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removePersonalInfoOnSave="1" saveSubsetFonts="1">
  <p:sldMasterIdLst>
    <p:sldMasterId id="2147483648" r:id="rId1"/>
    <p:sldMasterId id="2147483662" r:id="rId2"/>
    <p:sldMasterId id="2147483666" r:id="rId3"/>
  </p:sldMasterIdLst>
  <p:notesMasterIdLst>
    <p:notesMasterId r:id="rId4"/>
  </p:notesMasterIdLst>
  <p:sldIdLst>
    <p:sldId id="256" r:id="rId5"/>
    <p:sldId id="258" r:id="rId6"/>
    <p:sldId id="259" r:id="rId7"/>
    <p:sldId id="301" r:id="rId8"/>
    <p:sldId id="280" r:id="rId9"/>
    <p:sldId id="279" r:id="rId10"/>
    <p:sldId id="281" r:id="rId11"/>
    <p:sldId id="276" r:id="rId12"/>
    <p:sldId id="295" r:id="rId13"/>
    <p:sldId id="278" r:id="rId14"/>
    <p:sldId id="260" r:id="rId15"/>
    <p:sldId id="284" r:id="rId16"/>
    <p:sldId id="285" r:id="rId17"/>
    <p:sldId id="296" r:id="rId18"/>
    <p:sldId id="282" r:id="rId19"/>
    <p:sldId id="287" r:id="rId20"/>
    <p:sldId id="288" r:id="rId21"/>
    <p:sldId id="277" r:id="rId22"/>
    <p:sldId id="297" r:id="rId23"/>
    <p:sldId id="303" r:id="rId24"/>
    <p:sldId id="291" r:id="rId25"/>
    <p:sldId id="302" r:id="rId26"/>
    <p:sldId id="293" r:id="rId27"/>
    <p:sldId id="300" r:id="rId28"/>
  </p:sldIdLst>
  <p:sldSz cx="9144000" cy="5143500" type="screen16x9"/>
  <p:notesSz cx="6858000" cy="9144000"/>
  <p:custDataLst>
    <p:tags r:id="rId3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p:restoredTop sz="96314" autoAdjust="0"/>
  </p:normalViewPr>
  <p:slideViewPr>
    <p:cSldViewPr>
      <p:cViewPr varScale="1">
        <p:scale>
          <a:sx n="143" d="100"/>
          <a:sy n="143" d="100"/>
        </p:scale>
        <p:origin x="684" y="120"/>
      </p:cViewPr>
      <p:guideLst>
        <p:guide orient="horz" pos="1620"/>
        <p:guide pos="2880"/>
      </p:guideLst>
    </p:cSldViewPr>
  </p:slideViewPr>
  <p:notesTextViewPr>
    <p:cViewPr>
      <p:scale>
        <a:sx n="100" d="100"/>
        <a:sy n="100" d="100"/>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slides/slide12.xml" Type="http://schemas.openxmlformats.org/officeDocument/2006/relationships/slide"/><Relationship Id="rId17" Target="slides/slide13.xml" Type="http://schemas.openxmlformats.org/officeDocument/2006/relationships/slide"/><Relationship Id="rId18" Target="slides/slide14.xml" Type="http://schemas.openxmlformats.org/officeDocument/2006/relationships/slide"/><Relationship Id="rId19" Target="slides/slide15.xml" Type="http://schemas.openxmlformats.org/officeDocument/2006/relationships/slide"/><Relationship Id="rId2" Target="slideMasters/slideMaster2.xml" Type="http://schemas.openxmlformats.org/officeDocument/2006/relationships/slideMaster"/><Relationship Id="rId20" Target="slides/slide16.xml" Type="http://schemas.openxmlformats.org/officeDocument/2006/relationships/slide"/><Relationship Id="rId21" Target="slides/slide17.xml" Type="http://schemas.openxmlformats.org/officeDocument/2006/relationships/slide"/><Relationship Id="rId22" Target="slides/slide18.xml" Type="http://schemas.openxmlformats.org/officeDocument/2006/relationships/slide"/><Relationship Id="rId23" Target="slides/slide19.xml" Type="http://schemas.openxmlformats.org/officeDocument/2006/relationships/slide"/><Relationship Id="rId24" Target="slides/slide20.xml" Type="http://schemas.openxmlformats.org/officeDocument/2006/relationships/slide"/><Relationship Id="rId25" Target="slides/slide21.xml" Type="http://schemas.openxmlformats.org/officeDocument/2006/relationships/slide"/><Relationship Id="rId26" Target="slides/slide22.xml" Type="http://schemas.openxmlformats.org/officeDocument/2006/relationships/slide"/><Relationship Id="rId27" Target="slides/slide23.xml" Type="http://schemas.openxmlformats.org/officeDocument/2006/relationships/slide"/><Relationship Id="rId28" Target="slides/slide24.xml" Type="http://schemas.openxmlformats.org/officeDocument/2006/relationships/slide"/><Relationship Id="rId3" Target="slideMasters/slideMaster3.xml" Type="http://schemas.openxmlformats.org/officeDocument/2006/relationships/slideMaster"/><Relationship Id="rId30" Target="tags/tag1.xml" Type="http://schemas.openxmlformats.org/officeDocument/2006/relationships/tags"/><Relationship Id="rId31" Target="presProps.xml" Type="http://schemas.openxmlformats.org/officeDocument/2006/relationships/presProps"/><Relationship Id="rId32" Target="viewProps.xml" Type="http://schemas.openxmlformats.org/officeDocument/2006/relationships/viewProps"/><Relationship Id="rId33" Target="theme/theme1.xml" Type="http://schemas.openxmlformats.org/officeDocument/2006/relationships/theme"/><Relationship Id="rId34" Target="tableStyles.xml" Type="http://schemas.openxmlformats.org/officeDocument/2006/relationships/tableStyles"/><Relationship Id="rId4" Target="notesMasters/notesMaster1.xml" Type="http://schemas.openxmlformats.org/officeDocument/2006/relationships/notes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4.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A6932C-E8B6-44D0-A35E-BAED5439DF3F}" type="datetimeFigureOut">
              <a:rPr lang="zh-CN" altLang="en-US" smtClean="0"/>
              <a:t>2022/2/5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F5F7FE-2425-41AE-92C3-64087D421983}" type="slidenum">
              <a:rPr lang="zh-CN" altLang="en-US" smtClean="0"/>
              <a:t>‹#›</a:t>
            </a:fld>
            <a:endParaRPr lang="zh-CN" altLang="en-US"/>
          </a:p>
        </p:txBody>
      </p:sp>
    </p:spTree>
    <p:extLst>
      <p:ext uri="{BB962C8B-B14F-4D97-AF65-F5344CB8AC3E}">
        <p14:creationId val="1532390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4.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25.xml.rels><?xml version="1.0" encoding="UTF-8" standalone="yes"?><Relationships xmlns="http://schemas.openxmlformats.org/package/2006/relationships"><Relationship Id="rId1" Target="../slides/slide25.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29805894"/>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87974776"/>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39515591"/>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56739202"/>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94444338"/>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35102904"/>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591715903"/>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136569682"/>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318196224"/>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588887458"/>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323630170"/>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03730830"/>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00152241"/>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01335597"/>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711125176"/>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777215205"/>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13854735"/>
      </p:ext>
    </p:extLst>
  </p:cSld>
  <p:clrMapOvr>
    <a:masterClrMapping/>
  </p:clrMapOvr>
</p:notes>
</file>

<file path=ppt/notesSlides/notesSlide25.xml><?xml version="1.0" encoding="utf-8"?>
<p:notes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smtClean="0"/>
              <a:t>模板来自于 优品</a:t>
            </a:r>
            <a:r>
              <a:rPr lang="en-US" altLang="zh-CN" smtClean="0"/>
              <a:t>PPT</a:t>
            </a:r>
            <a:r>
              <a:rPr lang="zh-CN" altLang="en-US" smtClean="0"/>
              <a:t> </a:t>
            </a:r>
            <a:r>
              <a:rPr lang="en-US" altLang="zh-CN" smtClean="0"/>
              <a:t>https://www.ypppt.com/</a:t>
            </a:r>
            <a:endParaRPr lang="zh-CN" altLang="en-US"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25</a:t>
            </a:fld>
            <a:endParaRPr lang="zh-CN" altLang="en-US" smtClean="0">
              <a:solidFill>
                <a:prstClr val="black"/>
              </a:solidFill>
              <a:latin typeface="Calibri" pitchFamily="34" charset="0"/>
              <a:ea typeface="宋体" pitchFamily="2" charset="-122"/>
            </a:endParaRPr>
          </a:p>
        </p:txBody>
      </p:sp>
    </p:spTree>
    <p:extLst>
      <p:ext uri="{BB962C8B-B14F-4D97-AF65-F5344CB8AC3E}">
        <p14:creationId xmlns:p14="http://schemas.microsoft.com/office/powerpoint/2010/main" val="1184283367"/>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135172107"/>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21015290"/>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398143295"/>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16018895"/>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54573974"/>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32715026"/>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725799336"/>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6.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7.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http://www.1ppt.com/moban/" TargetMode="External" Type="http://schemas.openxmlformats.org/officeDocument/2006/relationships/hyperlink"/><Relationship Id="rId2"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685800" y="1597819"/>
            <a:ext cx="7772400" cy="1102519"/>
          </a:xfrm>
        </p:spPr>
        <p:txBody>
          <a:bodyPr/>
          <a:lstStyle/>
          <a:p>
            <a:r>
              <a:rPr lang="zh-CN" altLang="en-US"/>
              <a:t>单击此处编辑母版标题样式</a:t>
            </a:r>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2022/2/5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mc:Choice Requires="p14">
      <p:transition spd="slow" advClick="0" p14:dur="1600">
        <p14:prism isContent="1" isInverted="1"/>
      </p:transition>
    </mc:Choice>
    <mc:Fallback>
      <p:transition spd="slow" advClick="0">
        <p:fade/>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2022/2/5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mc:Choice Requires="p14">
      <p:transition spd="slow" advClick="0" p14:dur="1600">
        <p14:prism isContent="1" isInverted="1"/>
      </p:transition>
    </mc:Choice>
    <mc:Fallback>
      <p:transition spd="slow" advClick="0">
        <p:fade/>
      </p:transition>
    </mc:Fallback>
  </mc:AlternateContent>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2022/2/5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mc:Choice Requires="p14">
      <p:transition spd="slow" advClick="0" p14:dur="1600">
        <p14:prism isContent="1" isInverted="1"/>
      </p:transition>
    </mc:Choice>
    <mc:Fallback>
      <p:transition spd="slow" advClick="0">
        <p:fade/>
      </p:transition>
    </mc:Fallback>
  </mc:AlternateContent>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文本">
    <p:spTree>
      <p:nvGrpSpPr>
        <p:cNvPr id="1" name=""/>
        <p:cNvGrpSpPr/>
        <p:nvPr/>
      </p:nvGrpSpPr>
      <p:grpSpPr>
        <a:xfrm>
          <a:off x="0" y="0"/>
          <a: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2022/2/5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mc:Choice Requires="p14">
      <p:transition spd="slow" advClick="0" p14:dur="1600">
        <p14:prism isContent="1" isInverted="1"/>
      </p:transition>
    </mc:Choice>
    <mc:Fallback>
      <p:transition spd="slow" advClick="0">
        <p:fade/>
      </p:transition>
    </mc:Fallback>
  </mc:AlternateContent>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Main">
    <p:spTree>
      <p:nvGrpSpPr>
        <p:cNvPr id="1" name=""/>
        <p:cNvGrpSpPr/>
        <p:nvPr/>
      </p:nvGrpSpPr>
      <p:grpSpPr>
        <a:xfrm>
          <a:off x="0" y="0"/>
          <a:ext cx="0" cy="0"/>
        </a:xfrm>
      </p:grpSpPr>
      <p:sp>
        <p:nvSpPr>
          <p:cNvPr id="8" name="Text Placeholder 3"/>
          <p:cNvSpPr>
            <a:spLocks noGrp="1"/>
          </p:cNvSpPr>
          <p:nvPr>
            <p:ph type="body" sz="half" idx="2" hasCustomPrompt="1"/>
          </p:nvPr>
        </p:nvSpPr>
        <p:spPr>
          <a:xfrm>
            <a:off x="381001" y="883821"/>
            <a:ext cx="8368363" cy="173255"/>
          </a:xfrm>
          <a:prstGeom prst="rect">
            <a:avLst/>
          </a:prstGeom>
        </p:spPr>
        <p:txBody>
          <a:bodyPr wrap="none" lIns="0" tIns="0" rIns="0" bIns="0" anchor="ctr">
            <a:noAutofit/>
          </a:bodyPr>
          <a:lstStyle>
            <a:lvl1pPr marL="0" indent="0" algn="ctr">
              <a:buNone/>
              <a:defRPr sz="1200" b="0" baseline="0">
                <a:solidFill>
                  <a:schemeClr val="bg1">
                    <a:lumMod val="65000"/>
                  </a:schemeClr>
                </a:solidFill>
                <a:latin typeface="+mn-lt"/>
                <a:ea typeface="Roboto" panose="02000000000000000000" pitchFamily="2" charset="0"/>
              </a:defRPr>
            </a:lvl1pPr>
            <a:lvl2pPr marL="457200" indent="0">
              <a:buNone/>
              <a:defRPr sz="1200"/>
            </a:lvl2pPr>
            <a:lvl3pPr marL="914400" indent="0">
              <a:buNone/>
              <a:defRPr sz="1001"/>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EDITE SUBTITLE</a:t>
            </a:r>
          </a:p>
        </p:txBody>
      </p:sp>
      <p:sp>
        <p:nvSpPr>
          <p:cNvPr id="9" name="Title 2"/>
          <p:cNvSpPr>
            <a:spLocks noGrp="1"/>
          </p:cNvSpPr>
          <p:nvPr>
            <p:ph type="title"/>
          </p:nvPr>
        </p:nvSpPr>
        <p:spPr>
          <a:xfrm>
            <a:off x="381001" y="341314"/>
            <a:ext cx="8368363" cy="495383"/>
          </a:xfrm>
          <a:prstGeom prst="rect">
            <a:avLst/>
          </a:prstGeom>
        </p:spPr>
        <p:txBody>
          <a:bodyPr lIns="0" tIns="0" rIns="0" bIns="0" anchor="ctr"/>
          <a:lstStyle>
            <a:lvl1pPr algn="ctr">
              <a:defRPr sz="3600">
                <a:solidFill>
                  <a:schemeClr val="bg1">
                    <a:lumMod val="50000"/>
                  </a:schemeClr>
                </a:solidFill>
              </a:defRPr>
            </a:lvl1pPr>
          </a:lstStyle>
          <a:p>
            <a:r>
              <a:rPr lang="en-US"/>
              <a:t>Click to edit Master title style</a:t>
            </a:r>
          </a:p>
        </p:txBody>
      </p:sp>
    </p:spTree>
    <p:extLst>
      <p:ext uri="{BB962C8B-B14F-4D97-AF65-F5344CB8AC3E}">
        <p14:creationId val="774907168"/>
      </p:ext>
    </p:extLst>
  </p:cSld>
  <p:clrMapOvr>
    <a:masterClrMapping/>
  </p:clrMapOvr>
  <mc:AlternateContent>
    <mc:Choice Requires="p14">
      <p:transition spd="slow" advClick="0" p14:dur="1600">
        <p14:prism isContent="1" isInverted="1"/>
      </p:transition>
    </mc:Choice>
    <mc:Fallback>
      <p:transition spd="slow" advClick="0">
        <p:fade/>
      </p:transition>
    </mc:Fallback>
  </mc:AlternateContent>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a:xfrm>
            <a:off x="457200" y="205979"/>
            <a:ext cx="8229600" cy="85725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200151"/>
            <a:ext cx="8229600" cy="3394472"/>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457200" y="4767263"/>
            <a:ext cx="2133600" cy="273844"/>
          </a:xfrm>
          <a:prstGeom prst="rect">
            <a:avLst/>
          </a:prstGeom>
        </p:spPr>
        <p:txBody>
          <a:bodyPr/>
          <a:lstStyle/>
          <a:p>
            <a:fld id="{2E3AAC11-D570-4EA9-AFC0-30FB72BA45EB}" type="datetimeFigureOut">
              <a:rPr lang="zh-CN" altLang="en-US" smtClean="0">
                <a:solidFill>
                  <a:prstClr val="black"/>
                </a:solidFill>
              </a:rPr>
              <a:t>2022/2/5</a:t>
            </a:fld>
            <a:endParaRPr lang="zh-CN" altLang="en-US">
              <a:solidFill>
                <a:prstClr val="black"/>
              </a:solidFill>
            </a:endParaRPr>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6553200" y="4767263"/>
            <a:ext cx="2133600" cy="273844"/>
          </a:xfrm>
          <a:prstGeom prst="rect">
            <a:avLst/>
          </a:prstGeom>
        </p:spPr>
        <p:txBody>
          <a:bodyPr/>
          <a:lstStyle/>
          <a:p>
            <a:fld id="{55ECCFAA-F4FB-487C-9F1E-C8836D0C3DC9}" type="slidenum">
              <a:rPr lang="zh-CN" altLang="en-US" smtClean="0">
                <a:solidFill>
                  <a:prstClr val="black"/>
                </a:solidFill>
              </a:rPr>
              <a:t>‹#›</a:t>
            </a:fld>
            <a:endParaRPr lang="zh-CN" altLang="en-US">
              <a:solidFill>
                <a:prstClr val="black"/>
              </a:solidFill>
            </a:endParaRPr>
          </a:p>
        </p:txBody>
      </p:sp>
    </p:spTree>
    <p:extLst>
      <p:ext uri="{BB962C8B-B14F-4D97-AF65-F5344CB8AC3E}">
        <p14:creationId val="2465120485"/>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文本">
    <p:spTree>
      <p:nvGrpSpPr>
        <p:cNvPr id="1" name=""/>
        <p:cNvGrpSpPr/>
        <p:nvPr/>
      </p:nvGrpSpPr>
      <p:grpSpPr>
        <a:xfrm>
          <a:off x="0" y="0"/>
          <a:ext cx="0" cy="0"/>
        </a:xfrm>
      </p:grpSpPr>
      <p:sp>
        <p:nvSpPr>
          <p:cNvPr id="2" name="竖排标题 1"/>
          <p:cNvSpPr>
            <a:spLocks noGrp="1"/>
          </p:cNvSpPr>
          <p:nvPr>
            <p:ph type="title" orient="vert"/>
          </p:nvPr>
        </p:nvSpPr>
        <p:spPr>
          <a:xfrm>
            <a:off x="6629400" y="205979"/>
            <a:ext cx="2057400" cy="4388644"/>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79"/>
            <a:ext cx="6019800" cy="4388644"/>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457200" y="4767263"/>
            <a:ext cx="2133600" cy="273844"/>
          </a:xfrm>
          <a:prstGeom prst="rect">
            <a:avLst/>
          </a:prstGeom>
        </p:spPr>
        <p:txBody>
          <a:bodyPr/>
          <a:lstStyle/>
          <a:p>
            <a:fld id="{2E3AAC11-D570-4EA9-AFC0-30FB72BA45EB}" type="datetimeFigureOut">
              <a:rPr lang="zh-CN" altLang="en-US" smtClean="0">
                <a:solidFill>
                  <a:prstClr val="black"/>
                </a:solidFill>
              </a:rPr>
              <a:t>2022/2/5</a:t>
            </a:fld>
            <a:endParaRPr lang="zh-CN" altLang="en-US">
              <a:solidFill>
                <a:prstClr val="black"/>
              </a:solidFill>
            </a:endParaRPr>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6553200" y="4767263"/>
            <a:ext cx="2133600" cy="273844"/>
          </a:xfrm>
          <a:prstGeom prst="rect">
            <a:avLst/>
          </a:prstGeom>
        </p:spPr>
        <p:txBody>
          <a:bodyPr/>
          <a:lstStyle/>
          <a:p>
            <a:fld id="{55ECCFAA-F4FB-487C-9F1E-C8836D0C3DC9}" type="slidenum">
              <a:rPr lang="zh-CN" altLang="en-US" smtClean="0">
                <a:solidFill>
                  <a:prstClr val="black"/>
                </a:solidFill>
              </a:rPr>
              <a:t>‹#›</a:t>
            </a:fld>
            <a:endParaRPr lang="zh-CN" altLang="en-US">
              <a:solidFill>
                <a:prstClr val="black"/>
              </a:solidFill>
            </a:endParaRPr>
          </a:p>
        </p:txBody>
      </p:sp>
    </p:spTree>
    <p:extLst>
      <p:ext uri="{BB962C8B-B14F-4D97-AF65-F5344CB8AC3E}">
        <p14:creationId val="2161855116"/>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Tree>
    <p:extLst>
      <p:ext uri="{BB962C8B-B14F-4D97-AF65-F5344CB8AC3E}">
        <p14:creationId val="4178106595"/>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2022/2/5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23849369"/>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2022/2/5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648548875"/>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2022/2/5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49218812"/>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2022/2/5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mc:Choice Requires="p14">
      <p:transition spd="slow" advClick="0" p14:dur="1600">
        <p14:prism isContent="1" isInverted="1"/>
      </p:transition>
    </mc:Choice>
    <mc:Fallback>
      <p:transition spd="slow" advClick="0">
        <p:fade/>
      </p:transition>
    </mc:Fallback>
  </mc:AlternateContent>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2022/2/5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093272707"/>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2022/2/5</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92510295"/>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2022/2/5</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4001206"/>
      </p:ext>
    </p:extLst>
  </p:cSld>
  <p:clrMapOvr>
    <a:masterClrMapping/>
  </p:clrMapOvr>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2022/2/5</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30701588"/>
      </p:ext>
    </p:extLst>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2022/2/5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422337566"/>
      </p:ext>
    </p:extLst>
  </p:cSld>
  <p:clrMapOvr>
    <a:masterClrMapping/>
  </p:clrMapOvr>
  <p:transition/>
  <p:timing/>
</p:sldLayout>
</file>

<file path=ppt/slideLayouts/slideLayout2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2022/2/5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96517293"/>
      </p:ext>
    </p:extLst>
  </p:cSld>
  <p:clrMapOvr>
    <a:masterClrMapping/>
  </p:clrMapOvr>
  <p:transition/>
  <p:timing/>
</p:sldLayout>
</file>

<file path=ppt/slideLayouts/slideLayout2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2022/2/5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864407631"/>
      </p:ext>
    </p:extLst>
  </p:cSld>
  <p:clrMapOvr>
    <a:masterClrMapping/>
  </p:clrMapOvr>
  <p:transition/>
  <p:timing/>
</p:sldLayout>
</file>

<file path=ppt/slideLayouts/slideLayout2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2022/2/5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814508161"/>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2022/2/5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mc:Choice Requires="p14">
      <p:transition spd="slow" advClick="0" p14:dur="1600">
        <p14:prism isContent="1" isInverted="1"/>
      </p:transition>
    </mc:Choice>
    <mc:Fallback>
      <p:transition spd="slow" advClick="0">
        <p:fade/>
      </p:transition>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2022/2/5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mc:Choice Requires="p14">
      <p:transition spd="slow" advClick="0" p14:dur="1600">
        <p14:prism isContent="1" isInverted="1"/>
      </p:transition>
    </mc:Choice>
    <mc:Fallback>
      <p:transition spd="slow" advClick="0">
        <p:fade/>
      </p:transition>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2022/2/5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mc:Choice Requires="p14">
      <p:transition spd="slow" advClick="0" p14:dur="1600">
        <p14:prism isContent="1" isInverted="1"/>
      </p:transition>
    </mc:Choice>
    <mc:Fallback>
      <p:transition spd="slow" advClick="0">
        <p:fade/>
      </p:transition>
    </mc:Fallback>
  </mc:AlternateConten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1_比较">
    <p:spTree>
      <p:nvGrpSpPr>
        <p:cNvPr id="1" name=""/>
        <p:cNvGrpSpPr/>
        <p:nvPr/>
      </p:nvGrpSpPr>
      <p:grpSpPr>
        <a:xfrm>
          <a:off x="0" y="0"/>
          <a: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2022/2/5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11" name="TextBox 10"/>
          <p:cNvSpPr txBox="1"/>
          <p:nvPr userDrawn="1"/>
        </p:nvSpPr>
        <p:spPr>
          <a:xfrm>
            <a:off x="1259632" y="5020022"/>
            <a:ext cx="1800200" cy="118430"/>
          </a:xfrm>
          <a:prstGeom prst="rect">
            <a:avLst/>
          </a:prstGeom>
          <a:noFill/>
        </p:spPr>
        <p:txBody>
          <a:bodyPr wrap="square" rtlCol="0">
            <a:spAutoFit/>
          </a:bodyPr>
          <a:lstStyle/>
          <a:p>
            <a:pPr marL="0" marR="0" lvl="0" indent="0" defTabSz="914400" eaLnBrk="1" fontAlgn="auto" latinLnBrk="0" hangingPunct="1">
              <a:lnSpc>
                <a:spcPct val="200000"/>
              </a:lnSpc>
              <a:spcBef>
                <a:spcPct val="0"/>
              </a:spcBef>
              <a:spcAft>
                <a:spcPct val="0"/>
              </a:spcAft>
              <a:buClrTx/>
              <a:buSzTx/>
              <a:buFontTx/>
              <a:buNone/>
              <a:defRPr/>
            </a:pPr>
            <a:r>
              <a:rPr kumimoji="0" lang="en-US" altLang="zh-CN" sz="100" b="0" i="0" u="none" strike="noStrike" kern="0" cap="none" spc="0" normalizeH="0" baseline="0" noProof="0" smtClean="0">
                <a:ln>
                  <a:noFill/>
                </a:ln>
                <a:solidFill>
                  <a:prstClr val="black"/>
                </a:solidFill>
                <a:effectLst/>
                <a:uLnTx/>
                <a:uFillTx/>
                <a:hlinkClick r:id="rId1"/>
              </a:rPr>
              <a:t>PPT</a:t>
            </a:r>
            <a:r>
              <a:rPr kumimoji="0" lang="zh-CN" altLang="en-US" sz="100" b="0" i="0" u="none" strike="noStrike" kern="0" cap="none" spc="0" normalizeH="0" baseline="0" noProof="0" smtClean="0">
                <a:ln>
                  <a:noFill/>
                </a:ln>
                <a:solidFill>
                  <a:prstClr val="black"/>
                </a:solidFill>
                <a:effectLst/>
                <a:uLnTx/>
                <a:uFillTx/>
                <a:hlinkClick r:id="rId1"/>
              </a:rPr>
              <a:t>模板</a:t>
            </a:r>
            <a:r>
              <a:rPr kumimoji="0" lang="zh-CN" altLang="en-US" sz="100" b="0" i="0" u="none" strike="noStrike" kern="0" cap="none" spc="0" normalizeH="0" baseline="0" noProof="0" smtClean="0">
                <a:ln>
                  <a:noFill/>
                </a:ln>
                <a:solidFill>
                  <a:prstClr val="black"/>
                </a:solidFill>
                <a:effectLst/>
                <a:uLnTx/>
                <a:uFillTx/>
              </a:rPr>
              <a:t> </a:t>
            </a:r>
            <a:r>
              <a:rPr kumimoji="0" lang="en-US" altLang="zh-CN" sz="100" b="0" i="0" u="none" strike="noStrike" kern="0" cap="none" spc="0" normalizeH="0" baseline="0" noProof="0" smtClean="0">
                <a:ln>
                  <a:noFill/>
                </a:ln>
                <a:solidFill>
                  <a:prstClr val="black"/>
                </a:solidFill>
                <a:effectLst/>
                <a:uLnTx/>
                <a:uFillTx/>
              </a:rPr>
              <a:t>http://www.1ppt.com/moban/</a:t>
            </a:r>
            <a:r>
              <a:rPr kumimoji="0" lang="zh-CN" altLang="en-US" sz="100" b="0" i="0" u="none" strike="noStrike" kern="0" cap="none" spc="0" normalizeH="0" baseline="0" noProof="0" smtClean="0">
                <a:ln>
                  <a:noFill/>
                </a:ln>
                <a:solidFill>
                  <a:prstClr val="black"/>
                </a:solidFill>
                <a:effectLst/>
                <a:uLnTx/>
                <a:uFillTx/>
              </a:rPr>
              <a:t> </a:t>
            </a:r>
            <a:endParaRPr kumimoji="0" lang="en-US" altLang="zh-CN" sz="100" b="0" i="0" u="none" strike="noStrike" kern="0" cap="none" spc="0" normalizeH="0" baseline="0" noProof="0" smtClean="0">
              <a:ln>
                <a:noFill/>
              </a:ln>
              <a:solidFill>
                <a:prstClr val="black"/>
              </a:solidFill>
              <a:effectLst/>
              <a:uLnTx/>
              <a:uFillTx/>
            </a:endParaRPr>
          </a:p>
        </p:txBody>
      </p:sp>
    </p:spTree>
    <p:extLst>
      <p:ext uri="{BB962C8B-B14F-4D97-AF65-F5344CB8AC3E}">
        <p14:creationId val="2164556806"/>
      </p:ext>
    </p:extLst>
  </p:cSld>
  <p:clrMapOvr>
    <a:masterClrMapping/>
  </p:clrMapOvr>
  <mc:AlternateContent>
    <mc:Choice Requires="p14">
      <p:transition spd="slow" advClick="0" p14:dur="1600">
        <p14:prism isContent="1" isInverted="1"/>
      </p:transition>
    </mc:Choice>
    <mc:Fallback>
      <p:transition spd="slow" advClick="0">
        <p:fade/>
      </p:transition>
    </mc:Fallback>
  </mc:AlternateConten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t>2022/2/5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mc:Choice Requires="p14">
      <p:transition spd="slow" advClick="0" p14:dur="1600">
        <p14:prism isContent="1" isInverted="1"/>
      </p:transition>
    </mc:Choice>
    <mc:Fallback>
      <p:transition spd="slow" advClick="0">
        <p:fade/>
      </p:transition>
    </mc:Fallback>
  </mc:AlternateContent>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2022/2/5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mc:Choice Requires="p14">
      <p:transition spd="slow" advClick="0" p14:dur="1600">
        <p14:prism isContent="1" isInverted="1"/>
      </p:transition>
    </mc:Choice>
    <mc:Fallback>
      <p:transition spd="slow" advClick="0">
        <p:fade/>
      </p:transition>
    </mc:Fallback>
  </mc:AlternateContent>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2022/2/5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mc:Choice Requires="p14">
      <p:transition spd="slow" advClick="0" p14:dur="1600">
        <p14:prism isContent="1" isInverted="1"/>
      </p:transition>
    </mc:Choice>
    <mc:Fallback>
      <p:transition spd="slow" advClick="0">
        <p:fade/>
      </p:transition>
    </mc:Fallback>
  </mc:AlternateContent>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4.xml" Type="http://schemas.openxmlformats.org/officeDocument/2006/relationships/slideLayout"/><Relationship Id="rId2" Target="../slideLayouts/slideLayout15.xml" Type="http://schemas.openxmlformats.org/officeDocument/2006/relationships/slideLayout"/><Relationship Id="rId3" Target="../slideLayouts/slideLayout16.xml" Type="http://schemas.openxmlformats.org/officeDocument/2006/relationships/slideLayout"/><Relationship Id="rId4" Target="../theme/theme2.xml" Type="http://schemas.openxmlformats.org/officeDocument/2006/relationships/theme"/></Relationships>
</file>

<file path=ppt/slideMasters/_rels/slideMaster3.xml.rels><?xml version="1.0" encoding="UTF-8" standalone="yes"?><Relationships xmlns="http://schemas.openxmlformats.org/package/2006/relationships"><Relationship Id="rId1" Target="../slideLayouts/slideLayout17.xml" Type="http://schemas.openxmlformats.org/officeDocument/2006/relationships/slideLayout"/><Relationship Id="rId10" Target="../slideLayouts/slideLayout26.xml" Type="http://schemas.openxmlformats.org/officeDocument/2006/relationships/slideLayout"/><Relationship Id="rId11" Target="../slideLayouts/slideLayout27.xml" Type="http://schemas.openxmlformats.org/officeDocument/2006/relationships/slideLayout"/><Relationship Id="rId12" Target="../theme/theme3.xml" Type="http://schemas.openxmlformats.org/officeDocument/2006/relationships/theme"/><Relationship Id="rId2" Target="../slideLayouts/slideLayout18.xml" Type="http://schemas.openxmlformats.org/officeDocument/2006/relationships/slideLayout"/><Relationship Id="rId3" Target="../slideLayouts/slideLayout19.xml" Type="http://schemas.openxmlformats.org/officeDocument/2006/relationships/slideLayout"/><Relationship Id="rId4" Target="../slideLayouts/slideLayout20.xml" Type="http://schemas.openxmlformats.org/officeDocument/2006/relationships/slideLayout"/><Relationship Id="rId5" Target="../slideLayouts/slideLayout21.xml" Type="http://schemas.openxmlformats.org/officeDocument/2006/relationships/slideLayout"/><Relationship Id="rId6" Target="../slideLayouts/slideLayout22.xml" Type="http://schemas.openxmlformats.org/officeDocument/2006/relationships/slideLayout"/><Relationship Id="rId7" Target="../slideLayouts/slideLayout23.xml" Type="http://schemas.openxmlformats.org/officeDocument/2006/relationships/slideLayout"/><Relationship Id="rId8" Target="../slideLayouts/slideLayout24.xml" Type="http://schemas.openxmlformats.org/officeDocument/2006/relationships/slideLayout"/><Relationship Id="rId9" Target="../slideLayouts/slideLayout25.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2022/2/5</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61" r:id="rId6"/>
    <p:sldLayoutId id="2147483654" r:id="rId7"/>
    <p:sldLayoutId id="2147483655" r:id="rId8"/>
    <p:sldLayoutId id="2147483656" r:id="rId9"/>
    <p:sldLayoutId id="2147483657" r:id="rId10"/>
    <p:sldLayoutId id="2147483658" r:id="rId11"/>
    <p:sldLayoutId id="2147483659" r:id="rId12"/>
    <p:sldLayoutId id="2147483660" r:id="rId13"/>
  </p:sldLayoutIdLst>
  <mc:AlternateContent>
    <mc:Choice Requires="p14">
      <p:transition spd="slow" advClick="0" p14:dur="1600">
        <p14:prism isContent="1" isInverted="1"/>
      </p:transition>
    </mc:Choice>
    <mc:Fallback>
      <p:transition spd="slow" advClick="0">
        <p:fade/>
      </p:transition>
    </mc:Fallback>
  </mc:AlternateConten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Tree>
    <p:extLst>
      <p:ext uri="{BB962C8B-B14F-4D97-AF65-F5344CB8AC3E}">
        <p14:creationId val="3142781284"/>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Lst>
  <p:transition/>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t>2022/2/5</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29360945"/>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ransition/>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13.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1.xml" Type="http://schemas.openxmlformats.org/officeDocument/2006/relationships/notesSlide"/><Relationship Id="rId3" Target="../media/image4.jpeg" Type="http://schemas.openxmlformats.org/officeDocument/2006/relationships/image"/><Relationship Id="rId4" Target="../media/image5.jpeg" Type="http://schemas.openxmlformats.org/officeDocument/2006/relationships/image"/><Relationship Id="rId5" Target="../media/image6.jpeg" Type="http://schemas.openxmlformats.org/officeDocument/2006/relationships/image"/><Relationship Id="rId6" Target="../media/image7.jpe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3.xml" Type="http://schemas.openxmlformats.org/officeDocument/2006/relationships/notesSlide"/><Relationship Id="rId3" Target="../media/image8.jpe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5.xml" Type="http://schemas.openxmlformats.org/officeDocument/2006/relationships/notesSlide"/><Relationship Id="rId3" Target="../media/image9.jpe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13.xml" Type="http://schemas.openxmlformats.org/officeDocument/2006/relationships/slideLayout"/><Relationship Id="rId2" Target="../notesSlides/notesSlide16.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13.xml" Type="http://schemas.openxmlformats.org/officeDocument/2006/relationships/slideLayout"/><Relationship Id="rId2" Target="../notesSlides/notesSlide17.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13.xml" Type="http://schemas.openxmlformats.org/officeDocument/2006/relationships/slideLayout"/><Relationship Id="rId2" Target="../notesSlides/notesSlide18.xml" Type="http://schemas.openxmlformats.org/officeDocument/2006/relationships/notesSlide"/></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9.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2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0.xml" Type="http://schemas.openxmlformats.org/officeDocument/2006/relationships/notesSlide"/><Relationship Id="rId3" Target="../media/image10.jpeg" Type="http://schemas.openxmlformats.org/officeDocument/2006/relationships/image"/><Relationship Id="rId4" Target="../media/image11.jpe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1.xml" Type="http://schemas.openxmlformats.org/officeDocument/2006/relationships/notesSlide"/></Relationships>
</file>

<file path=ppt/slides/_rels/slide2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2.xml" Type="http://schemas.openxmlformats.org/officeDocument/2006/relationships/notesSlide"/><Relationship Id="rId3" Target="../media/image12.jpeg"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3.xml" Type="http://schemas.openxmlformats.org/officeDocument/2006/relationships/notesSlide"/><Relationship Id="rId3" Target="../media/image13.jpeg" Type="http://schemas.openxmlformats.org/officeDocument/2006/relationships/image"/></Relationships>
</file>

<file path=ppt/slides/_rels/slide2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4.xml" Type="http://schemas.openxmlformats.org/officeDocument/2006/relationships/notesSlide"/></Relationships>
</file>

<file path=ppt/slides/_rels/slide25.xml.rels><?xml version="1.0" encoding="UTF-8" standalone="yes"?><Relationships xmlns="http://schemas.openxmlformats.org/package/2006/relationships"><Relationship Id="rId1" Target="../slideLayouts/slideLayout23.xml" Type="http://schemas.openxmlformats.org/officeDocument/2006/relationships/slideLayout"/><Relationship Id="rId2" Target="../notesSlides/notesSlide25.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 Id="rId3" Target="../media/image1.jpeg" Type="http://schemas.openxmlformats.org/officeDocument/2006/relationships/image"/><Relationship Id="rId4" Target="../media/image2.jpeg" Type="http://schemas.openxmlformats.org/officeDocument/2006/relationships/image"/><Relationship Id="rId5" Target="../media/image3.jpe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13.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13.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13.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13.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等腰三角形 3"/>
          <p:cNvSpPr/>
          <p:nvPr/>
        </p:nvSpPr>
        <p:spPr>
          <a:xfrm rot="5400000">
            <a:off x="-169752" y="169753"/>
            <a:ext cx="4227936" cy="3888432"/>
          </a:xfrm>
          <a:prstGeom prst="triangle">
            <a:avLst>
              <a:gd fmla="val 0" name="adj"/>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 name="矩形 4"/>
          <p:cNvSpPr/>
          <p:nvPr/>
        </p:nvSpPr>
        <p:spPr>
          <a:xfrm rot="18900000">
            <a:off x="1675926" y="618677"/>
            <a:ext cx="443459" cy="44345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 name="矩形 5"/>
          <p:cNvSpPr/>
          <p:nvPr/>
        </p:nvSpPr>
        <p:spPr>
          <a:xfrm rot="18900000">
            <a:off x="1218202" y="1969952"/>
            <a:ext cx="288032" cy="288032"/>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 name="矩形 10"/>
          <p:cNvSpPr/>
          <p:nvPr/>
        </p:nvSpPr>
        <p:spPr>
          <a:xfrm rot="18900000">
            <a:off x="526632" y="1152871"/>
            <a:ext cx="450432" cy="45043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zh-CN" lang="en-US">
              <a:cs typeface="+mn-ea"/>
              <a:sym typeface="+mn-lt"/>
            </a:endParaRPr>
          </a:p>
          <a:p>
            <a:pPr algn="ctr"/>
            <a:endParaRPr altLang="zh-CN" lang="en-US">
              <a:cs typeface="+mn-ea"/>
              <a:sym typeface="+mn-lt"/>
            </a:endParaRPr>
          </a:p>
          <a:p>
            <a:pPr algn="ctr"/>
            <a:endParaRPr altLang="zh-CN" lang="en-US">
              <a:cs typeface="+mn-ea"/>
              <a:sym typeface="+mn-lt"/>
            </a:endParaRPr>
          </a:p>
          <a:p>
            <a:pPr algn="ctr"/>
            <a:endParaRPr altLang="zh-CN" lang="en-US">
              <a:cs typeface="+mn-ea"/>
              <a:sym typeface="+mn-lt"/>
            </a:endParaRPr>
          </a:p>
        </p:txBody>
      </p:sp>
      <p:sp>
        <p:nvSpPr>
          <p:cNvPr id="12" name="矩形 11"/>
          <p:cNvSpPr/>
          <p:nvPr/>
        </p:nvSpPr>
        <p:spPr>
          <a:xfrm rot="18900000">
            <a:off x="566624" y="1447533"/>
            <a:ext cx="397532" cy="397532"/>
          </a:xfrm>
          <a:prstGeom prst="rect">
            <a:avLst/>
          </a:prstGeom>
          <a:solidFill>
            <a:schemeClr val="bg1">
              <a:lumMod val="75000"/>
            </a:schemeClr>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4" name="矩形 13"/>
          <p:cNvSpPr/>
          <p:nvPr/>
        </p:nvSpPr>
        <p:spPr>
          <a:xfrm rot="18900000">
            <a:off x="3067483" y="470465"/>
            <a:ext cx="288032" cy="144016"/>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0" name="矩形 19"/>
          <p:cNvSpPr/>
          <p:nvPr/>
        </p:nvSpPr>
        <p:spPr>
          <a:xfrm rot="18900000">
            <a:off x="3198605" y="1933205"/>
            <a:ext cx="544052" cy="54405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3" name="矩形 22"/>
          <p:cNvSpPr/>
          <p:nvPr/>
        </p:nvSpPr>
        <p:spPr>
          <a:xfrm rot="18900000">
            <a:off x="2826103" y="1368225"/>
            <a:ext cx="272026" cy="272026"/>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5" name="矩形 24"/>
          <p:cNvSpPr/>
          <p:nvPr/>
        </p:nvSpPr>
        <p:spPr>
          <a:xfrm rot="18900000">
            <a:off x="3210016" y="2373976"/>
            <a:ext cx="272026" cy="272026"/>
          </a:xfrm>
          <a:prstGeom prst="rect">
            <a:avLst/>
          </a:prstGeom>
          <a:solidFill>
            <a:srgbClr val="273045">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6" name="矩形 25"/>
          <p:cNvSpPr/>
          <p:nvPr/>
        </p:nvSpPr>
        <p:spPr>
          <a:xfrm rot="18900000">
            <a:off x="1998752" y="1636898"/>
            <a:ext cx="470822" cy="470822"/>
          </a:xfrm>
          <a:prstGeom prst="rect">
            <a:avLst/>
          </a:prstGeom>
          <a:solidFill>
            <a:schemeClr val="bg1">
              <a:lumMod val="8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2" name="组合 1"/>
          <p:cNvGrpSpPr/>
          <p:nvPr/>
        </p:nvGrpSpPr>
        <p:grpSpPr>
          <a:xfrm>
            <a:off x="478188" y="2491941"/>
            <a:ext cx="1604068" cy="1825962"/>
            <a:chOff x="478188" y="2491941"/>
            <a:chExt cx="1604068" cy="1825962"/>
          </a:xfrm>
        </p:grpSpPr>
        <p:sp>
          <p:nvSpPr>
            <p:cNvPr id="15" name="矩形 14"/>
            <p:cNvSpPr/>
            <p:nvPr/>
          </p:nvSpPr>
          <p:spPr>
            <a:xfrm rot="18900000">
              <a:off x="478188" y="2741565"/>
              <a:ext cx="732139" cy="73213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 name="矩形 15"/>
            <p:cNvSpPr/>
            <p:nvPr/>
          </p:nvSpPr>
          <p:spPr>
            <a:xfrm rot="18900000">
              <a:off x="1444626" y="3204415"/>
              <a:ext cx="606878" cy="606878"/>
            </a:xfrm>
            <a:prstGeom prst="rect">
              <a:avLst/>
            </a:prstGeom>
            <a:solidFill>
              <a:schemeClr val="bg1">
                <a:lumMod val="85000"/>
              </a:schemeClr>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 name="矩形 16"/>
            <p:cNvSpPr/>
            <p:nvPr/>
          </p:nvSpPr>
          <p:spPr>
            <a:xfrm rot="18900000">
              <a:off x="1241886" y="3051907"/>
              <a:ext cx="377718" cy="37771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8" name="矩形 17"/>
            <p:cNvSpPr/>
            <p:nvPr/>
          </p:nvSpPr>
          <p:spPr>
            <a:xfrm rot="18900000">
              <a:off x="1210483" y="3663338"/>
              <a:ext cx="654565" cy="65456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9" name="矩形 18"/>
            <p:cNvSpPr/>
            <p:nvPr/>
          </p:nvSpPr>
          <p:spPr>
            <a:xfrm rot="18900000">
              <a:off x="956846" y="3117753"/>
              <a:ext cx="654565" cy="65456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 name="矩形 9"/>
            <p:cNvSpPr/>
            <p:nvPr/>
          </p:nvSpPr>
          <p:spPr>
            <a:xfrm rot="18900000">
              <a:off x="1240646" y="2491941"/>
              <a:ext cx="841610" cy="84161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31" name="TextBox 30"/>
          <p:cNvSpPr txBox="1"/>
          <p:nvPr/>
        </p:nvSpPr>
        <p:spPr>
          <a:xfrm>
            <a:off x="4067944" y="2274426"/>
            <a:ext cx="4618355" cy="762000"/>
          </a:xfrm>
          <a:prstGeom prst="rect">
            <a:avLst/>
          </a:prstGeom>
          <a:noFill/>
        </p:spPr>
        <p:txBody>
          <a:bodyPr rtlCol="0" wrap="none">
            <a:spAutoFit/>
          </a:bodyPr>
          <a:lstStyle/>
          <a:p>
            <a:r>
              <a:rPr altLang="en-US" b="1" lang="zh-CN" sz="4400">
                <a:cs typeface="+mn-ea"/>
                <a:sym typeface="+mn-lt"/>
              </a:rPr>
              <a:t>简约商务PPT模板</a:t>
            </a:r>
          </a:p>
        </p:txBody>
      </p:sp>
      <p:grpSp>
        <p:nvGrpSpPr>
          <p:cNvPr id="1025" name="组合 1024"/>
          <p:cNvGrpSpPr/>
          <p:nvPr/>
        </p:nvGrpSpPr>
        <p:grpSpPr>
          <a:xfrm>
            <a:off x="8010071" y="4323214"/>
            <a:ext cx="845241" cy="620356"/>
            <a:chOff x="7789817" y="4257180"/>
            <a:chExt cx="845241" cy="620356"/>
          </a:xfrm>
        </p:grpSpPr>
        <p:grpSp>
          <p:nvGrpSpPr>
            <p:cNvPr id="7" name="组合 6"/>
            <p:cNvGrpSpPr/>
            <p:nvPr/>
          </p:nvGrpSpPr>
          <p:grpSpPr>
            <a:xfrm>
              <a:off x="8306276" y="4330865"/>
              <a:ext cx="328782" cy="303293"/>
              <a:chOff x="8349677" y="4284250"/>
              <a:chExt cx="600042" cy="553523"/>
            </a:xfrm>
          </p:grpSpPr>
          <p:sp>
            <p:nvSpPr>
              <p:cNvPr id="21" name="矩形 20"/>
              <p:cNvSpPr/>
              <p:nvPr/>
            </p:nvSpPr>
            <p:spPr>
              <a:xfrm rot="18900000">
                <a:off x="8349677" y="4284250"/>
                <a:ext cx="272026" cy="272026"/>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2" name="矩形 21"/>
              <p:cNvSpPr/>
              <p:nvPr/>
            </p:nvSpPr>
            <p:spPr>
              <a:xfrm rot="18900000">
                <a:off x="8724654" y="4612708"/>
                <a:ext cx="225065" cy="22506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47" name="矩形 46"/>
            <p:cNvSpPr/>
            <p:nvPr/>
          </p:nvSpPr>
          <p:spPr>
            <a:xfrm rot="8100000">
              <a:off x="7789817" y="4339105"/>
              <a:ext cx="264135" cy="26413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8" name="矩形 47"/>
            <p:cNvSpPr/>
            <p:nvPr/>
          </p:nvSpPr>
          <p:spPr>
            <a:xfrm rot="8100000">
              <a:off x="8102733" y="4745468"/>
              <a:ext cx="132068" cy="132068"/>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0" name="矩形 49"/>
            <p:cNvSpPr/>
            <p:nvPr/>
          </p:nvSpPr>
          <p:spPr>
            <a:xfrm rot="8100000">
              <a:off x="7916345" y="4257180"/>
              <a:ext cx="132068" cy="132068"/>
            </a:xfrm>
            <a:prstGeom prst="rect">
              <a:avLst/>
            </a:prstGeom>
            <a:solidFill>
              <a:srgbClr val="273045">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54" name="TextBox 53"/>
          <p:cNvSpPr txBox="1"/>
          <p:nvPr/>
        </p:nvSpPr>
        <p:spPr>
          <a:xfrm>
            <a:off x="6608143" y="1410330"/>
            <a:ext cx="2059305" cy="1005840"/>
          </a:xfrm>
          <a:prstGeom prst="rect">
            <a:avLst/>
          </a:prstGeom>
          <a:noFill/>
        </p:spPr>
        <p:txBody>
          <a:bodyPr rtlCol="0" wrap="none">
            <a:spAutoFit/>
          </a:bodyPr>
          <a:lstStyle/>
          <a:p>
            <a:r>
              <a:rPr altLang="zh-CN" lang="en-US" smtClean="0" sz="6000">
                <a:cs typeface="+mn-ea"/>
                <a:sym typeface="+mn-lt"/>
              </a:rPr>
              <a:t>20XX</a:t>
            </a:r>
          </a:p>
        </p:txBody>
      </p:sp>
      <p:sp>
        <p:nvSpPr>
          <p:cNvPr id="55" name="TextBox 54"/>
          <p:cNvSpPr txBox="1"/>
          <p:nvPr/>
        </p:nvSpPr>
        <p:spPr>
          <a:xfrm>
            <a:off x="4300245" y="2994507"/>
            <a:ext cx="4294340" cy="640080"/>
          </a:xfrm>
          <a:prstGeom prst="rect">
            <a:avLst/>
          </a:prstGeom>
          <a:noFill/>
        </p:spPr>
        <p:txBody>
          <a:bodyPr rtlCol="0" wrap="square">
            <a:spAutoFit/>
          </a:bodyPr>
          <a:lstStyle/>
          <a:p>
            <a:pPr algn="r"/>
            <a:r>
              <a:rPr altLang="zh-CN" lang="en-US">
                <a:cs typeface="+mn-ea"/>
                <a:sym typeface="+mn-lt"/>
              </a:rPr>
              <a:t>Minimal Enterprise Propaganda Template</a:t>
            </a:r>
          </a:p>
        </p:txBody>
      </p:sp>
      <p:grpSp>
        <p:nvGrpSpPr>
          <p:cNvPr id="1030" name="组合 1029"/>
          <p:cNvGrpSpPr/>
          <p:nvPr/>
        </p:nvGrpSpPr>
        <p:grpSpPr>
          <a:xfrm>
            <a:off x="3346029" y="-367929"/>
            <a:ext cx="1237092" cy="1436232"/>
            <a:chOff x="3288977" y="-263355"/>
            <a:chExt cx="1237092" cy="1436232"/>
          </a:xfrm>
        </p:grpSpPr>
        <p:cxnSp>
          <p:nvCxnSpPr>
            <p:cNvPr id="1029" name="直接连接符 1028"/>
            <p:cNvCxnSpPr/>
            <p:nvPr/>
          </p:nvCxnSpPr>
          <p:spPr>
            <a:xfrm flipV="1">
              <a:off x="3685663" y="-263355"/>
              <a:ext cx="840406" cy="840406"/>
            </a:xfrm>
            <a:prstGeom prst="line">
              <a:avLst/>
            </a:prstGeom>
            <a:ln w="12700">
              <a:solidFill>
                <a:srgbClr val="273045"/>
              </a:solidFill>
            </a:ln>
          </p:spPr>
          <p:style>
            <a:lnRef idx="1">
              <a:schemeClr val="accent1"/>
            </a:lnRef>
            <a:fillRef idx="0">
              <a:schemeClr val="accent1"/>
            </a:fillRef>
            <a:effectRef idx="0">
              <a:schemeClr val="accent1"/>
            </a:effectRef>
            <a:fontRef idx="minor">
              <a:schemeClr val="tx1"/>
            </a:fontRef>
          </p:style>
        </p:cxnSp>
        <p:cxnSp>
          <p:nvCxnSpPr>
            <p:cNvPr id="58" name="直接连接符 57"/>
            <p:cNvCxnSpPr/>
            <p:nvPr/>
          </p:nvCxnSpPr>
          <p:spPr>
            <a:xfrm flipV="1">
              <a:off x="3288977" y="332471"/>
              <a:ext cx="840406" cy="840406"/>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cxnSp>
        <p:nvCxnSpPr>
          <p:cNvPr id="60" name="直接连接符 59"/>
          <p:cNvCxnSpPr/>
          <p:nvPr/>
        </p:nvCxnSpPr>
        <p:spPr>
          <a:xfrm flipV="1">
            <a:off x="401078" y="4725733"/>
            <a:ext cx="840406" cy="840406"/>
          </a:xfrm>
          <a:prstGeom prst="line">
            <a:avLst/>
          </a:prstGeom>
          <a:ln w="12700">
            <a:solidFill>
              <a:srgbClr val="273045"/>
            </a:solidFill>
          </a:ln>
        </p:spPr>
        <p:style>
          <a:lnRef idx="1">
            <a:schemeClr val="accent1"/>
          </a:lnRef>
          <a:fillRef idx="0">
            <a:schemeClr val="accent1"/>
          </a:fillRef>
          <a:effectRef idx="0">
            <a:schemeClr val="accent1"/>
          </a:effectRef>
          <a:fontRef idx="minor">
            <a:schemeClr val="tx1"/>
          </a:fontRef>
        </p:style>
      </p:cxnSp>
      <p:sp>
        <p:nvSpPr>
          <p:cNvPr id="1031" name="矩形 1030"/>
          <p:cNvSpPr/>
          <p:nvPr/>
        </p:nvSpPr>
        <p:spPr>
          <a:xfrm>
            <a:off x="8666593" y="1493640"/>
            <a:ext cx="79313" cy="1788898"/>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5" name="矩形 34"/>
          <p:cNvSpPr/>
          <p:nvPr/>
        </p:nvSpPr>
        <p:spPr>
          <a:xfrm rot="18900000">
            <a:off x="1044499" y="3248316"/>
            <a:ext cx="393968" cy="393968"/>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7" name="TextBox 36"/>
          <p:cNvSpPr txBox="1"/>
          <p:nvPr/>
        </p:nvSpPr>
        <p:spPr>
          <a:xfrm>
            <a:off x="5667054" y="3895751"/>
            <a:ext cx="2970530" cy="304800"/>
          </a:xfrm>
          <a:prstGeom prst="rect">
            <a:avLst/>
          </a:prstGeom>
          <a:noFill/>
        </p:spPr>
        <p:txBody>
          <a:bodyPr rtlCol="0" wrap="none">
            <a:spAutoFit/>
          </a:bodyPr>
          <a:lstStyle/>
          <a:p>
            <a:pPr defTabSz="914400" eaLnBrk="1" fontAlgn="auto" hangingPunct="1" indent="0" latinLnBrk="0" lvl="0" marL="0" marR="0">
              <a:lnSpc>
                <a:spcPct val="100000"/>
              </a:lnSpc>
              <a:spcBef>
                <a:spcPct val="0"/>
              </a:spcBef>
              <a:spcAft>
                <a:spcPct val="0"/>
              </a:spcAft>
              <a:buClrTx/>
              <a:buSzTx/>
              <a:buFontTx/>
              <a:buNone/>
              <a:defRPr/>
            </a:pPr>
            <a:r>
              <a:rPr altLang="en-US" b="0" baseline="0" cap="none" i="0" kern="0" kumimoji="0" lang="zh-CN" noProof="0" normalizeH="0" smtClean="0" spc="0" strike="noStrike" sz="1400" u="none">
                <a:ln>
                  <a:noFill/>
                </a:ln>
                <a:solidFill>
                  <a:prstClr val="black"/>
                </a:solidFill>
                <a:effectLst/>
                <a:uLnTx/>
                <a:uFillTx/>
              </a:rPr>
              <a:t>汇报人：优页PPT   时间：20XX.XX</a:t>
            </a:r>
          </a:p>
        </p:txBody>
      </p:sp>
    </p:spTree>
    <p:extLst>
      <p:ext uri="{BB962C8B-B14F-4D97-AF65-F5344CB8AC3E}">
        <p14:creationId val="73261749"/>
      </p:ext>
    </p:extLst>
  </p:cSld>
  <p:clrMapOvr>
    <a:masterClrMapping/>
  </p:clrMapOvr>
  <mc:AlternateContent>
    <mc:Choice Requires="p14">
      <p:transition advClick="0" p14:dur="1600" spd="slow">
        <p14:prism isContent="1" isInverted="1"/>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9">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1000" fill="hold" id="7"/>
                                        <p:tgtEl>
                                          <p:spTgt spid="4"/>
                                        </p:tgtEl>
                                        <p:attrNameLst>
                                          <p:attrName>ppt_x</p:attrName>
                                        </p:attrNameLst>
                                      </p:cBhvr>
                                      <p:tavLst>
                                        <p:tav tm="0">
                                          <p:val>
                                            <p:strVal val="0-#ppt_w/2"/>
                                          </p:val>
                                        </p:tav>
                                        <p:tav tm="100000">
                                          <p:val>
                                            <p:strVal val="#ppt_x"/>
                                          </p:val>
                                        </p:tav>
                                      </p:tavLst>
                                    </p:anim>
                                    <p:anim calcmode="lin" valueType="num">
                                      <p:cBhvr additive="base">
                                        <p:cTn dur="1000" fill="hold" id="8"/>
                                        <p:tgtEl>
                                          <p:spTgt spid="4"/>
                                        </p:tgtEl>
                                        <p:attrNameLst>
                                          <p:attrName>ppt_y</p:attrName>
                                        </p:attrNameLst>
                                      </p:cBhvr>
                                      <p:tavLst>
                                        <p:tav tm="0">
                                          <p:val>
                                            <p:strVal val="0-#ppt_h/2"/>
                                          </p:val>
                                        </p:tav>
                                        <p:tav tm="100000">
                                          <p:val>
                                            <p:strVal val="#ppt_y"/>
                                          </p:val>
                                        </p:tav>
                                      </p:tavLst>
                                    </p:anim>
                                  </p:childTnLst>
                                </p:cTn>
                              </p:par>
                              <p:par>
                                <p:cTn fill="hold" grpId="0" id="9" nodeType="withEffect" presetClass="entr" presetID="42" presetSubtype="0">
                                  <p:stCondLst>
                                    <p:cond delay="250"/>
                                  </p:stCondLst>
                                  <p:childTnLst>
                                    <p:set>
                                      <p:cBhvr>
                                        <p:cTn dur="1" fill="hold" id="10">
                                          <p:stCondLst>
                                            <p:cond delay="0"/>
                                          </p:stCondLst>
                                        </p:cTn>
                                        <p:tgtEl>
                                          <p:spTgt spid="5"/>
                                        </p:tgtEl>
                                        <p:attrNameLst>
                                          <p:attrName>style.visibility</p:attrName>
                                        </p:attrNameLst>
                                      </p:cBhvr>
                                      <p:to>
                                        <p:strVal val="visible"/>
                                      </p:to>
                                    </p:set>
                                    <p:animEffect filter="fade" transition="in">
                                      <p:cBhvr>
                                        <p:cTn dur="750" id="11"/>
                                        <p:tgtEl>
                                          <p:spTgt spid="5"/>
                                        </p:tgtEl>
                                      </p:cBhvr>
                                    </p:animEffect>
                                    <p:anim calcmode="lin" valueType="num">
                                      <p:cBhvr>
                                        <p:cTn dur="750" fill="hold" id="12"/>
                                        <p:tgtEl>
                                          <p:spTgt spid="5"/>
                                        </p:tgtEl>
                                        <p:attrNameLst>
                                          <p:attrName>ppt_x</p:attrName>
                                        </p:attrNameLst>
                                      </p:cBhvr>
                                      <p:tavLst>
                                        <p:tav tm="0">
                                          <p:val>
                                            <p:strVal val="#ppt_x"/>
                                          </p:val>
                                        </p:tav>
                                        <p:tav tm="100000">
                                          <p:val>
                                            <p:strVal val="#ppt_x"/>
                                          </p:val>
                                        </p:tav>
                                      </p:tavLst>
                                    </p:anim>
                                    <p:anim calcmode="lin" valueType="num">
                                      <p:cBhvr>
                                        <p:cTn dur="750" fill="hold" id="13"/>
                                        <p:tgtEl>
                                          <p:spTgt spid="5"/>
                                        </p:tgtEl>
                                        <p:attrNameLst>
                                          <p:attrName>ppt_y</p:attrName>
                                        </p:attrNameLst>
                                      </p:cBhvr>
                                      <p:tavLst>
                                        <p:tav tm="0">
                                          <p:val>
                                            <p:strVal val="#ppt_y+.1"/>
                                          </p:val>
                                        </p:tav>
                                        <p:tav tm="100000">
                                          <p:val>
                                            <p:strVal val="#ppt_y"/>
                                          </p:val>
                                        </p:tav>
                                      </p:tavLst>
                                    </p:anim>
                                  </p:childTnLst>
                                </p:cTn>
                              </p:par>
                              <p:par>
                                <p:cTn fill="hold" grpId="0" id="14" nodeType="withEffect" presetClass="entr" presetID="42" presetSubtype="0">
                                  <p:stCondLst>
                                    <p:cond delay="500"/>
                                  </p:stCondLst>
                                  <p:childTnLst>
                                    <p:set>
                                      <p:cBhvr>
                                        <p:cTn dur="1" fill="hold" id="15">
                                          <p:stCondLst>
                                            <p:cond delay="0"/>
                                          </p:stCondLst>
                                        </p:cTn>
                                        <p:tgtEl>
                                          <p:spTgt spid="11"/>
                                        </p:tgtEl>
                                        <p:attrNameLst>
                                          <p:attrName>style.visibility</p:attrName>
                                        </p:attrNameLst>
                                      </p:cBhvr>
                                      <p:to>
                                        <p:strVal val="visible"/>
                                      </p:to>
                                    </p:set>
                                    <p:animEffect filter="fade" transition="in">
                                      <p:cBhvr>
                                        <p:cTn dur="750" id="16"/>
                                        <p:tgtEl>
                                          <p:spTgt spid="11"/>
                                        </p:tgtEl>
                                      </p:cBhvr>
                                    </p:animEffect>
                                    <p:anim calcmode="lin" valueType="num">
                                      <p:cBhvr>
                                        <p:cTn dur="750" fill="hold" id="17"/>
                                        <p:tgtEl>
                                          <p:spTgt spid="11"/>
                                        </p:tgtEl>
                                        <p:attrNameLst>
                                          <p:attrName>ppt_x</p:attrName>
                                        </p:attrNameLst>
                                      </p:cBhvr>
                                      <p:tavLst>
                                        <p:tav tm="0">
                                          <p:val>
                                            <p:strVal val="#ppt_x"/>
                                          </p:val>
                                        </p:tav>
                                        <p:tav tm="100000">
                                          <p:val>
                                            <p:strVal val="#ppt_x"/>
                                          </p:val>
                                        </p:tav>
                                      </p:tavLst>
                                    </p:anim>
                                    <p:anim calcmode="lin" valueType="num">
                                      <p:cBhvr>
                                        <p:cTn dur="750" fill="hold" id="18"/>
                                        <p:tgtEl>
                                          <p:spTgt spid="11"/>
                                        </p:tgtEl>
                                        <p:attrNameLst>
                                          <p:attrName>ppt_y</p:attrName>
                                        </p:attrNameLst>
                                      </p:cBhvr>
                                      <p:tavLst>
                                        <p:tav tm="0">
                                          <p:val>
                                            <p:strVal val="#ppt_y+.1"/>
                                          </p:val>
                                        </p:tav>
                                        <p:tav tm="100000">
                                          <p:val>
                                            <p:strVal val="#ppt_y"/>
                                          </p:val>
                                        </p:tav>
                                      </p:tavLst>
                                    </p:anim>
                                  </p:childTnLst>
                                </p:cTn>
                              </p:par>
                              <p:par>
                                <p:cTn fill="hold" grpId="0" id="19" nodeType="withEffect" presetClass="entr" presetID="42" presetSubtype="0">
                                  <p:stCondLst>
                                    <p:cond delay="500"/>
                                  </p:stCondLst>
                                  <p:childTnLst>
                                    <p:set>
                                      <p:cBhvr>
                                        <p:cTn dur="1" fill="hold" id="20">
                                          <p:stCondLst>
                                            <p:cond delay="0"/>
                                          </p:stCondLst>
                                        </p:cTn>
                                        <p:tgtEl>
                                          <p:spTgt spid="12"/>
                                        </p:tgtEl>
                                        <p:attrNameLst>
                                          <p:attrName>style.visibility</p:attrName>
                                        </p:attrNameLst>
                                      </p:cBhvr>
                                      <p:to>
                                        <p:strVal val="visible"/>
                                      </p:to>
                                    </p:set>
                                    <p:animEffect filter="fade" transition="in">
                                      <p:cBhvr>
                                        <p:cTn dur="750" id="21"/>
                                        <p:tgtEl>
                                          <p:spTgt spid="12"/>
                                        </p:tgtEl>
                                      </p:cBhvr>
                                    </p:animEffect>
                                    <p:anim calcmode="lin" valueType="num">
                                      <p:cBhvr>
                                        <p:cTn dur="750" fill="hold" id="22"/>
                                        <p:tgtEl>
                                          <p:spTgt spid="12"/>
                                        </p:tgtEl>
                                        <p:attrNameLst>
                                          <p:attrName>ppt_x</p:attrName>
                                        </p:attrNameLst>
                                      </p:cBhvr>
                                      <p:tavLst>
                                        <p:tav tm="0">
                                          <p:val>
                                            <p:strVal val="#ppt_x"/>
                                          </p:val>
                                        </p:tav>
                                        <p:tav tm="100000">
                                          <p:val>
                                            <p:strVal val="#ppt_x"/>
                                          </p:val>
                                        </p:tav>
                                      </p:tavLst>
                                    </p:anim>
                                    <p:anim calcmode="lin" valueType="num">
                                      <p:cBhvr>
                                        <p:cTn dur="750" fill="hold" id="23"/>
                                        <p:tgtEl>
                                          <p:spTgt spid="12"/>
                                        </p:tgtEl>
                                        <p:attrNameLst>
                                          <p:attrName>ppt_y</p:attrName>
                                        </p:attrNameLst>
                                      </p:cBhvr>
                                      <p:tavLst>
                                        <p:tav tm="0">
                                          <p:val>
                                            <p:strVal val="#ppt_y+.1"/>
                                          </p:val>
                                        </p:tav>
                                        <p:tav tm="100000">
                                          <p:val>
                                            <p:strVal val="#ppt_y"/>
                                          </p:val>
                                        </p:tav>
                                      </p:tavLst>
                                    </p:anim>
                                  </p:childTnLst>
                                </p:cTn>
                              </p:par>
                              <p:par>
                                <p:cTn fill="hold" grpId="0" id="24" nodeType="withEffect" presetClass="entr" presetID="42" presetSubtype="0">
                                  <p:stCondLst>
                                    <p:cond delay="500"/>
                                  </p:stCondLst>
                                  <p:childTnLst>
                                    <p:set>
                                      <p:cBhvr>
                                        <p:cTn dur="1" fill="hold" id="25">
                                          <p:stCondLst>
                                            <p:cond delay="0"/>
                                          </p:stCondLst>
                                        </p:cTn>
                                        <p:tgtEl>
                                          <p:spTgt spid="6"/>
                                        </p:tgtEl>
                                        <p:attrNameLst>
                                          <p:attrName>style.visibility</p:attrName>
                                        </p:attrNameLst>
                                      </p:cBhvr>
                                      <p:to>
                                        <p:strVal val="visible"/>
                                      </p:to>
                                    </p:set>
                                    <p:animEffect filter="fade" transition="in">
                                      <p:cBhvr>
                                        <p:cTn dur="750" id="26"/>
                                        <p:tgtEl>
                                          <p:spTgt spid="6"/>
                                        </p:tgtEl>
                                      </p:cBhvr>
                                    </p:animEffect>
                                    <p:anim calcmode="lin" valueType="num">
                                      <p:cBhvr>
                                        <p:cTn dur="750" fill="hold" id="27"/>
                                        <p:tgtEl>
                                          <p:spTgt spid="6"/>
                                        </p:tgtEl>
                                        <p:attrNameLst>
                                          <p:attrName>ppt_x</p:attrName>
                                        </p:attrNameLst>
                                      </p:cBhvr>
                                      <p:tavLst>
                                        <p:tav tm="0">
                                          <p:val>
                                            <p:strVal val="#ppt_x"/>
                                          </p:val>
                                        </p:tav>
                                        <p:tav tm="100000">
                                          <p:val>
                                            <p:strVal val="#ppt_x"/>
                                          </p:val>
                                        </p:tav>
                                      </p:tavLst>
                                    </p:anim>
                                    <p:anim calcmode="lin" valueType="num">
                                      <p:cBhvr>
                                        <p:cTn dur="750" fill="hold" id="28"/>
                                        <p:tgtEl>
                                          <p:spTgt spid="6"/>
                                        </p:tgtEl>
                                        <p:attrNameLst>
                                          <p:attrName>ppt_y</p:attrName>
                                        </p:attrNameLst>
                                      </p:cBhvr>
                                      <p:tavLst>
                                        <p:tav tm="0">
                                          <p:val>
                                            <p:strVal val="#ppt_y+.1"/>
                                          </p:val>
                                        </p:tav>
                                        <p:tav tm="100000">
                                          <p:val>
                                            <p:strVal val="#ppt_y"/>
                                          </p:val>
                                        </p:tav>
                                      </p:tavLst>
                                    </p:anim>
                                  </p:childTnLst>
                                </p:cTn>
                              </p:par>
                              <p:par>
                                <p:cTn fill="hold" grpId="0" id="29" nodeType="withEffect" presetClass="entr" presetID="42" presetSubtype="0">
                                  <p:stCondLst>
                                    <p:cond delay="750"/>
                                  </p:stCondLst>
                                  <p:childTnLst>
                                    <p:set>
                                      <p:cBhvr>
                                        <p:cTn dur="1" fill="hold" id="30">
                                          <p:stCondLst>
                                            <p:cond delay="0"/>
                                          </p:stCondLst>
                                        </p:cTn>
                                        <p:tgtEl>
                                          <p:spTgt spid="26"/>
                                        </p:tgtEl>
                                        <p:attrNameLst>
                                          <p:attrName>style.visibility</p:attrName>
                                        </p:attrNameLst>
                                      </p:cBhvr>
                                      <p:to>
                                        <p:strVal val="visible"/>
                                      </p:to>
                                    </p:set>
                                    <p:animEffect filter="fade" transition="in">
                                      <p:cBhvr>
                                        <p:cTn dur="750" id="31"/>
                                        <p:tgtEl>
                                          <p:spTgt spid="26"/>
                                        </p:tgtEl>
                                      </p:cBhvr>
                                    </p:animEffect>
                                    <p:anim calcmode="lin" valueType="num">
                                      <p:cBhvr>
                                        <p:cTn dur="750" fill="hold" id="32"/>
                                        <p:tgtEl>
                                          <p:spTgt spid="26"/>
                                        </p:tgtEl>
                                        <p:attrNameLst>
                                          <p:attrName>ppt_x</p:attrName>
                                        </p:attrNameLst>
                                      </p:cBhvr>
                                      <p:tavLst>
                                        <p:tav tm="0">
                                          <p:val>
                                            <p:strVal val="#ppt_x"/>
                                          </p:val>
                                        </p:tav>
                                        <p:tav tm="100000">
                                          <p:val>
                                            <p:strVal val="#ppt_x"/>
                                          </p:val>
                                        </p:tav>
                                      </p:tavLst>
                                    </p:anim>
                                    <p:anim calcmode="lin" valueType="num">
                                      <p:cBhvr>
                                        <p:cTn dur="750" fill="hold" id="33"/>
                                        <p:tgtEl>
                                          <p:spTgt spid="26"/>
                                        </p:tgtEl>
                                        <p:attrNameLst>
                                          <p:attrName>ppt_y</p:attrName>
                                        </p:attrNameLst>
                                      </p:cBhvr>
                                      <p:tavLst>
                                        <p:tav tm="0">
                                          <p:val>
                                            <p:strVal val="#ppt_y+.1"/>
                                          </p:val>
                                        </p:tav>
                                        <p:tav tm="100000">
                                          <p:val>
                                            <p:strVal val="#ppt_y"/>
                                          </p:val>
                                        </p:tav>
                                      </p:tavLst>
                                    </p:anim>
                                  </p:childTnLst>
                                </p:cTn>
                              </p:par>
                              <p:par>
                                <p:cTn fill="hold" grpId="0" id="34" nodeType="withEffect" presetClass="entr" presetID="42" presetSubtype="0">
                                  <p:stCondLst>
                                    <p:cond delay="750"/>
                                  </p:stCondLst>
                                  <p:childTnLst>
                                    <p:set>
                                      <p:cBhvr>
                                        <p:cTn dur="1" fill="hold" id="35">
                                          <p:stCondLst>
                                            <p:cond delay="0"/>
                                          </p:stCondLst>
                                        </p:cTn>
                                        <p:tgtEl>
                                          <p:spTgt spid="20"/>
                                        </p:tgtEl>
                                        <p:attrNameLst>
                                          <p:attrName>style.visibility</p:attrName>
                                        </p:attrNameLst>
                                      </p:cBhvr>
                                      <p:to>
                                        <p:strVal val="visible"/>
                                      </p:to>
                                    </p:set>
                                    <p:animEffect filter="fade" transition="in">
                                      <p:cBhvr>
                                        <p:cTn dur="750" id="36"/>
                                        <p:tgtEl>
                                          <p:spTgt spid="20"/>
                                        </p:tgtEl>
                                      </p:cBhvr>
                                    </p:animEffect>
                                    <p:anim calcmode="lin" valueType="num">
                                      <p:cBhvr>
                                        <p:cTn dur="750" fill="hold" id="37"/>
                                        <p:tgtEl>
                                          <p:spTgt spid="20"/>
                                        </p:tgtEl>
                                        <p:attrNameLst>
                                          <p:attrName>ppt_x</p:attrName>
                                        </p:attrNameLst>
                                      </p:cBhvr>
                                      <p:tavLst>
                                        <p:tav tm="0">
                                          <p:val>
                                            <p:strVal val="#ppt_x"/>
                                          </p:val>
                                        </p:tav>
                                        <p:tav tm="100000">
                                          <p:val>
                                            <p:strVal val="#ppt_x"/>
                                          </p:val>
                                        </p:tav>
                                      </p:tavLst>
                                    </p:anim>
                                    <p:anim calcmode="lin" valueType="num">
                                      <p:cBhvr>
                                        <p:cTn dur="750" fill="hold" id="38"/>
                                        <p:tgtEl>
                                          <p:spTgt spid="20"/>
                                        </p:tgtEl>
                                        <p:attrNameLst>
                                          <p:attrName>ppt_y</p:attrName>
                                        </p:attrNameLst>
                                      </p:cBhvr>
                                      <p:tavLst>
                                        <p:tav tm="0">
                                          <p:val>
                                            <p:strVal val="#ppt_y+.1"/>
                                          </p:val>
                                        </p:tav>
                                        <p:tav tm="100000">
                                          <p:val>
                                            <p:strVal val="#ppt_y"/>
                                          </p:val>
                                        </p:tav>
                                      </p:tavLst>
                                    </p:anim>
                                  </p:childTnLst>
                                </p:cTn>
                              </p:par>
                              <p:par>
                                <p:cTn fill="hold" grpId="0" id="39" nodeType="withEffect" presetClass="entr" presetID="42" presetSubtype="0">
                                  <p:stCondLst>
                                    <p:cond delay="1000"/>
                                  </p:stCondLst>
                                  <p:childTnLst>
                                    <p:set>
                                      <p:cBhvr>
                                        <p:cTn dur="1" fill="hold" id="40">
                                          <p:stCondLst>
                                            <p:cond delay="0"/>
                                          </p:stCondLst>
                                        </p:cTn>
                                        <p:tgtEl>
                                          <p:spTgt spid="23"/>
                                        </p:tgtEl>
                                        <p:attrNameLst>
                                          <p:attrName>style.visibility</p:attrName>
                                        </p:attrNameLst>
                                      </p:cBhvr>
                                      <p:to>
                                        <p:strVal val="visible"/>
                                      </p:to>
                                    </p:set>
                                    <p:animEffect filter="fade" transition="in">
                                      <p:cBhvr>
                                        <p:cTn dur="750" id="41"/>
                                        <p:tgtEl>
                                          <p:spTgt spid="23"/>
                                        </p:tgtEl>
                                      </p:cBhvr>
                                    </p:animEffect>
                                    <p:anim calcmode="lin" valueType="num">
                                      <p:cBhvr>
                                        <p:cTn dur="750" fill="hold" id="42"/>
                                        <p:tgtEl>
                                          <p:spTgt spid="23"/>
                                        </p:tgtEl>
                                        <p:attrNameLst>
                                          <p:attrName>ppt_x</p:attrName>
                                        </p:attrNameLst>
                                      </p:cBhvr>
                                      <p:tavLst>
                                        <p:tav tm="0">
                                          <p:val>
                                            <p:strVal val="#ppt_x"/>
                                          </p:val>
                                        </p:tav>
                                        <p:tav tm="100000">
                                          <p:val>
                                            <p:strVal val="#ppt_x"/>
                                          </p:val>
                                        </p:tav>
                                      </p:tavLst>
                                    </p:anim>
                                    <p:anim calcmode="lin" valueType="num">
                                      <p:cBhvr>
                                        <p:cTn dur="750" fill="hold" id="43"/>
                                        <p:tgtEl>
                                          <p:spTgt spid="23"/>
                                        </p:tgtEl>
                                        <p:attrNameLst>
                                          <p:attrName>ppt_y</p:attrName>
                                        </p:attrNameLst>
                                      </p:cBhvr>
                                      <p:tavLst>
                                        <p:tav tm="0">
                                          <p:val>
                                            <p:strVal val="#ppt_y+.1"/>
                                          </p:val>
                                        </p:tav>
                                        <p:tav tm="100000">
                                          <p:val>
                                            <p:strVal val="#ppt_y"/>
                                          </p:val>
                                        </p:tav>
                                      </p:tavLst>
                                    </p:anim>
                                  </p:childTnLst>
                                </p:cTn>
                              </p:par>
                              <p:par>
                                <p:cTn fill="hold" grpId="0" id="44" nodeType="withEffect" presetClass="entr" presetID="42" presetSubtype="0">
                                  <p:stCondLst>
                                    <p:cond delay="1000"/>
                                  </p:stCondLst>
                                  <p:childTnLst>
                                    <p:set>
                                      <p:cBhvr>
                                        <p:cTn dur="1" fill="hold" id="45">
                                          <p:stCondLst>
                                            <p:cond delay="0"/>
                                          </p:stCondLst>
                                        </p:cTn>
                                        <p:tgtEl>
                                          <p:spTgt spid="25"/>
                                        </p:tgtEl>
                                        <p:attrNameLst>
                                          <p:attrName>style.visibility</p:attrName>
                                        </p:attrNameLst>
                                      </p:cBhvr>
                                      <p:to>
                                        <p:strVal val="visible"/>
                                      </p:to>
                                    </p:set>
                                    <p:animEffect filter="fade" transition="in">
                                      <p:cBhvr>
                                        <p:cTn dur="750" id="46"/>
                                        <p:tgtEl>
                                          <p:spTgt spid="25"/>
                                        </p:tgtEl>
                                      </p:cBhvr>
                                    </p:animEffect>
                                    <p:anim calcmode="lin" valueType="num">
                                      <p:cBhvr>
                                        <p:cTn dur="750" fill="hold" id="47"/>
                                        <p:tgtEl>
                                          <p:spTgt spid="25"/>
                                        </p:tgtEl>
                                        <p:attrNameLst>
                                          <p:attrName>ppt_x</p:attrName>
                                        </p:attrNameLst>
                                      </p:cBhvr>
                                      <p:tavLst>
                                        <p:tav tm="0">
                                          <p:val>
                                            <p:strVal val="#ppt_x"/>
                                          </p:val>
                                        </p:tav>
                                        <p:tav tm="100000">
                                          <p:val>
                                            <p:strVal val="#ppt_x"/>
                                          </p:val>
                                        </p:tav>
                                      </p:tavLst>
                                    </p:anim>
                                    <p:anim calcmode="lin" valueType="num">
                                      <p:cBhvr>
                                        <p:cTn dur="750" fill="hold" id="48"/>
                                        <p:tgtEl>
                                          <p:spTgt spid="25"/>
                                        </p:tgtEl>
                                        <p:attrNameLst>
                                          <p:attrName>ppt_y</p:attrName>
                                        </p:attrNameLst>
                                      </p:cBhvr>
                                      <p:tavLst>
                                        <p:tav tm="0">
                                          <p:val>
                                            <p:strVal val="#ppt_y+.1"/>
                                          </p:val>
                                        </p:tav>
                                        <p:tav tm="100000">
                                          <p:val>
                                            <p:strVal val="#ppt_y"/>
                                          </p:val>
                                        </p:tav>
                                      </p:tavLst>
                                    </p:anim>
                                  </p:childTnLst>
                                </p:cTn>
                              </p:par>
                              <p:par>
                                <p:cTn fill="hold" grpId="0" id="49" nodeType="withEffect" presetClass="entr" presetID="42" presetSubtype="0">
                                  <p:stCondLst>
                                    <p:cond delay="1000"/>
                                  </p:stCondLst>
                                  <p:childTnLst>
                                    <p:set>
                                      <p:cBhvr>
                                        <p:cTn dur="1" fill="hold" id="50">
                                          <p:stCondLst>
                                            <p:cond delay="0"/>
                                          </p:stCondLst>
                                        </p:cTn>
                                        <p:tgtEl>
                                          <p:spTgt spid="14"/>
                                        </p:tgtEl>
                                        <p:attrNameLst>
                                          <p:attrName>style.visibility</p:attrName>
                                        </p:attrNameLst>
                                      </p:cBhvr>
                                      <p:to>
                                        <p:strVal val="visible"/>
                                      </p:to>
                                    </p:set>
                                    <p:animEffect filter="fade" transition="in">
                                      <p:cBhvr>
                                        <p:cTn dur="750" id="51"/>
                                        <p:tgtEl>
                                          <p:spTgt spid="14"/>
                                        </p:tgtEl>
                                      </p:cBhvr>
                                    </p:animEffect>
                                    <p:anim calcmode="lin" valueType="num">
                                      <p:cBhvr>
                                        <p:cTn dur="750" fill="hold" id="52"/>
                                        <p:tgtEl>
                                          <p:spTgt spid="14"/>
                                        </p:tgtEl>
                                        <p:attrNameLst>
                                          <p:attrName>ppt_x</p:attrName>
                                        </p:attrNameLst>
                                      </p:cBhvr>
                                      <p:tavLst>
                                        <p:tav tm="0">
                                          <p:val>
                                            <p:strVal val="#ppt_x"/>
                                          </p:val>
                                        </p:tav>
                                        <p:tav tm="100000">
                                          <p:val>
                                            <p:strVal val="#ppt_x"/>
                                          </p:val>
                                        </p:tav>
                                      </p:tavLst>
                                    </p:anim>
                                    <p:anim calcmode="lin" valueType="num">
                                      <p:cBhvr>
                                        <p:cTn dur="750" fill="hold" id="53"/>
                                        <p:tgtEl>
                                          <p:spTgt spid="14"/>
                                        </p:tgtEl>
                                        <p:attrNameLst>
                                          <p:attrName>ppt_y</p:attrName>
                                        </p:attrNameLst>
                                      </p:cBhvr>
                                      <p:tavLst>
                                        <p:tav tm="0">
                                          <p:val>
                                            <p:strVal val="#ppt_y+.1"/>
                                          </p:val>
                                        </p:tav>
                                        <p:tav tm="100000">
                                          <p:val>
                                            <p:strVal val="#ppt_y"/>
                                          </p:val>
                                        </p:tav>
                                      </p:tavLst>
                                    </p:anim>
                                  </p:childTnLst>
                                </p:cTn>
                              </p:par>
                              <p:par>
                                <p:cTn fill="hold" id="54" nodeType="withEffect" presetClass="entr" presetID="42" presetSubtype="0">
                                  <p:stCondLst>
                                    <p:cond delay="1500"/>
                                  </p:stCondLst>
                                  <p:childTnLst>
                                    <p:set>
                                      <p:cBhvr>
                                        <p:cTn dur="1" fill="hold" id="55">
                                          <p:stCondLst>
                                            <p:cond delay="0"/>
                                          </p:stCondLst>
                                        </p:cTn>
                                        <p:tgtEl>
                                          <p:spTgt spid="2"/>
                                        </p:tgtEl>
                                        <p:attrNameLst>
                                          <p:attrName>style.visibility</p:attrName>
                                        </p:attrNameLst>
                                      </p:cBhvr>
                                      <p:to>
                                        <p:strVal val="visible"/>
                                      </p:to>
                                    </p:set>
                                    <p:animEffect filter="fade" transition="in">
                                      <p:cBhvr>
                                        <p:cTn dur="750" id="56"/>
                                        <p:tgtEl>
                                          <p:spTgt spid="2"/>
                                        </p:tgtEl>
                                      </p:cBhvr>
                                    </p:animEffect>
                                    <p:anim calcmode="lin" valueType="num">
                                      <p:cBhvr>
                                        <p:cTn dur="750" fill="hold" id="57"/>
                                        <p:tgtEl>
                                          <p:spTgt spid="2"/>
                                        </p:tgtEl>
                                        <p:attrNameLst>
                                          <p:attrName>ppt_x</p:attrName>
                                        </p:attrNameLst>
                                      </p:cBhvr>
                                      <p:tavLst>
                                        <p:tav tm="0">
                                          <p:val>
                                            <p:strVal val="#ppt_x"/>
                                          </p:val>
                                        </p:tav>
                                        <p:tav tm="100000">
                                          <p:val>
                                            <p:strVal val="#ppt_x"/>
                                          </p:val>
                                        </p:tav>
                                      </p:tavLst>
                                    </p:anim>
                                    <p:anim calcmode="lin" valueType="num">
                                      <p:cBhvr>
                                        <p:cTn dur="750" fill="hold" id="58"/>
                                        <p:tgtEl>
                                          <p:spTgt spid="2"/>
                                        </p:tgtEl>
                                        <p:attrNameLst>
                                          <p:attrName>ppt_y</p:attrName>
                                        </p:attrNameLst>
                                      </p:cBhvr>
                                      <p:tavLst>
                                        <p:tav tm="0">
                                          <p:val>
                                            <p:strVal val="#ppt_y+.1"/>
                                          </p:val>
                                        </p:tav>
                                        <p:tav tm="100000">
                                          <p:val>
                                            <p:strVal val="#ppt_y"/>
                                          </p:val>
                                        </p:tav>
                                      </p:tavLst>
                                    </p:anim>
                                  </p:childTnLst>
                                </p:cTn>
                              </p:par>
                              <p:par>
                                <p:cTn fill="hold" grpId="0" id="59" nodeType="withEffect" presetClass="entr" presetID="42" presetSubtype="0">
                                  <p:stCondLst>
                                    <p:cond delay="1750"/>
                                  </p:stCondLst>
                                  <p:childTnLst>
                                    <p:set>
                                      <p:cBhvr>
                                        <p:cTn dur="1" fill="hold" id="60">
                                          <p:stCondLst>
                                            <p:cond delay="0"/>
                                          </p:stCondLst>
                                        </p:cTn>
                                        <p:tgtEl>
                                          <p:spTgt spid="35"/>
                                        </p:tgtEl>
                                        <p:attrNameLst>
                                          <p:attrName>style.visibility</p:attrName>
                                        </p:attrNameLst>
                                      </p:cBhvr>
                                      <p:to>
                                        <p:strVal val="visible"/>
                                      </p:to>
                                    </p:set>
                                    <p:animEffect filter="fade" transition="in">
                                      <p:cBhvr>
                                        <p:cTn dur="750" id="61"/>
                                        <p:tgtEl>
                                          <p:spTgt spid="35"/>
                                        </p:tgtEl>
                                      </p:cBhvr>
                                    </p:animEffect>
                                    <p:anim calcmode="lin" valueType="num">
                                      <p:cBhvr>
                                        <p:cTn dur="750" fill="hold" id="62"/>
                                        <p:tgtEl>
                                          <p:spTgt spid="35"/>
                                        </p:tgtEl>
                                        <p:attrNameLst>
                                          <p:attrName>ppt_x</p:attrName>
                                        </p:attrNameLst>
                                      </p:cBhvr>
                                      <p:tavLst>
                                        <p:tav tm="0">
                                          <p:val>
                                            <p:strVal val="#ppt_x"/>
                                          </p:val>
                                        </p:tav>
                                        <p:tav tm="100000">
                                          <p:val>
                                            <p:strVal val="#ppt_x"/>
                                          </p:val>
                                        </p:tav>
                                      </p:tavLst>
                                    </p:anim>
                                    <p:anim calcmode="lin" valueType="num">
                                      <p:cBhvr>
                                        <p:cTn dur="750" fill="hold" id="63"/>
                                        <p:tgtEl>
                                          <p:spTgt spid="35"/>
                                        </p:tgtEl>
                                        <p:attrNameLst>
                                          <p:attrName>ppt_y</p:attrName>
                                        </p:attrNameLst>
                                      </p:cBhvr>
                                      <p:tavLst>
                                        <p:tav tm="0">
                                          <p:val>
                                            <p:strVal val="#ppt_y+.1"/>
                                          </p:val>
                                        </p:tav>
                                        <p:tav tm="100000">
                                          <p:val>
                                            <p:strVal val="#ppt_y"/>
                                          </p:val>
                                        </p:tav>
                                      </p:tavLst>
                                    </p:anim>
                                  </p:childTnLst>
                                </p:cTn>
                              </p:par>
                            </p:childTnLst>
                          </p:cTn>
                        </p:par>
                        <p:par>
                          <p:cTn fill="hold" id="64" nodeType="afterGroup">
                            <p:stCondLst>
                              <p:cond delay="2500"/>
                            </p:stCondLst>
                            <p:childTnLst>
                              <p:par>
                                <p:cTn fill="hold" grpId="0" id="65" nodeType="afterEffect" presetClass="entr" presetID="22" presetSubtype="1">
                                  <p:stCondLst>
                                    <p:cond delay="0"/>
                                  </p:stCondLst>
                                  <p:childTnLst>
                                    <p:set>
                                      <p:cBhvr>
                                        <p:cTn dur="1" fill="hold" id="66">
                                          <p:stCondLst>
                                            <p:cond delay="0"/>
                                          </p:stCondLst>
                                        </p:cTn>
                                        <p:tgtEl>
                                          <p:spTgt spid="1031"/>
                                        </p:tgtEl>
                                        <p:attrNameLst>
                                          <p:attrName>style.visibility</p:attrName>
                                        </p:attrNameLst>
                                      </p:cBhvr>
                                      <p:to>
                                        <p:strVal val="visible"/>
                                      </p:to>
                                    </p:set>
                                    <p:animEffect filter="wipe(up)" transition="in">
                                      <p:cBhvr>
                                        <p:cTn dur="500" id="67"/>
                                        <p:tgtEl>
                                          <p:spTgt spid="1031"/>
                                        </p:tgtEl>
                                      </p:cBhvr>
                                    </p:animEffect>
                                  </p:childTnLst>
                                </p:cTn>
                              </p:par>
                              <p:par>
                                <p:cTn fill="hold" grpId="0" id="68" nodeType="withEffect" presetClass="entr" presetID="12" presetSubtype="2">
                                  <p:stCondLst>
                                    <p:cond delay="250"/>
                                  </p:stCondLst>
                                  <p:childTnLst>
                                    <p:set>
                                      <p:cBhvr>
                                        <p:cTn dur="1" fill="hold" id="69">
                                          <p:stCondLst>
                                            <p:cond delay="0"/>
                                          </p:stCondLst>
                                        </p:cTn>
                                        <p:tgtEl>
                                          <p:spTgt spid="54"/>
                                        </p:tgtEl>
                                        <p:attrNameLst>
                                          <p:attrName>style.visibility</p:attrName>
                                        </p:attrNameLst>
                                      </p:cBhvr>
                                      <p:to>
                                        <p:strVal val="visible"/>
                                      </p:to>
                                    </p:set>
                                    <p:anim calcmode="lin" valueType="num">
                                      <p:cBhvr additive="base">
                                        <p:cTn dur="500" id="70"/>
                                        <p:tgtEl>
                                          <p:spTgt spid="54"/>
                                        </p:tgtEl>
                                        <p:attrNameLst>
                                          <p:attrName>ppt_x</p:attrName>
                                        </p:attrNameLst>
                                      </p:cBhvr>
                                      <p:tavLst>
                                        <p:tav tm="0">
                                          <p:val>
                                            <p:strVal val="#ppt_x+#ppt_w*1.125000"/>
                                          </p:val>
                                        </p:tav>
                                        <p:tav tm="100000">
                                          <p:val>
                                            <p:strVal val="#ppt_x"/>
                                          </p:val>
                                        </p:tav>
                                      </p:tavLst>
                                    </p:anim>
                                    <p:animEffect filter="wipe(left)" transition="in">
                                      <p:cBhvr>
                                        <p:cTn dur="500" id="71"/>
                                        <p:tgtEl>
                                          <p:spTgt spid="54"/>
                                        </p:tgtEl>
                                      </p:cBhvr>
                                    </p:animEffect>
                                  </p:childTnLst>
                                </p:cTn>
                              </p:par>
                              <p:par>
                                <p:cTn fill="hold" grpId="0" id="72" nodeType="withEffect" presetClass="entr" presetID="12" presetSubtype="2">
                                  <p:stCondLst>
                                    <p:cond delay="500"/>
                                  </p:stCondLst>
                                  <p:childTnLst>
                                    <p:set>
                                      <p:cBhvr>
                                        <p:cTn dur="1" fill="hold" id="73">
                                          <p:stCondLst>
                                            <p:cond delay="0"/>
                                          </p:stCondLst>
                                        </p:cTn>
                                        <p:tgtEl>
                                          <p:spTgt spid="31"/>
                                        </p:tgtEl>
                                        <p:attrNameLst>
                                          <p:attrName>style.visibility</p:attrName>
                                        </p:attrNameLst>
                                      </p:cBhvr>
                                      <p:to>
                                        <p:strVal val="visible"/>
                                      </p:to>
                                    </p:set>
                                    <p:anim calcmode="lin" valueType="num">
                                      <p:cBhvr additive="base">
                                        <p:cTn dur="500" id="74"/>
                                        <p:tgtEl>
                                          <p:spTgt spid="31"/>
                                        </p:tgtEl>
                                        <p:attrNameLst>
                                          <p:attrName>ppt_x</p:attrName>
                                        </p:attrNameLst>
                                      </p:cBhvr>
                                      <p:tavLst>
                                        <p:tav tm="0">
                                          <p:val>
                                            <p:strVal val="#ppt_x+#ppt_w*1.125000"/>
                                          </p:val>
                                        </p:tav>
                                        <p:tav tm="100000">
                                          <p:val>
                                            <p:strVal val="#ppt_x"/>
                                          </p:val>
                                        </p:tav>
                                      </p:tavLst>
                                    </p:anim>
                                    <p:animEffect filter="wipe(left)" transition="in">
                                      <p:cBhvr>
                                        <p:cTn dur="500" id="75"/>
                                        <p:tgtEl>
                                          <p:spTgt spid="31"/>
                                        </p:tgtEl>
                                      </p:cBhvr>
                                    </p:animEffect>
                                  </p:childTnLst>
                                </p:cTn>
                              </p:par>
                              <p:par>
                                <p:cTn fill="hold" grpId="0" id="76" nodeType="withEffect" presetClass="entr" presetID="12" presetSubtype="2">
                                  <p:stCondLst>
                                    <p:cond delay="750"/>
                                  </p:stCondLst>
                                  <p:childTnLst>
                                    <p:set>
                                      <p:cBhvr>
                                        <p:cTn dur="1" fill="hold" id="77">
                                          <p:stCondLst>
                                            <p:cond delay="0"/>
                                          </p:stCondLst>
                                        </p:cTn>
                                        <p:tgtEl>
                                          <p:spTgt spid="55"/>
                                        </p:tgtEl>
                                        <p:attrNameLst>
                                          <p:attrName>style.visibility</p:attrName>
                                        </p:attrNameLst>
                                      </p:cBhvr>
                                      <p:to>
                                        <p:strVal val="visible"/>
                                      </p:to>
                                    </p:set>
                                    <p:anim calcmode="lin" valueType="num">
                                      <p:cBhvr additive="base">
                                        <p:cTn dur="500" id="78"/>
                                        <p:tgtEl>
                                          <p:spTgt spid="55"/>
                                        </p:tgtEl>
                                        <p:attrNameLst>
                                          <p:attrName>ppt_x</p:attrName>
                                        </p:attrNameLst>
                                      </p:cBhvr>
                                      <p:tavLst>
                                        <p:tav tm="0">
                                          <p:val>
                                            <p:strVal val="#ppt_x+#ppt_w*1.125000"/>
                                          </p:val>
                                        </p:tav>
                                        <p:tav tm="100000">
                                          <p:val>
                                            <p:strVal val="#ppt_x"/>
                                          </p:val>
                                        </p:tav>
                                      </p:tavLst>
                                    </p:anim>
                                    <p:animEffect filter="wipe(left)" transition="in">
                                      <p:cBhvr>
                                        <p:cTn dur="500" id="79"/>
                                        <p:tgtEl>
                                          <p:spTgt spid="55"/>
                                        </p:tgtEl>
                                      </p:cBhvr>
                                    </p:animEffect>
                                  </p:childTnLst>
                                </p:cTn>
                              </p:par>
                              <p:par>
                                <p:cTn fill="hold" id="80" nodeType="withEffect" presetClass="entr" presetID="10" presetSubtype="0">
                                  <p:stCondLst>
                                    <p:cond delay="750"/>
                                  </p:stCondLst>
                                  <p:childTnLst>
                                    <p:set>
                                      <p:cBhvr>
                                        <p:cTn dur="1" fill="hold" id="81">
                                          <p:stCondLst>
                                            <p:cond delay="0"/>
                                          </p:stCondLst>
                                        </p:cTn>
                                        <p:tgtEl>
                                          <p:spTgt spid="1025"/>
                                        </p:tgtEl>
                                        <p:attrNameLst>
                                          <p:attrName>style.visibility</p:attrName>
                                        </p:attrNameLst>
                                      </p:cBhvr>
                                      <p:to>
                                        <p:strVal val="visible"/>
                                      </p:to>
                                    </p:set>
                                    <p:animEffect filter="fade" transition="in">
                                      <p:cBhvr>
                                        <p:cTn dur="750" id="82"/>
                                        <p:tgtEl>
                                          <p:spTgt spid="1025"/>
                                        </p:tgtEl>
                                      </p:cBhvr>
                                    </p:animEffect>
                                  </p:childTnLst>
                                </p:cTn>
                              </p:par>
                              <p:par>
                                <p:cTn fill="hold" id="83" nodeType="withEffect" presetClass="entr" presetID="22" presetSubtype="1">
                                  <p:stCondLst>
                                    <p:cond delay="1000"/>
                                  </p:stCondLst>
                                  <p:childTnLst>
                                    <p:set>
                                      <p:cBhvr>
                                        <p:cTn dur="1" fill="hold" id="84">
                                          <p:stCondLst>
                                            <p:cond delay="0"/>
                                          </p:stCondLst>
                                        </p:cTn>
                                        <p:tgtEl>
                                          <p:spTgt spid="1030"/>
                                        </p:tgtEl>
                                        <p:attrNameLst>
                                          <p:attrName>style.visibility</p:attrName>
                                        </p:attrNameLst>
                                      </p:cBhvr>
                                      <p:to>
                                        <p:strVal val="visible"/>
                                      </p:to>
                                    </p:set>
                                    <p:animEffect filter="wipe(up)" transition="in">
                                      <p:cBhvr>
                                        <p:cTn dur="500" id="85"/>
                                        <p:tgtEl>
                                          <p:spTgt spid="1030"/>
                                        </p:tgtEl>
                                      </p:cBhvr>
                                    </p:animEffect>
                                  </p:childTnLst>
                                </p:cTn>
                              </p:par>
                              <p:par>
                                <p:cTn fill="hold" id="86" nodeType="withEffect" presetClass="entr" presetID="22" presetSubtype="1">
                                  <p:stCondLst>
                                    <p:cond delay="1000"/>
                                  </p:stCondLst>
                                  <p:childTnLst>
                                    <p:set>
                                      <p:cBhvr>
                                        <p:cTn dur="1" fill="hold" id="87">
                                          <p:stCondLst>
                                            <p:cond delay="0"/>
                                          </p:stCondLst>
                                        </p:cTn>
                                        <p:tgtEl>
                                          <p:spTgt spid="60"/>
                                        </p:tgtEl>
                                        <p:attrNameLst>
                                          <p:attrName>style.visibility</p:attrName>
                                        </p:attrNameLst>
                                      </p:cBhvr>
                                      <p:to>
                                        <p:strVal val="visible"/>
                                      </p:to>
                                    </p:set>
                                    <p:animEffect filter="wipe(up)" transition="in">
                                      <p:cBhvr>
                                        <p:cTn dur="500" id="88"/>
                                        <p:tgtEl>
                                          <p:spTgt spid="6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0" spid="6"/>
      <p:bldP grpId="0" spid="11"/>
      <p:bldP grpId="0" spid="12"/>
      <p:bldP grpId="0" spid="14"/>
      <p:bldP grpId="0" spid="20"/>
      <p:bldP grpId="0" spid="23"/>
      <p:bldP grpId="0" spid="25"/>
      <p:bldP grpId="0" spid="26"/>
      <p:bldP grpId="0" spid="31"/>
      <p:bldP grpId="0" spid="54"/>
      <p:bldP grpId="0" spid="55"/>
      <p:bldP grpId="0" spid="1031"/>
      <p:bldP grpId="0" spid="35"/>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8" name="组合 17"/>
          <p:cNvGrpSpPr/>
          <p:nvPr/>
        </p:nvGrpSpPr>
        <p:grpSpPr>
          <a:xfrm>
            <a:off x="2420793" y="987575"/>
            <a:ext cx="1523106" cy="1523105"/>
            <a:chOff x="2420793" y="987575"/>
            <a:chExt cx="1523106" cy="1523105"/>
          </a:xfrm>
        </p:grpSpPr>
        <p:grpSp>
          <p:nvGrpSpPr>
            <p:cNvPr id="3" name="组合 2">
              <a:extLst>
                <a:ext uri="{FF2B5EF4-FFF2-40B4-BE49-F238E27FC236}">
                  <a16:creationId xmlns:a16="http://schemas.microsoft.com/office/drawing/2014/main" id="{F601A27D-2C69-4C10-9338-6BC05F0C15BE}"/>
                </a:ext>
              </a:extLst>
            </p:cNvPr>
            <p:cNvGrpSpPr/>
            <p:nvPr/>
          </p:nvGrpSpPr>
          <p:grpSpPr>
            <a:xfrm>
              <a:off x="2420793" y="987575"/>
              <a:ext cx="1523106" cy="1523105"/>
              <a:chOff x="2684860" y="1134667"/>
              <a:chExt cx="1335881" cy="1335881"/>
            </a:xfrm>
            <a:solidFill>
              <a:srgbClr val="7F7F7F"/>
            </a:solidFill>
          </p:grpSpPr>
          <p:sp>
            <p:nvSpPr>
              <p:cNvPr id="4282" name="Freeform 186"/>
              <p:cNvSpPr>
                <a:spLocks noEditPoints="1"/>
              </p:cNvSpPr>
              <p:nvPr/>
            </p:nvSpPr>
            <p:spPr bwMode="auto">
              <a:xfrm>
                <a:off x="2684860" y="1134667"/>
                <a:ext cx="1335881" cy="1335881"/>
              </a:xfrm>
              <a:custGeom>
                <a:cxnLst>
                  <a:cxn ang="0">
                    <a:pos x="238" y="0"/>
                  </a:cxn>
                  <a:cxn ang="0">
                    <a:pos x="475" y="238"/>
                  </a:cxn>
                  <a:cxn ang="0">
                    <a:pos x="238" y="475"/>
                  </a:cxn>
                  <a:cxn ang="0">
                    <a:pos x="0" y="238"/>
                  </a:cxn>
                  <a:cxn ang="0">
                    <a:pos x="238" y="0"/>
                  </a:cxn>
                  <a:cxn ang="0">
                    <a:pos x="238" y="44"/>
                  </a:cxn>
                  <a:cxn ang="0">
                    <a:pos x="44" y="238"/>
                  </a:cxn>
                  <a:cxn ang="0">
                    <a:pos x="238" y="431"/>
                  </a:cxn>
                  <a:cxn ang="0">
                    <a:pos x="432" y="238"/>
                  </a:cxn>
                  <a:cxn ang="0">
                    <a:pos x="238" y="44"/>
                  </a:cxn>
                </a:cxnLst>
                <a:rect b="b" l="0" r="r" t="0"/>
                <a:pathLst>
                  <a:path h="475" w="475">
                    <a:moveTo>
                      <a:pt x="238" y="0"/>
                    </a:moveTo>
                    <a:cubicBezTo>
                      <a:pt x="369" y="0"/>
                      <a:pt x="475" y="106"/>
                      <a:pt x="475" y="238"/>
                    </a:cubicBezTo>
                    <a:cubicBezTo>
                      <a:pt x="475" y="369"/>
                      <a:pt x="369" y="475"/>
                      <a:pt x="238" y="475"/>
                    </a:cubicBezTo>
                    <a:cubicBezTo>
                      <a:pt x="107" y="475"/>
                      <a:pt x="0" y="369"/>
                      <a:pt x="0" y="238"/>
                    </a:cubicBezTo>
                    <a:cubicBezTo>
                      <a:pt x="0" y="106"/>
                      <a:pt x="107" y="0"/>
                      <a:pt x="238" y="0"/>
                    </a:cubicBezTo>
                    <a:close/>
                    <a:moveTo>
                      <a:pt x="238" y="44"/>
                    </a:moveTo>
                    <a:cubicBezTo>
                      <a:pt x="131" y="44"/>
                      <a:pt x="44" y="131"/>
                      <a:pt x="44" y="238"/>
                    </a:cubicBezTo>
                    <a:cubicBezTo>
                      <a:pt x="44" y="345"/>
                      <a:pt x="131" y="431"/>
                      <a:pt x="238" y="431"/>
                    </a:cubicBezTo>
                    <a:cubicBezTo>
                      <a:pt x="345" y="431"/>
                      <a:pt x="432" y="345"/>
                      <a:pt x="432" y="238"/>
                    </a:cubicBezTo>
                    <a:cubicBezTo>
                      <a:pt x="432" y="131"/>
                      <a:pt x="345" y="44"/>
                      <a:pt x="238" y="44"/>
                    </a:cubicBez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4283" name="Oval 187"/>
              <p:cNvSpPr>
                <a:spLocks noChangeArrowheads="1"/>
              </p:cNvSpPr>
              <p:nvPr/>
            </p:nvSpPr>
            <p:spPr bwMode="auto">
              <a:xfrm>
                <a:off x="2895601" y="1345407"/>
                <a:ext cx="916781" cy="916781"/>
              </a:xfrm>
              <a:prstGeom prst="ellipse">
                <a:avLst/>
              </a:pr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nvGrpSpPr>
            <p:cNvPr id="9" name="组合 8">
              <a:extLst>
                <a:ext uri="{FF2B5EF4-FFF2-40B4-BE49-F238E27FC236}">
                  <a16:creationId xmlns:a16="http://schemas.microsoft.com/office/drawing/2014/main" id="{D679C56D-C8DC-4519-9232-E31308E99155}"/>
                </a:ext>
              </a:extLst>
            </p:cNvPr>
            <p:cNvGrpSpPr/>
            <p:nvPr/>
          </p:nvGrpSpPr>
          <p:grpSpPr>
            <a:xfrm>
              <a:off x="3000442" y="1340521"/>
              <a:ext cx="365165" cy="362450"/>
              <a:chOff x="3193257" y="1444228"/>
              <a:chExt cx="320278" cy="317897"/>
            </a:xfrm>
          </p:grpSpPr>
          <p:sp>
            <p:nvSpPr>
              <p:cNvPr id="4577" name="Freeform 481"/>
              <p:cNvSpPr>
                <a:spLocks noEditPoints="1"/>
              </p:cNvSpPr>
              <p:nvPr/>
            </p:nvSpPr>
            <p:spPr bwMode="auto">
              <a:xfrm>
                <a:off x="3193257" y="1444228"/>
                <a:ext cx="320278" cy="317897"/>
              </a:xfrm>
              <a:custGeom>
                <a:cxnLst>
                  <a:cxn ang="0">
                    <a:pos x="57" y="105"/>
                  </a:cxn>
                  <a:cxn ang="0">
                    <a:pos x="9" y="56"/>
                  </a:cxn>
                  <a:cxn ang="0">
                    <a:pos x="57" y="8"/>
                  </a:cxn>
                  <a:cxn ang="0">
                    <a:pos x="105" y="56"/>
                  </a:cxn>
                  <a:cxn ang="0">
                    <a:pos x="57" y="105"/>
                  </a:cxn>
                  <a:cxn ang="0">
                    <a:pos x="57" y="0"/>
                  </a:cxn>
                  <a:cxn ang="0">
                    <a:pos x="0" y="56"/>
                  </a:cxn>
                  <a:cxn ang="0">
                    <a:pos x="57" y="113"/>
                  </a:cxn>
                  <a:cxn ang="0">
                    <a:pos x="114" y="56"/>
                  </a:cxn>
                  <a:cxn ang="0">
                    <a:pos x="57" y="0"/>
                  </a:cxn>
                </a:cxnLst>
                <a:rect b="b" l="0" r="r" t="0"/>
                <a:pathLst>
                  <a:path h="113" w="114">
                    <a:moveTo>
                      <a:pt x="57" y="105"/>
                    </a:moveTo>
                    <a:cubicBezTo>
                      <a:pt x="30" y="105"/>
                      <a:pt x="9" y="83"/>
                      <a:pt x="9" y="56"/>
                    </a:cubicBezTo>
                    <a:cubicBezTo>
                      <a:pt x="9" y="30"/>
                      <a:pt x="30" y="8"/>
                      <a:pt x="57" y="8"/>
                    </a:cubicBezTo>
                    <a:cubicBezTo>
                      <a:pt x="84" y="8"/>
                      <a:pt x="105" y="30"/>
                      <a:pt x="105" y="56"/>
                    </a:cubicBezTo>
                    <a:cubicBezTo>
                      <a:pt x="105" y="83"/>
                      <a:pt x="84" y="105"/>
                      <a:pt x="57" y="105"/>
                    </a:cubicBezTo>
                    <a:close/>
                    <a:moveTo>
                      <a:pt x="57" y="0"/>
                    </a:moveTo>
                    <a:cubicBezTo>
                      <a:pt x="26" y="0"/>
                      <a:pt x="0" y="25"/>
                      <a:pt x="0" y="56"/>
                    </a:cubicBezTo>
                    <a:cubicBezTo>
                      <a:pt x="0" y="88"/>
                      <a:pt x="26" y="113"/>
                      <a:pt x="57" y="113"/>
                    </a:cubicBezTo>
                    <a:cubicBezTo>
                      <a:pt x="88" y="113"/>
                      <a:pt x="114" y="88"/>
                      <a:pt x="114" y="56"/>
                    </a:cubicBezTo>
                    <a:cubicBezTo>
                      <a:pt x="114" y="25"/>
                      <a:pt x="88" y="0"/>
                      <a:pt x="57"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4578" name="Freeform 482"/>
              <p:cNvSpPr/>
              <p:nvPr/>
            </p:nvSpPr>
            <p:spPr bwMode="auto">
              <a:xfrm>
                <a:off x="3345657" y="1475185"/>
                <a:ext cx="16669" cy="30956"/>
              </a:xfrm>
              <a:custGeom>
                <a:cxnLst>
                  <a:cxn ang="0">
                    <a:pos x="3" y="11"/>
                  </a:cxn>
                  <a:cxn ang="0">
                    <a:pos x="6" y="8"/>
                  </a:cxn>
                  <a:cxn ang="0">
                    <a:pos x="6" y="3"/>
                  </a:cxn>
                  <a:cxn ang="0">
                    <a:pos x="3" y="0"/>
                  </a:cxn>
                  <a:cxn ang="0">
                    <a:pos x="0" y="3"/>
                  </a:cxn>
                  <a:cxn ang="0">
                    <a:pos x="0" y="8"/>
                  </a:cxn>
                  <a:cxn ang="0">
                    <a:pos x="3" y="11"/>
                  </a:cxn>
                </a:cxnLst>
                <a:rect b="b" l="0" r="r" t="0"/>
                <a:pathLst>
                  <a:path h="11" w="6">
                    <a:moveTo>
                      <a:pt x="3" y="11"/>
                    </a:moveTo>
                    <a:cubicBezTo>
                      <a:pt x="4" y="11"/>
                      <a:pt x="6" y="10"/>
                      <a:pt x="6" y="8"/>
                    </a:cubicBezTo>
                    <a:cubicBezTo>
                      <a:pt x="6" y="3"/>
                      <a:pt x="6" y="3"/>
                      <a:pt x="6" y="3"/>
                    </a:cubicBezTo>
                    <a:cubicBezTo>
                      <a:pt x="6" y="1"/>
                      <a:pt x="4" y="0"/>
                      <a:pt x="3" y="0"/>
                    </a:cubicBezTo>
                    <a:cubicBezTo>
                      <a:pt x="1" y="0"/>
                      <a:pt x="0" y="1"/>
                      <a:pt x="0" y="3"/>
                    </a:cubicBezTo>
                    <a:cubicBezTo>
                      <a:pt x="0" y="8"/>
                      <a:pt x="0" y="8"/>
                      <a:pt x="0" y="8"/>
                    </a:cubicBezTo>
                    <a:cubicBezTo>
                      <a:pt x="0" y="10"/>
                      <a:pt x="1" y="11"/>
                      <a:pt x="3" y="1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4579" name="Freeform 483"/>
              <p:cNvSpPr/>
              <p:nvPr/>
            </p:nvSpPr>
            <p:spPr bwMode="auto">
              <a:xfrm>
                <a:off x="3345657" y="1697832"/>
                <a:ext cx="16669" cy="30956"/>
              </a:xfrm>
              <a:custGeom>
                <a:cxnLst>
                  <a:cxn ang="0">
                    <a:pos x="3" y="0"/>
                  </a:cxn>
                  <a:cxn ang="0">
                    <a:pos x="0" y="3"/>
                  </a:cxn>
                  <a:cxn ang="0">
                    <a:pos x="0" y="8"/>
                  </a:cxn>
                  <a:cxn ang="0">
                    <a:pos x="3" y="11"/>
                  </a:cxn>
                  <a:cxn ang="0">
                    <a:pos x="6" y="8"/>
                  </a:cxn>
                  <a:cxn ang="0">
                    <a:pos x="6" y="3"/>
                  </a:cxn>
                  <a:cxn ang="0">
                    <a:pos x="3" y="0"/>
                  </a:cxn>
                </a:cxnLst>
                <a:rect b="b" l="0" r="r" t="0"/>
                <a:pathLst>
                  <a:path h="11" w="6">
                    <a:moveTo>
                      <a:pt x="3" y="0"/>
                    </a:moveTo>
                    <a:cubicBezTo>
                      <a:pt x="1" y="0"/>
                      <a:pt x="0" y="1"/>
                      <a:pt x="0" y="3"/>
                    </a:cubicBezTo>
                    <a:cubicBezTo>
                      <a:pt x="0" y="8"/>
                      <a:pt x="0" y="8"/>
                      <a:pt x="0" y="8"/>
                    </a:cubicBezTo>
                    <a:cubicBezTo>
                      <a:pt x="0" y="10"/>
                      <a:pt x="1" y="11"/>
                      <a:pt x="3" y="11"/>
                    </a:cubicBezTo>
                    <a:cubicBezTo>
                      <a:pt x="4" y="11"/>
                      <a:pt x="6" y="10"/>
                      <a:pt x="6" y="8"/>
                    </a:cubicBezTo>
                    <a:cubicBezTo>
                      <a:pt x="6" y="3"/>
                      <a:pt x="6" y="3"/>
                      <a:pt x="6" y="3"/>
                    </a:cubicBezTo>
                    <a:cubicBezTo>
                      <a:pt x="6" y="1"/>
                      <a:pt x="4" y="0"/>
                      <a:pt x="3"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4580" name="Freeform 484"/>
              <p:cNvSpPr/>
              <p:nvPr/>
            </p:nvSpPr>
            <p:spPr bwMode="auto">
              <a:xfrm>
                <a:off x="3226594" y="1593057"/>
                <a:ext cx="30956" cy="16669"/>
              </a:xfrm>
              <a:custGeom>
                <a:cxnLst>
                  <a:cxn ang="0">
                    <a:pos x="8" y="0"/>
                  </a:cxn>
                  <a:cxn ang="0">
                    <a:pos x="3" y="0"/>
                  </a:cxn>
                  <a:cxn ang="0">
                    <a:pos x="0" y="3"/>
                  </a:cxn>
                  <a:cxn ang="0">
                    <a:pos x="3" y="6"/>
                  </a:cxn>
                  <a:cxn ang="0">
                    <a:pos x="8" y="6"/>
                  </a:cxn>
                  <a:cxn ang="0">
                    <a:pos x="11" y="3"/>
                  </a:cxn>
                  <a:cxn ang="0">
                    <a:pos x="8" y="0"/>
                  </a:cxn>
                </a:cxnLst>
                <a:rect b="b" l="0" r="r" t="0"/>
                <a:pathLst>
                  <a:path h="6" w="11">
                    <a:moveTo>
                      <a:pt x="8" y="0"/>
                    </a:moveTo>
                    <a:cubicBezTo>
                      <a:pt x="3" y="0"/>
                      <a:pt x="3" y="0"/>
                      <a:pt x="3" y="0"/>
                    </a:cubicBezTo>
                    <a:cubicBezTo>
                      <a:pt x="1" y="0"/>
                      <a:pt x="0" y="2"/>
                      <a:pt x="0" y="3"/>
                    </a:cubicBezTo>
                    <a:cubicBezTo>
                      <a:pt x="0" y="5"/>
                      <a:pt x="1" y="6"/>
                      <a:pt x="3" y="6"/>
                    </a:cubicBezTo>
                    <a:cubicBezTo>
                      <a:pt x="8" y="6"/>
                      <a:pt x="8" y="6"/>
                      <a:pt x="8" y="6"/>
                    </a:cubicBezTo>
                    <a:cubicBezTo>
                      <a:pt x="10" y="6"/>
                      <a:pt x="11" y="5"/>
                      <a:pt x="11" y="3"/>
                    </a:cubicBezTo>
                    <a:cubicBezTo>
                      <a:pt x="11" y="2"/>
                      <a:pt x="10" y="0"/>
                      <a:pt x="8"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4581" name="Freeform 485"/>
              <p:cNvSpPr/>
              <p:nvPr/>
            </p:nvSpPr>
            <p:spPr bwMode="auto">
              <a:xfrm>
                <a:off x="3449242" y="1593057"/>
                <a:ext cx="30956" cy="16669"/>
              </a:xfrm>
              <a:custGeom>
                <a:cxnLst>
                  <a:cxn ang="0">
                    <a:pos x="8" y="0"/>
                  </a:cxn>
                  <a:cxn ang="0">
                    <a:pos x="3" y="0"/>
                  </a:cxn>
                  <a:cxn ang="0">
                    <a:pos x="0" y="3"/>
                  </a:cxn>
                  <a:cxn ang="0">
                    <a:pos x="3" y="6"/>
                  </a:cxn>
                  <a:cxn ang="0">
                    <a:pos x="8" y="6"/>
                  </a:cxn>
                  <a:cxn ang="0">
                    <a:pos x="11" y="3"/>
                  </a:cxn>
                  <a:cxn ang="0">
                    <a:pos x="8" y="0"/>
                  </a:cxn>
                </a:cxnLst>
                <a:rect b="b" l="0" r="r" t="0"/>
                <a:pathLst>
                  <a:path h="6" w="11">
                    <a:moveTo>
                      <a:pt x="8" y="0"/>
                    </a:moveTo>
                    <a:cubicBezTo>
                      <a:pt x="3" y="0"/>
                      <a:pt x="3" y="0"/>
                      <a:pt x="3" y="0"/>
                    </a:cubicBezTo>
                    <a:cubicBezTo>
                      <a:pt x="1" y="0"/>
                      <a:pt x="0" y="2"/>
                      <a:pt x="0" y="3"/>
                    </a:cubicBezTo>
                    <a:cubicBezTo>
                      <a:pt x="0" y="5"/>
                      <a:pt x="1" y="6"/>
                      <a:pt x="3" y="6"/>
                    </a:cubicBezTo>
                    <a:cubicBezTo>
                      <a:pt x="8" y="6"/>
                      <a:pt x="8" y="6"/>
                      <a:pt x="8" y="6"/>
                    </a:cubicBezTo>
                    <a:cubicBezTo>
                      <a:pt x="10" y="6"/>
                      <a:pt x="11" y="5"/>
                      <a:pt x="11" y="3"/>
                    </a:cubicBezTo>
                    <a:cubicBezTo>
                      <a:pt x="11" y="2"/>
                      <a:pt x="10" y="0"/>
                      <a:pt x="8"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4582" name="Freeform 486"/>
              <p:cNvSpPr/>
              <p:nvPr/>
            </p:nvSpPr>
            <p:spPr bwMode="auto">
              <a:xfrm>
                <a:off x="3267075" y="1528762"/>
                <a:ext cx="114300" cy="146447"/>
              </a:xfrm>
              <a:custGeom>
                <a:cxnLst>
                  <a:cxn ang="0">
                    <a:pos x="34" y="20"/>
                  </a:cxn>
                  <a:cxn ang="0">
                    <a:pos x="34" y="2"/>
                  </a:cxn>
                  <a:cxn ang="0">
                    <a:pos x="31" y="0"/>
                  </a:cxn>
                  <a:cxn ang="0">
                    <a:pos x="28" y="2"/>
                  </a:cxn>
                  <a:cxn ang="0">
                    <a:pos x="28" y="20"/>
                  </a:cxn>
                  <a:cxn ang="0">
                    <a:pos x="25" y="29"/>
                  </a:cxn>
                  <a:cxn ang="0">
                    <a:pos x="2" y="47"/>
                  </a:cxn>
                  <a:cxn ang="0">
                    <a:pos x="1" y="51"/>
                  </a:cxn>
                  <a:cxn ang="0">
                    <a:pos x="5" y="51"/>
                  </a:cxn>
                  <a:cxn ang="0">
                    <a:pos x="30" y="32"/>
                  </a:cxn>
                  <a:cxn ang="0">
                    <a:pos x="34" y="20"/>
                  </a:cxn>
                </a:cxnLst>
                <a:rect b="b" l="0" r="r" t="0"/>
                <a:pathLst>
                  <a:path h="52" w="41">
                    <a:moveTo>
                      <a:pt x="34" y="20"/>
                    </a:moveTo>
                    <a:cubicBezTo>
                      <a:pt x="34" y="2"/>
                      <a:pt x="34" y="2"/>
                      <a:pt x="34" y="2"/>
                    </a:cubicBezTo>
                    <a:cubicBezTo>
                      <a:pt x="34" y="1"/>
                      <a:pt x="32" y="0"/>
                      <a:pt x="31" y="0"/>
                    </a:cubicBezTo>
                    <a:cubicBezTo>
                      <a:pt x="29" y="0"/>
                      <a:pt x="28" y="1"/>
                      <a:pt x="28" y="2"/>
                    </a:cubicBezTo>
                    <a:cubicBezTo>
                      <a:pt x="28" y="20"/>
                      <a:pt x="28" y="20"/>
                      <a:pt x="28" y="20"/>
                    </a:cubicBezTo>
                    <a:cubicBezTo>
                      <a:pt x="25" y="22"/>
                      <a:pt x="24" y="25"/>
                      <a:pt x="25" y="29"/>
                    </a:cubicBezTo>
                    <a:cubicBezTo>
                      <a:pt x="2" y="47"/>
                      <a:pt x="2" y="47"/>
                      <a:pt x="2" y="47"/>
                    </a:cubicBezTo>
                    <a:cubicBezTo>
                      <a:pt x="0" y="48"/>
                      <a:pt x="0" y="49"/>
                      <a:pt x="1" y="51"/>
                    </a:cubicBezTo>
                    <a:cubicBezTo>
                      <a:pt x="2" y="52"/>
                      <a:pt x="4" y="52"/>
                      <a:pt x="5" y="51"/>
                    </a:cubicBezTo>
                    <a:cubicBezTo>
                      <a:pt x="30" y="32"/>
                      <a:pt x="30" y="32"/>
                      <a:pt x="30" y="32"/>
                    </a:cubicBezTo>
                    <a:cubicBezTo>
                      <a:pt x="37" y="34"/>
                      <a:pt x="41" y="24"/>
                      <a:pt x="34" y="2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sp>
          <p:nvSpPr>
            <p:cNvPr id="492" name="文本框 491">
              <a:extLst>
                <a:ext uri="{FF2B5EF4-FFF2-40B4-BE49-F238E27FC236}">
                  <a16:creationId xmlns:a16="http://schemas.microsoft.com/office/drawing/2014/main" id="{FA569C3B-292D-4867-9C44-E9975F0AE2CE}"/>
                </a:ext>
              </a:extLst>
            </p:cNvPr>
            <p:cNvSpPr txBox="1"/>
            <p:nvPr/>
          </p:nvSpPr>
          <p:spPr>
            <a:xfrm>
              <a:off x="2688579" y="1757607"/>
              <a:ext cx="995680" cy="335280"/>
            </a:xfrm>
            <a:prstGeom prst="rect">
              <a:avLst/>
            </a:prstGeom>
            <a:noFill/>
          </p:spPr>
          <p:txBody>
            <a:bodyPr rtlCol="0" wrap="none">
              <a:spAutoFit/>
            </a:bodyPr>
            <a:lstStyle/>
            <a:p>
              <a:pPr algn="ctr"/>
              <a:r>
                <a:rPr altLang="en-US" lang="zh-CN" sz="1600">
                  <a:solidFill>
                    <a:schemeClr val="bg1"/>
                  </a:solidFill>
                  <a:cs typeface="+mn-ea"/>
                  <a:sym typeface="+mn-lt"/>
                </a:rPr>
                <a:t>标题内容</a:t>
              </a:r>
            </a:p>
          </p:txBody>
        </p:sp>
      </p:grpSp>
      <p:sp>
        <p:nvSpPr>
          <p:cNvPr id="490" name="矩形 489">
            <a:extLst>
              <a:ext uri="{FF2B5EF4-FFF2-40B4-BE49-F238E27FC236}">
                <a16:creationId xmlns:a16="http://schemas.microsoft.com/office/drawing/2014/main" id="{6C9AE395-C712-43FD-A746-646FE5920E4D}"/>
              </a:ext>
            </a:extLst>
          </p:cNvPr>
          <p:cNvSpPr/>
          <p:nvPr/>
        </p:nvSpPr>
        <p:spPr>
          <a:xfrm>
            <a:off x="1148286" y="3475325"/>
            <a:ext cx="1255396" cy="883920"/>
          </a:xfrm>
          <a:prstGeom prst="rect">
            <a:avLst/>
          </a:prstGeom>
        </p:spPr>
        <p:txBody>
          <a:bodyPr wrap="square">
            <a:spAutoFit/>
          </a:bodyPr>
          <a:lstStyle/>
          <a:p>
            <a:pPr algn="ctr"/>
            <a:r>
              <a:rPr altLang="en-US" lang="zh-CN" sz="1300">
                <a:solidFill>
                  <a:srgbClr val="273045"/>
                </a:solidFill>
                <a:cs typeface="+mn-ea"/>
                <a:sym typeface="+mn-lt"/>
              </a:rPr>
              <a:t>单击此处添加文字阐述，添加简短问题说明文字</a:t>
            </a:r>
          </a:p>
        </p:txBody>
      </p:sp>
      <p:grpSp>
        <p:nvGrpSpPr>
          <p:cNvPr id="11" name="组合 10">
            <a:extLst>
              <a:ext uri="{FF2B5EF4-FFF2-40B4-BE49-F238E27FC236}">
                <a16:creationId xmlns:a16="http://schemas.microsoft.com/office/drawing/2014/main" id="{6798C1FB-963D-49F1-8877-A625F10C0917}"/>
              </a:ext>
            </a:extLst>
          </p:cNvPr>
          <p:cNvGrpSpPr/>
          <p:nvPr/>
        </p:nvGrpSpPr>
        <p:grpSpPr>
          <a:xfrm>
            <a:off x="1275069" y="2482172"/>
            <a:ext cx="1042554" cy="898659"/>
            <a:chOff x="1679972" y="2445544"/>
            <a:chExt cx="914400" cy="788194"/>
          </a:xfrm>
          <a:solidFill>
            <a:srgbClr val="273045"/>
          </a:solidFill>
        </p:grpSpPr>
        <p:sp>
          <p:nvSpPr>
            <p:cNvPr id="4193" name="Freeform 97"/>
            <p:cNvSpPr>
              <a:spLocks noEditPoints="1"/>
            </p:cNvSpPr>
            <p:nvPr/>
          </p:nvSpPr>
          <p:spPr bwMode="auto">
            <a:xfrm>
              <a:off x="1679972" y="2445544"/>
              <a:ext cx="914400" cy="644128"/>
            </a:xfrm>
            <a:custGeom>
              <a:cxnLst>
                <a:cxn ang="0">
                  <a:pos x="171" y="221"/>
                </a:cxn>
                <a:cxn ang="0">
                  <a:pos x="153" y="221"/>
                </a:cxn>
                <a:cxn ang="0">
                  <a:pos x="162" y="211"/>
                </a:cxn>
                <a:cxn ang="0">
                  <a:pos x="10" y="18"/>
                </a:cxn>
                <a:cxn ang="0">
                  <a:pos x="5" y="16"/>
                </a:cxn>
                <a:cxn ang="0">
                  <a:pos x="15" y="2"/>
                </a:cxn>
                <a:cxn ang="0">
                  <a:pos x="10" y="18"/>
                </a:cxn>
                <a:cxn ang="0">
                  <a:pos x="308" y="17"/>
                </a:cxn>
                <a:cxn ang="0">
                  <a:pos x="311" y="4"/>
                </a:cxn>
                <a:cxn ang="0">
                  <a:pos x="321" y="18"/>
                </a:cxn>
                <a:cxn ang="0">
                  <a:pos x="315" y="20"/>
                </a:cxn>
                <a:cxn ang="0">
                  <a:pos x="41" y="39"/>
                </a:cxn>
                <a:cxn ang="0">
                  <a:pos x="41" y="39"/>
                </a:cxn>
                <a:cxn ang="0">
                  <a:pos x="48" y="23"/>
                </a:cxn>
                <a:cxn ang="0">
                  <a:pos x="53" y="35"/>
                </a:cxn>
                <a:cxn ang="0">
                  <a:pos x="280" y="41"/>
                </a:cxn>
                <a:cxn ang="0">
                  <a:pos x="276" y="25"/>
                </a:cxn>
                <a:cxn ang="0">
                  <a:pos x="289" y="29"/>
                </a:cxn>
                <a:cxn ang="0">
                  <a:pos x="281" y="32"/>
                </a:cxn>
                <a:cxn ang="0">
                  <a:pos x="280" y="41"/>
                </a:cxn>
                <a:cxn ang="0">
                  <a:pos x="80" y="55"/>
                </a:cxn>
                <a:cxn ang="0">
                  <a:pos x="74" y="44"/>
                </a:cxn>
                <a:cxn ang="0">
                  <a:pos x="85" y="39"/>
                </a:cxn>
                <a:cxn ang="0">
                  <a:pos x="83" y="56"/>
                </a:cxn>
                <a:cxn ang="0">
                  <a:pos x="235" y="51"/>
                </a:cxn>
                <a:cxn ang="0">
                  <a:pos x="241" y="40"/>
                </a:cxn>
                <a:cxn ang="0">
                  <a:pos x="246" y="56"/>
                </a:cxn>
                <a:cxn ang="0">
                  <a:pos x="245" y="56"/>
                </a:cxn>
                <a:cxn ang="0">
                  <a:pos x="122" y="65"/>
                </a:cxn>
                <a:cxn ang="0">
                  <a:pos x="121" y="65"/>
                </a:cxn>
                <a:cxn ang="0">
                  <a:pos x="123" y="48"/>
                </a:cxn>
                <a:cxn ang="0">
                  <a:pos x="122" y="65"/>
                </a:cxn>
                <a:cxn ang="0">
                  <a:pos x="194" y="59"/>
                </a:cxn>
                <a:cxn ang="0">
                  <a:pos x="202" y="49"/>
                </a:cxn>
                <a:cxn ang="0">
                  <a:pos x="205" y="66"/>
                </a:cxn>
                <a:cxn ang="0">
                  <a:pos x="204" y="66"/>
                </a:cxn>
                <a:cxn ang="0">
                  <a:pos x="163" y="69"/>
                </a:cxn>
                <a:cxn ang="0">
                  <a:pos x="154" y="60"/>
                </a:cxn>
                <a:cxn ang="0">
                  <a:pos x="171" y="60"/>
                </a:cxn>
                <a:cxn ang="0">
                  <a:pos x="171" y="179"/>
                </a:cxn>
                <a:cxn ang="0">
                  <a:pos x="162" y="188"/>
                </a:cxn>
                <a:cxn ang="0">
                  <a:pos x="153" y="179"/>
                </a:cxn>
                <a:cxn ang="0">
                  <a:pos x="171" y="179"/>
                </a:cxn>
                <a:cxn ang="0">
                  <a:pos x="171" y="138"/>
                </a:cxn>
                <a:cxn ang="0">
                  <a:pos x="153" y="138"/>
                </a:cxn>
                <a:cxn ang="0">
                  <a:pos x="162" y="129"/>
                </a:cxn>
                <a:cxn ang="0">
                  <a:pos x="171" y="96"/>
                </a:cxn>
                <a:cxn ang="0">
                  <a:pos x="153" y="97"/>
                </a:cxn>
                <a:cxn ang="0">
                  <a:pos x="162" y="88"/>
                </a:cxn>
              </a:cxnLst>
              <a:rect b="b" l="0" r="r" t="0"/>
              <a:pathLst>
                <a:path h="229" w="325">
                  <a:moveTo>
                    <a:pt x="171" y="220"/>
                  </a:moveTo>
                  <a:cubicBezTo>
                    <a:pt x="171" y="221"/>
                    <a:pt x="171" y="221"/>
                    <a:pt x="171" y="221"/>
                  </a:cubicBezTo>
                  <a:cubicBezTo>
                    <a:pt x="171" y="225"/>
                    <a:pt x="167" y="229"/>
                    <a:pt x="162" y="229"/>
                  </a:cubicBezTo>
                  <a:cubicBezTo>
                    <a:pt x="157" y="229"/>
                    <a:pt x="153" y="225"/>
                    <a:pt x="153" y="221"/>
                  </a:cubicBezTo>
                  <a:cubicBezTo>
                    <a:pt x="153" y="220"/>
                    <a:pt x="153" y="220"/>
                    <a:pt x="153" y="220"/>
                  </a:cubicBezTo>
                  <a:cubicBezTo>
                    <a:pt x="153" y="215"/>
                    <a:pt x="157" y="211"/>
                    <a:pt x="162" y="211"/>
                  </a:cubicBezTo>
                  <a:cubicBezTo>
                    <a:pt x="167" y="211"/>
                    <a:pt x="171" y="215"/>
                    <a:pt x="171" y="220"/>
                  </a:cubicBezTo>
                  <a:close/>
                  <a:moveTo>
                    <a:pt x="10" y="18"/>
                  </a:moveTo>
                  <a:cubicBezTo>
                    <a:pt x="9" y="18"/>
                    <a:pt x="7" y="18"/>
                    <a:pt x="5" y="17"/>
                  </a:cubicBezTo>
                  <a:cubicBezTo>
                    <a:pt x="5" y="17"/>
                    <a:pt x="5" y="16"/>
                    <a:pt x="5" y="16"/>
                  </a:cubicBezTo>
                  <a:cubicBezTo>
                    <a:pt x="1" y="13"/>
                    <a:pt x="0" y="8"/>
                    <a:pt x="3" y="4"/>
                  </a:cubicBezTo>
                  <a:cubicBezTo>
                    <a:pt x="6" y="0"/>
                    <a:pt x="11" y="0"/>
                    <a:pt x="15" y="2"/>
                  </a:cubicBezTo>
                  <a:cubicBezTo>
                    <a:pt x="19" y="5"/>
                    <a:pt x="20" y="11"/>
                    <a:pt x="17" y="15"/>
                  </a:cubicBezTo>
                  <a:cubicBezTo>
                    <a:pt x="16" y="17"/>
                    <a:pt x="13" y="18"/>
                    <a:pt x="10" y="18"/>
                  </a:cubicBezTo>
                  <a:close/>
                  <a:moveTo>
                    <a:pt x="315" y="20"/>
                  </a:moveTo>
                  <a:cubicBezTo>
                    <a:pt x="313" y="20"/>
                    <a:pt x="310" y="19"/>
                    <a:pt x="308" y="17"/>
                  </a:cubicBezTo>
                  <a:cubicBezTo>
                    <a:pt x="305" y="13"/>
                    <a:pt x="306" y="7"/>
                    <a:pt x="310" y="5"/>
                  </a:cubicBezTo>
                  <a:cubicBezTo>
                    <a:pt x="311" y="4"/>
                    <a:pt x="311" y="4"/>
                    <a:pt x="311" y="4"/>
                  </a:cubicBezTo>
                  <a:cubicBezTo>
                    <a:pt x="315" y="1"/>
                    <a:pt x="320" y="2"/>
                    <a:pt x="323" y="6"/>
                  </a:cubicBezTo>
                  <a:cubicBezTo>
                    <a:pt x="325" y="10"/>
                    <a:pt x="325" y="15"/>
                    <a:pt x="321" y="18"/>
                  </a:cubicBezTo>
                  <a:cubicBezTo>
                    <a:pt x="320" y="19"/>
                    <a:pt x="320" y="19"/>
                    <a:pt x="320" y="19"/>
                  </a:cubicBezTo>
                  <a:cubicBezTo>
                    <a:pt x="319" y="20"/>
                    <a:pt x="317" y="20"/>
                    <a:pt x="315" y="20"/>
                  </a:cubicBezTo>
                  <a:close/>
                  <a:moveTo>
                    <a:pt x="45" y="40"/>
                  </a:moveTo>
                  <a:cubicBezTo>
                    <a:pt x="44" y="40"/>
                    <a:pt x="42" y="40"/>
                    <a:pt x="41" y="39"/>
                  </a:cubicBezTo>
                  <a:cubicBezTo>
                    <a:pt x="45" y="31"/>
                    <a:pt x="45" y="31"/>
                    <a:pt x="45" y="31"/>
                  </a:cubicBezTo>
                  <a:cubicBezTo>
                    <a:pt x="41" y="39"/>
                    <a:pt x="41" y="39"/>
                    <a:pt x="41" y="39"/>
                  </a:cubicBezTo>
                  <a:cubicBezTo>
                    <a:pt x="37" y="37"/>
                    <a:pt x="35" y="31"/>
                    <a:pt x="37" y="27"/>
                  </a:cubicBezTo>
                  <a:cubicBezTo>
                    <a:pt x="39" y="23"/>
                    <a:pt x="44" y="21"/>
                    <a:pt x="48" y="23"/>
                  </a:cubicBezTo>
                  <a:cubicBezTo>
                    <a:pt x="49" y="24"/>
                    <a:pt x="49" y="24"/>
                    <a:pt x="49" y="24"/>
                  </a:cubicBezTo>
                  <a:cubicBezTo>
                    <a:pt x="53" y="26"/>
                    <a:pt x="55" y="31"/>
                    <a:pt x="53" y="35"/>
                  </a:cubicBezTo>
                  <a:cubicBezTo>
                    <a:pt x="51" y="38"/>
                    <a:pt x="48" y="40"/>
                    <a:pt x="45" y="40"/>
                  </a:cubicBezTo>
                  <a:close/>
                  <a:moveTo>
                    <a:pt x="280" y="41"/>
                  </a:moveTo>
                  <a:cubicBezTo>
                    <a:pt x="277" y="41"/>
                    <a:pt x="274" y="40"/>
                    <a:pt x="273" y="37"/>
                  </a:cubicBezTo>
                  <a:cubicBezTo>
                    <a:pt x="271" y="32"/>
                    <a:pt x="272" y="27"/>
                    <a:pt x="276" y="25"/>
                  </a:cubicBezTo>
                  <a:cubicBezTo>
                    <a:pt x="276" y="25"/>
                    <a:pt x="277" y="25"/>
                    <a:pt x="277" y="25"/>
                  </a:cubicBezTo>
                  <a:cubicBezTo>
                    <a:pt x="281" y="23"/>
                    <a:pt x="287" y="24"/>
                    <a:pt x="289" y="29"/>
                  </a:cubicBezTo>
                  <a:cubicBezTo>
                    <a:pt x="291" y="33"/>
                    <a:pt x="289" y="38"/>
                    <a:pt x="285" y="40"/>
                  </a:cubicBezTo>
                  <a:cubicBezTo>
                    <a:pt x="281" y="32"/>
                    <a:pt x="281" y="32"/>
                    <a:pt x="281" y="32"/>
                  </a:cubicBezTo>
                  <a:cubicBezTo>
                    <a:pt x="284" y="40"/>
                    <a:pt x="284" y="40"/>
                    <a:pt x="284" y="40"/>
                  </a:cubicBezTo>
                  <a:cubicBezTo>
                    <a:pt x="283" y="41"/>
                    <a:pt x="282" y="41"/>
                    <a:pt x="280" y="41"/>
                  </a:cubicBezTo>
                  <a:close/>
                  <a:moveTo>
                    <a:pt x="83" y="56"/>
                  </a:moveTo>
                  <a:cubicBezTo>
                    <a:pt x="82" y="56"/>
                    <a:pt x="81" y="56"/>
                    <a:pt x="80" y="55"/>
                  </a:cubicBezTo>
                  <a:cubicBezTo>
                    <a:pt x="80" y="55"/>
                    <a:pt x="80" y="55"/>
                    <a:pt x="80" y="55"/>
                  </a:cubicBezTo>
                  <a:cubicBezTo>
                    <a:pt x="75" y="54"/>
                    <a:pt x="73" y="49"/>
                    <a:pt x="74" y="44"/>
                  </a:cubicBezTo>
                  <a:cubicBezTo>
                    <a:pt x="75" y="40"/>
                    <a:pt x="80" y="37"/>
                    <a:pt x="85" y="39"/>
                  </a:cubicBezTo>
                  <a:cubicBezTo>
                    <a:pt x="85" y="39"/>
                    <a:pt x="85" y="39"/>
                    <a:pt x="85" y="39"/>
                  </a:cubicBezTo>
                  <a:cubicBezTo>
                    <a:pt x="90" y="40"/>
                    <a:pt x="92" y="45"/>
                    <a:pt x="91" y="50"/>
                  </a:cubicBezTo>
                  <a:cubicBezTo>
                    <a:pt x="90" y="53"/>
                    <a:pt x="86" y="56"/>
                    <a:pt x="83" y="56"/>
                  </a:cubicBezTo>
                  <a:close/>
                  <a:moveTo>
                    <a:pt x="243" y="57"/>
                  </a:moveTo>
                  <a:cubicBezTo>
                    <a:pt x="239" y="57"/>
                    <a:pt x="236" y="54"/>
                    <a:pt x="235" y="51"/>
                  </a:cubicBezTo>
                  <a:cubicBezTo>
                    <a:pt x="233" y="46"/>
                    <a:pt x="235" y="41"/>
                    <a:pt x="240" y="40"/>
                  </a:cubicBezTo>
                  <a:cubicBezTo>
                    <a:pt x="241" y="40"/>
                    <a:pt x="241" y="40"/>
                    <a:pt x="241" y="40"/>
                  </a:cubicBezTo>
                  <a:cubicBezTo>
                    <a:pt x="245" y="38"/>
                    <a:pt x="250" y="41"/>
                    <a:pt x="251" y="45"/>
                  </a:cubicBezTo>
                  <a:cubicBezTo>
                    <a:pt x="253" y="50"/>
                    <a:pt x="250" y="55"/>
                    <a:pt x="246" y="56"/>
                  </a:cubicBezTo>
                  <a:cubicBezTo>
                    <a:pt x="243" y="48"/>
                    <a:pt x="243" y="48"/>
                    <a:pt x="243" y="48"/>
                  </a:cubicBezTo>
                  <a:cubicBezTo>
                    <a:pt x="245" y="56"/>
                    <a:pt x="245" y="56"/>
                    <a:pt x="245" y="56"/>
                  </a:cubicBezTo>
                  <a:cubicBezTo>
                    <a:pt x="245" y="57"/>
                    <a:pt x="244" y="57"/>
                    <a:pt x="243" y="57"/>
                  </a:cubicBezTo>
                  <a:close/>
                  <a:moveTo>
                    <a:pt x="122" y="65"/>
                  </a:moveTo>
                  <a:cubicBezTo>
                    <a:pt x="122" y="65"/>
                    <a:pt x="121" y="65"/>
                    <a:pt x="121" y="65"/>
                  </a:cubicBezTo>
                  <a:cubicBezTo>
                    <a:pt x="121" y="65"/>
                    <a:pt x="121" y="65"/>
                    <a:pt x="121" y="65"/>
                  </a:cubicBezTo>
                  <a:cubicBezTo>
                    <a:pt x="116" y="65"/>
                    <a:pt x="113" y="60"/>
                    <a:pt x="113" y="55"/>
                  </a:cubicBezTo>
                  <a:cubicBezTo>
                    <a:pt x="114" y="51"/>
                    <a:pt x="118" y="48"/>
                    <a:pt x="123" y="48"/>
                  </a:cubicBezTo>
                  <a:cubicBezTo>
                    <a:pt x="128" y="49"/>
                    <a:pt x="131" y="53"/>
                    <a:pt x="131" y="58"/>
                  </a:cubicBezTo>
                  <a:cubicBezTo>
                    <a:pt x="130" y="62"/>
                    <a:pt x="126" y="65"/>
                    <a:pt x="122" y="65"/>
                  </a:cubicBezTo>
                  <a:close/>
                  <a:moveTo>
                    <a:pt x="203" y="66"/>
                  </a:moveTo>
                  <a:cubicBezTo>
                    <a:pt x="199" y="66"/>
                    <a:pt x="195" y="63"/>
                    <a:pt x="194" y="59"/>
                  </a:cubicBezTo>
                  <a:cubicBezTo>
                    <a:pt x="194" y="54"/>
                    <a:pt x="197" y="49"/>
                    <a:pt x="202" y="49"/>
                  </a:cubicBezTo>
                  <a:cubicBezTo>
                    <a:pt x="202" y="49"/>
                    <a:pt x="202" y="49"/>
                    <a:pt x="202" y="49"/>
                  </a:cubicBezTo>
                  <a:cubicBezTo>
                    <a:pt x="207" y="48"/>
                    <a:pt x="211" y="51"/>
                    <a:pt x="212" y="56"/>
                  </a:cubicBezTo>
                  <a:cubicBezTo>
                    <a:pt x="213" y="61"/>
                    <a:pt x="210" y="65"/>
                    <a:pt x="205" y="66"/>
                  </a:cubicBezTo>
                  <a:cubicBezTo>
                    <a:pt x="204" y="57"/>
                    <a:pt x="204" y="57"/>
                    <a:pt x="204" y="57"/>
                  </a:cubicBezTo>
                  <a:cubicBezTo>
                    <a:pt x="204" y="66"/>
                    <a:pt x="204" y="66"/>
                    <a:pt x="204" y="66"/>
                  </a:cubicBezTo>
                  <a:cubicBezTo>
                    <a:pt x="204" y="66"/>
                    <a:pt x="203" y="66"/>
                    <a:pt x="203" y="66"/>
                  </a:cubicBezTo>
                  <a:close/>
                  <a:moveTo>
                    <a:pt x="163" y="69"/>
                  </a:moveTo>
                  <a:cubicBezTo>
                    <a:pt x="162" y="69"/>
                    <a:pt x="162" y="69"/>
                    <a:pt x="162" y="69"/>
                  </a:cubicBezTo>
                  <a:cubicBezTo>
                    <a:pt x="158" y="69"/>
                    <a:pt x="154" y="65"/>
                    <a:pt x="154" y="60"/>
                  </a:cubicBezTo>
                  <a:cubicBezTo>
                    <a:pt x="154" y="55"/>
                    <a:pt x="158" y="52"/>
                    <a:pt x="162" y="52"/>
                  </a:cubicBezTo>
                  <a:cubicBezTo>
                    <a:pt x="167" y="52"/>
                    <a:pt x="171" y="55"/>
                    <a:pt x="171" y="60"/>
                  </a:cubicBezTo>
                  <a:cubicBezTo>
                    <a:pt x="171" y="65"/>
                    <a:pt x="168" y="69"/>
                    <a:pt x="163" y="69"/>
                  </a:cubicBezTo>
                  <a:close/>
                  <a:moveTo>
                    <a:pt x="171" y="179"/>
                  </a:moveTo>
                  <a:cubicBezTo>
                    <a:pt x="171" y="179"/>
                    <a:pt x="171" y="179"/>
                    <a:pt x="171" y="179"/>
                  </a:cubicBezTo>
                  <a:cubicBezTo>
                    <a:pt x="171" y="184"/>
                    <a:pt x="167" y="188"/>
                    <a:pt x="162" y="188"/>
                  </a:cubicBezTo>
                  <a:cubicBezTo>
                    <a:pt x="157" y="188"/>
                    <a:pt x="153" y="184"/>
                    <a:pt x="153" y="179"/>
                  </a:cubicBezTo>
                  <a:cubicBezTo>
                    <a:pt x="153" y="179"/>
                    <a:pt x="153" y="179"/>
                    <a:pt x="153" y="179"/>
                  </a:cubicBezTo>
                  <a:cubicBezTo>
                    <a:pt x="153" y="174"/>
                    <a:pt x="157" y="170"/>
                    <a:pt x="162" y="170"/>
                  </a:cubicBezTo>
                  <a:cubicBezTo>
                    <a:pt x="167" y="170"/>
                    <a:pt x="171" y="174"/>
                    <a:pt x="171" y="179"/>
                  </a:cubicBezTo>
                  <a:close/>
                  <a:moveTo>
                    <a:pt x="171" y="138"/>
                  </a:moveTo>
                  <a:cubicBezTo>
                    <a:pt x="171" y="138"/>
                    <a:pt x="171" y="138"/>
                    <a:pt x="171" y="138"/>
                  </a:cubicBezTo>
                  <a:cubicBezTo>
                    <a:pt x="171" y="143"/>
                    <a:pt x="167" y="147"/>
                    <a:pt x="162" y="147"/>
                  </a:cubicBezTo>
                  <a:cubicBezTo>
                    <a:pt x="157" y="147"/>
                    <a:pt x="153" y="143"/>
                    <a:pt x="153" y="138"/>
                  </a:cubicBezTo>
                  <a:cubicBezTo>
                    <a:pt x="153" y="138"/>
                    <a:pt x="153" y="138"/>
                    <a:pt x="153" y="138"/>
                  </a:cubicBezTo>
                  <a:cubicBezTo>
                    <a:pt x="153" y="133"/>
                    <a:pt x="157" y="129"/>
                    <a:pt x="162" y="129"/>
                  </a:cubicBezTo>
                  <a:cubicBezTo>
                    <a:pt x="167" y="129"/>
                    <a:pt x="171" y="133"/>
                    <a:pt x="171" y="138"/>
                  </a:cubicBezTo>
                  <a:close/>
                  <a:moveTo>
                    <a:pt x="171" y="96"/>
                  </a:moveTo>
                  <a:cubicBezTo>
                    <a:pt x="171" y="97"/>
                    <a:pt x="171" y="97"/>
                    <a:pt x="171" y="97"/>
                  </a:cubicBezTo>
                  <a:cubicBezTo>
                    <a:pt x="171" y="108"/>
                    <a:pt x="153" y="108"/>
                    <a:pt x="153" y="97"/>
                  </a:cubicBezTo>
                  <a:cubicBezTo>
                    <a:pt x="153" y="96"/>
                    <a:pt x="153" y="96"/>
                    <a:pt x="153" y="96"/>
                  </a:cubicBezTo>
                  <a:cubicBezTo>
                    <a:pt x="153" y="92"/>
                    <a:pt x="157" y="88"/>
                    <a:pt x="162" y="88"/>
                  </a:cubicBezTo>
                  <a:cubicBezTo>
                    <a:pt x="167" y="88"/>
                    <a:pt x="171" y="92"/>
                    <a:pt x="171" y="96"/>
                  </a:cubicBez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4194" name="Freeform 98"/>
            <p:cNvSpPr/>
            <p:nvPr/>
          </p:nvSpPr>
          <p:spPr bwMode="auto">
            <a:xfrm>
              <a:off x="2049067" y="3140869"/>
              <a:ext cx="182165" cy="92869"/>
            </a:xfrm>
            <a:custGeom>
              <a:cxnLst>
                <a:cxn ang="0">
                  <a:pos x="0" y="0"/>
                </a:cxn>
                <a:cxn ang="0">
                  <a:pos x="78" y="78"/>
                </a:cxn>
                <a:cxn ang="0">
                  <a:pos x="153" y="0"/>
                </a:cxn>
                <a:cxn ang="0">
                  <a:pos x="0" y="0"/>
                </a:cxn>
                <a:cxn ang="0">
                  <a:pos x="0" y="0"/>
                </a:cxn>
              </a:cxnLst>
              <a:rect b="b" l="0" r="r" t="0"/>
              <a:pathLst>
                <a:path h="78" w="153">
                  <a:moveTo>
                    <a:pt x="0" y="0"/>
                  </a:moveTo>
                  <a:lnTo>
                    <a:pt x="78" y="78"/>
                  </a:lnTo>
                  <a:lnTo>
                    <a:pt x="153" y="0"/>
                  </a:lnTo>
                  <a:lnTo>
                    <a:pt x="0" y="0"/>
                  </a:lnTo>
                  <a:lnTo>
                    <a:pt x="0" y="0"/>
                  </a:ln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nvGrpSpPr>
          <p:cNvPr id="12" name="组合 11">
            <a:extLst>
              <a:ext uri="{FF2B5EF4-FFF2-40B4-BE49-F238E27FC236}">
                <a16:creationId xmlns:a16="http://schemas.microsoft.com/office/drawing/2014/main" id="{97F77820-D2AB-4538-85BB-0F195718454F}"/>
              </a:ext>
            </a:extLst>
          </p:cNvPr>
          <p:cNvGrpSpPr/>
          <p:nvPr/>
        </p:nvGrpSpPr>
        <p:grpSpPr>
          <a:xfrm>
            <a:off x="2656997" y="2482172"/>
            <a:ext cx="1042554" cy="898659"/>
            <a:chOff x="2892029" y="2445544"/>
            <a:chExt cx="914400" cy="788194"/>
          </a:xfrm>
          <a:solidFill>
            <a:srgbClr val="7F7F7F"/>
          </a:solidFill>
        </p:grpSpPr>
        <p:sp>
          <p:nvSpPr>
            <p:cNvPr id="4290" name="Freeform 194"/>
            <p:cNvSpPr>
              <a:spLocks noEditPoints="1"/>
            </p:cNvSpPr>
            <p:nvPr/>
          </p:nvSpPr>
          <p:spPr bwMode="auto">
            <a:xfrm>
              <a:off x="2892029" y="2445544"/>
              <a:ext cx="914400" cy="644128"/>
            </a:xfrm>
            <a:custGeom>
              <a:cxnLst>
                <a:cxn ang="0">
                  <a:pos x="170" y="221"/>
                </a:cxn>
                <a:cxn ang="0">
                  <a:pos x="153" y="221"/>
                </a:cxn>
                <a:cxn ang="0">
                  <a:pos x="162" y="211"/>
                </a:cxn>
                <a:cxn ang="0">
                  <a:pos x="10" y="18"/>
                </a:cxn>
                <a:cxn ang="0">
                  <a:pos x="5" y="16"/>
                </a:cxn>
                <a:cxn ang="0">
                  <a:pos x="15" y="2"/>
                </a:cxn>
                <a:cxn ang="0">
                  <a:pos x="10" y="18"/>
                </a:cxn>
                <a:cxn ang="0">
                  <a:pos x="308" y="17"/>
                </a:cxn>
                <a:cxn ang="0">
                  <a:pos x="310" y="4"/>
                </a:cxn>
                <a:cxn ang="0">
                  <a:pos x="320" y="18"/>
                </a:cxn>
                <a:cxn ang="0">
                  <a:pos x="315" y="20"/>
                </a:cxn>
                <a:cxn ang="0">
                  <a:pos x="41" y="39"/>
                </a:cxn>
                <a:cxn ang="0">
                  <a:pos x="41" y="39"/>
                </a:cxn>
                <a:cxn ang="0">
                  <a:pos x="48" y="23"/>
                </a:cxn>
                <a:cxn ang="0">
                  <a:pos x="52" y="35"/>
                </a:cxn>
                <a:cxn ang="0">
                  <a:pos x="280" y="41"/>
                </a:cxn>
                <a:cxn ang="0">
                  <a:pos x="276" y="25"/>
                </a:cxn>
                <a:cxn ang="0">
                  <a:pos x="288" y="29"/>
                </a:cxn>
                <a:cxn ang="0">
                  <a:pos x="281" y="32"/>
                </a:cxn>
                <a:cxn ang="0">
                  <a:pos x="280" y="41"/>
                </a:cxn>
                <a:cxn ang="0">
                  <a:pos x="80" y="55"/>
                </a:cxn>
                <a:cxn ang="0">
                  <a:pos x="74" y="44"/>
                </a:cxn>
                <a:cxn ang="0">
                  <a:pos x="85" y="39"/>
                </a:cxn>
                <a:cxn ang="0">
                  <a:pos x="82" y="56"/>
                </a:cxn>
                <a:cxn ang="0">
                  <a:pos x="234" y="51"/>
                </a:cxn>
                <a:cxn ang="0">
                  <a:pos x="240" y="40"/>
                </a:cxn>
                <a:cxn ang="0">
                  <a:pos x="245" y="56"/>
                </a:cxn>
                <a:cxn ang="0">
                  <a:pos x="245" y="56"/>
                </a:cxn>
                <a:cxn ang="0">
                  <a:pos x="122" y="65"/>
                </a:cxn>
                <a:cxn ang="0">
                  <a:pos x="120" y="65"/>
                </a:cxn>
                <a:cxn ang="0">
                  <a:pos x="123" y="48"/>
                </a:cxn>
                <a:cxn ang="0">
                  <a:pos x="122" y="65"/>
                </a:cxn>
                <a:cxn ang="0">
                  <a:pos x="194" y="59"/>
                </a:cxn>
                <a:cxn ang="0">
                  <a:pos x="202" y="49"/>
                </a:cxn>
                <a:cxn ang="0">
                  <a:pos x="205" y="66"/>
                </a:cxn>
                <a:cxn ang="0">
                  <a:pos x="204" y="66"/>
                </a:cxn>
                <a:cxn ang="0">
                  <a:pos x="163" y="69"/>
                </a:cxn>
                <a:cxn ang="0">
                  <a:pos x="153" y="60"/>
                </a:cxn>
                <a:cxn ang="0">
                  <a:pos x="171" y="60"/>
                </a:cxn>
                <a:cxn ang="0">
                  <a:pos x="170" y="179"/>
                </a:cxn>
                <a:cxn ang="0">
                  <a:pos x="162" y="188"/>
                </a:cxn>
                <a:cxn ang="0">
                  <a:pos x="153" y="179"/>
                </a:cxn>
                <a:cxn ang="0">
                  <a:pos x="170" y="179"/>
                </a:cxn>
                <a:cxn ang="0">
                  <a:pos x="170" y="138"/>
                </a:cxn>
                <a:cxn ang="0">
                  <a:pos x="153" y="138"/>
                </a:cxn>
                <a:cxn ang="0">
                  <a:pos x="162" y="129"/>
                </a:cxn>
                <a:cxn ang="0">
                  <a:pos x="170" y="96"/>
                </a:cxn>
                <a:cxn ang="0">
                  <a:pos x="153" y="97"/>
                </a:cxn>
                <a:cxn ang="0">
                  <a:pos x="162" y="88"/>
                </a:cxn>
              </a:cxnLst>
              <a:rect b="b" l="0" r="r" t="0"/>
              <a:pathLst>
                <a:path h="229" w="325">
                  <a:moveTo>
                    <a:pt x="170" y="220"/>
                  </a:moveTo>
                  <a:cubicBezTo>
                    <a:pt x="170" y="221"/>
                    <a:pt x="170" y="221"/>
                    <a:pt x="170" y="221"/>
                  </a:cubicBezTo>
                  <a:cubicBezTo>
                    <a:pt x="170" y="225"/>
                    <a:pt x="166" y="229"/>
                    <a:pt x="162" y="229"/>
                  </a:cubicBezTo>
                  <a:cubicBezTo>
                    <a:pt x="157" y="229"/>
                    <a:pt x="153" y="225"/>
                    <a:pt x="153" y="221"/>
                  </a:cubicBezTo>
                  <a:cubicBezTo>
                    <a:pt x="153" y="220"/>
                    <a:pt x="153" y="220"/>
                    <a:pt x="153" y="220"/>
                  </a:cubicBezTo>
                  <a:cubicBezTo>
                    <a:pt x="153" y="215"/>
                    <a:pt x="157" y="211"/>
                    <a:pt x="162" y="211"/>
                  </a:cubicBezTo>
                  <a:cubicBezTo>
                    <a:pt x="166" y="211"/>
                    <a:pt x="170" y="215"/>
                    <a:pt x="170" y="220"/>
                  </a:cubicBezTo>
                  <a:close/>
                  <a:moveTo>
                    <a:pt x="10" y="18"/>
                  </a:moveTo>
                  <a:cubicBezTo>
                    <a:pt x="8" y="18"/>
                    <a:pt x="7" y="18"/>
                    <a:pt x="5" y="17"/>
                  </a:cubicBezTo>
                  <a:cubicBezTo>
                    <a:pt x="5" y="17"/>
                    <a:pt x="5" y="16"/>
                    <a:pt x="5" y="16"/>
                  </a:cubicBezTo>
                  <a:cubicBezTo>
                    <a:pt x="1" y="13"/>
                    <a:pt x="0" y="8"/>
                    <a:pt x="3" y="4"/>
                  </a:cubicBezTo>
                  <a:cubicBezTo>
                    <a:pt x="6" y="0"/>
                    <a:pt x="11" y="0"/>
                    <a:pt x="15" y="2"/>
                  </a:cubicBezTo>
                  <a:cubicBezTo>
                    <a:pt x="19" y="5"/>
                    <a:pt x="20" y="11"/>
                    <a:pt x="17" y="15"/>
                  </a:cubicBezTo>
                  <a:cubicBezTo>
                    <a:pt x="15" y="17"/>
                    <a:pt x="13" y="18"/>
                    <a:pt x="10" y="18"/>
                  </a:cubicBezTo>
                  <a:close/>
                  <a:moveTo>
                    <a:pt x="315" y="20"/>
                  </a:moveTo>
                  <a:cubicBezTo>
                    <a:pt x="312" y="20"/>
                    <a:pt x="310" y="19"/>
                    <a:pt x="308" y="17"/>
                  </a:cubicBezTo>
                  <a:cubicBezTo>
                    <a:pt x="305" y="13"/>
                    <a:pt x="306" y="7"/>
                    <a:pt x="310" y="5"/>
                  </a:cubicBezTo>
                  <a:cubicBezTo>
                    <a:pt x="310" y="4"/>
                    <a:pt x="310" y="4"/>
                    <a:pt x="310" y="4"/>
                  </a:cubicBezTo>
                  <a:cubicBezTo>
                    <a:pt x="314" y="1"/>
                    <a:pt x="320" y="2"/>
                    <a:pt x="322" y="6"/>
                  </a:cubicBezTo>
                  <a:cubicBezTo>
                    <a:pt x="325" y="10"/>
                    <a:pt x="324" y="15"/>
                    <a:pt x="320" y="18"/>
                  </a:cubicBezTo>
                  <a:cubicBezTo>
                    <a:pt x="320" y="19"/>
                    <a:pt x="320" y="19"/>
                    <a:pt x="320" y="19"/>
                  </a:cubicBezTo>
                  <a:cubicBezTo>
                    <a:pt x="319" y="20"/>
                    <a:pt x="317" y="20"/>
                    <a:pt x="315" y="20"/>
                  </a:cubicBezTo>
                  <a:close/>
                  <a:moveTo>
                    <a:pt x="45" y="40"/>
                  </a:moveTo>
                  <a:cubicBezTo>
                    <a:pt x="44" y="40"/>
                    <a:pt x="42" y="40"/>
                    <a:pt x="41" y="39"/>
                  </a:cubicBezTo>
                  <a:cubicBezTo>
                    <a:pt x="45" y="31"/>
                    <a:pt x="45" y="31"/>
                    <a:pt x="45" y="31"/>
                  </a:cubicBezTo>
                  <a:cubicBezTo>
                    <a:pt x="41" y="39"/>
                    <a:pt x="41" y="39"/>
                    <a:pt x="41" y="39"/>
                  </a:cubicBezTo>
                  <a:cubicBezTo>
                    <a:pt x="36" y="37"/>
                    <a:pt x="35" y="31"/>
                    <a:pt x="37" y="27"/>
                  </a:cubicBezTo>
                  <a:cubicBezTo>
                    <a:pt x="39" y="23"/>
                    <a:pt x="44" y="21"/>
                    <a:pt x="48" y="23"/>
                  </a:cubicBezTo>
                  <a:cubicBezTo>
                    <a:pt x="49" y="24"/>
                    <a:pt x="49" y="24"/>
                    <a:pt x="49" y="24"/>
                  </a:cubicBezTo>
                  <a:cubicBezTo>
                    <a:pt x="53" y="26"/>
                    <a:pt x="55" y="31"/>
                    <a:pt x="52" y="35"/>
                  </a:cubicBezTo>
                  <a:cubicBezTo>
                    <a:pt x="51" y="38"/>
                    <a:pt x="48" y="40"/>
                    <a:pt x="45" y="40"/>
                  </a:cubicBezTo>
                  <a:close/>
                  <a:moveTo>
                    <a:pt x="280" y="41"/>
                  </a:moveTo>
                  <a:cubicBezTo>
                    <a:pt x="277" y="41"/>
                    <a:pt x="274" y="40"/>
                    <a:pt x="272" y="37"/>
                  </a:cubicBezTo>
                  <a:cubicBezTo>
                    <a:pt x="270" y="32"/>
                    <a:pt x="272" y="27"/>
                    <a:pt x="276" y="25"/>
                  </a:cubicBezTo>
                  <a:cubicBezTo>
                    <a:pt x="276" y="25"/>
                    <a:pt x="277" y="25"/>
                    <a:pt x="277" y="25"/>
                  </a:cubicBezTo>
                  <a:cubicBezTo>
                    <a:pt x="281" y="23"/>
                    <a:pt x="286" y="24"/>
                    <a:pt x="288" y="29"/>
                  </a:cubicBezTo>
                  <a:cubicBezTo>
                    <a:pt x="290" y="33"/>
                    <a:pt x="289" y="38"/>
                    <a:pt x="284" y="40"/>
                  </a:cubicBezTo>
                  <a:cubicBezTo>
                    <a:pt x="281" y="32"/>
                    <a:pt x="281" y="32"/>
                    <a:pt x="281" y="32"/>
                  </a:cubicBezTo>
                  <a:cubicBezTo>
                    <a:pt x="284" y="40"/>
                    <a:pt x="284" y="40"/>
                    <a:pt x="284" y="40"/>
                  </a:cubicBezTo>
                  <a:cubicBezTo>
                    <a:pt x="283" y="41"/>
                    <a:pt x="281" y="41"/>
                    <a:pt x="280" y="41"/>
                  </a:cubicBezTo>
                  <a:close/>
                  <a:moveTo>
                    <a:pt x="82" y="56"/>
                  </a:moveTo>
                  <a:cubicBezTo>
                    <a:pt x="82" y="56"/>
                    <a:pt x="81" y="56"/>
                    <a:pt x="80" y="55"/>
                  </a:cubicBezTo>
                  <a:cubicBezTo>
                    <a:pt x="79" y="55"/>
                    <a:pt x="79" y="55"/>
                    <a:pt x="79" y="55"/>
                  </a:cubicBezTo>
                  <a:cubicBezTo>
                    <a:pt x="75" y="54"/>
                    <a:pt x="72" y="49"/>
                    <a:pt x="74" y="44"/>
                  </a:cubicBezTo>
                  <a:cubicBezTo>
                    <a:pt x="75" y="40"/>
                    <a:pt x="80" y="37"/>
                    <a:pt x="84" y="39"/>
                  </a:cubicBezTo>
                  <a:cubicBezTo>
                    <a:pt x="85" y="39"/>
                    <a:pt x="85" y="39"/>
                    <a:pt x="85" y="39"/>
                  </a:cubicBezTo>
                  <a:cubicBezTo>
                    <a:pt x="90" y="40"/>
                    <a:pt x="92" y="45"/>
                    <a:pt x="91" y="50"/>
                  </a:cubicBezTo>
                  <a:cubicBezTo>
                    <a:pt x="89" y="53"/>
                    <a:pt x="86" y="56"/>
                    <a:pt x="82" y="56"/>
                  </a:cubicBezTo>
                  <a:close/>
                  <a:moveTo>
                    <a:pt x="242" y="57"/>
                  </a:moveTo>
                  <a:cubicBezTo>
                    <a:pt x="239" y="57"/>
                    <a:pt x="235" y="54"/>
                    <a:pt x="234" y="51"/>
                  </a:cubicBezTo>
                  <a:cubicBezTo>
                    <a:pt x="233" y="46"/>
                    <a:pt x="235" y="41"/>
                    <a:pt x="240" y="40"/>
                  </a:cubicBezTo>
                  <a:cubicBezTo>
                    <a:pt x="240" y="40"/>
                    <a:pt x="240" y="40"/>
                    <a:pt x="240" y="40"/>
                  </a:cubicBezTo>
                  <a:cubicBezTo>
                    <a:pt x="245" y="38"/>
                    <a:pt x="250" y="41"/>
                    <a:pt x="251" y="45"/>
                  </a:cubicBezTo>
                  <a:cubicBezTo>
                    <a:pt x="253" y="50"/>
                    <a:pt x="250" y="55"/>
                    <a:pt x="245" y="56"/>
                  </a:cubicBezTo>
                  <a:cubicBezTo>
                    <a:pt x="243" y="48"/>
                    <a:pt x="243" y="48"/>
                    <a:pt x="243" y="48"/>
                  </a:cubicBezTo>
                  <a:cubicBezTo>
                    <a:pt x="245" y="56"/>
                    <a:pt x="245" y="56"/>
                    <a:pt x="245" y="56"/>
                  </a:cubicBezTo>
                  <a:cubicBezTo>
                    <a:pt x="244" y="57"/>
                    <a:pt x="243" y="57"/>
                    <a:pt x="242" y="57"/>
                  </a:cubicBezTo>
                  <a:close/>
                  <a:moveTo>
                    <a:pt x="122" y="65"/>
                  </a:moveTo>
                  <a:cubicBezTo>
                    <a:pt x="122" y="65"/>
                    <a:pt x="121" y="65"/>
                    <a:pt x="121" y="65"/>
                  </a:cubicBezTo>
                  <a:cubicBezTo>
                    <a:pt x="121" y="65"/>
                    <a:pt x="120" y="65"/>
                    <a:pt x="120" y="65"/>
                  </a:cubicBezTo>
                  <a:cubicBezTo>
                    <a:pt x="116" y="65"/>
                    <a:pt x="112" y="60"/>
                    <a:pt x="113" y="55"/>
                  </a:cubicBezTo>
                  <a:cubicBezTo>
                    <a:pt x="114" y="51"/>
                    <a:pt x="118" y="48"/>
                    <a:pt x="123" y="48"/>
                  </a:cubicBezTo>
                  <a:cubicBezTo>
                    <a:pt x="127" y="49"/>
                    <a:pt x="131" y="53"/>
                    <a:pt x="130" y="58"/>
                  </a:cubicBezTo>
                  <a:cubicBezTo>
                    <a:pt x="130" y="62"/>
                    <a:pt x="126" y="65"/>
                    <a:pt x="122" y="65"/>
                  </a:cubicBezTo>
                  <a:close/>
                  <a:moveTo>
                    <a:pt x="203" y="66"/>
                  </a:moveTo>
                  <a:cubicBezTo>
                    <a:pt x="198" y="66"/>
                    <a:pt x="195" y="63"/>
                    <a:pt x="194" y="59"/>
                  </a:cubicBezTo>
                  <a:cubicBezTo>
                    <a:pt x="193" y="54"/>
                    <a:pt x="197" y="49"/>
                    <a:pt x="201" y="49"/>
                  </a:cubicBezTo>
                  <a:cubicBezTo>
                    <a:pt x="201" y="49"/>
                    <a:pt x="202" y="49"/>
                    <a:pt x="202" y="49"/>
                  </a:cubicBezTo>
                  <a:cubicBezTo>
                    <a:pt x="207" y="48"/>
                    <a:pt x="211" y="51"/>
                    <a:pt x="212" y="56"/>
                  </a:cubicBezTo>
                  <a:cubicBezTo>
                    <a:pt x="212" y="61"/>
                    <a:pt x="209" y="65"/>
                    <a:pt x="205" y="66"/>
                  </a:cubicBezTo>
                  <a:cubicBezTo>
                    <a:pt x="203" y="57"/>
                    <a:pt x="203" y="57"/>
                    <a:pt x="203" y="57"/>
                  </a:cubicBezTo>
                  <a:cubicBezTo>
                    <a:pt x="204" y="66"/>
                    <a:pt x="204" y="66"/>
                    <a:pt x="204" y="66"/>
                  </a:cubicBezTo>
                  <a:cubicBezTo>
                    <a:pt x="204" y="66"/>
                    <a:pt x="203" y="66"/>
                    <a:pt x="203" y="66"/>
                  </a:cubicBezTo>
                  <a:close/>
                  <a:moveTo>
                    <a:pt x="163" y="69"/>
                  </a:moveTo>
                  <a:cubicBezTo>
                    <a:pt x="162" y="69"/>
                    <a:pt x="162" y="69"/>
                    <a:pt x="162" y="69"/>
                  </a:cubicBezTo>
                  <a:cubicBezTo>
                    <a:pt x="157" y="69"/>
                    <a:pt x="153" y="65"/>
                    <a:pt x="153" y="60"/>
                  </a:cubicBezTo>
                  <a:cubicBezTo>
                    <a:pt x="153" y="55"/>
                    <a:pt x="157" y="52"/>
                    <a:pt x="162" y="52"/>
                  </a:cubicBezTo>
                  <a:cubicBezTo>
                    <a:pt x="167" y="52"/>
                    <a:pt x="171" y="55"/>
                    <a:pt x="171" y="60"/>
                  </a:cubicBezTo>
                  <a:cubicBezTo>
                    <a:pt x="171" y="65"/>
                    <a:pt x="167" y="69"/>
                    <a:pt x="163" y="69"/>
                  </a:cubicBezTo>
                  <a:close/>
                  <a:moveTo>
                    <a:pt x="170" y="179"/>
                  </a:moveTo>
                  <a:cubicBezTo>
                    <a:pt x="170" y="179"/>
                    <a:pt x="170" y="179"/>
                    <a:pt x="170" y="179"/>
                  </a:cubicBezTo>
                  <a:cubicBezTo>
                    <a:pt x="170" y="184"/>
                    <a:pt x="166" y="188"/>
                    <a:pt x="162" y="188"/>
                  </a:cubicBezTo>
                  <a:cubicBezTo>
                    <a:pt x="157" y="188"/>
                    <a:pt x="153" y="184"/>
                    <a:pt x="153" y="179"/>
                  </a:cubicBezTo>
                  <a:cubicBezTo>
                    <a:pt x="153" y="179"/>
                    <a:pt x="153" y="179"/>
                    <a:pt x="153" y="179"/>
                  </a:cubicBezTo>
                  <a:cubicBezTo>
                    <a:pt x="153" y="174"/>
                    <a:pt x="157" y="170"/>
                    <a:pt x="162" y="170"/>
                  </a:cubicBezTo>
                  <a:cubicBezTo>
                    <a:pt x="166" y="170"/>
                    <a:pt x="170" y="174"/>
                    <a:pt x="170" y="179"/>
                  </a:cubicBezTo>
                  <a:close/>
                  <a:moveTo>
                    <a:pt x="170" y="138"/>
                  </a:moveTo>
                  <a:cubicBezTo>
                    <a:pt x="170" y="138"/>
                    <a:pt x="170" y="138"/>
                    <a:pt x="170" y="138"/>
                  </a:cubicBezTo>
                  <a:cubicBezTo>
                    <a:pt x="170" y="143"/>
                    <a:pt x="166" y="147"/>
                    <a:pt x="162" y="147"/>
                  </a:cubicBezTo>
                  <a:cubicBezTo>
                    <a:pt x="157" y="147"/>
                    <a:pt x="153" y="143"/>
                    <a:pt x="153" y="138"/>
                  </a:cubicBezTo>
                  <a:cubicBezTo>
                    <a:pt x="153" y="138"/>
                    <a:pt x="153" y="138"/>
                    <a:pt x="153" y="138"/>
                  </a:cubicBezTo>
                  <a:cubicBezTo>
                    <a:pt x="153" y="133"/>
                    <a:pt x="157" y="129"/>
                    <a:pt x="162" y="129"/>
                  </a:cubicBezTo>
                  <a:cubicBezTo>
                    <a:pt x="166" y="129"/>
                    <a:pt x="170" y="133"/>
                    <a:pt x="170" y="138"/>
                  </a:cubicBezTo>
                  <a:close/>
                  <a:moveTo>
                    <a:pt x="170" y="96"/>
                  </a:moveTo>
                  <a:cubicBezTo>
                    <a:pt x="170" y="97"/>
                    <a:pt x="170" y="97"/>
                    <a:pt x="170" y="97"/>
                  </a:cubicBezTo>
                  <a:cubicBezTo>
                    <a:pt x="170" y="108"/>
                    <a:pt x="153" y="108"/>
                    <a:pt x="153" y="97"/>
                  </a:cubicBezTo>
                  <a:cubicBezTo>
                    <a:pt x="153" y="96"/>
                    <a:pt x="153" y="96"/>
                    <a:pt x="153" y="96"/>
                  </a:cubicBezTo>
                  <a:cubicBezTo>
                    <a:pt x="153" y="92"/>
                    <a:pt x="157" y="88"/>
                    <a:pt x="162" y="88"/>
                  </a:cubicBezTo>
                  <a:cubicBezTo>
                    <a:pt x="166" y="88"/>
                    <a:pt x="170" y="92"/>
                    <a:pt x="170" y="96"/>
                  </a:cubicBez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4291" name="Freeform 195"/>
            <p:cNvSpPr/>
            <p:nvPr/>
          </p:nvSpPr>
          <p:spPr bwMode="auto">
            <a:xfrm>
              <a:off x="3261123" y="3140869"/>
              <a:ext cx="182165" cy="92869"/>
            </a:xfrm>
            <a:custGeom>
              <a:cxnLst>
                <a:cxn ang="0">
                  <a:pos x="0" y="0"/>
                </a:cxn>
                <a:cxn ang="0">
                  <a:pos x="75" y="78"/>
                </a:cxn>
                <a:cxn ang="0">
                  <a:pos x="153" y="0"/>
                </a:cxn>
                <a:cxn ang="0">
                  <a:pos x="0" y="0"/>
                </a:cxn>
                <a:cxn ang="0">
                  <a:pos x="0" y="0"/>
                </a:cxn>
              </a:cxnLst>
              <a:rect b="b" l="0" r="r" t="0"/>
              <a:pathLst>
                <a:path h="78" w="153">
                  <a:moveTo>
                    <a:pt x="0" y="0"/>
                  </a:moveTo>
                  <a:lnTo>
                    <a:pt x="75" y="78"/>
                  </a:lnTo>
                  <a:lnTo>
                    <a:pt x="153" y="0"/>
                  </a:lnTo>
                  <a:lnTo>
                    <a:pt x="0" y="0"/>
                  </a:lnTo>
                  <a:lnTo>
                    <a:pt x="0" y="0"/>
                  </a:ln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nvGrpSpPr>
          <p:cNvPr id="13" name="组合 12">
            <a:extLst>
              <a:ext uri="{FF2B5EF4-FFF2-40B4-BE49-F238E27FC236}">
                <a16:creationId xmlns:a16="http://schemas.microsoft.com/office/drawing/2014/main" id="{18CFFCF7-88C3-42B4-8514-7EFDE50B969E}"/>
              </a:ext>
            </a:extLst>
          </p:cNvPr>
          <p:cNvGrpSpPr/>
          <p:nvPr/>
        </p:nvGrpSpPr>
        <p:grpSpPr>
          <a:xfrm>
            <a:off x="4042995" y="2482172"/>
            <a:ext cx="1042554" cy="898659"/>
            <a:chOff x="4107656" y="2445544"/>
            <a:chExt cx="914400" cy="788194"/>
          </a:xfrm>
          <a:solidFill>
            <a:srgbClr val="273045"/>
          </a:solidFill>
        </p:grpSpPr>
        <p:sp>
          <p:nvSpPr>
            <p:cNvPr id="4383" name="Freeform 287"/>
            <p:cNvSpPr>
              <a:spLocks noEditPoints="1"/>
            </p:cNvSpPr>
            <p:nvPr/>
          </p:nvSpPr>
          <p:spPr bwMode="auto">
            <a:xfrm>
              <a:off x="4107656" y="2445544"/>
              <a:ext cx="914400" cy="644128"/>
            </a:xfrm>
            <a:custGeom>
              <a:cxnLst>
                <a:cxn ang="0">
                  <a:pos x="170" y="221"/>
                </a:cxn>
                <a:cxn ang="0">
                  <a:pos x="153" y="221"/>
                </a:cxn>
                <a:cxn ang="0">
                  <a:pos x="161" y="211"/>
                </a:cxn>
                <a:cxn ang="0">
                  <a:pos x="10" y="18"/>
                </a:cxn>
                <a:cxn ang="0">
                  <a:pos x="4" y="16"/>
                </a:cxn>
                <a:cxn ang="0">
                  <a:pos x="15" y="2"/>
                </a:cxn>
                <a:cxn ang="0">
                  <a:pos x="10" y="18"/>
                </a:cxn>
                <a:cxn ang="0">
                  <a:pos x="308" y="17"/>
                </a:cxn>
                <a:cxn ang="0">
                  <a:pos x="310" y="4"/>
                </a:cxn>
                <a:cxn ang="0">
                  <a:pos x="320" y="18"/>
                </a:cxn>
                <a:cxn ang="0">
                  <a:pos x="314" y="20"/>
                </a:cxn>
                <a:cxn ang="0">
                  <a:pos x="40" y="39"/>
                </a:cxn>
                <a:cxn ang="0">
                  <a:pos x="40" y="39"/>
                </a:cxn>
                <a:cxn ang="0">
                  <a:pos x="48" y="23"/>
                </a:cxn>
                <a:cxn ang="0">
                  <a:pos x="52" y="35"/>
                </a:cxn>
                <a:cxn ang="0">
                  <a:pos x="280" y="41"/>
                </a:cxn>
                <a:cxn ang="0">
                  <a:pos x="276" y="25"/>
                </a:cxn>
                <a:cxn ang="0">
                  <a:pos x="288" y="29"/>
                </a:cxn>
                <a:cxn ang="0">
                  <a:pos x="280" y="32"/>
                </a:cxn>
                <a:cxn ang="0">
                  <a:pos x="280" y="41"/>
                </a:cxn>
                <a:cxn ang="0">
                  <a:pos x="79" y="55"/>
                </a:cxn>
                <a:cxn ang="0">
                  <a:pos x="73" y="44"/>
                </a:cxn>
                <a:cxn ang="0">
                  <a:pos x="85" y="39"/>
                </a:cxn>
                <a:cxn ang="0">
                  <a:pos x="82" y="56"/>
                </a:cxn>
                <a:cxn ang="0">
                  <a:pos x="234" y="51"/>
                </a:cxn>
                <a:cxn ang="0">
                  <a:pos x="240" y="40"/>
                </a:cxn>
                <a:cxn ang="0">
                  <a:pos x="245" y="56"/>
                </a:cxn>
                <a:cxn ang="0">
                  <a:pos x="245" y="56"/>
                </a:cxn>
                <a:cxn ang="0">
                  <a:pos x="122" y="65"/>
                </a:cxn>
                <a:cxn ang="0">
                  <a:pos x="120" y="65"/>
                </a:cxn>
                <a:cxn ang="0">
                  <a:pos x="122" y="48"/>
                </a:cxn>
                <a:cxn ang="0">
                  <a:pos x="122" y="65"/>
                </a:cxn>
                <a:cxn ang="0">
                  <a:pos x="194" y="59"/>
                </a:cxn>
                <a:cxn ang="0">
                  <a:pos x="202" y="49"/>
                </a:cxn>
                <a:cxn ang="0">
                  <a:pos x="204" y="66"/>
                </a:cxn>
                <a:cxn ang="0">
                  <a:pos x="204" y="66"/>
                </a:cxn>
                <a:cxn ang="0">
                  <a:pos x="162" y="69"/>
                </a:cxn>
                <a:cxn ang="0">
                  <a:pos x="153" y="60"/>
                </a:cxn>
                <a:cxn ang="0">
                  <a:pos x="171" y="60"/>
                </a:cxn>
                <a:cxn ang="0">
                  <a:pos x="170" y="179"/>
                </a:cxn>
                <a:cxn ang="0">
                  <a:pos x="161" y="188"/>
                </a:cxn>
                <a:cxn ang="0">
                  <a:pos x="153" y="179"/>
                </a:cxn>
                <a:cxn ang="0">
                  <a:pos x="170" y="179"/>
                </a:cxn>
                <a:cxn ang="0">
                  <a:pos x="170" y="138"/>
                </a:cxn>
                <a:cxn ang="0">
                  <a:pos x="153" y="138"/>
                </a:cxn>
                <a:cxn ang="0">
                  <a:pos x="161" y="129"/>
                </a:cxn>
                <a:cxn ang="0">
                  <a:pos x="170" y="96"/>
                </a:cxn>
                <a:cxn ang="0">
                  <a:pos x="153" y="97"/>
                </a:cxn>
                <a:cxn ang="0">
                  <a:pos x="161" y="88"/>
                </a:cxn>
              </a:cxnLst>
              <a:rect b="b" l="0" r="r" t="0"/>
              <a:pathLst>
                <a:path h="229" w="325">
                  <a:moveTo>
                    <a:pt x="170" y="220"/>
                  </a:moveTo>
                  <a:cubicBezTo>
                    <a:pt x="170" y="221"/>
                    <a:pt x="170" y="221"/>
                    <a:pt x="170" y="221"/>
                  </a:cubicBezTo>
                  <a:cubicBezTo>
                    <a:pt x="170" y="225"/>
                    <a:pt x="166" y="229"/>
                    <a:pt x="161" y="229"/>
                  </a:cubicBezTo>
                  <a:cubicBezTo>
                    <a:pt x="157" y="229"/>
                    <a:pt x="153" y="225"/>
                    <a:pt x="153" y="221"/>
                  </a:cubicBezTo>
                  <a:cubicBezTo>
                    <a:pt x="153" y="220"/>
                    <a:pt x="153" y="220"/>
                    <a:pt x="153" y="220"/>
                  </a:cubicBezTo>
                  <a:cubicBezTo>
                    <a:pt x="153" y="215"/>
                    <a:pt x="157" y="211"/>
                    <a:pt x="161" y="211"/>
                  </a:cubicBezTo>
                  <a:cubicBezTo>
                    <a:pt x="166" y="211"/>
                    <a:pt x="170" y="215"/>
                    <a:pt x="170" y="220"/>
                  </a:cubicBezTo>
                  <a:close/>
                  <a:moveTo>
                    <a:pt x="10" y="18"/>
                  </a:moveTo>
                  <a:cubicBezTo>
                    <a:pt x="8" y="18"/>
                    <a:pt x="6" y="18"/>
                    <a:pt x="5" y="17"/>
                  </a:cubicBezTo>
                  <a:cubicBezTo>
                    <a:pt x="5" y="17"/>
                    <a:pt x="4" y="16"/>
                    <a:pt x="4" y="16"/>
                  </a:cubicBezTo>
                  <a:cubicBezTo>
                    <a:pt x="0" y="13"/>
                    <a:pt x="0" y="8"/>
                    <a:pt x="2" y="4"/>
                  </a:cubicBezTo>
                  <a:cubicBezTo>
                    <a:pt x="5" y="0"/>
                    <a:pt x="11" y="0"/>
                    <a:pt x="15" y="2"/>
                  </a:cubicBezTo>
                  <a:cubicBezTo>
                    <a:pt x="18" y="5"/>
                    <a:pt x="19" y="11"/>
                    <a:pt x="17" y="15"/>
                  </a:cubicBezTo>
                  <a:cubicBezTo>
                    <a:pt x="15" y="17"/>
                    <a:pt x="12" y="18"/>
                    <a:pt x="10" y="18"/>
                  </a:cubicBezTo>
                  <a:close/>
                  <a:moveTo>
                    <a:pt x="314" y="20"/>
                  </a:moveTo>
                  <a:cubicBezTo>
                    <a:pt x="312" y="20"/>
                    <a:pt x="309" y="19"/>
                    <a:pt x="308" y="17"/>
                  </a:cubicBezTo>
                  <a:cubicBezTo>
                    <a:pt x="305" y="13"/>
                    <a:pt x="306" y="7"/>
                    <a:pt x="309" y="5"/>
                  </a:cubicBezTo>
                  <a:cubicBezTo>
                    <a:pt x="310" y="4"/>
                    <a:pt x="310" y="4"/>
                    <a:pt x="310" y="4"/>
                  </a:cubicBezTo>
                  <a:cubicBezTo>
                    <a:pt x="314" y="1"/>
                    <a:pt x="319" y="2"/>
                    <a:pt x="322" y="6"/>
                  </a:cubicBezTo>
                  <a:cubicBezTo>
                    <a:pt x="325" y="10"/>
                    <a:pt x="324" y="15"/>
                    <a:pt x="320" y="18"/>
                  </a:cubicBezTo>
                  <a:cubicBezTo>
                    <a:pt x="320" y="19"/>
                    <a:pt x="320" y="19"/>
                    <a:pt x="320" y="19"/>
                  </a:cubicBezTo>
                  <a:cubicBezTo>
                    <a:pt x="318" y="20"/>
                    <a:pt x="316" y="20"/>
                    <a:pt x="314" y="20"/>
                  </a:cubicBezTo>
                  <a:close/>
                  <a:moveTo>
                    <a:pt x="44" y="40"/>
                  </a:moveTo>
                  <a:cubicBezTo>
                    <a:pt x="43" y="40"/>
                    <a:pt x="42" y="40"/>
                    <a:pt x="40" y="39"/>
                  </a:cubicBezTo>
                  <a:cubicBezTo>
                    <a:pt x="44" y="31"/>
                    <a:pt x="44" y="31"/>
                    <a:pt x="44" y="31"/>
                  </a:cubicBezTo>
                  <a:cubicBezTo>
                    <a:pt x="40" y="39"/>
                    <a:pt x="40" y="39"/>
                    <a:pt x="40" y="39"/>
                  </a:cubicBezTo>
                  <a:cubicBezTo>
                    <a:pt x="36" y="37"/>
                    <a:pt x="34" y="31"/>
                    <a:pt x="36" y="27"/>
                  </a:cubicBezTo>
                  <a:cubicBezTo>
                    <a:pt x="38" y="23"/>
                    <a:pt x="43" y="21"/>
                    <a:pt x="48" y="23"/>
                  </a:cubicBezTo>
                  <a:cubicBezTo>
                    <a:pt x="48" y="24"/>
                    <a:pt x="48" y="24"/>
                    <a:pt x="48" y="24"/>
                  </a:cubicBezTo>
                  <a:cubicBezTo>
                    <a:pt x="53" y="26"/>
                    <a:pt x="54" y="31"/>
                    <a:pt x="52" y="35"/>
                  </a:cubicBezTo>
                  <a:cubicBezTo>
                    <a:pt x="50" y="38"/>
                    <a:pt x="47" y="40"/>
                    <a:pt x="44" y="40"/>
                  </a:cubicBezTo>
                  <a:close/>
                  <a:moveTo>
                    <a:pt x="280" y="41"/>
                  </a:moveTo>
                  <a:cubicBezTo>
                    <a:pt x="277" y="41"/>
                    <a:pt x="274" y="40"/>
                    <a:pt x="272" y="37"/>
                  </a:cubicBezTo>
                  <a:cubicBezTo>
                    <a:pt x="270" y="32"/>
                    <a:pt x="271" y="27"/>
                    <a:pt x="276" y="25"/>
                  </a:cubicBezTo>
                  <a:cubicBezTo>
                    <a:pt x="276" y="25"/>
                    <a:pt x="276" y="25"/>
                    <a:pt x="276" y="25"/>
                  </a:cubicBezTo>
                  <a:cubicBezTo>
                    <a:pt x="281" y="23"/>
                    <a:pt x="286" y="24"/>
                    <a:pt x="288" y="29"/>
                  </a:cubicBezTo>
                  <a:cubicBezTo>
                    <a:pt x="290" y="33"/>
                    <a:pt x="288" y="38"/>
                    <a:pt x="284" y="40"/>
                  </a:cubicBezTo>
                  <a:cubicBezTo>
                    <a:pt x="280" y="32"/>
                    <a:pt x="280" y="32"/>
                    <a:pt x="280" y="32"/>
                  </a:cubicBezTo>
                  <a:cubicBezTo>
                    <a:pt x="284" y="40"/>
                    <a:pt x="284" y="40"/>
                    <a:pt x="284" y="40"/>
                  </a:cubicBezTo>
                  <a:cubicBezTo>
                    <a:pt x="282" y="41"/>
                    <a:pt x="281" y="41"/>
                    <a:pt x="280" y="41"/>
                  </a:cubicBezTo>
                  <a:close/>
                  <a:moveTo>
                    <a:pt x="82" y="56"/>
                  </a:moveTo>
                  <a:cubicBezTo>
                    <a:pt x="81" y="56"/>
                    <a:pt x="80" y="56"/>
                    <a:pt x="79" y="55"/>
                  </a:cubicBezTo>
                  <a:cubicBezTo>
                    <a:pt x="79" y="55"/>
                    <a:pt x="79" y="55"/>
                    <a:pt x="79" y="55"/>
                  </a:cubicBezTo>
                  <a:cubicBezTo>
                    <a:pt x="74" y="54"/>
                    <a:pt x="72" y="49"/>
                    <a:pt x="73" y="44"/>
                  </a:cubicBezTo>
                  <a:cubicBezTo>
                    <a:pt x="75" y="40"/>
                    <a:pt x="79" y="37"/>
                    <a:pt x="84" y="39"/>
                  </a:cubicBezTo>
                  <a:cubicBezTo>
                    <a:pt x="85" y="39"/>
                    <a:pt x="85" y="39"/>
                    <a:pt x="85" y="39"/>
                  </a:cubicBezTo>
                  <a:cubicBezTo>
                    <a:pt x="89" y="40"/>
                    <a:pt x="92" y="45"/>
                    <a:pt x="90" y="50"/>
                  </a:cubicBezTo>
                  <a:cubicBezTo>
                    <a:pt x="89" y="53"/>
                    <a:pt x="86" y="56"/>
                    <a:pt x="82" y="56"/>
                  </a:cubicBezTo>
                  <a:close/>
                  <a:moveTo>
                    <a:pt x="242" y="57"/>
                  </a:moveTo>
                  <a:cubicBezTo>
                    <a:pt x="238" y="57"/>
                    <a:pt x="235" y="54"/>
                    <a:pt x="234" y="51"/>
                  </a:cubicBezTo>
                  <a:cubicBezTo>
                    <a:pt x="232" y="46"/>
                    <a:pt x="235" y="41"/>
                    <a:pt x="239" y="40"/>
                  </a:cubicBezTo>
                  <a:cubicBezTo>
                    <a:pt x="240" y="40"/>
                    <a:pt x="240" y="40"/>
                    <a:pt x="240" y="40"/>
                  </a:cubicBezTo>
                  <a:cubicBezTo>
                    <a:pt x="245" y="38"/>
                    <a:pt x="249" y="41"/>
                    <a:pt x="251" y="45"/>
                  </a:cubicBezTo>
                  <a:cubicBezTo>
                    <a:pt x="252" y="50"/>
                    <a:pt x="250" y="55"/>
                    <a:pt x="245" y="56"/>
                  </a:cubicBezTo>
                  <a:cubicBezTo>
                    <a:pt x="242" y="48"/>
                    <a:pt x="242" y="48"/>
                    <a:pt x="242" y="48"/>
                  </a:cubicBezTo>
                  <a:cubicBezTo>
                    <a:pt x="245" y="56"/>
                    <a:pt x="245" y="56"/>
                    <a:pt x="245" y="56"/>
                  </a:cubicBezTo>
                  <a:cubicBezTo>
                    <a:pt x="244" y="57"/>
                    <a:pt x="243" y="57"/>
                    <a:pt x="242" y="57"/>
                  </a:cubicBezTo>
                  <a:close/>
                  <a:moveTo>
                    <a:pt x="122" y="65"/>
                  </a:moveTo>
                  <a:cubicBezTo>
                    <a:pt x="121" y="65"/>
                    <a:pt x="121" y="65"/>
                    <a:pt x="120" y="65"/>
                  </a:cubicBezTo>
                  <a:cubicBezTo>
                    <a:pt x="120" y="65"/>
                    <a:pt x="120" y="65"/>
                    <a:pt x="120" y="65"/>
                  </a:cubicBezTo>
                  <a:cubicBezTo>
                    <a:pt x="115" y="65"/>
                    <a:pt x="112" y="60"/>
                    <a:pt x="113" y="55"/>
                  </a:cubicBezTo>
                  <a:cubicBezTo>
                    <a:pt x="113" y="51"/>
                    <a:pt x="118" y="48"/>
                    <a:pt x="122" y="48"/>
                  </a:cubicBezTo>
                  <a:cubicBezTo>
                    <a:pt x="127" y="49"/>
                    <a:pt x="131" y="53"/>
                    <a:pt x="130" y="58"/>
                  </a:cubicBezTo>
                  <a:cubicBezTo>
                    <a:pt x="129" y="62"/>
                    <a:pt x="126" y="65"/>
                    <a:pt x="122" y="65"/>
                  </a:cubicBezTo>
                  <a:close/>
                  <a:moveTo>
                    <a:pt x="202" y="66"/>
                  </a:moveTo>
                  <a:cubicBezTo>
                    <a:pt x="198" y="66"/>
                    <a:pt x="194" y="63"/>
                    <a:pt x="194" y="59"/>
                  </a:cubicBezTo>
                  <a:cubicBezTo>
                    <a:pt x="193" y="54"/>
                    <a:pt x="196" y="49"/>
                    <a:pt x="201" y="49"/>
                  </a:cubicBezTo>
                  <a:cubicBezTo>
                    <a:pt x="201" y="49"/>
                    <a:pt x="202" y="49"/>
                    <a:pt x="202" y="49"/>
                  </a:cubicBezTo>
                  <a:cubicBezTo>
                    <a:pt x="206" y="48"/>
                    <a:pt x="211" y="51"/>
                    <a:pt x="211" y="56"/>
                  </a:cubicBezTo>
                  <a:cubicBezTo>
                    <a:pt x="212" y="61"/>
                    <a:pt x="209" y="65"/>
                    <a:pt x="204" y="66"/>
                  </a:cubicBezTo>
                  <a:cubicBezTo>
                    <a:pt x="203" y="57"/>
                    <a:pt x="203" y="57"/>
                    <a:pt x="203" y="57"/>
                  </a:cubicBezTo>
                  <a:cubicBezTo>
                    <a:pt x="204" y="66"/>
                    <a:pt x="204" y="66"/>
                    <a:pt x="204" y="66"/>
                  </a:cubicBezTo>
                  <a:cubicBezTo>
                    <a:pt x="203" y="66"/>
                    <a:pt x="203" y="66"/>
                    <a:pt x="202" y="66"/>
                  </a:cubicBezTo>
                  <a:close/>
                  <a:moveTo>
                    <a:pt x="162" y="69"/>
                  </a:moveTo>
                  <a:cubicBezTo>
                    <a:pt x="162" y="69"/>
                    <a:pt x="162" y="69"/>
                    <a:pt x="162" y="69"/>
                  </a:cubicBezTo>
                  <a:cubicBezTo>
                    <a:pt x="157" y="69"/>
                    <a:pt x="153" y="65"/>
                    <a:pt x="153" y="60"/>
                  </a:cubicBezTo>
                  <a:cubicBezTo>
                    <a:pt x="153" y="55"/>
                    <a:pt x="157" y="52"/>
                    <a:pt x="162" y="52"/>
                  </a:cubicBezTo>
                  <a:cubicBezTo>
                    <a:pt x="166" y="52"/>
                    <a:pt x="171" y="55"/>
                    <a:pt x="171" y="60"/>
                  </a:cubicBezTo>
                  <a:cubicBezTo>
                    <a:pt x="171" y="65"/>
                    <a:pt x="167" y="69"/>
                    <a:pt x="162" y="69"/>
                  </a:cubicBezTo>
                  <a:close/>
                  <a:moveTo>
                    <a:pt x="170" y="179"/>
                  </a:moveTo>
                  <a:cubicBezTo>
                    <a:pt x="170" y="179"/>
                    <a:pt x="170" y="179"/>
                    <a:pt x="170" y="179"/>
                  </a:cubicBezTo>
                  <a:cubicBezTo>
                    <a:pt x="170" y="184"/>
                    <a:pt x="166" y="188"/>
                    <a:pt x="161" y="188"/>
                  </a:cubicBezTo>
                  <a:cubicBezTo>
                    <a:pt x="157" y="188"/>
                    <a:pt x="153" y="184"/>
                    <a:pt x="153" y="179"/>
                  </a:cubicBezTo>
                  <a:cubicBezTo>
                    <a:pt x="153" y="179"/>
                    <a:pt x="153" y="179"/>
                    <a:pt x="153" y="179"/>
                  </a:cubicBezTo>
                  <a:cubicBezTo>
                    <a:pt x="153" y="174"/>
                    <a:pt x="157" y="170"/>
                    <a:pt x="161" y="170"/>
                  </a:cubicBezTo>
                  <a:cubicBezTo>
                    <a:pt x="166" y="170"/>
                    <a:pt x="170" y="174"/>
                    <a:pt x="170" y="179"/>
                  </a:cubicBezTo>
                  <a:close/>
                  <a:moveTo>
                    <a:pt x="170" y="138"/>
                  </a:moveTo>
                  <a:cubicBezTo>
                    <a:pt x="170" y="138"/>
                    <a:pt x="170" y="138"/>
                    <a:pt x="170" y="138"/>
                  </a:cubicBezTo>
                  <a:cubicBezTo>
                    <a:pt x="170" y="143"/>
                    <a:pt x="166" y="147"/>
                    <a:pt x="161" y="147"/>
                  </a:cubicBezTo>
                  <a:cubicBezTo>
                    <a:pt x="157" y="147"/>
                    <a:pt x="153" y="143"/>
                    <a:pt x="153" y="138"/>
                  </a:cubicBezTo>
                  <a:cubicBezTo>
                    <a:pt x="153" y="138"/>
                    <a:pt x="153" y="138"/>
                    <a:pt x="153" y="138"/>
                  </a:cubicBezTo>
                  <a:cubicBezTo>
                    <a:pt x="153" y="133"/>
                    <a:pt x="157" y="129"/>
                    <a:pt x="161" y="129"/>
                  </a:cubicBezTo>
                  <a:cubicBezTo>
                    <a:pt x="166" y="129"/>
                    <a:pt x="170" y="133"/>
                    <a:pt x="170" y="138"/>
                  </a:cubicBezTo>
                  <a:close/>
                  <a:moveTo>
                    <a:pt x="170" y="96"/>
                  </a:moveTo>
                  <a:cubicBezTo>
                    <a:pt x="170" y="97"/>
                    <a:pt x="170" y="97"/>
                    <a:pt x="170" y="97"/>
                  </a:cubicBezTo>
                  <a:cubicBezTo>
                    <a:pt x="170" y="108"/>
                    <a:pt x="153" y="108"/>
                    <a:pt x="153" y="97"/>
                  </a:cubicBezTo>
                  <a:cubicBezTo>
                    <a:pt x="153" y="96"/>
                    <a:pt x="153" y="96"/>
                    <a:pt x="153" y="96"/>
                  </a:cubicBezTo>
                  <a:cubicBezTo>
                    <a:pt x="153" y="92"/>
                    <a:pt x="157" y="88"/>
                    <a:pt x="161" y="88"/>
                  </a:cubicBezTo>
                  <a:cubicBezTo>
                    <a:pt x="166" y="88"/>
                    <a:pt x="170" y="92"/>
                    <a:pt x="170" y="96"/>
                  </a:cubicBez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4384" name="Freeform 288"/>
            <p:cNvSpPr/>
            <p:nvPr/>
          </p:nvSpPr>
          <p:spPr bwMode="auto">
            <a:xfrm>
              <a:off x="4473179" y="3140869"/>
              <a:ext cx="183356" cy="92869"/>
            </a:xfrm>
            <a:custGeom>
              <a:cxnLst>
                <a:cxn ang="0">
                  <a:pos x="0" y="0"/>
                </a:cxn>
                <a:cxn ang="0">
                  <a:pos x="78" y="78"/>
                </a:cxn>
                <a:cxn ang="0">
                  <a:pos x="154" y="0"/>
                </a:cxn>
                <a:cxn ang="0">
                  <a:pos x="0" y="0"/>
                </a:cxn>
                <a:cxn ang="0">
                  <a:pos x="0" y="0"/>
                </a:cxn>
              </a:cxnLst>
              <a:rect b="b" l="0" r="r" t="0"/>
              <a:pathLst>
                <a:path h="78" w="154">
                  <a:moveTo>
                    <a:pt x="0" y="0"/>
                  </a:moveTo>
                  <a:lnTo>
                    <a:pt x="78" y="78"/>
                  </a:lnTo>
                  <a:lnTo>
                    <a:pt x="154" y="0"/>
                  </a:lnTo>
                  <a:lnTo>
                    <a:pt x="0" y="0"/>
                  </a:lnTo>
                  <a:lnTo>
                    <a:pt x="0" y="0"/>
                  </a:ln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nvGrpSpPr>
          <p:cNvPr id="14" name="组合 13">
            <a:extLst>
              <a:ext uri="{FF2B5EF4-FFF2-40B4-BE49-F238E27FC236}">
                <a16:creationId xmlns:a16="http://schemas.microsoft.com/office/drawing/2014/main" id="{42A70FD8-DDA3-409A-990D-D1BEB1A381CD}"/>
              </a:ext>
            </a:extLst>
          </p:cNvPr>
          <p:cNvGrpSpPr/>
          <p:nvPr/>
        </p:nvGrpSpPr>
        <p:grpSpPr>
          <a:xfrm>
            <a:off x="5422207" y="2482172"/>
            <a:ext cx="1041196" cy="898659"/>
            <a:chOff x="5317331" y="2445544"/>
            <a:chExt cx="913209" cy="788194"/>
          </a:xfrm>
          <a:solidFill>
            <a:srgbClr val="7F7F7F"/>
          </a:solidFill>
        </p:grpSpPr>
        <p:sp>
          <p:nvSpPr>
            <p:cNvPr id="4475" name="Freeform 379"/>
            <p:cNvSpPr>
              <a:spLocks noEditPoints="1"/>
            </p:cNvSpPr>
            <p:nvPr/>
          </p:nvSpPr>
          <p:spPr bwMode="auto">
            <a:xfrm>
              <a:off x="5317331" y="2445544"/>
              <a:ext cx="913209" cy="644128"/>
            </a:xfrm>
            <a:custGeom>
              <a:cxnLst>
                <a:cxn ang="0">
                  <a:pos x="171" y="221"/>
                </a:cxn>
                <a:cxn ang="0">
                  <a:pos x="153" y="221"/>
                </a:cxn>
                <a:cxn ang="0">
                  <a:pos x="162" y="211"/>
                </a:cxn>
                <a:cxn ang="0">
                  <a:pos x="10" y="18"/>
                </a:cxn>
                <a:cxn ang="0">
                  <a:pos x="5" y="16"/>
                </a:cxn>
                <a:cxn ang="0">
                  <a:pos x="15" y="2"/>
                </a:cxn>
                <a:cxn ang="0">
                  <a:pos x="10" y="18"/>
                </a:cxn>
                <a:cxn ang="0">
                  <a:pos x="308" y="17"/>
                </a:cxn>
                <a:cxn ang="0">
                  <a:pos x="311" y="4"/>
                </a:cxn>
                <a:cxn ang="0">
                  <a:pos x="321" y="18"/>
                </a:cxn>
                <a:cxn ang="0">
                  <a:pos x="315" y="20"/>
                </a:cxn>
                <a:cxn ang="0">
                  <a:pos x="41" y="39"/>
                </a:cxn>
                <a:cxn ang="0">
                  <a:pos x="41" y="39"/>
                </a:cxn>
                <a:cxn ang="0">
                  <a:pos x="48" y="23"/>
                </a:cxn>
                <a:cxn ang="0">
                  <a:pos x="53" y="35"/>
                </a:cxn>
                <a:cxn ang="0">
                  <a:pos x="280" y="41"/>
                </a:cxn>
                <a:cxn ang="0">
                  <a:pos x="276" y="25"/>
                </a:cxn>
                <a:cxn ang="0">
                  <a:pos x="289" y="29"/>
                </a:cxn>
                <a:cxn ang="0">
                  <a:pos x="281" y="32"/>
                </a:cxn>
                <a:cxn ang="0">
                  <a:pos x="280" y="41"/>
                </a:cxn>
                <a:cxn ang="0">
                  <a:pos x="80" y="55"/>
                </a:cxn>
                <a:cxn ang="0">
                  <a:pos x="74" y="44"/>
                </a:cxn>
                <a:cxn ang="0">
                  <a:pos x="85" y="39"/>
                </a:cxn>
                <a:cxn ang="0">
                  <a:pos x="83" y="56"/>
                </a:cxn>
                <a:cxn ang="0">
                  <a:pos x="234" y="51"/>
                </a:cxn>
                <a:cxn ang="0">
                  <a:pos x="241" y="40"/>
                </a:cxn>
                <a:cxn ang="0">
                  <a:pos x="246" y="56"/>
                </a:cxn>
                <a:cxn ang="0">
                  <a:pos x="245" y="56"/>
                </a:cxn>
                <a:cxn ang="0">
                  <a:pos x="122" y="65"/>
                </a:cxn>
                <a:cxn ang="0">
                  <a:pos x="121" y="65"/>
                </a:cxn>
                <a:cxn ang="0">
                  <a:pos x="123" y="48"/>
                </a:cxn>
                <a:cxn ang="0">
                  <a:pos x="122" y="65"/>
                </a:cxn>
                <a:cxn ang="0">
                  <a:pos x="194" y="59"/>
                </a:cxn>
                <a:cxn ang="0">
                  <a:pos x="202" y="49"/>
                </a:cxn>
                <a:cxn ang="0">
                  <a:pos x="205" y="66"/>
                </a:cxn>
                <a:cxn ang="0">
                  <a:pos x="204" y="66"/>
                </a:cxn>
                <a:cxn ang="0">
                  <a:pos x="163" y="69"/>
                </a:cxn>
                <a:cxn ang="0">
                  <a:pos x="154" y="60"/>
                </a:cxn>
                <a:cxn ang="0">
                  <a:pos x="171" y="60"/>
                </a:cxn>
                <a:cxn ang="0">
                  <a:pos x="171" y="179"/>
                </a:cxn>
                <a:cxn ang="0">
                  <a:pos x="162" y="188"/>
                </a:cxn>
                <a:cxn ang="0">
                  <a:pos x="153" y="179"/>
                </a:cxn>
                <a:cxn ang="0">
                  <a:pos x="171" y="179"/>
                </a:cxn>
                <a:cxn ang="0">
                  <a:pos x="171" y="138"/>
                </a:cxn>
                <a:cxn ang="0">
                  <a:pos x="153" y="138"/>
                </a:cxn>
                <a:cxn ang="0">
                  <a:pos x="162" y="129"/>
                </a:cxn>
                <a:cxn ang="0">
                  <a:pos x="171" y="96"/>
                </a:cxn>
                <a:cxn ang="0">
                  <a:pos x="153" y="97"/>
                </a:cxn>
                <a:cxn ang="0">
                  <a:pos x="162" y="88"/>
                </a:cxn>
              </a:cxnLst>
              <a:rect b="b" l="0" r="r" t="0"/>
              <a:pathLst>
                <a:path h="229" w="325">
                  <a:moveTo>
                    <a:pt x="171" y="220"/>
                  </a:moveTo>
                  <a:cubicBezTo>
                    <a:pt x="171" y="221"/>
                    <a:pt x="171" y="221"/>
                    <a:pt x="171" y="221"/>
                  </a:cubicBezTo>
                  <a:cubicBezTo>
                    <a:pt x="171" y="225"/>
                    <a:pt x="167" y="229"/>
                    <a:pt x="162" y="229"/>
                  </a:cubicBezTo>
                  <a:cubicBezTo>
                    <a:pt x="157" y="229"/>
                    <a:pt x="153" y="225"/>
                    <a:pt x="153" y="221"/>
                  </a:cubicBezTo>
                  <a:cubicBezTo>
                    <a:pt x="153" y="220"/>
                    <a:pt x="153" y="220"/>
                    <a:pt x="153" y="220"/>
                  </a:cubicBezTo>
                  <a:cubicBezTo>
                    <a:pt x="153" y="215"/>
                    <a:pt x="157" y="211"/>
                    <a:pt x="162" y="211"/>
                  </a:cubicBezTo>
                  <a:cubicBezTo>
                    <a:pt x="167" y="211"/>
                    <a:pt x="171" y="215"/>
                    <a:pt x="171" y="220"/>
                  </a:cubicBezTo>
                  <a:close/>
                  <a:moveTo>
                    <a:pt x="10" y="18"/>
                  </a:moveTo>
                  <a:cubicBezTo>
                    <a:pt x="9" y="18"/>
                    <a:pt x="7" y="18"/>
                    <a:pt x="5" y="17"/>
                  </a:cubicBezTo>
                  <a:cubicBezTo>
                    <a:pt x="5" y="17"/>
                    <a:pt x="5" y="16"/>
                    <a:pt x="5" y="16"/>
                  </a:cubicBezTo>
                  <a:cubicBezTo>
                    <a:pt x="1" y="13"/>
                    <a:pt x="0" y="8"/>
                    <a:pt x="3" y="4"/>
                  </a:cubicBezTo>
                  <a:cubicBezTo>
                    <a:pt x="6" y="0"/>
                    <a:pt x="11" y="0"/>
                    <a:pt x="15" y="2"/>
                  </a:cubicBezTo>
                  <a:cubicBezTo>
                    <a:pt x="19" y="5"/>
                    <a:pt x="20" y="11"/>
                    <a:pt x="17" y="15"/>
                  </a:cubicBezTo>
                  <a:cubicBezTo>
                    <a:pt x="15" y="17"/>
                    <a:pt x="13" y="18"/>
                    <a:pt x="10" y="18"/>
                  </a:cubicBezTo>
                  <a:close/>
                  <a:moveTo>
                    <a:pt x="315" y="20"/>
                  </a:moveTo>
                  <a:cubicBezTo>
                    <a:pt x="313" y="20"/>
                    <a:pt x="310" y="19"/>
                    <a:pt x="308" y="17"/>
                  </a:cubicBezTo>
                  <a:cubicBezTo>
                    <a:pt x="305" y="13"/>
                    <a:pt x="306" y="7"/>
                    <a:pt x="310" y="5"/>
                  </a:cubicBezTo>
                  <a:cubicBezTo>
                    <a:pt x="311" y="4"/>
                    <a:pt x="311" y="4"/>
                    <a:pt x="311" y="4"/>
                  </a:cubicBezTo>
                  <a:cubicBezTo>
                    <a:pt x="315" y="1"/>
                    <a:pt x="320" y="2"/>
                    <a:pt x="323" y="6"/>
                  </a:cubicBezTo>
                  <a:cubicBezTo>
                    <a:pt x="325" y="10"/>
                    <a:pt x="325" y="15"/>
                    <a:pt x="321" y="18"/>
                  </a:cubicBezTo>
                  <a:cubicBezTo>
                    <a:pt x="320" y="19"/>
                    <a:pt x="320" y="19"/>
                    <a:pt x="320" y="19"/>
                  </a:cubicBezTo>
                  <a:cubicBezTo>
                    <a:pt x="319" y="20"/>
                    <a:pt x="317" y="20"/>
                    <a:pt x="315" y="20"/>
                  </a:cubicBezTo>
                  <a:close/>
                  <a:moveTo>
                    <a:pt x="45" y="40"/>
                  </a:moveTo>
                  <a:cubicBezTo>
                    <a:pt x="44" y="40"/>
                    <a:pt x="42" y="40"/>
                    <a:pt x="41" y="39"/>
                  </a:cubicBezTo>
                  <a:cubicBezTo>
                    <a:pt x="45" y="31"/>
                    <a:pt x="45" y="31"/>
                    <a:pt x="45" y="31"/>
                  </a:cubicBezTo>
                  <a:cubicBezTo>
                    <a:pt x="41" y="39"/>
                    <a:pt x="41" y="39"/>
                    <a:pt x="41" y="39"/>
                  </a:cubicBezTo>
                  <a:cubicBezTo>
                    <a:pt x="37" y="37"/>
                    <a:pt x="35" y="31"/>
                    <a:pt x="37" y="27"/>
                  </a:cubicBezTo>
                  <a:cubicBezTo>
                    <a:pt x="39" y="23"/>
                    <a:pt x="44" y="21"/>
                    <a:pt x="48" y="23"/>
                  </a:cubicBezTo>
                  <a:cubicBezTo>
                    <a:pt x="49" y="24"/>
                    <a:pt x="49" y="24"/>
                    <a:pt x="49" y="24"/>
                  </a:cubicBezTo>
                  <a:cubicBezTo>
                    <a:pt x="53" y="26"/>
                    <a:pt x="55" y="31"/>
                    <a:pt x="53" y="35"/>
                  </a:cubicBezTo>
                  <a:cubicBezTo>
                    <a:pt x="51" y="38"/>
                    <a:pt x="48" y="40"/>
                    <a:pt x="45" y="40"/>
                  </a:cubicBezTo>
                  <a:close/>
                  <a:moveTo>
                    <a:pt x="280" y="41"/>
                  </a:moveTo>
                  <a:cubicBezTo>
                    <a:pt x="277" y="41"/>
                    <a:pt x="274" y="40"/>
                    <a:pt x="273" y="37"/>
                  </a:cubicBezTo>
                  <a:cubicBezTo>
                    <a:pt x="271" y="32"/>
                    <a:pt x="272" y="27"/>
                    <a:pt x="276" y="25"/>
                  </a:cubicBezTo>
                  <a:cubicBezTo>
                    <a:pt x="276" y="25"/>
                    <a:pt x="277" y="25"/>
                    <a:pt x="277" y="25"/>
                  </a:cubicBezTo>
                  <a:cubicBezTo>
                    <a:pt x="281" y="23"/>
                    <a:pt x="286" y="24"/>
                    <a:pt x="289" y="29"/>
                  </a:cubicBezTo>
                  <a:cubicBezTo>
                    <a:pt x="291" y="33"/>
                    <a:pt x="289" y="38"/>
                    <a:pt x="285" y="40"/>
                  </a:cubicBezTo>
                  <a:cubicBezTo>
                    <a:pt x="281" y="32"/>
                    <a:pt x="281" y="32"/>
                    <a:pt x="281" y="32"/>
                  </a:cubicBezTo>
                  <a:cubicBezTo>
                    <a:pt x="284" y="40"/>
                    <a:pt x="284" y="40"/>
                    <a:pt x="284" y="40"/>
                  </a:cubicBezTo>
                  <a:cubicBezTo>
                    <a:pt x="283" y="41"/>
                    <a:pt x="282" y="41"/>
                    <a:pt x="280" y="41"/>
                  </a:cubicBezTo>
                  <a:close/>
                  <a:moveTo>
                    <a:pt x="83" y="56"/>
                  </a:moveTo>
                  <a:cubicBezTo>
                    <a:pt x="82" y="56"/>
                    <a:pt x="81" y="56"/>
                    <a:pt x="80" y="55"/>
                  </a:cubicBezTo>
                  <a:cubicBezTo>
                    <a:pt x="80" y="55"/>
                    <a:pt x="80" y="55"/>
                    <a:pt x="80" y="55"/>
                  </a:cubicBezTo>
                  <a:cubicBezTo>
                    <a:pt x="75" y="54"/>
                    <a:pt x="72" y="49"/>
                    <a:pt x="74" y="44"/>
                  </a:cubicBezTo>
                  <a:cubicBezTo>
                    <a:pt x="75" y="40"/>
                    <a:pt x="80" y="37"/>
                    <a:pt x="85" y="39"/>
                  </a:cubicBezTo>
                  <a:cubicBezTo>
                    <a:pt x="85" y="39"/>
                    <a:pt x="85" y="39"/>
                    <a:pt x="85" y="39"/>
                  </a:cubicBezTo>
                  <a:cubicBezTo>
                    <a:pt x="90" y="40"/>
                    <a:pt x="92" y="45"/>
                    <a:pt x="91" y="50"/>
                  </a:cubicBezTo>
                  <a:cubicBezTo>
                    <a:pt x="90" y="53"/>
                    <a:pt x="86" y="56"/>
                    <a:pt x="83" y="56"/>
                  </a:cubicBezTo>
                  <a:close/>
                  <a:moveTo>
                    <a:pt x="243" y="57"/>
                  </a:moveTo>
                  <a:cubicBezTo>
                    <a:pt x="239" y="57"/>
                    <a:pt x="236" y="54"/>
                    <a:pt x="234" y="51"/>
                  </a:cubicBezTo>
                  <a:cubicBezTo>
                    <a:pt x="233" y="46"/>
                    <a:pt x="235" y="41"/>
                    <a:pt x="240" y="40"/>
                  </a:cubicBezTo>
                  <a:cubicBezTo>
                    <a:pt x="241" y="40"/>
                    <a:pt x="241" y="40"/>
                    <a:pt x="241" y="40"/>
                  </a:cubicBezTo>
                  <a:cubicBezTo>
                    <a:pt x="245" y="38"/>
                    <a:pt x="250" y="41"/>
                    <a:pt x="251" y="45"/>
                  </a:cubicBezTo>
                  <a:cubicBezTo>
                    <a:pt x="253" y="50"/>
                    <a:pt x="250" y="55"/>
                    <a:pt x="246" y="56"/>
                  </a:cubicBezTo>
                  <a:cubicBezTo>
                    <a:pt x="243" y="48"/>
                    <a:pt x="243" y="48"/>
                    <a:pt x="243" y="48"/>
                  </a:cubicBezTo>
                  <a:cubicBezTo>
                    <a:pt x="245" y="56"/>
                    <a:pt x="245" y="56"/>
                    <a:pt x="245" y="56"/>
                  </a:cubicBezTo>
                  <a:cubicBezTo>
                    <a:pt x="245" y="57"/>
                    <a:pt x="244" y="57"/>
                    <a:pt x="243" y="57"/>
                  </a:cubicBezTo>
                  <a:close/>
                  <a:moveTo>
                    <a:pt x="122" y="65"/>
                  </a:moveTo>
                  <a:cubicBezTo>
                    <a:pt x="122" y="65"/>
                    <a:pt x="121" y="65"/>
                    <a:pt x="121" y="65"/>
                  </a:cubicBezTo>
                  <a:cubicBezTo>
                    <a:pt x="121" y="65"/>
                    <a:pt x="121" y="65"/>
                    <a:pt x="121" y="65"/>
                  </a:cubicBezTo>
                  <a:cubicBezTo>
                    <a:pt x="116" y="65"/>
                    <a:pt x="113" y="60"/>
                    <a:pt x="113" y="55"/>
                  </a:cubicBezTo>
                  <a:cubicBezTo>
                    <a:pt x="114" y="51"/>
                    <a:pt x="118" y="48"/>
                    <a:pt x="123" y="48"/>
                  </a:cubicBezTo>
                  <a:cubicBezTo>
                    <a:pt x="128" y="49"/>
                    <a:pt x="131" y="53"/>
                    <a:pt x="131" y="58"/>
                  </a:cubicBezTo>
                  <a:cubicBezTo>
                    <a:pt x="130" y="62"/>
                    <a:pt x="126" y="65"/>
                    <a:pt x="122" y="65"/>
                  </a:cubicBezTo>
                  <a:close/>
                  <a:moveTo>
                    <a:pt x="203" y="66"/>
                  </a:moveTo>
                  <a:cubicBezTo>
                    <a:pt x="199" y="66"/>
                    <a:pt x="195" y="63"/>
                    <a:pt x="194" y="59"/>
                  </a:cubicBezTo>
                  <a:cubicBezTo>
                    <a:pt x="194" y="54"/>
                    <a:pt x="197" y="49"/>
                    <a:pt x="202" y="49"/>
                  </a:cubicBezTo>
                  <a:cubicBezTo>
                    <a:pt x="202" y="49"/>
                    <a:pt x="202" y="49"/>
                    <a:pt x="202" y="49"/>
                  </a:cubicBezTo>
                  <a:cubicBezTo>
                    <a:pt x="207" y="48"/>
                    <a:pt x="211" y="51"/>
                    <a:pt x="212" y="56"/>
                  </a:cubicBezTo>
                  <a:cubicBezTo>
                    <a:pt x="213" y="61"/>
                    <a:pt x="209" y="65"/>
                    <a:pt x="205" y="66"/>
                  </a:cubicBezTo>
                  <a:cubicBezTo>
                    <a:pt x="204" y="57"/>
                    <a:pt x="204" y="57"/>
                    <a:pt x="204" y="57"/>
                  </a:cubicBezTo>
                  <a:cubicBezTo>
                    <a:pt x="204" y="66"/>
                    <a:pt x="204" y="66"/>
                    <a:pt x="204" y="66"/>
                  </a:cubicBezTo>
                  <a:cubicBezTo>
                    <a:pt x="204" y="66"/>
                    <a:pt x="203" y="66"/>
                    <a:pt x="203" y="66"/>
                  </a:cubicBezTo>
                  <a:close/>
                  <a:moveTo>
                    <a:pt x="163" y="69"/>
                  </a:moveTo>
                  <a:cubicBezTo>
                    <a:pt x="162" y="69"/>
                    <a:pt x="162" y="69"/>
                    <a:pt x="162" y="69"/>
                  </a:cubicBezTo>
                  <a:cubicBezTo>
                    <a:pt x="158" y="69"/>
                    <a:pt x="154" y="65"/>
                    <a:pt x="154" y="60"/>
                  </a:cubicBezTo>
                  <a:cubicBezTo>
                    <a:pt x="154" y="55"/>
                    <a:pt x="158" y="52"/>
                    <a:pt x="162" y="52"/>
                  </a:cubicBezTo>
                  <a:cubicBezTo>
                    <a:pt x="167" y="52"/>
                    <a:pt x="171" y="55"/>
                    <a:pt x="171" y="60"/>
                  </a:cubicBezTo>
                  <a:cubicBezTo>
                    <a:pt x="171" y="65"/>
                    <a:pt x="168" y="69"/>
                    <a:pt x="163" y="69"/>
                  </a:cubicBezTo>
                  <a:close/>
                  <a:moveTo>
                    <a:pt x="171" y="179"/>
                  </a:moveTo>
                  <a:cubicBezTo>
                    <a:pt x="171" y="179"/>
                    <a:pt x="171" y="179"/>
                    <a:pt x="171" y="179"/>
                  </a:cubicBezTo>
                  <a:cubicBezTo>
                    <a:pt x="171" y="184"/>
                    <a:pt x="167" y="188"/>
                    <a:pt x="162" y="188"/>
                  </a:cubicBezTo>
                  <a:cubicBezTo>
                    <a:pt x="157" y="188"/>
                    <a:pt x="153" y="184"/>
                    <a:pt x="153" y="179"/>
                  </a:cubicBezTo>
                  <a:cubicBezTo>
                    <a:pt x="153" y="179"/>
                    <a:pt x="153" y="179"/>
                    <a:pt x="153" y="179"/>
                  </a:cubicBezTo>
                  <a:cubicBezTo>
                    <a:pt x="153" y="174"/>
                    <a:pt x="157" y="170"/>
                    <a:pt x="162" y="170"/>
                  </a:cubicBezTo>
                  <a:cubicBezTo>
                    <a:pt x="167" y="170"/>
                    <a:pt x="171" y="174"/>
                    <a:pt x="171" y="179"/>
                  </a:cubicBezTo>
                  <a:close/>
                  <a:moveTo>
                    <a:pt x="171" y="138"/>
                  </a:moveTo>
                  <a:cubicBezTo>
                    <a:pt x="171" y="138"/>
                    <a:pt x="171" y="138"/>
                    <a:pt x="171" y="138"/>
                  </a:cubicBezTo>
                  <a:cubicBezTo>
                    <a:pt x="171" y="143"/>
                    <a:pt x="167" y="147"/>
                    <a:pt x="162" y="147"/>
                  </a:cubicBezTo>
                  <a:cubicBezTo>
                    <a:pt x="157" y="147"/>
                    <a:pt x="153" y="143"/>
                    <a:pt x="153" y="138"/>
                  </a:cubicBezTo>
                  <a:cubicBezTo>
                    <a:pt x="153" y="138"/>
                    <a:pt x="153" y="138"/>
                    <a:pt x="153" y="138"/>
                  </a:cubicBezTo>
                  <a:cubicBezTo>
                    <a:pt x="153" y="133"/>
                    <a:pt x="157" y="129"/>
                    <a:pt x="162" y="129"/>
                  </a:cubicBezTo>
                  <a:cubicBezTo>
                    <a:pt x="167" y="129"/>
                    <a:pt x="171" y="133"/>
                    <a:pt x="171" y="138"/>
                  </a:cubicBezTo>
                  <a:close/>
                  <a:moveTo>
                    <a:pt x="171" y="96"/>
                  </a:moveTo>
                  <a:cubicBezTo>
                    <a:pt x="171" y="97"/>
                    <a:pt x="171" y="97"/>
                    <a:pt x="171" y="97"/>
                  </a:cubicBezTo>
                  <a:cubicBezTo>
                    <a:pt x="171" y="108"/>
                    <a:pt x="153" y="108"/>
                    <a:pt x="153" y="97"/>
                  </a:cubicBezTo>
                  <a:cubicBezTo>
                    <a:pt x="153" y="96"/>
                    <a:pt x="153" y="96"/>
                    <a:pt x="153" y="96"/>
                  </a:cubicBezTo>
                  <a:cubicBezTo>
                    <a:pt x="153" y="92"/>
                    <a:pt x="157" y="88"/>
                    <a:pt x="162" y="88"/>
                  </a:cubicBezTo>
                  <a:cubicBezTo>
                    <a:pt x="167" y="88"/>
                    <a:pt x="171" y="92"/>
                    <a:pt x="171" y="96"/>
                  </a:cubicBez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4476" name="Freeform 380"/>
            <p:cNvSpPr/>
            <p:nvPr/>
          </p:nvSpPr>
          <p:spPr bwMode="auto">
            <a:xfrm>
              <a:off x="5685235" y="3140869"/>
              <a:ext cx="183356" cy="92869"/>
            </a:xfrm>
            <a:custGeom>
              <a:cxnLst>
                <a:cxn ang="0">
                  <a:pos x="0" y="0"/>
                </a:cxn>
                <a:cxn ang="0">
                  <a:pos x="76" y="78"/>
                </a:cxn>
                <a:cxn ang="0">
                  <a:pos x="154" y="0"/>
                </a:cxn>
                <a:cxn ang="0">
                  <a:pos x="0" y="0"/>
                </a:cxn>
                <a:cxn ang="0">
                  <a:pos x="0" y="0"/>
                </a:cxn>
              </a:cxnLst>
              <a:rect b="b" l="0" r="r" t="0"/>
              <a:pathLst>
                <a:path h="78" w="154">
                  <a:moveTo>
                    <a:pt x="0" y="0"/>
                  </a:moveTo>
                  <a:lnTo>
                    <a:pt x="76" y="78"/>
                  </a:lnTo>
                  <a:lnTo>
                    <a:pt x="154" y="0"/>
                  </a:lnTo>
                  <a:lnTo>
                    <a:pt x="0" y="0"/>
                  </a:lnTo>
                  <a:lnTo>
                    <a:pt x="0" y="0"/>
                  </a:ln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nvGrpSpPr>
          <p:cNvPr id="15" name="组合 14">
            <a:extLst>
              <a:ext uri="{FF2B5EF4-FFF2-40B4-BE49-F238E27FC236}">
                <a16:creationId xmlns:a16="http://schemas.microsoft.com/office/drawing/2014/main" id="{BC68323B-E29B-453C-A0B0-A5D7EC6F1CA1}"/>
              </a:ext>
            </a:extLst>
          </p:cNvPr>
          <p:cNvGrpSpPr/>
          <p:nvPr/>
        </p:nvGrpSpPr>
        <p:grpSpPr>
          <a:xfrm>
            <a:off x="6806849" y="2482172"/>
            <a:ext cx="1042554" cy="898659"/>
            <a:chOff x="6531769" y="2445544"/>
            <a:chExt cx="914400" cy="788194"/>
          </a:xfrm>
          <a:solidFill>
            <a:srgbClr val="273045"/>
          </a:solidFill>
        </p:grpSpPr>
        <p:sp>
          <p:nvSpPr>
            <p:cNvPr id="4571" name="Freeform 475"/>
            <p:cNvSpPr>
              <a:spLocks noEditPoints="1"/>
            </p:cNvSpPr>
            <p:nvPr/>
          </p:nvSpPr>
          <p:spPr bwMode="auto">
            <a:xfrm>
              <a:off x="6531769" y="2445544"/>
              <a:ext cx="914400" cy="644128"/>
            </a:xfrm>
            <a:custGeom>
              <a:cxnLst>
                <a:cxn ang="0">
                  <a:pos x="171" y="221"/>
                </a:cxn>
                <a:cxn ang="0">
                  <a:pos x="153" y="221"/>
                </a:cxn>
                <a:cxn ang="0">
                  <a:pos x="162" y="211"/>
                </a:cxn>
                <a:cxn ang="0">
                  <a:pos x="10" y="18"/>
                </a:cxn>
                <a:cxn ang="0">
                  <a:pos x="5" y="16"/>
                </a:cxn>
                <a:cxn ang="0">
                  <a:pos x="15" y="2"/>
                </a:cxn>
                <a:cxn ang="0">
                  <a:pos x="10" y="18"/>
                </a:cxn>
                <a:cxn ang="0">
                  <a:pos x="308" y="17"/>
                </a:cxn>
                <a:cxn ang="0">
                  <a:pos x="311" y="4"/>
                </a:cxn>
                <a:cxn ang="0">
                  <a:pos x="321" y="18"/>
                </a:cxn>
                <a:cxn ang="0">
                  <a:pos x="315" y="20"/>
                </a:cxn>
                <a:cxn ang="0">
                  <a:pos x="41" y="39"/>
                </a:cxn>
                <a:cxn ang="0">
                  <a:pos x="41" y="39"/>
                </a:cxn>
                <a:cxn ang="0">
                  <a:pos x="48" y="23"/>
                </a:cxn>
                <a:cxn ang="0">
                  <a:pos x="53" y="35"/>
                </a:cxn>
                <a:cxn ang="0">
                  <a:pos x="280" y="41"/>
                </a:cxn>
                <a:cxn ang="0">
                  <a:pos x="276" y="25"/>
                </a:cxn>
                <a:cxn ang="0">
                  <a:pos x="289" y="29"/>
                </a:cxn>
                <a:cxn ang="0">
                  <a:pos x="281" y="32"/>
                </a:cxn>
                <a:cxn ang="0">
                  <a:pos x="280" y="41"/>
                </a:cxn>
                <a:cxn ang="0">
                  <a:pos x="80" y="55"/>
                </a:cxn>
                <a:cxn ang="0">
                  <a:pos x="74" y="44"/>
                </a:cxn>
                <a:cxn ang="0">
                  <a:pos x="85" y="39"/>
                </a:cxn>
                <a:cxn ang="0">
                  <a:pos x="83" y="56"/>
                </a:cxn>
                <a:cxn ang="0">
                  <a:pos x="235" y="51"/>
                </a:cxn>
                <a:cxn ang="0">
                  <a:pos x="241" y="40"/>
                </a:cxn>
                <a:cxn ang="0">
                  <a:pos x="246" y="56"/>
                </a:cxn>
                <a:cxn ang="0">
                  <a:pos x="245" y="56"/>
                </a:cxn>
                <a:cxn ang="0">
                  <a:pos x="122" y="65"/>
                </a:cxn>
                <a:cxn ang="0">
                  <a:pos x="121" y="65"/>
                </a:cxn>
                <a:cxn ang="0">
                  <a:pos x="123" y="48"/>
                </a:cxn>
                <a:cxn ang="0">
                  <a:pos x="122" y="65"/>
                </a:cxn>
                <a:cxn ang="0">
                  <a:pos x="194" y="59"/>
                </a:cxn>
                <a:cxn ang="0">
                  <a:pos x="202" y="49"/>
                </a:cxn>
                <a:cxn ang="0">
                  <a:pos x="205" y="66"/>
                </a:cxn>
                <a:cxn ang="0">
                  <a:pos x="204" y="66"/>
                </a:cxn>
                <a:cxn ang="0">
                  <a:pos x="163" y="69"/>
                </a:cxn>
                <a:cxn ang="0">
                  <a:pos x="154" y="60"/>
                </a:cxn>
                <a:cxn ang="0">
                  <a:pos x="171" y="60"/>
                </a:cxn>
                <a:cxn ang="0">
                  <a:pos x="171" y="179"/>
                </a:cxn>
                <a:cxn ang="0">
                  <a:pos x="162" y="188"/>
                </a:cxn>
                <a:cxn ang="0">
                  <a:pos x="153" y="179"/>
                </a:cxn>
                <a:cxn ang="0">
                  <a:pos x="171" y="179"/>
                </a:cxn>
                <a:cxn ang="0">
                  <a:pos x="171" y="138"/>
                </a:cxn>
                <a:cxn ang="0">
                  <a:pos x="153" y="138"/>
                </a:cxn>
                <a:cxn ang="0">
                  <a:pos x="162" y="129"/>
                </a:cxn>
                <a:cxn ang="0">
                  <a:pos x="171" y="96"/>
                </a:cxn>
                <a:cxn ang="0">
                  <a:pos x="153" y="97"/>
                </a:cxn>
                <a:cxn ang="0">
                  <a:pos x="162" y="88"/>
                </a:cxn>
              </a:cxnLst>
              <a:rect b="b" l="0" r="r" t="0"/>
              <a:pathLst>
                <a:path h="229" w="325">
                  <a:moveTo>
                    <a:pt x="171" y="220"/>
                  </a:moveTo>
                  <a:cubicBezTo>
                    <a:pt x="171" y="221"/>
                    <a:pt x="171" y="221"/>
                    <a:pt x="171" y="221"/>
                  </a:cubicBezTo>
                  <a:cubicBezTo>
                    <a:pt x="171" y="225"/>
                    <a:pt x="167" y="229"/>
                    <a:pt x="162" y="229"/>
                  </a:cubicBezTo>
                  <a:cubicBezTo>
                    <a:pt x="157" y="229"/>
                    <a:pt x="153" y="225"/>
                    <a:pt x="153" y="221"/>
                  </a:cubicBezTo>
                  <a:cubicBezTo>
                    <a:pt x="153" y="220"/>
                    <a:pt x="153" y="220"/>
                    <a:pt x="153" y="220"/>
                  </a:cubicBezTo>
                  <a:cubicBezTo>
                    <a:pt x="153" y="215"/>
                    <a:pt x="157" y="211"/>
                    <a:pt x="162" y="211"/>
                  </a:cubicBezTo>
                  <a:cubicBezTo>
                    <a:pt x="167" y="211"/>
                    <a:pt x="171" y="215"/>
                    <a:pt x="171" y="220"/>
                  </a:cubicBezTo>
                  <a:close/>
                  <a:moveTo>
                    <a:pt x="10" y="18"/>
                  </a:moveTo>
                  <a:cubicBezTo>
                    <a:pt x="9" y="18"/>
                    <a:pt x="7" y="18"/>
                    <a:pt x="5" y="17"/>
                  </a:cubicBezTo>
                  <a:cubicBezTo>
                    <a:pt x="5" y="17"/>
                    <a:pt x="5" y="16"/>
                    <a:pt x="5" y="16"/>
                  </a:cubicBezTo>
                  <a:cubicBezTo>
                    <a:pt x="1" y="13"/>
                    <a:pt x="0" y="8"/>
                    <a:pt x="3" y="4"/>
                  </a:cubicBezTo>
                  <a:cubicBezTo>
                    <a:pt x="6" y="0"/>
                    <a:pt x="11" y="0"/>
                    <a:pt x="15" y="2"/>
                  </a:cubicBezTo>
                  <a:cubicBezTo>
                    <a:pt x="19" y="5"/>
                    <a:pt x="20" y="11"/>
                    <a:pt x="17" y="15"/>
                  </a:cubicBezTo>
                  <a:cubicBezTo>
                    <a:pt x="16" y="17"/>
                    <a:pt x="13" y="18"/>
                    <a:pt x="10" y="18"/>
                  </a:cubicBezTo>
                  <a:close/>
                  <a:moveTo>
                    <a:pt x="315" y="20"/>
                  </a:moveTo>
                  <a:cubicBezTo>
                    <a:pt x="313" y="20"/>
                    <a:pt x="310" y="19"/>
                    <a:pt x="308" y="17"/>
                  </a:cubicBezTo>
                  <a:cubicBezTo>
                    <a:pt x="305" y="13"/>
                    <a:pt x="306" y="7"/>
                    <a:pt x="310" y="5"/>
                  </a:cubicBezTo>
                  <a:cubicBezTo>
                    <a:pt x="311" y="4"/>
                    <a:pt x="311" y="4"/>
                    <a:pt x="311" y="4"/>
                  </a:cubicBezTo>
                  <a:cubicBezTo>
                    <a:pt x="315" y="1"/>
                    <a:pt x="320" y="2"/>
                    <a:pt x="323" y="6"/>
                  </a:cubicBezTo>
                  <a:cubicBezTo>
                    <a:pt x="325" y="10"/>
                    <a:pt x="325" y="15"/>
                    <a:pt x="321" y="18"/>
                  </a:cubicBezTo>
                  <a:cubicBezTo>
                    <a:pt x="320" y="19"/>
                    <a:pt x="320" y="19"/>
                    <a:pt x="320" y="19"/>
                  </a:cubicBezTo>
                  <a:cubicBezTo>
                    <a:pt x="319" y="20"/>
                    <a:pt x="317" y="20"/>
                    <a:pt x="315" y="20"/>
                  </a:cubicBezTo>
                  <a:close/>
                  <a:moveTo>
                    <a:pt x="45" y="40"/>
                  </a:moveTo>
                  <a:cubicBezTo>
                    <a:pt x="44" y="40"/>
                    <a:pt x="42" y="40"/>
                    <a:pt x="41" y="39"/>
                  </a:cubicBezTo>
                  <a:cubicBezTo>
                    <a:pt x="45" y="31"/>
                    <a:pt x="45" y="31"/>
                    <a:pt x="45" y="31"/>
                  </a:cubicBezTo>
                  <a:cubicBezTo>
                    <a:pt x="41" y="39"/>
                    <a:pt x="41" y="39"/>
                    <a:pt x="41" y="39"/>
                  </a:cubicBezTo>
                  <a:cubicBezTo>
                    <a:pt x="37" y="37"/>
                    <a:pt x="35" y="31"/>
                    <a:pt x="37" y="27"/>
                  </a:cubicBezTo>
                  <a:cubicBezTo>
                    <a:pt x="39" y="23"/>
                    <a:pt x="44" y="21"/>
                    <a:pt x="48" y="23"/>
                  </a:cubicBezTo>
                  <a:cubicBezTo>
                    <a:pt x="49" y="24"/>
                    <a:pt x="49" y="24"/>
                    <a:pt x="49" y="24"/>
                  </a:cubicBezTo>
                  <a:cubicBezTo>
                    <a:pt x="53" y="26"/>
                    <a:pt x="55" y="31"/>
                    <a:pt x="53" y="35"/>
                  </a:cubicBezTo>
                  <a:cubicBezTo>
                    <a:pt x="51" y="38"/>
                    <a:pt x="48" y="40"/>
                    <a:pt x="45" y="40"/>
                  </a:cubicBezTo>
                  <a:close/>
                  <a:moveTo>
                    <a:pt x="280" y="41"/>
                  </a:moveTo>
                  <a:cubicBezTo>
                    <a:pt x="277" y="41"/>
                    <a:pt x="274" y="40"/>
                    <a:pt x="273" y="37"/>
                  </a:cubicBezTo>
                  <a:cubicBezTo>
                    <a:pt x="271" y="32"/>
                    <a:pt x="272" y="27"/>
                    <a:pt x="276" y="25"/>
                  </a:cubicBezTo>
                  <a:cubicBezTo>
                    <a:pt x="276" y="25"/>
                    <a:pt x="277" y="25"/>
                    <a:pt x="277" y="25"/>
                  </a:cubicBezTo>
                  <a:cubicBezTo>
                    <a:pt x="281" y="23"/>
                    <a:pt x="286" y="24"/>
                    <a:pt x="289" y="29"/>
                  </a:cubicBezTo>
                  <a:cubicBezTo>
                    <a:pt x="291" y="33"/>
                    <a:pt x="289" y="38"/>
                    <a:pt x="285" y="40"/>
                  </a:cubicBezTo>
                  <a:cubicBezTo>
                    <a:pt x="281" y="32"/>
                    <a:pt x="281" y="32"/>
                    <a:pt x="281" y="32"/>
                  </a:cubicBezTo>
                  <a:cubicBezTo>
                    <a:pt x="284" y="40"/>
                    <a:pt x="284" y="40"/>
                    <a:pt x="284" y="40"/>
                  </a:cubicBezTo>
                  <a:cubicBezTo>
                    <a:pt x="283" y="41"/>
                    <a:pt x="282" y="41"/>
                    <a:pt x="280" y="41"/>
                  </a:cubicBezTo>
                  <a:close/>
                  <a:moveTo>
                    <a:pt x="83" y="56"/>
                  </a:moveTo>
                  <a:cubicBezTo>
                    <a:pt x="82" y="56"/>
                    <a:pt x="81" y="56"/>
                    <a:pt x="80" y="55"/>
                  </a:cubicBezTo>
                  <a:cubicBezTo>
                    <a:pt x="80" y="55"/>
                    <a:pt x="80" y="55"/>
                    <a:pt x="80" y="55"/>
                  </a:cubicBezTo>
                  <a:cubicBezTo>
                    <a:pt x="75" y="54"/>
                    <a:pt x="72" y="49"/>
                    <a:pt x="74" y="44"/>
                  </a:cubicBezTo>
                  <a:cubicBezTo>
                    <a:pt x="75" y="40"/>
                    <a:pt x="80" y="37"/>
                    <a:pt x="85" y="39"/>
                  </a:cubicBezTo>
                  <a:cubicBezTo>
                    <a:pt x="85" y="39"/>
                    <a:pt x="85" y="39"/>
                    <a:pt x="85" y="39"/>
                  </a:cubicBezTo>
                  <a:cubicBezTo>
                    <a:pt x="90" y="40"/>
                    <a:pt x="92" y="45"/>
                    <a:pt x="91" y="50"/>
                  </a:cubicBezTo>
                  <a:cubicBezTo>
                    <a:pt x="90" y="53"/>
                    <a:pt x="86" y="56"/>
                    <a:pt x="83" y="56"/>
                  </a:cubicBezTo>
                  <a:close/>
                  <a:moveTo>
                    <a:pt x="243" y="57"/>
                  </a:moveTo>
                  <a:cubicBezTo>
                    <a:pt x="239" y="57"/>
                    <a:pt x="236" y="54"/>
                    <a:pt x="235" y="51"/>
                  </a:cubicBezTo>
                  <a:cubicBezTo>
                    <a:pt x="233" y="46"/>
                    <a:pt x="235" y="41"/>
                    <a:pt x="240" y="40"/>
                  </a:cubicBezTo>
                  <a:cubicBezTo>
                    <a:pt x="241" y="40"/>
                    <a:pt x="241" y="40"/>
                    <a:pt x="241" y="40"/>
                  </a:cubicBezTo>
                  <a:cubicBezTo>
                    <a:pt x="245" y="38"/>
                    <a:pt x="250" y="41"/>
                    <a:pt x="251" y="45"/>
                  </a:cubicBezTo>
                  <a:cubicBezTo>
                    <a:pt x="253" y="50"/>
                    <a:pt x="250" y="55"/>
                    <a:pt x="246" y="56"/>
                  </a:cubicBezTo>
                  <a:cubicBezTo>
                    <a:pt x="243" y="48"/>
                    <a:pt x="243" y="48"/>
                    <a:pt x="243" y="48"/>
                  </a:cubicBezTo>
                  <a:cubicBezTo>
                    <a:pt x="245" y="56"/>
                    <a:pt x="245" y="56"/>
                    <a:pt x="245" y="56"/>
                  </a:cubicBezTo>
                  <a:cubicBezTo>
                    <a:pt x="245" y="57"/>
                    <a:pt x="244" y="57"/>
                    <a:pt x="243" y="57"/>
                  </a:cubicBezTo>
                  <a:close/>
                  <a:moveTo>
                    <a:pt x="122" y="65"/>
                  </a:moveTo>
                  <a:cubicBezTo>
                    <a:pt x="122" y="65"/>
                    <a:pt x="121" y="65"/>
                    <a:pt x="121" y="65"/>
                  </a:cubicBezTo>
                  <a:cubicBezTo>
                    <a:pt x="121" y="65"/>
                    <a:pt x="121" y="65"/>
                    <a:pt x="121" y="65"/>
                  </a:cubicBezTo>
                  <a:cubicBezTo>
                    <a:pt x="116" y="65"/>
                    <a:pt x="113" y="60"/>
                    <a:pt x="113" y="55"/>
                  </a:cubicBezTo>
                  <a:cubicBezTo>
                    <a:pt x="114" y="51"/>
                    <a:pt x="118" y="48"/>
                    <a:pt x="123" y="48"/>
                  </a:cubicBezTo>
                  <a:cubicBezTo>
                    <a:pt x="128" y="49"/>
                    <a:pt x="131" y="53"/>
                    <a:pt x="131" y="58"/>
                  </a:cubicBezTo>
                  <a:cubicBezTo>
                    <a:pt x="130" y="62"/>
                    <a:pt x="126" y="65"/>
                    <a:pt x="122" y="65"/>
                  </a:cubicBezTo>
                  <a:close/>
                  <a:moveTo>
                    <a:pt x="203" y="66"/>
                  </a:moveTo>
                  <a:cubicBezTo>
                    <a:pt x="199" y="66"/>
                    <a:pt x="195" y="63"/>
                    <a:pt x="194" y="59"/>
                  </a:cubicBezTo>
                  <a:cubicBezTo>
                    <a:pt x="194" y="54"/>
                    <a:pt x="197" y="49"/>
                    <a:pt x="202" y="49"/>
                  </a:cubicBezTo>
                  <a:cubicBezTo>
                    <a:pt x="202" y="49"/>
                    <a:pt x="202" y="49"/>
                    <a:pt x="202" y="49"/>
                  </a:cubicBezTo>
                  <a:cubicBezTo>
                    <a:pt x="207" y="48"/>
                    <a:pt x="211" y="51"/>
                    <a:pt x="212" y="56"/>
                  </a:cubicBezTo>
                  <a:cubicBezTo>
                    <a:pt x="213" y="61"/>
                    <a:pt x="209" y="65"/>
                    <a:pt x="205" y="66"/>
                  </a:cubicBezTo>
                  <a:cubicBezTo>
                    <a:pt x="204" y="57"/>
                    <a:pt x="204" y="57"/>
                    <a:pt x="204" y="57"/>
                  </a:cubicBezTo>
                  <a:cubicBezTo>
                    <a:pt x="204" y="66"/>
                    <a:pt x="204" y="66"/>
                    <a:pt x="204" y="66"/>
                  </a:cubicBezTo>
                  <a:cubicBezTo>
                    <a:pt x="204" y="66"/>
                    <a:pt x="203" y="66"/>
                    <a:pt x="203" y="66"/>
                  </a:cubicBezTo>
                  <a:close/>
                  <a:moveTo>
                    <a:pt x="163" y="69"/>
                  </a:moveTo>
                  <a:cubicBezTo>
                    <a:pt x="162" y="69"/>
                    <a:pt x="162" y="69"/>
                    <a:pt x="162" y="69"/>
                  </a:cubicBezTo>
                  <a:cubicBezTo>
                    <a:pt x="158" y="69"/>
                    <a:pt x="154" y="65"/>
                    <a:pt x="154" y="60"/>
                  </a:cubicBezTo>
                  <a:cubicBezTo>
                    <a:pt x="154" y="55"/>
                    <a:pt x="158" y="52"/>
                    <a:pt x="162" y="52"/>
                  </a:cubicBezTo>
                  <a:cubicBezTo>
                    <a:pt x="167" y="52"/>
                    <a:pt x="171" y="55"/>
                    <a:pt x="171" y="60"/>
                  </a:cubicBezTo>
                  <a:cubicBezTo>
                    <a:pt x="171" y="65"/>
                    <a:pt x="168" y="69"/>
                    <a:pt x="163" y="69"/>
                  </a:cubicBezTo>
                  <a:close/>
                  <a:moveTo>
                    <a:pt x="171" y="179"/>
                  </a:moveTo>
                  <a:cubicBezTo>
                    <a:pt x="171" y="179"/>
                    <a:pt x="171" y="179"/>
                    <a:pt x="171" y="179"/>
                  </a:cubicBezTo>
                  <a:cubicBezTo>
                    <a:pt x="171" y="184"/>
                    <a:pt x="167" y="188"/>
                    <a:pt x="162" y="188"/>
                  </a:cubicBezTo>
                  <a:cubicBezTo>
                    <a:pt x="157" y="188"/>
                    <a:pt x="153" y="184"/>
                    <a:pt x="153" y="179"/>
                  </a:cubicBezTo>
                  <a:cubicBezTo>
                    <a:pt x="153" y="179"/>
                    <a:pt x="153" y="179"/>
                    <a:pt x="153" y="179"/>
                  </a:cubicBezTo>
                  <a:cubicBezTo>
                    <a:pt x="153" y="174"/>
                    <a:pt x="157" y="170"/>
                    <a:pt x="162" y="170"/>
                  </a:cubicBezTo>
                  <a:cubicBezTo>
                    <a:pt x="167" y="170"/>
                    <a:pt x="171" y="174"/>
                    <a:pt x="171" y="179"/>
                  </a:cubicBezTo>
                  <a:close/>
                  <a:moveTo>
                    <a:pt x="171" y="138"/>
                  </a:moveTo>
                  <a:cubicBezTo>
                    <a:pt x="171" y="138"/>
                    <a:pt x="171" y="138"/>
                    <a:pt x="171" y="138"/>
                  </a:cubicBezTo>
                  <a:cubicBezTo>
                    <a:pt x="171" y="143"/>
                    <a:pt x="167" y="147"/>
                    <a:pt x="162" y="147"/>
                  </a:cubicBezTo>
                  <a:cubicBezTo>
                    <a:pt x="157" y="147"/>
                    <a:pt x="153" y="143"/>
                    <a:pt x="153" y="138"/>
                  </a:cubicBezTo>
                  <a:cubicBezTo>
                    <a:pt x="153" y="138"/>
                    <a:pt x="153" y="138"/>
                    <a:pt x="153" y="138"/>
                  </a:cubicBezTo>
                  <a:cubicBezTo>
                    <a:pt x="153" y="133"/>
                    <a:pt x="157" y="129"/>
                    <a:pt x="162" y="129"/>
                  </a:cubicBezTo>
                  <a:cubicBezTo>
                    <a:pt x="167" y="129"/>
                    <a:pt x="171" y="133"/>
                    <a:pt x="171" y="138"/>
                  </a:cubicBezTo>
                  <a:close/>
                  <a:moveTo>
                    <a:pt x="171" y="96"/>
                  </a:moveTo>
                  <a:cubicBezTo>
                    <a:pt x="171" y="97"/>
                    <a:pt x="171" y="97"/>
                    <a:pt x="171" y="97"/>
                  </a:cubicBezTo>
                  <a:cubicBezTo>
                    <a:pt x="171" y="108"/>
                    <a:pt x="153" y="108"/>
                    <a:pt x="153" y="97"/>
                  </a:cubicBezTo>
                  <a:cubicBezTo>
                    <a:pt x="153" y="96"/>
                    <a:pt x="153" y="96"/>
                    <a:pt x="153" y="96"/>
                  </a:cubicBezTo>
                  <a:cubicBezTo>
                    <a:pt x="153" y="92"/>
                    <a:pt x="157" y="88"/>
                    <a:pt x="162" y="88"/>
                  </a:cubicBezTo>
                  <a:cubicBezTo>
                    <a:pt x="167" y="88"/>
                    <a:pt x="171" y="92"/>
                    <a:pt x="171" y="96"/>
                  </a:cubicBez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4572" name="Freeform 476"/>
            <p:cNvSpPr/>
            <p:nvPr/>
          </p:nvSpPr>
          <p:spPr bwMode="auto">
            <a:xfrm>
              <a:off x="6900863" y="3140869"/>
              <a:ext cx="182165" cy="92869"/>
            </a:xfrm>
            <a:custGeom>
              <a:cxnLst>
                <a:cxn ang="0">
                  <a:pos x="0" y="0"/>
                </a:cxn>
                <a:cxn ang="0">
                  <a:pos x="75" y="78"/>
                </a:cxn>
                <a:cxn ang="0">
                  <a:pos x="153" y="0"/>
                </a:cxn>
                <a:cxn ang="0">
                  <a:pos x="0" y="0"/>
                </a:cxn>
                <a:cxn ang="0">
                  <a:pos x="0" y="0"/>
                </a:cxn>
              </a:cxnLst>
              <a:rect b="b" l="0" r="r" t="0"/>
              <a:pathLst>
                <a:path h="78" w="153">
                  <a:moveTo>
                    <a:pt x="0" y="0"/>
                  </a:moveTo>
                  <a:lnTo>
                    <a:pt x="75" y="78"/>
                  </a:lnTo>
                  <a:lnTo>
                    <a:pt x="153" y="0"/>
                  </a:lnTo>
                  <a:lnTo>
                    <a:pt x="0" y="0"/>
                  </a:lnTo>
                  <a:lnTo>
                    <a:pt x="0" y="0"/>
                  </a:ln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nvGrpSpPr>
          <p:cNvPr id="16" name="组合 15"/>
          <p:cNvGrpSpPr/>
          <p:nvPr/>
        </p:nvGrpSpPr>
        <p:grpSpPr>
          <a:xfrm>
            <a:off x="1041581" y="987575"/>
            <a:ext cx="1523106" cy="1523105"/>
            <a:chOff x="1041581" y="987575"/>
            <a:chExt cx="1523106" cy="1523105"/>
          </a:xfrm>
        </p:grpSpPr>
        <p:grpSp>
          <p:nvGrpSpPr>
            <p:cNvPr id="2" name="组合 1">
              <a:extLst>
                <a:ext uri="{FF2B5EF4-FFF2-40B4-BE49-F238E27FC236}">
                  <a16:creationId xmlns:a16="http://schemas.microsoft.com/office/drawing/2014/main" id="{1A91BD7D-69F7-4383-9954-B1CC2D617B37}"/>
                </a:ext>
              </a:extLst>
            </p:cNvPr>
            <p:cNvGrpSpPr/>
            <p:nvPr/>
          </p:nvGrpSpPr>
          <p:grpSpPr>
            <a:xfrm>
              <a:off x="1041581" y="987575"/>
              <a:ext cx="1523106" cy="1523105"/>
              <a:chOff x="1475185" y="1134667"/>
              <a:chExt cx="1335881" cy="1335881"/>
            </a:xfrm>
            <a:solidFill>
              <a:srgbClr val="273045"/>
            </a:solidFill>
          </p:grpSpPr>
          <p:sp>
            <p:nvSpPr>
              <p:cNvPr id="4185" name="Freeform 89"/>
              <p:cNvSpPr>
                <a:spLocks noEditPoints="1"/>
              </p:cNvSpPr>
              <p:nvPr/>
            </p:nvSpPr>
            <p:spPr bwMode="auto">
              <a:xfrm>
                <a:off x="1475185" y="1134667"/>
                <a:ext cx="1335881" cy="1335881"/>
              </a:xfrm>
              <a:custGeom>
                <a:cxnLst>
                  <a:cxn ang="0">
                    <a:pos x="237" y="0"/>
                  </a:cxn>
                  <a:cxn ang="0">
                    <a:pos x="475" y="238"/>
                  </a:cxn>
                  <a:cxn ang="0">
                    <a:pos x="237" y="475"/>
                  </a:cxn>
                  <a:cxn ang="0">
                    <a:pos x="0" y="238"/>
                  </a:cxn>
                  <a:cxn ang="0">
                    <a:pos x="237" y="0"/>
                  </a:cxn>
                  <a:cxn ang="0">
                    <a:pos x="237" y="44"/>
                  </a:cxn>
                  <a:cxn ang="0">
                    <a:pos x="43" y="238"/>
                  </a:cxn>
                  <a:cxn ang="0">
                    <a:pos x="237" y="431"/>
                  </a:cxn>
                  <a:cxn ang="0">
                    <a:pos x="431" y="238"/>
                  </a:cxn>
                  <a:cxn ang="0">
                    <a:pos x="237" y="44"/>
                  </a:cxn>
                </a:cxnLst>
                <a:rect b="b" l="0" r="r" t="0"/>
                <a:pathLst>
                  <a:path h="475" w="475">
                    <a:moveTo>
                      <a:pt x="237" y="0"/>
                    </a:moveTo>
                    <a:cubicBezTo>
                      <a:pt x="368" y="0"/>
                      <a:pt x="475" y="106"/>
                      <a:pt x="475" y="238"/>
                    </a:cubicBezTo>
                    <a:cubicBezTo>
                      <a:pt x="475" y="369"/>
                      <a:pt x="368" y="475"/>
                      <a:pt x="237" y="475"/>
                    </a:cubicBezTo>
                    <a:cubicBezTo>
                      <a:pt x="106" y="475"/>
                      <a:pt x="0" y="369"/>
                      <a:pt x="0" y="238"/>
                    </a:cubicBezTo>
                    <a:cubicBezTo>
                      <a:pt x="0" y="106"/>
                      <a:pt x="106" y="0"/>
                      <a:pt x="237" y="0"/>
                    </a:cubicBezTo>
                    <a:close/>
                    <a:moveTo>
                      <a:pt x="237" y="44"/>
                    </a:moveTo>
                    <a:cubicBezTo>
                      <a:pt x="130" y="44"/>
                      <a:pt x="43" y="131"/>
                      <a:pt x="43" y="238"/>
                    </a:cubicBezTo>
                    <a:cubicBezTo>
                      <a:pt x="43" y="345"/>
                      <a:pt x="130" y="431"/>
                      <a:pt x="237" y="431"/>
                    </a:cubicBezTo>
                    <a:cubicBezTo>
                      <a:pt x="344" y="431"/>
                      <a:pt x="431" y="345"/>
                      <a:pt x="431" y="238"/>
                    </a:cubicBezTo>
                    <a:cubicBezTo>
                      <a:pt x="431" y="131"/>
                      <a:pt x="344" y="44"/>
                      <a:pt x="237" y="44"/>
                    </a:cubicBez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4186" name="Oval 90"/>
              <p:cNvSpPr>
                <a:spLocks noChangeArrowheads="1"/>
              </p:cNvSpPr>
              <p:nvPr/>
            </p:nvSpPr>
            <p:spPr bwMode="auto">
              <a:xfrm>
                <a:off x="1683544" y="1345407"/>
                <a:ext cx="916781" cy="916781"/>
              </a:xfrm>
              <a:prstGeom prst="ellipse">
                <a:avLst/>
              </a:pr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nvGrpSpPr>
            <p:cNvPr id="10" name="组合 9">
              <a:extLst>
                <a:ext uri="{FF2B5EF4-FFF2-40B4-BE49-F238E27FC236}">
                  <a16:creationId xmlns:a16="http://schemas.microsoft.com/office/drawing/2014/main" id="{270B3B29-02CB-4FFD-873E-118F1319E288}"/>
                </a:ext>
              </a:extLst>
            </p:cNvPr>
            <p:cNvGrpSpPr/>
            <p:nvPr/>
          </p:nvGrpSpPr>
          <p:grpSpPr>
            <a:xfrm>
              <a:off x="1660597" y="1331019"/>
              <a:ext cx="282358" cy="378740"/>
              <a:chOff x="2018110" y="1435894"/>
              <a:chExt cx="247650" cy="332184"/>
            </a:xfrm>
          </p:grpSpPr>
          <p:sp>
            <p:nvSpPr>
              <p:cNvPr id="4573" name="Freeform 477"/>
              <p:cNvSpPr/>
              <p:nvPr/>
            </p:nvSpPr>
            <p:spPr bwMode="auto">
              <a:xfrm>
                <a:off x="2119313" y="1609725"/>
                <a:ext cx="16669" cy="28575"/>
              </a:xfrm>
              <a:custGeom>
                <a:cxnLst>
                  <a:cxn ang="0">
                    <a:pos x="0" y="5"/>
                  </a:cxn>
                  <a:cxn ang="0">
                    <a:pos x="6" y="10"/>
                  </a:cxn>
                  <a:cxn ang="0">
                    <a:pos x="6" y="0"/>
                  </a:cxn>
                  <a:cxn ang="0">
                    <a:pos x="2" y="1"/>
                  </a:cxn>
                  <a:cxn ang="0">
                    <a:pos x="0" y="5"/>
                  </a:cxn>
                </a:cxnLst>
                <a:rect b="b" l="0" r="r" t="0"/>
                <a:pathLst>
                  <a:path h="10" w="6">
                    <a:moveTo>
                      <a:pt x="0" y="5"/>
                    </a:moveTo>
                    <a:cubicBezTo>
                      <a:pt x="0" y="8"/>
                      <a:pt x="2" y="9"/>
                      <a:pt x="6" y="10"/>
                    </a:cubicBezTo>
                    <a:cubicBezTo>
                      <a:pt x="6" y="0"/>
                      <a:pt x="6" y="0"/>
                      <a:pt x="6" y="0"/>
                    </a:cubicBezTo>
                    <a:cubicBezTo>
                      <a:pt x="4" y="0"/>
                      <a:pt x="3" y="1"/>
                      <a:pt x="2" y="1"/>
                    </a:cubicBezTo>
                    <a:cubicBezTo>
                      <a:pt x="1" y="2"/>
                      <a:pt x="0" y="3"/>
                      <a:pt x="0" y="5"/>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4574" name="Freeform 478"/>
              <p:cNvSpPr/>
              <p:nvPr/>
            </p:nvSpPr>
            <p:spPr bwMode="auto">
              <a:xfrm>
                <a:off x="2146698" y="1658542"/>
                <a:ext cx="16669" cy="29765"/>
              </a:xfrm>
              <a:custGeom>
                <a:cxnLst>
                  <a:cxn ang="0">
                    <a:pos x="0" y="0"/>
                  </a:cxn>
                  <a:cxn ang="0">
                    <a:pos x="0" y="11"/>
                  </a:cxn>
                  <a:cxn ang="0">
                    <a:pos x="4" y="9"/>
                  </a:cxn>
                  <a:cxn ang="0">
                    <a:pos x="6" y="5"/>
                  </a:cxn>
                  <a:cxn ang="0">
                    <a:pos x="0" y="0"/>
                  </a:cxn>
                </a:cxnLst>
                <a:rect b="b" l="0" r="r" t="0"/>
                <a:pathLst>
                  <a:path h="11" w="6">
                    <a:moveTo>
                      <a:pt x="0" y="0"/>
                    </a:moveTo>
                    <a:cubicBezTo>
                      <a:pt x="0" y="11"/>
                      <a:pt x="0" y="11"/>
                      <a:pt x="0" y="11"/>
                    </a:cubicBezTo>
                    <a:cubicBezTo>
                      <a:pt x="1" y="11"/>
                      <a:pt x="3" y="10"/>
                      <a:pt x="4" y="9"/>
                    </a:cubicBezTo>
                    <a:cubicBezTo>
                      <a:pt x="5" y="8"/>
                      <a:pt x="6" y="7"/>
                      <a:pt x="6" y="5"/>
                    </a:cubicBezTo>
                    <a:cubicBezTo>
                      <a:pt x="6" y="2"/>
                      <a:pt x="4" y="1"/>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4575" name="Freeform 479"/>
              <p:cNvSpPr/>
              <p:nvPr/>
            </p:nvSpPr>
            <p:spPr bwMode="auto">
              <a:xfrm>
                <a:off x="2071688" y="1435894"/>
                <a:ext cx="140494" cy="64294"/>
              </a:xfrm>
              <a:custGeom>
                <a:cxnLst>
                  <a:cxn ang="0">
                    <a:pos x="37" y="23"/>
                  </a:cxn>
                  <a:cxn ang="0">
                    <a:pos x="37" y="23"/>
                  </a:cxn>
                  <a:cxn ang="0">
                    <a:pos x="45" y="11"/>
                  </a:cxn>
                  <a:cxn ang="0">
                    <a:pos x="25" y="1"/>
                  </a:cxn>
                  <a:cxn ang="0">
                    <a:pos x="6" y="11"/>
                  </a:cxn>
                  <a:cxn ang="0">
                    <a:pos x="13" y="23"/>
                  </a:cxn>
                  <a:cxn ang="0">
                    <a:pos x="14" y="23"/>
                  </a:cxn>
                  <a:cxn ang="0">
                    <a:pos x="37" y="23"/>
                  </a:cxn>
                </a:cxnLst>
                <a:rect b="b" l="0" r="r" t="0"/>
                <a:pathLst>
                  <a:path h="23" w="50">
                    <a:moveTo>
                      <a:pt x="37" y="23"/>
                    </a:moveTo>
                    <a:cubicBezTo>
                      <a:pt x="37" y="23"/>
                      <a:pt x="37" y="23"/>
                      <a:pt x="37" y="23"/>
                    </a:cubicBezTo>
                    <a:cubicBezTo>
                      <a:pt x="39" y="20"/>
                      <a:pt x="42" y="16"/>
                      <a:pt x="45" y="11"/>
                    </a:cubicBezTo>
                    <a:cubicBezTo>
                      <a:pt x="50" y="1"/>
                      <a:pt x="36" y="1"/>
                      <a:pt x="25" y="1"/>
                    </a:cubicBezTo>
                    <a:cubicBezTo>
                      <a:pt x="14" y="1"/>
                      <a:pt x="0" y="0"/>
                      <a:pt x="6" y="11"/>
                    </a:cubicBezTo>
                    <a:cubicBezTo>
                      <a:pt x="8" y="16"/>
                      <a:pt x="11" y="20"/>
                      <a:pt x="13" y="23"/>
                    </a:cubicBezTo>
                    <a:cubicBezTo>
                      <a:pt x="13" y="23"/>
                      <a:pt x="14" y="23"/>
                      <a:pt x="14" y="23"/>
                    </a:cubicBezTo>
                    <a:cubicBezTo>
                      <a:pt x="37" y="23"/>
                      <a:pt x="37" y="23"/>
                      <a:pt x="37" y="23"/>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4576" name="Freeform 480"/>
              <p:cNvSpPr>
                <a:spLocks noEditPoints="1"/>
              </p:cNvSpPr>
              <p:nvPr/>
            </p:nvSpPr>
            <p:spPr bwMode="auto">
              <a:xfrm>
                <a:off x="2018110" y="1516856"/>
                <a:ext cx="247650" cy="251222"/>
              </a:xfrm>
              <a:custGeom>
                <a:cxnLst>
                  <a:cxn ang="0">
                    <a:pos x="55" y="62"/>
                  </a:cxn>
                  <a:cxn ang="0">
                    <a:pos x="46" y="66"/>
                  </a:cxn>
                  <a:cxn ang="0">
                    <a:pos x="46" y="71"/>
                  </a:cxn>
                  <a:cxn ang="0">
                    <a:pos x="42" y="71"/>
                  </a:cxn>
                  <a:cxn ang="0">
                    <a:pos x="42" y="66"/>
                  </a:cxn>
                  <a:cxn ang="0">
                    <a:pos x="28" y="56"/>
                  </a:cxn>
                  <a:cxn ang="0">
                    <a:pos x="34" y="54"/>
                  </a:cxn>
                  <a:cxn ang="0">
                    <a:pos x="42" y="61"/>
                  </a:cxn>
                  <a:cxn ang="0">
                    <a:pos x="42" y="50"/>
                  </a:cxn>
                  <a:cxn ang="0">
                    <a:pos x="32" y="45"/>
                  </a:cxn>
                  <a:cxn ang="0">
                    <a:pos x="30" y="39"/>
                  </a:cxn>
                  <a:cxn ang="0">
                    <a:pos x="42" y="28"/>
                  </a:cxn>
                  <a:cxn ang="0">
                    <a:pos x="42" y="24"/>
                  </a:cxn>
                  <a:cxn ang="0">
                    <a:pos x="46" y="24"/>
                  </a:cxn>
                  <a:cxn ang="0">
                    <a:pos x="46" y="28"/>
                  </a:cxn>
                  <a:cxn ang="0">
                    <a:pos x="57" y="37"/>
                  </a:cxn>
                  <a:cxn ang="0">
                    <a:pos x="51" y="38"/>
                  </a:cxn>
                  <a:cxn ang="0">
                    <a:pos x="46" y="33"/>
                  </a:cxn>
                  <a:cxn ang="0">
                    <a:pos x="46" y="43"/>
                  </a:cxn>
                  <a:cxn ang="0">
                    <a:pos x="53" y="45"/>
                  </a:cxn>
                  <a:cxn ang="0">
                    <a:pos x="56" y="49"/>
                  </a:cxn>
                  <a:cxn ang="0">
                    <a:pos x="58" y="54"/>
                  </a:cxn>
                  <a:cxn ang="0">
                    <a:pos x="55" y="62"/>
                  </a:cxn>
                  <a:cxn ang="0">
                    <a:pos x="58" y="0"/>
                  </a:cxn>
                  <a:cxn ang="0">
                    <a:pos x="56" y="4"/>
                  </a:cxn>
                  <a:cxn ang="0">
                    <a:pos x="33" y="4"/>
                  </a:cxn>
                  <a:cxn ang="0">
                    <a:pos x="30" y="0"/>
                  </a:cxn>
                  <a:cxn ang="0">
                    <a:pos x="0" y="56"/>
                  </a:cxn>
                  <a:cxn ang="0">
                    <a:pos x="44" y="89"/>
                  </a:cxn>
                  <a:cxn ang="0">
                    <a:pos x="88" y="56"/>
                  </a:cxn>
                  <a:cxn ang="0">
                    <a:pos x="58" y="0"/>
                  </a:cxn>
                </a:cxnLst>
                <a:rect b="b" l="0" r="r" t="0"/>
                <a:pathLst>
                  <a:path h="89" w="88">
                    <a:moveTo>
                      <a:pt x="55" y="62"/>
                    </a:moveTo>
                    <a:cubicBezTo>
                      <a:pt x="53" y="64"/>
                      <a:pt x="50" y="65"/>
                      <a:pt x="46" y="66"/>
                    </a:cubicBezTo>
                    <a:cubicBezTo>
                      <a:pt x="46" y="71"/>
                      <a:pt x="46" y="71"/>
                      <a:pt x="46" y="71"/>
                    </a:cubicBezTo>
                    <a:cubicBezTo>
                      <a:pt x="42" y="71"/>
                      <a:pt x="42" y="71"/>
                      <a:pt x="42" y="71"/>
                    </a:cubicBezTo>
                    <a:cubicBezTo>
                      <a:pt x="42" y="66"/>
                      <a:pt x="42" y="66"/>
                      <a:pt x="42" y="66"/>
                    </a:cubicBezTo>
                    <a:cubicBezTo>
                      <a:pt x="35" y="65"/>
                      <a:pt x="30" y="62"/>
                      <a:pt x="28" y="56"/>
                    </a:cubicBezTo>
                    <a:cubicBezTo>
                      <a:pt x="34" y="54"/>
                      <a:pt x="34" y="54"/>
                      <a:pt x="34" y="54"/>
                    </a:cubicBezTo>
                    <a:cubicBezTo>
                      <a:pt x="36" y="58"/>
                      <a:pt x="38" y="60"/>
                      <a:pt x="42" y="61"/>
                    </a:cubicBezTo>
                    <a:cubicBezTo>
                      <a:pt x="42" y="50"/>
                      <a:pt x="42" y="50"/>
                      <a:pt x="42" y="50"/>
                    </a:cubicBezTo>
                    <a:cubicBezTo>
                      <a:pt x="37" y="48"/>
                      <a:pt x="34" y="47"/>
                      <a:pt x="32" y="45"/>
                    </a:cubicBezTo>
                    <a:cubicBezTo>
                      <a:pt x="31" y="43"/>
                      <a:pt x="30" y="41"/>
                      <a:pt x="30" y="39"/>
                    </a:cubicBezTo>
                    <a:cubicBezTo>
                      <a:pt x="30" y="33"/>
                      <a:pt x="34" y="29"/>
                      <a:pt x="42" y="28"/>
                    </a:cubicBezTo>
                    <a:cubicBezTo>
                      <a:pt x="42" y="24"/>
                      <a:pt x="42" y="24"/>
                      <a:pt x="42" y="24"/>
                    </a:cubicBezTo>
                    <a:cubicBezTo>
                      <a:pt x="46" y="24"/>
                      <a:pt x="46" y="24"/>
                      <a:pt x="46" y="24"/>
                    </a:cubicBezTo>
                    <a:cubicBezTo>
                      <a:pt x="46" y="28"/>
                      <a:pt x="46" y="28"/>
                      <a:pt x="46" y="28"/>
                    </a:cubicBezTo>
                    <a:cubicBezTo>
                      <a:pt x="51" y="29"/>
                      <a:pt x="55" y="32"/>
                      <a:pt x="57" y="37"/>
                    </a:cubicBezTo>
                    <a:cubicBezTo>
                      <a:pt x="51" y="38"/>
                      <a:pt x="51" y="38"/>
                      <a:pt x="51" y="38"/>
                    </a:cubicBezTo>
                    <a:cubicBezTo>
                      <a:pt x="50" y="35"/>
                      <a:pt x="48" y="33"/>
                      <a:pt x="46" y="33"/>
                    </a:cubicBezTo>
                    <a:cubicBezTo>
                      <a:pt x="46" y="43"/>
                      <a:pt x="46" y="43"/>
                      <a:pt x="46" y="43"/>
                    </a:cubicBezTo>
                    <a:cubicBezTo>
                      <a:pt x="49" y="44"/>
                      <a:pt x="52" y="45"/>
                      <a:pt x="53" y="45"/>
                    </a:cubicBezTo>
                    <a:cubicBezTo>
                      <a:pt x="54" y="46"/>
                      <a:pt x="55" y="47"/>
                      <a:pt x="56" y="49"/>
                    </a:cubicBezTo>
                    <a:cubicBezTo>
                      <a:pt x="57" y="50"/>
                      <a:pt x="58" y="52"/>
                      <a:pt x="58" y="54"/>
                    </a:cubicBezTo>
                    <a:cubicBezTo>
                      <a:pt x="58" y="58"/>
                      <a:pt x="57" y="60"/>
                      <a:pt x="55" y="62"/>
                    </a:cubicBezTo>
                    <a:close/>
                    <a:moveTo>
                      <a:pt x="58" y="0"/>
                    </a:moveTo>
                    <a:cubicBezTo>
                      <a:pt x="58" y="2"/>
                      <a:pt x="57" y="4"/>
                      <a:pt x="56" y="4"/>
                    </a:cubicBezTo>
                    <a:cubicBezTo>
                      <a:pt x="33" y="4"/>
                      <a:pt x="33" y="4"/>
                      <a:pt x="33" y="4"/>
                    </a:cubicBezTo>
                    <a:cubicBezTo>
                      <a:pt x="32" y="4"/>
                      <a:pt x="30" y="2"/>
                      <a:pt x="30" y="0"/>
                    </a:cubicBezTo>
                    <a:cubicBezTo>
                      <a:pt x="14" y="10"/>
                      <a:pt x="0" y="36"/>
                      <a:pt x="0" y="56"/>
                    </a:cubicBezTo>
                    <a:cubicBezTo>
                      <a:pt x="0" y="82"/>
                      <a:pt x="20" y="89"/>
                      <a:pt x="44" y="89"/>
                    </a:cubicBezTo>
                    <a:cubicBezTo>
                      <a:pt x="69" y="89"/>
                      <a:pt x="88" y="82"/>
                      <a:pt x="88" y="56"/>
                    </a:cubicBezTo>
                    <a:cubicBezTo>
                      <a:pt x="88" y="36"/>
                      <a:pt x="74" y="11"/>
                      <a:pt x="58"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sp>
          <p:nvSpPr>
            <p:cNvPr id="491" name="文本框 490">
              <a:extLst>
                <a:ext uri="{FF2B5EF4-FFF2-40B4-BE49-F238E27FC236}">
                  <a16:creationId xmlns:a16="http://schemas.microsoft.com/office/drawing/2014/main" id="{310FD4FB-A87B-4262-98CF-1B88BCC54FB5}"/>
                </a:ext>
              </a:extLst>
            </p:cNvPr>
            <p:cNvSpPr txBox="1"/>
            <p:nvPr/>
          </p:nvSpPr>
          <p:spPr>
            <a:xfrm>
              <a:off x="1309367" y="1757607"/>
              <a:ext cx="995680" cy="335280"/>
            </a:xfrm>
            <a:prstGeom prst="rect">
              <a:avLst/>
            </a:prstGeom>
            <a:noFill/>
          </p:spPr>
          <p:txBody>
            <a:bodyPr rtlCol="0" wrap="none">
              <a:spAutoFit/>
            </a:bodyPr>
            <a:lstStyle/>
            <a:p>
              <a:pPr algn="ctr"/>
              <a:r>
                <a:rPr altLang="en-US" lang="zh-CN" sz="1600">
                  <a:solidFill>
                    <a:schemeClr val="bg1"/>
                  </a:solidFill>
                  <a:cs typeface="+mn-ea"/>
                  <a:sym typeface="+mn-lt"/>
                </a:rPr>
                <a:t>标题内容</a:t>
              </a:r>
            </a:p>
          </p:txBody>
        </p:sp>
      </p:grpSp>
      <p:grpSp>
        <p:nvGrpSpPr>
          <p:cNvPr id="20" name="组合 19"/>
          <p:cNvGrpSpPr/>
          <p:nvPr/>
        </p:nvGrpSpPr>
        <p:grpSpPr>
          <a:xfrm>
            <a:off x="3805435" y="987575"/>
            <a:ext cx="1523106" cy="1523105"/>
            <a:chOff x="3805435" y="987575"/>
            <a:chExt cx="1523106" cy="1523105"/>
          </a:xfrm>
        </p:grpSpPr>
        <p:grpSp>
          <p:nvGrpSpPr>
            <p:cNvPr id="4" name="组合 3">
              <a:extLst>
                <a:ext uri="{FF2B5EF4-FFF2-40B4-BE49-F238E27FC236}">
                  <a16:creationId xmlns:a16="http://schemas.microsoft.com/office/drawing/2014/main" id="{9B980BA1-D6BB-4A0E-A243-8448C6C864E3}"/>
                </a:ext>
              </a:extLst>
            </p:cNvPr>
            <p:cNvGrpSpPr/>
            <p:nvPr/>
          </p:nvGrpSpPr>
          <p:grpSpPr>
            <a:xfrm>
              <a:off x="3805435" y="987575"/>
              <a:ext cx="1523106" cy="1523105"/>
              <a:chOff x="3899298" y="1134667"/>
              <a:chExt cx="1335881" cy="1335881"/>
            </a:xfrm>
            <a:solidFill>
              <a:srgbClr val="273045"/>
            </a:solidFill>
          </p:grpSpPr>
          <p:sp>
            <p:nvSpPr>
              <p:cNvPr id="4375" name="Freeform 279"/>
              <p:cNvSpPr>
                <a:spLocks noEditPoints="1"/>
              </p:cNvSpPr>
              <p:nvPr/>
            </p:nvSpPr>
            <p:spPr bwMode="auto">
              <a:xfrm>
                <a:off x="3899298" y="1134667"/>
                <a:ext cx="1335881" cy="1335881"/>
              </a:xfrm>
              <a:custGeom>
                <a:cxnLst>
                  <a:cxn ang="0">
                    <a:pos x="237" y="0"/>
                  </a:cxn>
                  <a:cxn ang="0">
                    <a:pos x="475" y="238"/>
                  </a:cxn>
                  <a:cxn ang="0">
                    <a:pos x="237" y="475"/>
                  </a:cxn>
                  <a:cxn ang="0">
                    <a:pos x="0" y="238"/>
                  </a:cxn>
                  <a:cxn ang="0">
                    <a:pos x="237" y="0"/>
                  </a:cxn>
                  <a:cxn ang="0">
                    <a:pos x="237" y="44"/>
                  </a:cxn>
                  <a:cxn ang="0">
                    <a:pos x="44" y="238"/>
                  </a:cxn>
                  <a:cxn ang="0">
                    <a:pos x="237" y="431"/>
                  </a:cxn>
                  <a:cxn ang="0">
                    <a:pos x="431" y="238"/>
                  </a:cxn>
                  <a:cxn ang="0">
                    <a:pos x="237" y="44"/>
                  </a:cxn>
                </a:cxnLst>
                <a:rect b="b" l="0" r="r" t="0"/>
                <a:pathLst>
                  <a:path h="475" w="475">
                    <a:moveTo>
                      <a:pt x="237" y="0"/>
                    </a:moveTo>
                    <a:cubicBezTo>
                      <a:pt x="369" y="0"/>
                      <a:pt x="475" y="106"/>
                      <a:pt x="475" y="238"/>
                    </a:cubicBezTo>
                    <a:cubicBezTo>
                      <a:pt x="475" y="369"/>
                      <a:pt x="369" y="475"/>
                      <a:pt x="237" y="475"/>
                    </a:cubicBezTo>
                    <a:cubicBezTo>
                      <a:pt x="106" y="475"/>
                      <a:pt x="0" y="369"/>
                      <a:pt x="0" y="238"/>
                    </a:cubicBezTo>
                    <a:cubicBezTo>
                      <a:pt x="0" y="106"/>
                      <a:pt x="106" y="0"/>
                      <a:pt x="237" y="0"/>
                    </a:cubicBezTo>
                    <a:close/>
                    <a:moveTo>
                      <a:pt x="237" y="44"/>
                    </a:moveTo>
                    <a:cubicBezTo>
                      <a:pt x="130" y="44"/>
                      <a:pt x="44" y="131"/>
                      <a:pt x="44" y="238"/>
                    </a:cubicBezTo>
                    <a:cubicBezTo>
                      <a:pt x="44" y="345"/>
                      <a:pt x="130" y="431"/>
                      <a:pt x="237" y="431"/>
                    </a:cubicBezTo>
                    <a:cubicBezTo>
                      <a:pt x="345" y="431"/>
                      <a:pt x="431" y="345"/>
                      <a:pt x="431" y="238"/>
                    </a:cubicBezTo>
                    <a:cubicBezTo>
                      <a:pt x="431" y="131"/>
                      <a:pt x="345" y="44"/>
                      <a:pt x="237" y="44"/>
                    </a:cubicBez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4376" name="Oval 280"/>
              <p:cNvSpPr>
                <a:spLocks noChangeArrowheads="1"/>
              </p:cNvSpPr>
              <p:nvPr/>
            </p:nvSpPr>
            <p:spPr bwMode="auto">
              <a:xfrm>
                <a:off x="4110038" y="1345407"/>
                <a:ext cx="914400" cy="916781"/>
              </a:xfrm>
              <a:prstGeom prst="ellipse">
                <a:avLst/>
              </a:pr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sp>
          <p:nvSpPr>
            <p:cNvPr id="4583" name="Freeform 487"/>
            <p:cNvSpPr>
              <a:spLocks noEditPoints="1"/>
            </p:cNvSpPr>
            <p:nvPr/>
          </p:nvSpPr>
          <p:spPr bwMode="auto">
            <a:xfrm>
              <a:off x="4401373" y="1369029"/>
              <a:ext cx="314938" cy="305435"/>
            </a:xfrm>
            <a:custGeom>
              <a:cxnLst>
                <a:cxn ang="0">
                  <a:pos x="49" y="39"/>
                </a:cxn>
                <a:cxn ang="0">
                  <a:pos x="5" y="25"/>
                </a:cxn>
                <a:cxn ang="0">
                  <a:pos x="93" y="25"/>
                </a:cxn>
                <a:cxn ang="0">
                  <a:pos x="96" y="44"/>
                </a:cxn>
                <a:cxn ang="0">
                  <a:pos x="2" y="44"/>
                </a:cxn>
                <a:cxn ang="0">
                  <a:pos x="49" y="47"/>
                </a:cxn>
                <a:cxn ang="0">
                  <a:pos x="96" y="44"/>
                </a:cxn>
                <a:cxn ang="0">
                  <a:pos x="49" y="71"/>
                </a:cxn>
                <a:cxn ang="0">
                  <a:pos x="5" y="56"/>
                </a:cxn>
                <a:cxn ang="0">
                  <a:pos x="93" y="56"/>
                </a:cxn>
                <a:cxn ang="0">
                  <a:pos x="96" y="76"/>
                </a:cxn>
                <a:cxn ang="0">
                  <a:pos x="2" y="76"/>
                </a:cxn>
                <a:cxn ang="0">
                  <a:pos x="49" y="79"/>
                </a:cxn>
                <a:cxn ang="0">
                  <a:pos x="96" y="76"/>
                </a:cxn>
                <a:cxn ang="0">
                  <a:pos x="96" y="12"/>
                </a:cxn>
                <a:cxn ang="0">
                  <a:pos x="2" y="12"/>
                </a:cxn>
                <a:cxn ang="0">
                  <a:pos x="98" y="19"/>
                </a:cxn>
                <a:cxn ang="0">
                  <a:pos x="49" y="0"/>
                </a:cxn>
                <a:cxn ang="0">
                  <a:pos x="0" y="19"/>
                </a:cxn>
                <a:cxn ang="0">
                  <a:pos x="0" y="28"/>
                </a:cxn>
                <a:cxn ang="0">
                  <a:pos x="3" y="39"/>
                </a:cxn>
                <a:cxn ang="0">
                  <a:pos x="0" y="51"/>
                </a:cxn>
                <a:cxn ang="0">
                  <a:pos x="0" y="60"/>
                </a:cxn>
                <a:cxn ang="0">
                  <a:pos x="3" y="71"/>
                </a:cxn>
                <a:cxn ang="0">
                  <a:pos x="0" y="82"/>
                </a:cxn>
                <a:cxn ang="0">
                  <a:pos x="98" y="82"/>
                </a:cxn>
                <a:cxn ang="0">
                  <a:pos x="95" y="71"/>
                </a:cxn>
                <a:cxn ang="0">
                  <a:pos x="98" y="60"/>
                </a:cxn>
                <a:cxn ang="0">
                  <a:pos x="98" y="51"/>
                </a:cxn>
                <a:cxn ang="0">
                  <a:pos x="95" y="39"/>
                </a:cxn>
                <a:cxn ang="0">
                  <a:pos x="98" y="28"/>
                </a:cxn>
                <a:cxn ang="0">
                  <a:pos x="98" y="19"/>
                </a:cxn>
              </a:cxnLst>
              <a:rect b="b" l="0" r="r" t="0"/>
              <a:pathLst>
                <a:path h="95" w="98">
                  <a:moveTo>
                    <a:pt x="96" y="28"/>
                  </a:moveTo>
                  <a:cubicBezTo>
                    <a:pt x="96" y="34"/>
                    <a:pt x="77" y="39"/>
                    <a:pt x="49" y="39"/>
                  </a:cubicBezTo>
                  <a:cubicBezTo>
                    <a:pt x="21" y="39"/>
                    <a:pt x="2" y="34"/>
                    <a:pt x="2" y="28"/>
                  </a:cubicBezTo>
                  <a:cubicBezTo>
                    <a:pt x="2" y="27"/>
                    <a:pt x="3" y="26"/>
                    <a:pt x="5" y="25"/>
                  </a:cubicBezTo>
                  <a:cubicBezTo>
                    <a:pt x="14" y="29"/>
                    <a:pt x="32" y="31"/>
                    <a:pt x="49" y="31"/>
                  </a:cubicBezTo>
                  <a:cubicBezTo>
                    <a:pt x="66" y="31"/>
                    <a:pt x="84" y="29"/>
                    <a:pt x="93" y="25"/>
                  </a:cubicBezTo>
                  <a:cubicBezTo>
                    <a:pt x="95" y="26"/>
                    <a:pt x="96" y="27"/>
                    <a:pt x="96" y="28"/>
                  </a:cubicBezTo>
                  <a:close/>
                  <a:moveTo>
                    <a:pt x="96" y="44"/>
                  </a:moveTo>
                  <a:cubicBezTo>
                    <a:pt x="96" y="49"/>
                    <a:pt x="77" y="55"/>
                    <a:pt x="49" y="55"/>
                  </a:cubicBezTo>
                  <a:cubicBezTo>
                    <a:pt x="21" y="55"/>
                    <a:pt x="2" y="49"/>
                    <a:pt x="2" y="44"/>
                  </a:cubicBezTo>
                  <a:cubicBezTo>
                    <a:pt x="2" y="43"/>
                    <a:pt x="3" y="42"/>
                    <a:pt x="5" y="41"/>
                  </a:cubicBezTo>
                  <a:cubicBezTo>
                    <a:pt x="14" y="45"/>
                    <a:pt x="32" y="47"/>
                    <a:pt x="49" y="47"/>
                  </a:cubicBezTo>
                  <a:cubicBezTo>
                    <a:pt x="66" y="47"/>
                    <a:pt x="84" y="45"/>
                    <a:pt x="93" y="41"/>
                  </a:cubicBezTo>
                  <a:cubicBezTo>
                    <a:pt x="95" y="42"/>
                    <a:pt x="96" y="43"/>
                    <a:pt x="96" y="44"/>
                  </a:cubicBezTo>
                  <a:close/>
                  <a:moveTo>
                    <a:pt x="96" y="60"/>
                  </a:moveTo>
                  <a:cubicBezTo>
                    <a:pt x="96" y="65"/>
                    <a:pt x="77" y="71"/>
                    <a:pt x="49" y="71"/>
                  </a:cubicBezTo>
                  <a:cubicBezTo>
                    <a:pt x="21" y="71"/>
                    <a:pt x="2" y="65"/>
                    <a:pt x="2" y="60"/>
                  </a:cubicBezTo>
                  <a:cubicBezTo>
                    <a:pt x="2" y="59"/>
                    <a:pt x="3" y="58"/>
                    <a:pt x="5" y="56"/>
                  </a:cubicBezTo>
                  <a:cubicBezTo>
                    <a:pt x="14" y="61"/>
                    <a:pt x="32" y="63"/>
                    <a:pt x="49" y="63"/>
                  </a:cubicBezTo>
                  <a:cubicBezTo>
                    <a:pt x="66" y="63"/>
                    <a:pt x="84" y="61"/>
                    <a:pt x="93" y="56"/>
                  </a:cubicBezTo>
                  <a:cubicBezTo>
                    <a:pt x="95" y="58"/>
                    <a:pt x="96" y="59"/>
                    <a:pt x="96" y="60"/>
                  </a:cubicBezTo>
                  <a:close/>
                  <a:moveTo>
                    <a:pt x="96" y="76"/>
                  </a:moveTo>
                  <a:cubicBezTo>
                    <a:pt x="96" y="81"/>
                    <a:pt x="77" y="87"/>
                    <a:pt x="49" y="87"/>
                  </a:cubicBezTo>
                  <a:cubicBezTo>
                    <a:pt x="21" y="87"/>
                    <a:pt x="2" y="81"/>
                    <a:pt x="2" y="76"/>
                  </a:cubicBezTo>
                  <a:cubicBezTo>
                    <a:pt x="2" y="75"/>
                    <a:pt x="3" y="74"/>
                    <a:pt x="5" y="72"/>
                  </a:cubicBezTo>
                  <a:cubicBezTo>
                    <a:pt x="14" y="77"/>
                    <a:pt x="32" y="79"/>
                    <a:pt x="49" y="79"/>
                  </a:cubicBezTo>
                  <a:cubicBezTo>
                    <a:pt x="66" y="79"/>
                    <a:pt x="84" y="77"/>
                    <a:pt x="93" y="72"/>
                  </a:cubicBezTo>
                  <a:cubicBezTo>
                    <a:pt x="95" y="74"/>
                    <a:pt x="96" y="75"/>
                    <a:pt x="96" y="76"/>
                  </a:cubicBezTo>
                  <a:close/>
                  <a:moveTo>
                    <a:pt x="49" y="1"/>
                  </a:moveTo>
                  <a:cubicBezTo>
                    <a:pt x="77" y="1"/>
                    <a:pt x="96" y="7"/>
                    <a:pt x="96" y="12"/>
                  </a:cubicBezTo>
                  <a:cubicBezTo>
                    <a:pt x="96" y="18"/>
                    <a:pt x="77" y="23"/>
                    <a:pt x="49" y="23"/>
                  </a:cubicBezTo>
                  <a:cubicBezTo>
                    <a:pt x="21" y="23"/>
                    <a:pt x="2" y="18"/>
                    <a:pt x="2" y="12"/>
                  </a:cubicBezTo>
                  <a:cubicBezTo>
                    <a:pt x="2" y="7"/>
                    <a:pt x="21" y="1"/>
                    <a:pt x="49" y="1"/>
                  </a:cubicBezTo>
                  <a:close/>
                  <a:moveTo>
                    <a:pt x="98" y="19"/>
                  </a:moveTo>
                  <a:cubicBezTo>
                    <a:pt x="98" y="12"/>
                    <a:pt x="98" y="12"/>
                    <a:pt x="98" y="12"/>
                  </a:cubicBezTo>
                  <a:cubicBezTo>
                    <a:pt x="98" y="4"/>
                    <a:pt x="73" y="0"/>
                    <a:pt x="49" y="0"/>
                  </a:cubicBezTo>
                  <a:cubicBezTo>
                    <a:pt x="25" y="0"/>
                    <a:pt x="0" y="4"/>
                    <a:pt x="0" y="12"/>
                  </a:cubicBezTo>
                  <a:cubicBezTo>
                    <a:pt x="0" y="19"/>
                    <a:pt x="0" y="19"/>
                    <a:pt x="0" y="19"/>
                  </a:cubicBezTo>
                  <a:cubicBezTo>
                    <a:pt x="0" y="20"/>
                    <a:pt x="1" y="22"/>
                    <a:pt x="3" y="24"/>
                  </a:cubicBezTo>
                  <a:cubicBezTo>
                    <a:pt x="1" y="25"/>
                    <a:pt x="0" y="27"/>
                    <a:pt x="0" y="28"/>
                  </a:cubicBezTo>
                  <a:cubicBezTo>
                    <a:pt x="0" y="35"/>
                    <a:pt x="0" y="35"/>
                    <a:pt x="0" y="35"/>
                  </a:cubicBezTo>
                  <a:cubicBezTo>
                    <a:pt x="0" y="36"/>
                    <a:pt x="1" y="38"/>
                    <a:pt x="3" y="39"/>
                  </a:cubicBezTo>
                  <a:cubicBezTo>
                    <a:pt x="1" y="41"/>
                    <a:pt x="0" y="43"/>
                    <a:pt x="0" y="44"/>
                  </a:cubicBezTo>
                  <a:cubicBezTo>
                    <a:pt x="0" y="51"/>
                    <a:pt x="0" y="51"/>
                    <a:pt x="0" y="51"/>
                  </a:cubicBezTo>
                  <a:cubicBezTo>
                    <a:pt x="0" y="52"/>
                    <a:pt x="1" y="54"/>
                    <a:pt x="3" y="55"/>
                  </a:cubicBezTo>
                  <a:cubicBezTo>
                    <a:pt x="1" y="57"/>
                    <a:pt x="0" y="58"/>
                    <a:pt x="0" y="60"/>
                  </a:cubicBezTo>
                  <a:cubicBezTo>
                    <a:pt x="0" y="66"/>
                    <a:pt x="0" y="66"/>
                    <a:pt x="0" y="66"/>
                  </a:cubicBezTo>
                  <a:cubicBezTo>
                    <a:pt x="0" y="68"/>
                    <a:pt x="1" y="70"/>
                    <a:pt x="3" y="71"/>
                  </a:cubicBezTo>
                  <a:cubicBezTo>
                    <a:pt x="1" y="73"/>
                    <a:pt x="0" y="74"/>
                    <a:pt x="0" y="76"/>
                  </a:cubicBezTo>
                  <a:cubicBezTo>
                    <a:pt x="0" y="82"/>
                    <a:pt x="0" y="82"/>
                    <a:pt x="0" y="82"/>
                  </a:cubicBezTo>
                  <a:cubicBezTo>
                    <a:pt x="0" y="91"/>
                    <a:pt x="25" y="95"/>
                    <a:pt x="49" y="95"/>
                  </a:cubicBezTo>
                  <a:cubicBezTo>
                    <a:pt x="73" y="95"/>
                    <a:pt x="98" y="91"/>
                    <a:pt x="98" y="82"/>
                  </a:cubicBezTo>
                  <a:cubicBezTo>
                    <a:pt x="98" y="76"/>
                    <a:pt x="98" y="76"/>
                    <a:pt x="98" y="76"/>
                  </a:cubicBezTo>
                  <a:cubicBezTo>
                    <a:pt x="98" y="74"/>
                    <a:pt x="97" y="73"/>
                    <a:pt x="95" y="71"/>
                  </a:cubicBezTo>
                  <a:cubicBezTo>
                    <a:pt x="97" y="70"/>
                    <a:pt x="98" y="68"/>
                    <a:pt x="98" y="66"/>
                  </a:cubicBezTo>
                  <a:cubicBezTo>
                    <a:pt x="98" y="60"/>
                    <a:pt x="98" y="60"/>
                    <a:pt x="98" y="60"/>
                  </a:cubicBezTo>
                  <a:cubicBezTo>
                    <a:pt x="98" y="58"/>
                    <a:pt x="97" y="57"/>
                    <a:pt x="95" y="55"/>
                  </a:cubicBezTo>
                  <a:cubicBezTo>
                    <a:pt x="97" y="54"/>
                    <a:pt x="98" y="52"/>
                    <a:pt x="98" y="51"/>
                  </a:cubicBezTo>
                  <a:cubicBezTo>
                    <a:pt x="98" y="44"/>
                    <a:pt x="98" y="44"/>
                    <a:pt x="98" y="44"/>
                  </a:cubicBezTo>
                  <a:cubicBezTo>
                    <a:pt x="98" y="43"/>
                    <a:pt x="97" y="41"/>
                    <a:pt x="95" y="39"/>
                  </a:cubicBezTo>
                  <a:cubicBezTo>
                    <a:pt x="97" y="38"/>
                    <a:pt x="98" y="36"/>
                    <a:pt x="98" y="35"/>
                  </a:cubicBezTo>
                  <a:cubicBezTo>
                    <a:pt x="98" y="28"/>
                    <a:pt x="98" y="28"/>
                    <a:pt x="98" y="28"/>
                  </a:cubicBezTo>
                  <a:cubicBezTo>
                    <a:pt x="98" y="27"/>
                    <a:pt x="97" y="25"/>
                    <a:pt x="95" y="24"/>
                  </a:cubicBezTo>
                  <a:cubicBezTo>
                    <a:pt x="97" y="22"/>
                    <a:pt x="98" y="20"/>
                    <a:pt x="98" y="19"/>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493" name="文本框 492">
              <a:extLst>
                <a:ext uri="{FF2B5EF4-FFF2-40B4-BE49-F238E27FC236}">
                  <a16:creationId xmlns:a16="http://schemas.microsoft.com/office/drawing/2014/main" id="{7AC2D4EC-B23B-44B0-A865-B797F4AFBB1B}"/>
                </a:ext>
              </a:extLst>
            </p:cNvPr>
            <p:cNvSpPr txBox="1"/>
            <p:nvPr/>
          </p:nvSpPr>
          <p:spPr>
            <a:xfrm>
              <a:off x="4074577" y="1757607"/>
              <a:ext cx="995680" cy="335280"/>
            </a:xfrm>
            <a:prstGeom prst="rect">
              <a:avLst/>
            </a:prstGeom>
            <a:noFill/>
          </p:spPr>
          <p:txBody>
            <a:bodyPr rtlCol="0" wrap="none">
              <a:spAutoFit/>
            </a:bodyPr>
            <a:lstStyle/>
            <a:p>
              <a:pPr algn="ctr"/>
              <a:r>
                <a:rPr altLang="en-US" lang="zh-CN" sz="1600">
                  <a:solidFill>
                    <a:schemeClr val="bg1"/>
                  </a:solidFill>
                  <a:cs typeface="+mn-ea"/>
                  <a:sym typeface="+mn-lt"/>
                </a:rPr>
                <a:t>标题内容</a:t>
              </a:r>
            </a:p>
          </p:txBody>
        </p:sp>
      </p:grpSp>
      <p:grpSp>
        <p:nvGrpSpPr>
          <p:cNvPr id="21" name="组合 20"/>
          <p:cNvGrpSpPr/>
          <p:nvPr/>
        </p:nvGrpSpPr>
        <p:grpSpPr>
          <a:xfrm>
            <a:off x="5187362" y="987575"/>
            <a:ext cx="1523106" cy="1523105"/>
            <a:chOff x="5187362" y="987575"/>
            <a:chExt cx="1523106" cy="1523105"/>
          </a:xfrm>
        </p:grpSpPr>
        <p:grpSp>
          <p:nvGrpSpPr>
            <p:cNvPr id="5" name="组合 4">
              <a:extLst>
                <a:ext uri="{FF2B5EF4-FFF2-40B4-BE49-F238E27FC236}">
                  <a16:creationId xmlns:a16="http://schemas.microsoft.com/office/drawing/2014/main" id="{E2BBF584-8B49-462C-98EA-18992C5E079D}"/>
                </a:ext>
              </a:extLst>
            </p:cNvPr>
            <p:cNvGrpSpPr/>
            <p:nvPr/>
          </p:nvGrpSpPr>
          <p:grpSpPr>
            <a:xfrm>
              <a:off x="5187362" y="987575"/>
              <a:ext cx="1523106" cy="1523105"/>
              <a:chOff x="5111354" y="1134667"/>
              <a:chExt cx="1335881" cy="1335881"/>
            </a:xfrm>
            <a:solidFill>
              <a:srgbClr val="7F7F7F"/>
            </a:solidFill>
          </p:grpSpPr>
          <p:sp>
            <p:nvSpPr>
              <p:cNvPr id="4467" name="Freeform 371"/>
              <p:cNvSpPr>
                <a:spLocks noEditPoints="1"/>
              </p:cNvSpPr>
              <p:nvPr/>
            </p:nvSpPr>
            <p:spPr bwMode="auto">
              <a:xfrm>
                <a:off x="5111354" y="1134667"/>
                <a:ext cx="1335881" cy="1335881"/>
              </a:xfrm>
              <a:custGeom>
                <a:cxnLst>
                  <a:cxn ang="0">
                    <a:pos x="237" y="0"/>
                  </a:cxn>
                  <a:cxn ang="0">
                    <a:pos x="475" y="238"/>
                  </a:cxn>
                  <a:cxn ang="0">
                    <a:pos x="237" y="475"/>
                  </a:cxn>
                  <a:cxn ang="0">
                    <a:pos x="0" y="238"/>
                  </a:cxn>
                  <a:cxn ang="0">
                    <a:pos x="237" y="0"/>
                  </a:cxn>
                  <a:cxn ang="0">
                    <a:pos x="237" y="44"/>
                  </a:cxn>
                  <a:cxn ang="0">
                    <a:pos x="43" y="238"/>
                  </a:cxn>
                  <a:cxn ang="0">
                    <a:pos x="237" y="431"/>
                  </a:cxn>
                  <a:cxn ang="0">
                    <a:pos x="431" y="238"/>
                  </a:cxn>
                  <a:cxn ang="0">
                    <a:pos x="237" y="44"/>
                  </a:cxn>
                </a:cxnLst>
                <a:rect b="b" l="0" r="r" t="0"/>
                <a:pathLst>
                  <a:path h="475" w="475">
                    <a:moveTo>
                      <a:pt x="237" y="0"/>
                    </a:moveTo>
                    <a:cubicBezTo>
                      <a:pt x="368" y="0"/>
                      <a:pt x="475" y="106"/>
                      <a:pt x="475" y="238"/>
                    </a:cubicBezTo>
                    <a:cubicBezTo>
                      <a:pt x="475" y="369"/>
                      <a:pt x="368" y="475"/>
                      <a:pt x="237" y="475"/>
                    </a:cubicBezTo>
                    <a:cubicBezTo>
                      <a:pt x="106" y="475"/>
                      <a:pt x="0" y="369"/>
                      <a:pt x="0" y="238"/>
                    </a:cubicBezTo>
                    <a:cubicBezTo>
                      <a:pt x="0" y="106"/>
                      <a:pt x="106" y="0"/>
                      <a:pt x="237" y="0"/>
                    </a:cubicBezTo>
                    <a:close/>
                    <a:moveTo>
                      <a:pt x="237" y="44"/>
                    </a:moveTo>
                    <a:cubicBezTo>
                      <a:pt x="130" y="44"/>
                      <a:pt x="43" y="131"/>
                      <a:pt x="43" y="238"/>
                    </a:cubicBezTo>
                    <a:cubicBezTo>
                      <a:pt x="43" y="345"/>
                      <a:pt x="130" y="431"/>
                      <a:pt x="237" y="431"/>
                    </a:cubicBezTo>
                    <a:cubicBezTo>
                      <a:pt x="344" y="431"/>
                      <a:pt x="431" y="345"/>
                      <a:pt x="431" y="238"/>
                    </a:cubicBezTo>
                    <a:cubicBezTo>
                      <a:pt x="431" y="131"/>
                      <a:pt x="344" y="44"/>
                      <a:pt x="237" y="44"/>
                    </a:cubicBez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4468" name="Oval 372"/>
              <p:cNvSpPr>
                <a:spLocks noChangeArrowheads="1"/>
              </p:cNvSpPr>
              <p:nvPr/>
            </p:nvSpPr>
            <p:spPr bwMode="auto">
              <a:xfrm>
                <a:off x="5319713" y="1345407"/>
                <a:ext cx="916781" cy="916781"/>
              </a:xfrm>
              <a:prstGeom prst="ellipse">
                <a:avLst/>
              </a:pr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nvGrpSpPr>
            <p:cNvPr id="8" name="组合 7">
              <a:extLst>
                <a:ext uri="{FF2B5EF4-FFF2-40B4-BE49-F238E27FC236}">
                  <a16:creationId xmlns:a16="http://schemas.microsoft.com/office/drawing/2014/main" id="{D21CFAEA-34BF-4494-93E0-5D5CF86C6A8B}"/>
                </a:ext>
              </a:extLst>
            </p:cNvPr>
            <p:cNvGrpSpPr/>
            <p:nvPr/>
          </p:nvGrpSpPr>
          <p:grpSpPr>
            <a:xfrm>
              <a:off x="5794160" y="1343237"/>
              <a:ext cx="304078" cy="357020"/>
              <a:chOff x="5643563" y="1446610"/>
              <a:chExt cx="266700" cy="313134"/>
            </a:xfrm>
          </p:grpSpPr>
          <p:sp>
            <p:nvSpPr>
              <p:cNvPr id="4584" name="Freeform 488"/>
              <p:cNvSpPr>
                <a:spLocks noEditPoints="1"/>
              </p:cNvSpPr>
              <p:nvPr/>
            </p:nvSpPr>
            <p:spPr bwMode="auto">
              <a:xfrm>
                <a:off x="5643563" y="1446610"/>
                <a:ext cx="266700" cy="313134"/>
              </a:xfrm>
              <a:custGeom>
                <a:cxnLst>
                  <a:cxn ang="0">
                    <a:pos x="34" y="5"/>
                  </a:cxn>
                  <a:cxn ang="0">
                    <a:pos x="32" y="7"/>
                  </a:cxn>
                  <a:cxn ang="0">
                    <a:pos x="33" y="9"/>
                  </a:cxn>
                  <a:cxn ang="0">
                    <a:pos x="35" y="10"/>
                  </a:cxn>
                  <a:cxn ang="0">
                    <a:pos x="35" y="34"/>
                  </a:cxn>
                  <a:cxn ang="0">
                    <a:pos x="29" y="59"/>
                  </a:cxn>
                  <a:cxn ang="0">
                    <a:pos x="6" y="99"/>
                  </a:cxn>
                  <a:cxn ang="0">
                    <a:pos x="7" y="103"/>
                  </a:cxn>
                  <a:cxn ang="0">
                    <a:pos x="10" y="106"/>
                  </a:cxn>
                  <a:cxn ang="0">
                    <a:pos x="85" y="106"/>
                  </a:cxn>
                  <a:cxn ang="0">
                    <a:pos x="89" y="103"/>
                  </a:cxn>
                  <a:cxn ang="0">
                    <a:pos x="89" y="99"/>
                  </a:cxn>
                  <a:cxn ang="0">
                    <a:pos x="67" y="59"/>
                  </a:cxn>
                  <a:cxn ang="0">
                    <a:pos x="61" y="35"/>
                  </a:cxn>
                  <a:cxn ang="0">
                    <a:pos x="61" y="10"/>
                  </a:cxn>
                  <a:cxn ang="0">
                    <a:pos x="63" y="9"/>
                  </a:cxn>
                  <a:cxn ang="0">
                    <a:pos x="64" y="7"/>
                  </a:cxn>
                  <a:cxn ang="0">
                    <a:pos x="62" y="5"/>
                  </a:cxn>
                  <a:cxn ang="0">
                    <a:pos x="34" y="5"/>
                  </a:cxn>
                  <a:cxn ang="0">
                    <a:pos x="85" y="111"/>
                  </a:cxn>
                  <a:cxn ang="0">
                    <a:pos x="10" y="111"/>
                  </a:cxn>
                  <a:cxn ang="0">
                    <a:pos x="2" y="106"/>
                  </a:cxn>
                  <a:cxn ang="0">
                    <a:pos x="2" y="96"/>
                  </a:cxn>
                  <a:cxn ang="0">
                    <a:pos x="24" y="56"/>
                  </a:cxn>
                  <a:cxn ang="0">
                    <a:pos x="30" y="34"/>
                  </a:cxn>
                  <a:cxn ang="0">
                    <a:pos x="30" y="13"/>
                  </a:cxn>
                  <a:cxn ang="0">
                    <a:pos x="27" y="6"/>
                  </a:cxn>
                  <a:cxn ang="0">
                    <a:pos x="34" y="0"/>
                  </a:cxn>
                  <a:cxn ang="0">
                    <a:pos x="62" y="0"/>
                  </a:cxn>
                  <a:cxn ang="0">
                    <a:pos x="69" y="7"/>
                  </a:cxn>
                  <a:cxn ang="0">
                    <a:pos x="66" y="14"/>
                  </a:cxn>
                  <a:cxn ang="0">
                    <a:pos x="66" y="35"/>
                  </a:cxn>
                  <a:cxn ang="0">
                    <a:pos x="71" y="57"/>
                  </a:cxn>
                  <a:cxn ang="0">
                    <a:pos x="93" y="96"/>
                  </a:cxn>
                  <a:cxn ang="0">
                    <a:pos x="93" y="106"/>
                  </a:cxn>
                  <a:cxn ang="0">
                    <a:pos x="85" y="111"/>
                  </a:cxn>
                </a:cxnLst>
                <a:rect b="b" l="0" r="r" t="0"/>
                <a:pathLst>
                  <a:path h="110" w="95">
                    <a:moveTo>
                      <a:pt x="34" y="5"/>
                    </a:moveTo>
                    <a:cubicBezTo>
                      <a:pt x="32" y="5"/>
                      <a:pt x="32" y="7"/>
                      <a:pt x="32" y="7"/>
                    </a:cubicBezTo>
                    <a:cubicBezTo>
                      <a:pt x="32" y="7"/>
                      <a:pt x="32" y="9"/>
                      <a:pt x="33" y="9"/>
                    </a:cubicBezTo>
                    <a:cubicBezTo>
                      <a:pt x="35" y="10"/>
                      <a:pt x="35" y="10"/>
                      <a:pt x="35" y="10"/>
                    </a:cubicBezTo>
                    <a:cubicBezTo>
                      <a:pt x="35" y="34"/>
                      <a:pt x="35" y="34"/>
                      <a:pt x="35" y="34"/>
                    </a:cubicBezTo>
                    <a:cubicBezTo>
                      <a:pt x="35" y="43"/>
                      <a:pt x="33" y="51"/>
                      <a:pt x="29" y="59"/>
                    </a:cubicBezTo>
                    <a:cubicBezTo>
                      <a:pt x="6" y="99"/>
                      <a:pt x="6" y="99"/>
                      <a:pt x="6" y="99"/>
                    </a:cubicBezTo>
                    <a:cubicBezTo>
                      <a:pt x="6" y="100"/>
                      <a:pt x="6" y="102"/>
                      <a:pt x="7" y="103"/>
                    </a:cubicBezTo>
                    <a:cubicBezTo>
                      <a:pt x="7" y="105"/>
                      <a:pt x="9" y="106"/>
                      <a:pt x="10" y="106"/>
                    </a:cubicBezTo>
                    <a:cubicBezTo>
                      <a:pt x="85" y="106"/>
                      <a:pt x="85" y="106"/>
                      <a:pt x="85" y="106"/>
                    </a:cubicBezTo>
                    <a:cubicBezTo>
                      <a:pt x="87" y="106"/>
                      <a:pt x="88" y="105"/>
                      <a:pt x="89" y="103"/>
                    </a:cubicBezTo>
                    <a:cubicBezTo>
                      <a:pt x="90" y="102"/>
                      <a:pt x="90" y="100"/>
                      <a:pt x="89" y="99"/>
                    </a:cubicBezTo>
                    <a:cubicBezTo>
                      <a:pt x="67" y="59"/>
                      <a:pt x="67" y="59"/>
                      <a:pt x="67" y="59"/>
                    </a:cubicBezTo>
                    <a:cubicBezTo>
                      <a:pt x="63" y="52"/>
                      <a:pt x="61" y="43"/>
                      <a:pt x="61" y="35"/>
                    </a:cubicBezTo>
                    <a:cubicBezTo>
                      <a:pt x="61" y="10"/>
                      <a:pt x="61" y="10"/>
                      <a:pt x="61" y="10"/>
                    </a:cubicBezTo>
                    <a:cubicBezTo>
                      <a:pt x="63" y="9"/>
                      <a:pt x="63" y="9"/>
                      <a:pt x="63" y="9"/>
                    </a:cubicBezTo>
                    <a:cubicBezTo>
                      <a:pt x="64" y="9"/>
                      <a:pt x="64" y="7"/>
                      <a:pt x="64" y="7"/>
                    </a:cubicBezTo>
                    <a:cubicBezTo>
                      <a:pt x="64" y="6"/>
                      <a:pt x="64" y="5"/>
                      <a:pt x="62" y="5"/>
                    </a:cubicBezTo>
                    <a:cubicBezTo>
                      <a:pt x="34" y="5"/>
                      <a:pt x="34" y="5"/>
                      <a:pt x="34" y="5"/>
                    </a:cubicBezTo>
                    <a:close/>
                    <a:moveTo>
                      <a:pt x="85" y="111"/>
                    </a:moveTo>
                    <a:cubicBezTo>
                      <a:pt x="10" y="111"/>
                      <a:pt x="10" y="111"/>
                      <a:pt x="10" y="111"/>
                    </a:cubicBezTo>
                    <a:cubicBezTo>
                      <a:pt x="7" y="111"/>
                      <a:pt x="4" y="109"/>
                      <a:pt x="2" y="106"/>
                    </a:cubicBezTo>
                    <a:cubicBezTo>
                      <a:pt x="0" y="103"/>
                      <a:pt x="0" y="99"/>
                      <a:pt x="2" y="96"/>
                    </a:cubicBezTo>
                    <a:cubicBezTo>
                      <a:pt x="24" y="56"/>
                      <a:pt x="24" y="56"/>
                      <a:pt x="24" y="56"/>
                    </a:cubicBezTo>
                    <a:cubicBezTo>
                      <a:pt x="28" y="50"/>
                      <a:pt x="30" y="42"/>
                      <a:pt x="30" y="34"/>
                    </a:cubicBezTo>
                    <a:cubicBezTo>
                      <a:pt x="30" y="13"/>
                      <a:pt x="30" y="13"/>
                      <a:pt x="30" y="13"/>
                    </a:cubicBezTo>
                    <a:cubicBezTo>
                      <a:pt x="28" y="12"/>
                      <a:pt x="26" y="9"/>
                      <a:pt x="27" y="6"/>
                    </a:cubicBezTo>
                    <a:cubicBezTo>
                      <a:pt x="27" y="3"/>
                      <a:pt x="30" y="0"/>
                      <a:pt x="34" y="0"/>
                    </a:cubicBezTo>
                    <a:cubicBezTo>
                      <a:pt x="62" y="0"/>
                      <a:pt x="62" y="0"/>
                      <a:pt x="62" y="0"/>
                    </a:cubicBezTo>
                    <a:cubicBezTo>
                      <a:pt x="66" y="0"/>
                      <a:pt x="69" y="3"/>
                      <a:pt x="69" y="7"/>
                    </a:cubicBezTo>
                    <a:cubicBezTo>
                      <a:pt x="69" y="9"/>
                      <a:pt x="68" y="12"/>
                      <a:pt x="66" y="14"/>
                    </a:cubicBezTo>
                    <a:cubicBezTo>
                      <a:pt x="66" y="35"/>
                      <a:pt x="66" y="35"/>
                      <a:pt x="66" y="35"/>
                    </a:cubicBezTo>
                    <a:cubicBezTo>
                      <a:pt x="66" y="42"/>
                      <a:pt x="68" y="50"/>
                      <a:pt x="71" y="57"/>
                    </a:cubicBezTo>
                    <a:cubicBezTo>
                      <a:pt x="93" y="96"/>
                      <a:pt x="93" y="96"/>
                      <a:pt x="93" y="96"/>
                    </a:cubicBezTo>
                    <a:cubicBezTo>
                      <a:pt x="95" y="99"/>
                      <a:pt x="95" y="103"/>
                      <a:pt x="93" y="106"/>
                    </a:cubicBezTo>
                    <a:cubicBezTo>
                      <a:pt x="92" y="109"/>
                      <a:pt x="89" y="111"/>
                      <a:pt x="85" y="11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4585" name="Freeform 489"/>
              <p:cNvSpPr>
                <a:spLocks noEditPoints="1"/>
              </p:cNvSpPr>
              <p:nvPr/>
            </p:nvSpPr>
            <p:spPr bwMode="auto">
              <a:xfrm>
                <a:off x="5676900" y="1624013"/>
                <a:ext cx="200025" cy="104775"/>
              </a:xfrm>
              <a:custGeom>
                <a:cxnLst>
                  <a:cxn ang="0">
                    <a:pos x="45" y="32"/>
                  </a:cxn>
                  <a:cxn ang="0">
                    <a:pos x="43" y="30"/>
                  </a:cxn>
                  <a:cxn ang="0">
                    <a:pos x="45" y="27"/>
                  </a:cxn>
                  <a:cxn ang="0">
                    <a:pos x="48" y="30"/>
                  </a:cxn>
                  <a:cxn ang="0">
                    <a:pos x="45" y="32"/>
                  </a:cxn>
                  <a:cxn ang="0">
                    <a:pos x="39" y="9"/>
                  </a:cxn>
                  <a:cxn ang="0">
                    <a:pos x="42" y="7"/>
                  </a:cxn>
                  <a:cxn ang="0">
                    <a:pos x="45" y="9"/>
                  </a:cxn>
                  <a:cxn ang="0">
                    <a:pos x="42" y="12"/>
                  </a:cxn>
                  <a:cxn ang="0">
                    <a:pos x="39" y="9"/>
                  </a:cxn>
                  <a:cxn ang="0">
                    <a:pos x="23" y="23"/>
                  </a:cxn>
                  <a:cxn ang="0">
                    <a:pos x="20" y="20"/>
                  </a:cxn>
                  <a:cxn ang="0">
                    <a:pos x="23" y="18"/>
                  </a:cxn>
                  <a:cxn ang="0">
                    <a:pos x="25" y="20"/>
                  </a:cxn>
                  <a:cxn ang="0">
                    <a:pos x="23" y="23"/>
                  </a:cxn>
                  <a:cxn ang="0">
                    <a:pos x="69" y="30"/>
                  </a:cxn>
                  <a:cxn ang="0">
                    <a:pos x="53" y="0"/>
                  </a:cxn>
                  <a:cxn ang="0">
                    <a:pos x="19" y="0"/>
                  </a:cxn>
                  <a:cxn ang="0">
                    <a:pos x="3" y="30"/>
                  </a:cxn>
                  <a:cxn ang="0">
                    <a:pos x="5" y="37"/>
                  </a:cxn>
                  <a:cxn ang="0">
                    <a:pos x="67" y="37"/>
                  </a:cxn>
                  <a:cxn ang="0">
                    <a:pos x="69" y="30"/>
                  </a:cxn>
                </a:cxnLst>
                <a:rect b="b" l="0" r="r" t="0"/>
                <a:pathLst>
                  <a:path h="37" w="71">
                    <a:moveTo>
                      <a:pt x="45" y="32"/>
                    </a:moveTo>
                    <a:cubicBezTo>
                      <a:pt x="44" y="32"/>
                      <a:pt x="43" y="31"/>
                      <a:pt x="43" y="30"/>
                    </a:cubicBezTo>
                    <a:cubicBezTo>
                      <a:pt x="43" y="28"/>
                      <a:pt x="44" y="27"/>
                      <a:pt x="45" y="27"/>
                    </a:cubicBezTo>
                    <a:cubicBezTo>
                      <a:pt x="47" y="27"/>
                      <a:pt x="48" y="28"/>
                      <a:pt x="48" y="30"/>
                    </a:cubicBezTo>
                    <a:cubicBezTo>
                      <a:pt x="48" y="31"/>
                      <a:pt x="47" y="32"/>
                      <a:pt x="45" y="32"/>
                    </a:cubicBezTo>
                    <a:close/>
                    <a:moveTo>
                      <a:pt x="39" y="9"/>
                    </a:moveTo>
                    <a:cubicBezTo>
                      <a:pt x="39" y="8"/>
                      <a:pt x="41" y="7"/>
                      <a:pt x="42" y="7"/>
                    </a:cubicBezTo>
                    <a:cubicBezTo>
                      <a:pt x="43" y="7"/>
                      <a:pt x="45" y="8"/>
                      <a:pt x="45" y="9"/>
                    </a:cubicBezTo>
                    <a:cubicBezTo>
                      <a:pt x="45" y="11"/>
                      <a:pt x="43" y="12"/>
                      <a:pt x="42" y="12"/>
                    </a:cubicBezTo>
                    <a:cubicBezTo>
                      <a:pt x="41" y="12"/>
                      <a:pt x="39" y="11"/>
                      <a:pt x="39" y="9"/>
                    </a:cubicBezTo>
                    <a:close/>
                    <a:moveTo>
                      <a:pt x="23" y="23"/>
                    </a:moveTo>
                    <a:cubicBezTo>
                      <a:pt x="21" y="23"/>
                      <a:pt x="20" y="22"/>
                      <a:pt x="20" y="20"/>
                    </a:cubicBezTo>
                    <a:cubicBezTo>
                      <a:pt x="20" y="19"/>
                      <a:pt x="21" y="18"/>
                      <a:pt x="23" y="18"/>
                    </a:cubicBezTo>
                    <a:cubicBezTo>
                      <a:pt x="24" y="18"/>
                      <a:pt x="25" y="19"/>
                      <a:pt x="25" y="20"/>
                    </a:cubicBezTo>
                    <a:cubicBezTo>
                      <a:pt x="25" y="22"/>
                      <a:pt x="24" y="23"/>
                      <a:pt x="23" y="23"/>
                    </a:cubicBezTo>
                    <a:close/>
                    <a:moveTo>
                      <a:pt x="69" y="30"/>
                    </a:moveTo>
                    <a:cubicBezTo>
                      <a:pt x="69" y="30"/>
                      <a:pt x="53" y="1"/>
                      <a:pt x="53" y="0"/>
                    </a:cubicBezTo>
                    <a:cubicBezTo>
                      <a:pt x="19" y="0"/>
                      <a:pt x="19" y="0"/>
                      <a:pt x="19" y="0"/>
                    </a:cubicBezTo>
                    <a:cubicBezTo>
                      <a:pt x="19" y="0"/>
                      <a:pt x="3" y="30"/>
                      <a:pt x="3" y="30"/>
                    </a:cubicBezTo>
                    <a:cubicBezTo>
                      <a:pt x="1" y="33"/>
                      <a:pt x="0" y="37"/>
                      <a:pt x="5" y="37"/>
                    </a:cubicBezTo>
                    <a:cubicBezTo>
                      <a:pt x="67" y="37"/>
                      <a:pt x="67" y="37"/>
                      <a:pt x="67" y="37"/>
                    </a:cubicBezTo>
                    <a:cubicBezTo>
                      <a:pt x="71" y="37"/>
                      <a:pt x="71" y="33"/>
                      <a:pt x="69" y="3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sp>
          <p:nvSpPr>
            <p:cNvPr id="494" name="文本框 493">
              <a:extLst>
                <a:ext uri="{FF2B5EF4-FFF2-40B4-BE49-F238E27FC236}">
                  <a16:creationId xmlns:a16="http://schemas.microsoft.com/office/drawing/2014/main" id="{23E57F3B-4A8D-4CD1-B43B-B605157D1461}"/>
                </a:ext>
              </a:extLst>
            </p:cNvPr>
            <p:cNvSpPr txBox="1"/>
            <p:nvPr/>
          </p:nvSpPr>
          <p:spPr>
            <a:xfrm>
              <a:off x="5453789" y="1757607"/>
              <a:ext cx="995680" cy="335280"/>
            </a:xfrm>
            <a:prstGeom prst="rect">
              <a:avLst/>
            </a:prstGeom>
            <a:noFill/>
          </p:spPr>
          <p:txBody>
            <a:bodyPr rtlCol="0" wrap="none">
              <a:spAutoFit/>
            </a:bodyPr>
            <a:lstStyle/>
            <a:p>
              <a:pPr algn="ctr"/>
              <a:r>
                <a:rPr altLang="en-US" lang="zh-CN" sz="1600">
                  <a:solidFill>
                    <a:schemeClr val="bg1"/>
                  </a:solidFill>
                  <a:cs typeface="+mn-ea"/>
                  <a:sym typeface="+mn-lt"/>
                </a:rPr>
                <a:t>标题内容</a:t>
              </a:r>
            </a:p>
          </p:txBody>
        </p:sp>
      </p:grpSp>
      <p:grpSp>
        <p:nvGrpSpPr>
          <p:cNvPr id="22" name="组合 21"/>
          <p:cNvGrpSpPr/>
          <p:nvPr/>
        </p:nvGrpSpPr>
        <p:grpSpPr>
          <a:xfrm>
            <a:off x="6573361" y="987575"/>
            <a:ext cx="1523106" cy="1523105"/>
            <a:chOff x="6573361" y="987575"/>
            <a:chExt cx="1523106" cy="1523105"/>
          </a:xfrm>
        </p:grpSpPr>
        <p:grpSp>
          <p:nvGrpSpPr>
            <p:cNvPr id="6" name="组合 5">
              <a:extLst>
                <a:ext uri="{FF2B5EF4-FFF2-40B4-BE49-F238E27FC236}">
                  <a16:creationId xmlns:a16="http://schemas.microsoft.com/office/drawing/2014/main" id="{75480650-896C-439A-A6D1-FDD10627A887}"/>
                </a:ext>
              </a:extLst>
            </p:cNvPr>
            <p:cNvGrpSpPr/>
            <p:nvPr/>
          </p:nvGrpSpPr>
          <p:grpSpPr>
            <a:xfrm>
              <a:off x="6573361" y="987575"/>
              <a:ext cx="1523106" cy="1523105"/>
              <a:chOff x="6326982" y="1134667"/>
              <a:chExt cx="1335881" cy="1335881"/>
            </a:xfrm>
            <a:solidFill>
              <a:srgbClr val="273045"/>
            </a:solidFill>
          </p:grpSpPr>
          <p:sp>
            <p:nvSpPr>
              <p:cNvPr id="4563" name="Freeform 467"/>
              <p:cNvSpPr>
                <a:spLocks noEditPoints="1"/>
              </p:cNvSpPr>
              <p:nvPr/>
            </p:nvSpPr>
            <p:spPr bwMode="auto">
              <a:xfrm>
                <a:off x="6326982" y="1134667"/>
                <a:ext cx="1335881" cy="1335881"/>
              </a:xfrm>
              <a:custGeom>
                <a:cxnLst>
                  <a:cxn ang="0">
                    <a:pos x="237" y="0"/>
                  </a:cxn>
                  <a:cxn ang="0">
                    <a:pos x="475" y="238"/>
                  </a:cxn>
                  <a:cxn ang="0">
                    <a:pos x="237" y="475"/>
                  </a:cxn>
                  <a:cxn ang="0">
                    <a:pos x="0" y="238"/>
                  </a:cxn>
                  <a:cxn ang="0">
                    <a:pos x="237" y="0"/>
                  </a:cxn>
                  <a:cxn ang="0">
                    <a:pos x="237" y="44"/>
                  </a:cxn>
                  <a:cxn ang="0">
                    <a:pos x="43" y="238"/>
                  </a:cxn>
                  <a:cxn ang="0">
                    <a:pos x="237" y="431"/>
                  </a:cxn>
                  <a:cxn ang="0">
                    <a:pos x="431" y="238"/>
                  </a:cxn>
                  <a:cxn ang="0">
                    <a:pos x="237" y="44"/>
                  </a:cxn>
                </a:cxnLst>
                <a:rect b="b" l="0" r="r" t="0"/>
                <a:pathLst>
                  <a:path h="475" w="475">
                    <a:moveTo>
                      <a:pt x="237" y="0"/>
                    </a:moveTo>
                    <a:cubicBezTo>
                      <a:pt x="368" y="0"/>
                      <a:pt x="475" y="106"/>
                      <a:pt x="475" y="238"/>
                    </a:cubicBezTo>
                    <a:cubicBezTo>
                      <a:pt x="475" y="369"/>
                      <a:pt x="368" y="475"/>
                      <a:pt x="237" y="475"/>
                    </a:cubicBezTo>
                    <a:cubicBezTo>
                      <a:pt x="106" y="475"/>
                      <a:pt x="0" y="369"/>
                      <a:pt x="0" y="238"/>
                    </a:cubicBezTo>
                    <a:cubicBezTo>
                      <a:pt x="0" y="106"/>
                      <a:pt x="106" y="0"/>
                      <a:pt x="237" y="0"/>
                    </a:cubicBezTo>
                    <a:close/>
                    <a:moveTo>
                      <a:pt x="237" y="44"/>
                    </a:moveTo>
                    <a:cubicBezTo>
                      <a:pt x="130" y="44"/>
                      <a:pt x="43" y="131"/>
                      <a:pt x="43" y="238"/>
                    </a:cubicBezTo>
                    <a:cubicBezTo>
                      <a:pt x="43" y="345"/>
                      <a:pt x="130" y="431"/>
                      <a:pt x="237" y="431"/>
                    </a:cubicBezTo>
                    <a:cubicBezTo>
                      <a:pt x="344" y="431"/>
                      <a:pt x="431" y="345"/>
                      <a:pt x="431" y="238"/>
                    </a:cubicBezTo>
                    <a:cubicBezTo>
                      <a:pt x="431" y="131"/>
                      <a:pt x="344" y="44"/>
                      <a:pt x="237" y="44"/>
                    </a:cubicBez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4564" name="Oval 468"/>
              <p:cNvSpPr>
                <a:spLocks noChangeArrowheads="1"/>
              </p:cNvSpPr>
              <p:nvPr/>
            </p:nvSpPr>
            <p:spPr bwMode="auto">
              <a:xfrm>
                <a:off x="6535342" y="1345407"/>
                <a:ext cx="916781" cy="916781"/>
              </a:xfrm>
              <a:prstGeom prst="ellipse">
                <a:avLst/>
              </a:pr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nvGrpSpPr>
            <p:cNvPr id="7" name="组合 6">
              <a:extLst>
                <a:ext uri="{FF2B5EF4-FFF2-40B4-BE49-F238E27FC236}">
                  <a16:creationId xmlns:a16="http://schemas.microsoft.com/office/drawing/2014/main" id="{2FB4EA50-D0CB-4B11-82A7-3C205BDFA7CA}"/>
                </a:ext>
              </a:extLst>
            </p:cNvPr>
            <p:cNvGrpSpPr/>
            <p:nvPr/>
          </p:nvGrpSpPr>
          <p:grpSpPr>
            <a:xfrm>
              <a:off x="7147581" y="1321517"/>
              <a:ext cx="397744" cy="400459"/>
              <a:chOff x="6830617" y="1427560"/>
              <a:chExt cx="348852" cy="351234"/>
            </a:xfrm>
          </p:grpSpPr>
          <p:sp>
            <p:nvSpPr>
              <p:cNvPr id="4586" name="Freeform 490"/>
              <p:cNvSpPr/>
              <p:nvPr/>
            </p:nvSpPr>
            <p:spPr bwMode="auto">
              <a:xfrm>
                <a:off x="6996113" y="1427560"/>
                <a:ext cx="8334" cy="35719"/>
              </a:xfrm>
              <a:custGeom>
                <a:cxnLst>
                  <a:cxn ang="0">
                    <a:pos x="3" y="12"/>
                  </a:cxn>
                  <a:cxn ang="0">
                    <a:pos x="1" y="13"/>
                  </a:cxn>
                  <a:cxn ang="0">
                    <a:pos x="1" y="13"/>
                  </a:cxn>
                  <a:cxn ang="0">
                    <a:pos x="0" y="12"/>
                  </a:cxn>
                  <a:cxn ang="0">
                    <a:pos x="0" y="1"/>
                  </a:cxn>
                  <a:cxn ang="0">
                    <a:pos x="1" y="0"/>
                  </a:cxn>
                  <a:cxn ang="0">
                    <a:pos x="1" y="0"/>
                  </a:cxn>
                  <a:cxn ang="0">
                    <a:pos x="3" y="1"/>
                  </a:cxn>
                  <a:cxn ang="0">
                    <a:pos x="3" y="12"/>
                  </a:cxn>
                </a:cxnLst>
                <a:rect b="b" l="0" r="r" t="0"/>
                <a:pathLst>
                  <a:path h="13" w="3">
                    <a:moveTo>
                      <a:pt x="3" y="12"/>
                    </a:moveTo>
                    <a:cubicBezTo>
                      <a:pt x="3" y="13"/>
                      <a:pt x="2" y="13"/>
                      <a:pt x="1" y="13"/>
                    </a:cubicBezTo>
                    <a:cubicBezTo>
                      <a:pt x="1" y="13"/>
                      <a:pt x="1" y="13"/>
                      <a:pt x="1" y="13"/>
                    </a:cubicBezTo>
                    <a:cubicBezTo>
                      <a:pt x="0" y="13"/>
                      <a:pt x="0" y="13"/>
                      <a:pt x="0" y="12"/>
                    </a:cubicBezTo>
                    <a:cubicBezTo>
                      <a:pt x="0" y="1"/>
                      <a:pt x="0" y="1"/>
                      <a:pt x="0" y="1"/>
                    </a:cubicBezTo>
                    <a:cubicBezTo>
                      <a:pt x="0" y="0"/>
                      <a:pt x="0" y="0"/>
                      <a:pt x="1" y="0"/>
                    </a:cubicBezTo>
                    <a:cubicBezTo>
                      <a:pt x="1" y="0"/>
                      <a:pt x="1" y="0"/>
                      <a:pt x="1" y="0"/>
                    </a:cubicBezTo>
                    <a:cubicBezTo>
                      <a:pt x="2" y="0"/>
                      <a:pt x="3" y="0"/>
                      <a:pt x="3" y="1"/>
                    </a:cubicBezTo>
                    <a:cubicBezTo>
                      <a:pt x="3" y="12"/>
                      <a:pt x="3" y="12"/>
                      <a:pt x="3" y="12"/>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4587" name="Freeform 491"/>
              <p:cNvSpPr/>
              <p:nvPr/>
            </p:nvSpPr>
            <p:spPr bwMode="auto">
              <a:xfrm>
                <a:off x="6869907" y="1483519"/>
                <a:ext cx="30956" cy="30956"/>
              </a:xfrm>
              <a:custGeom>
                <a:cxnLst>
                  <a:cxn ang="0">
                    <a:pos x="11" y="8"/>
                  </a:cxn>
                  <a:cxn ang="0">
                    <a:pos x="11" y="11"/>
                  </a:cxn>
                  <a:cxn ang="0">
                    <a:pos x="11" y="11"/>
                  </a:cxn>
                  <a:cxn ang="0">
                    <a:pos x="8" y="11"/>
                  </a:cxn>
                  <a:cxn ang="0">
                    <a:pos x="1" y="4"/>
                  </a:cxn>
                  <a:cxn ang="0">
                    <a:pos x="1" y="1"/>
                  </a:cxn>
                  <a:cxn ang="0">
                    <a:pos x="1" y="1"/>
                  </a:cxn>
                  <a:cxn ang="0">
                    <a:pos x="3" y="1"/>
                  </a:cxn>
                  <a:cxn ang="0">
                    <a:pos x="11" y="8"/>
                  </a:cxn>
                </a:cxnLst>
                <a:rect b="b" l="0" r="r" t="0"/>
                <a:pathLst>
                  <a:path h="11" w="11">
                    <a:moveTo>
                      <a:pt x="11" y="8"/>
                    </a:moveTo>
                    <a:cubicBezTo>
                      <a:pt x="11" y="9"/>
                      <a:pt x="11" y="10"/>
                      <a:pt x="11" y="11"/>
                    </a:cubicBezTo>
                    <a:cubicBezTo>
                      <a:pt x="11" y="11"/>
                      <a:pt x="11" y="11"/>
                      <a:pt x="11" y="11"/>
                    </a:cubicBezTo>
                    <a:cubicBezTo>
                      <a:pt x="10" y="11"/>
                      <a:pt x="9" y="11"/>
                      <a:pt x="8" y="11"/>
                    </a:cubicBezTo>
                    <a:cubicBezTo>
                      <a:pt x="1" y="4"/>
                      <a:pt x="1" y="4"/>
                      <a:pt x="1" y="4"/>
                    </a:cubicBezTo>
                    <a:cubicBezTo>
                      <a:pt x="0" y="3"/>
                      <a:pt x="0" y="2"/>
                      <a:pt x="1" y="1"/>
                    </a:cubicBezTo>
                    <a:cubicBezTo>
                      <a:pt x="1" y="1"/>
                      <a:pt x="1" y="1"/>
                      <a:pt x="1" y="1"/>
                    </a:cubicBezTo>
                    <a:cubicBezTo>
                      <a:pt x="1" y="1"/>
                      <a:pt x="2" y="0"/>
                      <a:pt x="3" y="1"/>
                    </a:cubicBezTo>
                    <a:cubicBezTo>
                      <a:pt x="11" y="8"/>
                      <a:pt x="11" y="8"/>
                      <a:pt x="11" y="8"/>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4588" name="Freeform 492"/>
              <p:cNvSpPr/>
              <p:nvPr/>
            </p:nvSpPr>
            <p:spPr bwMode="auto">
              <a:xfrm>
                <a:off x="6830617" y="1615678"/>
                <a:ext cx="39290" cy="14288"/>
              </a:xfrm>
              <a:custGeom>
                <a:cxnLst>
                  <a:cxn ang="0">
                    <a:pos x="12" y="0"/>
                  </a:cxn>
                  <a:cxn ang="0">
                    <a:pos x="14" y="2"/>
                  </a:cxn>
                  <a:cxn ang="0">
                    <a:pos x="14" y="2"/>
                  </a:cxn>
                  <a:cxn ang="0">
                    <a:pos x="12" y="4"/>
                  </a:cxn>
                  <a:cxn ang="0">
                    <a:pos x="2" y="5"/>
                  </a:cxn>
                  <a:cxn ang="0">
                    <a:pos x="0" y="3"/>
                  </a:cxn>
                  <a:cxn ang="0">
                    <a:pos x="0" y="3"/>
                  </a:cxn>
                  <a:cxn ang="0">
                    <a:pos x="1" y="1"/>
                  </a:cxn>
                  <a:cxn ang="0">
                    <a:pos x="12" y="0"/>
                  </a:cxn>
                </a:cxnLst>
                <a:rect b="b" l="0" r="r" t="0"/>
                <a:pathLst>
                  <a:path h="5" w="14">
                    <a:moveTo>
                      <a:pt x="12" y="0"/>
                    </a:moveTo>
                    <a:cubicBezTo>
                      <a:pt x="13" y="0"/>
                      <a:pt x="14" y="1"/>
                      <a:pt x="14" y="2"/>
                    </a:cubicBezTo>
                    <a:cubicBezTo>
                      <a:pt x="14" y="2"/>
                      <a:pt x="14" y="2"/>
                      <a:pt x="14" y="2"/>
                    </a:cubicBezTo>
                    <a:cubicBezTo>
                      <a:pt x="14" y="3"/>
                      <a:pt x="13" y="3"/>
                      <a:pt x="12" y="4"/>
                    </a:cubicBezTo>
                    <a:cubicBezTo>
                      <a:pt x="2" y="5"/>
                      <a:pt x="2" y="5"/>
                      <a:pt x="2" y="5"/>
                    </a:cubicBezTo>
                    <a:cubicBezTo>
                      <a:pt x="1" y="5"/>
                      <a:pt x="0" y="4"/>
                      <a:pt x="0" y="3"/>
                    </a:cubicBezTo>
                    <a:cubicBezTo>
                      <a:pt x="0" y="3"/>
                      <a:pt x="0" y="3"/>
                      <a:pt x="0" y="3"/>
                    </a:cubicBezTo>
                    <a:cubicBezTo>
                      <a:pt x="0" y="2"/>
                      <a:pt x="1" y="1"/>
                      <a:pt x="1" y="1"/>
                    </a:cubicBezTo>
                    <a:cubicBezTo>
                      <a:pt x="12" y="0"/>
                      <a:pt x="12" y="0"/>
                      <a:pt x="12"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4589" name="Freeform 493"/>
              <p:cNvSpPr/>
              <p:nvPr/>
            </p:nvSpPr>
            <p:spPr bwMode="auto">
              <a:xfrm>
                <a:off x="7138988" y="1607344"/>
                <a:ext cx="40481" cy="14288"/>
              </a:xfrm>
              <a:custGeom>
                <a:cxnLst>
                  <a:cxn ang="0">
                    <a:pos x="2" y="3"/>
                  </a:cxn>
                  <a:cxn ang="0">
                    <a:pos x="1" y="1"/>
                  </a:cxn>
                  <a:cxn ang="0">
                    <a:pos x="1" y="1"/>
                  </a:cxn>
                  <a:cxn ang="0">
                    <a:pos x="2" y="0"/>
                  </a:cxn>
                  <a:cxn ang="0">
                    <a:pos x="13" y="1"/>
                  </a:cxn>
                  <a:cxn ang="0">
                    <a:pos x="14" y="3"/>
                  </a:cxn>
                  <a:cxn ang="0">
                    <a:pos x="14" y="3"/>
                  </a:cxn>
                  <a:cxn ang="0">
                    <a:pos x="13" y="4"/>
                  </a:cxn>
                  <a:cxn ang="0">
                    <a:pos x="2" y="3"/>
                  </a:cxn>
                </a:cxnLst>
                <a:rect b="b" l="0" r="r" t="0"/>
                <a:pathLst>
                  <a:path h="5" w="14">
                    <a:moveTo>
                      <a:pt x="2" y="3"/>
                    </a:moveTo>
                    <a:cubicBezTo>
                      <a:pt x="1" y="3"/>
                      <a:pt x="0" y="2"/>
                      <a:pt x="1" y="1"/>
                    </a:cubicBezTo>
                    <a:cubicBezTo>
                      <a:pt x="1" y="1"/>
                      <a:pt x="1" y="1"/>
                      <a:pt x="1" y="1"/>
                    </a:cubicBezTo>
                    <a:cubicBezTo>
                      <a:pt x="1" y="0"/>
                      <a:pt x="1" y="0"/>
                      <a:pt x="2" y="0"/>
                    </a:cubicBezTo>
                    <a:cubicBezTo>
                      <a:pt x="13" y="1"/>
                      <a:pt x="13" y="1"/>
                      <a:pt x="13" y="1"/>
                    </a:cubicBezTo>
                    <a:cubicBezTo>
                      <a:pt x="14" y="1"/>
                      <a:pt x="14" y="2"/>
                      <a:pt x="14" y="3"/>
                    </a:cubicBezTo>
                    <a:cubicBezTo>
                      <a:pt x="14" y="3"/>
                      <a:pt x="14" y="3"/>
                      <a:pt x="14" y="3"/>
                    </a:cubicBezTo>
                    <a:cubicBezTo>
                      <a:pt x="14" y="4"/>
                      <a:pt x="13" y="5"/>
                      <a:pt x="13" y="4"/>
                    </a:cubicBezTo>
                    <a:cubicBezTo>
                      <a:pt x="2" y="3"/>
                      <a:pt x="2" y="3"/>
                      <a:pt x="2" y="3"/>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4590" name="Freeform 494"/>
              <p:cNvSpPr/>
              <p:nvPr/>
            </p:nvSpPr>
            <p:spPr bwMode="auto">
              <a:xfrm>
                <a:off x="7099698" y="1477567"/>
                <a:ext cx="34528" cy="30956"/>
              </a:xfrm>
              <a:custGeom>
                <a:cxnLst>
                  <a:cxn ang="0">
                    <a:pos x="3" y="10"/>
                  </a:cxn>
                  <a:cxn ang="0">
                    <a:pos x="1" y="10"/>
                  </a:cxn>
                  <a:cxn ang="0">
                    <a:pos x="1" y="10"/>
                  </a:cxn>
                  <a:cxn ang="0">
                    <a:pos x="1" y="8"/>
                  </a:cxn>
                  <a:cxn ang="0">
                    <a:pos x="9" y="1"/>
                  </a:cxn>
                  <a:cxn ang="0">
                    <a:pos x="11" y="1"/>
                  </a:cxn>
                  <a:cxn ang="0">
                    <a:pos x="11" y="1"/>
                  </a:cxn>
                  <a:cxn ang="0">
                    <a:pos x="11" y="3"/>
                  </a:cxn>
                  <a:cxn ang="0">
                    <a:pos x="3" y="10"/>
                  </a:cxn>
                </a:cxnLst>
                <a:rect b="b" l="0" r="r" t="0"/>
                <a:pathLst>
                  <a:path h="11" w="12">
                    <a:moveTo>
                      <a:pt x="3" y="10"/>
                    </a:moveTo>
                    <a:cubicBezTo>
                      <a:pt x="3" y="11"/>
                      <a:pt x="2" y="11"/>
                      <a:pt x="1" y="10"/>
                    </a:cubicBezTo>
                    <a:cubicBezTo>
                      <a:pt x="1" y="10"/>
                      <a:pt x="1" y="10"/>
                      <a:pt x="1" y="10"/>
                    </a:cubicBezTo>
                    <a:cubicBezTo>
                      <a:pt x="0" y="9"/>
                      <a:pt x="0" y="8"/>
                      <a:pt x="1" y="8"/>
                    </a:cubicBezTo>
                    <a:cubicBezTo>
                      <a:pt x="9" y="1"/>
                      <a:pt x="9" y="1"/>
                      <a:pt x="9" y="1"/>
                    </a:cubicBezTo>
                    <a:cubicBezTo>
                      <a:pt x="10" y="0"/>
                      <a:pt x="11" y="0"/>
                      <a:pt x="11" y="1"/>
                    </a:cubicBezTo>
                    <a:cubicBezTo>
                      <a:pt x="11" y="1"/>
                      <a:pt x="11" y="1"/>
                      <a:pt x="11" y="1"/>
                    </a:cubicBezTo>
                    <a:cubicBezTo>
                      <a:pt x="12" y="2"/>
                      <a:pt x="12" y="3"/>
                      <a:pt x="11" y="3"/>
                    </a:cubicBezTo>
                    <a:cubicBezTo>
                      <a:pt x="3" y="10"/>
                      <a:pt x="3" y="10"/>
                      <a:pt x="3" y="1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4591" name="Freeform 495"/>
              <p:cNvSpPr>
                <a:spLocks noEditPoints="1"/>
              </p:cNvSpPr>
              <p:nvPr/>
            </p:nvSpPr>
            <p:spPr bwMode="auto">
              <a:xfrm>
                <a:off x="6892528" y="1481138"/>
                <a:ext cx="213122" cy="297656"/>
              </a:xfrm>
              <a:custGeom>
                <a:cxnLst>
                  <a:cxn ang="0">
                    <a:pos x="50" y="91"/>
                  </a:cxn>
                  <a:cxn ang="0">
                    <a:pos x="49" y="94"/>
                  </a:cxn>
                  <a:cxn ang="0">
                    <a:pos x="47" y="94"/>
                  </a:cxn>
                  <a:cxn ang="0">
                    <a:pos x="29" y="94"/>
                  </a:cxn>
                  <a:cxn ang="0">
                    <a:pos x="28" y="94"/>
                  </a:cxn>
                  <a:cxn ang="0">
                    <a:pos x="26" y="91"/>
                  </a:cxn>
                  <a:cxn ang="0">
                    <a:pos x="26" y="81"/>
                  </a:cxn>
                  <a:cxn ang="0">
                    <a:pos x="50" y="81"/>
                  </a:cxn>
                  <a:cxn ang="0">
                    <a:pos x="50" y="91"/>
                  </a:cxn>
                  <a:cxn ang="0">
                    <a:pos x="24" y="19"/>
                  </a:cxn>
                  <a:cxn ang="0">
                    <a:pos x="14" y="38"/>
                  </a:cxn>
                  <a:cxn ang="0">
                    <a:pos x="23" y="56"/>
                  </a:cxn>
                  <a:cxn ang="0">
                    <a:pos x="23" y="59"/>
                  </a:cxn>
                  <a:cxn ang="0">
                    <a:pos x="23" y="59"/>
                  </a:cxn>
                  <a:cxn ang="0">
                    <a:pos x="21" y="59"/>
                  </a:cxn>
                  <a:cxn ang="0">
                    <a:pos x="11" y="38"/>
                  </a:cxn>
                  <a:cxn ang="0">
                    <a:pos x="22" y="16"/>
                  </a:cxn>
                  <a:cxn ang="0">
                    <a:pos x="24" y="16"/>
                  </a:cxn>
                  <a:cxn ang="0">
                    <a:pos x="24" y="17"/>
                  </a:cxn>
                  <a:cxn ang="0">
                    <a:pos x="24" y="19"/>
                  </a:cxn>
                  <a:cxn ang="0">
                    <a:pos x="76" y="38"/>
                  </a:cxn>
                  <a:cxn ang="0">
                    <a:pos x="38" y="0"/>
                  </a:cxn>
                  <a:cxn ang="0">
                    <a:pos x="0" y="38"/>
                  </a:cxn>
                  <a:cxn ang="0">
                    <a:pos x="23" y="73"/>
                  </a:cxn>
                  <a:cxn ang="0">
                    <a:pos x="23" y="81"/>
                  </a:cxn>
                  <a:cxn ang="0">
                    <a:pos x="23" y="91"/>
                  </a:cxn>
                  <a:cxn ang="0">
                    <a:pos x="28" y="98"/>
                  </a:cxn>
                  <a:cxn ang="0">
                    <a:pos x="29" y="100"/>
                  </a:cxn>
                  <a:cxn ang="0">
                    <a:pos x="36" y="106"/>
                  </a:cxn>
                  <a:cxn ang="0">
                    <a:pos x="41" y="106"/>
                  </a:cxn>
                  <a:cxn ang="0">
                    <a:pos x="48" y="100"/>
                  </a:cxn>
                  <a:cxn ang="0">
                    <a:pos x="48" y="98"/>
                  </a:cxn>
                  <a:cxn ang="0">
                    <a:pos x="54" y="91"/>
                  </a:cxn>
                  <a:cxn ang="0">
                    <a:pos x="54" y="77"/>
                  </a:cxn>
                  <a:cxn ang="0">
                    <a:pos x="54" y="73"/>
                  </a:cxn>
                  <a:cxn ang="0">
                    <a:pos x="76" y="38"/>
                  </a:cxn>
                </a:cxnLst>
                <a:rect b="b" l="0" r="r" t="0"/>
                <a:pathLst>
                  <a:path h="105" w="76">
                    <a:moveTo>
                      <a:pt x="50" y="91"/>
                    </a:moveTo>
                    <a:cubicBezTo>
                      <a:pt x="50" y="92"/>
                      <a:pt x="50" y="93"/>
                      <a:pt x="49" y="94"/>
                    </a:cubicBezTo>
                    <a:cubicBezTo>
                      <a:pt x="49" y="94"/>
                      <a:pt x="48" y="94"/>
                      <a:pt x="47" y="94"/>
                    </a:cubicBezTo>
                    <a:cubicBezTo>
                      <a:pt x="29" y="94"/>
                      <a:pt x="29" y="94"/>
                      <a:pt x="29" y="94"/>
                    </a:cubicBezTo>
                    <a:cubicBezTo>
                      <a:pt x="29" y="94"/>
                      <a:pt x="28" y="94"/>
                      <a:pt x="28" y="94"/>
                    </a:cubicBezTo>
                    <a:cubicBezTo>
                      <a:pt x="27" y="93"/>
                      <a:pt x="26" y="92"/>
                      <a:pt x="26" y="91"/>
                    </a:cubicBezTo>
                    <a:cubicBezTo>
                      <a:pt x="26" y="81"/>
                      <a:pt x="26" y="81"/>
                      <a:pt x="26" y="81"/>
                    </a:cubicBezTo>
                    <a:cubicBezTo>
                      <a:pt x="50" y="81"/>
                      <a:pt x="50" y="81"/>
                      <a:pt x="50" y="81"/>
                    </a:cubicBezTo>
                    <a:cubicBezTo>
                      <a:pt x="50" y="91"/>
                      <a:pt x="50" y="91"/>
                      <a:pt x="50" y="91"/>
                    </a:cubicBezTo>
                    <a:close/>
                    <a:moveTo>
                      <a:pt x="24" y="19"/>
                    </a:moveTo>
                    <a:cubicBezTo>
                      <a:pt x="18" y="23"/>
                      <a:pt x="14" y="30"/>
                      <a:pt x="14" y="38"/>
                    </a:cubicBezTo>
                    <a:cubicBezTo>
                      <a:pt x="14" y="45"/>
                      <a:pt x="18" y="52"/>
                      <a:pt x="23" y="56"/>
                    </a:cubicBezTo>
                    <a:cubicBezTo>
                      <a:pt x="24" y="57"/>
                      <a:pt x="24" y="58"/>
                      <a:pt x="23" y="59"/>
                    </a:cubicBezTo>
                    <a:cubicBezTo>
                      <a:pt x="23" y="59"/>
                      <a:pt x="23" y="59"/>
                      <a:pt x="23" y="59"/>
                    </a:cubicBezTo>
                    <a:cubicBezTo>
                      <a:pt x="23" y="59"/>
                      <a:pt x="21" y="60"/>
                      <a:pt x="21" y="59"/>
                    </a:cubicBezTo>
                    <a:cubicBezTo>
                      <a:pt x="15" y="54"/>
                      <a:pt x="11" y="46"/>
                      <a:pt x="11" y="38"/>
                    </a:cubicBezTo>
                    <a:cubicBezTo>
                      <a:pt x="11" y="29"/>
                      <a:pt x="15" y="21"/>
                      <a:pt x="22" y="16"/>
                    </a:cubicBezTo>
                    <a:cubicBezTo>
                      <a:pt x="23" y="15"/>
                      <a:pt x="24" y="16"/>
                      <a:pt x="24" y="16"/>
                    </a:cubicBezTo>
                    <a:cubicBezTo>
                      <a:pt x="24" y="17"/>
                      <a:pt x="24" y="17"/>
                      <a:pt x="24" y="17"/>
                    </a:cubicBezTo>
                    <a:cubicBezTo>
                      <a:pt x="25" y="17"/>
                      <a:pt x="25" y="18"/>
                      <a:pt x="24" y="19"/>
                    </a:cubicBezTo>
                    <a:close/>
                    <a:moveTo>
                      <a:pt x="76" y="38"/>
                    </a:moveTo>
                    <a:cubicBezTo>
                      <a:pt x="76" y="17"/>
                      <a:pt x="59" y="0"/>
                      <a:pt x="38" y="0"/>
                    </a:cubicBezTo>
                    <a:cubicBezTo>
                      <a:pt x="17" y="0"/>
                      <a:pt x="0" y="17"/>
                      <a:pt x="0" y="38"/>
                    </a:cubicBezTo>
                    <a:cubicBezTo>
                      <a:pt x="0" y="53"/>
                      <a:pt x="9" y="67"/>
                      <a:pt x="23" y="73"/>
                    </a:cubicBezTo>
                    <a:cubicBezTo>
                      <a:pt x="23" y="81"/>
                      <a:pt x="23" y="81"/>
                      <a:pt x="23" y="81"/>
                    </a:cubicBezTo>
                    <a:cubicBezTo>
                      <a:pt x="23" y="91"/>
                      <a:pt x="23" y="91"/>
                      <a:pt x="23" y="91"/>
                    </a:cubicBezTo>
                    <a:cubicBezTo>
                      <a:pt x="23" y="94"/>
                      <a:pt x="25" y="97"/>
                      <a:pt x="28" y="98"/>
                    </a:cubicBezTo>
                    <a:cubicBezTo>
                      <a:pt x="28" y="99"/>
                      <a:pt x="29" y="100"/>
                      <a:pt x="29" y="100"/>
                    </a:cubicBezTo>
                    <a:cubicBezTo>
                      <a:pt x="31" y="104"/>
                      <a:pt x="33" y="106"/>
                      <a:pt x="36" y="106"/>
                    </a:cubicBezTo>
                    <a:cubicBezTo>
                      <a:pt x="41" y="106"/>
                      <a:pt x="41" y="106"/>
                      <a:pt x="41" y="106"/>
                    </a:cubicBezTo>
                    <a:cubicBezTo>
                      <a:pt x="43" y="106"/>
                      <a:pt x="46" y="104"/>
                      <a:pt x="48" y="100"/>
                    </a:cubicBezTo>
                    <a:cubicBezTo>
                      <a:pt x="48" y="100"/>
                      <a:pt x="48" y="99"/>
                      <a:pt x="48" y="98"/>
                    </a:cubicBezTo>
                    <a:cubicBezTo>
                      <a:pt x="52" y="97"/>
                      <a:pt x="54" y="94"/>
                      <a:pt x="54" y="91"/>
                    </a:cubicBezTo>
                    <a:cubicBezTo>
                      <a:pt x="54" y="77"/>
                      <a:pt x="54" y="77"/>
                      <a:pt x="54" y="77"/>
                    </a:cubicBezTo>
                    <a:cubicBezTo>
                      <a:pt x="54" y="73"/>
                      <a:pt x="54" y="73"/>
                      <a:pt x="54" y="73"/>
                    </a:cubicBezTo>
                    <a:cubicBezTo>
                      <a:pt x="67" y="67"/>
                      <a:pt x="76" y="53"/>
                      <a:pt x="76" y="38"/>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sp>
          <p:nvSpPr>
            <p:cNvPr id="495" name="文本框 494">
              <a:extLst>
                <a:ext uri="{FF2B5EF4-FFF2-40B4-BE49-F238E27FC236}">
                  <a16:creationId xmlns:a16="http://schemas.microsoft.com/office/drawing/2014/main" id="{B3D1CBF6-B91F-44A0-B51F-443116E5679E}"/>
                </a:ext>
              </a:extLst>
            </p:cNvPr>
            <p:cNvSpPr txBox="1"/>
            <p:nvPr/>
          </p:nvSpPr>
          <p:spPr>
            <a:xfrm>
              <a:off x="6830285" y="1757607"/>
              <a:ext cx="995680" cy="335280"/>
            </a:xfrm>
            <a:prstGeom prst="rect">
              <a:avLst/>
            </a:prstGeom>
            <a:noFill/>
          </p:spPr>
          <p:txBody>
            <a:bodyPr rtlCol="0" wrap="none">
              <a:spAutoFit/>
            </a:bodyPr>
            <a:lstStyle/>
            <a:p>
              <a:pPr algn="ctr"/>
              <a:r>
                <a:rPr altLang="en-US" lang="zh-CN" sz="1600">
                  <a:solidFill>
                    <a:schemeClr val="bg1"/>
                  </a:solidFill>
                  <a:cs typeface="+mn-ea"/>
                  <a:sym typeface="+mn-lt"/>
                </a:rPr>
                <a:t>标题内容</a:t>
              </a:r>
            </a:p>
          </p:txBody>
        </p:sp>
      </p:grpSp>
      <p:sp>
        <p:nvSpPr>
          <p:cNvPr id="512" name="矩形 511">
            <a:extLst>
              <a:ext uri="{FF2B5EF4-FFF2-40B4-BE49-F238E27FC236}">
                <a16:creationId xmlns:a16="http://schemas.microsoft.com/office/drawing/2014/main" id="{195D7AC4-D4EB-4FFE-8191-39EB30442E12}"/>
              </a:ext>
            </a:extLst>
          </p:cNvPr>
          <p:cNvSpPr/>
          <p:nvPr/>
        </p:nvSpPr>
        <p:spPr>
          <a:xfrm>
            <a:off x="2538832" y="3475325"/>
            <a:ext cx="1255396" cy="883920"/>
          </a:xfrm>
          <a:prstGeom prst="rect">
            <a:avLst/>
          </a:prstGeom>
        </p:spPr>
        <p:txBody>
          <a:bodyPr wrap="square">
            <a:spAutoFit/>
          </a:bodyPr>
          <a:lstStyle/>
          <a:p>
            <a:pPr algn="ctr"/>
            <a:r>
              <a:rPr altLang="en-US" lang="zh-CN" sz="1300">
                <a:solidFill>
                  <a:schemeClr val="tx1">
                    <a:lumMod val="65000"/>
                    <a:lumOff val="35000"/>
                  </a:schemeClr>
                </a:solidFill>
                <a:cs typeface="+mn-ea"/>
                <a:sym typeface="+mn-lt"/>
              </a:rPr>
              <a:t>单击此处添加文字阐述，添加简短问题说明文字</a:t>
            </a:r>
          </a:p>
        </p:txBody>
      </p:sp>
      <p:sp>
        <p:nvSpPr>
          <p:cNvPr id="513" name="矩形 512">
            <a:extLst>
              <a:ext uri="{FF2B5EF4-FFF2-40B4-BE49-F238E27FC236}">
                <a16:creationId xmlns:a16="http://schemas.microsoft.com/office/drawing/2014/main" id="{9E52604B-9288-47C9-B85F-4EE94C3DA477}"/>
              </a:ext>
            </a:extLst>
          </p:cNvPr>
          <p:cNvSpPr/>
          <p:nvPr/>
        </p:nvSpPr>
        <p:spPr>
          <a:xfrm>
            <a:off x="3929377" y="3475325"/>
            <a:ext cx="1255396" cy="883920"/>
          </a:xfrm>
          <a:prstGeom prst="rect">
            <a:avLst/>
          </a:prstGeom>
        </p:spPr>
        <p:txBody>
          <a:bodyPr wrap="square">
            <a:spAutoFit/>
          </a:bodyPr>
          <a:lstStyle/>
          <a:p>
            <a:pPr algn="ctr"/>
            <a:r>
              <a:rPr altLang="en-US" lang="zh-CN" sz="1300">
                <a:solidFill>
                  <a:srgbClr val="273045"/>
                </a:solidFill>
                <a:cs typeface="+mn-ea"/>
                <a:sym typeface="+mn-lt"/>
              </a:rPr>
              <a:t>单击此处添加文字阐述，添加简短问题说明文字</a:t>
            </a:r>
          </a:p>
        </p:txBody>
      </p:sp>
      <p:sp>
        <p:nvSpPr>
          <p:cNvPr id="514" name="矩形 513">
            <a:extLst>
              <a:ext uri="{FF2B5EF4-FFF2-40B4-BE49-F238E27FC236}">
                <a16:creationId xmlns:a16="http://schemas.microsoft.com/office/drawing/2014/main" id="{BE5D2532-4327-46EA-9C74-90FFCF31026D}"/>
              </a:ext>
            </a:extLst>
          </p:cNvPr>
          <p:cNvSpPr/>
          <p:nvPr/>
        </p:nvSpPr>
        <p:spPr>
          <a:xfrm>
            <a:off x="5319922" y="3475325"/>
            <a:ext cx="1255396" cy="883920"/>
          </a:xfrm>
          <a:prstGeom prst="rect">
            <a:avLst/>
          </a:prstGeom>
        </p:spPr>
        <p:txBody>
          <a:bodyPr wrap="square">
            <a:spAutoFit/>
          </a:bodyPr>
          <a:lstStyle/>
          <a:p>
            <a:pPr algn="ctr"/>
            <a:r>
              <a:rPr altLang="en-US" lang="zh-CN" sz="1300">
                <a:solidFill>
                  <a:schemeClr val="tx1">
                    <a:lumMod val="65000"/>
                    <a:lumOff val="35000"/>
                  </a:schemeClr>
                </a:solidFill>
                <a:cs typeface="+mn-ea"/>
                <a:sym typeface="+mn-lt"/>
              </a:rPr>
              <a:t>单击此处添加文字阐述，添加简短问题说明文字</a:t>
            </a:r>
          </a:p>
        </p:txBody>
      </p:sp>
      <p:sp>
        <p:nvSpPr>
          <p:cNvPr id="515" name="矩形 514">
            <a:extLst>
              <a:ext uri="{FF2B5EF4-FFF2-40B4-BE49-F238E27FC236}">
                <a16:creationId xmlns:a16="http://schemas.microsoft.com/office/drawing/2014/main" id="{C20E3F35-CD64-4414-B345-4A55107AE8C8}"/>
              </a:ext>
            </a:extLst>
          </p:cNvPr>
          <p:cNvSpPr/>
          <p:nvPr/>
        </p:nvSpPr>
        <p:spPr>
          <a:xfrm>
            <a:off x="6710467" y="3475325"/>
            <a:ext cx="1255396" cy="883920"/>
          </a:xfrm>
          <a:prstGeom prst="rect">
            <a:avLst/>
          </a:prstGeom>
        </p:spPr>
        <p:txBody>
          <a:bodyPr wrap="square">
            <a:spAutoFit/>
          </a:bodyPr>
          <a:lstStyle/>
          <a:p>
            <a:pPr algn="ctr"/>
            <a:r>
              <a:rPr altLang="en-US" lang="zh-CN" sz="1300">
                <a:solidFill>
                  <a:srgbClr val="273045"/>
                </a:solidFill>
                <a:cs typeface="+mn-ea"/>
                <a:sym typeface="+mn-lt"/>
              </a:rPr>
              <a:t>单击此处添加文字阐述，添加简短问题说明文字</a:t>
            </a:r>
          </a:p>
        </p:txBody>
      </p:sp>
      <p:grpSp>
        <p:nvGrpSpPr>
          <p:cNvPr id="516" name="组合 515">
            <a:extLst>
              <a:ext uri="{FF2B5EF4-FFF2-40B4-BE49-F238E27FC236}">
                <a16:creationId xmlns:a16="http://schemas.microsoft.com/office/drawing/2014/main" id="{947A5989-545A-4F6E-B9D7-612C6FE6ED33}"/>
              </a:ext>
            </a:extLst>
          </p:cNvPr>
          <p:cNvGrpSpPr/>
          <p:nvPr/>
        </p:nvGrpSpPr>
        <p:grpSpPr>
          <a:xfrm rot="2181050">
            <a:off x="201564" y="224263"/>
            <a:ext cx="497939" cy="480855"/>
            <a:chOff x="1935287" y="2046176"/>
            <a:chExt cx="836513" cy="807813"/>
          </a:xfrm>
        </p:grpSpPr>
        <p:sp>
          <p:nvSpPr>
            <p:cNvPr id="517" name="矩形 516">
              <a:extLst>
                <a:ext uri="{FF2B5EF4-FFF2-40B4-BE49-F238E27FC236}">
                  <a16:creationId xmlns:a16="http://schemas.microsoft.com/office/drawing/2014/main" id="{33DE1CCD-3818-482B-9E90-464262EF71D2}"/>
                </a:ext>
              </a:extLst>
            </p:cNvPr>
            <p:cNvSpPr/>
            <p:nvPr/>
          </p:nvSpPr>
          <p:spPr>
            <a:xfrm rot="16200000">
              <a:off x="2676139" y="2171589"/>
              <a:ext cx="127547" cy="6377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518" name="组合 517">
              <a:extLst>
                <a:ext uri="{FF2B5EF4-FFF2-40B4-BE49-F238E27FC236}">
                  <a16:creationId xmlns:a16="http://schemas.microsoft.com/office/drawing/2014/main" id="{997E831E-F6D7-4D26-8D94-DA214775D6B8}"/>
                </a:ext>
              </a:extLst>
            </p:cNvPr>
            <p:cNvGrpSpPr/>
            <p:nvPr/>
          </p:nvGrpSpPr>
          <p:grpSpPr>
            <a:xfrm rot="18900000">
              <a:off x="1935287" y="2046176"/>
              <a:ext cx="710318" cy="807813"/>
              <a:chOff x="1935287" y="2046176"/>
              <a:chExt cx="710318" cy="807813"/>
            </a:xfrm>
          </p:grpSpPr>
          <p:sp>
            <p:nvSpPr>
              <p:cNvPr id="519" name="矩形 518">
                <a:extLst>
                  <a:ext uri="{FF2B5EF4-FFF2-40B4-BE49-F238E27FC236}">
                    <a16:creationId xmlns:a16="http://schemas.microsoft.com/office/drawing/2014/main" id="{5467532C-CD77-43CB-8B8A-78DF233BD355}"/>
                  </a:ext>
                </a:extLst>
              </p:cNvPr>
              <p:cNvSpPr/>
              <p:nvPr/>
            </p:nvSpPr>
            <p:spPr>
              <a:xfrm rot="18900000">
                <a:off x="1935287" y="2156715"/>
                <a:ext cx="324208" cy="32420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20" name="矩形 519">
                <a:extLst>
                  <a:ext uri="{FF2B5EF4-FFF2-40B4-BE49-F238E27FC236}">
                    <a16:creationId xmlns:a16="http://schemas.microsoft.com/office/drawing/2014/main" id="{BD1ED3D5-3ABD-4CF8-B1E8-1C61D396BFE0}"/>
                  </a:ext>
                </a:extLst>
              </p:cNvPr>
              <p:cNvSpPr/>
              <p:nvPr/>
            </p:nvSpPr>
            <p:spPr>
              <a:xfrm rot="18900000">
                <a:off x="2363248" y="2361675"/>
                <a:ext cx="268739" cy="268739"/>
              </a:xfrm>
              <a:prstGeom prst="rect">
                <a:avLst/>
              </a:prstGeom>
              <a:solidFill>
                <a:schemeClr val="bg1">
                  <a:lumMod val="85000"/>
                </a:schemeClr>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21" name="矩形 520">
                <a:extLst>
                  <a:ext uri="{FF2B5EF4-FFF2-40B4-BE49-F238E27FC236}">
                    <a16:creationId xmlns:a16="http://schemas.microsoft.com/office/drawing/2014/main" id="{ADCE72A7-79DA-461C-BCCB-72F75C23B751}"/>
                  </a:ext>
                </a:extLst>
              </p:cNvPr>
              <p:cNvSpPr/>
              <p:nvPr/>
            </p:nvSpPr>
            <p:spPr>
              <a:xfrm rot="18900000">
                <a:off x="2273470" y="2294141"/>
                <a:ext cx="167263" cy="16726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22" name="矩形 521">
                <a:extLst>
                  <a:ext uri="{FF2B5EF4-FFF2-40B4-BE49-F238E27FC236}">
                    <a16:creationId xmlns:a16="http://schemas.microsoft.com/office/drawing/2014/main" id="{E19E7E9D-F99E-4FEA-AB77-E7FFD30435F8}"/>
                  </a:ext>
                </a:extLst>
              </p:cNvPr>
              <p:cNvSpPr/>
              <p:nvPr/>
            </p:nvSpPr>
            <p:spPr>
              <a:xfrm rot="18900000">
                <a:off x="2147249" y="2323299"/>
                <a:ext cx="289856" cy="28985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23" name="矩形 522">
                <a:extLst>
                  <a:ext uri="{FF2B5EF4-FFF2-40B4-BE49-F238E27FC236}">
                    <a16:creationId xmlns:a16="http://schemas.microsoft.com/office/drawing/2014/main" id="{9444AE4B-9660-4639-86C8-2F2068F6D16B}"/>
                  </a:ext>
                </a:extLst>
              </p:cNvPr>
              <p:cNvSpPr/>
              <p:nvPr/>
            </p:nvSpPr>
            <p:spPr>
              <a:xfrm rot="18900000">
                <a:off x="2124819" y="2380998"/>
                <a:ext cx="174458" cy="174458"/>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24" name="矩形 523">
                <a:extLst>
                  <a:ext uri="{FF2B5EF4-FFF2-40B4-BE49-F238E27FC236}">
                    <a16:creationId xmlns:a16="http://schemas.microsoft.com/office/drawing/2014/main" id="{ED158447-03AC-4F3C-8F62-0528773A854F}"/>
                  </a:ext>
                </a:extLst>
              </p:cNvPr>
              <p:cNvSpPr/>
              <p:nvPr/>
            </p:nvSpPr>
            <p:spPr>
              <a:xfrm rot="18900000">
                <a:off x="2272921" y="2046176"/>
                <a:ext cx="372684" cy="372684"/>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25" name="矩形 524">
                <a:extLst>
                  <a:ext uri="{FF2B5EF4-FFF2-40B4-BE49-F238E27FC236}">
                    <a16:creationId xmlns:a16="http://schemas.microsoft.com/office/drawing/2014/main" id="{EB495BDF-B10F-48B0-9C37-C4D08A3ECF37}"/>
                  </a:ext>
                </a:extLst>
              </p:cNvPr>
              <p:cNvSpPr/>
              <p:nvPr/>
            </p:nvSpPr>
            <p:spPr>
              <a:xfrm rot="18900000">
                <a:off x="2233710" y="2575444"/>
                <a:ext cx="278545" cy="27854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grpSp>
        <p:nvGrpSpPr>
          <p:cNvPr id="526" name="组合 525">
            <a:extLst>
              <a:ext uri="{FF2B5EF4-FFF2-40B4-BE49-F238E27FC236}">
                <a16:creationId xmlns:a16="http://schemas.microsoft.com/office/drawing/2014/main" id="{65E8A703-6BDB-49A7-9E52-B420FDB9FFEC}"/>
              </a:ext>
            </a:extLst>
          </p:cNvPr>
          <p:cNvGrpSpPr/>
          <p:nvPr/>
        </p:nvGrpSpPr>
        <p:grpSpPr>
          <a:xfrm>
            <a:off x="8010071" y="4323214"/>
            <a:ext cx="845241" cy="620356"/>
            <a:chOff x="7789817" y="4257180"/>
            <a:chExt cx="845241" cy="620356"/>
          </a:xfrm>
        </p:grpSpPr>
        <p:grpSp>
          <p:nvGrpSpPr>
            <p:cNvPr id="527" name="组合 526">
              <a:extLst>
                <a:ext uri="{FF2B5EF4-FFF2-40B4-BE49-F238E27FC236}">
                  <a16:creationId xmlns:a16="http://schemas.microsoft.com/office/drawing/2014/main" id="{A9EA04DF-4F31-42DE-9975-D7DCCBD30DDE}"/>
                </a:ext>
              </a:extLst>
            </p:cNvPr>
            <p:cNvGrpSpPr/>
            <p:nvPr/>
          </p:nvGrpSpPr>
          <p:grpSpPr>
            <a:xfrm>
              <a:off x="8306276" y="4330865"/>
              <a:ext cx="328782" cy="303293"/>
              <a:chOff x="8349677" y="4284250"/>
              <a:chExt cx="600042" cy="553523"/>
            </a:xfrm>
          </p:grpSpPr>
          <p:sp>
            <p:nvSpPr>
              <p:cNvPr id="531" name="矩形 530">
                <a:extLst>
                  <a:ext uri="{FF2B5EF4-FFF2-40B4-BE49-F238E27FC236}">
                    <a16:creationId xmlns:a16="http://schemas.microsoft.com/office/drawing/2014/main" id="{9324A924-8B88-450F-A87B-73CB902664C2}"/>
                  </a:ext>
                </a:extLst>
              </p:cNvPr>
              <p:cNvSpPr/>
              <p:nvPr/>
            </p:nvSpPr>
            <p:spPr>
              <a:xfrm rot="18900000">
                <a:off x="8349677" y="4284250"/>
                <a:ext cx="272026" cy="272026"/>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32" name="矩形 531">
                <a:extLst>
                  <a:ext uri="{FF2B5EF4-FFF2-40B4-BE49-F238E27FC236}">
                    <a16:creationId xmlns:a16="http://schemas.microsoft.com/office/drawing/2014/main" id="{00978EC1-C520-4E2E-945D-8BEFE347EAF3}"/>
                  </a:ext>
                </a:extLst>
              </p:cNvPr>
              <p:cNvSpPr/>
              <p:nvPr/>
            </p:nvSpPr>
            <p:spPr>
              <a:xfrm rot="18900000">
                <a:off x="8724654" y="4612708"/>
                <a:ext cx="225065" cy="22506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528" name="矩形 527">
              <a:extLst>
                <a:ext uri="{FF2B5EF4-FFF2-40B4-BE49-F238E27FC236}">
                  <a16:creationId xmlns:a16="http://schemas.microsoft.com/office/drawing/2014/main" id="{BB585074-CA59-46C3-9C28-DEF48354231D}"/>
                </a:ext>
              </a:extLst>
            </p:cNvPr>
            <p:cNvSpPr/>
            <p:nvPr/>
          </p:nvSpPr>
          <p:spPr>
            <a:xfrm rot="8100000">
              <a:off x="7789817" y="4339105"/>
              <a:ext cx="264135" cy="26413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29" name="矩形 528">
              <a:extLst>
                <a:ext uri="{FF2B5EF4-FFF2-40B4-BE49-F238E27FC236}">
                  <a16:creationId xmlns:a16="http://schemas.microsoft.com/office/drawing/2014/main" id="{095A3EB9-FE85-4FF0-B857-E8C426FFB611}"/>
                </a:ext>
              </a:extLst>
            </p:cNvPr>
            <p:cNvSpPr/>
            <p:nvPr/>
          </p:nvSpPr>
          <p:spPr>
            <a:xfrm rot="8100000">
              <a:off x="8102733" y="4745468"/>
              <a:ext cx="132068" cy="132068"/>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30" name="矩形 529">
              <a:extLst>
                <a:ext uri="{FF2B5EF4-FFF2-40B4-BE49-F238E27FC236}">
                  <a16:creationId xmlns:a16="http://schemas.microsoft.com/office/drawing/2014/main" id="{660F6B37-EF94-4685-975A-B614DFB0CD77}"/>
                </a:ext>
              </a:extLst>
            </p:cNvPr>
            <p:cNvSpPr/>
            <p:nvPr/>
          </p:nvSpPr>
          <p:spPr>
            <a:xfrm rot="8100000">
              <a:off x="7916345" y="4257180"/>
              <a:ext cx="132068" cy="132068"/>
            </a:xfrm>
            <a:prstGeom prst="rect">
              <a:avLst/>
            </a:prstGeom>
            <a:solidFill>
              <a:srgbClr val="273045">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533" name="TextBox 7">
            <a:extLst>
              <a:ext uri="{FF2B5EF4-FFF2-40B4-BE49-F238E27FC236}">
                <a16:creationId xmlns:a16="http://schemas.microsoft.com/office/drawing/2014/main" id="{8F597E74-9532-446A-9814-1B5A7431DE26}"/>
              </a:ext>
            </a:extLst>
          </p:cNvPr>
          <p:cNvSpPr txBox="1"/>
          <p:nvPr/>
        </p:nvSpPr>
        <p:spPr>
          <a:xfrm>
            <a:off x="840296" y="185213"/>
            <a:ext cx="1402080" cy="274320"/>
          </a:xfrm>
          <a:prstGeom prst="rect">
            <a:avLst/>
          </a:prstGeom>
          <a:noFill/>
        </p:spPr>
        <p:txBody>
          <a:bodyPr rtlCol="0" wrap="none">
            <a:spAutoFit/>
          </a:bodyPr>
          <a:lstStyle/>
          <a:p>
            <a:r>
              <a:rPr altLang="en-US" lang="zh-CN" sz="1200">
                <a:cs typeface="+mn-ea"/>
                <a:sym typeface="+mn-lt"/>
              </a:rPr>
              <a:t>添加页面标题内容</a:t>
            </a:r>
          </a:p>
        </p:txBody>
      </p:sp>
      <p:sp>
        <p:nvSpPr>
          <p:cNvPr id="534" name="TextBox 8">
            <a:extLst>
              <a:ext uri="{FF2B5EF4-FFF2-40B4-BE49-F238E27FC236}">
                <a16:creationId xmlns:a16="http://schemas.microsoft.com/office/drawing/2014/main" id="{3BA56C32-066A-4D0C-ABD3-11C1ECF91E23}"/>
              </a:ext>
            </a:extLst>
          </p:cNvPr>
          <p:cNvSpPr txBox="1"/>
          <p:nvPr/>
        </p:nvSpPr>
        <p:spPr>
          <a:xfrm>
            <a:off x="840296" y="387528"/>
            <a:ext cx="1454467" cy="228600"/>
          </a:xfrm>
          <a:prstGeom prst="rect">
            <a:avLst/>
          </a:prstGeom>
          <a:noFill/>
        </p:spPr>
        <p:txBody>
          <a:bodyPr rtlCol="0" wrap="none">
            <a:spAutoFit/>
          </a:bodyPr>
          <a:lstStyle/>
          <a:p>
            <a:r>
              <a:rPr altLang="zh-CN" lang="en-US" sz="900">
                <a:solidFill>
                  <a:schemeClr val="tx1">
                    <a:lumMod val="65000"/>
                    <a:lumOff val="35000"/>
                  </a:schemeClr>
                </a:solidFill>
                <a:cs typeface="+mn-ea"/>
                <a:sym typeface="+mn-lt"/>
              </a:rPr>
              <a:t>Add Page Title Content</a:t>
            </a:r>
          </a:p>
        </p:txBody>
      </p:sp>
    </p:spTree>
  </p:cSld>
  <p:clrMapOvr>
    <a:masterClrMapping/>
  </p:clrMapOvr>
  <mc:AlternateContent>
    <mc:Choice Requires="p14">
      <p:transition advClick="0" p14:dur="1600" spd="slow">
        <p14:prism isContent="1" isInverted="1"/>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53" presetSubtype="0">
                                  <p:stCondLst>
                                    <p:cond delay="0"/>
                                  </p:stCondLst>
                                  <p:childTnLst>
                                    <p:set>
                                      <p:cBhvr>
                                        <p:cTn dur="1" fill="hold" id="6">
                                          <p:stCondLst>
                                            <p:cond delay="0"/>
                                          </p:stCondLst>
                                        </p:cTn>
                                        <p:tgtEl>
                                          <p:spTgt spid="18"/>
                                        </p:tgtEl>
                                        <p:attrNameLst>
                                          <p:attrName>style.visibility</p:attrName>
                                        </p:attrNameLst>
                                      </p:cBhvr>
                                      <p:to>
                                        <p:strVal val="visible"/>
                                      </p:to>
                                    </p:set>
                                    <p:anim calcmode="lin" valueType="num">
                                      <p:cBhvr>
                                        <p:cTn dur="500" fill="hold" id="7"/>
                                        <p:tgtEl>
                                          <p:spTgt spid="18"/>
                                        </p:tgtEl>
                                        <p:attrNameLst>
                                          <p:attrName>ppt_w</p:attrName>
                                        </p:attrNameLst>
                                      </p:cBhvr>
                                      <p:tavLst>
                                        <p:tav tm="0">
                                          <p:val>
                                            <p:fltVal val="0"/>
                                          </p:val>
                                        </p:tav>
                                        <p:tav tm="100000">
                                          <p:val>
                                            <p:strVal val="#ppt_w"/>
                                          </p:val>
                                        </p:tav>
                                      </p:tavLst>
                                    </p:anim>
                                    <p:anim calcmode="lin" valueType="num">
                                      <p:cBhvr>
                                        <p:cTn dur="500" fill="hold" id="8"/>
                                        <p:tgtEl>
                                          <p:spTgt spid="18"/>
                                        </p:tgtEl>
                                        <p:attrNameLst>
                                          <p:attrName>ppt_h</p:attrName>
                                        </p:attrNameLst>
                                      </p:cBhvr>
                                      <p:tavLst>
                                        <p:tav tm="0">
                                          <p:val>
                                            <p:fltVal val="0"/>
                                          </p:val>
                                        </p:tav>
                                        <p:tav tm="100000">
                                          <p:val>
                                            <p:strVal val="#ppt_h"/>
                                          </p:val>
                                        </p:tav>
                                      </p:tavLst>
                                    </p:anim>
                                    <p:animEffect filter="fade" transition="in">
                                      <p:cBhvr>
                                        <p:cTn dur="500" id="9"/>
                                        <p:tgtEl>
                                          <p:spTgt spid="18"/>
                                        </p:tgtEl>
                                      </p:cBhvr>
                                    </p:animEffect>
                                  </p:childTnLst>
                                </p:cTn>
                              </p:par>
                              <p:par>
                                <p:cTn fill="hold" id="10" nodeType="withEffect" presetClass="entr" presetID="53" presetSubtype="0">
                                  <p:stCondLst>
                                    <p:cond delay="0"/>
                                  </p:stCondLst>
                                  <p:childTnLst>
                                    <p:set>
                                      <p:cBhvr>
                                        <p:cTn dur="1" fill="hold" id="11">
                                          <p:stCondLst>
                                            <p:cond delay="0"/>
                                          </p:stCondLst>
                                        </p:cTn>
                                        <p:tgtEl>
                                          <p:spTgt spid="16"/>
                                        </p:tgtEl>
                                        <p:attrNameLst>
                                          <p:attrName>style.visibility</p:attrName>
                                        </p:attrNameLst>
                                      </p:cBhvr>
                                      <p:to>
                                        <p:strVal val="visible"/>
                                      </p:to>
                                    </p:set>
                                    <p:anim calcmode="lin" valueType="num">
                                      <p:cBhvr>
                                        <p:cTn dur="500" fill="hold" id="12"/>
                                        <p:tgtEl>
                                          <p:spTgt spid="16"/>
                                        </p:tgtEl>
                                        <p:attrNameLst>
                                          <p:attrName>ppt_w</p:attrName>
                                        </p:attrNameLst>
                                      </p:cBhvr>
                                      <p:tavLst>
                                        <p:tav tm="0">
                                          <p:val>
                                            <p:fltVal val="0"/>
                                          </p:val>
                                        </p:tav>
                                        <p:tav tm="100000">
                                          <p:val>
                                            <p:strVal val="#ppt_w"/>
                                          </p:val>
                                        </p:tav>
                                      </p:tavLst>
                                    </p:anim>
                                    <p:anim calcmode="lin" valueType="num">
                                      <p:cBhvr>
                                        <p:cTn dur="500" fill="hold" id="13"/>
                                        <p:tgtEl>
                                          <p:spTgt spid="16"/>
                                        </p:tgtEl>
                                        <p:attrNameLst>
                                          <p:attrName>ppt_h</p:attrName>
                                        </p:attrNameLst>
                                      </p:cBhvr>
                                      <p:tavLst>
                                        <p:tav tm="0">
                                          <p:val>
                                            <p:fltVal val="0"/>
                                          </p:val>
                                        </p:tav>
                                        <p:tav tm="100000">
                                          <p:val>
                                            <p:strVal val="#ppt_h"/>
                                          </p:val>
                                        </p:tav>
                                      </p:tavLst>
                                    </p:anim>
                                    <p:animEffect filter="fade" transition="in">
                                      <p:cBhvr>
                                        <p:cTn dur="500" id="14"/>
                                        <p:tgtEl>
                                          <p:spTgt spid="16"/>
                                        </p:tgtEl>
                                      </p:cBhvr>
                                    </p:animEffect>
                                  </p:childTnLst>
                                </p:cTn>
                              </p:par>
                              <p:par>
                                <p:cTn fill="hold" id="15" nodeType="withEffect" presetClass="entr" presetID="53" presetSubtype="0">
                                  <p:stCondLst>
                                    <p:cond delay="0"/>
                                  </p:stCondLst>
                                  <p:childTnLst>
                                    <p:set>
                                      <p:cBhvr>
                                        <p:cTn dur="1" fill="hold" id="16">
                                          <p:stCondLst>
                                            <p:cond delay="0"/>
                                          </p:stCondLst>
                                        </p:cTn>
                                        <p:tgtEl>
                                          <p:spTgt spid="20"/>
                                        </p:tgtEl>
                                        <p:attrNameLst>
                                          <p:attrName>style.visibility</p:attrName>
                                        </p:attrNameLst>
                                      </p:cBhvr>
                                      <p:to>
                                        <p:strVal val="visible"/>
                                      </p:to>
                                    </p:set>
                                    <p:anim calcmode="lin" valueType="num">
                                      <p:cBhvr>
                                        <p:cTn dur="500" fill="hold" id="17"/>
                                        <p:tgtEl>
                                          <p:spTgt spid="20"/>
                                        </p:tgtEl>
                                        <p:attrNameLst>
                                          <p:attrName>ppt_w</p:attrName>
                                        </p:attrNameLst>
                                      </p:cBhvr>
                                      <p:tavLst>
                                        <p:tav tm="0">
                                          <p:val>
                                            <p:fltVal val="0"/>
                                          </p:val>
                                        </p:tav>
                                        <p:tav tm="100000">
                                          <p:val>
                                            <p:strVal val="#ppt_w"/>
                                          </p:val>
                                        </p:tav>
                                      </p:tavLst>
                                    </p:anim>
                                    <p:anim calcmode="lin" valueType="num">
                                      <p:cBhvr>
                                        <p:cTn dur="500" fill="hold" id="18"/>
                                        <p:tgtEl>
                                          <p:spTgt spid="20"/>
                                        </p:tgtEl>
                                        <p:attrNameLst>
                                          <p:attrName>ppt_h</p:attrName>
                                        </p:attrNameLst>
                                      </p:cBhvr>
                                      <p:tavLst>
                                        <p:tav tm="0">
                                          <p:val>
                                            <p:fltVal val="0"/>
                                          </p:val>
                                        </p:tav>
                                        <p:tav tm="100000">
                                          <p:val>
                                            <p:strVal val="#ppt_h"/>
                                          </p:val>
                                        </p:tav>
                                      </p:tavLst>
                                    </p:anim>
                                    <p:animEffect filter="fade" transition="in">
                                      <p:cBhvr>
                                        <p:cTn dur="500" id="19"/>
                                        <p:tgtEl>
                                          <p:spTgt spid="20"/>
                                        </p:tgtEl>
                                      </p:cBhvr>
                                    </p:animEffect>
                                  </p:childTnLst>
                                </p:cTn>
                              </p:par>
                              <p:par>
                                <p:cTn fill="hold" id="20" nodeType="withEffect" presetClass="entr" presetID="53" presetSubtype="0">
                                  <p:stCondLst>
                                    <p:cond delay="0"/>
                                  </p:stCondLst>
                                  <p:childTnLst>
                                    <p:set>
                                      <p:cBhvr>
                                        <p:cTn dur="1" fill="hold" id="21">
                                          <p:stCondLst>
                                            <p:cond delay="0"/>
                                          </p:stCondLst>
                                        </p:cTn>
                                        <p:tgtEl>
                                          <p:spTgt spid="21"/>
                                        </p:tgtEl>
                                        <p:attrNameLst>
                                          <p:attrName>style.visibility</p:attrName>
                                        </p:attrNameLst>
                                      </p:cBhvr>
                                      <p:to>
                                        <p:strVal val="visible"/>
                                      </p:to>
                                    </p:set>
                                    <p:anim calcmode="lin" valueType="num">
                                      <p:cBhvr>
                                        <p:cTn dur="500" fill="hold" id="22"/>
                                        <p:tgtEl>
                                          <p:spTgt spid="21"/>
                                        </p:tgtEl>
                                        <p:attrNameLst>
                                          <p:attrName>ppt_w</p:attrName>
                                        </p:attrNameLst>
                                      </p:cBhvr>
                                      <p:tavLst>
                                        <p:tav tm="0">
                                          <p:val>
                                            <p:fltVal val="0"/>
                                          </p:val>
                                        </p:tav>
                                        <p:tav tm="100000">
                                          <p:val>
                                            <p:strVal val="#ppt_w"/>
                                          </p:val>
                                        </p:tav>
                                      </p:tavLst>
                                    </p:anim>
                                    <p:anim calcmode="lin" valueType="num">
                                      <p:cBhvr>
                                        <p:cTn dur="500" fill="hold" id="23"/>
                                        <p:tgtEl>
                                          <p:spTgt spid="21"/>
                                        </p:tgtEl>
                                        <p:attrNameLst>
                                          <p:attrName>ppt_h</p:attrName>
                                        </p:attrNameLst>
                                      </p:cBhvr>
                                      <p:tavLst>
                                        <p:tav tm="0">
                                          <p:val>
                                            <p:fltVal val="0"/>
                                          </p:val>
                                        </p:tav>
                                        <p:tav tm="100000">
                                          <p:val>
                                            <p:strVal val="#ppt_h"/>
                                          </p:val>
                                        </p:tav>
                                      </p:tavLst>
                                    </p:anim>
                                    <p:animEffect filter="fade" transition="in">
                                      <p:cBhvr>
                                        <p:cTn dur="500" id="24"/>
                                        <p:tgtEl>
                                          <p:spTgt spid="21"/>
                                        </p:tgtEl>
                                      </p:cBhvr>
                                    </p:animEffect>
                                  </p:childTnLst>
                                </p:cTn>
                              </p:par>
                              <p:par>
                                <p:cTn fill="hold" id="25" nodeType="withEffect" presetClass="entr" presetID="53" presetSubtype="0">
                                  <p:stCondLst>
                                    <p:cond delay="0"/>
                                  </p:stCondLst>
                                  <p:childTnLst>
                                    <p:set>
                                      <p:cBhvr>
                                        <p:cTn dur="1" fill="hold" id="26">
                                          <p:stCondLst>
                                            <p:cond delay="0"/>
                                          </p:stCondLst>
                                        </p:cTn>
                                        <p:tgtEl>
                                          <p:spTgt spid="22"/>
                                        </p:tgtEl>
                                        <p:attrNameLst>
                                          <p:attrName>style.visibility</p:attrName>
                                        </p:attrNameLst>
                                      </p:cBhvr>
                                      <p:to>
                                        <p:strVal val="visible"/>
                                      </p:to>
                                    </p:set>
                                    <p:anim calcmode="lin" valueType="num">
                                      <p:cBhvr>
                                        <p:cTn dur="500" fill="hold" id="27"/>
                                        <p:tgtEl>
                                          <p:spTgt spid="22"/>
                                        </p:tgtEl>
                                        <p:attrNameLst>
                                          <p:attrName>ppt_w</p:attrName>
                                        </p:attrNameLst>
                                      </p:cBhvr>
                                      <p:tavLst>
                                        <p:tav tm="0">
                                          <p:val>
                                            <p:fltVal val="0"/>
                                          </p:val>
                                        </p:tav>
                                        <p:tav tm="100000">
                                          <p:val>
                                            <p:strVal val="#ppt_w"/>
                                          </p:val>
                                        </p:tav>
                                      </p:tavLst>
                                    </p:anim>
                                    <p:anim calcmode="lin" valueType="num">
                                      <p:cBhvr>
                                        <p:cTn dur="500" fill="hold" id="28"/>
                                        <p:tgtEl>
                                          <p:spTgt spid="22"/>
                                        </p:tgtEl>
                                        <p:attrNameLst>
                                          <p:attrName>ppt_h</p:attrName>
                                        </p:attrNameLst>
                                      </p:cBhvr>
                                      <p:tavLst>
                                        <p:tav tm="0">
                                          <p:val>
                                            <p:fltVal val="0"/>
                                          </p:val>
                                        </p:tav>
                                        <p:tav tm="100000">
                                          <p:val>
                                            <p:strVal val="#ppt_h"/>
                                          </p:val>
                                        </p:tav>
                                      </p:tavLst>
                                    </p:anim>
                                    <p:animEffect filter="fade" transition="in">
                                      <p:cBhvr>
                                        <p:cTn dur="500" id="29"/>
                                        <p:tgtEl>
                                          <p:spTgt spid="22"/>
                                        </p:tgtEl>
                                      </p:cBhvr>
                                    </p:animEffect>
                                  </p:childTnLst>
                                </p:cTn>
                              </p:par>
                              <p:par>
                                <p:cTn fill="hold" id="30" nodeType="withEffect" presetClass="entr" presetID="22" presetSubtype="1">
                                  <p:stCondLst>
                                    <p:cond delay="0"/>
                                  </p:stCondLst>
                                  <p:childTnLst>
                                    <p:set>
                                      <p:cBhvr>
                                        <p:cTn dur="1" fill="hold" id="31">
                                          <p:stCondLst>
                                            <p:cond delay="0"/>
                                          </p:stCondLst>
                                        </p:cTn>
                                        <p:tgtEl>
                                          <p:spTgt spid="11"/>
                                        </p:tgtEl>
                                        <p:attrNameLst>
                                          <p:attrName>style.visibility</p:attrName>
                                        </p:attrNameLst>
                                      </p:cBhvr>
                                      <p:to>
                                        <p:strVal val="visible"/>
                                      </p:to>
                                    </p:set>
                                    <p:animEffect filter="wipe(up)" transition="in">
                                      <p:cBhvr>
                                        <p:cTn dur="500" id="32"/>
                                        <p:tgtEl>
                                          <p:spTgt spid="11"/>
                                        </p:tgtEl>
                                      </p:cBhvr>
                                    </p:animEffect>
                                  </p:childTnLst>
                                </p:cTn>
                              </p:par>
                              <p:par>
                                <p:cTn fill="hold" id="33" nodeType="withEffect" presetClass="entr" presetID="22" presetSubtype="1">
                                  <p:stCondLst>
                                    <p:cond delay="0"/>
                                  </p:stCondLst>
                                  <p:childTnLst>
                                    <p:set>
                                      <p:cBhvr>
                                        <p:cTn dur="1" fill="hold" id="34">
                                          <p:stCondLst>
                                            <p:cond delay="0"/>
                                          </p:stCondLst>
                                        </p:cTn>
                                        <p:tgtEl>
                                          <p:spTgt spid="12"/>
                                        </p:tgtEl>
                                        <p:attrNameLst>
                                          <p:attrName>style.visibility</p:attrName>
                                        </p:attrNameLst>
                                      </p:cBhvr>
                                      <p:to>
                                        <p:strVal val="visible"/>
                                      </p:to>
                                    </p:set>
                                    <p:animEffect filter="wipe(up)" transition="in">
                                      <p:cBhvr>
                                        <p:cTn dur="500" id="35"/>
                                        <p:tgtEl>
                                          <p:spTgt spid="12"/>
                                        </p:tgtEl>
                                      </p:cBhvr>
                                    </p:animEffect>
                                  </p:childTnLst>
                                </p:cTn>
                              </p:par>
                              <p:par>
                                <p:cTn fill="hold" id="36" nodeType="withEffect" presetClass="entr" presetID="22" presetSubtype="1">
                                  <p:stCondLst>
                                    <p:cond delay="0"/>
                                  </p:stCondLst>
                                  <p:childTnLst>
                                    <p:set>
                                      <p:cBhvr>
                                        <p:cTn dur="1" fill="hold" id="37">
                                          <p:stCondLst>
                                            <p:cond delay="0"/>
                                          </p:stCondLst>
                                        </p:cTn>
                                        <p:tgtEl>
                                          <p:spTgt spid="13"/>
                                        </p:tgtEl>
                                        <p:attrNameLst>
                                          <p:attrName>style.visibility</p:attrName>
                                        </p:attrNameLst>
                                      </p:cBhvr>
                                      <p:to>
                                        <p:strVal val="visible"/>
                                      </p:to>
                                    </p:set>
                                    <p:animEffect filter="wipe(up)" transition="in">
                                      <p:cBhvr>
                                        <p:cTn dur="500" id="38"/>
                                        <p:tgtEl>
                                          <p:spTgt spid="13"/>
                                        </p:tgtEl>
                                      </p:cBhvr>
                                    </p:animEffect>
                                  </p:childTnLst>
                                </p:cTn>
                              </p:par>
                              <p:par>
                                <p:cTn fill="hold" id="39" nodeType="withEffect" presetClass="entr" presetID="22" presetSubtype="1">
                                  <p:stCondLst>
                                    <p:cond delay="0"/>
                                  </p:stCondLst>
                                  <p:childTnLst>
                                    <p:set>
                                      <p:cBhvr>
                                        <p:cTn dur="1" fill="hold" id="40">
                                          <p:stCondLst>
                                            <p:cond delay="0"/>
                                          </p:stCondLst>
                                        </p:cTn>
                                        <p:tgtEl>
                                          <p:spTgt spid="14"/>
                                        </p:tgtEl>
                                        <p:attrNameLst>
                                          <p:attrName>style.visibility</p:attrName>
                                        </p:attrNameLst>
                                      </p:cBhvr>
                                      <p:to>
                                        <p:strVal val="visible"/>
                                      </p:to>
                                    </p:set>
                                    <p:animEffect filter="wipe(up)" transition="in">
                                      <p:cBhvr>
                                        <p:cTn dur="500" id="41"/>
                                        <p:tgtEl>
                                          <p:spTgt spid="14"/>
                                        </p:tgtEl>
                                      </p:cBhvr>
                                    </p:animEffect>
                                  </p:childTnLst>
                                </p:cTn>
                              </p:par>
                              <p:par>
                                <p:cTn fill="hold" id="42" nodeType="withEffect" presetClass="entr" presetID="22" presetSubtype="1">
                                  <p:stCondLst>
                                    <p:cond delay="0"/>
                                  </p:stCondLst>
                                  <p:childTnLst>
                                    <p:set>
                                      <p:cBhvr>
                                        <p:cTn dur="1" fill="hold" id="43">
                                          <p:stCondLst>
                                            <p:cond delay="0"/>
                                          </p:stCondLst>
                                        </p:cTn>
                                        <p:tgtEl>
                                          <p:spTgt spid="15"/>
                                        </p:tgtEl>
                                        <p:attrNameLst>
                                          <p:attrName>style.visibility</p:attrName>
                                        </p:attrNameLst>
                                      </p:cBhvr>
                                      <p:to>
                                        <p:strVal val="visible"/>
                                      </p:to>
                                    </p:set>
                                    <p:animEffect filter="wipe(up)" transition="in">
                                      <p:cBhvr>
                                        <p:cTn dur="500" id="44"/>
                                        <p:tgtEl>
                                          <p:spTgt spid="15"/>
                                        </p:tgtEl>
                                      </p:cBhvr>
                                    </p:animEffect>
                                  </p:childTnLst>
                                </p:cTn>
                              </p:par>
                            </p:childTnLst>
                          </p:cTn>
                        </p:par>
                        <p:par>
                          <p:cTn fill="hold" id="45" nodeType="afterGroup">
                            <p:stCondLst>
                              <p:cond delay="500"/>
                            </p:stCondLst>
                            <p:childTnLst>
                              <p:par>
                                <p:cTn fill="hold" grpId="0" id="46" nodeType="afterEffect" presetClass="entr" presetID="47" presetSubtype="0">
                                  <p:stCondLst>
                                    <p:cond delay="0"/>
                                  </p:stCondLst>
                                  <p:childTnLst>
                                    <p:set>
                                      <p:cBhvr>
                                        <p:cTn dur="1" fill="hold" id="47">
                                          <p:stCondLst>
                                            <p:cond delay="0"/>
                                          </p:stCondLst>
                                        </p:cTn>
                                        <p:tgtEl>
                                          <p:spTgt spid="490"/>
                                        </p:tgtEl>
                                        <p:attrNameLst>
                                          <p:attrName>style.visibility</p:attrName>
                                        </p:attrNameLst>
                                      </p:cBhvr>
                                      <p:to>
                                        <p:strVal val="visible"/>
                                      </p:to>
                                    </p:set>
                                    <p:animEffect filter="fade" transition="in">
                                      <p:cBhvr>
                                        <p:cTn dur="1000" id="48"/>
                                        <p:tgtEl>
                                          <p:spTgt spid="490"/>
                                        </p:tgtEl>
                                      </p:cBhvr>
                                    </p:animEffect>
                                    <p:anim calcmode="lin" valueType="num">
                                      <p:cBhvr>
                                        <p:cTn dur="1000" fill="hold" id="49"/>
                                        <p:tgtEl>
                                          <p:spTgt spid="490"/>
                                        </p:tgtEl>
                                        <p:attrNameLst>
                                          <p:attrName>ppt_x</p:attrName>
                                        </p:attrNameLst>
                                      </p:cBhvr>
                                      <p:tavLst>
                                        <p:tav tm="0">
                                          <p:val>
                                            <p:strVal val="#ppt_x"/>
                                          </p:val>
                                        </p:tav>
                                        <p:tav tm="100000">
                                          <p:val>
                                            <p:strVal val="#ppt_x"/>
                                          </p:val>
                                        </p:tav>
                                      </p:tavLst>
                                    </p:anim>
                                    <p:anim calcmode="lin" valueType="num">
                                      <p:cBhvr>
                                        <p:cTn dur="1000" fill="hold" id="50"/>
                                        <p:tgtEl>
                                          <p:spTgt spid="490"/>
                                        </p:tgtEl>
                                        <p:attrNameLst>
                                          <p:attrName>ppt_y</p:attrName>
                                        </p:attrNameLst>
                                      </p:cBhvr>
                                      <p:tavLst>
                                        <p:tav tm="0">
                                          <p:val>
                                            <p:strVal val="#ppt_y-.1"/>
                                          </p:val>
                                        </p:tav>
                                        <p:tav tm="100000">
                                          <p:val>
                                            <p:strVal val="#ppt_y"/>
                                          </p:val>
                                        </p:tav>
                                      </p:tavLst>
                                    </p:anim>
                                  </p:childTnLst>
                                </p:cTn>
                              </p:par>
                              <p:par>
                                <p:cTn fill="hold" grpId="0" id="51" nodeType="withEffect" presetClass="entr" presetID="47" presetSubtype="0">
                                  <p:stCondLst>
                                    <p:cond delay="0"/>
                                  </p:stCondLst>
                                  <p:childTnLst>
                                    <p:set>
                                      <p:cBhvr>
                                        <p:cTn dur="1" fill="hold" id="52">
                                          <p:stCondLst>
                                            <p:cond delay="0"/>
                                          </p:stCondLst>
                                        </p:cTn>
                                        <p:tgtEl>
                                          <p:spTgt spid="512"/>
                                        </p:tgtEl>
                                        <p:attrNameLst>
                                          <p:attrName>style.visibility</p:attrName>
                                        </p:attrNameLst>
                                      </p:cBhvr>
                                      <p:to>
                                        <p:strVal val="visible"/>
                                      </p:to>
                                    </p:set>
                                    <p:animEffect filter="fade" transition="in">
                                      <p:cBhvr>
                                        <p:cTn dur="1000" id="53"/>
                                        <p:tgtEl>
                                          <p:spTgt spid="512"/>
                                        </p:tgtEl>
                                      </p:cBhvr>
                                    </p:animEffect>
                                    <p:anim calcmode="lin" valueType="num">
                                      <p:cBhvr>
                                        <p:cTn dur="1000" fill="hold" id="54"/>
                                        <p:tgtEl>
                                          <p:spTgt spid="512"/>
                                        </p:tgtEl>
                                        <p:attrNameLst>
                                          <p:attrName>ppt_x</p:attrName>
                                        </p:attrNameLst>
                                      </p:cBhvr>
                                      <p:tavLst>
                                        <p:tav tm="0">
                                          <p:val>
                                            <p:strVal val="#ppt_x"/>
                                          </p:val>
                                        </p:tav>
                                        <p:tav tm="100000">
                                          <p:val>
                                            <p:strVal val="#ppt_x"/>
                                          </p:val>
                                        </p:tav>
                                      </p:tavLst>
                                    </p:anim>
                                    <p:anim calcmode="lin" valueType="num">
                                      <p:cBhvr>
                                        <p:cTn dur="1000" fill="hold" id="55"/>
                                        <p:tgtEl>
                                          <p:spTgt spid="512"/>
                                        </p:tgtEl>
                                        <p:attrNameLst>
                                          <p:attrName>ppt_y</p:attrName>
                                        </p:attrNameLst>
                                      </p:cBhvr>
                                      <p:tavLst>
                                        <p:tav tm="0">
                                          <p:val>
                                            <p:strVal val="#ppt_y-.1"/>
                                          </p:val>
                                        </p:tav>
                                        <p:tav tm="100000">
                                          <p:val>
                                            <p:strVal val="#ppt_y"/>
                                          </p:val>
                                        </p:tav>
                                      </p:tavLst>
                                    </p:anim>
                                  </p:childTnLst>
                                </p:cTn>
                              </p:par>
                              <p:par>
                                <p:cTn fill="hold" grpId="0" id="56" nodeType="withEffect" presetClass="entr" presetID="47" presetSubtype="0">
                                  <p:stCondLst>
                                    <p:cond delay="0"/>
                                  </p:stCondLst>
                                  <p:childTnLst>
                                    <p:set>
                                      <p:cBhvr>
                                        <p:cTn dur="1" fill="hold" id="57">
                                          <p:stCondLst>
                                            <p:cond delay="0"/>
                                          </p:stCondLst>
                                        </p:cTn>
                                        <p:tgtEl>
                                          <p:spTgt spid="513"/>
                                        </p:tgtEl>
                                        <p:attrNameLst>
                                          <p:attrName>style.visibility</p:attrName>
                                        </p:attrNameLst>
                                      </p:cBhvr>
                                      <p:to>
                                        <p:strVal val="visible"/>
                                      </p:to>
                                    </p:set>
                                    <p:animEffect filter="fade" transition="in">
                                      <p:cBhvr>
                                        <p:cTn dur="1000" id="58"/>
                                        <p:tgtEl>
                                          <p:spTgt spid="513"/>
                                        </p:tgtEl>
                                      </p:cBhvr>
                                    </p:animEffect>
                                    <p:anim calcmode="lin" valueType="num">
                                      <p:cBhvr>
                                        <p:cTn dur="1000" fill="hold" id="59"/>
                                        <p:tgtEl>
                                          <p:spTgt spid="513"/>
                                        </p:tgtEl>
                                        <p:attrNameLst>
                                          <p:attrName>ppt_x</p:attrName>
                                        </p:attrNameLst>
                                      </p:cBhvr>
                                      <p:tavLst>
                                        <p:tav tm="0">
                                          <p:val>
                                            <p:strVal val="#ppt_x"/>
                                          </p:val>
                                        </p:tav>
                                        <p:tav tm="100000">
                                          <p:val>
                                            <p:strVal val="#ppt_x"/>
                                          </p:val>
                                        </p:tav>
                                      </p:tavLst>
                                    </p:anim>
                                    <p:anim calcmode="lin" valueType="num">
                                      <p:cBhvr>
                                        <p:cTn dur="1000" fill="hold" id="60"/>
                                        <p:tgtEl>
                                          <p:spTgt spid="513"/>
                                        </p:tgtEl>
                                        <p:attrNameLst>
                                          <p:attrName>ppt_y</p:attrName>
                                        </p:attrNameLst>
                                      </p:cBhvr>
                                      <p:tavLst>
                                        <p:tav tm="0">
                                          <p:val>
                                            <p:strVal val="#ppt_y-.1"/>
                                          </p:val>
                                        </p:tav>
                                        <p:tav tm="100000">
                                          <p:val>
                                            <p:strVal val="#ppt_y"/>
                                          </p:val>
                                        </p:tav>
                                      </p:tavLst>
                                    </p:anim>
                                  </p:childTnLst>
                                </p:cTn>
                              </p:par>
                              <p:par>
                                <p:cTn fill="hold" grpId="0" id="61" nodeType="withEffect" presetClass="entr" presetID="47" presetSubtype="0">
                                  <p:stCondLst>
                                    <p:cond delay="0"/>
                                  </p:stCondLst>
                                  <p:childTnLst>
                                    <p:set>
                                      <p:cBhvr>
                                        <p:cTn dur="1" fill="hold" id="62">
                                          <p:stCondLst>
                                            <p:cond delay="0"/>
                                          </p:stCondLst>
                                        </p:cTn>
                                        <p:tgtEl>
                                          <p:spTgt spid="514"/>
                                        </p:tgtEl>
                                        <p:attrNameLst>
                                          <p:attrName>style.visibility</p:attrName>
                                        </p:attrNameLst>
                                      </p:cBhvr>
                                      <p:to>
                                        <p:strVal val="visible"/>
                                      </p:to>
                                    </p:set>
                                    <p:animEffect filter="fade" transition="in">
                                      <p:cBhvr>
                                        <p:cTn dur="1000" id="63"/>
                                        <p:tgtEl>
                                          <p:spTgt spid="514"/>
                                        </p:tgtEl>
                                      </p:cBhvr>
                                    </p:animEffect>
                                    <p:anim calcmode="lin" valueType="num">
                                      <p:cBhvr>
                                        <p:cTn dur="1000" fill="hold" id="64"/>
                                        <p:tgtEl>
                                          <p:spTgt spid="514"/>
                                        </p:tgtEl>
                                        <p:attrNameLst>
                                          <p:attrName>ppt_x</p:attrName>
                                        </p:attrNameLst>
                                      </p:cBhvr>
                                      <p:tavLst>
                                        <p:tav tm="0">
                                          <p:val>
                                            <p:strVal val="#ppt_x"/>
                                          </p:val>
                                        </p:tav>
                                        <p:tav tm="100000">
                                          <p:val>
                                            <p:strVal val="#ppt_x"/>
                                          </p:val>
                                        </p:tav>
                                      </p:tavLst>
                                    </p:anim>
                                    <p:anim calcmode="lin" valueType="num">
                                      <p:cBhvr>
                                        <p:cTn dur="1000" fill="hold" id="65"/>
                                        <p:tgtEl>
                                          <p:spTgt spid="514"/>
                                        </p:tgtEl>
                                        <p:attrNameLst>
                                          <p:attrName>ppt_y</p:attrName>
                                        </p:attrNameLst>
                                      </p:cBhvr>
                                      <p:tavLst>
                                        <p:tav tm="0">
                                          <p:val>
                                            <p:strVal val="#ppt_y-.1"/>
                                          </p:val>
                                        </p:tav>
                                        <p:tav tm="100000">
                                          <p:val>
                                            <p:strVal val="#ppt_y"/>
                                          </p:val>
                                        </p:tav>
                                      </p:tavLst>
                                    </p:anim>
                                  </p:childTnLst>
                                </p:cTn>
                              </p:par>
                              <p:par>
                                <p:cTn fill="hold" grpId="0" id="66" nodeType="withEffect" presetClass="entr" presetID="47" presetSubtype="0">
                                  <p:stCondLst>
                                    <p:cond delay="0"/>
                                  </p:stCondLst>
                                  <p:childTnLst>
                                    <p:set>
                                      <p:cBhvr>
                                        <p:cTn dur="1" fill="hold" id="67">
                                          <p:stCondLst>
                                            <p:cond delay="0"/>
                                          </p:stCondLst>
                                        </p:cTn>
                                        <p:tgtEl>
                                          <p:spTgt spid="515"/>
                                        </p:tgtEl>
                                        <p:attrNameLst>
                                          <p:attrName>style.visibility</p:attrName>
                                        </p:attrNameLst>
                                      </p:cBhvr>
                                      <p:to>
                                        <p:strVal val="visible"/>
                                      </p:to>
                                    </p:set>
                                    <p:animEffect filter="fade" transition="in">
                                      <p:cBhvr>
                                        <p:cTn dur="1000" id="68"/>
                                        <p:tgtEl>
                                          <p:spTgt spid="515"/>
                                        </p:tgtEl>
                                      </p:cBhvr>
                                    </p:animEffect>
                                    <p:anim calcmode="lin" valueType="num">
                                      <p:cBhvr>
                                        <p:cTn dur="1000" fill="hold" id="69"/>
                                        <p:tgtEl>
                                          <p:spTgt spid="515"/>
                                        </p:tgtEl>
                                        <p:attrNameLst>
                                          <p:attrName>ppt_x</p:attrName>
                                        </p:attrNameLst>
                                      </p:cBhvr>
                                      <p:tavLst>
                                        <p:tav tm="0">
                                          <p:val>
                                            <p:strVal val="#ppt_x"/>
                                          </p:val>
                                        </p:tav>
                                        <p:tav tm="100000">
                                          <p:val>
                                            <p:strVal val="#ppt_x"/>
                                          </p:val>
                                        </p:tav>
                                      </p:tavLst>
                                    </p:anim>
                                    <p:anim calcmode="lin" valueType="num">
                                      <p:cBhvr>
                                        <p:cTn dur="1000" fill="hold" id="70"/>
                                        <p:tgtEl>
                                          <p:spTgt spid="515"/>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90"/>
      <p:bldP grpId="0" spid="512"/>
      <p:bldP grpId="0" spid="513"/>
      <p:bldP grpId="0" spid="514"/>
      <p:bldP grpId="0" spid="515"/>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 name="组合 2"/>
          <p:cNvGrpSpPr/>
          <p:nvPr/>
        </p:nvGrpSpPr>
        <p:grpSpPr>
          <a:xfrm rot="2181050">
            <a:off x="201564" y="224263"/>
            <a:ext cx="497939" cy="480855"/>
            <a:chOff x="1935287" y="2046176"/>
            <a:chExt cx="836513" cy="807813"/>
          </a:xfrm>
        </p:grpSpPr>
        <p:sp>
          <p:nvSpPr>
            <p:cNvPr id="54" name="矩形 53"/>
            <p:cNvSpPr/>
            <p:nvPr/>
          </p:nvSpPr>
          <p:spPr>
            <a:xfrm rot="16200000">
              <a:off x="2676139" y="2171589"/>
              <a:ext cx="127547" cy="6377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2" name="组合 1"/>
            <p:cNvGrpSpPr/>
            <p:nvPr/>
          </p:nvGrpSpPr>
          <p:grpSpPr>
            <a:xfrm rot="18900000">
              <a:off x="1935287" y="2046176"/>
              <a:ext cx="710318" cy="807813"/>
              <a:chOff x="1935287" y="2046176"/>
              <a:chExt cx="710318" cy="807813"/>
            </a:xfrm>
          </p:grpSpPr>
          <p:sp>
            <p:nvSpPr>
              <p:cNvPr id="66" name="矩形 65"/>
              <p:cNvSpPr/>
              <p:nvPr/>
            </p:nvSpPr>
            <p:spPr>
              <a:xfrm rot="18900000">
                <a:off x="1935287" y="2156715"/>
                <a:ext cx="324208" cy="32420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7" name="矩形 66"/>
              <p:cNvSpPr/>
              <p:nvPr/>
            </p:nvSpPr>
            <p:spPr>
              <a:xfrm rot="18900000">
                <a:off x="2363248" y="2361675"/>
                <a:ext cx="268739" cy="268739"/>
              </a:xfrm>
              <a:prstGeom prst="rect">
                <a:avLst/>
              </a:prstGeom>
              <a:solidFill>
                <a:schemeClr val="bg1">
                  <a:lumMod val="85000"/>
                </a:schemeClr>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8" name="矩形 67"/>
              <p:cNvSpPr/>
              <p:nvPr/>
            </p:nvSpPr>
            <p:spPr>
              <a:xfrm rot="18900000">
                <a:off x="2273470" y="2294141"/>
                <a:ext cx="167263" cy="16726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9" name="矩形 68"/>
              <p:cNvSpPr/>
              <p:nvPr/>
            </p:nvSpPr>
            <p:spPr>
              <a:xfrm rot="18900000">
                <a:off x="2147249" y="2323299"/>
                <a:ext cx="289856" cy="28985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0" name="矩形 69"/>
              <p:cNvSpPr/>
              <p:nvPr/>
            </p:nvSpPr>
            <p:spPr>
              <a:xfrm rot="18900000">
                <a:off x="2124819" y="2380998"/>
                <a:ext cx="174458" cy="174458"/>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1" name="矩形 70"/>
              <p:cNvSpPr/>
              <p:nvPr/>
            </p:nvSpPr>
            <p:spPr>
              <a:xfrm rot="18900000">
                <a:off x="2272921" y="2046176"/>
                <a:ext cx="372684" cy="372684"/>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2" name="矩形 71"/>
              <p:cNvSpPr/>
              <p:nvPr/>
            </p:nvSpPr>
            <p:spPr>
              <a:xfrm rot="18900000">
                <a:off x="2233710" y="2575444"/>
                <a:ext cx="278545" cy="27854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grpSp>
        <p:nvGrpSpPr>
          <p:cNvPr id="73" name="组合 72"/>
          <p:cNvGrpSpPr/>
          <p:nvPr/>
        </p:nvGrpSpPr>
        <p:grpSpPr>
          <a:xfrm>
            <a:off x="8010071" y="4323214"/>
            <a:ext cx="845241" cy="620356"/>
            <a:chOff x="7789817" y="4257180"/>
            <a:chExt cx="845241" cy="620356"/>
          </a:xfrm>
        </p:grpSpPr>
        <p:grpSp>
          <p:nvGrpSpPr>
            <p:cNvPr id="74" name="组合 73"/>
            <p:cNvGrpSpPr/>
            <p:nvPr/>
          </p:nvGrpSpPr>
          <p:grpSpPr>
            <a:xfrm>
              <a:off x="8306276" y="4330865"/>
              <a:ext cx="328782" cy="303293"/>
              <a:chOff x="8349677" y="4284250"/>
              <a:chExt cx="600042" cy="553523"/>
            </a:xfrm>
          </p:grpSpPr>
          <p:sp>
            <p:nvSpPr>
              <p:cNvPr id="78" name="矩形 77"/>
              <p:cNvSpPr/>
              <p:nvPr/>
            </p:nvSpPr>
            <p:spPr>
              <a:xfrm rot="18900000">
                <a:off x="8349677" y="4284250"/>
                <a:ext cx="272026" cy="272026"/>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9" name="矩形 78"/>
              <p:cNvSpPr/>
              <p:nvPr/>
            </p:nvSpPr>
            <p:spPr>
              <a:xfrm rot="18900000">
                <a:off x="8724654" y="4612708"/>
                <a:ext cx="225065" cy="22506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75" name="矩形 74"/>
            <p:cNvSpPr/>
            <p:nvPr/>
          </p:nvSpPr>
          <p:spPr>
            <a:xfrm rot="8100000">
              <a:off x="7789817" y="4339105"/>
              <a:ext cx="264135" cy="26413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6" name="矩形 75"/>
            <p:cNvSpPr/>
            <p:nvPr/>
          </p:nvSpPr>
          <p:spPr>
            <a:xfrm rot="8100000">
              <a:off x="8102733" y="4745468"/>
              <a:ext cx="132068" cy="132068"/>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7" name="矩形 76"/>
            <p:cNvSpPr/>
            <p:nvPr/>
          </p:nvSpPr>
          <p:spPr>
            <a:xfrm rot="8100000">
              <a:off x="7916345" y="4257180"/>
              <a:ext cx="132068" cy="132068"/>
            </a:xfrm>
            <a:prstGeom prst="rect">
              <a:avLst/>
            </a:prstGeom>
            <a:solidFill>
              <a:srgbClr val="273045">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20" name="TextBox 7">
            <a:extLst>
              <a:ext uri="{FF2B5EF4-FFF2-40B4-BE49-F238E27FC236}">
                <a16:creationId xmlns:a16="http://schemas.microsoft.com/office/drawing/2014/main" id="{E697485E-9806-45DD-9956-BB71B78C3EFB}"/>
              </a:ext>
            </a:extLst>
          </p:cNvPr>
          <p:cNvSpPr txBox="1"/>
          <p:nvPr/>
        </p:nvSpPr>
        <p:spPr>
          <a:xfrm>
            <a:off x="840296" y="185213"/>
            <a:ext cx="1402080" cy="274320"/>
          </a:xfrm>
          <a:prstGeom prst="rect">
            <a:avLst/>
          </a:prstGeom>
          <a:noFill/>
        </p:spPr>
        <p:txBody>
          <a:bodyPr rtlCol="0" wrap="none">
            <a:spAutoFit/>
          </a:bodyPr>
          <a:lstStyle/>
          <a:p>
            <a:r>
              <a:rPr altLang="en-US" lang="zh-CN" sz="1200">
                <a:cs typeface="+mn-ea"/>
                <a:sym typeface="+mn-lt"/>
              </a:rPr>
              <a:t>添加页面标题内容</a:t>
            </a:r>
          </a:p>
        </p:txBody>
      </p:sp>
      <p:sp>
        <p:nvSpPr>
          <p:cNvPr id="21" name="TextBox 8">
            <a:extLst>
              <a:ext uri="{FF2B5EF4-FFF2-40B4-BE49-F238E27FC236}">
                <a16:creationId xmlns:a16="http://schemas.microsoft.com/office/drawing/2014/main" id="{DF03E0F5-46D8-40C0-A2C4-E855C8C83F06}"/>
              </a:ext>
            </a:extLst>
          </p:cNvPr>
          <p:cNvSpPr txBox="1"/>
          <p:nvPr/>
        </p:nvSpPr>
        <p:spPr>
          <a:xfrm>
            <a:off x="840296" y="387528"/>
            <a:ext cx="1454467" cy="228600"/>
          </a:xfrm>
          <a:prstGeom prst="rect">
            <a:avLst/>
          </a:prstGeom>
          <a:noFill/>
        </p:spPr>
        <p:txBody>
          <a:bodyPr rtlCol="0" wrap="none">
            <a:spAutoFit/>
          </a:bodyPr>
          <a:lstStyle/>
          <a:p>
            <a:r>
              <a:rPr altLang="zh-CN" lang="en-US" sz="900">
                <a:solidFill>
                  <a:schemeClr val="tx1">
                    <a:lumMod val="65000"/>
                    <a:lumOff val="35000"/>
                  </a:schemeClr>
                </a:solidFill>
                <a:cs typeface="+mn-ea"/>
                <a:sym typeface="+mn-lt"/>
              </a:rPr>
              <a:t>Add Page Title Content</a:t>
            </a:r>
          </a:p>
        </p:txBody>
      </p:sp>
      <p:pic>
        <p:nvPicPr>
          <p:cNvPr id="1026" name="Picture 2">
            <a:extLst>
              <a:ext uri="{FF2B5EF4-FFF2-40B4-BE49-F238E27FC236}">
                <a16:creationId xmlns:a16="http://schemas.microsoft.com/office/drawing/2014/main" id="{4C13C7DF-07B7-41DA-A4C7-0DE0C1C92768}"/>
              </a:ext>
            </a:extLst>
          </p:cNvPr>
          <p:cNvPicPr>
            <a:picLocks noChangeArrowheads="1" noChangeAspect="1"/>
          </p:cNvPicPr>
          <p:nvPr/>
        </p:nvPicPr>
        <p:blipFill>
          <a:blip r:embed="rId3">
            <a:extLst>
              <a:ext uri="{28A0092B-C50C-407E-A947-70E740481C1C}">
                <a14:useLocalDpi/>
              </a:ext>
            </a:extLst>
          </a:blip>
          <a:stretch>
            <a:fillRect/>
          </a:stretch>
        </p:blipFill>
        <p:spPr bwMode="auto">
          <a:xfrm>
            <a:off x="950264" y="1514508"/>
            <a:ext cx="1768208" cy="1178378"/>
          </a:xfrm>
          <a:prstGeom prst="rect">
            <a:avLst/>
          </a:prstGeom>
          <a:noFill/>
          <a:extLst>
            <a:ext uri="{909E8E84-426E-40DD-AFC4-6F175D3DCCD1}">
              <a14:hiddenFill>
                <a:solidFill>
                  <a:srgbClr val="FFFFFF"/>
                </a:solidFill>
              </a14:hiddenFill>
            </a:ext>
          </a:extLst>
        </p:spPr>
      </p:pic>
      <p:pic>
        <p:nvPicPr>
          <p:cNvPr id="29" name="Picture 2">
            <a:extLst>
              <a:ext uri="{FF2B5EF4-FFF2-40B4-BE49-F238E27FC236}">
                <a16:creationId xmlns:a16="http://schemas.microsoft.com/office/drawing/2014/main" id="{199C2F7E-B104-453C-BB46-ACBE4E99602F}"/>
              </a:ext>
            </a:extLst>
          </p:cNvPr>
          <p:cNvPicPr>
            <a:picLocks noChangeArrowheads="1" noChangeAspect="1"/>
          </p:cNvPicPr>
          <p:nvPr/>
        </p:nvPicPr>
        <p:blipFill>
          <a:blip r:embed="rId4">
            <a:extLst>
              <a:ext uri="{28A0092B-C50C-407E-A947-70E740481C1C}">
                <a14:useLocalDpi/>
              </a:ext>
            </a:extLst>
          </a:blip>
          <a:stretch>
            <a:fillRect/>
          </a:stretch>
        </p:blipFill>
        <p:spPr bwMode="auto">
          <a:xfrm>
            <a:off x="4486888" y="1514294"/>
            <a:ext cx="1768208" cy="1178805"/>
          </a:xfrm>
          <a:prstGeom prst="rect">
            <a:avLst/>
          </a:prstGeom>
          <a:noFill/>
          <a:extLst>
            <a:ext uri="{909E8E84-426E-40DD-AFC4-6F175D3DCCD1}">
              <a14:hiddenFill>
                <a:solidFill>
                  <a:srgbClr val="FFFFFF"/>
                </a:solidFill>
              </a14:hiddenFill>
            </a:ext>
          </a:extLst>
        </p:spPr>
      </p:pic>
      <p:pic>
        <p:nvPicPr>
          <p:cNvPr id="1032" name="Picture 8">
            <a:extLst>
              <a:ext uri="{FF2B5EF4-FFF2-40B4-BE49-F238E27FC236}">
                <a16:creationId xmlns:a16="http://schemas.microsoft.com/office/drawing/2014/main" id="{4CAE61D7-587C-4689-9DAF-1FFA28A767CC}"/>
              </a:ext>
            </a:extLst>
          </p:cNvPr>
          <p:cNvPicPr>
            <a:picLocks noChangeArrowheads="1" noChangeAspect="1"/>
          </p:cNvPicPr>
          <p:nvPr/>
        </p:nvPicPr>
        <p:blipFill>
          <a:blip r:embed="rId5">
            <a:extLst>
              <a:ext uri="{28A0092B-C50C-407E-A947-70E740481C1C}">
                <a14:useLocalDpi/>
              </a:ext>
            </a:extLst>
          </a:blip>
          <a:stretch>
            <a:fillRect/>
          </a:stretch>
        </p:blipFill>
        <p:spPr bwMode="auto">
          <a:xfrm>
            <a:off x="2718472" y="1514294"/>
            <a:ext cx="1768208" cy="1178805"/>
          </a:xfrm>
          <a:prstGeom prst="rect">
            <a:avLst/>
          </a:prstGeom>
          <a:noFill/>
          <a:extLst>
            <a:ext uri="{909E8E84-426E-40DD-AFC4-6F175D3DCCD1}">
              <a14:hiddenFill>
                <a:solidFill>
                  <a:srgbClr val="FFFFFF"/>
                </a:solidFill>
              </a14:hiddenFill>
            </a:ext>
          </a:extLst>
        </p:spPr>
      </p:pic>
      <p:pic>
        <p:nvPicPr>
          <p:cNvPr id="35" name="Picture 8">
            <a:extLst>
              <a:ext uri="{FF2B5EF4-FFF2-40B4-BE49-F238E27FC236}">
                <a16:creationId xmlns:a16="http://schemas.microsoft.com/office/drawing/2014/main" id="{3B75BDAD-3886-437A-B78C-594895950F66}"/>
              </a:ext>
            </a:extLst>
          </p:cNvPr>
          <p:cNvPicPr>
            <a:picLocks noChangeArrowheads="1" noChangeAspect="1"/>
          </p:cNvPicPr>
          <p:nvPr/>
        </p:nvPicPr>
        <p:blipFill>
          <a:blip r:embed="rId6">
            <a:extLst>
              <a:ext uri="{28A0092B-C50C-407E-A947-70E740481C1C}">
                <a14:useLocalDpi/>
              </a:ext>
            </a:extLst>
          </a:blip>
          <a:stretch>
            <a:fillRect/>
          </a:stretch>
        </p:blipFill>
        <p:spPr bwMode="auto">
          <a:xfrm>
            <a:off x="6254888" y="1514294"/>
            <a:ext cx="1768208" cy="1178805"/>
          </a:xfrm>
          <a:prstGeom prst="rect">
            <a:avLst/>
          </a:prstGeom>
          <a:noFill/>
          <a:extLst>
            <a:ext uri="{909E8E84-426E-40DD-AFC4-6F175D3DCCD1}">
              <a14:hiddenFill>
                <a:solidFill>
                  <a:srgbClr val="FFFFFF"/>
                </a:solidFill>
              </a14:hiddenFill>
            </a:ext>
          </a:extLst>
        </p:spPr>
      </p:pic>
      <p:sp>
        <p:nvSpPr>
          <p:cNvPr id="5" name="矩形 4">
            <a:extLst>
              <a:ext uri="{FF2B5EF4-FFF2-40B4-BE49-F238E27FC236}">
                <a16:creationId xmlns:a16="http://schemas.microsoft.com/office/drawing/2014/main" id="{A4B5FE36-173F-4B53-99C1-8C2163689547}"/>
              </a:ext>
            </a:extLst>
          </p:cNvPr>
          <p:cNvSpPr/>
          <p:nvPr/>
        </p:nvSpPr>
        <p:spPr>
          <a:xfrm>
            <a:off x="949525" y="2859786"/>
            <a:ext cx="1774374" cy="1512164"/>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7" name="矩形 36">
            <a:extLst>
              <a:ext uri="{FF2B5EF4-FFF2-40B4-BE49-F238E27FC236}">
                <a16:creationId xmlns:a16="http://schemas.microsoft.com/office/drawing/2014/main" id="{A377F7AE-603C-4BEB-B875-FDB013814CA0}"/>
              </a:ext>
            </a:extLst>
          </p:cNvPr>
          <p:cNvSpPr/>
          <p:nvPr/>
        </p:nvSpPr>
        <p:spPr>
          <a:xfrm>
            <a:off x="2722421" y="2859786"/>
            <a:ext cx="1768877" cy="1512164"/>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8" name="矩形 37">
            <a:extLst>
              <a:ext uri="{FF2B5EF4-FFF2-40B4-BE49-F238E27FC236}">
                <a16:creationId xmlns:a16="http://schemas.microsoft.com/office/drawing/2014/main" id="{87447479-2FEE-4F6E-B8BF-AECC6D453AD2}"/>
              </a:ext>
            </a:extLst>
          </p:cNvPr>
          <p:cNvSpPr/>
          <p:nvPr/>
        </p:nvSpPr>
        <p:spPr>
          <a:xfrm>
            <a:off x="4491507" y="2859786"/>
            <a:ext cx="1767791" cy="1512164"/>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9" name="矩形 38">
            <a:extLst>
              <a:ext uri="{FF2B5EF4-FFF2-40B4-BE49-F238E27FC236}">
                <a16:creationId xmlns:a16="http://schemas.microsoft.com/office/drawing/2014/main" id="{5083F21C-5D3D-4A6E-B854-22F44E9EBB7C}"/>
              </a:ext>
            </a:extLst>
          </p:cNvPr>
          <p:cNvSpPr/>
          <p:nvPr/>
        </p:nvSpPr>
        <p:spPr>
          <a:xfrm>
            <a:off x="6254888" y="2859786"/>
            <a:ext cx="1773496" cy="1512164"/>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1" name="矩形 40">
            <a:extLst>
              <a:ext uri="{FF2B5EF4-FFF2-40B4-BE49-F238E27FC236}">
                <a16:creationId xmlns:a16="http://schemas.microsoft.com/office/drawing/2014/main" id="{CF3C0AE8-32B9-4BDC-869A-B574EEF95F65}"/>
              </a:ext>
            </a:extLst>
          </p:cNvPr>
          <p:cNvSpPr/>
          <p:nvPr/>
        </p:nvSpPr>
        <p:spPr>
          <a:xfrm>
            <a:off x="1023674" y="3589034"/>
            <a:ext cx="1587405" cy="640080"/>
          </a:xfrm>
          <a:prstGeom prst="rect">
            <a:avLst/>
          </a:prstGeom>
        </p:spPr>
        <p:txBody>
          <a:bodyPr wrap="square">
            <a:spAutoFit/>
          </a:bodyPr>
          <a:lstStyle/>
          <a:p>
            <a:r>
              <a:rPr altLang="en-US" lang="zh-CN" sz="1200">
                <a:solidFill>
                  <a:schemeClr val="bg1"/>
                </a:solidFill>
                <a:cs typeface="+mn-ea"/>
                <a:sym typeface="+mn-lt"/>
              </a:rPr>
              <a:t>单击此处添加文字阐述，添加简短问题说明文字</a:t>
            </a:r>
          </a:p>
        </p:txBody>
      </p:sp>
      <p:sp>
        <p:nvSpPr>
          <p:cNvPr id="42" name="文本框 41">
            <a:extLst>
              <a:ext uri="{FF2B5EF4-FFF2-40B4-BE49-F238E27FC236}">
                <a16:creationId xmlns:a16="http://schemas.microsoft.com/office/drawing/2014/main" id="{E6DFA78C-F1F5-40DE-B783-7924885269E5}"/>
              </a:ext>
            </a:extLst>
          </p:cNvPr>
          <p:cNvSpPr txBox="1"/>
          <p:nvPr/>
        </p:nvSpPr>
        <p:spPr>
          <a:xfrm>
            <a:off x="874873" y="3241657"/>
            <a:ext cx="1300480" cy="335280"/>
          </a:xfrm>
          <a:prstGeom prst="rect">
            <a:avLst/>
          </a:prstGeom>
          <a:noFill/>
        </p:spPr>
        <p:txBody>
          <a:bodyPr rtlCol="0" wrap="none">
            <a:spAutoFit/>
          </a:bodyPr>
          <a:lstStyle/>
          <a:p>
            <a:pPr algn="ctr"/>
            <a:r>
              <a:rPr altLang="en-US" lang="zh-CN" sz="1600">
                <a:solidFill>
                  <a:schemeClr val="bg1"/>
                </a:solidFill>
                <a:cs typeface="+mn-ea"/>
                <a:sym typeface="+mn-lt"/>
              </a:rPr>
              <a:t>标题内	容</a:t>
            </a:r>
          </a:p>
        </p:txBody>
      </p:sp>
      <p:grpSp>
        <p:nvGrpSpPr>
          <p:cNvPr id="7" name="组合 6">
            <a:extLst>
              <a:ext uri="{FF2B5EF4-FFF2-40B4-BE49-F238E27FC236}">
                <a16:creationId xmlns:a16="http://schemas.microsoft.com/office/drawing/2014/main" id="{1AF45269-A9C1-47C8-BCF4-062E1A012A78}"/>
              </a:ext>
            </a:extLst>
          </p:cNvPr>
          <p:cNvGrpSpPr/>
          <p:nvPr/>
        </p:nvGrpSpPr>
        <p:grpSpPr>
          <a:xfrm>
            <a:off x="1160844" y="2983338"/>
            <a:ext cx="505978" cy="338554"/>
            <a:chOff x="1160844" y="2983338"/>
            <a:chExt cx="505978" cy="338554"/>
          </a:xfrm>
        </p:grpSpPr>
        <p:sp>
          <p:nvSpPr>
            <p:cNvPr id="43" name="文本框 42">
              <a:extLst>
                <a:ext uri="{FF2B5EF4-FFF2-40B4-BE49-F238E27FC236}">
                  <a16:creationId xmlns:a16="http://schemas.microsoft.com/office/drawing/2014/main" id="{5B4CC5B0-143E-458A-8C57-583B144F7A53}"/>
                </a:ext>
              </a:extLst>
            </p:cNvPr>
            <p:cNvSpPr txBox="1"/>
            <p:nvPr/>
          </p:nvSpPr>
          <p:spPr>
            <a:xfrm>
              <a:off x="1241706" y="2983338"/>
              <a:ext cx="425116" cy="335280"/>
            </a:xfrm>
            <a:prstGeom prst="rect">
              <a:avLst/>
            </a:prstGeom>
            <a:noFill/>
          </p:spPr>
          <p:txBody>
            <a:bodyPr rtlCol="0" wrap="square">
              <a:spAutoFit/>
            </a:bodyPr>
            <a:lstStyle/>
            <a:p>
              <a:pPr algn="ctr"/>
              <a:r>
                <a:rPr altLang="zh-CN" lang="en-US" sz="1600">
                  <a:solidFill>
                    <a:schemeClr val="bg1"/>
                  </a:solidFill>
                  <a:cs typeface="+mn-ea"/>
                  <a:sym typeface="+mn-lt"/>
                </a:rPr>
                <a:t>01</a:t>
              </a:r>
            </a:p>
          </p:txBody>
        </p:sp>
        <p:sp>
          <p:nvSpPr>
            <p:cNvPr id="6" name="矩形: 圆角 5">
              <a:extLst>
                <a:ext uri="{FF2B5EF4-FFF2-40B4-BE49-F238E27FC236}">
                  <a16:creationId xmlns:a16="http://schemas.microsoft.com/office/drawing/2014/main" id="{1DA9DB4C-A8AB-4A45-A6B9-DC30EE59B2FD}"/>
                </a:ext>
              </a:extLst>
            </p:cNvPr>
            <p:cNvSpPr/>
            <p:nvPr/>
          </p:nvSpPr>
          <p:spPr>
            <a:xfrm>
              <a:off x="1160844" y="3129756"/>
              <a:ext cx="108849" cy="45719"/>
            </a:xfrm>
            <a:prstGeom prst="roundRect">
              <a:avLst>
                <a:gd fmla="val 50000" name="adj"/>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45" name="矩形 44">
            <a:extLst>
              <a:ext uri="{FF2B5EF4-FFF2-40B4-BE49-F238E27FC236}">
                <a16:creationId xmlns:a16="http://schemas.microsoft.com/office/drawing/2014/main" id="{E5C411DB-881A-401A-BA86-48C12EF23872}"/>
              </a:ext>
            </a:extLst>
          </p:cNvPr>
          <p:cNvSpPr/>
          <p:nvPr/>
        </p:nvSpPr>
        <p:spPr>
          <a:xfrm>
            <a:off x="2803863" y="3589034"/>
            <a:ext cx="1587405" cy="640080"/>
          </a:xfrm>
          <a:prstGeom prst="rect">
            <a:avLst/>
          </a:prstGeom>
        </p:spPr>
        <p:txBody>
          <a:bodyPr wrap="square">
            <a:spAutoFit/>
          </a:bodyPr>
          <a:lstStyle/>
          <a:p>
            <a:r>
              <a:rPr altLang="en-US" lang="zh-CN" sz="1200">
                <a:solidFill>
                  <a:schemeClr val="bg1"/>
                </a:solidFill>
                <a:cs typeface="+mn-ea"/>
                <a:sym typeface="+mn-lt"/>
              </a:rPr>
              <a:t>单击此处添加文字阐述，添加简短问题说明文字</a:t>
            </a:r>
          </a:p>
        </p:txBody>
      </p:sp>
      <p:sp>
        <p:nvSpPr>
          <p:cNvPr id="46" name="文本框 45">
            <a:extLst>
              <a:ext uri="{FF2B5EF4-FFF2-40B4-BE49-F238E27FC236}">
                <a16:creationId xmlns:a16="http://schemas.microsoft.com/office/drawing/2014/main" id="{2433DBD2-ECAD-44DC-981E-E4A9188B2960}"/>
              </a:ext>
            </a:extLst>
          </p:cNvPr>
          <p:cNvSpPr txBox="1"/>
          <p:nvPr/>
        </p:nvSpPr>
        <p:spPr>
          <a:xfrm>
            <a:off x="2655061" y="3241657"/>
            <a:ext cx="1300480" cy="335280"/>
          </a:xfrm>
          <a:prstGeom prst="rect">
            <a:avLst/>
          </a:prstGeom>
          <a:noFill/>
        </p:spPr>
        <p:txBody>
          <a:bodyPr rtlCol="0" wrap="none">
            <a:spAutoFit/>
          </a:bodyPr>
          <a:lstStyle/>
          <a:p>
            <a:pPr algn="ctr"/>
            <a:r>
              <a:rPr altLang="en-US" lang="zh-CN" sz="1600">
                <a:solidFill>
                  <a:schemeClr val="bg1"/>
                </a:solidFill>
                <a:cs typeface="+mn-ea"/>
                <a:sym typeface="+mn-lt"/>
              </a:rPr>
              <a:t>标题内	容</a:t>
            </a:r>
          </a:p>
        </p:txBody>
      </p:sp>
      <p:grpSp>
        <p:nvGrpSpPr>
          <p:cNvPr id="47" name="组合 46">
            <a:extLst>
              <a:ext uri="{FF2B5EF4-FFF2-40B4-BE49-F238E27FC236}">
                <a16:creationId xmlns:a16="http://schemas.microsoft.com/office/drawing/2014/main" id="{1339A948-43F1-4CF9-B21A-6D61C593F63E}"/>
              </a:ext>
            </a:extLst>
          </p:cNvPr>
          <p:cNvGrpSpPr/>
          <p:nvPr/>
        </p:nvGrpSpPr>
        <p:grpSpPr>
          <a:xfrm>
            <a:off x="2941033" y="2983338"/>
            <a:ext cx="505978" cy="338554"/>
            <a:chOff x="1160844" y="2983338"/>
            <a:chExt cx="505978" cy="338554"/>
          </a:xfrm>
        </p:grpSpPr>
        <p:sp>
          <p:nvSpPr>
            <p:cNvPr id="48" name="文本框 47">
              <a:extLst>
                <a:ext uri="{FF2B5EF4-FFF2-40B4-BE49-F238E27FC236}">
                  <a16:creationId xmlns:a16="http://schemas.microsoft.com/office/drawing/2014/main" id="{DB8E52D4-47A2-4F44-B4FA-8EB7E4273F29}"/>
                </a:ext>
              </a:extLst>
            </p:cNvPr>
            <p:cNvSpPr txBox="1"/>
            <p:nvPr/>
          </p:nvSpPr>
          <p:spPr>
            <a:xfrm>
              <a:off x="1241706" y="2983338"/>
              <a:ext cx="425116" cy="335280"/>
            </a:xfrm>
            <a:prstGeom prst="rect">
              <a:avLst/>
            </a:prstGeom>
            <a:noFill/>
          </p:spPr>
          <p:txBody>
            <a:bodyPr rtlCol="0" wrap="square">
              <a:spAutoFit/>
            </a:bodyPr>
            <a:lstStyle/>
            <a:p>
              <a:pPr algn="ctr"/>
              <a:r>
                <a:rPr altLang="zh-CN" lang="en-US" sz="1600">
                  <a:solidFill>
                    <a:schemeClr val="bg1"/>
                  </a:solidFill>
                  <a:cs typeface="+mn-ea"/>
                  <a:sym typeface="+mn-lt"/>
                </a:rPr>
                <a:t>02</a:t>
              </a:r>
            </a:p>
          </p:txBody>
        </p:sp>
        <p:sp>
          <p:nvSpPr>
            <p:cNvPr id="49" name="矩形: 圆角 48">
              <a:extLst>
                <a:ext uri="{FF2B5EF4-FFF2-40B4-BE49-F238E27FC236}">
                  <a16:creationId xmlns:a16="http://schemas.microsoft.com/office/drawing/2014/main" id="{1A80A9D3-349F-45A9-A0CC-7368F143570D}"/>
                </a:ext>
              </a:extLst>
            </p:cNvPr>
            <p:cNvSpPr/>
            <p:nvPr/>
          </p:nvSpPr>
          <p:spPr>
            <a:xfrm>
              <a:off x="1160844" y="3129756"/>
              <a:ext cx="108849" cy="45719"/>
            </a:xfrm>
            <a:prstGeom prst="roundRect">
              <a:avLst>
                <a:gd fmla="val 50000" name="adj"/>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50" name="矩形 49">
            <a:extLst>
              <a:ext uri="{FF2B5EF4-FFF2-40B4-BE49-F238E27FC236}">
                <a16:creationId xmlns:a16="http://schemas.microsoft.com/office/drawing/2014/main" id="{44B9A03F-F4C9-475E-B19F-D0F1FEE88F5B}"/>
              </a:ext>
            </a:extLst>
          </p:cNvPr>
          <p:cNvSpPr/>
          <p:nvPr/>
        </p:nvSpPr>
        <p:spPr>
          <a:xfrm>
            <a:off x="4558302" y="3589034"/>
            <a:ext cx="1587405" cy="640080"/>
          </a:xfrm>
          <a:prstGeom prst="rect">
            <a:avLst/>
          </a:prstGeom>
        </p:spPr>
        <p:txBody>
          <a:bodyPr wrap="square">
            <a:spAutoFit/>
          </a:bodyPr>
          <a:lstStyle/>
          <a:p>
            <a:r>
              <a:rPr altLang="en-US" lang="zh-CN" sz="1200">
                <a:solidFill>
                  <a:schemeClr val="bg1"/>
                </a:solidFill>
                <a:cs typeface="+mn-ea"/>
                <a:sym typeface="+mn-lt"/>
              </a:rPr>
              <a:t>单击此处添加文字阐述，添加简短问题说明文字</a:t>
            </a:r>
          </a:p>
        </p:txBody>
      </p:sp>
      <p:sp>
        <p:nvSpPr>
          <p:cNvPr id="51" name="文本框 50">
            <a:extLst>
              <a:ext uri="{FF2B5EF4-FFF2-40B4-BE49-F238E27FC236}">
                <a16:creationId xmlns:a16="http://schemas.microsoft.com/office/drawing/2014/main" id="{F623D265-7A01-4DDD-9111-6769CB5ADD8E}"/>
              </a:ext>
            </a:extLst>
          </p:cNvPr>
          <p:cNvSpPr txBox="1"/>
          <p:nvPr/>
        </p:nvSpPr>
        <p:spPr>
          <a:xfrm>
            <a:off x="4409501" y="3241657"/>
            <a:ext cx="1300480" cy="335280"/>
          </a:xfrm>
          <a:prstGeom prst="rect">
            <a:avLst/>
          </a:prstGeom>
          <a:noFill/>
        </p:spPr>
        <p:txBody>
          <a:bodyPr rtlCol="0" wrap="none">
            <a:spAutoFit/>
          </a:bodyPr>
          <a:lstStyle/>
          <a:p>
            <a:pPr algn="ctr"/>
            <a:r>
              <a:rPr altLang="en-US" lang="zh-CN" sz="1600">
                <a:solidFill>
                  <a:schemeClr val="bg1"/>
                </a:solidFill>
                <a:cs typeface="+mn-ea"/>
                <a:sym typeface="+mn-lt"/>
              </a:rPr>
              <a:t>标题内	容</a:t>
            </a:r>
          </a:p>
        </p:txBody>
      </p:sp>
      <p:grpSp>
        <p:nvGrpSpPr>
          <p:cNvPr id="52" name="组合 51">
            <a:extLst>
              <a:ext uri="{FF2B5EF4-FFF2-40B4-BE49-F238E27FC236}">
                <a16:creationId xmlns:a16="http://schemas.microsoft.com/office/drawing/2014/main" id="{2B47D260-F123-44FE-B60E-B90991260C56}"/>
              </a:ext>
            </a:extLst>
          </p:cNvPr>
          <p:cNvGrpSpPr/>
          <p:nvPr/>
        </p:nvGrpSpPr>
        <p:grpSpPr>
          <a:xfrm>
            <a:off x="4695472" y="2983338"/>
            <a:ext cx="505978" cy="338554"/>
            <a:chOff x="1160844" y="2983338"/>
            <a:chExt cx="505978" cy="338554"/>
          </a:xfrm>
        </p:grpSpPr>
        <p:sp>
          <p:nvSpPr>
            <p:cNvPr id="53" name="文本框 52">
              <a:extLst>
                <a:ext uri="{FF2B5EF4-FFF2-40B4-BE49-F238E27FC236}">
                  <a16:creationId xmlns:a16="http://schemas.microsoft.com/office/drawing/2014/main" id="{297545F7-761E-4820-8145-4E20428F11BD}"/>
                </a:ext>
              </a:extLst>
            </p:cNvPr>
            <p:cNvSpPr txBox="1"/>
            <p:nvPr/>
          </p:nvSpPr>
          <p:spPr>
            <a:xfrm>
              <a:off x="1241706" y="2983338"/>
              <a:ext cx="425116" cy="335280"/>
            </a:xfrm>
            <a:prstGeom prst="rect">
              <a:avLst/>
            </a:prstGeom>
            <a:noFill/>
          </p:spPr>
          <p:txBody>
            <a:bodyPr rtlCol="0" wrap="square">
              <a:spAutoFit/>
            </a:bodyPr>
            <a:lstStyle/>
            <a:p>
              <a:pPr algn="ctr"/>
              <a:r>
                <a:rPr altLang="zh-CN" lang="en-US" sz="1600">
                  <a:solidFill>
                    <a:schemeClr val="bg1"/>
                  </a:solidFill>
                  <a:cs typeface="+mn-ea"/>
                  <a:sym typeface="+mn-lt"/>
                </a:rPr>
                <a:t>03</a:t>
              </a:r>
            </a:p>
          </p:txBody>
        </p:sp>
        <p:sp>
          <p:nvSpPr>
            <p:cNvPr id="55" name="矩形: 圆角 54">
              <a:extLst>
                <a:ext uri="{FF2B5EF4-FFF2-40B4-BE49-F238E27FC236}">
                  <a16:creationId xmlns:a16="http://schemas.microsoft.com/office/drawing/2014/main" id="{9FB00D06-2F8D-4517-94DD-04CD1ECB2DCB}"/>
                </a:ext>
              </a:extLst>
            </p:cNvPr>
            <p:cNvSpPr/>
            <p:nvPr/>
          </p:nvSpPr>
          <p:spPr>
            <a:xfrm>
              <a:off x="1160844" y="3129756"/>
              <a:ext cx="108849" cy="45719"/>
            </a:xfrm>
            <a:prstGeom prst="roundRect">
              <a:avLst>
                <a:gd fmla="val 50000" name="adj"/>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56" name="矩形 55">
            <a:extLst>
              <a:ext uri="{FF2B5EF4-FFF2-40B4-BE49-F238E27FC236}">
                <a16:creationId xmlns:a16="http://schemas.microsoft.com/office/drawing/2014/main" id="{AE2F1308-E545-4BCB-95A8-18895AD56C81}"/>
              </a:ext>
            </a:extLst>
          </p:cNvPr>
          <p:cNvSpPr/>
          <p:nvPr/>
        </p:nvSpPr>
        <p:spPr>
          <a:xfrm>
            <a:off x="6338491" y="3589034"/>
            <a:ext cx="1587405" cy="640080"/>
          </a:xfrm>
          <a:prstGeom prst="rect">
            <a:avLst/>
          </a:prstGeom>
        </p:spPr>
        <p:txBody>
          <a:bodyPr wrap="square">
            <a:spAutoFit/>
          </a:bodyPr>
          <a:lstStyle/>
          <a:p>
            <a:r>
              <a:rPr altLang="en-US" lang="zh-CN" sz="1200">
                <a:solidFill>
                  <a:schemeClr val="bg1"/>
                </a:solidFill>
                <a:cs typeface="+mn-ea"/>
                <a:sym typeface="+mn-lt"/>
              </a:rPr>
              <a:t>单击此处添加文字阐述，添加简短问题说明文字</a:t>
            </a:r>
          </a:p>
        </p:txBody>
      </p:sp>
      <p:sp>
        <p:nvSpPr>
          <p:cNvPr id="57" name="文本框 56">
            <a:extLst>
              <a:ext uri="{FF2B5EF4-FFF2-40B4-BE49-F238E27FC236}">
                <a16:creationId xmlns:a16="http://schemas.microsoft.com/office/drawing/2014/main" id="{EC018C02-CE5B-40E6-9A15-1F72A1314D82}"/>
              </a:ext>
            </a:extLst>
          </p:cNvPr>
          <p:cNvSpPr txBox="1"/>
          <p:nvPr/>
        </p:nvSpPr>
        <p:spPr>
          <a:xfrm>
            <a:off x="6189690" y="3241657"/>
            <a:ext cx="1300480" cy="335280"/>
          </a:xfrm>
          <a:prstGeom prst="rect">
            <a:avLst/>
          </a:prstGeom>
          <a:noFill/>
        </p:spPr>
        <p:txBody>
          <a:bodyPr rtlCol="0" wrap="none">
            <a:spAutoFit/>
          </a:bodyPr>
          <a:lstStyle/>
          <a:p>
            <a:pPr algn="ctr"/>
            <a:r>
              <a:rPr altLang="en-US" lang="zh-CN" sz="1600">
                <a:solidFill>
                  <a:schemeClr val="bg1"/>
                </a:solidFill>
                <a:cs typeface="+mn-ea"/>
                <a:sym typeface="+mn-lt"/>
              </a:rPr>
              <a:t>标题内	容</a:t>
            </a:r>
          </a:p>
        </p:txBody>
      </p:sp>
      <p:grpSp>
        <p:nvGrpSpPr>
          <p:cNvPr id="58" name="组合 57">
            <a:extLst>
              <a:ext uri="{FF2B5EF4-FFF2-40B4-BE49-F238E27FC236}">
                <a16:creationId xmlns:a16="http://schemas.microsoft.com/office/drawing/2014/main" id="{F7F54448-018F-4469-B305-C1254A5D391C}"/>
              </a:ext>
            </a:extLst>
          </p:cNvPr>
          <p:cNvGrpSpPr/>
          <p:nvPr/>
        </p:nvGrpSpPr>
        <p:grpSpPr>
          <a:xfrm>
            <a:off x="6475661" y="2983338"/>
            <a:ext cx="505978" cy="338554"/>
            <a:chOff x="1160844" y="2983338"/>
            <a:chExt cx="505978" cy="338554"/>
          </a:xfrm>
        </p:grpSpPr>
        <p:sp>
          <p:nvSpPr>
            <p:cNvPr id="59" name="文本框 58">
              <a:extLst>
                <a:ext uri="{FF2B5EF4-FFF2-40B4-BE49-F238E27FC236}">
                  <a16:creationId xmlns:a16="http://schemas.microsoft.com/office/drawing/2014/main" id="{376707C1-9D40-4BEE-B56A-0C4E9D12FC1A}"/>
                </a:ext>
              </a:extLst>
            </p:cNvPr>
            <p:cNvSpPr txBox="1"/>
            <p:nvPr/>
          </p:nvSpPr>
          <p:spPr>
            <a:xfrm>
              <a:off x="1241706" y="2983338"/>
              <a:ext cx="425116" cy="335280"/>
            </a:xfrm>
            <a:prstGeom prst="rect">
              <a:avLst/>
            </a:prstGeom>
            <a:noFill/>
          </p:spPr>
          <p:txBody>
            <a:bodyPr rtlCol="0" wrap="square">
              <a:spAutoFit/>
            </a:bodyPr>
            <a:lstStyle/>
            <a:p>
              <a:pPr algn="ctr"/>
              <a:r>
                <a:rPr altLang="zh-CN" lang="en-US" sz="1600">
                  <a:solidFill>
                    <a:schemeClr val="bg1"/>
                  </a:solidFill>
                  <a:cs typeface="+mn-ea"/>
                  <a:sym typeface="+mn-lt"/>
                </a:rPr>
                <a:t>04</a:t>
              </a:r>
            </a:p>
          </p:txBody>
        </p:sp>
        <p:sp>
          <p:nvSpPr>
            <p:cNvPr id="60" name="矩形: 圆角 59">
              <a:extLst>
                <a:ext uri="{FF2B5EF4-FFF2-40B4-BE49-F238E27FC236}">
                  <a16:creationId xmlns:a16="http://schemas.microsoft.com/office/drawing/2014/main" id="{9CE4A413-EE27-4330-BF9C-8588FBAD0BCA}"/>
                </a:ext>
              </a:extLst>
            </p:cNvPr>
            <p:cNvSpPr/>
            <p:nvPr/>
          </p:nvSpPr>
          <p:spPr>
            <a:xfrm>
              <a:off x="1160844" y="3129756"/>
              <a:ext cx="108849" cy="45719"/>
            </a:xfrm>
            <a:prstGeom prst="roundRect">
              <a:avLst>
                <a:gd fmla="val 50000" name="adj"/>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Tree>
    <p:extLst>
      <p:ext uri="{BB962C8B-B14F-4D97-AF65-F5344CB8AC3E}">
        <p14:creationId val="4234351698"/>
      </p:ext>
    </p:extLst>
  </p:cSld>
  <p:clrMapOvr>
    <a:masterClrMapping/>
  </p:clrMapOvr>
  <mc:AlternateContent>
    <mc:Choice Requires="p14">
      <p:transition advClick="0" p14:dur="1600" spd="slow">
        <p14:prism isContent="1" isInverted="1"/>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2" presetSubtype="4">
                                  <p:stCondLst>
                                    <p:cond delay="0"/>
                                  </p:stCondLst>
                                  <p:childTnLst>
                                    <p:set>
                                      <p:cBhvr>
                                        <p:cTn dur="1" fill="hold" id="6">
                                          <p:stCondLst>
                                            <p:cond delay="0"/>
                                          </p:stCondLst>
                                        </p:cTn>
                                        <p:tgtEl>
                                          <p:spTgt spid="1026"/>
                                        </p:tgtEl>
                                        <p:attrNameLst>
                                          <p:attrName>style.visibility</p:attrName>
                                        </p:attrNameLst>
                                      </p:cBhvr>
                                      <p:to>
                                        <p:strVal val="visible"/>
                                      </p:to>
                                    </p:set>
                                    <p:anim calcmode="lin" valueType="num">
                                      <p:cBhvr additive="base">
                                        <p:cTn dur="750" id="7"/>
                                        <p:tgtEl>
                                          <p:spTgt spid="1026"/>
                                        </p:tgtEl>
                                        <p:attrNameLst>
                                          <p:attrName>ppt_y</p:attrName>
                                        </p:attrNameLst>
                                      </p:cBhvr>
                                      <p:tavLst>
                                        <p:tav tm="0">
                                          <p:val>
                                            <p:strVal val="#ppt_y+#ppt_h*1.125000"/>
                                          </p:val>
                                        </p:tav>
                                        <p:tav tm="100000">
                                          <p:val>
                                            <p:strVal val="#ppt_y"/>
                                          </p:val>
                                        </p:tav>
                                      </p:tavLst>
                                    </p:anim>
                                    <p:animEffect filter="wipe(up)" transition="in">
                                      <p:cBhvr>
                                        <p:cTn dur="750" id="8"/>
                                        <p:tgtEl>
                                          <p:spTgt spid="1026"/>
                                        </p:tgtEl>
                                      </p:cBhvr>
                                    </p:animEffect>
                                  </p:childTnLst>
                                </p:cTn>
                              </p:par>
                              <p:par>
                                <p:cTn fill="hold" grpId="0" id="9" nodeType="withEffect" presetClass="entr" presetID="12" presetSubtype="1">
                                  <p:stCondLst>
                                    <p:cond delay="0"/>
                                  </p:stCondLst>
                                  <p:childTnLst>
                                    <p:set>
                                      <p:cBhvr>
                                        <p:cTn dur="1" fill="hold" id="10">
                                          <p:stCondLst>
                                            <p:cond delay="0"/>
                                          </p:stCondLst>
                                        </p:cTn>
                                        <p:tgtEl>
                                          <p:spTgt spid="37"/>
                                        </p:tgtEl>
                                        <p:attrNameLst>
                                          <p:attrName>style.visibility</p:attrName>
                                        </p:attrNameLst>
                                      </p:cBhvr>
                                      <p:to>
                                        <p:strVal val="visible"/>
                                      </p:to>
                                    </p:set>
                                    <p:anim calcmode="lin" valueType="num">
                                      <p:cBhvr additive="base">
                                        <p:cTn dur="750" id="11"/>
                                        <p:tgtEl>
                                          <p:spTgt spid="37"/>
                                        </p:tgtEl>
                                        <p:attrNameLst>
                                          <p:attrName>ppt_y</p:attrName>
                                        </p:attrNameLst>
                                      </p:cBhvr>
                                      <p:tavLst>
                                        <p:tav tm="0">
                                          <p:val>
                                            <p:strVal val="#ppt_y-#ppt_h*1.125000"/>
                                          </p:val>
                                        </p:tav>
                                        <p:tav tm="100000">
                                          <p:val>
                                            <p:strVal val="#ppt_y"/>
                                          </p:val>
                                        </p:tav>
                                      </p:tavLst>
                                    </p:anim>
                                    <p:animEffect filter="wipe(down)" transition="in">
                                      <p:cBhvr>
                                        <p:cTn dur="750" id="12"/>
                                        <p:tgtEl>
                                          <p:spTgt spid="37"/>
                                        </p:tgtEl>
                                      </p:cBhvr>
                                    </p:animEffect>
                                  </p:childTnLst>
                                </p:cTn>
                              </p:par>
                              <p:par>
                                <p:cTn fill="hold" id="13" nodeType="withEffect" presetClass="entr" presetID="12" presetSubtype="4">
                                  <p:stCondLst>
                                    <p:cond delay="0"/>
                                  </p:stCondLst>
                                  <p:childTnLst>
                                    <p:set>
                                      <p:cBhvr>
                                        <p:cTn dur="1" fill="hold" id="14">
                                          <p:stCondLst>
                                            <p:cond delay="0"/>
                                          </p:stCondLst>
                                        </p:cTn>
                                        <p:tgtEl>
                                          <p:spTgt spid="29"/>
                                        </p:tgtEl>
                                        <p:attrNameLst>
                                          <p:attrName>style.visibility</p:attrName>
                                        </p:attrNameLst>
                                      </p:cBhvr>
                                      <p:to>
                                        <p:strVal val="visible"/>
                                      </p:to>
                                    </p:set>
                                    <p:anim calcmode="lin" valueType="num">
                                      <p:cBhvr additive="base">
                                        <p:cTn dur="750" id="15"/>
                                        <p:tgtEl>
                                          <p:spTgt spid="29"/>
                                        </p:tgtEl>
                                        <p:attrNameLst>
                                          <p:attrName>ppt_y</p:attrName>
                                        </p:attrNameLst>
                                      </p:cBhvr>
                                      <p:tavLst>
                                        <p:tav tm="0">
                                          <p:val>
                                            <p:strVal val="#ppt_y+#ppt_h*1.125000"/>
                                          </p:val>
                                        </p:tav>
                                        <p:tav tm="100000">
                                          <p:val>
                                            <p:strVal val="#ppt_y"/>
                                          </p:val>
                                        </p:tav>
                                      </p:tavLst>
                                    </p:anim>
                                    <p:animEffect filter="wipe(up)" transition="in">
                                      <p:cBhvr>
                                        <p:cTn dur="750" id="16"/>
                                        <p:tgtEl>
                                          <p:spTgt spid="29"/>
                                        </p:tgtEl>
                                      </p:cBhvr>
                                    </p:animEffect>
                                  </p:childTnLst>
                                </p:cTn>
                              </p:par>
                              <p:par>
                                <p:cTn fill="hold" grpId="0" id="17" nodeType="withEffect" presetClass="entr" presetID="12" presetSubtype="1">
                                  <p:stCondLst>
                                    <p:cond delay="0"/>
                                  </p:stCondLst>
                                  <p:childTnLst>
                                    <p:set>
                                      <p:cBhvr>
                                        <p:cTn dur="1" fill="hold" id="18">
                                          <p:stCondLst>
                                            <p:cond delay="0"/>
                                          </p:stCondLst>
                                        </p:cTn>
                                        <p:tgtEl>
                                          <p:spTgt spid="39"/>
                                        </p:tgtEl>
                                        <p:attrNameLst>
                                          <p:attrName>style.visibility</p:attrName>
                                        </p:attrNameLst>
                                      </p:cBhvr>
                                      <p:to>
                                        <p:strVal val="visible"/>
                                      </p:to>
                                    </p:set>
                                    <p:anim calcmode="lin" valueType="num">
                                      <p:cBhvr additive="base">
                                        <p:cTn dur="750" id="19"/>
                                        <p:tgtEl>
                                          <p:spTgt spid="39"/>
                                        </p:tgtEl>
                                        <p:attrNameLst>
                                          <p:attrName>ppt_y</p:attrName>
                                        </p:attrNameLst>
                                      </p:cBhvr>
                                      <p:tavLst>
                                        <p:tav tm="0">
                                          <p:val>
                                            <p:strVal val="#ppt_y-#ppt_h*1.125000"/>
                                          </p:val>
                                        </p:tav>
                                        <p:tav tm="100000">
                                          <p:val>
                                            <p:strVal val="#ppt_y"/>
                                          </p:val>
                                        </p:tav>
                                      </p:tavLst>
                                    </p:anim>
                                    <p:animEffect filter="wipe(down)" transition="in">
                                      <p:cBhvr>
                                        <p:cTn dur="750" id="20"/>
                                        <p:tgtEl>
                                          <p:spTgt spid="39"/>
                                        </p:tgtEl>
                                      </p:cBhvr>
                                    </p:animEffect>
                                  </p:childTnLst>
                                </p:cTn>
                              </p:par>
                            </p:childTnLst>
                          </p:cTn>
                        </p:par>
                        <p:par>
                          <p:cTn fill="hold" id="21" nodeType="afterGroup">
                            <p:stCondLst>
                              <p:cond delay="750"/>
                            </p:stCondLst>
                            <p:childTnLst>
                              <p:par>
                                <p:cTn fill="hold" grpId="0" id="22" nodeType="afterEffect" presetClass="entr" presetID="12" presetSubtype="1">
                                  <p:stCondLst>
                                    <p:cond delay="0"/>
                                  </p:stCondLst>
                                  <p:childTnLst>
                                    <p:set>
                                      <p:cBhvr>
                                        <p:cTn dur="1" fill="hold" id="23">
                                          <p:stCondLst>
                                            <p:cond delay="0"/>
                                          </p:stCondLst>
                                        </p:cTn>
                                        <p:tgtEl>
                                          <p:spTgt spid="5"/>
                                        </p:tgtEl>
                                        <p:attrNameLst>
                                          <p:attrName>style.visibility</p:attrName>
                                        </p:attrNameLst>
                                      </p:cBhvr>
                                      <p:to>
                                        <p:strVal val="visible"/>
                                      </p:to>
                                    </p:set>
                                    <p:anim calcmode="lin" valueType="num">
                                      <p:cBhvr additive="base">
                                        <p:cTn dur="750" id="24"/>
                                        <p:tgtEl>
                                          <p:spTgt spid="5"/>
                                        </p:tgtEl>
                                        <p:attrNameLst>
                                          <p:attrName>ppt_y</p:attrName>
                                        </p:attrNameLst>
                                      </p:cBhvr>
                                      <p:tavLst>
                                        <p:tav tm="0">
                                          <p:val>
                                            <p:strVal val="#ppt_y-#ppt_h*1.125000"/>
                                          </p:val>
                                        </p:tav>
                                        <p:tav tm="100000">
                                          <p:val>
                                            <p:strVal val="#ppt_y"/>
                                          </p:val>
                                        </p:tav>
                                      </p:tavLst>
                                    </p:anim>
                                    <p:animEffect filter="wipe(down)" transition="in">
                                      <p:cBhvr>
                                        <p:cTn dur="750" id="25"/>
                                        <p:tgtEl>
                                          <p:spTgt spid="5"/>
                                        </p:tgtEl>
                                      </p:cBhvr>
                                    </p:animEffect>
                                  </p:childTnLst>
                                </p:cTn>
                              </p:par>
                              <p:par>
                                <p:cTn fill="hold" id="26" nodeType="withEffect" presetClass="entr" presetID="12" presetSubtype="4">
                                  <p:stCondLst>
                                    <p:cond delay="0"/>
                                  </p:stCondLst>
                                  <p:childTnLst>
                                    <p:set>
                                      <p:cBhvr>
                                        <p:cTn dur="1" fill="hold" id="27">
                                          <p:stCondLst>
                                            <p:cond delay="0"/>
                                          </p:stCondLst>
                                        </p:cTn>
                                        <p:tgtEl>
                                          <p:spTgt spid="1032"/>
                                        </p:tgtEl>
                                        <p:attrNameLst>
                                          <p:attrName>style.visibility</p:attrName>
                                        </p:attrNameLst>
                                      </p:cBhvr>
                                      <p:to>
                                        <p:strVal val="visible"/>
                                      </p:to>
                                    </p:set>
                                    <p:anim calcmode="lin" valueType="num">
                                      <p:cBhvr additive="base">
                                        <p:cTn dur="750" id="28"/>
                                        <p:tgtEl>
                                          <p:spTgt spid="1032"/>
                                        </p:tgtEl>
                                        <p:attrNameLst>
                                          <p:attrName>ppt_y</p:attrName>
                                        </p:attrNameLst>
                                      </p:cBhvr>
                                      <p:tavLst>
                                        <p:tav tm="0">
                                          <p:val>
                                            <p:strVal val="#ppt_y+#ppt_h*1.125000"/>
                                          </p:val>
                                        </p:tav>
                                        <p:tav tm="100000">
                                          <p:val>
                                            <p:strVal val="#ppt_y"/>
                                          </p:val>
                                        </p:tav>
                                      </p:tavLst>
                                    </p:anim>
                                    <p:animEffect filter="wipe(up)" transition="in">
                                      <p:cBhvr>
                                        <p:cTn dur="750" id="29"/>
                                        <p:tgtEl>
                                          <p:spTgt spid="1032"/>
                                        </p:tgtEl>
                                      </p:cBhvr>
                                    </p:animEffect>
                                  </p:childTnLst>
                                </p:cTn>
                              </p:par>
                              <p:par>
                                <p:cTn fill="hold" grpId="0" id="30" nodeType="withEffect" presetClass="entr" presetID="12" presetSubtype="1">
                                  <p:stCondLst>
                                    <p:cond delay="0"/>
                                  </p:stCondLst>
                                  <p:childTnLst>
                                    <p:set>
                                      <p:cBhvr>
                                        <p:cTn dur="1" fill="hold" id="31">
                                          <p:stCondLst>
                                            <p:cond delay="0"/>
                                          </p:stCondLst>
                                        </p:cTn>
                                        <p:tgtEl>
                                          <p:spTgt spid="38"/>
                                        </p:tgtEl>
                                        <p:attrNameLst>
                                          <p:attrName>style.visibility</p:attrName>
                                        </p:attrNameLst>
                                      </p:cBhvr>
                                      <p:to>
                                        <p:strVal val="visible"/>
                                      </p:to>
                                    </p:set>
                                    <p:anim calcmode="lin" valueType="num">
                                      <p:cBhvr additive="base">
                                        <p:cTn dur="750" id="32"/>
                                        <p:tgtEl>
                                          <p:spTgt spid="38"/>
                                        </p:tgtEl>
                                        <p:attrNameLst>
                                          <p:attrName>ppt_y</p:attrName>
                                        </p:attrNameLst>
                                      </p:cBhvr>
                                      <p:tavLst>
                                        <p:tav tm="0">
                                          <p:val>
                                            <p:strVal val="#ppt_y-#ppt_h*1.125000"/>
                                          </p:val>
                                        </p:tav>
                                        <p:tav tm="100000">
                                          <p:val>
                                            <p:strVal val="#ppt_y"/>
                                          </p:val>
                                        </p:tav>
                                      </p:tavLst>
                                    </p:anim>
                                    <p:animEffect filter="wipe(down)" transition="in">
                                      <p:cBhvr>
                                        <p:cTn dur="750" id="33"/>
                                        <p:tgtEl>
                                          <p:spTgt spid="38"/>
                                        </p:tgtEl>
                                      </p:cBhvr>
                                    </p:animEffect>
                                  </p:childTnLst>
                                </p:cTn>
                              </p:par>
                              <p:par>
                                <p:cTn fill="hold" id="34" nodeType="withEffect" presetClass="entr" presetID="12" presetSubtype="4">
                                  <p:stCondLst>
                                    <p:cond delay="0"/>
                                  </p:stCondLst>
                                  <p:childTnLst>
                                    <p:set>
                                      <p:cBhvr>
                                        <p:cTn dur="1" fill="hold" id="35">
                                          <p:stCondLst>
                                            <p:cond delay="0"/>
                                          </p:stCondLst>
                                        </p:cTn>
                                        <p:tgtEl>
                                          <p:spTgt spid="35"/>
                                        </p:tgtEl>
                                        <p:attrNameLst>
                                          <p:attrName>style.visibility</p:attrName>
                                        </p:attrNameLst>
                                      </p:cBhvr>
                                      <p:to>
                                        <p:strVal val="visible"/>
                                      </p:to>
                                    </p:set>
                                    <p:anim calcmode="lin" valueType="num">
                                      <p:cBhvr additive="base">
                                        <p:cTn dur="750" id="36"/>
                                        <p:tgtEl>
                                          <p:spTgt spid="35"/>
                                        </p:tgtEl>
                                        <p:attrNameLst>
                                          <p:attrName>ppt_y</p:attrName>
                                        </p:attrNameLst>
                                      </p:cBhvr>
                                      <p:tavLst>
                                        <p:tav tm="0">
                                          <p:val>
                                            <p:strVal val="#ppt_y+#ppt_h*1.125000"/>
                                          </p:val>
                                        </p:tav>
                                        <p:tav tm="100000">
                                          <p:val>
                                            <p:strVal val="#ppt_y"/>
                                          </p:val>
                                        </p:tav>
                                      </p:tavLst>
                                    </p:anim>
                                    <p:animEffect filter="wipe(up)" transition="in">
                                      <p:cBhvr>
                                        <p:cTn dur="750" id="37"/>
                                        <p:tgtEl>
                                          <p:spTgt spid="35"/>
                                        </p:tgtEl>
                                      </p:cBhvr>
                                    </p:animEffect>
                                  </p:childTnLst>
                                </p:cTn>
                              </p:par>
                            </p:childTnLst>
                          </p:cTn>
                        </p:par>
                        <p:par>
                          <p:cTn fill="hold" id="38" nodeType="afterGroup">
                            <p:stCondLst>
                              <p:cond delay="1500"/>
                            </p:stCondLst>
                            <p:childTnLst>
                              <p:par>
                                <p:cTn fill="hold" id="39" nodeType="afterEffect" presetClass="entr" presetID="10" presetSubtype="0">
                                  <p:stCondLst>
                                    <p:cond delay="0"/>
                                  </p:stCondLst>
                                  <p:childTnLst>
                                    <p:set>
                                      <p:cBhvr>
                                        <p:cTn dur="1" fill="hold" id="40">
                                          <p:stCondLst>
                                            <p:cond delay="0"/>
                                          </p:stCondLst>
                                        </p:cTn>
                                        <p:tgtEl>
                                          <p:spTgt spid="7"/>
                                        </p:tgtEl>
                                        <p:attrNameLst>
                                          <p:attrName>style.visibility</p:attrName>
                                        </p:attrNameLst>
                                      </p:cBhvr>
                                      <p:to>
                                        <p:strVal val="visible"/>
                                      </p:to>
                                    </p:set>
                                    <p:animEffect filter="fade" transition="in">
                                      <p:cBhvr>
                                        <p:cTn dur="750" id="41"/>
                                        <p:tgtEl>
                                          <p:spTgt spid="7"/>
                                        </p:tgtEl>
                                      </p:cBhvr>
                                    </p:animEffect>
                                  </p:childTnLst>
                                </p:cTn>
                              </p:par>
                              <p:par>
                                <p:cTn fill="hold" grpId="0" id="42" nodeType="withEffect" presetClass="entr" presetID="10" presetSubtype="0">
                                  <p:stCondLst>
                                    <p:cond delay="0"/>
                                  </p:stCondLst>
                                  <p:childTnLst>
                                    <p:set>
                                      <p:cBhvr>
                                        <p:cTn dur="1" fill="hold" id="43">
                                          <p:stCondLst>
                                            <p:cond delay="0"/>
                                          </p:stCondLst>
                                        </p:cTn>
                                        <p:tgtEl>
                                          <p:spTgt spid="42"/>
                                        </p:tgtEl>
                                        <p:attrNameLst>
                                          <p:attrName>style.visibility</p:attrName>
                                        </p:attrNameLst>
                                      </p:cBhvr>
                                      <p:to>
                                        <p:strVal val="visible"/>
                                      </p:to>
                                    </p:set>
                                    <p:animEffect filter="fade" transition="in">
                                      <p:cBhvr>
                                        <p:cTn dur="750" id="44"/>
                                        <p:tgtEl>
                                          <p:spTgt spid="42"/>
                                        </p:tgtEl>
                                      </p:cBhvr>
                                    </p:animEffect>
                                  </p:childTnLst>
                                </p:cTn>
                              </p:par>
                              <p:par>
                                <p:cTn fill="hold" grpId="0" id="45" nodeType="withEffect" presetClass="entr" presetID="10" presetSubtype="0">
                                  <p:stCondLst>
                                    <p:cond delay="0"/>
                                  </p:stCondLst>
                                  <p:childTnLst>
                                    <p:set>
                                      <p:cBhvr>
                                        <p:cTn dur="1" fill="hold" id="46">
                                          <p:stCondLst>
                                            <p:cond delay="0"/>
                                          </p:stCondLst>
                                        </p:cTn>
                                        <p:tgtEl>
                                          <p:spTgt spid="41"/>
                                        </p:tgtEl>
                                        <p:attrNameLst>
                                          <p:attrName>style.visibility</p:attrName>
                                        </p:attrNameLst>
                                      </p:cBhvr>
                                      <p:to>
                                        <p:strVal val="visible"/>
                                      </p:to>
                                    </p:set>
                                    <p:animEffect filter="fade" transition="in">
                                      <p:cBhvr>
                                        <p:cTn dur="750" id="47"/>
                                        <p:tgtEl>
                                          <p:spTgt spid="41"/>
                                        </p:tgtEl>
                                      </p:cBhvr>
                                    </p:animEffect>
                                  </p:childTnLst>
                                </p:cTn>
                              </p:par>
                              <p:par>
                                <p:cTn fill="hold" id="48" nodeType="withEffect" presetClass="entr" presetID="10" presetSubtype="0">
                                  <p:stCondLst>
                                    <p:cond delay="0"/>
                                  </p:stCondLst>
                                  <p:childTnLst>
                                    <p:set>
                                      <p:cBhvr>
                                        <p:cTn dur="1" fill="hold" id="49">
                                          <p:stCondLst>
                                            <p:cond delay="0"/>
                                          </p:stCondLst>
                                        </p:cTn>
                                        <p:tgtEl>
                                          <p:spTgt spid="47"/>
                                        </p:tgtEl>
                                        <p:attrNameLst>
                                          <p:attrName>style.visibility</p:attrName>
                                        </p:attrNameLst>
                                      </p:cBhvr>
                                      <p:to>
                                        <p:strVal val="visible"/>
                                      </p:to>
                                    </p:set>
                                    <p:animEffect filter="fade" transition="in">
                                      <p:cBhvr>
                                        <p:cTn dur="750" id="50"/>
                                        <p:tgtEl>
                                          <p:spTgt spid="47"/>
                                        </p:tgtEl>
                                      </p:cBhvr>
                                    </p:animEffect>
                                  </p:childTnLst>
                                </p:cTn>
                              </p:par>
                              <p:par>
                                <p:cTn fill="hold" grpId="0" id="51" nodeType="withEffect" presetClass="entr" presetID="10" presetSubtype="0">
                                  <p:stCondLst>
                                    <p:cond delay="0"/>
                                  </p:stCondLst>
                                  <p:childTnLst>
                                    <p:set>
                                      <p:cBhvr>
                                        <p:cTn dur="1" fill="hold" id="52">
                                          <p:stCondLst>
                                            <p:cond delay="0"/>
                                          </p:stCondLst>
                                        </p:cTn>
                                        <p:tgtEl>
                                          <p:spTgt spid="46"/>
                                        </p:tgtEl>
                                        <p:attrNameLst>
                                          <p:attrName>style.visibility</p:attrName>
                                        </p:attrNameLst>
                                      </p:cBhvr>
                                      <p:to>
                                        <p:strVal val="visible"/>
                                      </p:to>
                                    </p:set>
                                    <p:animEffect filter="fade" transition="in">
                                      <p:cBhvr>
                                        <p:cTn dur="750" id="53"/>
                                        <p:tgtEl>
                                          <p:spTgt spid="46"/>
                                        </p:tgtEl>
                                      </p:cBhvr>
                                    </p:animEffect>
                                  </p:childTnLst>
                                </p:cTn>
                              </p:par>
                              <p:par>
                                <p:cTn fill="hold" grpId="0" id="54" nodeType="withEffect" presetClass="entr" presetID="10" presetSubtype="0">
                                  <p:stCondLst>
                                    <p:cond delay="0"/>
                                  </p:stCondLst>
                                  <p:childTnLst>
                                    <p:set>
                                      <p:cBhvr>
                                        <p:cTn dur="1" fill="hold" id="55">
                                          <p:stCondLst>
                                            <p:cond delay="0"/>
                                          </p:stCondLst>
                                        </p:cTn>
                                        <p:tgtEl>
                                          <p:spTgt spid="45"/>
                                        </p:tgtEl>
                                        <p:attrNameLst>
                                          <p:attrName>style.visibility</p:attrName>
                                        </p:attrNameLst>
                                      </p:cBhvr>
                                      <p:to>
                                        <p:strVal val="visible"/>
                                      </p:to>
                                    </p:set>
                                    <p:animEffect filter="fade" transition="in">
                                      <p:cBhvr>
                                        <p:cTn dur="750" id="56"/>
                                        <p:tgtEl>
                                          <p:spTgt spid="45"/>
                                        </p:tgtEl>
                                      </p:cBhvr>
                                    </p:animEffect>
                                  </p:childTnLst>
                                </p:cTn>
                              </p:par>
                              <p:par>
                                <p:cTn fill="hold" id="57" nodeType="withEffect" presetClass="entr" presetID="10" presetSubtype="0">
                                  <p:stCondLst>
                                    <p:cond delay="0"/>
                                  </p:stCondLst>
                                  <p:childTnLst>
                                    <p:set>
                                      <p:cBhvr>
                                        <p:cTn dur="1" fill="hold" id="58">
                                          <p:stCondLst>
                                            <p:cond delay="0"/>
                                          </p:stCondLst>
                                        </p:cTn>
                                        <p:tgtEl>
                                          <p:spTgt spid="52"/>
                                        </p:tgtEl>
                                        <p:attrNameLst>
                                          <p:attrName>style.visibility</p:attrName>
                                        </p:attrNameLst>
                                      </p:cBhvr>
                                      <p:to>
                                        <p:strVal val="visible"/>
                                      </p:to>
                                    </p:set>
                                    <p:animEffect filter="fade" transition="in">
                                      <p:cBhvr>
                                        <p:cTn dur="750" id="59"/>
                                        <p:tgtEl>
                                          <p:spTgt spid="52"/>
                                        </p:tgtEl>
                                      </p:cBhvr>
                                    </p:animEffect>
                                  </p:childTnLst>
                                </p:cTn>
                              </p:par>
                              <p:par>
                                <p:cTn fill="hold" grpId="0" id="60" nodeType="withEffect" presetClass="entr" presetID="10" presetSubtype="0">
                                  <p:stCondLst>
                                    <p:cond delay="0"/>
                                  </p:stCondLst>
                                  <p:childTnLst>
                                    <p:set>
                                      <p:cBhvr>
                                        <p:cTn dur="1" fill="hold" id="61">
                                          <p:stCondLst>
                                            <p:cond delay="0"/>
                                          </p:stCondLst>
                                        </p:cTn>
                                        <p:tgtEl>
                                          <p:spTgt spid="51"/>
                                        </p:tgtEl>
                                        <p:attrNameLst>
                                          <p:attrName>style.visibility</p:attrName>
                                        </p:attrNameLst>
                                      </p:cBhvr>
                                      <p:to>
                                        <p:strVal val="visible"/>
                                      </p:to>
                                    </p:set>
                                    <p:animEffect filter="fade" transition="in">
                                      <p:cBhvr>
                                        <p:cTn dur="750" id="62"/>
                                        <p:tgtEl>
                                          <p:spTgt spid="51"/>
                                        </p:tgtEl>
                                      </p:cBhvr>
                                    </p:animEffect>
                                  </p:childTnLst>
                                </p:cTn>
                              </p:par>
                              <p:par>
                                <p:cTn fill="hold" grpId="0" id="63" nodeType="withEffect" presetClass="entr" presetID="10" presetSubtype="0">
                                  <p:stCondLst>
                                    <p:cond delay="0"/>
                                  </p:stCondLst>
                                  <p:childTnLst>
                                    <p:set>
                                      <p:cBhvr>
                                        <p:cTn dur="1" fill="hold" id="64">
                                          <p:stCondLst>
                                            <p:cond delay="0"/>
                                          </p:stCondLst>
                                        </p:cTn>
                                        <p:tgtEl>
                                          <p:spTgt spid="50"/>
                                        </p:tgtEl>
                                        <p:attrNameLst>
                                          <p:attrName>style.visibility</p:attrName>
                                        </p:attrNameLst>
                                      </p:cBhvr>
                                      <p:to>
                                        <p:strVal val="visible"/>
                                      </p:to>
                                    </p:set>
                                    <p:animEffect filter="fade" transition="in">
                                      <p:cBhvr>
                                        <p:cTn dur="750" id="65"/>
                                        <p:tgtEl>
                                          <p:spTgt spid="50"/>
                                        </p:tgtEl>
                                      </p:cBhvr>
                                    </p:animEffect>
                                  </p:childTnLst>
                                </p:cTn>
                              </p:par>
                              <p:par>
                                <p:cTn fill="hold" id="66" nodeType="withEffect" presetClass="entr" presetID="10" presetSubtype="0">
                                  <p:stCondLst>
                                    <p:cond delay="0"/>
                                  </p:stCondLst>
                                  <p:childTnLst>
                                    <p:set>
                                      <p:cBhvr>
                                        <p:cTn dur="1" fill="hold" id="67">
                                          <p:stCondLst>
                                            <p:cond delay="0"/>
                                          </p:stCondLst>
                                        </p:cTn>
                                        <p:tgtEl>
                                          <p:spTgt spid="58"/>
                                        </p:tgtEl>
                                        <p:attrNameLst>
                                          <p:attrName>style.visibility</p:attrName>
                                        </p:attrNameLst>
                                      </p:cBhvr>
                                      <p:to>
                                        <p:strVal val="visible"/>
                                      </p:to>
                                    </p:set>
                                    <p:animEffect filter="fade" transition="in">
                                      <p:cBhvr>
                                        <p:cTn dur="750" id="68"/>
                                        <p:tgtEl>
                                          <p:spTgt spid="58"/>
                                        </p:tgtEl>
                                      </p:cBhvr>
                                    </p:animEffect>
                                  </p:childTnLst>
                                </p:cTn>
                              </p:par>
                              <p:par>
                                <p:cTn fill="hold" grpId="0" id="69" nodeType="withEffect" presetClass="entr" presetID="10" presetSubtype="0">
                                  <p:stCondLst>
                                    <p:cond delay="0"/>
                                  </p:stCondLst>
                                  <p:childTnLst>
                                    <p:set>
                                      <p:cBhvr>
                                        <p:cTn dur="1" fill="hold" id="70">
                                          <p:stCondLst>
                                            <p:cond delay="0"/>
                                          </p:stCondLst>
                                        </p:cTn>
                                        <p:tgtEl>
                                          <p:spTgt spid="57"/>
                                        </p:tgtEl>
                                        <p:attrNameLst>
                                          <p:attrName>style.visibility</p:attrName>
                                        </p:attrNameLst>
                                      </p:cBhvr>
                                      <p:to>
                                        <p:strVal val="visible"/>
                                      </p:to>
                                    </p:set>
                                    <p:animEffect filter="fade" transition="in">
                                      <p:cBhvr>
                                        <p:cTn dur="750" id="71"/>
                                        <p:tgtEl>
                                          <p:spTgt spid="57"/>
                                        </p:tgtEl>
                                      </p:cBhvr>
                                    </p:animEffect>
                                  </p:childTnLst>
                                </p:cTn>
                              </p:par>
                              <p:par>
                                <p:cTn fill="hold" grpId="0" id="72" nodeType="withEffect" presetClass="entr" presetID="10" presetSubtype="0">
                                  <p:stCondLst>
                                    <p:cond delay="0"/>
                                  </p:stCondLst>
                                  <p:childTnLst>
                                    <p:set>
                                      <p:cBhvr>
                                        <p:cTn dur="1" fill="hold" id="73">
                                          <p:stCondLst>
                                            <p:cond delay="0"/>
                                          </p:stCondLst>
                                        </p:cTn>
                                        <p:tgtEl>
                                          <p:spTgt spid="56"/>
                                        </p:tgtEl>
                                        <p:attrNameLst>
                                          <p:attrName>style.visibility</p:attrName>
                                        </p:attrNameLst>
                                      </p:cBhvr>
                                      <p:to>
                                        <p:strVal val="visible"/>
                                      </p:to>
                                    </p:set>
                                    <p:animEffect filter="fade" transition="in">
                                      <p:cBhvr>
                                        <p:cTn dur="750" id="74"/>
                                        <p:tgtEl>
                                          <p:spTgt spid="5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37"/>
      <p:bldP grpId="0" spid="38"/>
      <p:bldP grpId="0" spid="39"/>
      <p:bldP grpId="0" spid="41"/>
      <p:bldP grpId="0" spid="42"/>
      <p:bldP grpId="0" spid="45"/>
      <p:bldP grpId="0" spid="46"/>
      <p:bldP grpId="0" spid="50"/>
      <p:bldP grpId="0" spid="51"/>
      <p:bldP grpId="0" spid="56"/>
      <p:bldP grpId="0" spid="57"/>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 name="组合 2"/>
          <p:cNvGrpSpPr/>
          <p:nvPr/>
        </p:nvGrpSpPr>
        <p:grpSpPr>
          <a:xfrm rot="2181050">
            <a:off x="201564" y="224263"/>
            <a:ext cx="497939" cy="480855"/>
            <a:chOff x="1935287" y="2046176"/>
            <a:chExt cx="836513" cy="807813"/>
          </a:xfrm>
        </p:grpSpPr>
        <p:sp>
          <p:nvSpPr>
            <p:cNvPr id="54" name="矩形 53"/>
            <p:cNvSpPr/>
            <p:nvPr/>
          </p:nvSpPr>
          <p:spPr>
            <a:xfrm rot="16200000">
              <a:off x="2676139" y="2171589"/>
              <a:ext cx="127547" cy="6377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2" name="组合 1"/>
            <p:cNvGrpSpPr/>
            <p:nvPr/>
          </p:nvGrpSpPr>
          <p:grpSpPr>
            <a:xfrm rot="18900000">
              <a:off x="1935287" y="2046176"/>
              <a:ext cx="710318" cy="807813"/>
              <a:chOff x="1935287" y="2046176"/>
              <a:chExt cx="710318" cy="807813"/>
            </a:xfrm>
          </p:grpSpPr>
          <p:sp>
            <p:nvSpPr>
              <p:cNvPr id="66" name="矩形 65"/>
              <p:cNvSpPr/>
              <p:nvPr/>
            </p:nvSpPr>
            <p:spPr>
              <a:xfrm rot="18900000">
                <a:off x="1935287" y="2156715"/>
                <a:ext cx="324208" cy="32420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7" name="矩形 66"/>
              <p:cNvSpPr/>
              <p:nvPr/>
            </p:nvSpPr>
            <p:spPr>
              <a:xfrm rot="18900000">
                <a:off x="2363248" y="2361675"/>
                <a:ext cx="268739" cy="268739"/>
              </a:xfrm>
              <a:prstGeom prst="rect">
                <a:avLst/>
              </a:prstGeom>
              <a:solidFill>
                <a:schemeClr val="bg1">
                  <a:lumMod val="85000"/>
                </a:schemeClr>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8" name="矩形 67"/>
              <p:cNvSpPr/>
              <p:nvPr/>
            </p:nvSpPr>
            <p:spPr>
              <a:xfrm rot="18900000">
                <a:off x="2273470" y="2294141"/>
                <a:ext cx="167263" cy="16726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9" name="矩形 68"/>
              <p:cNvSpPr/>
              <p:nvPr/>
            </p:nvSpPr>
            <p:spPr>
              <a:xfrm rot="18900000">
                <a:off x="2147249" y="2323299"/>
                <a:ext cx="289856" cy="28985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0" name="矩形 69"/>
              <p:cNvSpPr/>
              <p:nvPr/>
            </p:nvSpPr>
            <p:spPr>
              <a:xfrm rot="18900000">
                <a:off x="2124819" y="2380998"/>
                <a:ext cx="174458" cy="174458"/>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1" name="矩形 70"/>
              <p:cNvSpPr/>
              <p:nvPr/>
            </p:nvSpPr>
            <p:spPr>
              <a:xfrm rot="18900000">
                <a:off x="2272921" y="2046176"/>
                <a:ext cx="372684" cy="372684"/>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2" name="矩形 71"/>
              <p:cNvSpPr/>
              <p:nvPr/>
            </p:nvSpPr>
            <p:spPr>
              <a:xfrm rot="18900000">
                <a:off x="2233710" y="2575444"/>
                <a:ext cx="278545" cy="27854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grpSp>
        <p:nvGrpSpPr>
          <p:cNvPr id="73" name="组合 72"/>
          <p:cNvGrpSpPr/>
          <p:nvPr/>
        </p:nvGrpSpPr>
        <p:grpSpPr>
          <a:xfrm>
            <a:off x="8010071" y="4323214"/>
            <a:ext cx="845241" cy="620356"/>
            <a:chOff x="7789817" y="4257180"/>
            <a:chExt cx="845241" cy="620356"/>
          </a:xfrm>
        </p:grpSpPr>
        <p:grpSp>
          <p:nvGrpSpPr>
            <p:cNvPr id="74" name="组合 73"/>
            <p:cNvGrpSpPr/>
            <p:nvPr/>
          </p:nvGrpSpPr>
          <p:grpSpPr>
            <a:xfrm>
              <a:off x="8306276" y="4330865"/>
              <a:ext cx="328782" cy="303293"/>
              <a:chOff x="8349677" y="4284250"/>
              <a:chExt cx="600042" cy="553523"/>
            </a:xfrm>
          </p:grpSpPr>
          <p:sp>
            <p:nvSpPr>
              <p:cNvPr id="78" name="矩形 77"/>
              <p:cNvSpPr/>
              <p:nvPr/>
            </p:nvSpPr>
            <p:spPr>
              <a:xfrm rot="18900000">
                <a:off x="8349677" y="4284250"/>
                <a:ext cx="272026" cy="272026"/>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9" name="矩形 78"/>
              <p:cNvSpPr/>
              <p:nvPr/>
            </p:nvSpPr>
            <p:spPr>
              <a:xfrm rot="18900000">
                <a:off x="8724654" y="4612708"/>
                <a:ext cx="225065" cy="22506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75" name="矩形 74"/>
            <p:cNvSpPr/>
            <p:nvPr/>
          </p:nvSpPr>
          <p:spPr>
            <a:xfrm rot="8100000">
              <a:off x="7789817" y="4339105"/>
              <a:ext cx="264135" cy="26413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6" name="矩形 75"/>
            <p:cNvSpPr/>
            <p:nvPr/>
          </p:nvSpPr>
          <p:spPr>
            <a:xfrm rot="8100000">
              <a:off x="8102733" y="4745468"/>
              <a:ext cx="132068" cy="132068"/>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7" name="矩形 76"/>
            <p:cNvSpPr/>
            <p:nvPr/>
          </p:nvSpPr>
          <p:spPr>
            <a:xfrm rot="8100000">
              <a:off x="7916345" y="4257180"/>
              <a:ext cx="132068" cy="132068"/>
            </a:xfrm>
            <a:prstGeom prst="rect">
              <a:avLst/>
            </a:prstGeom>
            <a:solidFill>
              <a:srgbClr val="273045">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20" name="TextBox 7">
            <a:extLst>
              <a:ext uri="{FF2B5EF4-FFF2-40B4-BE49-F238E27FC236}">
                <a16:creationId xmlns:a16="http://schemas.microsoft.com/office/drawing/2014/main" id="{E697485E-9806-45DD-9956-BB71B78C3EFB}"/>
              </a:ext>
            </a:extLst>
          </p:cNvPr>
          <p:cNvSpPr txBox="1"/>
          <p:nvPr/>
        </p:nvSpPr>
        <p:spPr>
          <a:xfrm>
            <a:off x="840296" y="185213"/>
            <a:ext cx="1402080" cy="274320"/>
          </a:xfrm>
          <a:prstGeom prst="rect">
            <a:avLst/>
          </a:prstGeom>
          <a:noFill/>
        </p:spPr>
        <p:txBody>
          <a:bodyPr rtlCol="0" wrap="none">
            <a:spAutoFit/>
          </a:bodyPr>
          <a:lstStyle/>
          <a:p>
            <a:r>
              <a:rPr altLang="en-US" lang="zh-CN" sz="1200">
                <a:cs typeface="+mn-ea"/>
                <a:sym typeface="+mn-lt"/>
              </a:rPr>
              <a:t>添加页面标题内容</a:t>
            </a:r>
          </a:p>
        </p:txBody>
      </p:sp>
      <p:sp>
        <p:nvSpPr>
          <p:cNvPr id="21" name="TextBox 8">
            <a:extLst>
              <a:ext uri="{FF2B5EF4-FFF2-40B4-BE49-F238E27FC236}">
                <a16:creationId xmlns:a16="http://schemas.microsoft.com/office/drawing/2014/main" id="{DF03E0F5-46D8-40C0-A2C4-E855C8C83F06}"/>
              </a:ext>
            </a:extLst>
          </p:cNvPr>
          <p:cNvSpPr txBox="1"/>
          <p:nvPr/>
        </p:nvSpPr>
        <p:spPr>
          <a:xfrm>
            <a:off x="840296" y="387528"/>
            <a:ext cx="1454467" cy="228600"/>
          </a:xfrm>
          <a:prstGeom prst="rect">
            <a:avLst/>
          </a:prstGeom>
          <a:noFill/>
        </p:spPr>
        <p:txBody>
          <a:bodyPr rtlCol="0" wrap="none">
            <a:spAutoFit/>
          </a:bodyPr>
          <a:lstStyle/>
          <a:p>
            <a:r>
              <a:rPr altLang="zh-CN" lang="en-US" sz="900">
                <a:solidFill>
                  <a:schemeClr val="tx1">
                    <a:lumMod val="65000"/>
                    <a:lumOff val="35000"/>
                  </a:schemeClr>
                </a:solidFill>
                <a:cs typeface="+mn-ea"/>
                <a:sym typeface="+mn-lt"/>
              </a:rPr>
              <a:t>Add Page Title Content</a:t>
            </a:r>
          </a:p>
        </p:txBody>
      </p:sp>
      <p:grpSp>
        <p:nvGrpSpPr>
          <p:cNvPr id="5" name="组合 4"/>
          <p:cNvGrpSpPr/>
          <p:nvPr/>
        </p:nvGrpSpPr>
        <p:grpSpPr>
          <a:xfrm>
            <a:off x="889232" y="2313514"/>
            <a:ext cx="7499789" cy="546267"/>
            <a:chOff x="889232" y="2313514"/>
            <a:chExt cx="7499789" cy="546267"/>
          </a:xfrm>
        </p:grpSpPr>
        <p:grpSp>
          <p:nvGrpSpPr>
            <p:cNvPr id="18" name="组合 17">
              <a:extLst>
                <a:ext uri="{FF2B5EF4-FFF2-40B4-BE49-F238E27FC236}">
                  <a16:creationId xmlns:a16="http://schemas.microsoft.com/office/drawing/2014/main" id="{ED336C8B-A3F1-4F0A-8D97-15BA59FB428A}"/>
                </a:ext>
              </a:extLst>
            </p:cNvPr>
            <p:cNvGrpSpPr/>
            <p:nvPr/>
          </p:nvGrpSpPr>
          <p:grpSpPr>
            <a:xfrm>
              <a:off x="6973249" y="2456334"/>
              <a:ext cx="1415772" cy="403447"/>
              <a:chOff x="6973249" y="2456334"/>
              <a:chExt cx="1415772" cy="403447"/>
            </a:xfrm>
          </p:grpSpPr>
          <p:sp>
            <p:nvSpPr>
              <p:cNvPr id="62" name="矩形: 圆角 61">
                <a:extLst>
                  <a:ext uri="{FF2B5EF4-FFF2-40B4-BE49-F238E27FC236}">
                    <a16:creationId xmlns:a16="http://schemas.microsoft.com/office/drawing/2014/main" id="{4B7C0D73-2A0B-4768-BC4F-85E00F01D5A6}"/>
                  </a:ext>
                </a:extLst>
              </p:cNvPr>
              <p:cNvSpPr/>
              <p:nvPr/>
            </p:nvSpPr>
            <p:spPr>
              <a:xfrm>
                <a:off x="6973249" y="2456334"/>
                <a:ext cx="1415772" cy="230832"/>
              </a:xfrm>
              <a:prstGeom prst="roundRect">
                <a:avLst>
                  <a:gd fmla="val 50000" name="adj"/>
                </a:avLst>
              </a:prstGeom>
              <a:solidFill>
                <a:srgbClr val="7F7F7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2" name="等腰三角形 91">
                <a:extLst>
                  <a:ext uri="{FF2B5EF4-FFF2-40B4-BE49-F238E27FC236}">
                    <a16:creationId xmlns:a16="http://schemas.microsoft.com/office/drawing/2014/main" id="{D9DDE747-C89B-4F92-BF0C-02969CDBD8F8}"/>
                  </a:ext>
                </a:extLst>
              </p:cNvPr>
              <p:cNvSpPr/>
              <p:nvPr/>
            </p:nvSpPr>
            <p:spPr>
              <a:xfrm rot="10800000">
                <a:off x="7643825" y="2673553"/>
                <a:ext cx="216024" cy="186228"/>
              </a:xfrm>
              <a:prstGeom prst="triangle">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15" name="组合 14">
              <a:extLst>
                <a:ext uri="{FF2B5EF4-FFF2-40B4-BE49-F238E27FC236}">
                  <a16:creationId xmlns:a16="http://schemas.microsoft.com/office/drawing/2014/main" id="{1173EA9A-8A0B-4414-B265-465B0F693040}"/>
                </a:ext>
              </a:extLst>
            </p:cNvPr>
            <p:cNvGrpSpPr/>
            <p:nvPr/>
          </p:nvGrpSpPr>
          <p:grpSpPr>
            <a:xfrm>
              <a:off x="889232" y="2313514"/>
              <a:ext cx="1415772" cy="373652"/>
              <a:chOff x="889232" y="2313514"/>
              <a:chExt cx="1415772" cy="373652"/>
            </a:xfrm>
          </p:grpSpPr>
          <p:sp>
            <p:nvSpPr>
              <p:cNvPr id="4" name="矩形: 圆角 3">
                <a:extLst>
                  <a:ext uri="{FF2B5EF4-FFF2-40B4-BE49-F238E27FC236}">
                    <a16:creationId xmlns:a16="http://schemas.microsoft.com/office/drawing/2014/main" id="{5F7A4803-DB76-4A7B-B3CD-F99AA76269C7}"/>
                  </a:ext>
                </a:extLst>
              </p:cNvPr>
              <p:cNvSpPr/>
              <p:nvPr/>
            </p:nvSpPr>
            <p:spPr>
              <a:xfrm>
                <a:off x="889232" y="2456334"/>
                <a:ext cx="1415772" cy="230832"/>
              </a:xfrm>
              <a:prstGeom prst="roundRect">
                <a:avLst>
                  <a:gd fmla="val 50000" name="adj"/>
                </a:avLst>
              </a:prstGeom>
              <a:solidFill>
                <a:srgbClr val="27304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 name="等腰三角形 7">
                <a:extLst>
                  <a:ext uri="{FF2B5EF4-FFF2-40B4-BE49-F238E27FC236}">
                    <a16:creationId xmlns:a16="http://schemas.microsoft.com/office/drawing/2014/main" id="{93AF1693-D737-4AAC-8AEF-A9E6A8220594}"/>
                  </a:ext>
                </a:extLst>
              </p:cNvPr>
              <p:cNvSpPr/>
              <p:nvPr/>
            </p:nvSpPr>
            <p:spPr>
              <a:xfrm>
                <a:off x="1403648" y="2313514"/>
                <a:ext cx="216024" cy="186228"/>
              </a:xfrm>
              <a:prstGeom prst="triangle">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13" name="组合 12">
              <a:extLst>
                <a:ext uri="{FF2B5EF4-FFF2-40B4-BE49-F238E27FC236}">
                  <a16:creationId xmlns:a16="http://schemas.microsoft.com/office/drawing/2014/main" id="{EBF2D334-5918-4412-8EA8-74833E1BE138}"/>
                </a:ext>
              </a:extLst>
            </p:cNvPr>
            <p:cNvGrpSpPr/>
            <p:nvPr/>
          </p:nvGrpSpPr>
          <p:grpSpPr>
            <a:xfrm>
              <a:off x="5754121" y="2313514"/>
              <a:ext cx="1415772" cy="373652"/>
              <a:chOff x="5769512" y="2313514"/>
              <a:chExt cx="1415772" cy="373652"/>
            </a:xfrm>
          </p:grpSpPr>
          <p:sp>
            <p:nvSpPr>
              <p:cNvPr id="80" name="矩形: 圆角 79">
                <a:extLst>
                  <a:ext uri="{FF2B5EF4-FFF2-40B4-BE49-F238E27FC236}">
                    <a16:creationId xmlns:a16="http://schemas.microsoft.com/office/drawing/2014/main" id="{BD728A12-2A22-4E08-984A-575B3597F1DC}"/>
                  </a:ext>
                </a:extLst>
              </p:cNvPr>
              <p:cNvSpPr/>
              <p:nvPr/>
            </p:nvSpPr>
            <p:spPr>
              <a:xfrm>
                <a:off x="5769512" y="2456334"/>
                <a:ext cx="1415772" cy="230832"/>
              </a:xfrm>
              <a:prstGeom prst="roundRect">
                <a:avLst>
                  <a:gd fmla="val 0" name="adj"/>
                </a:avLst>
              </a:prstGeom>
              <a:solidFill>
                <a:srgbClr val="27304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2" name="等腰三角形 81">
                <a:extLst>
                  <a:ext uri="{FF2B5EF4-FFF2-40B4-BE49-F238E27FC236}">
                    <a16:creationId xmlns:a16="http://schemas.microsoft.com/office/drawing/2014/main" id="{B983E744-4F77-44DF-81C4-3EB513E07401}"/>
                  </a:ext>
                </a:extLst>
              </p:cNvPr>
              <p:cNvSpPr/>
              <p:nvPr/>
            </p:nvSpPr>
            <p:spPr>
              <a:xfrm>
                <a:off x="6459599" y="2313514"/>
                <a:ext cx="216024" cy="186228"/>
              </a:xfrm>
              <a:prstGeom prst="triangle">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16" name="组合 15">
              <a:extLst>
                <a:ext uri="{FF2B5EF4-FFF2-40B4-BE49-F238E27FC236}">
                  <a16:creationId xmlns:a16="http://schemas.microsoft.com/office/drawing/2014/main" id="{F3B02576-3EF0-48E9-A5EB-67AD93560F55}"/>
                </a:ext>
              </a:extLst>
            </p:cNvPr>
            <p:cNvGrpSpPr/>
            <p:nvPr/>
          </p:nvGrpSpPr>
          <p:grpSpPr>
            <a:xfrm>
              <a:off x="2142558" y="2456334"/>
              <a:ext cx="1415772" cy="403447"/>
              <a:chOff x="2142558" y="2456334"/>
              <a:chExt cx="1415772" cy="403447"/>
            </a:xfrm>
          </p:grpSpPr>
          <p:sp>
            <p:nvSpPr>
              <p:cNvPr id="63" name="矩形: 圆角 62">
                <a:extLst>
                  <a:ext uri="{FF2B5EF4-FFF2-40B4-BE49-F238E27FC236}">
                    <a16:creationId xmlns:a16="http://schemas.microsoft.com/office/drawing/2014/main" id="{9457B417-ECCC-4111-8820-1AE2E87A1AAD}"/>
                  </a:ext>
                </a:extLst>
              </p:cNvPr>
              <p:cNvSpPr/>
              <p:nvPr/>
            </p:nvSpPr>
            <p:spPr>
              <a:xfrm>
                <a:off x="2142558" y="2456334"/>
                <a:ext cx="1415772" cy="230832"/>
              </a:xfrm>
              <a:prstGeom prst="roundRect">
                <a:avLst>
                  <a:gd fmla="val 0" name="adj"/>
                </a:avLst>
              </a:prstGeom>
              <a:solidFill>
                <a:srgbClr val="7F7F7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9" name="等腰三角形 88">
                <a:extLst>
                  <a:ext uri="{FF2B5EF4-FFF2-40B4-BE49-F238E27FC236}">
                    <a16:creationId xmlns:a16="http://schemas.microsoft.com/office/drawing/2014/main" id="{387DA15E-048B-4496-ABEA-C70B17FDECA5}"/>
                  </a:ext>
                </a:extLst>
              </p:cNvPr>
              <p:cNvSpPr/>
              <p:nvPr/>
            </p:nvSpPr>
            <p:spPr>
              <a:xfrm rot="10800000">
                <a:off x="2674599" y="2673553"/>
                <a:ext cx="216024" cy="186228"/>
              </a:xfrm>
              <a:prstGeom prst="triangle">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17" name="组合 16">
              <a:extLst>
                <a:ext uri="{FF2B5EF4-FFF2-40B4-BE49-F238E27FC236}">
                  <a16:creationId xmlns:a16="http://schemas.microsoft.com/office/drawing/2014/main" id="{4EE1033D-EF5C-496B-8BF1-BE9C2724CD76}"/>
                </a:ext>
              </a:extLst>
            </p:cNvPr>
            <p:cNvGrpSpPr/>
            <p:nvPr/>
          </p:nvGrpSpPr>
          <p:grpSpPr>
            <a:xfrm>
              <a:off x="4534993" y="2456334"/>
              <a:ext cx="1415772" cy="403447"/>
              <a:chOff x="4534993" y="2456334"/>
              <a:chExt cx="1415772" cy="403447"/>
            </a:xfrm>
          </p:grpSpPr>
          <p:sp>
            <p:nvSpPr>
              <p:cNvPr id="65" name="矩形: 圆角 64">
                <a:extLst>
                  <a:ext uri="{FF2B5EF4-FFF2-40B4-BE49-F238E27FC236}">
                    <a16:creationId xmlns:a16="http://schemas.microsoft.com/office/drawing/2014/main" id="{4BA72D32-B698-4ED1-8CE4-39F11C31215F}"/>
                  </a:ext>
                </a:extLst>
              </p:cNvPr>
              <p:cNvSpPr/>
              <p:nvPr/>
            </p:nvSpPr>
            <p:spPr>
              <a:xfrm>
                <a:off x="4534993" y="2456334"/>
                <a:ext cx="1415772" cy="230832"/>
              </a:xfrm>
              <a:prstGeom prst="roundRect">
                <a:avLst>
                  <a:gd fmla="val 0" name="adj"/>
                </a:avLst>
              </a:prstGeom>
              <a:solidFill>
                <a:srgbClr val="7F7F7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1" name="等腰三角形 90">
                <a:extLst>
                  <a:ext uri="{FF2B5EF4-FFF2-40B4-BE49-F238E27FC236}">
                    <a16:creationId xmlns:a16="http://schemas.microsoft.com/office/drawing/2014/main" id="{65FA0189-DDEE-4297-BB6B-CBF95B50B7B3}"/>
                  </a:ext>
                </a:extLst>
              </p:cNvPr>
              <p:cNvSpPr/>
              <p:nvPr/>
            </p:nvSpPr>
            <p:spPr>
              <a:xfrm rot="10800000">
                <a:off x="5260678" y="2673553"/>
                <a:ext cx="216024" cy="186228"/>
              </a:xfrm>
              <a:prstGeom prst="triangle">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14" name="组合 13">
              <a:extLst>
                <a:ext uri="{FF2B5EF4-FFF2-40B4-BE49-F238E27FC236}">
                  <a16:creationId xmlns:a16="http://schemas.microsoft.com/office/drawing/2014/main" id="{0E557546-FD7D-4DB1-B7A1-D324DA990E66}"/>
                </a:ext>
              </a:extLst>
            </p:cNvPr>
            <p:cNvGrpSpPr/>
            <p:nvPr/>
          </p:nvGrpSpPr>
          <p:grpSpPr>
            <a:xfrm>
              <a:off x="3346295" y="2313514"/>
              <a:ext cx="1415772" cy="373652"/>
              <a:chOff x="3346295" y="2313514"/>
              <a:chExt cx="1415772" cy="373652"/>
            </a:xfrm>
          </p:grpSpPr>
          <p:sp>
            <p:nvSpPr>
              <p:cNvPr id="64" name="矩形: 圆角 63">
                <a:extLst>
                  <a:ext uri="{FF2B5EF4-FFF2-40B4-BE49-F238E27FC236}">
                    <a16:creationId xmlns:a16="http://schemas.microsoft.com/office/drawing/2014/main" id="{17B22F28-AC95-442A-870C-EE7B4B0353C0}"/>
                  </a:ext>
                </a:extLst>
              </p:cNvPr>
              <p:cNvSpPr/>
              <p:nvPr/>
            </p:nvSpPr>
            <p:spPr>
              <a:xfrm>
                <a:off x="3346295" y="2456334"/>
                <a:ext cx="1415772" cy="230832"/>
              </a:xfrm>
              <a:prstGeom prst="roundRect">
                <a:avLst>
                  <a:gd fmla="val 0" name="adj"/>
                </a:avLst>
              </a:prstGeom>
              <a:solidFill>
                <a:srgbClr val="27304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1" name="等腰三角形 80">
                <a:extLst>
                  <a:ext uri="{FF2B5EF4-FFF2-40B4-BE49-F238E27FC236}">
                    <a16:creationId xmlns:a16="http://schemas.microsoft.com/office/drawing/2014/main" id="{1932FC5C-22DB-49CB-99F8-EFFB706C5D7C}"/>
                  </a:ext>
                </a:extLst>
              </p:cNvPr>
              <p:cNvSpPr/>
              <p:nvPr/>
            </p:nvSpPr>
            <p:spPr>
              <a:xfrm>
                <a:off x="3923928" y="2313514"/>
                <a:ext cx="216024" cy="186228"/>
              </a:xfrm>
              <a:prstGeom prst="triangle">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grpSp>
        <p:nvGrpSpPr>
          <p:cNvPr id="28" name="组合 27">
            <a:extLst>
              <a:ext uri="{FF2B5EF4-FFF2-40B4-BE49-F238E27FC236}">
                <a16:creationId xmlns:a16="http://schemas.microsoft.com/office/drawing/2014/main" id="{13621370-844E-432C-843F-CFF42CE23225}"/>
              </a:ext>
            </a:extLst>
          </p:cNvPr>
          <p:cNvGrpSpPr/>
          <p:nvPr/>
        </p:nvGrpSpPr>
        <p:grpSpPr>
          <a:xfrm>
            <a:off x="1376662" y="1165773"/>
            <a:ext cx="288032" cy="973929"/>
            <a:chOff x="1376662" y="1165773"/>
            <a:chExt cx="288032" cy="973929"/>
          </a:xfrm>
        </p:grpSpPr>
        <p:cxnSp>
          <p:nvCxnSpPr>
            <p:cNvPr id="24" name="直接连接符 23">
              <a:extLst>
                <a:ext uri="{FF2B5EF4-FFF2-40B4-BE49-F238E27FC236}">
                  <a16:creationId xmlns:a16="http://schemas.microsoft.com/office/drawing/2014/main" id="{7C5BA12E-B475-4D47-8561-581A37FA9B85}"/>
                </a:ext>
              </a:extLst>
            </p:cNvPr>
            <p:cNvCxnSpPr/>
            <p:nvPr/>
          </p:nvCxnSpPr>
          <p:spPr>
            <a:xfrm flipH="1">
              <a:off x="1520678" y="1563638"/>
              <a:ext cx="0" cy="576064"/>
            </a:xfrm>
            <a:prstGeom prst="line">
              <a:avLst/>
            </a:prstGeom>
            <a:ln w="12700">
              <a:solidFill>
                <a:srgbClr val="273045"/>
              </a:solidFill>
            </a:ln>
          </p:spPr>
          <p:style>
            <a:lnRef idx="1">
              <a:schemeClr val="accent1"/>
            </a:lnRef>
            <a:fillRef idx="0">
              <a:schemeClr val="accent1"/>
            </a:fillRef>
            <a:effectRef idx="0">
              <a:schemeClr val="accent1"/>
            </a:effectRef>
            <a:fontRef idx="minor">
              <a:schemeClr val="tx1"/>
            </a:fontRef>
          </p:style>
        </p:cxnSp>
        <p:sp>
          <p:nvSpPr>
            <p:cNvPr id="25" name="椭圆 24">
              <a:extLst>
                <a:ext uri="{FF2B5EF4-FFF2-40B4-BE49-F238E27FC236}">
                  <a16:creationId xmlns:a16="http://schemas.microsoft.com/office/drawing/2014/main" id="{112E82DB-BA27-4F57-9F6A-9FEC3882F6BB}"/>
                </a:ext>
              </a:extLst>
            </p:cNvPr>
            <p:cNvSpPr/>
            <p:nvPr/>
          </p:nvSpPr>
          <p:spPr>
            <a:xfrm>
              <a:off x="1376662" y="1165773"/>
              <a:ext cx="288032" cy="288032"/>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3" name="black-closed-envelope_16297">
              <a:extLst>
                <a:ext uri="{FF2B5EF4-FFF2-40B4-BE49-F238E27FC236}">
                  <a16:creationId xmlns:a16="http://schemas.microsoft.com/office/drawing/2014/main" id="{2FB028CB-4B0D-464E-A4F1-663AB493A127}"/>
                </a:ext>
              </a:extLst>
            </p:cNvPr>
            <p:cNvSpPr>
              <a:spLocks noChangeAspect="1"/>
            </p:cNvSpPr>
            <p:nvPr/>
          </p:nvSpPr>
          <p:spPr bwMode="auto">
            <a:xfrm>
              <a:off x="1432328" y="1250814"/>
              <a:ext cx="176701" cy="117951"/>
            </a:xfrm>
            <a:custGeom>
              <a:gdLst>
                <a:gd fmla="*/ 596670 w 607215" name="connsiteX0"/>
                <a:gd fmla="*/ 16865 h 405328" name="connsiteY0"/>
                <a:gd fmla="*/ 607215 w 607215" name="connsiteX1"/>
                <a:gd fmla="*/ 45623 h 405328" name="connsiteY1"/>
                <a:gd fmla="*/ 607215 w 607215" name="connsiteX2"/>
                <a:gd fmla="*/ 356613 h 405328" name="connsiteY2"/>
                <a:gd fmla="*/ 497513 w 607215" name="connsiteX3"/>
                <a:gd fmla="*/ 216911 h 405328" name="connsiteY3"/>
                <a:gd fmla="*/ 465720 w 607215" name="connsiteX4"/>
                <a:gd fmla="*/ 241740 h 405328" name="connsiteY4"/>
                <a:gd fmla="*/ 587698 w 607215" name="connsiteX5"/>
                <a:gd fmla="*/ 396999 h 405328" name="connsiteY5"/>
                <a:gd fmla="*/ 561572 w 607215" name="connsiteX6"/>
                <a:gd fmla="*/ 405328 h 405328" name="connsiteY6"/>
                <a:gd fmla="*/ 45643 w 607215" name="connsiteX7"/>
                <a:gd fmla="*/ 405328 h 405328" name="connsiteY7"/>
                <a:gd fmla="*/ 17628 w 607215" name="connsiteX8"/>
                <a:gd fmla="*/ 395428 h 405328" name="connsiteY8"/>
                <a:gd fmla="*/ 138189 w 607215" name="connsiteX9"/>
                <a:gd fmla="*/ 241740 h 405328" name="connsiteY9"/>
                <a:gd fmla="*/ 106554 w 607215" name="connsiteX10"/>
                <a:gd fmla="*/ 217068 h 405328" name="connsiteY10"/>
                <a:gd fmla="*/ 0 w 607215" name="connsiteX11"/>
                <a:gd fmla="*/ 352527 h 405328" name="connsiteY11"/>
                <a:gd fmla="*/ 0 w 607215" name="connsiteX12"/>
                <a:gd fmla="*/ 45623 h 405328" name="connsiteY12"/>
                <a:gd fmla="*/ 4407 w 607215" name="connsiteX13"/>
                <a:gd fmla="*/ 26294 h 405328" name="connsiteY13"/>
                <a:gd fmla="*/ 304237 w 607215" name="connsiteX14"/>
                <a:gd fmla="*/ 347184 h 405328" name="connsiteY14"/>
                <a:gd fmla="*/ 45676 w 607215" name="connsiteX15"/>
                <a:gd fmla="*/ 0 h 405328" name="connsiteY15"/>
                <a:gd fmla="*/ 557819 w 607215" name="connsiteX16"/>
                <a:gd fmla="*/ 0 h 405328" name="connsiteY16"/>
                <a:gd fmla="*/ 303479 w 607215" name="connsiteX17"/>
                <a:gd fmla="*/ 287484 h 405328" name="connsiteY17"/>
                <a:gd fmla="*/ 35918 w 607215" name="connsiteX18"/>
                <a:gd fmla="*/ 1100 h 405328" name="connsiteY18"/>
                <a:gd fmla="*/ 45676 w 607215" name="connsiteX19"/>
                <a:gd fmla="*/ 0 h 405328" name="connsiteY1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b="b" l="l" r="r" t="t"/>
              <a:pathLst>
                <a:path h="405328" w="607215">
                  <a:moveTo>
                    <a:pt x="596670" y="16865"/>
                  </a:moveTo>
                  <a:cubicBezTo>
                    <a:pt x="603280" y="24722"/>
                    <a:pt x="607215" y="34623"/>
                    <a:pt x="607215" y="45623"/>
                  </a:cubicBezTo>
                  <a:lnTo>
                    <a:pt x="607215" y="356613"/>
                  </a:lnTo>
                  <a:lnTo>
                    <a:pt x="497513" y="216911"/>
                  </a:lnTo>
                  <a:lnTo>
                    <a:pt x="465720" y="241740"/>
                  </a:lnTo>
                  <a:lnTo>
                    <a:pt x="587698" y="396999"/>
                  </a:lnTo>
                  <a:cubicBezTo>
                    <a:pt x="580301" y="402185"/>
                    <a:pt x="571330" y="405328"/>
                    <a:pt x="561572" y="405328"/>
                  </a:cubicBezTo>
                  <a:lnTo>
                    <a:pt x="45643" y="405328"/>
                  </a:lnTo>
                  <a:cubicBezTo>
                    <a:pt x="34941" y="405328"/>
                    <a:pt x="25340" y="401400"/>
                    <a:pt x="17628" y="395428"/>
                  </a:cubicBezTo>
                  <a:lnTo>
                    <a:pt x="138189" y="241740"/>
                  </a:lnTo>
                  <a:lnTo>
                    <a:pt x="106554" y="217068"/>
                  </a:lnTo>
                  <a:lnTo>
                    <a:pt x="0" y="352527"/>
                  </a:lnTo>
                  <a:lnTo>
                    <a:pt x="0" y="45623"/>
                  </a:lnTo>
                  <a:cubicBezTo>
                    <a:pt x="0" y="38708"/>
                    <a:pt x="1574" y="32265"/>
                    <a:pt x="4407" y="26294"/>
                  </a:cubicBezTo>
                  <a:lnTo>
                    <a:pt x="304237" y="347184"/>
                  </a:lnTo>
                  <a:close/>
                  <a:moveTo>
                    <a:pt x="45676" y="0"/>
                  </a:moveTo>
                  <a:lnTo>
                    <a:pt x="557819" y="0"/>
                  </a:lnTo>
                  <a:lnTo>
                    <a:pt x="303479" y="287484"/>
                  </a:lnTo>
                  <a:lnTo>
                    <a:pt x="35918" y="1100"/>
                  </a:lnTo>
                  <a:cubicBezTo>
                    <a:pt x="39066" y="314"/>
                    <a:pt x="42371" y="0"/>
                    <a:pt x="45676" y="0"/>
                  </a:cubicBezTo>
                  <a:close/>
                </a:path>
              </a:pathLst>
            </a:custGeom>
            <a:solidFill>
              <a:schemeClr val="bg1"/>
            </a:solidFill>
            <a:ln>
              <a:noFill/>
            </a:ln>
          </p:spPr>
          <p:txBody>
            <a:bodyPr/>
            <a:lstStyle/>
            <a:p>
              <a:endParaRPr altLang="en-US" lang="zh-CN">
                <a:cs typeface="+mn-ea"/>
                <a:sym typeface="+mn-lt"/>
              </a:endParaRPr>
            </a:p>
          </p:txBody>
        </p:sp>
      </p:grpSp>
      <p:grpSp>
        <p:nvGrpSpPr>
          <p:cNvPr id="32" name="组合 31">
            <a:extLst>
              <a:ext uri="{FF2B5EF4-FFF2-40B4-BE49-F238E27FC236}">
                <a16:creationId xmlns:a16="http://schemas.microsoft.com/office/drawing/2014/main" id="{004F60D1-BF4F-498A-BE19-1A322DBF35EA}"/>
              </a:ext>
            </a:extLst>
          </p:cNvPr>
          <p:cNvGrpSpPr/>
          <p:nvPr/>
        </p:nvGrpSpPr>
        <p:grpSpPr>
          <a:xfrm>
            <a:off x="5220073" y="2996155"/>
            <a:ext cx="288032" cy="973929"/>
            <a:chOff x="5220073" y="2996155"/>
            <a:chExt cx="288032" cy="973929"/>
          </a:xfrm>
        </p:grpSpPr>
        <p:cxnSp>
          <p:nvCxnSpPr>
            <p:cNvPr id="108" name="直接连接符 107">
              <a:extLst>
                <a:ext uri="{FF2B5EF4-FFF2-40B4-BE49-F238E27FC236}">
                  <a16:creationId xmlns:a16="http://schemas.microsoft.com/office/drawing/2014/main" id="{464DEED7-C743-43C4-827B-C3ABDF14FE7E}"/>
                </a:ext>
              </a:extLst>
            </p:cNvPr>
            <p:cNvCxnSpPr/>
            <p:nvPr/>
          </p:nvCxnSpPr>
          <p:spPr>
            <a:xfrm flipH="1" rot="10800000">
              <a:off x="5364089" y="2996155"/>
              <a:ext cx="0" cy="576064"/>
            </a:xfrm>
            <a:prstGeom prst="line">
              <a:avLst/>
            </a:prstGeom>
            <a:ln w="12700">
              <a:solidFill>
                <a:srgbClr val="7F7F7F"/>
              </a:solidFill>
            </a:ln>
          </p:spPr>
          <p:style>
            <a:lnRef idx="1">
              <a:schemeClr val="accent1"/>
            </a:lnRef>
            <a:fillRef idx="0">
              <a:schemeClr val="accent1"/>
            </a:fillRef>
            <a:effectRef idx="0">
              <a:schemeClr val="accent1"/>
            </a:effectRef>
            <a:fontRef idx="minor">
              <a:schemeClr val="tx1"/>
            </a:fontRef>
          </p:style>
        </p:cxnSp>
        <p:sp>
          <p:nvSpPr>
            <p:cNvPr id="109" name="椭圆 108">
              <a:extLst>
                <a:ext uri="{FF2B5EF4-FFF2-40B4-BE49-F238E27FC236}">
                  <a16:creationId xmlns:a16="http://schemas.microsoft.com/office/drawing/2014/main" id="{1A7BD60D-65B1-4168-A7D0-A830E6C9EB2A}"/>
                </a:ext>
              </a:extLst>
            </p:cNvPr>
            <p:cNvSpPr/>
            <p:nvPr/>
          </p:nvSpPr>
          <p:spPr>
            <a:xfrm rot="10800000">
              <a:off x="5220073" y="3682052"/>
              <a:ext cx="288032" cy="288032"/>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4" name="dollar-coin_74056">
              <a:extLst>
                <a:ext uri="{FF2B5EF4-FFF2-40B4-BE49-F238E27FC236}">
                  <a16:creationId xmlns:a16="http://schemas.microsoft.com/office/drawing/2014/main" id="{40A65709-22CE-4164-9513-D9864D149954}"/>
                </a:ext>
              </a:extLst>
            </p:cNvPr>
            <p:cNvSpPr>
              <a:spLocks noChangeAspect="1"/>
            </p:cNvSpPr>
            <p:nvPr/>
          </p:nvSpPr>
          <p:spPr bwMode="auto">
            <a:xfrm>
              <a:off x="5275737" y="3737850"/>
              <a:ext cx="176701" cy="176433"/>
            </a:xfrm>
            <a:custGeom>
              <a:gdLst>
                <a:gd fmla="*/ 332457 w 605522" name="connsiteX0"/>
                <a:gd fmla="*/ 332437 h 604605" name="connsiteY0"/>
                <a:gd fmla="*/ 332457 w 605522" name="connsiteX1"/>
                <a:gd fmla="*/ 386500 h 604605" name="connsiteY1"/>
                <a:gd fmla="*/ 354687 w 605522" name="connsiteX2"/>
                <a:gd fmla="*/ 361796 h 604605" name="connsiteY2"/>
                <a:gd fmla="*/ 354687 w 605522" name="connsiteX3"/>
                <a:gd fmla="*/ 361677 h 604605" name="connsiteY3"/>
                <a:gd fmla="*/ 332457 w 605522" name="connsiteX4"/>
                <a:gd fmla="*/ 332437 h 604605" name="connsiteY4"/>
                <a:gd fmla="*/ 279753 w 605522" name="connsiteX5"/>
                <a:gd fmla="*/ 213929 h 604605" name="connsiteY5"/>
                <a:gd fmla="*/ 263021 w 605522" name="connsiteX6"/>
                <a:gd fmla="*/ 232785 h 604605" name="connsiteY6"/>
                <a:gd fmla="*/ 279753 w 605522" name="connsiteX7"/>
                <a:gd fmla="*/ 257847 h 604605" name="connsiteY7"/>
                <a:gd fmla="*/ 304850 w 605522" name="connsiteX8"/>
                <a:gd fmla="*/ 120244 h 604605" name="connsiteY8"/>
                <a:gd fmla="*/ 307360 w 605522" name="connsiteX9"/>
                <a:gd fmla="*/ 120244 h 604605" name="connsiteY9"/>
                <a:gd fmla="*/ 332457 w 605522" name="connsiteX10"/>
                <a:gd fmla="*/ 145306 h 604605" name="connsiteY10"/>
                <a:gd fmla="*/ 332457 w 605522" name="connsiteX11"/>
                <a:gd fmla="*/ 158195 h 604605" name="connsiteY11"/>
                <a:gd fmla="*/ 384445 w 605522" name="connsiteX12"/>
                <a:gd fmla="*/ 176097 h 604605" name="connsiteY12"/>
                <a:gd fmla="*/ 395798 w 605522" name="connsiteX13"/>
                <a:gd fmla="*/ 191731 h 604605" name="connsiteY13"/>
                <a:gd fmla="*/ 392691 w 605522" name="connsiteX14"/>
                <a:gd fmla="*/ 210826 h 604605" name="connsiteY14"/>
                <a:gd fmla="*/ 391616 w 605522" name="connsiteX15"/>
                <a:gd fmla="*/ 212616 h 604605" name="connsiteY15"/>
                <a:gd fmla="*/ 370343 w 605522" name="connsiteX16"/>
                <a:gd fmla="*/ 224431 h 604605" name="connsiteY16"/>
                <a:gd fmla="*/ 357435 w 605522" name="connsiteX17"/>
                <a:gd fmla="*/ 220851 h 604605" name="connsiteY17"/>
                <a:gd fmla="*/ 332457 w 605522" name="connsiteX18"/>
                <a:gd fmla="*/ 211542 h 604605" name="connsiteY18"/>
                <a:gd fmla="*/ 332457 w 605522" name="connsiteX19"/>
                <a:gd fmla="*/ 276226 h 604605" name="connsiteY19"/>
                <a:gd fmla="*/ 407391 w 605522" name="connsiteX20"/>
                <a:gd fmla="*/ 362035 h 604605" name="connsiteY20"/>
                <a:gd fmla="*/ 332457 w 605522" name="connsiteX21"/>
                <a:gd fmla="*/ 440802 h 604605" name="connsiteY21"/>
                <a:gd fmla="*/ 332457 w 605522" name="connsiteX22"/>
                <a:gd fmla="*/ 459300 h 604605" name="connsiteY22"/>
                <a:gd fmla="*/ 307360 w 605522" name="connsiteX23"/>
                <a:gd fmla="*/ 484362 h 604605" name="connsiteY23"/>
                <a:gd fmla="*/ 304850 w 605522" name="connsiteX24"/>
                <a:gd fmla="*/ 484362 h 604605" name="connsiteY24"/>
                <a:gd fmla="*/ 279753 w 605522" name="connsiteX25"/>
                <a:gd fmla="*/ 459300 h 604605" name="connsiteY25"/>
                <a:gd fmla="*/ 279753 w 605522" name="connsiteX26"/>
                <a:gd fmla="*/ 441279 h 604605" name="connsiteY26"/>
                <a:gd fmla="*/ 205775 w 605522" name="connsiteX27"/>
                <a:gd fmla="*/ 404640 h 604605" name="connsiteY27"/>
                <a:gd fmla="*/ 198127 w 605522" name="connsiteX28"/>
                <a:gd fmla="*/ 386858 h 604605" name="connsiteY28"/>
                <a:gd fmla="*/ 205417 w 605522" name="connsiteX29"/>
                <a:gd fmla="*/ 368837 h 604605" name="connsiteY29"/>
                <a:gd fmla="*/ 207090 w 605522" name="connsiteX30"/>
                <a:gd fmla="*/ 367166 h 604605" name="connsiteY30"/>
                <a:gd fmla="*/ 224897 w 605522" name="connsiteX31"/>
                <a:gd fmla="*/ 359886 h 604605" name="connsiteY31"/>
                <a:gd fmla="*/ 242585 w 605522" name="connsiteX32"/>
                <a:gd fmla="*/ 367166 h 604605" name="connsiteY32"/>
                <a:gd fmla="*/ 279753 w 605522" name="connsiteX33"/>
                <a:gd fmla="*/ 387574 h 604605" name="connsiteY33"/>
                <a:gd fmla="*/ 279753 w 605522" name="connsiteX34"/>
                <a:gd fmla="*/ 315013 h 604605" name="connsiteY34"/>
                <a:gd fmla="*/ 210317 w 605522" name="connsiteX35"/>
                <a:gd fmla="*/ 232785 h 604605" name="connsiteY35"/>
                <a:gd fmla="*/ 279753 w 605522" name="connsiteX36"/>
                <a:gd fmla="*/ 159508 h 604605" name="connsiteY36"/>
                <a:gd fmla="*/ 279753 w 605522" name="connsiteX37"/>
                <a:gd fmla="*/ 145306 h 604605" name="connsiteY37"/>
                <a:gd fmla="*/ 304850 w 605522" name="connsiteX38"/>
                <a:gd fmla="*/ 120244 h 604605" name="connsiteY38"/>
                <a:gd fmla="*/ 302701 w 605522" name="connsiteX39"/>
                <a:gd fmla="*/ 88418 h 604605" name="connsiteY39"/>
                <a:gd fmla="*/ 88552 w 605522" name="connsiteX40"/>
                <a:gd fmla="*/ 302243 h 604605" name="connsiteY40"/>
                <a:gd fmla="*/ 302701 w 605522" name="connsiteX41"/>
                <a:gd fmla="*/ 516068 h 604605" name="connsiteY41"/>
                <a:gd fmla="*/ 516851 w 605522" name="connsiteX42"/>
                <a:gd fmla="*/ 302243 h 604605" name="connsiteY42"/>
                <a:gd fmla="*/ 302701 w 605522" name="connsiteX43"/>
                <a:gd fmla="*/ 88418 h 604605" name="connsiteY43"/>
                <a:gd fmla="*/ 302701 w 605522" name="connsiteX44"/>
                <a:gd fmla="*/ 0 h 604605" name="connsiteY44"/>
                <a:gd fmla="*/ 605522 w 605522" name="connsiteX45"/>
                <a:gd fmla="*/ 302243 h 604605" name="connsiteY45"/>
                <a:gd fmla="*/ 302701 w 605522" name="connsiteX46"/>
                <a:gd fmla="*/ 604605 h 604605" name="connsiteY46"/>
                <a:gd fmla="*/ 0 w 605522" name="connsiteX47"/>
                <a:gd fmla="*/ 302243 h 604605" name="connsiteY47"/>
                <a:gd fmla="*/ 302701 w 605522" name="connsiteX48"/>
                <a:gd fmla="*/ 0 h 604605" name="connsiteY4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b="b" l="l" r="r" t="t"/>
              <a:pathLst>
                <a:path h="604605" w="605522">
                  <a:moveTo>
                    <a:pt x="332457" y="332437"/>
                  </a:moveTo>
                  <a:lnTo>
                    <a:pt x="332457" y="386500"/>
                  </a:lnTo>
                  <a:cubicBezTo>
                    <a:pt x="347157" y="381607"/>
                    <a:pt x="354687" y="373372"/>
                    <a:pt x="354687" y="361796"/>
                  </a:cubicBezTo>
                  <a:lnTo>
                    <a:pt x="354687" y="361677"/>
                  </a:lnTo>
                  <a:cubicBezTo>
                    <a:pt x="354806" y="347475"/>
                    <a:pt x="349428" y="339837"/>
                    <a:pt x="332457" y="332437"/>
                  </a:cubicBezTo>
                  <a:close/>
                  <a:moveTo>
                    <a:pt x="279753" y="213929"/>
                  </a:moveTo>
                  <a:cubicBezTo>
                    <a:pt x="268638" y="218106"/>
                    <a:pt x="263021" y="224312"/>
                    <a:pt x="263021" y="232785"/>
                  </a:cubicBezTo>
                  <a:cubicBezTo>
                    <a:pt x="263021" y="243049"/>
                    <a:pt x="265890" y="250329"/>
                    <a:pt x="279753" y="257847"/>
                  </a:cubicBezTo>
                  <a:close/>
                  <a:moveTo>
                    <a:pt x="304850" y="120244"/>
                  </a:moveTo>
                  <a:lnTo>
                    <a:pt x="307360" y="120244"/>
                  </a:lnTo>
                  <a:cubicBezTo>
                    <a:pt x="321104" y="120244"/>
                    <a:pt x="332457" y="131462"/>
                    <a:pt x="332457" y="145306"/>
                  </a:cubicBezTo>
                  <a:lnTo>
                    <a:pt x="332457" y="158195"/>
                  </a:lnTo>
                  <a:cubicBezTo>
                    <a:pt x="351460" y="161060"/>
                    <a:pt x="370104" y="167504"/>
                    <a:pt x="384445" y="176097"/>
                  </a:cubicBezTo>
                  <a:cubicBezTo>
                    <a:pt x="390181" y="179558"/>
                    <a:pt x="394364" y="185286"/>
                    <a:pt x="395798" y="191731"/>
                  </a:cubicBezTo>
                  <a:cubicBezTo>
                    <a:pt x="397352" y="198295"/>
                    <a:pt x="396277" y="205217"/>
                    <a:pt x="392691" y="210826"/>
                  </a:cubicBezTo>
                  <a:lnTo>
                    <a:pt x="391616" y="212616"/>
                  </a:lnTo>
                  <a:cubicBezTo>
                    <a:pt x="386955" y="220015"/>
                    <a:pt x="379067" y="224431"/>
                    <a:pt x="370343" y="224431"/>
                  </a:cubicBezTo>
                  <a:cubicBezTo>
                    <a:pt x="365801" y="224431"/>
                    <a:pt x="361260" y="223238"/>
                    <a:pt x="357435" y="220851"/>
                  </a:cubicBezTo>
                  <a:cubicBezTo>
                    <a:pt x="350743" y="216912"/>
                    <a:pt x="342018" y="213571"/>
                    <a:pt x="332457" y="211542"/>
                  </a:cubicBezTo>
                  <a:lnTo>
                    <a:pt x="332457" y="276226"/>
                  </a:lnTo>
                  <a:cubicBezTo>
                    <a:pt x="359945" y="285058"/>
                    <a:pt x="407869" y="303556"/>
                    <a:pt x="407391" y="362035"/>
                  </a:cubicBezTo>
                  <a:cubicBezTo>
                    <a:pt x="407391" y="402134"/>
                    <a:pt x="378828" y="431970"/>
                    <a:pt x="332457" y="440802"/>
                  </a:cubicBezTo>
                  <a:lnTo>
                    <a:pt x="332457" y="459300"/>
                  </a:lnTo>
                  <a:cubicBezTo>
                    <a:pt x="332457" y="473144"/>
                    <a:pt x="321104" y="484362"/>
                    <a:pt x="307360" y="484362"/>
                  </a:cubicBezTo>
                  <a:lnTo>
                    <a:pt x="304850" y="484362"/>
                  </a:lnTo>
                  <a:cubicBezTo>
                    <a:pt x="290987" y="484362"/>
                    <a:pt x="279753" y="473144"/>
                    <a:pt x="279753" y="459300"/>
                  </a:cubicBezTo>
                  <a:lnTo>
                    <a:pt x="279753" y="441279"/>
                  </a:lnTo>
                  <a:cubicBezTo>
                    <a:pt x="251668" y="436505"/>
                    <a:pt x="225017" y="423258"/>
                    <a:pt x="205775" y="404640"/>
                  </a:cubicBezTo>
                  <a:cubicBezTo>
                    <a:pt x="200875" y="399986"/>
                    <a:pt x="198127" y="393541"/>
                    <a:pt x="198127" y="386858"/>
                  </a:cubicBezTo>
                  <a:cubicBezTo>
                    <a:pt x="198007" y="380175"/>
                    <a:pt x="200756" y="373611"/>
                    <a:pt x="205417" y="368837"/>
                  </a:cubicBezTo>
                  <a:lnTo>
                    <a:pt x="207090" y="367166"/>
                  </a:lnTo>
                  <a:cubicBezTo>
                    <a:pt x="211870" y="362512"/>
                    <a:pt x="218205" y="359886"/>
                    <a:pt x="224897" y="359886"/>
                  </a:cubicBezTo>
                  <a:cubicBezTo>
                    <a:pt x="231590" y="359886"/>
                    <a:pt x="237924" y="362512"/>
                    <a:pt x="242585" y="367166"/>
                  </a:cubicBezTo>
                  <a:cubicBezTo>
                    <a:pt x="251787" y="376356"/>
                    <a:pt x="265173" y="383636"/>
                    <a:pt x="279753" y="387574"/>
                  </a:cubicBezTo>
                  <a:lnTo>
                    <a:pt x="279753" y="315013"/>
                  </a:lnTo>
                  <a:cubicBezTo>
                    <a:pt x="256687" y="307256"/>
                    <a:pt x="210317" y="288041"/>
                    <a:pt x="210317" y="232785"/>
                  </a:cubicBezTo>
                  <a:cubicBezTo>
                    <a:pt x="210317" y="195789"/>
                    <a:pt x="236729" y="168101"/>
                    <a:pt x="279753" y="159508"/>
                  </a:cubicBezTo>
                  <a:lnTo>
                    <a:pt x="279753" y="145306"/>
                  </a:lnTo>
                  <a:cubicBezTo>
                    <a:pt x="279753" y="131462"/>
                    <a:pt x="290987" y="120244"/>
                    <a:pt x="304850" y="120244"/>
                  </a:cubicBezTo>
                  <a:close/>
                  <a:moveTo>
                    <a:pt x="302701" y="88418"/>
                  </a:moveTo>
                  <a:cubicBezTo>
                    <a:pt x="184632" y="88418"/>
                    <a:pt x="88552" y="184353"/>
                    <a:pt x="88552" y="302243"/>
                  </a:cubicBezTo>
                  <a:cubicBezTo>
                    <a:pt x="88552" y="420133"/>
                    <a:pt x="184632" y="516068"/>
                    <a:pt x="302701" y="516068"/>
                  </a:cubicBezTo>
                  <a:cubicBezTo>
                    <a:pt x="420770" y="516068"/>
                    <a:pt x="516851" y="420133"/>
                    <a:pt x="516851" y="302243"/>
                  </a:cubicBezTo>
                  <a:cubicBezTo>
                    <a:pt x="516851" y="184353"/>
                    <a:pt x="420770" y="88418"/>
                    <a:pt x="302701" y="88418"/>
                  </a:cubicBezTo>
                  <a:close/>
                  <a:moveTo>
                    <a:pt x="302701" y="0"/>
                  </a:moveTo>
                  <a:cubicBezTo>
                    <a:pt x="469647" y="0"/>
                    <a:pt x="605522" y="135550"/>
                    <a:pt x="605522" y="302243"/>
                  </a:cubicBezTo>
                  <a:cubicBezTo>
                    <a:pt x="605522" y="468936"/>
                    <a:pt x="469647" y="604605"/>
                    <a:pt x="302701" y="604605"/>
                  </a:cubicBezTo>
                  <a:cubicBezTo>
                    <a:pt x="135755" y="604605"/>
                    <a:pt x="0" y="468936"/>
                    <a:pt x="0" y="302243"/>
                  </a:cubicBezTo>
                  <a:cubicBezTo>
                    <a:pt x="0" y="135550"/>
                    <a:pt x="135755" y="0"/>
                    <a:pt x="302701" y="0"/>
                  </a:cubicBezTo>
                  <a:close/>
                </a:path>
              </a:pathLst>
            </a:custGeom>
            <a:solidFill>
              <a:schemeClr val="bg1"/>
            </a:solidFill>
            <a:ln>
              <a:noFill/>
            </a:ln>
          </p:spPr>
          <p:txBody>
            <a:bodyPr/>
            <a:lstStyle/>
            <a:p>
              <a:endParaRPr altLang="en-US" lang="zh-CN">
                <a:cs typeface="+mn-ea"/>
                <a:sym typeface="+mn-lt"/>
              </a:endParaRPr>
            </a:p>
          </p:txBody>
        </p:sp>
      </p:grpSp>
      <p:grpSp>
        <p:nvGrpSpPr>
          <p:cNvPr id="31" name="组合 30">
            <a:extLst>
              <a:ext uri="{FF2B5EF4-FFF2-40B4-BE49-F238E27FC236}">
                <a16:creationId xmlns:a16="http://schemas.microsoft.com/office/drawing/2014/main" id="{73321D07-A56C-41B8-94E7-C615C44A19CC}"/>
              </a:ext>
            </a:extLst>
          </p:cNvPr>
          <p:cNvGrpSpPr/>
          <p:nvPr/>
        </p:nvGrpSpPr>
        <p:grpSpPr>
          <a:xfrm>
            <a:off x="7607821" y="2996155"/>
            <a:ext cx="288032" cy="973929"/>
            <a:chOff x="7607821" y="2996155"/>
            <a:chExt cx="288032" cy="973929"/>
          </a:xfrm>
        </p:grpSpPr>
        <p:cxnSp>
          <p:nvCxnSpPr>
            <p:cNvPr id="105" name="直接连接符 104">
              <a:extLst>
                <a:ext uri="{FF2B5EF4-FFF2-40B4-BE49-F238E27FC236}">
                  <a16:creationId xmlns:a16="http://schemas.microsoft.com/office/drawing/2014/main" id="{86EAF621-DF59-4D7C-BC98-0E20B5CCDAF3}"/>
                </a:ext>
              </a:extLst>
            </p:cNvPr>
            <p:cNvCxnSpPr/>
            <p:nvPr/>
          </p:nvCxnSpPr>
          <p:spPr>
            <a:xfrm flipH="1" rot="10800000">
              <a:off x="7751837" y="2996155"/>
              <a:ext cx="0" cy="576064"/>
            </a:xfrm>
            <a:prstGeom prst="line">
              <a:avLst/>
            </a:prstGeom>
            <a:ln w="12700">
              <a:solidFill>
                <a:srgbClr val="7F7F7F"/>
              </a:solidFill>
            </a:ln>
          </p:spPr>
          <p:style>
            <a:lnRef idx="1">
              <a:schemeClr val="accent1"/>
            </a:lnRef>
            <a:fillRef idx="0">
              <a:schemeClr val="accent1"/>
            </a:fillRef>
            <a:effectRef idx="0">
              <a:schemeClr val="accent1"/>
            </a:effectRef>
            <a:fontRef idx="minor">
              <a:schemeClr val="tx1"/>
            </a:fontRef>
          </p:style>
        </p:cxnSp>
        <p:sp>
          <p:nvSpPr>
            <p:cNvPr id="106" name="椭圆 105">
              <a:extLst>
                <a:ext uri="{FF2B5EF4-FFF2-40B4-BE49-F238E27FC236}">
                  <a16:creationId xmlns:a16="http://schemas.microsoft.com/office/drawing/2014/main" id="{4159A4DE-2F12-4B9E-93F1-BB9B30A34D0D}"/>
                </a:ext>
              </a:extLst>
            </p:cNvPr>
            <p:cNvSpPr/>
            <p:nvPr/>
          </p:nvSpPr>
          <p:spPr>
            <a:xfrm rot="10800000">
              <a:off x="7607821" y="3682052"/>
              <a:ext cx="288032" cy="288032"/>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5" name="refund_181588">
              <a:extLst>
                <a:ext uri="{FF2B5EF4-FFF2-40B4-BE49-F238E27FC236}">
                  <a16:creationId xmlns:a16="http://schemas.microsoft.com/office/drawing/2014/main" id="{36ABD95E-5003-4DC3-A49A-206E0A541D14}"/>
                </a:ext>
              </a:extLst>
            </p:cNvPr>
            <p:cNvSpPr>
              <a:spLocks noChangeAspect="1"/>
            </p:cNvSpPr>
            <p:nvPr/>
          </p:nvSpPr>
          <p:spPr bwMode="auto">
            <a:xfrm>
              <a:off x="7663486" y="3737851"/>
              <a:ext cx="176700" cy="176433"/>
            </a:xfrm>
            <a:custGeom>
              <a:gdLst>
                <a:gd fmla="*/ 2000 w 4000" name="T0"/>
                <a:gd fmla="*/ 0 h 4000" name="T1"/>
                <a:gd fmla="*/ 0 w 4000" name="T2"/>
                <a:gd fmla="*/ 2000 h 4000" name="T3"/>
                <a:gd fmla="*/ 2000 w 4000" name="T4"/>
                <a:gd fmla="*/ 4000 h 4000" name="T5"/>
                <a:gd fmla="*/ 4000 w 4000" name="T6"/>
                <a:gd fmla="*/ 2000 h 4000" name="T7"/>
                <a:gd fmla="*/ 2000 w 4000" name="T8"/>
                <a:gd fmla="*/ 0 h 4000" name="T9"/>
                <a:gd fmla="*/ 3142 w 4000" name="T10"/>
                <a:gd fmla="*/ 2251 h 4000" name="T11"/>
                <a:gd fmla="*/ 1994 w 4000" name="T12"/>
                <a:gd fmla="*/ 3233 h 4000" name="T13"/>
                <a:gd fmla="*/ 1813 w 4000" name="T14"/>
                <a:gd fmla="*/ 3219 h 4000" name="T15"/>
                <a:gd fmla="*/ 845 w 4000" name="T16"/>
                <a:gd fmla="*/ 1889 h 4000" name="T17"/>
                <a:gd fmla="*/ 1309 w 4000" name="T18"/>
                <a:gd fmla="*/ 1130 h 4000" name="T19"/>
                <a:gd fmla="*/ 2046 w 4000" name="T20"/>
                <a:gd fmla="*/ 909 h 4000" name="T21"/>
                <a:gd fmla="*/ 1853 w 4000" name="T22"/>
                <a:gd fmla="*/ 724 h 4000" name="T23"/>
                <a:gd fmla="*/ 1980 w 4000" name="T24"/>
                <a:gd fmla="*/ 591 h 4000" name="T25"/>
                <a:gd fmla="*/ 2277 w 4000" name="T26"/>
                <a:gd fmla="*/ 874 h 4000" name="T27"/>
                <a:gd fmla="*/ 2277 w 4000" name="T28"/>
                <a:gd fmla="*/ 874 h 4000" name="T29"/>
                <a:gd fmla="*/ 2410 w 4000" name="T30"/>
                <a:gd fmla="*/ 1001 h 4000" name="T31"/>
                <a:gd fmla="*/ 2283 w 4000" name="T32"/>
                <a:gd fmla="*/ 1134 h 4000" name="T33"/>
                <a:gd fmla="*/ 2283 w 4000" name="T34"/>
                <a:gd fmla="*/ 1134 h 4000" name="T35"/>
                <a:gd fmla="*/ 2000 w 4000" name="T36"/>
                <a:gd fmla="*/ 1431 h 4000" name="T37"/>
                <a:gd fmla="*/ 1867 w 4000" name="T38"/>
                <a:gd fmla="*/ 1305 h 4000" name="T39"/>
                <a:gd fmla="*/ 2046 w 4000" name="T40"/>
                <a:gd fmla="*/ 1116 h 4000" name="T41"/>
                <a:gd fmla="*/ 1431 w 4000" name="T42"/>
                <a:gd fmla="*/ 1298 h 4000" name="T43"/>
                <a:gd fmla="*/ 1050 w 4000" name="T44"/>
                <a:gd fmla="*/ 1922 h 4000" name="T45"/>
                <a:gd fmla="*/ 1845 w 4000" name="T46"/>
                <a:gd fmla="*/ 3014 h 4000" name="T47"/>
                <a:gd fmla="*/ 2937 w 4000" name="T48"/>
                <a:gd fmla="*/ 2219 h 4000" name="T49"/>
                <a:gd fmla="*/ 2579 w 4000" name="T50"/>
                <a:gd fmla="*/ 1315 h 4000" name="T51"/>
                <a:gd fmla="*/ 2707 w 4000" name="T52"/>
                <a:gd fmla="*/ 1152 h 4000" name="T53"/>
                <a:gd fmla="*/ 3142 w 4000" name="T54"/>
                <a:gd fmla="*/ 2251 h 4000" name="T55"/>
                <a:gd fmla="*/ 1615 w 4000" name="T56"/>
                <a:gd fmla="*/ 2339 h 4000" name="T57"/>
                <a:gd fmla="*/ 1608 w 4000" name="T58"/>
                <a:gd fmla="*/ 2323 h 4000" name="T59"/>
                <a:gd fmla="*/ 1779 w 4000" name="T60"/>
                <a:gd fmla="*/ 2251 h 4000" name="T61"/>
                <a:gd fmla="*/ 1786 w 4000" name="T62"/>
                <a:gd fmla="*/ 2267 h 4000" name="T63"/>
                <a:gd fmla="*/ 2004 w 4000" name="T64"/>
                <a:gd fmla="*/ 2380 h 4000" name="T65"/>
                <a:gd fmla="*/ 2191 w 4000" name="T66"/>
                <a:gd fmla="*/ 2269 h 4000" name="T67"/>
                <a:gd fmla="*/ 1999 w 4000" name="T68"/>
                <a:gd fmla="*/ 2167 h 4000" name="T69"/>
                <a:gd fmla="*/ 1650 w 4000" name="T70"/>
                <a:gd fmla="*/ 1906 h 4000" name="T71"/>
                <a:gd fmla="*/ 1923 w 4000" name="T72"/>
                <a:gd fmla="*/ 1649 h 4000" name="T73"/>
                <a:gd fmla="*/ 1923 w 4000" name="T74"/>
                <a:gd fmla="*/ 1544 h 4000" name="T75"/>
                <a:gd fmla="*/ 2107 w 4000" name="T76"/>
                <a:gd fmla="*/ 1544 h 4000" name="T77"/>
                <a:gd fmla="*/ 2107 w 4000" name="T78"/>
                <a:gd fmla="*/ 1649 h 4000" name="T79"/>
                <a:gd fmla="*/ 2351 w 4000" name="T80"/>
                <a:gd fmla="*/ 1818 h 4000" name="T81"/>
                <a:gd fmla="*/ 2359 w 4000" name="T82"/>
                <a:gd fmla="*/ 1834 h 4000" name="T83"/>
                <a:gd fmla="*/ 2201 w 4000" name="T84"/>
                <a:gd fmla="*/ 1907 h 4000" name="T85"/>
                <a:gd fmla="*/ 2193 w 4000" name="T86"/>
                <a:gd fmla="*/ 1893 h 4000" name="T87"/>
                <a:gd fmla="*/ 2009 w 4000" name="T88"/>
                <a:gd fmla="*/ 1812 h 4000" name="T89"/>
                <a:gd fmla="*/ 1839 w 4000" name="T90"/>
                <a:gd fmla="*/ 1906 h 4000" name="T91"/>
                <a:gd fmla="*/ 2016 w 4000" name="T92"/>
                <a:gd fmla="*/ 1992 h 4000" name="T93"/>
                <a:gd fmla="*/ 2387 w 4000" name="T94"/>
                <a:gd fmla="*/ 2269 h 4000" name="T95"/>
                <a:gd fmla="*/ 2107 w 4000" name="T96"/>
                <a:gd fmla="*/ 2544 h 4000" name="T97"/>
                <a:gd fmla="*/ 2107 w 4000" name="T98"/>
                <a:gd fmla="*/ 2663 h 4000" name="T99"/>
                <a:gd fmla="*/ 1923 w 4000" name="T100"/>
                <a:gd fmla="*/ 2663 h 4000" name="T101"/>
                <a:gd fmla="*/ 1923 w 4000" name="T102"/>
                <a:gd fmla="*/ 2550 h 4000" name="T103"/>
                <a:gd fmla="*/ 1615 w 4000" name="T104"/>
                <a:gd fmla="*/ 2339 h 4000"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4000" w="4000">
                  <a:moveTo>
                    <a:pt x="2000" y="0"/>
                  </a:moveTo>
                  <a:cubicBezTo>
                    <a:pt x="895" y="0"/>
                    <a:pt x="0" y="895"/>
                    <a:pt x="0" y="2000"/>
                  </a:cubicBezTo>
                  <a:cubicBezTo>
                    <a:pt x="0" y="3105"/>
                    <a:pt x="895" y="4000"/>
                    <a:pt x="2000" y="4000"/>
                  </a:cubicBezTo>
                  <a:cubicBezTo>
                    <a:pt x="3105" y="4000"/>
                    <a:pt x="4000" y="3105"/>
                    <a:pt x="4000" y="2000"/>
                  </a:cubicBezTo>
                  <a:cubicBezTo>
                    <a:pt x="4000" y="895"/>
                    <a:pt x="3105" y="0"/>
                    <a:pt x="2000" y="0"/>
                  </a:cubicBezTo>
                  <a:close/>
                  <a:moveTo>
                    <a:pt x="3142" y="2251"/>
                  </a:moveTo>
                  <a:cubicBezTo>
                    <a:pt x="3052" y="2823"/>
                    <a:pt x="2556" y="3233"/>
                    <a:pt x="1994" y="3233"/>
                  </a:cubicBezTo>
                  <a:cubicBezTo>
                    <a:pt x="1934" y="3233"/>
                    <a:pt x="1874" y="3228"/>
                    <a:pt x="1813" y="3219"/>
                  </a:cubicBezTo>
                  <a:cubicBezTo>
                    <a:pt x="1180" y="3119"/>
                    <a:pt x="745" y="2523"/>
                    <a:pt x="845" y="1889"/>
                  </a:cubicBezTo>
                  <a:cubicBezTo>
                    <a:pt x="893" y="1583"/>
                    <a:pt x="1058" y="1313"/>
                    <a:pt x="1309" y="1130"/>
                  </a:cubicBezTo>
                  <a:cubicBezTo>
                    <a:pt x="1525" y="973"/>
                    <a:pt x="1783" y="896"/>
                    <a:pt x="2046" y="909"/>
                  </a:cubicBezTo>
                  <a:lnTo>
                    <a:pt x="1853" y="724"/>
                  </a:lnTo>
                  <a:lnTo>
                    <a:pt x="1980" y="591"/>
                  </a:lnTo>
                  <a:lnTo>
                    <a:pt x="2277" y="874"/>
                  </a:lnTo>
                  <a:lnTo>
                    <a:pt x="2277" y="874"/>
                  </a:lnTo>
                  <a:lnTo>
                    <a:pt x="2410" y="1001"/>
                  </a:lnTo>
                  <a:lnTo>
                    <a:pt x="2283" y="1134"/>
                  </a:lnTo>
                  <a:lnTo>
                    <a:pt x="2283" y="1134"/>
                  </a:lnTo>
                  <a:lnTo>
                    <a:pt x="2000" y="1431"/>
                  </a:lnTo>
                  <a:lnTo>
                    <a:pt x="1867" y="1305"/>
                  </a:lnTo>
                  <a:lnTo>
                    <a:pt x="2046" y="1116"/>
                  </a:lnTo>
                  <a:cubicBezTo>
                    <a:pt x="1827" y="1104"/>
                    <a:pt x="1611" y="1167"/>
                    <a:pt x="1431" y="1298"/>
                  </a:cubicBezTo>
                  <a:cubicBezTo>
                    <a:pt x="1225" y="1448"/>
                    <a:pt x="1090" y="1670"/>
                    <a:pt x="1050" y="1922"/>
                  </a:cubicBezTo>
                  <a:cubicBezTo>
                    <a:pt x="968" y="2442"/>
                    <a:pt x="1325" y="2932"/>
                    <a:pt x="1845" y="3014"/>
                  </a:cubicBezTo>
                  <a:cubicBezTo>
                    <a:pt x="2365" y="3096"/>
                    <a:pt x="2855" y="2739"/>
                    <a:pt x="2937" y="2219"/>
                  </a:cubicBezTo>
                  <a:cubicBezTo>
                    <a:pt x="2991" y="1875"/>
                    <a:pt x="2854" y="1529"/>
                    <a:pt x="2579" y="1315"/>
                  </a:cubicBezTo>
                  <a:lnTo>
                    <a:pt x="2707" y="1152"/>
                  </a:lnTo>
                  <a:cubicBezTo>
                    <a:pt x="3041" y="1412"/>
                    <a:pt x="3208" y="1833"/>
                    <a:pt x="3142" y="2251"/>
                  </a:cubicBezTo>
                  <a:close/>
                  <a:moveTo>
                    <a:pt x="1615" y="2339"/>
                  </a:moveTo>
                  <a:lnTo>
                    <a:pt x="1608" y="2323"/>
                  </a:lnTo>
                  <a:lnTo>
                    <a:pt x="1779" y="2251"/>
                  </a:lnTo>
                  <a:lnTo>
                    <a:pt x="1786" y="2267"/>
                  </a:lnTo>
                  <a:cubicBezTo>
                    <a:pt x="1813" y="2331"/>
                    <a:pt x="1907" y="2380"/>
                    <a:pt x="2004" y="2380"/>
                  </a:cubicBezTo>
                  <a:cubicBezTo>
                    <a:pt x="2048" y="2380"/>
                    <a:pt x="2191" y="2372"/>
                    <a:pt x="2191" y="2269"/>
                  </a:cubicBezTo>
                  <a:cubicBezTo>
                    <a:pt x="2191" y="2215"/>
                    <a:pt x="2130" y="2182"/>
                    <a:pt x="1999" y="2167"/>
                  </a:cubicBezTo>
                  <a:cubicBezTo>
                    <a:pt x="1851" y="2150"/>
                    <a:pt x="1650" y="2128"/>
                    <a:pt x="1650" y="1906"/>
                  </a:cubicBezTo>
                  <a:cubicBezTo>
                    <a:pt x="1650" y="1770"/>
                    <a:pt x="1752" y="1674"/>
                    <a:pt x="1923" y="1649"/>
                  </a:cubicBezTo>
                  <a:lnTo>
                    <a:pt x="1923" y="1544"/>
                  </a:lnTo>
                  <a:lnTo>
                    <a:pt x="2107" y="1544"/>
                  </a:lnTo>
                  <a:lnTo>
                    <a:pt x="2107" y="1649"/>
                  </a:lnTo>
                  <a:cubicBezTo>
                    <a:pt x="2187" y="1663"/>
                    <a:pt x="2292" y="1698"/>
                    <a:pt x="2351" y="1818"/>
                  </a:cubicBezTo>
                  <a:lnTo>
                    <a:pt x="2359" y="1834"/>
                  </a:lnTo>
                  <a:lnTo>
                    <a:pt x="2201" y="1907"/>
                  </a:lnTo>
                  <a:lnTo>
                    <a:pt x="2193" y="1893"/>
                  </a:lnTo>
                  <a:cubicBezTo>
                    <a:pt x="2166" y="1848"/>
                    <a:pt x="2085" y="1812"/>
                    <a:pt x="2009" y="1812"/>
                  </a:cubicBezTo>
                  <a:cubicBezTo>
                    <a:pt x="1958" y="1812"/>
                    <a:pt x="1839" y="1821"/>
                    <a:pt x="1839" y="1906"/>
                  </a:cubicBezTo>
                  <a:cubicBezTo>
                    <a:pt x="1839" y="1966"/>
                    <a:pt x="1915" y="1980"/>
                    <a:pt x="2016" y="1992"/>
                  </a:cubicBezTo>
                  <a:cubicBezTo>
                    <a:pt x="2172" y="2012"/>
                    <a:pt x="2387" y="2038"/>
                    <a:pt x="2387" y="2269"/>
                  </a:cubicBezTo>
                  <a:cubicBezTo>
                    <a:pt x="2387" y="2439"/>
                    <a:pt x="2249" y="2528"/>
                    <a:pt x="2107" y="2544"/>
                  </a:cubicBezTo>
                  <a:lnTo>
                    <a:pt x="2107" y="2663"/>
                  </a:lnTo>
                  <a:lnTo>
                    <a:pt x="1923" y="2663"/>
                  </a:lnTo>
                  <a:lnTo>
                    <a:pt x="1923" y="2550"/>
                  </a:lnTo>
                  <a:cubicBezTo>
                    <a:pt x="1775" y="2532"/>
                    <a:pt x="1665" y="2458"/>
                    <a:pt x="1615" y="2339"/>
                  </a:cubicBezTo>
                  <a:close/>
                </a:path>
              </a:pathLst>
            </a:custGeom>
            <a:solidFill>
              <a:schemeClr val="bg1"/>
            </a:solidFill>
            <a:ln>
              <a:noFill/>
            </a:ln>
          </p:spPr>
          <p:txBody>
            <a:bodyPr/>
            <a:lstStyle/>
            <a:p>
              <a:endParaRPr altLang="en-US" lang="zh-CN">
                <a:cs typeface="+mn-ea"/>
                <a:sym typeface="+mn-lt"/>
              </a:endParaRPr>
            </a:p>
          </p:txBody>
        </p:sp>
      </p:grpSp>
      <p:grpSp>
        <p:nvGrpSpPr>
          <p:cNvPr id="33" name="组合 32">
            <a:extLst>
              <a:ext uri="{FF2B5EF4-FFF2-40B4-BE49-F238E27FC236}">
                <a16:creationId xmlns:a16="http://schemas.microsoft.com/office/drawing/2014/main" id="{94C50A3D-2FBC-4C79-AA5C-A082A04B05FE}"/>
              </a:ext>
            </a:extLst>
          </p:cNvPr>
          <p:cNvGrpSpPr/>
          <p:nvPr/>
        </p:nvGrpSpPr>
        <p:grpSpPr>
          <a:xfrm>
            <a:off x="2627784" y="2996155"/>
            <a:ext cx="288032" cy="973929"/>
            <a:chOff x="2627784" y="2996155"/>
            <a:chExt cx="288032" cy="973929"/>
          </a:xfrm>
        </p:grpSpPr>
        <p:cxnSp>
          <p:nvCxnSpPr>
            <p:cNvPr id="110" name="直接连接符 109">
              <a:extLst>
                <a:ext uri="{FF2B5EF4-FFF2-40B4-BE49-F238E27FC236}">
                  <a16:creationId xmlns:a16="http://schemas.microsoft.com/office/drawing/2014/main" id="{AD56FD07-0600-4648-B325-3D6338F3CA3A}"/>
                </a:ext>
              </a:extLst>
            </p:cNvPr>
            <p:cNvCxnSpPr/>
            <p:nvPr/>
          </p:nvCxnSpPr>
          <p:spPr>
            <a:xfrm flipH="1" rot="10800000">
              <a:off x="2771800" y="2996155"/>
              <a:ext cx="0" cy="576064"/>
            </a:xfrm>
            <a:prstGeom prst="line">
              <a:avLst/>
            </a:prstGeom>
            <a:ln w="12700">
              <a:solidFill>
                <a:srgbClr val="7F7F7F"/>
              </a:solidFill>
            </a:ln>
          </p:spPr>
          <p:style>
            <a:lnRef idx="1">
              <a:schemeClr val="accent1"/>
            </a:lnRef>
            <a:fillRef idx="0">
              <a:schemeClr val="accent1"/>
            </a:fillRef>
            <a:effectRef idx="0">
              <a:schemeClr val="accent1"/>
            </a:effectRef>
            <a:fontRef idx="minor">
              <a:schemeClr val="tx1"/>
            </a:fontRef>
          </p:style>
        </p:cxnSp>
        <p:sp>
          <p:nvSpPr>
            <p:cNvPr id="111" name="椭圆 110">
              <a:extLst>
                <a:ext uri="{FF2B5EF4-FFF2-40B4-BE49-F238E27FC236}">
                  <a16:creationId xmlns:a16="http://schemas.microsoft.com/office/drawing/2014/main" id="{3A0DF58F-D1FD-4F55-8F6A-E14B48BE7903}"/>
                </a:ext>
              </a:extLst>
            </p:cNvPr>
            <p:cNvSpPr/>
            <p:nvPr/>
          </p:nvSpPr>
          <p:spPr>
            <a:xfrm rot="10800000">
              <a:off x="2627784" y="3682052"/>
              <a:ext cx="288032" cy="288032"/>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6" name="stocks-line-of-an-app_30661">
              <a:extLst>
                <a:ext uri="{FF2B5EF4-FFF2-40B4-BE49-F238E27FC236}">
                  <a16:creationId xmlns:a16="http://schemas.microsoft.com/office/drawing/2014/main" id="{AE5592A5-9009-4F0B-831D-BBDAC4832829}"/>
                </a:ext>
              </a:extLst>
            </p:cNvPr>
            <p:cNvSpPr>
              <a:spLocks noChangeAspect="1"/>
            </p:cNvSpPr>
            <p:nvPr/>
          </p:nvSpPr>
          <p:spPr bwMode="auto">
            <a:xfrm>
              <a:off x="2701214" y="3737850"/>
              <a:ext cx="142920" cy="176700"/>
            </a:xfrm>
            <a:custGeom>
              <a:gdLst>
                <a:gd fmla="*/ 56946 w 489936" name="connsiteX0"/>
                <a:gd fmla="*/ 454159 h 605734" name="connsiteY0"/>
                <a:gd fmla="*/ 432989 w 489936" name="connsiteX1"/>
                <a:gd fmla="*/ 454159 h 605734" name="connsiteY1"/>
                <a:gd fmla="*/ 432989 w 489936" name="connsiteX2"/>
                <a:gd fmla="*/ 552245 h 605734" name="connsiteY2"/>
                <a:gd fmla="*/ 56946 w 489936" name="connsiteX3"/>
                <a:gd fmla="*/ 552245 h 605734" name="connsiteY3"/>
                <a:gd fmla="*/ 218027 w 489936" name="connsiteX4"/>
                <a:gd fmla="*/ 167240 h 605734" name="connsiteY4"/>
                <a:gd fmla="*/ 270224 w 489936" name="connsiteX5"/>
                <a:gd fmla="*/ 343219 h 605734" name="connsiteY5"/>
                <a:gd fmla="*/ 322421 w 489936" name="connsiteX6"/>
                <a:gd fmla="*/ 269521 h 605734" name="connsiteY6"/>
                <a:gd fmla="*/ 361990 w 489936" name="connsiteX7"/>
                <a:gd fmla="*/ 314636 h 605734" name="connsiteY7"/>
                <a:gd fmla="*/ 432989 w 489936" name="connsiteX8"/>
                <a:gd fmla="*/ 314636 h 605734" name="connsiteY8"/>
                <a:gd fmla="*/ 432989 w 489936" name="connsiteX9"/>
                <a:gd fmla="*/ 333411 h 605734" name="connsiteY9"/>
                <a:gd fmla="*/ 353290 w 489936" name="connsiteX10"/>
                <a:gd fmla="*/ 333411 h 605734" name="connsiteY10"/>
                <a:gd fmla="*/ 324105 w 489936" name="connsiteX11"/>
                <a:gd fmla="*/ 299785 h 605734" name="connsiteY11"/>
                <a:gd fmla="*/ 263208 w 489936" name="connsiteX12"/>
                <a:gd fmla="*/ 385812 h 605734" name="connsiteY12"/>
                <a:gd fmla="*/ 224762 w 489936" name="connsiteX13"/>
                <a:gd fmla="*/ 255229 h 605734" name="connsiteY13"/>
                <a:gd fmla="*/ 198664 w 489936" name="connsiteX14"/>
                <a:gd fmla="*/ 438494 h 605734" name="connsiteY14"/>
                <a:gd fmla="*/ 150395 w 489936" name="connsiteX15"/>
                <a:gd fmla="*/ 300905 h 605734" name="connsiteY15"/>
                <a:gd fmla="*/ 131313 w 489936" name="connsiteX16"/>
                <a:gd fmla="*/ 333411 h 605734" name="connsiteY16"/>
                <a:gd fmla="*/ 56946 w 489936" name="connsiteX17"/>
                <a:gd fmla="*/ 333411 h 605734" name="connsiteY17"/>
                <a:gd fmla="*/ 56946 w 489936" name="connsiteX18"/>
                <a:gd fmla="*/ 314636 h 605734" name="connsiteY18"/>
                <a:gd fmla="*/ 120368 w 489936" name="connsiteX19"/>
                <a:gd fmla="*/ 314636 h 605734" name="connsiteY19"/>
                <a:gd fmla="*/ 154605 w 489936" name="connsiteX20"/>
                <a:gd fmla="*/ 256350 h 605734" name="connsiteY20"/>
                <a:gd fmla="*/ 190806 w 489936" name="connsiteX21"/>
                <a:gd fmla="*/ 359472 h 605734" name="connsiteY21"/>
                <a:gd fmla="*/ 23290 w 489936" name="connsiteX22"/>
                <a:gd fmla="*/ 71444 h 605734" name="connsiteY22"/>
                <a:gd fmla="*/ 23290 w 489936" name="connsiteX23"/>
                <a:gd fmla="*/ 570712 h 605734" name="connsiteY23"/>
                <a:gd fmla="*/ 35076 w 489936" name="connsiteX24"/>
                <a:gd fmla="*/ 582199 h 605734" name="connsiteY24"/>
                <a:gd fmla="*/ 454860 w 489936" name="connsiteX25"/>
                <a:gd fmla="*/ 582199 h 605734" name="connsiteY25"/>
                <a:gd fmla="*/ 466646 w 489936" name="connsiteX26"/>
                <a:gd fmla="*/ 570712 h 605734" name="connsiteY26"/>
                <a:gd fmla="*/ 466646 w 489936" name="connsiteX27"/>
                <a:gd fmla="*/ 71444 h 605734" name="connsiteY27"/>
                <a:gd fmla="*/ 440550 w 489936" name="connsiteX28"/>
                <a:gd fmla="*/ 24935 h 605734" name="connsiteY28"/>
                <a:gd fmla="*/ 423713 w 489936" name="connsiteX29"/>
                <a:gd fmla="*/ 41466 h 605734" name="connsiteY29"/>
                <a:gd fmla="*/ 440550 w 489936" name="connsiteX30"/>
                <a:gd fmla="*/ 58276 h 605734" name="connsiteY30"/>
                <a:gd fmla="*/ 457105 w 489936" name="connsiteX31"/>
                <a:gd fmla="*/ 41466 h 605734" name="connsiteY31"/>
                <a:gd fmla="*/ 440550 w 489936" name="connsiteX32"/>
                <a:gd fmla="*/ 24935 h 605734" name="connsiteY32"/>
                <a:gd fmla="*/ 384148 w 489936" name="connsiteX33"/>
                <a:gd fmla="*/ 24935 h 605734" name="connsiteY33"/>
                <a:gd fmla="*/ 367312 w 489936" name="connsiteX34"/>
                <a:gd fmla="*/ 41466 h 605734" name="connsiteY34"/>
                <a:gd fmla="*/ 384148 w 489936" name="connsiteX35"/>
                <a:gd fmla="*/ 58276 h 605734" name="connsiteY35"/>
                <a:gd fmla="*/ 400984 w 489936" name="connsiteX36"/>
                <a:gd fmla="*/ 41466 h 605734" name="connsiteY36"/>
                <a:gd fmla="*/ 384148 w 489936" name="connsiteX37"/>
                <a:gd fmla="*/ 24935 h 605734" name="connsiteY37"/>
                <a:gd fmla="*/ 327746 w 489936" name="connsiteX38"/>
                <a:gd fmla="*/ 24935 h 605734" name="connsiteY38"/>
                <a:gd fmla="*/ 311191 w 489936" name="connsiteX39"/>
                <a:gd fmla="*/ 41466 h 605734" name="connsiteY39"/>
                <a:gd fmla="*/ 327746 w 489936" name="connsiteX40"/>
                <a:gd fmla="*/ 58276 h 605734" name="connsiteY40"/>
                <a:gd fmla="*/ 344583 w 489936" name="connsiteX41"/>
                <a:gd fmla="*/ 41466 h 605734" name="connsiteY41"/>
                <a:gd fmla="*/ 327746 w 489936" name="connsiteX42"/>
                <a:gd fmla="*/ 24935 h 605734" name="connsiteY42"/>
                <a:gd fmla="*/ 35076 w 489936" name="connsiteX43"/>
                <a:gd fmla="*/ 0 h 605734" name="connsiteY43"/>
                <a:gd fmla="*/ 454860 w 489936" name="connsiteX44"/>
                <a:gd fmla="*/ 0 h 605734" name="connsiteY44"/>
                <a:gd fmla="*/ 489936 w 489936" name="connsiteX45"/>
                <a:gd fmla="*/ 35022 h 605734" name="connsiteY45"/>
                <a:gd fmla="*/ 489936 w 489936" name="connsiteX46"/>
                <a:gd fmla="*/ 570712 h 605734" name="connsiteY46"/>
                <a:gd fmla="*/ 454860 w 489936" name="connsiteX47"/>
                <a:gd fmla="*/ 605734 h 605734" name="connsiteY47"/>
                <a:gd fmla="*/ 35076 w 489936" name="connsiteX48"/>
                <a:gd fmla="*/ 605734 h 605734" name="connsiteY48"/>
                <a:gd fmla="*/ 0 w 489936" name="connsiteX49"/>
                <a:gd fmla="*/ 570712 h 605734" name="connsiteY49"/>
                <a:gd fmla="*/ 0 w 489936" name="connsiteX50"/>
                <a:gd fmla="*/ 35022 h 605734" name="connsiteY50"/>
                <a:gd fmla="*/ 35076 w 489936" name="connsiteX51"/>
                <a:gd fmla="*/ 0 h 605734" name="connsiteY5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b="b" l="l" r="r" t="t"/>
              <a:pathLst>
                <a:path h="605734" w="489936">
                  <a:moveTo>
                    <a:pt x="56946" y="454159"/>
                  </a:moveTo>
                  <a:lnTo>
                    <a:pt x="432989" y="454159"/>
                  </a:lnTo>
                  <a:lnTo>
                    <a:pt x="432989" y="552245"/>
                  </a:lnTo>
                  <a:lnTo>
                    <a:pt x="56946" y="552245"/>
                  </a:lnTo>
                  <a:close/>
                  <a:moveTo>
                    <a:pt x="218027" y="167240"/>
                  </a:moveTo>
                  <a:lnTo>
                    <a:pt x="270224" y="343219"/>
                  </a:lnTo>
                  <a:lnTo>
                    <a:pt x="322421" y="269521"/>
                  </a:lnTo>
                  <a:lnTo>
                    <a:pt x="361990" y="314636"/>
                  </a:lnTo>
                  <a:lnTo>
                    <a:pt x="432989" y="314636"/>
                  </a:lnTo>
                  <a:lnTo>
                    <a:pt x="432989" y="333411"/>
                  </a:lnTo>
                  <a:lnTo>
                    <a:pt x="353290" y="333411"/>
                  </a:lnTo>
                  <a:lnTo>
                    <a:pt x="324105" y="299785"/>
                  </a:lnTo>
                  <a:lnTo>
                    <a:pt x="263208" y="385812"/>
                  </a:lnTo>
                  <a:lnTo>
                    <a:pt x="224762" y="255229"/>
                  </a:lnTo>
                  <a:lnTo>
                    <a:pt x="198664" y="438494"/>
                  </a:lnTo>
                  <a:lnTo>
                    <a:pt x="150395" y="300905"/>
                  </a:lnTo>
                  <a:lnTo>
                    <a:pt x="131313" y="333411"/>
                  </a:lnTo>
                  <a:lnTo>
                    <a:pt x="56946" y="333411"/>
                  </a:lnTo>
                  <a:lnTo>
                    <a:pt x="56946" y="314636"/>
                  </a:lnTo>
                  <a:lnTo>
                    <a:pt x="120368" y="314636"/>
                  </a:lnTo>
                  <a:lnTo>
                    <a:pt x="154605" y="256350"/>
                  </a:lnTo>
                  <a:lnTo>
                    <a:pt x="190806" y="359472"/>
                  </a:lnTo>
                  <a:close/>
                  <a:moveTo>
                    <a:pt x="23290" y="71444"/>
                  </a:moveTo>
                  <a:lnTo>
                    <a:pt x="23290" y="570712"/>
                  </a:lnTo>
                  <a:cubicBezTo>
                    <a:pt x="23290" y="577156"/>
                    <a:pt x="28622" y="582199"/>
                    <a:pt x="35076" y="582199"/>
                  </a:cubicBezTo>
                  <a:lnTo>
                    <a:pt x="454860" y="582199"/>
                  </a:lnTo>
                  <a:cubicBezTo>
                    <a:pt x="461314" y="582199"/>
                    <a:pt x="466646" y="577156"/>
                    <a:pt x="466646" y="570712"/>
                  </a:cubicBezTo>
                  <a:lnTo>
                    <a:pt x="466646" y="71444"/>
                  </a:lnTo>
                  <a:close/>
                  <a:moveTo>
                    <a:pt x="440550" y="24935"/>
                  </a:moveTo>
                  <a:cubicBezTo>
                    <a:pt x="431290" y="24935"/>
                    <a:pt x="423713" y="32220"/>
                    <a:pt x="423713" y="41466"/>
                  </a:cubicBezTo>
                  <a:cubicBezTo>
                    <a:pt x="423713" y="50711"/>
                    <a:pt x="431290" y="58276"/>
                    <a:pt x="440550" y="58276"/>
                  </a:cubicBezTo>
                  <a:cubicBezTo>
                    <a:pt x="449810" y="58276"/>
                    <a:pt x="457105" y="50711"/>
                    <a:pt x="457105" y="41466"/>
                  </a:cubicBezTo>
                  <a:cubicBezTo>
                    <a:pt x="457105" y="32220"/>
                    <a:pt x="449810" y="24935"/>
                    <a:pt x="440550" y="24935"/>
                  </a:cubicBezTo>
                  <a:close/>
                  <a:moveTo>
                    <a:pt x="384148" y="24935"/>
                  </a:moveTo>
                  <a:cubicBezTo>
                    <a:pt x="374888" y="24935"/>
                    <a:pt x="367312" y="32220"/>
                    <a:pt x="367312" y="41466"/>
                  </a:cubicBezTo>
                  <a:cubicBezTo>
                    <a:pt x="367312" y="50711"/>
                    <a:pt x="374888" y="58276"/>
                    <a:pt x="384148" y="58276"/>
                  </a:cubicBezTo>
                  <a:cubicBezTo>
                    <a:pt x="393408" y="58276"/>
                    <a:pt x="400984" y="50711"/>
                    <a:pt x="400984" y="41466"/>
                  </a:cubicBezTo>
                  <a:cubicBezTo>
                    <a:pt x="400984" y="32220"/>
                    <a:pt x="393408" y="24935"/>
                    <a:pt x="384148" y="24935"/>
                  </a:cubicBezTo>
                  <a:close/>
                  <a:moveTo>
                    <a:pt x="327746" y="24935"/>
                  </a:moveTo>
                  <a:cubicBezTo>
                    <a:pt x="318486" y="24935"/>
                    <a:pt x="311191" y="32220"/>
                    <a:pt x="311191" y="41466"/>
                  </a:cubicBezTo>
                  <a:cubicBezTo>
                    <a:pt x="311191" y="50711"/>
                    <a:pt x="318486" y="58276"/>
                    <a:pt x="327746" y="58276"/>
                  </a:cubicBezTo>
                  <a:cubicBezTo>
                    <a:pt x="337006" y="58276"/>
                    <a:pt x="344583" y="50711"/>
                    <a:pt x="344583" y="41466"/>
                  </a:cubicBezTo>
                  <a:cubicBezTo>
                    <a:pt x="344583" y="32220"/>
                    <a:pt x="337006" y="24935"/>
                    <a:pt x="327746" y="24935"/>
                  </a:cubicBezTo>
                  <a:close/>
                  <a:moveTo>
                    <a:pt x="35076" y="0"/>
                  </a:moveTo>
                  <a:lnTo>
                    <a:pt x="454860" y="0"/>
                  </a:lnTo>
                  <a:cubicBezTo>
                    <a:pt x="474222" y="0"/>
                    <a:pt x="489936" y="15690"/>
                    <a:pt x="489936" y="35022"/>
                  </a:cubicBezTo>
                  <a:lnTo>
                    <a:pt x="489936" y="570712"/>
                  </a:lnTo>
                  <a:cubicBezTo>
                    <a:pt x="489936" y="590044"/>
                    <a:pt x="474222" y="605734"/>
                    <a:pt x="454860" y="605734"/>
                  </a:cubicBezTo>
                  <a:lnTo>
                    <a:pt x="35076" y="605734"/>
                  </a:lnTo>
                  <a:cubicBezTo>
                    <a:pt x="15714" y="605734"/>
                    <a:pt x="0" y="590044"/>
                    <a:pt x="0" y="570712"/>
                  </a:cubicBezTo>
                  <a:lnTo>
                    <a:pt x="0" y="35022"/>
                  </a:lnTo>
                  <a:cubicBezTo>
                    <a:pt x="0" y="15690"/>
                    <a:pt x="15714" y="0"/>
                    <a:pt x="35076" y="0"/>
                  </a:cubicBezTo>
                  <a:close/>
                </a:path>
              </a:pathLst>
            </a:custGeom>
            <a:solidFill>
              <a:schemeClr val="bg1"/>
            </a:solidFill>
            <a:ln>
              <a:noFill/>
            </a:ln>
          </p:spPr>
          <p:txBody>
            <a:bodyPr/>
            <a:lstStyle/>
            <a:p>
              <a:endParaRPr altLang="en-US" lang="zh-CN">
                <a:cs typeface="+mn-ea"/>
                <a:sym typeface="+mn-lt"/>
              </a:endParaRPr>
            </a:p>
          </p:txBody>
        </p:sp>
      </p:grpSp>
      <p:grpSp>
        <p:nvGrpSpPr>
          <p:cNvPr id="29" name="组合 28">
            <a:extLst>
              <a:ext uri="{FF2B5EF4-FFF2-40B4-BE49-F238E27FC236}">
                <a16:creationId xmlns:a16="http://schemas.microsoft.com/office/drawing/2014/main" id="{390F8930-4204-4E6D-B25F-D3E182DAD7B1}"/>
              </a:ext>
            </a:extLst>
          </p:cNvPr>
          <p:cNvGrpSpPr/>
          <p:nvPr/>
        </p:nvGrpSpPr>
        <p:grpSpPr>
          <a:xfrm>
            <a:off x="3884485" y="1165773"/>
            <a:ext cx="288032" cy="973929"/>
            <a:chOff x="3884485" y="1165773"/>
            <a:chExt cx="288032" cy="973929"/>
          </a:xfrm>
        </p:grpSpPr>
        <p:cxnSp>
          <p:nvCxnSpPr>
            <p:cNvPr id="99" name="直接连接符 98">
              <a:extLst>
                <a:ext uri="{FF2B5EF4-FFF2-40B4-BE49-F238E27FC236}">
                  <a16:creationId xmlns:a16="http://schemas.microsoft.com/office/drawing/2014/main" id="{C270234B-E1E8-40ED-A476-5F1D62EBF83C}"/>
                </a:ext>
              </a:extLst>
            </p:cNvPr>
            <p:cNvCxnSpPr/>
            <p:nvPr/>
          </p:nvCxnSpPr>
          <p:spPr>
            <a:xfrm flipH="1">
              <a:off x="4028501" y="1563638"/>
              <a:ext cx="0" cy="576064"/>
            </a:xfrm>
            <a:prstGeom prst="line">
              <a:avLst/>
            </a:prstGeom>
            <a:ln w="12700">
              <a:solidFill>
                <a:srgbClr val="273045"/>
              </a:solidFill>
            </a:ln>
          </p:spPr>
          <p:style>
            <a:lnRef idx="1">
              <a:schemeClr val="accent1"/>
            </a:lnRef>
            <a:fillRef idx="0">
              <a:schemeClr val="accent1"/>
            </a:fillRef>
            <a:effectRef idx="0">
              <a:schemeClr val="accent1"/>
            </a:effectRef>
            <a:fontRef idx="minor">
              <a:schemeClr val="tx1"/>
            </a:fontRef>
          </p:style>
        </p:cxnSp>
        <p:sp>
          <p:nvSpPr>
            <p:cNvPr id="100" name="椭圆 99">
              <a:extLst>
                <a:ext uri="{FF2B5EF4-FFF2-40B4-BE49-F238E27FC236}">
                  <a16:creationId xmlns:a16="http://schemas.microsoft.com/office/drawing/2014/main" id="{F0096F66-7365-4F8E-A1C9-78B8DC6626C4}"/>
                </a:ext>
              </a:extLst>
            </p:cNvPr>
            <p:cNvSpPr/>
            <p:nvPr/>
          </p:nvSpPr>
          <p:spPr>
            <a:xfrm>
              <a:off x="3884485" y="1165773"/>
              <a:ext cx="288032" cy="288032"/>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7" name="pie-chart-finances_70959">
              <a:extLst>
                <a:ext uri="{FF2B5EF4-FFF2-40B4-BE49-F238E27FC236}">
                  <a16:creationId xmlns:a16="http://schemas.microsoft.com/office/drawing/2014/main" id="{45E76387-3483-4FBC-83DB-63893532A52B}"/>
                </a:ext>
              </a:extLst>
            </p:cNvPr>
            <p:cNvSpPr>
              <a:spLocks noChangeAspect="1"/>
            </p:cNvSpPr>
            <p:nvPr/>
          </p:nvSpPr>
          <p:spPr bwMode="auto">
            <a:xfrm>
              <a:off x="3941392" y="1208676"/>
              <a:ext cx="174217" cy="176700"/>
            </a:xfrm>
            <a:custGeom>
              <a:gdLst>
                <a:gd fmla="*/ 258088 w 598959" name="connsiteX0"/>
                <a:gd fmla="*/ 92158 h 607498" name="connsiteY0"/>
                <a:gd fmla="*/ 277249 w 598959" name="connsiteX1"/>
                <a:gd fmla="*/ 111423 h 607498" name="connsiteY1"/>
                <a:gd fmla="*/ 277249 w 598959" name="connsiteX2"/>
                <a:gd fmla="*/ 338829 h 607498" name="connsiteY2"/>
                <a:gd fmla="*/ 496623 w 598959" name="connsiteX3"/>
                <a:gd fmla="*/ 338829 h 607498" name="connsiteY3"/>
                <a:gd fmla="*/ 510440 w 598959" name="connsiteX4"/>
                <a:gd fmla="*/ 344686 h 607498" name="connsiteY4"/>
                <a:gd fmla="*/ 515915 w 598959" name="connsiteX5"/>
                <a:gd fmla="*/ 358745 h 607498" name="connsiteY5"/>
                <a:gd fmla="*/ 437446 w 598959" name="connsiteX6"/>
                <a:gd fmla="*/ 534864 h 607498" name="connsiteY6"/>
                <a:gd fmla="*/ 258088 w 598959" name="connsiteX7"/>
                <a:gd fmla="*/ 607498 h 607498" name="connsiteY7"/>
                <a:gd fmla="*/ 0 w 598959" name="connsiteX8"/>
                <a:gd fmla="*/ 349763 h 607498" name="connsiteY8"/>
                <a:gd fmla="*/ 258088 w 598959" name="connsiteX9"/>
                <a:gd fmla="*/ 92158 h 607498" name="connsiteY9"/>
                <a:gd fmla="*/ 340858 w 598959" name="connsiteX10"/>
                <a:gd fmla="*/ 0 h 607498" name="connsiteY10"/>
                <a:gd fmla="*/ 598959 w 598959" name="connsiteX11"/>
                <a:gd fmla="*/ 257628 h 607498" name="connsiteY11"/>
                <a:gd fmla="*/ 598698 w 598959" name="connsiteX12"/>
                <a:gd fmla="*/ 266610 h 607498" name="connsiteY12"/>
                <a:gd fmla="*/ 579406 w 598959" name="connsiteX13"/>
                <a:gd fmla="*/ 285226 h 607498" name="connsiteY13"/>
                <a:gd fmla="*/ 340858 w 598959" name="connsiteX14"/>
                <a:gd fmla="*/ 285226 h 607498" name="connsiteY14"/>
                <a:gd fmla="*/ 321566 w 598959" name="connsiteX15"/>
                <a:gd fmla="*/ 265959 h 607498" name="connsiteY15"/>
                <a:gd fmla="*/ 321566 w 598959" name="connsiteX16"/>
                <a:gd fmla="*/ 19267 h 607498" name="connsiteY16"/>
                <a:gd fmla="*/ 340858 w 598959" name="connsiteX17"/>
                <a:gd fmla="*/ 0 h 607498" name="connsiteY1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b="b" l="l" r="r" t="t"/>
              <a:pathLst>
                <a:path h="607498" w="598959">
                  <a:moveTo>
                    <a:pt x="258088" y="92158"/>
                  </a:moveTo>
                  <a:cubicBezTo>
                    <a:pt x="268646" y="92158"/>
                    <a:pt x="277249" y="100749"/>
                    <a:pt x="277249" y="111423"/>
                  </a:cubicBezTo>
                  <a:lnTo>
                    <a:pt x="277249" y="338829"/>
                  </a:lnTo>
                  <a:lnTo>
                    <a:pt x="496623" y="338829"/>
                  </a:lnTo>
                  <a:cubicBezTo>
                    <a:pt x="501837" y="338829"/>
                    <a:pt x="506790" y="340911"/>
                    <a:pt x="510440" y="344686"/>
                  </a:cubicBezTo>
                  <a:cubicBezTo>
                    <a:pt x="514090" y="348461"/>
                    <a:pt x="516045" y="353538"/>
                    <a:pt x="515915" y="358745"/>
                  </a:cubicBezTo>
                  <a:cubicBezTo>
                    <a:pt x="513568" y="425652"/>
                    <a:pt x="485804" y="488263"/>
                    <a:pt x="437446" y="534864"/>
                  </a:cubicBezTo>
                  <a:cubicBezTo>
                    <a:pt x="389087" y="581725"/>
                    <a:pt x="325347" y="607498"/>
                    <a:pt x="258088" y="607498"/>
                  </a:cubicBezTo>
                  <a:cubicBezTo>
                    <a:pt x="115748" y="607498"/>
                    <a:pt x="0" y="491908"/>
                    <a:pt x="0" y="349763"/>
                  </a:cubicBezTo>
                  <a:cubicBezTo>
                    <a:pt x="0" y="207748"/>
                    <a:pt x="115748" y="92158"/>
                    <a:pt x="258088" y="92158"/>
                  </a:cubicBezTo>
                  <a:close/>
                  <a:moveTo>
                    <a:pt x="340858" y="0"/>
                  </a:moveTo>
                  <a:cubicBezTo>
                    <a:pt x="483205" y="0"/>
                    <a:pt x="598959" y="115601"/>
                    <a:pt x="598959" y="257628"/>
                  </a:cubicBezTo>
                  <a:cubicBezTo>
                    <a:pt x="598959" y="260361"/>
                    <a:pt x="598829" y="263225"/>
                    <a:pt x="598698" y="266610"/>
                  </a:cubicBezTo>
                  <a:cubicBezTo>
                    <a:pt x="598438" y="277025"/>
                    <a:pt x="589834" y="285226"/>
                    <a:pt x="579406" y="285226"/>
                  </a:cubicBezTo>
                  <a:lnTo>
                    <a:pt x="340858" y="285226"/>
                  </a:lnTo>
                  <a:cubicBezTo>
                    <a:pt x="330169" y="285226"/>
                    <a:pt x="321566" y="276634"/>
                    <a:pt x="321566" y="265959"/>
                  </a:cubicBezTo>
                  <a:lnTo>
                    <a:pt x="321566" y="19267"/>
                  </a:lnTo>
                  <a:cubicBezTo>
                    <a:pt x="321566" y="8592"/>
                    <a:pt x="330169" y="0"/>
                    <a:pt x="340858" y="0"/>
                  </a:cubicBezTo>
                  <a:close/>
                </a:path>
              </a:pathLst>
            </a:custGeom>
            <a:solidFill>
              <a:schemeClr val="bg1"/>
            </a:solidFill>
            <a:ln>
              <a:noFill/>
            </a:ln>
          </p:spPr>
          <p:txBody>
            <a:bodyPr/>
            <a:lstStyle/>
            <a:p>
              <a:endParaRPr altLang="en-US" lang="zh-CN">
                <a:cs typeface="+mn-ea"/>
                <a:sym typeface="+mn-lt"/>
              </a:endParaRPr>
            </a:p>
          </p:txBody>
        </p:sp>
      </p:grpSp>
      <p:grpSp>
        <p:nvGrpSpPr>
          <p:cNvPr id="30" name="组合 29">
            <a:extLst>
              <a:ext uri="{FF2B5EF4-FFF2-40B4-BE49-F238E27FC236}">
                <a16:creationId xmlns:a16="http://schemas.microsoft.com/office/drawing/2014/main" id="{6F9EB0B5-94C9-4060-A533-ADC24CCD8B1C}"/>
              </a:ext>
            </a:extLst>
          </p:cNvPr>
          <p:cNvGrpSpPr/>
          <p:nvPr/>
        </p:nvGrpSpPr>
        <p:grpSpPr>
          <a:xfrm>
            <a:off x="6391083" y="1165773"/>
            <a:ext cx="288032" cy="973929"/>
            <a:chOff x="6391083" y="1165773"/>
            <a:chExt cx="288032" cy="973929"/>
          </a:xfrm>
        </p:grpSpPr>
        <p:cxnSp>
          <p:nvCxnSpPr>
            <p:cNvPr id="102" name="直接连接符 101">
              <a:extLst>
                <a:ext uri="{FF2B5EF4-FFF2-40B4-BE49-F238E27FC236}">
                  <a16:creationId xmlns:a16="http://schemas.microsoft.com/office/drawing/2014/main" id="{C064672D-C33A-4DF4-AAFA-2E2B199F1FA7}"/>
                </a:ext>
              </a:extLst>
            </p:cNvPr>
            <p:cNvCxnSpPr/>
            <p:nvPr/>
          </p:nvCxnSpPr>
          <p:spPr>
            <a:xfrm flipH="1">
              <a:off x="6535099" y="1563638"/>
              <a:ext cx="0" cy="576064"/>
            </a:xfrm>
            <a:prstGeom prst="line">
              <a:avLst/>
            </a:prstGeom>
            <a:ln w="12700">
              <a:solidFill>
                <a:srgbClr val="273045"/>
              </a:solidFill>
            </a:ln>
          </p:spPr>
          <p:style>
            <a:lnRef idx="1">
              <a:schemeClr val="accent1"/>
            </a:lnRef>
            <a:fillRef idx="0">
              <a:schemeClr val="accent1"/>
            </a:fillRef>
            <a:effectRef idx="0">
              <a:schemeClr val="accent1"/>
            </a:effectRef>
            <a:fontRef idx="minor">
              <a:schemeClr val="tx1"/>
            </a:fontRef>
          </p:style>
        </p:cxnSp>
        <p:sp>
          <p:nvSpPr>
            <p:cNvPr id="103" name="椭圆 102">
              <a:extLst>
                <a:ext uri="{FF2B5EF4-FFF2-40B4-BE49-F238E27FC236}">
                  <a16:creationId xmlns:a16="http://schemas.microsoft.com/office/drawing/2014/main" id="{49A3451B-A094-4F85-8C7D-3C882744DF10}"/>
                </a:ext>
              </a:extLst>
            </p:cNvPr>
            <p:cNvSpPr/>
            <p:nvPr/>
          </p:nvSpPr>
          <p:spPr>
            <a:xfrm>
              <a:off x="6391083" y="1165773"/>
              <a:ext cx="288032" cy="288032"/>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8" name="bitcoin-qr-code-on-mobile-phone-screen_37178">
              <a:extLst>
                <a:ext uri="{FF2B5EF4-FFF2-40B4-BE49-F238E27FC236}">
                  <a16:creationId xmlns:a16="http://schemas.microsoft.com/office/drawing/2014/main" id="{A5CFBC96-AB2C-4DA9-9D2C-629B70E3DEBA}"/>
                </a:ext>
              </a:extLst>
            </p:cNvPr>
            <p:cNvSpPr>
              <a:spLocks noChangeAspect="1"/>
            </p:cNvSpPr>
            <p:nvPr/>
          </p:nvSpPr>
          <p:spPr bwMode="auto">
            <a:xfrm>
              <a:off x="6473552" y="1216933"/>
              <a:ext cx="115368" cy="176701"/>
            </a:xfrm>
            <a:custGeom>
              <a:gdLst>
                <a:gd fmla="*/ 207 w 294" name="T0"/>
                <a:gd fmla="*/ 215 h 451" name="T1"/>
                <a:gd fmla="*/ 161 w 294" name="T2"/>
                <a:gd fmla="*/ 242 h 451" name="T3"/>
                <a:gd fmla="*/ 151 w 294" name="T4"/>
                <a:gd fmla="*/ 243 h 451" name="T5"/>
                <a:gd fmla="*/ 136 w 294" name="T6"/>
                <a:gd fmla="*/ 243 h 451" name="T7"/>
                <a:gd fmla="*/ 127 w 294" name="T8"/>
                <a:gd fmla="*/ 235 h 451" name="T9"/>
                <a:gd fmla="*/ 128 w 294" name="T10"/>
                <a:gd fmla="*/ 197 h 451" name="T11"/>
                <a:gd fmla="*/ 122 w 294" name="T12"/>
                <a:gd fmla="*/ 188 h 451" name="T13"/>
                <a:gd fmla="*/ 146 w 294" name="T14"/>
                <a:gd fmla="*/ 188 h 451" name="T15"/>
                <a:gd fmla="*/ 161 w 294" name="T16"/>
                <a:gd fmla="*/ 189 h 451" name="T17"/>
                <a:gd fmla="*/ 172 w 294" name="T18"/>
                <a:gd fmla="*/ 207 h 451" name="T19"/>
                <a:gd fmla="*/ 173 w 294" name="T20"/>
                <a:gd fmla="*/ 221 h 451" name="T21"/>
                <a:gd fmla="*/ 189 w 294" name="T22"/>
                <a:gd fmla="*/ 287 h 451" name="T23"/>
                <a:gd fmla="*/ 221 w 294" name="T24"/>
                <a:gd fmla="*/ 241 h 451" name="T25"/>
                <a:gd fmla="*/ 221 w 294" name="T26"/>
                <a:gd fmla="*/ 241 h 451" name="T27"/>
                <a:gd fmla="*/ 127 w 294" name="T28"/>
                <a:gd fmla="*/ 295 h 451" name="T29"/>
                <a:gd fmla="*/ 228 w 294" name="T30"/>
                <a:gd fmla="*/ 287 h 451" name="T31"/>
                <a:gd fmla="*/ 213 w 294" name="T32"/>
                <a:gd fmla="*/ 287 h 451" name="T33"/>
                <a:gd fmla="*/ 221 w 294" name="T34"/>
                <a:gd fmla="*/ 264 h 451" name="T35"/>
                <a:gd fmla="*/ 228 w 294" name="T36"/>
                <a:gd fmla="*/ 132 h 451" name="T37"/>
                <a:gd fmla="*/ 158 w 294" name="T38"/>
                <a:gd fmla="*/ 139 h 451" name="T39"/>
                <a:gd fmla="*/ 143 w 294" name="T40"/>
                <a:gd fmla="*/ 143 h 451" name="T41"/>
                <a:gd fmla="*/ 127 w 294" name="T42"/>
                <a:gd fmla="*/ 132 h 451" name="T43"/>
                <a:gd fmla="*/ 65 w 294" name="T44"/>
                <a:gd fmla="*/ 132 h 451" name="T45"/>
                <a:gd fmla="*/ 76 w 294" name="T46"/>
                <a:gd fmla="*/ 217 h 451" name="T47"/>
                <a:gd fmla="*/ 65 w 294" name="T48"/>
                <a:gd fmla="*/ 225 h 451" name="T49"/>
                <a:gd fmla="*/ 65 w 294" name="T50"/>
                <a:gd fmla="*/ 295 h 451" name="T51"/>
                <a:gd fmla="*/ 166 w 294" name="T52"/>
                <a:gd fmla="*/ 286 h 451" name="T53"/>
                <a:gd fmla="*/ 182 w 294" name="T54"/>
                <a:gd fmla="*/ 280 h 451" name="T55"/>
                <a:gd fmla="*/ 194 w 294" name="T56"/>
                <a:gd fmla="*/ 272 h 451" name="T57"/>
                <a:gd fmla="*/ 208 w 294" name="T58"/>
                <a:gd fmla="*/ 256 h 451" name="T59"/>
                <a:gd fmla="*/ 221 w 294" name="T60"/>
                <a:gd fmla="*/ 233 h 451" name="T61"/>
                <a:gd fmla="*/ 228 w 294" name="T62"/>
                <a:gd fmla="*/ 209 h 451" name="T63"/>
                <a:gd fmla="*/ 228 w 294" name="T64"/>
                <a:gd fmla="*/ 194 h 451" name="T65"/>
                <a:gd fmla="*/ 228 w 294" name="T66"/>
                <a:gd fmla="*/ 132 h 451" name="T67"/>
                <a:gd fmla="*/ 111 w 294" name="T68"/>
                <a:gd fmla="*/ 139 h 451" name="T69"/>
                <a:gd fmla="*/ 80 w 294" name="T70"/>
                <a:gd fmla="*/ 147 h 451" name="T71"/>
                <a:gd fmla="*/ 72 w 294" name="T72"/>
                <a:gd fmla="*/ 178 h 451" name="T73"/>
                <a:gd fmla="*/ 72 w 294" name="T74"/>
                <a:gd fmla="*/ 248 h 451" name="T75"/>
                <a:gd fmla="*/ 80 w 294" name="T76"/>
                <a:gd fmla="*/ 280 h 451" name="T77"/>
                <a:gd fmla="*/ 111 w 294" name="T78"/>
                <a:gd fmla="*/ 287 h 451" name="T79"/>
                <a:gd fmla="*/ 149 w 294" name="T80"/>
                <a:gd fmla="*/ 150 h 451" name="T81"/>
                <a:gd fmla="*/ 211 w 294" name="T82"/>
                <a:gd fmla="*/ 178 h 451" name="T83"/>
                <a:gd fmla="*/ 189 w 294" name="T84"/>
                <a:gd fmla="*/ 147 h 451" name="T85"/>
                <a:gd fmla="*/ 221 w 294" name="T86"/>
                <a:gd fmla="*/ 139 h 451" name="T87"/>
                <a:gd fmla="*/ 161 w 294" name="T88"/>
                <a:gd fmla="*/ 226 h 451" name="T89"/>
                <a:gd fmla="*/ 146 w 294" name="T90"/>
                <a:gd fmla="*/ 234 h 451" name="T91"/>
                <a:gd fmla="*/ 142 w 294" name="T92"/>
                <a:gd fmla="*/ 218 h 451" name="T93"/>
                <a:gd fmla="*/ 148 w 294" name="T94"/>
                <a:gd fmla="*/ 210 h 451" name="T95"/>
                <a:gd fmla="*/ 156 w 294" name="T96"/>
                <a:gd fmla="*/ 197 h 451" name="T97"/>
                <a:gd fmla="*/ 155 w 294" name="T98"/>
                <a:gd fmla="*/ 209 h 451" name="T99"/>
                <a:gd fmla="*/ 0 w 294" name="T100"/>
                <a:gd fmla="*/ 46 h 451" name="T101"/>
                <a:gd fmla="*/ 294 w 294" name="T102"/>
                <a:gd fmla="*/ 405 h 451" name="T103"/>
                <a:gd fmla="*/ 181 w 294" name="T104"/>
                <a:gd fmla="*/ 17 h 451" name="T105"/>
                <a:gd fmla="*/ 106 w 294" name="T106"/>
                <a:gd fmla="*/ 24 h 451" name="T107"/>
                <a:gd fmla="*/ 147 w 294" name="T108"/>
                <a:gd fmla="*/ 401 h 451" name="T109"/>
                <a:gd fmla="*/ 26 w 294" name="T110"/>
                <a:gd fmla="*/ 388 h 451" name="T111"/>
                <a:gd fmla="*/ 267 w 294" name="T112"/>
                <a:gd fmla="*/ 46 h 451" name="T11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b="b" l="0" r="r" t="0"/>
              <a:pathLst>
                <a:path h="451" w="294">
                  <a:moveTo>
                    <a:pt x="149" y="157"/>
                  </a:moveTo>
                  <a:cubicBezTo>
                    <a:pt x="116" y="157"/>
                    <a:pt x="90" y="183"/>
                    <a:pt x="90" y="215"/>
                  </a:cubicBezTo>
                  <a:cubicBezTo>
                    <a:pt x="90" y="248"/>
                    <a:pt x="116" y="274"/>
                    <a:pt x="149" y="274"/>
                  </a:cubicBezTo>
                  <a:cubicBezTo>
                    <a:pt x="181" y="274"/>
                    <a:pt x="207" y="248"/>
                    <a:pt x="207" y="215"/>
                  </a:cubicBezTo>
                  <a:cubicBezTo>
                    <a:pt x="207" y="183"/>
                    <a:pt x="181" y="157"/>
                    <a:pt x="149" y="157"/>
                  </a:cubicBezTo>
                  <a:close/>
                  <a:moveTo>
                    <a:pt x="173" y="235"/>
                  </a:moveTo>
                  <a:cubicBezTo>
                    <a:pt x="171" y="238"/>
                    <a:pt x="168" y="240"/>
                    <a:pt x="165" y="241"/>
                  </a:cubicBezTo>
                  <a:cubicBezTo>
                    <a:pt x="164" y="242"/>
                    <a:pt x="163" y="242"/>
                    <a:pt x="161" y="242"/>
                  </a:cubicBezTo>
                  <a:lnTo>
                    <a:pt x="161" y="252"/>
                  </a:lnTo>
                  <a:lnTo>
                    <a:pt x="152" y="252"/>
                  </a:lnTo>
                  <a:lnTo>
                    <a:pt x="152" y="243"/>
                  </a:lnTo>
                  <a:lnTo>
                    <a:pt x="151" y="243"/>
                  </a:lnTo>
                  <a:lnTo>
                    <a:pt x="146" y="243"/>
                  </a:lnTo>
                  <a:lnTo>
                    <a:pt x="146" y="252"/>
                  </a:lnTo>
                  <a:lnTo>
                    <a:pt x="136" y="252"/>
                  </a:lnTo>
                  <a:lnTo>
                    <a:pt x="136" y="243"/>
                  </a:lnTo>
                  <a:lnTo>
                    <a:pt x="122" y="243"/>
                  </a:lnTo>
                  <a:lnTo>
                    <a:pt x="122" y="235"/>
                  </a:lnTo>
                  <a:lnTo>
                    <a:pt x="124" y="235"/>
                  </a:lnTo>
                  <a:cubicBezTo>
                    <a:pt x="126" y="235"/>
                    <a:pt x="127" y="235"/>
                    <a:pt x="127" y="235"/>
                  </a:cubicBezTo>
                  <a:cubicBezTo>
                    <a:pt x="128" y="235"/>
                    <a:pt x="128" y="234"/>
                    <a:pt x="128" y="234"/>
                  </a:cubicBezTo>
                  <a:cubicBezTo>
                    <a:pt x="129" y="233"/>
                    <a:pt x="129" y="232"/>
                    <a:pt x="129" y="231"/>
                  </a:cubicBezTo>
                  <a:lnTo>
                    <a:pt x="129" y="200"/>
                  </a:lnTo>
                  <a:cubicBezTo>
                    <a:pt x="129" y="199"/>
                    <a:pt x="129" y="197"/>
                    <a:pt x="128" y="197"/>
                  </a:cubicBezTo>
                  <a:cubicBezTo>
                    <a:pt x="128" y="197"/>
                    <a:pt x="128" y="196"/>
                    <a:pt x="127" y="196"/>
                  </a:cubicBezTo>
                  <a:cubicBezTo>
                    <a:pt x="127" y="196"/>
                    <a:pt x="126" y="196"/>
                    <a:pt x="124" y="196"/>
                  </a:cubicBezTo>
                  <a:lnTo>
                    <a:pt x="122" y="196"/>
                  </a:lnTo>
                  <a:lnTo>
                    <a:pt x="122" y="188"/>
                  </a:lnTo>
                  <a:lnTo>
                    <a:pt x="136" y="188"/>
                  </a:lnTo>
                  <a:lnTo>
                    <a:pt x="136" y="179"/>
                  </a:lnTo>
                  <a:lnTo>
                    <a:pt x="146" y="179"/>
                  </a:lnTo>
                  <a:lnTo>
                    <a:pt x="146" y="188"/>
                  </a:lnTo>
                  <a:lnTo>
                    <a:pt x="152" y="188"/>
                  </a:lnTo>
                  <a:lnTo>
                    <a:pt x="152" y="179"/>
                  </a:lnTo>
                  <a:lnTo>
                    <a:pt x="161" y="179"/>
                  </a:lnTo>
                  <a:lnTo>
                    <a:pt x="161" y="189"/>
                  </a:lnTo>
                  <a:cubicBezTo>
                    <a:pt x="162" y="189"/>
                    <a:pt x="164" y="189"/>
                    <a:pt x="165" y="190"/>
                  </a:cubicBezTo>
                  <a:cubicBezTo>
                    <a:pt x="167" y="191"/>
                    <a:pt x="169" y="192"/>
                    <a:pt x="171" y="194"/>
                  </a:cubicBezTo>
                  <a:cubicBezTo>
                    <a:pt x="172" y="197"/>
                    <a:pt x="173" y="199"/>
                    <a:pt x="173" y="201"/>
                  </a:cubicBezTo>
                  <a:cubicBezTo>
                    <a:pt x="173" y="203"/>
                    <a:pt x="173" y="205"/>
                    <a:pt x="172" y="207"/>
                  </a:cubicBezTo>
                  <a:cubicBezTo>
                    <a:pt x="171" y="208"/>
                    <a:pt x="170" y="210"/>
                    <a:pt x="169" y="211"/>
                  </a:cubicBezTo>
                  <a:cubicBezTo>
                    <a:pt x="167" y="212"/>
                    <a:pt x="165" y="213"/>
                    <a:pt x="163" y="214"/>
                  </a:cubicBezTo>
                  <a:cubicBezTo>
                    <a:pt x="165" y="215"/>
                    <a:pt x="167" y="215"/>
                    <a:pt x="169" y="216"/>
                  </a:cubicBezTo>
                  <a:cubicBezTo>
                    <a:pt x="171" y="217"/>
                    <a:pt x="172" y="219"/>
                    <a:pt x="173" y="221"/>
                  </a:cubicBezTo>
                  <a:cubicBezTo>
                    <a:pt x="175" y="223"/>
                    <a:pt x="175" y="225"/>
                    <a:pt x="175" y="227"/>
                  </a:cubicBezTo>
                  <a:cubicBezTo>
                    <a:pt x="175" y="230"/>
                    <a:pt x="174" y="233"/>
                    <a:pt x="173" y="235"/>
                  </a:cubicBezTo>
                  <a:close/>
                  <a:moveTo>
                    <a:pt x="189" y="295"/>
                  </a:moveTo>
                  <a:lnTo>
                    <a:pt x="189" y="287"/>
                  </a:lnTo>
                  <a:lnTo>
                    <a:pt x="197" y="287"/>
                  </a:lnTo>
                  <a:lnTo>
                    <a:pt x="197" y="295"/>
                  </a:lnTo>
                  <a:lnTo>
                    <a:pt x="189" y="295"/>
                  </a:lnTo>
                  <a:close/>
                  <a:moveTo>
                    <a:pt x="221" y="241"/>
                  </a:moveTo>
                  <a:lnTo>
                    <a:pt x="221" y="233"/>
                  </a:lnTo>
                  <a:lnTo>
                    <a:pt x="228" y="233"/>
                  </a:lnTo>
                  <a:lnTo>
                    <a:pt x="228" y="241"/>
                  </a:lnTo>
                  <a:lnTo>
                    <a:pt x="221" y="241"/>
                  </a:lnTo>
                  <a:close/>
                  <a:moveTo>
                    <a:pt x="127" y="287"/>
                  </a:moveTo>
                  <a:lnTo>
                    <a:pt x="135" y="287"/>
                  </a:lnTo>
                  <a:lnTo>
                    <a:pt x="135" y="295"/>
                  </a:lnTo>
                  <a:lnTo>
                    <a:pt x="127" y="295"/>
                  </a:lnTo>
                  <a:lnTo>
                    <a:pt x="127" y="287"/>
                  </a:lnTo>
                  <a:close/>
                  <a:moveTo>
                    <a:pt x="205" y="280"/>
                  </a:moveTo>
                  <a:lnTo>
                    <a:pt x="228" y="280"/>
                  </a:lnTo>
                  <a:lnTo>
                    <a:pt x="228" y="287"/>
                  </a:lnTo>
                  <a:lnTo>
                    <a:pt x="221" y="287"/>
                  </a:lnTo>
                  <a:lnTo>
                    <a:pt x="221" y="295"/>
                  </a:lnTo>
                  <a:lnTo>
                    <a:pt x="213" y="295"/>
                  </a:lnTo>
                  <a:lnTo>
                    <a:pt x="213" y="287"/>
                  </a:lnTo>
                  <a:lnTo>
                    <a:pt x="205" y="287"/>
                  </a:lnTo>
                  <a:lnTo>
                    <a:pt x="205" y="280"/>
                  </a:lnTo>
                  <a:close/>
                  <a:moveTo>
                    <a:pt x="228" y="264"/>
                  </a:moveTo>
                  <a:lnTo>
                    <a:pt x="221" y="264"/>
                  </a:lnTo>
                  <a:lnTo>
                    <a:pt x="221" y="256"/>
                  </a:lnTo>
                  <a:lnTo>
                    <a:pt x="228" y="256"/>
                  </a:lnTo>
                  <a:lnTo>
                    <a:pt x="228" y="264"/>
                  </a:lnTo>
                  <a:close/>
                  <a:moveTo>
                    <a:pt x="228" y="132"/>
                  </a:moveTo>
                  <a:lnTo>
                    <a:pt x="174" y="132"/>
                  </a:lnTo>
                  <a:lnTo>
                    <a:pt x="174" y="148"/>
                  </a:lnTo>
                  <a:cubicBezTo>
                    <a:pt x="169" y="146"/>
                    <a:pt x="164" y="145"/>
                    <a:pt x="158" y="144"/>
                  </a:cubicBezTo>
                  <a:lnTo>
                    <a:pt x="158" y="139"/>
                  </a:lnTo>
                  <a:lnTo>
                    <a:pt x="150" y="139"/>
                  </a:lnTo>
                  <a:lnTo>
                    <a:pt x="150" y="143"/>
                  </a:lnTo>
                  <a:cubicBezTo>
                    <a:pt x="150" y="143"/>
                    <a:pt x="149" y="143"/>
                    <a:pt x="149" y="143"/>
                  </a:cubicBezTo>
                  <a:cubicBezTo>
                    <a:pt x="147" y="143"/>
                    <a:pt x="145" y="143"/>
                    <a:pt x="143" y="143"/>
                  </a:cubicBezTo>
                  <a:lnTo>
                    <a:pt x="143" y="139"/>
                  </a:lnTo>
                  <a:lnTo>
                    <a:pt x="150" y="139"/>
                  </a:lnTo>
                  <a:lnTo>
                    <a:pt x="150" y="132"/>
                  </a:lnTo>
                  <a:lnTo>
                    <a:pt x="127" y="132"/>
                  </a:lnTo>
                  <a:lnTo>
                    <a:pt x="127" y="146"/>
                  </a:lnTo>
                  <a:cubicBezTo>
                    <a:pt x="124" y="147"/>
                    <a:pt x="122" y="148"/>
                    <a:pt x="119" y="149"/>
                  </a:cubicBezTo>
                  <a:lnTo>
                    <a:pt x="119" y="132"/>
                  </a:lnTo>
                  <a:lnTo>
                    <a:pt x="65" y="132"/>
                  </a:lnTo>
                  <a:lnTo>
                    <a:pt x="65" y="186"/>
                  </a:lnTo>
                  <a:lnTo>
                    <a:pt x="83" y="186"/>
                  </a:lnTo>
                  <a:cubicBezTo>
                    <a:pt x="79" y="195"/>
                    <a:pt x="76" y="205"/>
                    <a:pt x="76" y="215"/>
                  </a:cubicBezTo>
                  <a:cubicBezTo>
                    <a:pt x="76" y="216"/>
                    <a:pt x="76" y="217"/>
                    <a:pt x="76" y="217"/>
                  </a:cubicBezTo>
                  <a:lnTo>
                    <a:pt x="73" y="217"/>
                  </a:lnTo>
                  <a:lnTo>
                    <a:pt x="73" y="194"/>
                  </a:lnTo>
                  <a:lnTo>
                    <a:pt x="65" y="194"/>
                  </a:lnTo>
                  <a:lnTo>
                    <a:pt x="65" y="225"/>
                  </a:lnTo>
                  <a:lnTo>
                    <a:pt x="77" y="225"/>
                  </a:lnTo>
                  <a:cubicBezTo>
                    <a:pt x="78" y="231"/>
                    <a:pt x="79" y="236"/>
                    <a:pt x="81" y="241"/>
                  </a:cubicBezTo>
                  <a:lnTo>
                    <a:pt x="65" y="241"/>
                  </a:lnTo>
                  <a:lnTo>
                    <a:pt x="65" y="295"/>
                  </a:lnTo>
                  <a:lnTo>
                    <a:pt x="119" y="295"/>
                  </a:lnTo>
                  <a:lnTo>
                    <a:pt x="119" y="281"/>
                  </a:lnTo>
                  <a:cubicBezTo>
                    <a:pt x="128" y="286"/>
                    <a:pt x="138" y="288"/>
                    <a:pt x="149" y="288"/>
                  </a:cubicBezTo>
                  <a:cubicBezTo>
                    <a:pt x="155" y="288"/>
                    <a:pt x="160" y="287"/>
                    <a:pt x="166" y="286"/>
                  </a:cubicBezTo>
                  <a:lnTo>
                    <a:pt x="166" y="295"/>
                  </a:lnTo>
                  <a:lnTo>
                    <a:pt x="174" y="295"/>
                  </a:lnTo>
                  <a:lnTo>
                    <a:pt x="174" y="283"/>
                  </a:lnTo>
                  <a:cubicBezTo>
                    <a:pt x="177" y="282"/>
                    <a:pt x="179" y="281"/>
                    <a:pt x="182" y="280"/>
                  </a:cubicBezTo>
                  <a:lnTo>
                    <a:pt x="182" y="287"/>
                  </a:lnTo>
                  <a:lnTo>
                    <a:pt x="189" y="287"/>
                  </a:lnTo>
                  <a:lnTo>
                    <a:pt x="189" y="275"/>
                  </a:lnTo>
                  <a:cubicBezTo>
                    <a:pt x="191" y="274"/>
                    <a:pt x="192" y="273"/>
                    <a:pt x="194" y="272"/>
                  </a:cubicBezTo>
                  <a:lnTo>
                    <a:pt x="221" y="272"/>
                  </a:lnTo>
                  <a:lnTo>
                    <a:pt x="221" y="264"/>
                  </a:lnTo>
                  <a:lnTo>
                    <a:pt x="202" y="264"/>
                  </a:lnTo>
                  <a:cubicBezTo>
                    <a:pt x="204" y="262"/>
                    <a:pt x="206" y="259"/>
                    <a:pt x="208" y="256"/>
                  </a:cubicBezTo>
                  <a:lnTo>
                    <a:pt x="213" y="256"/>
                  </a:lnTo>
                  <a:lnTo>
                    <a:pt x="213" y="249"/>
                  </a:lnTo>
                  <a:cubicBezTo>
                    <a:pt x="215" y="244"/>
                    <a:pt x="217" y="238"/>
                    <a:pt x="219" y="233"/>
                  </a:cubicBezTo>
                  <a:lnTo>
                    <a:pt x="221" y="233"/>
                  </a:lnTo>
                  <a:lnTo>
                    <a:pt x="221" y="222"/>
                  </a:lnTo>
                  <a:cubicBezTo>
                    <a:pt x="221" y="220"/>
                    <a:pt x="221" y="219"/>
                    <a:pt x="221" y="217"/>
                  </a:cubicBezTo>
                  <a:lnTo>
                    <a:pt x="228" y="217"/>
                  </a:lnTo>
                  <a:lnTo>
                    <a:pt x="228" y="209"/>
                  </a:lnTo>
                  <a:lnTo>
                    <a:pt x="221" y="209"/>
                  </a:lnTo>
                  <a:cubicBezTo>
                    <a:pt x="220" y="207"/>
                    <a:pt x="220" y="204"/>
                    <a:pt x="220" y="202"/>
                  </a:cubicBezTo>
                  <a:lnTo>
                    <a:pt x="228" y="202"/>
                  </a:lnTo>
                  <a:lnTo>
                    <a:pt x="228" y="194"/>
                  </a:lnTo>
                  <a:lnTo>
                    <a:pt x="218" y="194"/>
                  </a:lnTo>
                  <a:cubicBezTo>
                    <a:pt x="217" y="191"/>
                    <a:pt x="216" y="189"/>
                    <a:pt x="215" y="186"/>
                  </a:cubicBezTo>
                  <a:lnTo>
                    <a:pt x="228" y="186"/>
                  </a:lnTo>
                  <a:lnTo>
                    <a:pt x="228" y="132"/>
                  </a:lnTo>
                  <a:lnTo>
                    <a:pt x="228" y="132"/>
                  </a:lnTo>
                  <a:close/>
                  <a:moveTo>
                    <a:pt x="72" y="178"/>
                  </a:moveTo>
                  <a:lnTo>
                    <a:pt x="72" y="139"/>
                  </a:lnTo>
                  <a:lnTo>
                    <a:pt x="111" y="139"/>
                  </a:lnTo>
                  <a:lnTo>
                    <a:pt x="111" y="154"/>
                  </a:lnTo>
                  <a:cubicBezTo>
                    <a:pt x="109" y="155"/>
                    <a:pt x="106" y="157"/>
                    <a:pt x="104" y="159"/>
                  </a:cubicBezTo>
                  <a:lnTo>
                    <a:pt x="104" y="147"/>
                  </a:lnTo>
                  <a:lnTo>
                    <a:pt x="80" y="147"/>
                  </a:lnTo>
                  <a:lnTo>
                    <a:pt x="80" y="170"/>
                  </a:lnTo>
                  <a:lnTo>
                    <a:pt x="92" y="170"/>
                  </a:lnTo>
                  <a:cubicBezTo>
                    <a:pt x="90" y="173"/>
                    <a:pt x="88" y="176"/>
                    <a:pt x="87" y="178"/>
                  </a:cubicBezTo>
                  <a:lnTo>
                    <a:pt x="72" y="178"/>
                  </a:lnTo>
                  <a:lnTo>
                    <a:pt x="72" y="178"/>
                  </a:lnTo>
                  <a:close/>
                  <a:moveTo>
                    <a:pt x="111" y="287"/>
                  </a:moveTo>
                  <a:lnTo>
                    <a:pt x="72" y="287"/>
                  </a:lnTo>
                  <a:lnTo>
                    <a:pt x="72" y="248"/>
                  </a:lnTo>
                  <a:lnTo>
                    <a:pt x="84" y="248"/>
                  </a:lnTo>
                  <a:cubicBezTo>
                    <a:pt x="86" y="251"/>
                    <a:pt x="87" y="254"/>
                    <a:pt x="89" y="256"/>
                  </a:cubicBezTo>
                  <a:lnTo>
                    <a:pt x="80" y="256"/>
                  </a:lnTo>
                  <a:lnTo>
                    <a:pt x="80" y="280"/>
                  </a:lnTo>
                  <a:lnTo>
                    <a:pt x="104" y="280"/>
                  </a:lnTo>
                  <a:lnTo>
                    <a:pt x="104" y="272"/>
                  </a:lnTo>
                  <a:cubicBezTo>
                    <a:pt x="106" y="274"/>
                    <a:pt x="109" y="276"/>
                    <a:pt x="112" y="277"/>
                  </a:cubicBezTo>
                  <a:lnTo>
                    <a:pt x="111" y="287"/>
                  </a:lnTo>
                  <a:lnTo>
                    <a:pt x="111" y="287"/>
                  </a:lnTo>
                  <a:close/>
                  <a:moveTo>
                    <a:pt x="149" y="281"/>
                  </a:moveTo>
                  <a:cubicBezTo>
                    <a:pt x="112" y="281"/>
                    <a:pt x="83" y="252"/>
                    <a:pt x="83" y="215"/>
                  </a:cubicBezTo>
                  <a:cubicBezTo>
                    <a:pt x="83" y="179"/>
                    <a:pt x="112" y="150"/>
                    <a:pt x="149" y="150"/>
                  </a:cubicBezTo>
                  <a:cubicBezTo>
                    <a:pt x="185" y="150"/>
                    <a:pt x="214" y="179"/>
                    <a:pt x="214" y="215"/>
                  </a:cubicBezTo>
                  <a:cubicBezTo>
                    <a:pt x="214" y="252"/>
                    <a:pt x="185" y="281"/>
                    <a:pt x="149" y="281"/>
                  </a:cubicBezTo>
                  <a:close/>
                  <a:moveTo>
                    <a:pt x="221" y="178"/>
                  </a:moveTo>
                  <a:lnTo>
                    <a:pt x="211" y="178"/>
                  </a:lnTo>
                  <a:cubicBezTo>
                    <a:pt x="209" y="176"/>
                    <a:pt x="207" y="173"/>
                    <a:pt x="205" y="171"/>
                  </a:cubicBezTo>
                  <a:lnTo>
                    <a:pt x="213" y="171"/>
                  </a:lnTo>
                  <a:lnTo>
                    <a:pt x="213" y="147"/>
                  </a:lnTo>
                  <a:lnTo>
                    <a:pt x="189" y="147"/>
                  </a:lnTo>
                  <a:lnTo>
                    <a:pt x="189" y="156"/>
                  </a:lnTo>
                  <a:cubicBezTo>
                    <a:pt x="187" y="154"/>
                    <a:pt x="184" y="153"/>
                    <a:pt x="182" y="151"/>
                  </a:cubicBezTo>
                  <a:lnTo>
                    <a:pt x="182" y="139"/>
                  </a:lnTo>
                  <a:lnTo>
                    <a:pt x="221" y="139"/>
                  </a:lnTo>
                  <a:lnTo>
                    <a:pt x="221" y="178"/>
                  </a:lnTo>
                  <a:lnTo>
                    <a:pt x="221" y="178"/>
                  </a:lnTo>
                  <a:close/>
                  <a:moveTo>
                    <a:pt x="160" y="222"/>
                  </a:moveTo>
                  <a:cubicBezTo>
                    <a:pt x="161" y="223"/>
                    <a:pt x="161" y="224"/>
                    <a:pt x="161" y="226"/>
                  </a:cubicBezTo>
                  <a:cubicBezTo>
                    <a:pt x="161" y="228"/>
                    <a:pt x="160" y="229"/>
                    <a:pt x="159" y="231"/>
                  </a:cubicBezTo>
                  <a:cubicBezTo>
                    <a:pt x="158" y="232"/>
                    <a:pt x="157" y="233"/>
                    <a:pt x="155" y="234"/>
                  </a:cubicBezTo>
                  <a:cubicBezTo>
                    <a:pt x="154" y="234"/>
                    <a:pt x="152" y="234"/>
                    <a:pt x="150" y="234"/>
                  </a:cubicBezTo>
                  <a:lnTo>
                    <a:pt x="146" y="234"/>
                  </a:lnTo>
                  <a:cubicBezTo>
                    <a:pt x="144" y="234"/>
                    <a:pt x="143" y="234"/>
                    <a:pt x="143" y="234"/>
                  </a:cubicBezTo>
                  <a:cubicBezTo>
                    <a:pt x="143" y="234"/>
                    <a:pt x="143" y="234"/>
                    <a:pt x="142" y="233"/>
                  </a:cubicBezTo>
                  <a:cubicBezTo>
                    <a:pt x="142" y="233"/>
                    <a:pt x="142" y="232"/>
                    <a:pt x="142" y="230"/>
                  </a:cubicBezTo>
                  <a:lnTo>
                    <a:pt x="142" y="218"/>
                  </a:lnTo>
                  <a:lnTo>
                    <a:pt x="149" y="218"/>
                  </a:lnTo>
                  <a:cubicBezTo>
                    <a:pt x="152" y="218"/>
                    <a:pt x="155" y="219"/>
                    <a:pt x="156" y="219"/>
                  </a:cubicBezTo>
                  <a:cubicBezTo>
                    <a:pt x="158" y="220"/>
                    <a:pt x="159" y="221"/>
                    <a:pt x="160" y="222"/>
                  </a:cubicBezTo>
                  <a:close/>
                  <a:moveTo>
                    <a:pt x="148" y="210"/>
                  </a:moveTo>
                  <a:lnTo>
                    <a:pt x="142" y="210"/>
                  </a:lnTo>
                  <a:lnTo>
                    <a:pt x="142" y="197"/>
                  </a:lnTo>
                  <a:lnTo>
                    <a:pt x="148" y="197"/>
                  </a:lnTo>
                  <a:cubicBezTo>
                    <a:pt x="152" y="197"/>
                    <a:pt x="154" y="197"/>
                    <a:pt x="156" y="197"/>
                  </a:cubicBezTo>
                  <a:cubicBezTo>
                    <a:pt x="157" y="198"/>
                    <a:pt x="158" y="199"/>
                    <a:pt x="159" y="200"/>
                  </a:cubicBezTo>
                  <a:cubicBezTo>
                    <a:pt x="160" y="201"/>
                    <a:pt x="160" y="202"/>
                    <a:pt x="160" y="203"/>
                  </a:cubicBezTo>
                  <a:cubicBezTo>
                    <a:pt x="160" y="205"/>
                    <a:pt x="159" y="206"/>
                    <a:pt x="159" y="207"/>
                  </a:cubicBezTo>
                  <a:cubicBezTo>
                    <a:pt x="158" y="208"/>
                    <a:pt x="157" y="209"/>
                    <a:pt x="155" y="209"/>
                  </a:cubicBezTo>
                  <a:cubicBezTo>
                    <a:pt x="154" y="210"/>
                    <a:pt x="151" y="210"/>
                    <a:pt x="148" y="210"/>
                  </a:cubicBezTo>
                  <a:close/>
                  <a:moveTo>
                    <a:pt x="249" y="0"/>
                  </a:moveTo>
                  <a:lnTo>
                    <a:pt x="44" y="0"/>
                  </a:lnTo>
                  <a:cubicBezTo>
                    <a:pt x="20" y="0"/>
                    <a:pt x="0" y="21"/>
                    <a:pt x="0" y="46"/>
                  </a:cubicBezTo>
                  <a:lnTo>
                    <a:pt x="0" y="405"/>
                  </a:lnTo>
                  <a:cubicBezTo>
                    <a:pt x="0" y="430"/>
                    <a:pt x="20" y="451"/>
                    <a:pt x="44" y="451"/>
                  </a:cubicBezTo>
                  <a:lnTo>
                    <a:pt x="249" y="451"/>
                  </a:lnTo>
                  <a:cubicBezTo>
                    <a:pt x="274" y="451"/>
                    <a:pt x="294" y="430"/>
                    <a:pt x="294" y="405"/>
                  </a:cubicBezTo>
                  <a:lnTo>
                    <a:pt x="294" y="46"/>
                  </a:lnTo>
                  <a:cubicBezTo>
                    <a:pt x="294" y="21"/>
                    <a:pt x="274" y="0"/>
                    <a:pt x="249" y="0"/>
                  </a:cubicBezTo>
                  <a:close/>
                  <a:moveTo>
                    <a:pt x="112" y="17"/>
                  </a:moveTo>
                  <a:lnTo>
                    <a:pt x="181" y="17"/>
                  </a:lnTo>
                  <a:cubicBezTo>
                    <a:pt x="184" y="17"/>
                    <a:pt x="187" y="20"/>
                    <a:pt x="187" y="24"/>
                  </a:cubicBezTo>
                  <a:cubicBezTo>
                    <a:pt x="187" y="28"/>
                    <a:pt x="184" y="31"/>
                    <a:pt x="181" y="31"/>
                  </a:cubicBezTo>
                  <a:lnTo>
                    <a:pt x="112" y="31"/>
                  </a:lnTo>
                  <a:cubicBezTo>
                    <a:pt x="109" y="31"/>
                    <a:pt x="106" y="28"/>
                    <a:pt x="106" y="24"/>
                  </a:cubicBezTo>
                  <a:cubicBezTo>
                    <a:pt x="106" y="20"/>
                    <a:pt x="109" y="17"/>
                    <a:pt x="112" y="17"/>
                  </a:cubicBezTo>
                  <a:close/>
                  <a:moveTo>
                    <a:pt x="147" y="441"/>
                  </a:moveTo>
                  <a:cubicBezTo>
                    <a:pt x="136" y="441"/>
                    <a:pt x="127" y="432"/>
                    <a:pt x="127" y="421"/>
                  </a:cubicBezTo>
                  <a:cubicBezTo>
                    <a:pt x="127" y="410"/>
                    <a:pt x="136" y="401"/>
                    <a:pt x="147" y="401"/>
                  </a:cubicBezTo>
                  <a:cubicBezTo>
                    <a:pt x="158" y="401"/>
                    <a:pt x="167" y="410"/>
                    <a:pt x="167" y="421"/>
                  </a:cubicBezTo>
                  <a:cubicBezTo>
                    <a:pt x="167" y="432"/>
                    <a:pt x="158" y="441"/>
                    <a:pt x="147" y="441"/>
                  </a:cubicBezTo>
                  <a:close/>
                  <a:moveTo>
                    <a:pt x="267" y="388"/>
                  </a:moveTo>
                  <a:lnTo>
                    <a:pt x="26" y="388"/>
                  </a:lnTo>
                  <a:lnTo>
                    <a:pt x="26" y="46"/>
                  </a:lnTo>
                  <a:cubicBezTo>
                    <a:pt x="26" y="46"/>
                    <a:pt x="26" y="45"/>
                    <a:pt x="26" y="45"/>
                  </a:cubicBezTo>
                  <a:lnTo>
                    <a:pt x="267" y="45"/>
                  </a:lnTo>
                  <a:cubicBezTo>
                    <a:pt x="267" y="45"/>
                    <a:pt x="267" y="46"/>
                    <a:pt x="267" y="46"/>
                  </a:cubicBezTo>
                  <a:lnTo>
                    <a:pt x="267" y="388"/>
                  </a:lnTo>
                  <a:lnTo>
                    <a:pt x="267" y="388"/>
                  </a:lnTo>
                  <a:close/>
                </a:path>
              </a:pathLst>
            </a:custGeom>
            <a:solidFill>
              <a:schemeClr val="bg1"/>
            </a:solidFill>
            <a:ln>
              <a:noFill/>
            </a:ln>
          </p:spPr>
          <p:txBody>
            <a:bodyPr/>
            <a:lstStyle/>
            <a:p>
              <a:endParaRPr altLang="en-US" lang="zh-CN">
                <a:cs typeface="+mn-ea"/>
                <a:sym typeface="+mn-lt"/>
              </a:endParaRPr>
            </a:p>
          </p:txBody>
        </p:sp>
      </p:grpSp>
      <p:grpSp>
        <p:nvGrpSpPr>
          <p:cNvPr id="112" name="组合 111">
            <a:extLst>
              <a:ext uri="{FF2B5EF4-FFF2-40B4-BE49-F238E27FC236}">
                <a16:creationId xmlns:a16="http://schemas.microsoft.com/office/drawing/2014/main" id="{2CD9B3E0-67E8-4A5E-A79D-E96B297CC120}"/>
              </a:ext>
            </a:extLst>
          </p:cNvPr>
          <p:cNvGrpSpPr/>
          <p:nvPr/>
        </p:nvGrpSpPr>
        <p:grpSpPr>
          <a:xfrm>
            <a:off x="558956" y="3017180"/>
            <a:ext cx="1937252" cy="884087"/>
            <a:chOff x="483380" y="1009060"/>
            <a:chExt cx="1937252" cy="884087"/>
          </a:xfrm>
        </p:grpSpPr>
        <p:sp>
          <p:nvSpPr>
            <p:cNvPr id="113" name="矩形 112">
              <a:extLst>
                <a:ext uri="{FF2B5EF4-FFF2-40B4-BE49-F238E27FC236}">
                  <a16:creationId xmlns:a16="http://schemas.microsoft.com/office/drawing/2014/main" id="{40749F8B-407B-4DE5-A7E4-F5254943B9FB}"/>
                </a:ext>
              </a:extLst>
            </p:cNvPr>
            <p:cNvSpPr/>
            <p:nvPr/>
          </p:nvSpPr>
          <p:spPr>
            <a:xfrm>
              <a:off x="483380" y="1279453"/>
              <a:ext cx="1937252" cy="640080"/>
            </a:xfrm>
            <a:prstGeom prst="rect">
              <a:avLst/>
            </a:prstGeom>
          </p:spPr>
          <p:txBody>
            <a:bodyPr wrap="square">
              <a:spAutoFit/>
            </a:bodyPr>
            <a:lstStyle/>
            <a:p>
              <a:pPr algn="ctr">
                <a:lnSpc>
                  <a:spcPct val="150000"/>
                </a:lnSpc>
              </a:pPr>
              <a:r>
                <a:rPr altLang="en-US" lang="zh-CN" sz="1200">
                  <a:solidFill>
                    <a:srgbClr val="273045"/>
                  </a:solidFill>
                  <a:cs typeface="+mn-ea"/>
                  <a:sym typeface="+mn-lt"/>
                </a:rPr>
                <a:t>单击此处添加文字阐述，添加简短问题说明文字</a:t>
              </a:r>
            </a:p>
          </p:txBody>
        </p:sp>
        <p:sp>
          <p:nvSpPr>
            <p:cNvPr id="114" name="文本框 113">
              <a:extLst>
                <a:ext uri="{FF2B5EF4-FFF2-40B4-BE49-F238E27FC236}">
                  <a16:creationId xmlns:a16="http://schemas.microsoft.com/office/drawing/2014/main" id="{E2870D66-216D-47EB-9418-B4F3F5078B79}"/>
                </a:ext>
              </a:extLst>
            </p:cNvPr>
            <p:cNvSpPr txBox="1"/>
            <p:nvPr/>
          </p:nvSpPr>
          <p:spPr>
            <a:xfrm>
              <a:off x="954166" y="1009060"/>
              <a:ext cx="995680" cy="335280"/>
            </a:xfrm>
            <a:prstGeom prst="rect">
              <a:avLst/>
            </a:prstGeom>
            <a:noFill/>
          </p:spPr>
          <p:txBody>
            <a:bodyPr rtlCol="0" wrap="none">
              <a:spAutoFit/>
            </a:bodyPr>
            <a:lstStyle/>
            <a:p>
              <a:pPr algn="ctr"/>
              <a:r>
                <a:rPr altLang="en-US" lang="zh-CN" sz="1600">
                  <a:solidFill>
                    <a:srgbClr val="273045"/>
                  </a:solidFill>
                  <a:cs typeface="+mn-ea"/>
                  <a:sym typeface="+mn-lt"/>
                </a:rPr>
                <a:t>标题内容</a:t>
              </a:r>
            </a:p>
          </p:txBody>
        </p:sp>
      </p:grpSp>
      <p:grpSp>
        <p:nvGrpSpPr>
          <p:cNvPr id="115" name="组合 114">
            <a:extLst>
              <a:ext uri="{FF2B5EF4-FFF2-40B4-BE49-F238E27FC236}">
                <a16:creationId xmlns:a16="http://schemas.microsoft.com/office/drawing/2014/main" id="{7A535807-8452-460A-9DFD-5DEA82ACAFBB}"/>
              </a:ext>
            </a:extLst>
          </p:cNvPr>
          <p:cNvGrpSpPr/>
          <p:nvPr/>
        </p:nvGrpSpPr>
        <p:grpSpPr>
          <a:xfrm>
            <a:off x="1882308" y="1405575"/>
            <a:ext cx="1882632" cy="884087"/>
            <a:chOff x="510690" y="1009060"/>
            <a:chExt cx="1882632" cy="884087"/>
          </a:xfrm>
        </p:grpSpPr>
        <p:sp>
          <p:nvSpPr>
            <p:cNvPr id="116" name="矩形 115">
              <a:extLst>
                <a:ext uri="{FF2B5EF4-FFF2-40B4-BE49-F238E27FC236}">
                  <a16:creationId xmlns:a16="http://schemas.microsoft.com/office/drawing/2014/main" id="{B90B3AE7-DE5E-4CBE-A2ED-85B820B09C82}"/>
                </a:ext>
              </a:extLst>
            </p:cNvPr>
            <p:cNvSpPr/>
            <p:nvPr/>
          </p:nvSpPr>
          <p:spPr>
            <a:xfrm>
              <a:off x="510690" y="1279453"/>
              <a:ext cx="1882632" cy="640080"/>
            </a:xfrm>
            <a:prstGeom prst="rect">
              <a:avLst/>
            </a:prstGeom>
          </p:spPr>
          <p:txBody>
            <a:bodyPr wrap="square">
              <a:spAutoFit/>
            </a:bodyPr>
            <a:lstStyle/>
            <a:p>
              <a:pPr algn="ctr">
                <a:lnSpc>
                  <a:spcPct val="150000"/>
                </a:lnSpc>
              </a:pPr>
              <a:r>
                <a:rPr altLang="en-US" lang="zh-CN" sz="1200">
                  <a:solidFill>
                    <a:schemeClr val="tx1">
                      <a:lumMod val="65000"/>
                      <a:lumOff val="35000"/>
                    </a:schemeClr>
                  </a:solidFill>
                  <a:cs typeface="+mn-ea"/>
                  <a:sym typeface="+mn-lt"/>
                </a:rPr>
                <a:t>单击此处添加文字阐述，添加简短问题说明文字</a:t>
              </a:r>
            </a:p>
          </p:txBody>
        </p:sp>
        <p:sp>
          <p:nvSpPr>
            <p:cNvPr id="117" name="文本框 116">
              <a:extLst>
                <a:ext uri="{FF2B5EF4-FFF2-40B4-BE49-F238E27FC236}">
                  <a16:creationId xmlns:a16="http://schemas.microsoft.com/office/drawing/2014/main" id="{71659C0A-7241-4467-89BB-0F049195223F}"/>
                </a:ext>
              </a:extLst>
            </p:cNvPr>
            <p:cNvSpPr txBox="1"/>
            <p:nvPr/>
          </p:nvSpPr>
          <p:spPr>
            <a:xfrm>
              <a:off x="954166" y="1009060"/>
              <a:ext cx="995680" cy="335280"/>
            </a:xfrm>
            <a:prstGeom prst="rect">
              <a:avLst/>
            </a:prstGeom>
            <a:noFill/>
          </p:spPr>
          <p:txBody>
            <a:bodyPr rtlCol="0" wrap="none">
              <a:spAutoFit/>
            </a:bodyPr>
            <a:lstStyle/>
            <a:p>
              <a:pPr algn="ctr"/>
              <a:r>
                <a:rPr altLang="en-US" lang="zh-CN" sz="1600">
                  <a:solidFill>
                    <a:schemeClr val="tx1">
                      <a:lumMod val="65000"/>
                      <a:lumOff val="35000"/>
                    </a:schemeClr>
                  </a:solidFill>
                  <a:cs typeface="+mn-ea"/>
                  <a:sym typeface="+mn-lt"/>
                </a:rPr>
                <a:t>标题内容</a:t>
              </a:r>
            </a:p>
          </p:txBody>
        </p:sp>
      </p:grpSp>
      <p:grpSp>
        <p:nvGrpSpPr>
          <p:cNvPr id="118" name="组合 117">
            <a:extLst>
              <a:ext uri="{FF2B5EF4-FFF2-40B4-BE49-F238E27FC236}">
                <a16:creationId xmlns:a16="http://schemas.microsoft.com/office/drawing/2014/main" id="{8B679970-E8BF-4D62-81ED-FB4627973F98}"/>
              </a:ext>
            </a:extLst>
          </p:cNvPr>
          <p:cNvGrpSpPr/>
          <p:nvPr/>
        </p:nvGrpSpPr>
        <p:grpSpPr>
          <a:xfrm>
            <a:off x="3043941" y="3017180"/>
            <a:ext cx="2104450" cy="884087"/>
            <a:chOff x="399781" y="1009060"/>
            <a:chExt cx="2104450" cy="884087"/>
          </a:xfrm>
        </p:grpSpPr>
        <p:sp>
          <p:nvSpPr>
            <p:cNvPr id="119" name="矩形 118">
              <a:extLst>
                <a:ext uri="{FF2B5EF4-FFF2-40B4-BE49-F238E27FC236}">
                  <a16:creationId xmlns:a16="http://schemas.microsoft.com/office/drawing/2014/main" id="{3386CF45-4076-4DF8-9288-696F8975D5DF}"/>
                </a:ext>
              </a:extLst>
            </p:cNvPr>
            <p:cNvSpPr/>
            <p:nvPr/>
          </p:nvSpPr>
          <p:spPr>
            <a:xfrm>
              <a:off x="399781" y="1279453"/>
              <a:ext cx="2104450" cy="640080"/>
            </a:xfrm>
            <a:prstGeom prst="rect">
              <a:avLst/>
            </a:prstGeom>
          </p:spPr>
          <p:txBody>
            <a:bodyPr wrap="square">
              <a:spAutoFit/>
            </a:bodyPr>
            <a:lstStyle/>
            <a:p>
              <a:pPr algn="ctr">
                <a:lnSpc>
                  <a:spcPct val="150000"/>
                </a:lnSpc>
              </a:pPr>
              <a:r>
                <a:rPr altLang="en-US" lang="zh-CN" sz="1200">
                  <a:solidFill>
                    <a:srgbClr val="273045"/>
                  </a:solidFill>
                  <a:cs typeface="+mn-ea"/>
                  <a:sym typeface="+mn-lt"/>
                </a:rPr>
                <a:t>单击此处添加文字阐述，添加简短问题说明文字</a:t>
              </a:r>
            </a:p>
          </p:txBody>
        </p:sp>
        <p:sp>
          <p:nvSpPr>
            <p:cNvPr id="120" name="文本框 119">
              <a:extLst>
                <a:ext uri="{FF2B5EF4-FFF2-40B4-BE49-F238E27FC236}">
                  <a16:creationId xmlns:a16="http://schemas.microsoft.com/office/drawing/2014/main" id="{483F6984-422E-4BF9-94E9-79D20CD8E172}"/>
                </a:ext>
              </a:extLst>
            </p:cNvPr>
            <p:cNvSpPr txBox="1"/>
            <p:nvPr/>
          </p:nvSpPr>
          <p:spPr>
            <a:xfrm>
              <a:off x="954165" y="1009060"/>
              <a:ext cx="995680" cy="335280"/>
            </a:xfrm>
            <a:prstGeom prst="rect">
              <a:avLst/>
            </a:prstGeom>
            <a:noFill/>
          </p:spPr>
          <p:txBody>
            <a:bodyPr rtlCol="0" wrap="none">
              <a:spAutoFit/>
            </a:bodyPr>
            <a:lstStyle/>
            <a:p>
              <a:pPr algn="ctr"/>
              <a:r>
                <a:rPr altLang="en-US" lang="zh-CN" sz="1600">
                  <a:solidFill>
                    <a:srgbClr val="273045"/>
                  </a:solidFill>
                  <a:cs typeface="+mn-ea"/>
                  <a:sym typeface="+mn-lt"/>
                </a:rPr>
                <a:t>标题内容</a:t>
              </a:r>
            </a:p>
          </p:txBody>
        </p:sp>
      </p:grpSp>
      <p:grpSp>
        <p:nvGrpSpPr>
          <p:cNvPr id="121" name="组合 120">
            <a:extLst>
              <a:ext uri="{FF2B5EF4-FFF2-40B4-BE49-F238E27FC236}">
                <a16:creationId xmlns:a16="http://schemas.microsoft.com/office/drawing/2014/main" id="{7DEABDCD-31DA-4EA6-B477-4F9DF7696743}"/>
              </a:ext>
            </a:extLst>
          </p:cNvPr>
          <p:cNvGrpSpPr/>
          <p:nvPr/>
        </p:nvGrpSpPr>
        <p:grpSpPr>
          <a:xfrm>
            <a:off x="4451657" y="1405575"/>
            <a:ext cx="1881102" cy="884087"/>
            <a:chOff x="511455" y="1009060"/>
            <a:chExt cx="1881102" cy="884087"/>
          </a:xfrm>
        </p:grpSpPr>
        <p:sp>
          <p:nvSpPr>
            <p:cNvPr id="122" name="矩形 121">
              <a:extLst>
                <a:ext uri="{FF2B5EF4-FFF2-40B4-BE49-F238E27FC236}">
                  <a16:creationId xmlns:a16="http://schemas.microsoft.com/office/drawing/2014/main" id="{A00BB154-54A2-464E-A6A6-916BE2E1444A}"/>
                </a:ext>
              </a:extLst>
            </p:cNvPr>
            <p:cNvSpPr/>
            <p:nvPr/>
          </p:nvSpPr>
          <p:spPr>
            <a:xfrm>
              <a:off x="511455" y="1279453"/>
              <a:ext cx="1881102" cy="640080"/>
            </a:xfrm>
            <a:prstGeom prst="rect">
              <a:avLst/>
            </a:prstGeom>
          </p:spPr>
          <p:txBody>
            <a:bodyPr wrap="square">
              <a:spAutoFit/>
            </a:bodyPr>
            <a:lstStyle/>
            <a:p>
              <a:pPr algn="ctr">
                <a:lnSpc>
                  <a:spcPct val="150000"/>
                </a:lnSpc>
              </a:pPr>
              <a:r>
                <a:rPr altLang="en-US" lang="zh-CN" sz="1200">
                  <a:solidFill>
                    <a:schemeClr val="tx1">
                      <a:lumMod val="65000"/>
                      <a:lumOff val="35000"/>
                    </a:schemeClr>
                  </a:solidFill>
                  <a:cs typeface="+mn-ea"/>
                  <a:sym typeface="+mn-lt"/>
                </a:rPr>
                <a:t>单击此处添加文字阐述，添加简短问题说明文字</a:t>
              </a:r>
            </a:p>
          </p:txBody>
        </p:sp>
        <p:sp>
          <p:nvSpPr>
            <p:cNvPr id="123" name="文本框 122">
              <a:extLst>
                <a:ext uri="{FF2B5EF4-FFF2-40B4-BE49-F238E27FC236}">
                  <a16:creationId xmlns:a16="http://schemas.microsoft.com/office/drawing/2014/main" id="{A53F0147-F123-44F8-89C1-66C639490BF1}"/>
                </a:ext>
              </a:extLst>
            </p:cNvPr>
            <p:cNvSpPr txBox="1"/>
            <p:nvPr/>
          </p:nvSpPr>
          <p:spPr>
            <a:xfrm>
              <a:off x="954166" y="1009060"/>
              <a:ext cx="995680" cy="335280"/>
            </a:xfrm>
            <a:prstGeom prst="rect">
              <a:avLst/>
            </a:prstGeom>
            <a:noFill/>
          </p:spPr>
          <p:txBody>
            <a:bodyPr rtlCol="0" wrap="none">
              <a:spAutoFit/>
            </a:bodyPr>
            <a:lstStyle/>
            <a:p>
              <a:pPr algn="ctr"/>
              <a:r>
                <a:rPr altLang="en-US" lang="zh-CN" sz="1600">
                  <a:solidFill>
                    <a:schemeClr val="tx1">
                      <a:lumMod val="65000"/>
                      <a:lumOff val="35000"/>
                    </a:schemeClr>
                  </a:solidFill>
                  <a:cs typeface="+mn-ea"/>
                  <a:sym typeface="+mn-lt"/>
                </a:rPr>
                <a:t>标题内容</a:t>
              </a:r>
            </a:p>
          </p:txBody>
        </p:sp>
      </p:grpSp>
      <p:grpSp>
        <p:nvGrpSpPr>
          <p:cNvPr id="124" name="组合 123">
            <a:extLst>
              <a:ext uri="{FF2B5EF4-FFF2-40B4-BE49-F238E27FC236}">
                <a16:creationId xmlns:a16="http://schemas.microsoft.com/office/drawing/2014/main" id="{6D6E0807-155E-483E-82A2-C7D91A913EBE}"/>
              </a:ext>
            </a:extLst>
          </p:cNvPr>
          <p:cNvGrpSpPr/>
          <p:nvPr/>
        </p:nvGrpSpPr>
        <p:grpSpPr>
          <a:xfrm>
            <a:off x="5549276" y="3017180"/>
            <a:ext cx="2002878" cy="884087"/>
            <a:chOff x="450567" y="1009060"/>
            <a:chExt cx="2002878" cy="884087"/>
          </a:xfrm>
        </p:grpSpPr>
        <p:sp>
          <p:nvSpPr>
            <p:cNvPr id="125" name="矩形 124">
              <a:extLst>
                <a:ext uri="{FF2B5EF4-FFF2-40B4-BE49-F238E27FC236}">
                  <a16:creationId xmlns:a16="http://schemas.microsoft.com/office/drawing/2014/main" id="{B661ABEC-B510-460E-BEE5-CF9374A0B413}"/>
                </a:ext>
              </a:extLst>
            </p:cNvPr>
            <p:cNvSpPr/>
            <p:nvPr/>
          </p:nvSpPr>
          <p:spPr>
            <a:xfrm>
              <a:off x="450567" y="1279453"/>
              <a:ext cx="2002878" cy="640080"/>
            </a:xfrm>
            <a:prstGeom prst="rect">
              <a:avLst/>
            </a:prstGeom>
          </p:spPr>
          <p:txBody>
            <a:bodyPr wrap="square">
              <a:spAutoFit/>
            </a:bodyPr>
            <a:lstStyle/>
            <a:p>
              <a:pPr algn="ctr">
                <a:lnSpc>
                  <a:spcPct val="150000"/>
                </a:lnSpc>
              </a:pPr>
              <a:r>
                <a:rPr altLang="en-US" lang="zh-CN" sz="1200">
                  <a:solidFill>
                    <a:srgbClr val="273045"/>
                  </a:solidFill>
                  <a:cs typeface="+mn-ea"/>
                  <a:sym typeface="+mn-lt"/>
                </a:rPr>
                <a:t>单击此处添加文字阐述，添加简短问题说明文字</a:t>
              </a:r>
            </a:p>
          </p:txBody>
        </p:sp>
        <p:sp>
          <p:nvSpPr>
            <p:cNvPr id="126" name="文本框 125">
              <a:extLst>
                <a:ext uri="{FF2B5EF4-FFF2-40B4-BE49-F238E27FC236}">
                  <a16:creationId xmlns:a16="http://schemas.microsoft.com/office/drawing/2014/main" id="{26F9D706-8F52-45E6-9C2D-780AF24DF639}"/>
                </a:ext>
              </a:extLst>
            </p:cNvPr>
            <p:cNvSpPr txBox="1"/>
            <p:nvPr/>
          </p:nvSpPr>
          <p:spPr>
            <a:xfrm>
              <a:off x="954166" y="1009060"/>
              <a:ext cx="995680" cy="335280"/>
            </a:xfrm>
            <a:prstGeom prst="rect">
              <a:avLst/>
            </a:prstGeom>
            <a:noFill/>
          </p:spPr>
          <p:txBody>
            <a:bodyPr rtlCol="0" wrap="none">
              <a:spAutoFit/>
            </a:bodyPr>
            <a:lstStyle/>
            <a:p>
              <a:pPr algn="ctr"/>
              <a:r>
                <a:rPr altLang="en-US" lang="zh-CN" sz="1600">
                  <a:solidFill>
                    <a:srgbClr val="273045"/>
                  </a:solidFill>
                  <a:cs typeface="+mn-ea"/>
                  <a:sym typeface="+mn-lt"/>
                </a:rPr>
                <a:t>标题内容</a:t>
              </a:r>
            </a:p>
          </p:txBody>
        </p:sp>
      </p:grpSp>
      <p:grpSp>
        <p:nvGrpSpPr>
          <p:cNvPr id="127" name="组合 126">
            <a:extLst>
              <a:ext uri="{FF2B5EF4-FFF2-40B4-BE49-F238E27FC236}">
                <a16:creationId xmlns:a16="http://schemas.microsoft.com/office/drawing/2014/main" id="{F32362FF-0341-45B1-9BE1-0467CD99736A}"/>
              </a:ext>
            </a:extLst>
          </p:cNvPr>
          <p:cNvGrpSpPr/>
          <p:nvPr/>
        </p:nvGrpSpPr>
        <p:grpSpPr>
          <a:xfrm>
            <a:off x="6867362" y="1405575"/>
            <a:ext cx="1958790" cy="884087"/>
            <a:chOff x="472611" y="1009060"/>
            <a:chExt cx="1958790" cy="884087"/>
          </a:xfrm>
        </p:grpSpPr>
        <p:sp>
          <p:nvSpPr>
            <p:cNvPr id="128" name="矩形 127">
              <a:extLst>
                <a:ext uri="{FF2B5EF4-FFF2-40B4-BE49-F238E27FC236}">
                  <a16:creationId xmlns:a16="http://schemas.microsoft.com/office/drawing/2014/main" id="{16CCDCC7-8BAD-4386-8273-F851A38505A7}"/>
                </a:ext>
              </a:extLst>
            </p:cNvPr>
            <p:cNvSpPr/>
            <p:nvPr/>
          </p:nvSpPr>
          <p:spPr>
            <a:xfrm>
              <a:off x="472611" y="1279453"/>
              <a:ext cx="1958790" cy="640080"/>
            </a:xfrm>
            <a:prstGeom prst="rect">
              <a:avLst/>
            </a:prstGeom>
          </p:spPr>
          <p:txBody>
            <a:bodyPr wrap="square">
              <a:spAutoFit/>
            </a:bodyPr>
            <a:lstStyle/>
            <a:p>
              <a:pPr algn="ctr">
                <a:lnSpc>
                  <a:spcPct val="150000"/>
                </a:lnSpc>
              </a:pPr>
              <a:r>
                <a:rPr altLang="en-US" lang="zh-CN" sz="1200">
                  <a:solidFill>
                    <a:schemeClr val="tx1">
                      <a:lumMod val="65000"/>
                      <a:lumOff val="35000"/>
                    </a:schemeClr>
                  </a:solidFill>
                  <a:cs typeface="+mn-ea"/>
                  <a:sym typeface="+mn-lt"/>
                </a:rPr>
                <a:t>单击此处添加文字阐述，添加简短问题说明文字</a:t>
              </a:r>
            </a:p>
          </p:txBody>
        </p:sp>
        <p:sp>
          <p:nvSpPr>
            <p:cNvPr id="129" name="文本框 128">
              <a:extLst>
                <a:ext uri="{FF2B5EF4-FFF2-40B4-BE49-F238E27FC236}">
                  <a16:creationId xmlns:a16="http://schemas.microsoft.com/office/drawing/2014/main" id="{20A0708F-3E2E-421C-A034-D12061A7DE19}"/>
                </a:ext>
              </a:extLst>
            </p:cNvPr>
            <p:cNvSpPr txBox="1"/>
            <p:nvPr/>
          </p:nvSpPr>
          <p:spPr>
            <a:xfrm>
              <a:off x="954166" y="1009060"/>
              <a:ext cx="995680" cy="335280"/>
            </a:xfrm>
            <a:prstGeom prst="rect">
              <a:avLst/>
            </a:prstGeom>
            <a:noFill/>
          </p:spPr>
          <p:txBody>
            <a:bodyPr rtlCol="0" wrap="none">
              <a:spAutoFit/>
            </a:bodyPr>
            <a:lstStyle/>
            <a:p>
              <a:pPr algn="ctr"/>
              <a:r>
                <a:rPr altLang="en-US" lang="zh-CN" sz="1600">
                  <a:solidFill>
                    <a:schemeClr val="tx1">
                      <a:lumMod val="65000"/>
                      <a:lumOff val="35000"/>
                    </a:schemeClr>
                  </a:solidFill>
                  <a:cs typeface="+mn-ea"/>
                  <a:sym typeface="+mn-lt"/>
                </a:rPr>
                <a:t>标题内容</a:t>
              </a:r>
            </a:p>
          </p:txBody>
        </p:sp>
      </p:grpSp>
    </p:spTree>
    <p:extLst>
      <p:ext uri="{BB962C8B-B14F-4D97-AF65-F5344CB8AC3E}">
        <p14:creationId val="1456969079"/>
      </p:ext>
    </p:extLst>
  </p:cSld>
  <p:clrMapOvr>
    <a:masterClrMapping/>
  </p:clrMapOvr>
  <mc:AlternateContent>
    <mc:Choice Requires="p14">
      <p:transition advClick="0" p14:dur="1600" spd="slow">
        <p14:prism isContent="1" isInverted="1"/>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6" presetSubtype="42">
                                  <p:stCondLst>
                                    <p:cond delay="0"/>
                                  </p:stCondLst>
                                  <p:childTnLst>
                                    <p:set>
                                      <p:cBhvr>
                                        <p:cTn dur="1" fill="hold" id="6">
                                          <p:stCondLst>
                                            <p:cond delay="0"/>
                                          </p:stCondLst>
                                        </p:cTn>
                                        <p:tgtEl>
                                          <p:spTgt spid="5"/>
                                        </p:tgtEl>
                                        <p:attrNameLst>
                                          <p:attrName>style.visibility</p:attrName>
                                        </p:attrNameLst>
                                      </p:cBhvr>
                                      <p:to>
                                        <p:strVal val="visible"/>
                                      </p:to>
                                    </p:set>
                                    <p:animEffect filter="barn(outHorizontal)" transition="in">
                                      <p:cBhvr>
                                        <p:cTn dur="1000" id="7"/>
                                        <p:tgtEl>
                                          <p:spTgt spid="5"/>
                                        </p:tgtEl>
                                      </p:cBhvr>
                                    </p:animEffect>
                                  </p:childTnLst>
                                </p:cTn>
                              </p:par>
                              <p:par>
                                <p:cTn fill="hold" id="8" nodeType="withEffect" presetClass="entr" presetID="47" presetSubtype="0">
                                  <p:stCondLst>
                                    <p:cond delay="750"/>
                                  </p:stCondLst>
                                  <p:childTnLst>
                                    <p:set>
                                      <p:cBhvr>
                                        <p:cTn dur="1" fill="hold" id="9">
                                          <p:stCondLst>
                                            <p:cond delay="0"/>
                                          </p:stCondLst>
                                        </p:cTn>
                                        <p:tgtEl>
                                          <p:spTgt spid="112"/>
                                        </p:tgtEl>
                                        <p:attrNameLst>
                                          <p:attrName>style.visibility</p:attrName>
                                        </p:attrNameLst>
                                      </p:cBhvr>
                                      <p:to>
                                        <p:strVal val="visible"/>
                                      </p:to>
                                    </p:set>
                                    <p:animEffect filter="fade" transition="in">
                                      <p:cBhvr>
                                        <p:cTn dur="1000" id="10"/>
                                        <p:tgtEl>
                                          <p:spTgt spid="112"/>
                                        </p:tgtEl>
                                      </p:cBhvr>
                                    </p:animEffect>
                                    <p:anim calcmode="lin" valueType="num">
                                      <p:cBhvr>
                                        <p:cTn dur="1000" fill="hold" id="11"/>
                                        <p:tgtEl>
                                          <p:spTgt spid="112"/>
                                        </p:tgtEl>
                                        <p:attrNameLst>
                                          <p:attrName>ppt_x</p:attrName>
                                        </p:attrNameLst>
                                      </p:cBhvr>
                                      <p:tavLst>
                                        <p:tav tm="0">
                                          <p:val>
                                            <p:strVal val="#ppt_x"/>
                                          </p:val>
                                        </p:tav>
                                        <p:tav tm="100000">
                                          <p:val>
                                            <p:strVal val="#ppt_x"/>
                                          </p:val>
                                        </p:tav>
                                      </p:tavLst>
                                    </p:anim>
                                    <p:anim calcmode="lin" valueType="num">
                                      <p:cBhvr>
                                        <p:cTn dur="1000" fill="hold" id="12"/>
                                        <p:tgtEl>
                                          <p:spTgt spid="112"/>
                                        </p:tgtEl>
                                        <p:attrNameLst>
                                          <p:attrName>ppt_y</p:attrName>
                                        </p:attrNameLst>
                                      </p:cBhvr>
                                      <p:tavLst>
                                        <p:tav tm="0">
                                          <p:val>
                                            <p:strVal val="#ppt_y-.1"/>
                                          </p:val>
                                        </p:tav>
                                        <p:tav tm="100000">
                                          <p:val>
                                            <p:strVal val="#ppt_y"/>
                                          </p:val>
                                        </p:tav>
                                      </p:tavLst>
                                    </p:anim>
                                  </p:childTnLst>
                                </p:cTn>
                              </p:par>
                              <p:par>
                                <p:cTn fill="hold" id="13" nodeType="withEffect" presetClass="entr" presetID="42" presetSubtype="0">
                                  <p:stCondLst>
                                    <p:cond delay="750"/>
                                  </p:stCondLst>
                                  <p:childTnLst>
                                    <p:set>
                                      <p:cBhvr>
                                        <p:cTn dur="1" fill="hold" id="14">
                                          <p:stCondLst>
                                            <p:cond delay="0"/>
                                          </p:stCondLst>
                                        </p:cTn>
                                        <p:tgtEl>
                                          <p:spTgt spid="28"/>
                                        </p:tgtEl>
                                        <p:attrNameLst>
                                          <p:attrName>style.visibility</p:attrName>
                                        </p:attrNameLst>
                                      </p:cBhvr>
                                      <p:to>
                                        <p:strVal val="visible"/>
                                      </p:to>
                                    </p:set>
                                    <p:animEffect filter="fade" transition="in">
                                      <p:cBhvr>
                                        <p:cTn dur="1000" id="15"/>
                                        <p:tgtEl>
                                          <p:spTgt spid="28"/>
                                        </p:tgtEl>
                                      </p:cBhvr>
                                    </p:animEffect>
                                    <p:anim calcmode="lin" valueType="num">
                                      <p:cBhvr>
                                        <p:cTn dur="1000" fill="hold" id="16"/>
                                        <p:tgtEl>
                                          <p:spTgt spid="28"/>
                                        </p:tgtEl>
                                        <p:attrNameLst>
                                          <p:attrName>ppt_x</p:attrName>
                                        </p:attrNameLst>
                                      </p:cBhvr>
                                      <p:tavLst>
                                        <p:tav tm="0">
                                          <p:val>
                                            <p:strVal val="#ppt_x"/>
                                          </p:val>
                                        </p:tav>
                                        <p:tav tm="100000">
                                          <p:val>
                                            <p:strVal val="#ppt_x"/>
                                          </p:val>
                                        </p:tav>
                                      </p:tavLst>
                                    </p:anim>
                                    <p:anim calcmode="lin" valueType="num">
                                      <p:cBhvr>
                                        <p:cTn dur="1000" fill="hold" id="17"/>
                                        <p:tgtEl>
                                          <p:spTgt spid="28"/>
                                        </p:tgtEl>
                                        <p:attrNameLst>
                                          <p:attrName>ppt_y</p:attrName>
                                        </p:attrNameLst>
                                      </p:cBhvr>
                                      <p:tavLst>
                                        <p:tav tm="0">
                                          <p:val>
                                            <p:strVal val="#ppt_y+.1"/>
                                          </p:val>
                                        </p:tav>
                                        <p:tav tm="100000">
                                          <p:val>
                                            <p:strVal val="#ppt_y"/>
                                          </p:val>
                                        </p:tav>
                                      </p:tavLst>
                                    </p:anim>
                                  </p:childTnLst>
                                </p:cTn>
                              </p:par>
                              <p:par>
                                <p:cTn fill="hold" id="18" nodeType="withEffect" presetClass="entr" presetID="42" presetSubtype="0">
                                  <p:stCondLst>
                                    <p:cond delay="1250"/>
                                  </p:stCondLst>
                                  <p:childTnLst>
                                    <p:set>
                                      <p:cBhvr>
                                        <p:cTn dur="1" fill="hold" id="19">
                                          <p:stCondLst>
                                            <p:cond delay="0"/>
                                          </p:stCondLst>
                                        </p:cTn>
                                        <p:tgtEl>
                                          <p:spTgt spid="115"/>
                                        </p:tgtEl>
                                        <p:attrNameLst>
                                          <p:attrName>style.visibility</p:attrName>
                                        </p:attrNameLst>
                                      </p:cBhvr>
                                      <p:to>
                                        <p:strVal val="visible"/>
                                      </p:to>
                                    </p:set>
                                    <p:animEffect filter="fade" transition="in">
                                      <p:cBhvr>
                                        <p:cTn dur="1000" id="20"/>
                                        <p:tgtEl>
                                          <p:spTgt spid="115"/>
                                        </p:tgtEl>
                                      </p:cBhvr>
                                    </p:animEffect>
                                    <p:anim calcmode="lin" valueType="num">
                                      <p:cBhvr>
                                        <p:cTn dur="1000" fill="hold" id="21"/>
                                        <p:tgtEl>
                                          <p:spTgt spid="115"/>
                                        </p:tgtEl>
                                        <p:attrNameLst>
                                          <p:attrName>ppt_x</p:attrName>
                                        </p:attrNameLst>
                                      </p:cBhvr>
                                      <p:tavLst>
                                        <p:tav tm="0">
                                          <p:val>
                                            <p:strVal val="#ppt_x"/>
                                          </p:val>
                                        </p:tav>
                                        <p:tav tm="100000">
                                          <p:val>
                                            <p:strVal val="#ppt_x"/>
                                          </p:val>
                                        </p:tav>
                                      </p:tavLst>
                                    </p:anim>
                                    <p:anim calcmode="lin" valueType="num">
                                      <p:cBhvr>
                                        <p:cTn dur="1000" fill="hold" id="22"/>
                                        <p:tgtEl>
                                          <p:spTgt spid="115"/>
                                        </p:tgtEl>
                                        <p:attrNameLst>
                                          <p:attrName>ppt_y</p:attrName>
                                        </p:attrNameLst>
                                      </p:cBhvr>
                                      <p:tavLst>
                                        <p:tav tm="0">
                                          <p:val>
                                            <p:strVal val="#ppt_y+.1"/>
                                          </p:val>
                                        </p:tav>
                                        <p:tav tm="100000">
                                          <p:val>
                                            <p:strVal val="#ppt_y"/>
                                          </p:val>
                                        </p:tav>
                                      </p:tavLst>
                                    </p:anim>
                                  </p:childTnLst>
                                </p:cTn>
                              </p:par>
                              <p:par>
                                <p:cTn fill="hold" id="23" nodeType="withEffect" presetClass="entr" presetID="47" presetSubtype="0">
                                  <p:stCondLst>
                                    <p:cond delay="1250"/>
                                  </p:stCondLst>
                                  <p:childTnLst>
                                    <p:set>
                                      <p:cBhvr>
                                        <p:cTn dur="1" fill="hold" id="24">
                                          <p:stCondLst>
                                            <p:cond delay="0"/>
                                          </p:stCondLst>
                                        </p:cTn>
                                        <p:tgtEl>
                                          <p:spTgt spid="33"/>
                                        </p:tgtEl>
                                        <p:attrNameLst>
                                          <p:attrName>style.visibility</p:attrName>
                                        </p:attrNameLst>
                                      </p:cBhvr>
                                      <p:to>
                                        <p:strVal val="visible"/>
                                      </p:to>
                                    </p:set>
                                    <p:animEffect filter="fade" transition="in">
                                      <p:cBhvr>
                                        <p:cTn dur="1000" id="25"/>
                                        <p:tgtEl>
                                          <p:spTgt spid="33"/>
                                        </p:tgtEl>
                                      </p:cBhvr>
                                    </p:animEffect>
                                    <p:anim calcmode="lin" valueType="num">
                                      <p:cBhvr>
                                        <p:cTn dur="1000" fill="hold" id="26"/>
                                        <p:tgtEl>
                                          <p:spTgt spid="33"/>
                                        </p:tgtEl>
                                        <p:attrNameLst>
                                          <p:attrName>ppt_x</p:attrName>
                                        </p:attrNameLst>
                                      </p:cBhvr>
                                      <p:tavLst>
                                        <p:tav tm="0">
                                          <p:val>
                                            <p:strVal val="#ppt_x"/>
                                          </p:val>
                                        </p:tav>
                                        <p:tav tm="100000">
                                          <p:val>
                                            <p:strVal val="#ppt_x"/>
                                          </p:val>
                                        </p:tav>
                                      </p:tavLst>
                                    </p:anim>
                                    <p:anim calcmode="lin" valueType="num">
                                      <p:cBhvr>
                                        <p:cTn dur="1000" fill="hold" id="27"/>
                                        <p:tgtEl>
                                          <p:spTgt spid="33"/>
                                        </p:tgtEl>
                                        <p:attrNameLst>
                                          <p:attrName>ppt_y</p:attrName>
                                        </p:attrNameLst>
                                      </p:cBhvr>
                                      <p:tavLst>
                                        <p:tav tm="0">
                                          <p:val>
                                            <p:strVal val="#ppt_y-.1"/>
                                          </p:val>
                                        </p:tav>
                                        <p:tav tm="100000">
                                          <p:val>
                                            <p:strVal val="#ppt_y"/>
                                          </p:val>
                                        </p:tav>
                                      </p:tavLst>
                                    </p:anim>
                                  </p:childTnLst>
                                </p:cTn>
                              </p:par>
                              <p:par>
                                <p:cTn fill="hold" id="28" nodeType="withEffect" presetClass="entr" presetID="47" presetSubtype="0">
                                  <p:stCondLst>
                                    <p:cond delay="1750"/>
                                  </p:stCondLst>
                                  <p:childTnLst>
                                    <p:set>
                                      <p:cBhvr>
                                        <p:cTn dur="1" fill="hold" id="29">
                                          <p:stCondLst>
                                            <p:cond delay="0"/>
                                          </p:stCondLst>
                                        </p:cTn>
                                        <p:tgtEl>
                                          <p:spTgt spid="118"/>
                                        </p:tgtEl>
                                        <p:attrNameLst>
                                          <p:attrName>style.visibility</p:attrName>
                                        </p:attrNameLst>
                                      </p:cBhvr>
                                      <p:to>
                                        <p:strVal val="visible"/>
                                      </p:to>
                                    </p:set>
                                    <p:animEffect filter="fade" transition="in">
                                      <p:cBhvr>
                                        <p:cTn dur="1000" id="30"/>
                                        <p:tgtEl>
                                          <p:spTgt spid="118"/>
                                        </p:tgtEl>
                                      </p:cBhvr>
                                    </p:animEffect>
                                    <p:anim calcmode="lin" valueType="num">
                                      <p:cBhvr>
                                        <p:cTn dur="1000" fill="hold" id="31"/>
                                        <p:tgtEl>
                                          <p:spTgt spid="118"/>
                                        </p:tgtEl>
                                        <p:attrNameLst>
                                          <p:attrName>ppt_x</p:attrName>
                                        </p:attrNameLst>
                                      </p:cBhvr>
                                      <p:tavLst>
                                        <p:tav tm="0">
                                          <p:val>
                                            <p:strVal val="#ppt_x"/>
                                          </p:val>
                                        </p:tav>
                                        <p:tav tm="100000">
                                          <p:val>
                                            <p:strVal val="#ppt_x"/>
                                          </p:val>
                                        </p:tav>
                                      </p:tavLst>
                                    </p:anim>
                                    <p:anim calcmode="lin" valueType="num">
                                      <p:cBhvr>
                                        <p:cTn dur="1000" fill="hold" id="32"/>
                                        <p:tgtEl>
                                          <p:spTgt spid="118"/>
                                        </p:tgtEl>
                                        <p:attrNameLst>
                                          <p:attrName>ppt_y</p:attrName>
                                        </p:attrNameLst>
                                      </p:cBhvr>
                                      <p:tavLst>
                                        <p:tav tm="0">
                                          <p:val>
                                            <p:strVal val="#ppt_y-.1"/>
                                          </p:val>
                                        </p:tav>
                                        <p:tav tm="100000">
                                          <p:val>
                                            <p:strVal val="#ppt_y"/>
                                          </p:val>
                                        </p:tav>
                                      </p:tavLst>
                                    </p:anim>
                                  </p:childTnLst>
                                </p:cTn>
                              </p:par>
                              <p:par>
                                <p:cTn fill="hold" id="33" nodeType="withEffect" presetClass="entr" presetID="42" presetSubtype="0">
                                  <p:stCondLst>
                                    <p:cond delay="1750"/>
                                  </p:stCondLst>
                                  <p:childTnLst>
                                    <p:set>
                                      <p:cBhvr>
                                        <p:cTn dur="1" fill="hold" id="34">
                                          <p:stCondLst>
                                            <p:cond delay="0"/>
                                          </p:stCondLst>
                                        </p:cTn>
                                        <p:tgtEl>
                                          <p:spTgt spid="29"/>
                                        </p:tgtEl>
                                        <p:attrNameLst>
                                          <p:attrName>style.visibility</p:attrName>
                                        </p:attrNameLst>
                                      </p:cBhvr>
                                      <p:to>
                                        <p:strVal val="visible"/>
                                      </p:to>
                                    </p:set>
                                    <p:animEffect filter="fade" transition="in">
                                      <p:cBhvr>
                                        <p:cTn dur="1000" id="35"/>
                                        <p:tgtEl>
                                          <p:spTgt spid="29"/>
                                        </p:tgtEl>
                                      </p:cBhvr>
                                    </p:animEffect>
                                    <p:anim calcmode="lin" valueType="num">
                                      <p:cBhvr>
                                        <p:cTn dur="1000" fill="hold" id="36"/>
                                        <p:tgtEl>
                                          <p:spTgt spid="29"/>
                                        </p:tgtEl>
                                        <p:attrNameLst>
                                          <p:attrName>ppt_x</p:attrName>
                                        </p:attrNameLst>
                                      </p:cBhvr>
                                      <p:tavLst>
                                        <p:tav tm="0">
                                          <p:val>
                                            <p:strVal val="#ppt_x"/>
                                          </p:val>
                                        </p:tav>
                                        <p:tav tm="100000">
                                          <p:val>
                                            <p:strVal val="#ppt_x"/>
                                          </p:val>
                                        </p:tav>
                                      </p:tavLst>
                                    </p:anim>
                                    <p:anim calcmode="lin" valueType="num">
                                      <p:cBhvr>
                                        <p:cTn dur="1000" fill="hold" id="37"/>
                                        <p:tgtEl>
                                          <p:spTgt spid="29"/>
                                        </p:tgtEl>
                                        <p:attrNameLst>
                                          <p:attrName>ppt_y</p:attrName>
                                        </p:attrNameLst>
                                      </p:cBhvr>
                                      <p:tavLst>
                                        <p:tav tm="0">
                                          <p:val>
                                            <p:strVal val="#ppt_y+.1"/>
                                          </p:val>
                                        </p:tav>
                                        <p:tav tm="100000">
                                          <p:val>
                                            <p:strVal val="#ppt_y"/>
                                          </p:val>
                                        </p:tav>
                                      </p:tavLst>
                                    </p:anim>
                                  </p:childTnLst>
                                </p:cTn>
                              </p:par>
                              <p:par>
                                <p:cTn fill="hold" id="38" nodeType="withEffect" presetClass="entr" presetID="42" presetSubtype="0">
                                  <p:stCondLst>
                                    <p:cond delay="2250"/>
                                  </p:stCondLst>
                                  <p:childTnLst>
                                    <p:set>
                                      <p:cBhvr>
                                        <p:cTn dur="1" fill="hold" id="39">
                                          <p:stCondLst>
                                            <p:cond delay="0"/>
                                          </p:stCondLst>
                                        </p:cTn>
                                        <p:tgtEl>
                                          <p:spTgt spid="121"/>
                                        </p:tgtEl>
                                        <p:attrNameLst>
                                          <p:attrName>style.visibility</p:attrName>
                                        </p:attrNameLst>
                                      </p:cBhvr>
                                      <p:to>
                                        <p:strVal val="visible"/>
                                      </p:to>
                                    </p:set>
                                    <p:animEffect filter="fade" transition="in">
                                      <p:cBhvr>
                                        <p:cTn dur="1000" id="40"/>
                                        <p:tgtEl>
                                          <p:spTgt spid="121"/>
                                        </p:tgtEl>
                                      </p:cBhvr>
                                    </p:animEffect>
                                    <p:anim calcmode="lin" valueType="num">
                                      <p:cBhvr>
                                        <p:cTn dur="1000" fill="hold" id="41"/>
                                        <p:tgtEl>
                                          <p:spTgt spid="121"/>
                                        </p:tgtEl>
                                        <p:attrNameLst>
                                          <p:attrName>ppt_x</p:attrName>
                                        </p:attrNameLst>
                                      </p:cBhvr>
                                      <p:tavLst>
                                        <p:tav tm="0">
                                          <p:val>
                                            <p:strVal val="#ppt_x"/>
                                          </p:val>
                                        </p:tav>
                                        <p:tav tm="100000">
                                          <p:val>
                                            <p:strVal val="#ppt_x"/>
                                          </p:val>
                                        </p:tav>
                                      </p:tavLst>
                                    </p:anim>
                                    <p:anim calcmode="lin" valueType="num">
                                      <p:cBhvr>
                                        <p:cTn dur="1000" fill="hold" id="42"/>
                                        <p:tgtEl>
                                          <p:spTgt spid="121"/>
                                        </p:tgtEl>
                                        <p:attrNameLst>
                                          <p:attrName>ppt_y</p:attrName>
                                        </p:attrNameLst>
                                      </p:cBhvr>
                                      <p:tavLst>
                                        <p:tav tm="0">
                                          <p:val>
                                            <p:strVal val="#ppt_y+.1"/>
                                          </p:val>
                                        </p:tav>
                                        <p:tav tm="100000">
                                          <p:val>
                                            <p:strVal val="#ppt_y"/>
                                          </p:val>
                                        </p:tav>
                                      </p:tavLst>
                                    </p:anim>
                                  </p:childTnLst>
                                </p:cTn>
                              </p:par>
                              <p:par>
                                <p:cTn fill="hold" id="43" nodeType="withEffect" presetClass="entr" presetID="47" presetSubtype="0">
                                  <p:stCondLst>
                                    <p:cond delay="2250"/>
                                  </p:stCondLst>
                                  <p:childTnLst>
                                    <p:set>
                                      <p:cBhvr>
                                        <p:cTn dur="1" fill="hold" id="44">
                                          <p:stCondLst>
                                            <p:cond delay="0"/>
                                          </p:stCondLst>
                                        </p:cTn>
                                        <p:tgtEl>
                                          <p:spTgt spid="32"/>
                                        </p:tgtEl>
                                        <p:attrNameLst>
                                          <p:attrName>style.visibility</p:attrName>
                                        </p:attrNameLst>
                                      </p:cBhvr>
                                      <p:to>
                                        <p:strVal val="visible"/>
                                      </p:to>
                                    </p:set>
                                    <p:animEffect filter="fade" transition="in">
                                      <p:cBhvr>
                                        <p:cTn dur="1000" id="45"/>
                                        <p:tgtEl>
                                          <p:spTgt spid="32"/>
                                        </p:tgtEl>
                                      </p:cBhvr>
                                    </p:animEffect>
                                    <p:anim calcmode="lin" valueType="num">
                                      <p:cBhvr>
                                        <p:cTn dur="1000" fill="hold" id="46"/>
                                        <p:tgtEl>
                                          <p:spTgt spid="32"/>
                                        </p:tgtEl>
                                        <p:attrNameLst>
                                          <p:attrName>ppt_x</p:attrName>
                                        </p:attrNameLst>
                                      </p:cBhvr>
                                      <p:tavLst>
                                        <p:tav tm="0">
                                          <p:val>
                                            <p:strVal val="#ppt_x"/>
                                          </p:val>
                                        </p:tav>
                                        <p:tav tm="100000">
                                          <p:val>
                                            <p:strVal val="#ppt_x"/>
                                          </p:val>
                                        </p:tav>
                                      </p:tavLst>
                                    </p:anim>
                                    <p:anim calcmode="lin" valueType="num">
                                      <p:cBhvr>
                                        <p:cTn dur="1000" fill="hold" id="47"/>
                                        <p:tgtEl>
                                          <p:spTgt spid="32"/>
                                        </p:tgtEl>
                                        <p:attrNameLst>
                                          <p:attrName>ppt_y</p:attrName>
                                        </p:attrNameLst>
                                      </p:cBhvr>
                                      <p:tavLst>
                                        <p:tav tm="0">
                                          <p:val>
                                            <p:strVal val="#ppt_y-.1"/>
                                          </p:val>
                                        </p:tav>
                                        <p:tav tm="100000">
                                          <p:val>
                                            <p:strVal val="#ppt_y"/>
                                          </p:val>
                                        </p:tav>
                                      </p:tavLst>
                                    </p:anim>
                                  </p:childTnLst>
                                </p:cTn>
                              </p:par>
                              <p:par>
                                <p:cTn fill="hold" id="48" nodeType="withEffect" presetClass="entr" presetID="42" presetSubtype="0">
                                  <p:stCondLst>
                                    <p:cond delay="2750"/>
                                  </p:stCondLst>
                                  <p:childTnLst>
                                    <p:set>
                                      <p:cBhvr>
                                        <p:cTn dur="1" fill="hold" id="49">
                                          <p:stCondLst>
                                            <p:cond delay="0"/>
                                          </p:stCondLst>
                                        </p:cTn>
                                        <p:tgtEl>
                                          <p:spTgt spid="30"/>
                                        </p:tgtEl>
                                        <p:attrNameLst>
                                          <p:attrName>style.visibility</p:attrName>
                                        </p:attrNameLst>
                                      </p:cBhvr>
                                      <p:to>
                                        <p:strVal val="visible"/>
                                      </p:to>
                                    </p:set>
                                    <p:animEffect filter="fade" transition="in">
                                      <p:cBhvr>
                                        <p:cTn dur="1000" id="50"/>
                                        <p:tgtEl>
                                          <p:spTgt spid="30"/>
                                        </p:tgtEl>
                                      </p:cBhvr>
                                    </p:animEffect>
                                    <p:anim calcmode="lin" valueType="num">
                                      <p:cBhvr>
                                        <p:cTn dur="1000" fill="hold" id="51"/>
                                        <p:tgtEl>
                                          <p:spTgt spid="30"/>
                                        </p:tgtEl>
                                        <p:attrNameLst>
                                          <p:attrName>ppt_x</p:attrName>
                                        </p:attrNameLst>
                                      </p:cBhvr>
                                      <p:tavLst>
                                        <p:tav tm="0">
                                          <p:val>
                                            <p:strVal val="#ppt_x"/>
                                          </p:val>
                                        </p:tav>
                                        <p:tav tm="100000">
                                          <p:val>
                                            <p:strVal val="#ppt_x"/>
                                          </p:val>
                                        </p:tav>
                                      </p:tavLst>
                                    </p:anim>
                                    <p:anim calcmode="lin" valueType="num">
                                      <p:cBhvr>
                                        <p:cTn dur="1000" fill="hold" id="52"/>
                                        <p:tgtEl>
                                          <p:spTgt spid="30"/>
                                        </p:tgtEl>
                                        <p:attrNameLst>
                                          <p:attrName>ppt_y</p:attrName>
                                        </p:attrNameLst>
                                      </p:cBhvr>
                                      <p:tavLst>
                                        <p:tav tm="0">
                                          <p:val>
                                            <p:strVal val="#ppt_y+.1"/>
                                          </p:val>
                                        </p:tav>
                                        <p:tav tm="100000">
                                          <p:val>
                                            <p:strVal val="#ppt_y"/>
                                          </p:val>
                                        </p:tav>
                                      </p:tavLst>
                                    </p:anim>
                                  </p:childTnLst>
                                </p:cTn>
                              </p:par>
                              <p:par>
                                <p:cTn fill="hold" id="53" nodeType="withEffect" presetClass="entr" presetID="47" presetSubtype="0">
                                  <p:stCondLst>
                                    <p:cond delay="2750"/>
                                  </p:stCondLst>
                                  <p:childTnLst>
                                    <p:set>
                                      <p:cBhvr>
                                        <p:cTn dur="1" fill="hold" id="54">
                                          <p:stCondLst>
                                            <p:cond delay="0"/>
                                          </p:stCondLst>
                                        </p:cTn>
                                        <p:tgtEl>
                                          <p:spTgt spid="124"/>
                                        </p:tgtEl>
                                        <p:attrNameLst>
                                          <p:attrName>style.visibility</p:attrName>
                                        </p:attrNameLst>
                                      </p:cBhvr>
                                      <p:to>
                                        <p:strVal val="visible"/>
                                      </p:to>
                                    </p:set>
                                    <p:animEffect filter="fade" transition="in">
                                      <p:cBhvr>
                                        <p:cTn dur="1000" id="55"/>
                                        <p:tgtEl>
                                          <p:spTgt spid="124"/>
                                        </p:tgtEl>
                                      </p:cBhvr>
                                    </p:animEffect>
                                    <p:anim calcmode="lin" valueType="num">
                                      <p:cBhvr>
                                        <p:cTn dur="1000" fill="hold" id="56"/>
                                        <p:tgtEl>
                                          <p:spTgt spid="124"/>
                                        </p:tgtEl>
                                        <p:attrNameLst>
                                          <p:attrName>ppt_x</p:attrName>
                                        </p:attrNameLst>
                                      </p:cBhvr>
                                      <p:tavLst>
                                        <p:tav tm="0">
                                          <p:val>
                                            <p:strVal val="#ppt_x"/>
                                          </p:val>
                                        </p:tav>
                                        <p:tav tm="100000">
                                          <p:val>
                                            <p:strVal val="#ppt_x"/>
                                          </p:val>
                                        </p:tav>
                                      </p:tavLst>
                                    </p:anim>
                                    <p:anim calcmode="lin" valueType="num">
                                      <p:cBhvr>
                                        <p:cTn dur="1000" fill="hold" id="57"/>
                                        <p:tgtEl>
                                          <p:spTgt spid="124"/>
                                        </p:tgtEl>
                                        <p:attrNameLst>
                                          <p:attrName>ppt_y</p:attrName>
                                        </p:attrNameLst>
                                      </p:cBhvr>
                                      <p:tavLst>
                                        <p:tav tm="0">
                                          <p:val>
                                            <p:strVal val="#ppt_y-.1"/>
                                          </p:val>
                                        </p:tav>
                                        <p:tav tm="100000">
                                          <p:val>
                                            <p:strVal val="#ppt_y"/>
                                          </p:val>
                                        </p:tav>
                                      </p:tavLst>
                                    </p:anim>
                                  </p:childTnLst>
                                </p:cTn>
                              </p:par>
                              <p:par>
                                <p:cTn fill="hold" id="58" nodeType="withEffect" presetClass="entr" presetID="47" presetSubtype="0">
                                  <p:stCondLst>
                                    <p:cond delay="3250"/>
                                  </p:stCondLst>
                                  <p:childTnLst>
                                    <p:set>
                                      <p:cBhvr>
                                        <p:cTn dur="1" fill="hold" id="59">
                                          <p:stCondLst>
                                            <p:cond delay="0"/>
                                          </p:stCondLst>
                                        </p:cTn>
                                        <p:tgtEl>
                                          <p:spTgt spid="31"/>
                                        </p:tgtEl>
                                        <p:attrNameLst>
                                          <p:attrName>style.visibility</p:attrName>
                                        </p:attrNameLst>
                                      </p:cBhvr>
                                      <p:to>
                                        <p:strVal val="visible"/>
                                      </p:to>
                                    </p:set>
                                    <p:animEffect filter="fade" transition="in">
                                      <p:cBhvr>
                                        <p:cTn dur="1000" id="60"/>
                                        <p:tgtEl>
                                          <p:spTgt spid="31"/>
                                        </p:tgtEl>
                                      </p:cBhvr>
                                    </p:animEffect>
                                    <p:anim calcmode="lin" valueType="num">
                                      <p:cBhvr>
                                        <p:cTn dur="1000" fill="hold" id="61"/>
                                        <p:tgtEl>
                                          <p:spTgt spid="31"/>
                                        </p:tgtEl>
                                        <p:attrNameLst>
                                          <p:attrName>ppt_x</p:attrName>
                                        </p:attrNameLst>
                                      </p:cBhvr>
                                      <p:tavLst>
                                        <p:tav tm="0">
                                          <p:val>
                                            <p:strVal val="#ppt_x"/>
                                          </p:val>
                                        </p:tav>
                                        <p:tav tm="100000">
                                          <p:val>
                                            <p:strVal val="#ppt_x"/>
                                          </p:val>
                                        </p:tav>
                                      </p:tavLst>
                                    </p:anim>
                                    <p:anim calcmode="lin" valueType="num">
                                      <p:cBhvr>
                                        <p:cTn dur="1000" fill="hold" id="62"/>
                                        <p:tgtEl>
                                          <p:spTgt spid="31"/>
                                        </p:tgtEl>
                                        <p:attrNameLst>
                                          <p:attrName>ppt_y</p:attrName>
                                        </p:attrNameLst>
                                      </p:cBhvr>
                                      <p:tavLst>
                                        <p:tav tm="0">
                                          <p:val>
                                            <p:strVal val="#ppt_y-.1"/>
                                          </p:val>
                                        </p:tav>
                                        <p:tav tm="100000">
                                          <p:val>
                                            <p:strVal val="#ppt_y"/>
                                          </p:val>
                                        </p:tav>
                                      </p:tavLst>
                                    </p:anim>
                                  </p:childTnLst>
                                </p:cTn>
                              </p:par>
                              <p:par>
                                <p:cTn fill="hold" id="63" nodeType="withEffect" presetClass="entr" presetID="42" presetSubtype="0">
                                  <p:stCondLst>
                                    <p:cond delay="3250"/>
                                  </p:stCondLst>
                                  <p:childTnLst>
                                    <p:set>
                                      <p:cBhvr>
                                        <p:cTn dur="1" fill="hold" id="64">
                                          <p:stCondLst>
                                            <p:cond delay="0"/>
                                          </p:stCondLst>
                                        </p:cTn>
                                        <p:tgtEl>
                                          <p:spTgt spid="127"/>
                                        </p:tgtEl>
                                        <p:attrNameLst>
                                          <p:attrName>style.visibility</p:attrName>
                                        </p:attrNameLst>
                                      </p:cBhvr>
                                      <p:to>
                                        <p:strVal val="visible"/>
                                      </p:to>
                                    </p:set>
                                    <p:animEffect filter="fade" transition="in">
                                      <p:cBhvr>
                                        <p:cTn dur="1000" id="65"/>
                                        <p:tgtEl>
                                          <p:spTgt spid="127"/>
                                        </p:tgtEl>
                                      </p:cBhvr>
                                    </p:animEffect>
                                    <p:anim calcmode="lin" valueType="num">
                                      <p:cBhvr>
                                        <p:cTn dur="1000" fill="hold" id="66"/>
                                        <p:tgtEl>
                                          <p:spTgt spid="127"/>
                                        </p:tgtEl>
                                        <p:attrNameLst>
                                          <p:attrName>ppt_x</p:attrName>
                                        </p:attrNameLst>
                                      </p:cBhvr>
                                      <p:tavLst>
                                        <p:tav tm="0">
                                          <p:val>
                                            <p:strVal val="#ppt_x"/>
                                          </p:val>
                                        </p:tav>
                                        <p:tav tm="100000">
                                          <p:val>
                                            <p:strVal val="#ppt_x"/>
                                          </p:val>
                                        </p:tav>
                                      </p:tavLst>
                                    </p:anim>
                                    <p:anim calcmode="lin" valueType="num">
                                      <p:cBhvr>
                                        <p:cTn dur="1000" fill="hold" id="67"/>
                                        <p:tgtEl>
                                          <p:spTgt spid="127"/>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0" y="1164057"/>
            <a:ext cx="9144001" cy="2199781"/>
            <a:chOff x="0" y="1203598"/>
            <a:chExt cx="9144001" cy="2199781"/>
          </a:xfrm>
        </p:grpSpPr>
        <p:pic>
          <p:nvPicPr>
            <p:cNvPr descr="space gray iMac near Magic Keyboard on brown wooden computer desk during daytime" id="3074" name="Picture 2">
              <a:extLst>
                <a:ext uri="{FF2B5EF4-FFF2-40B4-BE49-F238E27FC236}">
                  <a16:creationId xmlns:a16="http://schemas.microsoft.com/office/drawing/2014/main" id="{E3139541-F409-4BEF-B79B-F7075F8A58DA}"/>
                </a:ext>
              </a:extLst>
            </p:cNvPr>
            <p:cNvPicPr>
              <a:picLocks noChangeArrowheads="1" noChangeAspect="1"/>
            </p:cNvPicPr>
            <p:nvPr/>
          </p:nvPicPr>
          <p:blipFill>
            <a:blip r:embed="rId3">
              <a:extLst>
                <a:ext uri="{28A0092B-C50C-407E-A947-70E740481C1C}">
                  <a14:useLocalDpi/>
                </a:ext>
              </a:extLst>
            </a:blip>
            <a:stretch>
              <a:fillRect/>
            </a:stretch>
          </p:blipFill>
          <p:spPr bwMode="auto">
            <a:xfrm>
              <a:off x="5433" y="1203598"/>
              <a:ext cx="9138568" cy="2199781"/>
            </a:xfrm>
            <a:prstGeom prst="rect">
              <a:avLst/>
            </a:prstGeom>
            <a:noFill/>
            <a:extLst>
              <a:ext uri="{909E8E84-426E-40DD-AFC4-6F175D3DCCD1}">
                <a14:hiddenFill>
                  <a:solidFill>
                    <a:srgbClr val="FFFFFF"/>
                  </a:solidFill>
                </a14:hiddenFill>
              </a:ext>
            </a:extLst>
          </p:spPr>
        </p:pic>
        <p:sp>
          <p:nvSpPr>
            <p:cNvPr id="4" name="矩形 3">
              <a:extLst>
                <a:ext uri="{FF2B5EF4-FFF2-40B4-BE49-F238E27FC236}">
                  <a16:creationId xmlns:a16="http://schemas.microsoft.com/office/drawing/2014/main" id="{7B7A9541-C8F6-4568-9336-F2706452DCF5}"/>
                </a:ext>
              </a:extLst>
            </p:cNvPr>
            <p:cNvSpPr/>
            <p:nvPr/>
          </p:nvSpPr>
          <p:spPr>
            <a:xfrm>
              <a:off x="0" y="1203598"/>
              <a:ext cx="9144000" cy="2199781"/>
            </a:xfrm>
            <a:prstGeom prst="rect">
              <a:avLst/>
            </a:prstGeom>
            <a:solidFill>
              <a:schemeClr val="tx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8" name="组合 7">
            <a:extLst>
              <a:ext uri="{FF2B5EF4-FFF2-40B4-BE49-F238E27FC236}">
                <a16:creationId xmlns:a16="http://schemas.microsoft.com/office/drawing/2014/main" id="{466C28AF-AC23-4002-A04F-6DA0E4502F95}"/>
              </a:ext>
            </a:extLst>
          </p:cNvPr>
          <p:cNvGrpSpPr/>
          <p:nvPr/>
        </p:nvGrpSpPr>
        <p:grpSpPr>
          <a:xfrm>
            <a:off x="539552" y="2419989"/>
            <a:ext cx="1624342" cy="797204"/>
            <a:chOff x="639835" y="1009060"/>
            <a:chExt cx="1624342" cy="797204"/>
          </a:xfrm>
        </p:grpSpPr>
        <p:sp>
          <p:nvSpPr>
            <p:cNvPr id="9" name="矩形 8">
              <a:extLst>
                <a:ext uri="{FF2B5EF4-FFF2-40B4-BE49-F238E27FC236}">
                  <a16:creationId xmlns:a16="http://schemas.microsoft.com/office/drawing/2014/main" id="{02C95142-FEE3-4658-9771-78BDFFC66397}"/>
                </a:ext>
              </a:extLst>
            </p:cNvPr>
            <p:cNvSpPr/>
            <p:nvPr/>
          </p:nvSpPr>
          <p:spPr>
            <a:xfrm>
              <a:off x="639835" y="1279453"/>
              <a:ext cx="1624342" cy="548640"/>
            </a:xfrm>
            <a:prstGeom prst="rect">
              <a:avLst/>
            </a:prstGeom>
          </p:spPr>
          <p:txBody>
            <a:bodyPr wrap="square">
              <a:spAutoFit/>
            </a:bodyPr>
            <a:lstStyle/>
            <a:p>
              <a:pPr algn="ctr">
                <a:lnSpc>
                  <a:spcPct val="150000"/>
                </a:lnSpc>
              </a:pPr>
              <a:r>
                <a:rPr altLang="en-US" lang="zh-CN" sz="1000">
                  <a:solidFill>
                    <a:schemeClr val="bg1"/>
                  </a:solidFill>
                  <a:cs typeface="+mn-ea"/>
                  <a:sym typeface="+mn-lt"/>
                </a:rPr>
                <a:t>单击此处添加文字阐述</a:t>
              </a:r>
            </a:p>
            <a:p>
              <a:pPr algn="ctr">
                <a:lnSpc>
                  <a:spcPct val="150000"/>
                </a:lnSpc>
              </a:pPr>
              <a:r>
                <a:rPr altLang="en-US" lang="zh-CN" sz="1000">
                  <a:solidFill>
                    <a:schemeClr val="bg1"/>
                  </a:solidFill>
                  <a:cs typeface="+mn-ea"/>
                  <a:sym typeface="+mn-lt"/>
                </a:rPr>
                <a:t>添加简短问题说明文字</a:t>
              </a:r>
            </a:p>
          </p:txBody>
        </p:sp>
        <p:sp>
          <p:nvSpPr>
            <p:cNvPr id="10" name="文本框 9">
              <a:extLst>
                <a:ext uri="{FF2B5EF4-FFF2-40B4-BE49-F238E27FC236}">
                  <a16:creationId xmlns:a16="http://schemas.microsoft.com/office/drawing/2014/main" id="{7DA968B8-BB5B-417D-8F3C-69E4D38426BB}"/>
                </a:ext>
              </a:extLst>
            </p:cNvPr>
            <p:cNvSpPr txBox="1"/>
            <p:nvPr/>
          </p:nvSpPr>
          <p:spPr>
            <a:xfrm>
              <a:off x="954166" y="1009060"/>
              <a:ext cx="995680" cy="335280"/>
            </a:xfrm>
            <a:prstGeom prst="rect">
              <a:avLst/>
            </a:prstGeom>
            <a:noFill/>
          </p:spPr>
          <p:txBody>
            <a:bodyPr rtlCol="0" wrap="none">
              <a:spAutoFit/>
            </a:bodyPr>
            <a:lstStyle/>
            <a:p>
              <a:pPr algn="ctr"/>
              <a:r>
                <a:rPr altLang="en-US" lang="zh-CN" sz="1600">
                  <a:solidFill>
                    <a:schemeClr val="bg1"/>
                  </a:solidFill>
                  <a:cs typeface="+mn-ea"/>
                  <a:sym typeface="+mn-lt"/>
                </a:rPr>
                <a:t>标题内容</a:t>
              </a:r>
            </a:p>
          </p:txBody>
        </p:sp>
      </p:grpSp>
      <p:grpSp>
        <p:nvGrpSpPr>
          <p:cNvPr id="12" name="组合 11">
            <a:extLst>
              <a:ext uri="{FF2B5EF4-FFF2-40B4-BE49-F238E27FC236}">
                <a16:creationId xmlns:a16="http://schemas.microsoft.com/office/drawing/2014/main" id="{7CA9F46E-47B1-46B9-AE99-990CE485366D}"/>
              </a:ext>
            </a:extLst>
          </p:cNvPr>
          <p:cNvGrpSpPr/>
          <p:nvPr/>
        </p:nvGrpSpPr>
        <p:grpSpPr>
          <a:xfrm>
            <a:off x="2683433" y="2419989"/>
            <a:ext cx="1624342" cy="797204"/>
            <a:chOff x="639835" y="1009060"/>
            <a:chExt cx="1624342" cy="797204"/>
          </a:xfrm>
        </p:grpSpPr>
        <p:sp>
          <p:nvSpPr>
            <p:cNvPr id="13" name="矩形 12">
              <a:extLst>
                <a:ext uri="{FF2B5EF4-FFF2-40B4-BE49-F238E27FC236}">
                  <a16:creationId xmlns:a16="http://schemas.microsoft.com/office/drawing/2014/main" id="{C05AA435-77D6-4472-9E1D-A95EEC7B142A}"/>
                </a:ext>
              </a:extLst>
            </p:cNvPr>
            <p:cNvSpPr/>
            <p:nvPr/>
          </p:nvSpPr>
          <p:spPr>
            <a:xfrm>
              <a:off x="639835" y="1279453"/>
              <a:ext cx="1624342" cy="548640"/>
            </a:xfrm>
            <a:prstGeom prst="rect">
              <a:avLst/>
            </a:prstGeom>
          </p:spPr>
          <p:txBody>
            <a:bodyPr wrap="square">
              <a:spAutoFit/>
            </a:bodyPr>
            <a:lstStyle/>
            <a:p>
              <a:pPr algn="ctr">
                <a:lnSpc>
                  <a:spcPct val="150000"/>
                </a:lnSpc>
              </a:pPr>
              <a:r>
                <a:rPr altLang="en-US" lang="zh-CN" sz="1000">
                  <a:solidFill>
                    <a:schemeClr val="bg1"/>
                  </a:solidFill>
                  <a:cs typeface="+mn-ea"/>
                  <a:sym typeface="+mn-lt"/>
                </a:rPr>
                <a:t>单击此处添加文字阐述</a:t>
              </a:r>
            </a:p>
            <a:p>
              <a:pPr algn="ctr">
                <a:lnSpc>
                  <a:spcPct val="150000"/>
                </a:lnSpc>
              </a:pPr>
              <a:r>
                <a:rPr altLang="en-US" lang="zh-CN" sz="1000">
                  <a:solidFill>
                    <a:schemeClr val="bg1"/>
                  </a:solidFill>
                  <a:cs typeface="+mn-ea"/>
                  <a:sym typeface="+mn-lt"/>
                </a:rPr>
                <a:t>添加简短问题说明文字</a:t>
              </a:r>
            </a:p>
          </p:txBody>
        </p:sp>
        <p:sp>
          <p:nvSpPr>
            <p:cNvPr id="14" name="文本框 13">
              <a:extLst>
                <a:ext uri="{FF2B5EF4-FFF2-40B4-BE49-F238E27FC236}">
                  <a16:creationId xmlns:a16="http://schemas.microsoft.com/office/drawing/2014/main" id="{2A5B5D47-C11E-44E5-BE6A-CD078D5CBBC9}"/>
                </a:ext>
              </a:extLst>
            </p:cNvPr>
            <p:cNvSpPr txBox="1"/>
            <p:nvPr/>
          </p:nvSpPr>
          <p:spPr>
            <a:xfrm>
              <a:off x="954166" y="1009060"/>
              <a:ext cx="995680" cy="335280"/>
            </a:xfrm>
            <a:prstGeom prst="rect">
              <a:avLst/>
            </a:prstGeom>
            <a:noFill/>
          </p:spPr>
          <p:txBody>
            <a:bodyPr rtlCol="0" wrap="none">
              <a:spAutoFit/>
            </a:bodyPr>
            <a:lstStyle/>
            <a:p>
              <a:pPr algn="ctr"/>
              <a:r>
                <a:rPr altLang="en-US" lang="zh-CN" sz="1600">
                  <a:solidFill>
                    <a:schemeClr val="bg1"/>
                  </a:solidFill>
                  <a:cs typeface="+mn-ea"/>
                  <a:sym typeface="+mn-lt"/>
                </a:rPr>
                <a:t>标题内容</a:t>
              </a:r>
            </a:p>
          </p:txBody>
        </p:sp>
      </p:grpSp>
      <p:grpSp>
        <p:nvGrpSpPr>
          <p:cNvPr id="16" name="组合 15">
            <a:extLst>
              <a:ext uri="{FF2B5EF4-FFF2-40B4-BE49-F238E27FC236}">
                <a16:creationId xmlns:a16="http://schemas.microsoft.com/office/drawing/2014/main" id="{1CB74638-A0C9-45EB-986F-9EB33AA6ECAD}"/>
              </a:ext>
            </a:extLst>
          </p:cNvPr>
          <p:cNvGrpSpPr/>
          <p:nvPr/>
        </p:nvGrpSpPr>
        <p:grpSpPr>
          <a:xfrm>
            <a:off x="4827314" y="2419989"/>
            <a:ext cx="1624342" cy="797204"/>
            <a:chOff x="639835" y="1009060"/>
            <a:chExt cx="1624342" cy="797204"/>
          </a:xfrm>
        </p:grpSpPr>
        <p:sp>
          <p:nvSpPr>
            <p:cNvPr id="17" name="矩形 16">
              <a:extLst>
                <a:ext uri="{FF2B5EF4-FFF2-40B4-BE49-F238E27FC236}">
                  <a16:creationId xmlns:a16="http://schemas.microsoft.com/office/drawing/2014/main" id="{16B3BA75-444A-4147-B9A7-E07607DECEC4}"/>
                </a:ext>
              </a:extLst>
            </p:cNvPr>
            <p:cNvSpPr/>
            <p:nvPr/>
          </p:nvSpPr>
          <p:spPr>
            <a:xfrm>
              <a:off x="639835" y="1279453"/>
              <a:ext cx="1624342" cy="548640"/>
            </a:xfrm>
            <a:prstGeom prst="rect">
              <a:avLst/>
            </a:prstGeom>
          </p:spPr>
          <p:txBody>
            <a:bodyPr wrap="square">
              <a:spAutoFit/>
            </a:bodyPr>
            <a:lstStyle/>
            <a:p>
              <a:pPr algn="ctr">
                <a:lnSpc>
                  <a:spcPct val="150000"/>
                </a:lnSpc>
              </a:pPr>
              <a:r>
                <a:rPr altLang="en-US" lang="zh-CN" sz="1000">
                  <a:solidFill>
                    <a:schemeClr val="bg1"/>
                  </a:solidFill>
                  <a:cs typeface="+mn-ea"/>
                  <a:sym typeface="+mn-lt"/>
                </a:rPr>
                <a:t>单击此处添加文字阐述</a:t>
              </a:r>
            </a:p>
            <a:p>
              <a:pPr algn="ctr">
                <a:lnSpc>
                  <a:spcPct val="150000"/>
                </a:lnSpc>
              </a:pPr>
              <a:r>
                <a:rPr altLang="en-US" lang="zh-CN" sz="1000">
                  <a:solidFill>
                    <a:schemeClr val="bg1"/>
                  </a:solidFill>
                  <a:cs typeface="+mn-ea"/>
                  <a:sym typeface="+mn-lt"/>
                </a:rPr>
                <a:t>添加简短问题说明文字</a:t>
              </a:r>
            </a:p>
          </p:txBody>
        </p:sp>
        <p:sp>
          <p:nvSpPr>
            <p:cNvPr id="18" name="文本框 17">
              <a:extLst>
                <a:ext uri="{FF2B5EF4-FFF2-40B4-BE49-F238E27FC236}">
                  <a16:creationId xmlns:a16="http://schemas.microsoft.com/office/drawing/2014/main" id="{7F8B0784-32A6-4377-B035-6963A4F0CC03}"/>
                </a:ext>
              </a:extLst>
            </p:cNvPr>
            <p:cNvSpPr txBox="1"/>
            <p:nvPr/>
          </p:nvSpPr>
          <p:spPr>
            <a:xfrm>
              <a:off x="954166" y="1009060"/>
              <a:ext cx="995680" cy="335280"/>
            </a:xfrm>
            <a:prstGeom prst="rect">
              <a:avLst/>
            </a:prstGeom>
            <a:noFill/>
          </p:spPr>
          <p:txBody>
            <a:bodyPr rtlCol="0" wrap="none">
              <a:spAutoFit/>
            </a:bodyPr>
            <a:lstStyle/>
            <a:p>
              <a:pPr algn="ctr"/>
              <a:r>
                <a:rPr altLang="en-US" lang="zh-CN" sz="1600">
                  <a:solidFill>
                    <a:schemeClr val="bg1"/>
                  </a:solidFill>
                  <a:cs typeface="+mn-ea"/>
                  <a:sym typeface="+mn-lt"/>
                </a:rPr>
                <a:t>标题内容</a:t>
              </a:r>
            </a:p>
          </p:txBody>
        </p:sp>
      </p:grpSp>
      <p:grpSp>
        <p:nvGrpSpPr>
          <p:cNvPr id="20" name="组合 19">
            <a:extLst>
              <a:ext uri="{FF2B5EF4-FFF2-40B4-BE49-F238E27FC236}">
                <a16:creationId xmlns:a16="http://schemas.microsoft.com/office/drawing/2014/main" id="{1607E368-7F4F-47DF-904F-F0C51AF3B3C2}"/>
              </a:ext>
            </a:extLst>
          </p:cNvPr>
          <p:cNvGrpSpPr/>
          <p:nvPr/>
        </p:nvGrpSpPr>
        <p:grpSpPr>
          <a:xfrm>
            <a:off x="6971194" y="2419989"/>
            <a:ext cx="1624342" cy="797204"/>
            <a:chOff x="639835" y="1009060"/>
            <a:chExt cx="1624342" cy="797204"/>
          </a:xfrm>
        </p:grpSpPr>
        <p:sp>
          <p:nvSpPr>
            <p:cNvPr id="21" name="矩形 20">
              <a:extLst>
                <a:ext uri="{FF2B5EF4-FFF2-40B4-BE49-F238E27FC236}">
                  <a16:creationId xmlns:a16="http://schemas.microsoft.com/office/drawing/2014/main" id="{2269645F-3B53-45B7-BD9B-AC6114A1CCD8}"/>
                </a:ext>
              </a:extLst>
            </p:cNvPr>
            <p:cNvSpPr/>
            <p:nvPr/>
          </p:nvSpPr>
          <p:spPr>
            <a:xfrm>
              <a:off x="639835" y="1279453"/>
              <a:ext cx="1624342" cy="548640"/>
            </a:xfrm>
            <a:prstGeom prst="rect">
              <a:avLst/>
            </a:prstGeom>
          </p:spPr>
          <p:txBody>
            <a:bodyPr wrap="square">
              <a:spAutoFit/>
            </a:bodyPr>
            <a:lstStyle/>
            <a:p>
              <a:pPr algn="ctr">
                <a:lnSpc>
                  <a:spcPct val="150000"/>
                </a:lnSpc>
              </a:pPr>
              <a:r>
                <a:rPr altLang="en-US" lang="zh-CN" sz="1000">
                  <a:solidFill>
                    <a:schemeClr val="bg1"/>
                  </a:solidFill>
                  <a:cs typeface="+mn-ea"/>
                  <a:sym typeface="+mn-lt"/>
                </a:rPr>
                <a:t>单击此处添加文字阐述</a:t>
              </a:r>
            </a:p>
            <a:p>
              <a:pPr algn="ctr">
                <a:lnSpc>
                  <a:spcPct val="150000"/>
                </a:lnSpc>
              </a:pPr>
              <a:r>
                <a:rPr altLang="en-US" lang="zh-CN" sz="1000">
                  <a:solidFill>
                    <a:schemeClr val="bg1"/>
                  </a:solidFill>
                  <a:cs typeface="+mn-ea"/>
                  <a:sym typeface="+mn-lt"/>
                </a:rPr>
                <a:t>添加简短问题说明文字</a:t>
              </a:r>
            </a:p>
          </p:txBody>
        </p:sp>
        <p:sp>
          <p:nvSpPr>
            <p:cNvPr id="22" name="文本框 21">
              <a:extLst>
                <a:ext uri="{FF2B5EF4-FFF2-40B4-BE49-F238E27FC236}">
                  <a16:creationId xmlns:a16="http://schemas.microsoft.com/office/drawing/2014/main" id="{F9778D96-1F8B-40CF-9563-E7BC606B7213}"/>
                </a:ext>
              </a:extLst>
            </p:cNvPr>
            <p:cNvSpPr txBox="1"/>
            <p:nvPr/>
          </p:nvSpPr>
          <p:spPr>
            <a:xfrm>
              <a:off x="954166" y="1009060"/>
              <a:ext cx="995680" cy="335280"/>
            </a:xfrm>
            <a:prstGeom prst="rect">
              <a:avLst/>
            </a:prstGeom>
            <a:noFill/>
          </p:spPr>
          <p:txBody>
            <a:bodyPr rtlCol="0" wrap="none">
              <a:spAutoFit/>
            </a:bodyPr>
            <a:lstStyle/>
            <a:p>
              <a:pPr algn="ctr"/>
              <a:r>
                <a:rPr altLang="en-US" lang="zh-CN" sz="1600">
                  <a:solidFill>
                    <a:schemeClr val="bg1"/>
                  </a:solidFill>
                  <a:cs typeface="+mn-ea"/>
                  <a:sym typeface="+mn-lt"/>
                </a:rPr>
                <a:t>标题内容</a:t>
              </a:r>
            </a:p>
          </p:txBody>
        </p:sp>
      </p:grpSp>
      <p:grpSp>
        <p:nvGrpSpPr>
          <p:cNvPr id="3" name="组合 2"/>
          <p:cNvGrpSpPr/>
          <p:nvPr/>
        </p:nvGrpSpPr>
        <p:grpSpPr>
          <a:xfrm>
            <a:off x="955679" y="1486952"/>
            <a:ext cx="792088" cy="792088"/>
            <a:chOff x="955679" y="1573239"/>
            <a:chExt cx="792088" cy="792088"/>
          </a:xfrm>
        </p:grpSpPr>
        <p:sp>
          <p:nvSpPr>
            <p:cNvPr id="5" name="椭圆 4">
              <a:extLst>
                <a:ext uri="{FF2B5EF4-FFF2-40B4-BE49-F238E27FC236}">
                  <a16:creationId xmlns:a16="http://schemas.microsoft.com/office/drawing/2014/main" id="{43C7DFB4-AC10-4293-BF77-447CFA7B3501}"/>
                </a:ext>
              </a:extLst>
            </p:cNvPr>
            <p:cNvSpPr/>
            <p:nvPr/>
          </p:nvSpPr>
          <p:spPr>
            <a:xfrm>
              <a:off x="955679" y="1573239"/>
              <a:ext cx="792088" cy="792088"/>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3" name="price-label_73592">
              <a:extLst>
                <a:ext uri="{FF2B5EF4-FFF2-40B4-BE49-F238E27FC236}">
                  <a16:creationId xmlns:a16="http://schemas.microsoft.com/office/drawing/2014/main" id="{C4E181EE-FEDF-4A6E-B904-1B1DEAEE4BB2}"/>
                </a:ext>
              </a:extLst>
            </p:cNvPr>
            <p:cNvSpPr>
              <a:spLocks noChangeAspect="1"/>
            </p:cNvSpPr>
            <p:nvPr/>
          </p:nvSpPr>
          <p:spPr bwMode="auto">
            <a:xfrm>
              <a:off x="1195070" y="1812884"/>
              <a:ext cx="313306" cy="312798"/>
            </a:xfrm>
            <a:custGeom>
              <a:gdLst>
                <a:gd fmla="*/ 4190 w 4307" name="T0"/>
                <a:gd fmla="*/ 117 h 4306" name="T1"/>
                <a:gd fmla="*/ 3908 w 4307" name="T2"/>
                <a:gd fmla="*/ 1 h 4306" name="T3"/>
                <a:gd fmla="*/ 2629 w 4307" name="T4"/>
                <a:gd fmla="*/ 12 h 4306" name="T5"/>
                <a:gd fmla="*/ 2354 w 4307" name="T6"/>
                <a:gd fmla="*/ 128 h 4306" name="T7"/>
                <a:gd fmla="*/ 155 w 4307" name="T8"/>
                <a:gd fmla="*/ 2327 h 4306" name="T9"/>
                <a:gd fmla="*/ 155 w 4307" name="T10"/>
                <a:gd fmla="*/ 2885 h 4306" name="T11"/>
                <a:gd fmla="*/ 1422 w 4307" name="T12"/>
                <a:gd fmla="*/ 4152 h 4306" name="T13"/>
                <a:gd fmla="*/ 1979 w 4307" name="T14"/>
                <a:gd fmla="*/ 4152 h 4306" name="T15"/>
                <a:gd fmla="*/ 4179 w 4307" name="T16"/>
                <a:gd fmla="*/ 1953 h 4306" name="T17"/>
                <a:gd fmla="*/ 4294 w 4307" name="T18"/>
                <a:gd fmla="*/ 1677 h 4306" name="T19"/>
                <a:gd fmla="*/ 4306 w 4307" name="T20"/>
                <a:gd fmla="*/ 399 h 4306" name="T21"/>
                <a:gd fmla="*/ 4190 w 4307" name="T22"/>
                <a:gd fmla="*/ 117 h 4306" name="T23"/>
                <a:gd fmla="*/ 3426 w 4307" name="T24"/>
                <a:gd fmla="*/ 1518 h 4306" name="T25"/>
                <a:gd fmla="*/ 2789 w 4307" name="T26"/>
                <a:gd fmla="*/ 1518 h 4306" name="T27"/>
                <a:gd fmla="*/ 2789 w 4307" name="T28"/>
                <a:gd fmla="*/ 880 h 4306" name="T29"/>
                <a:gd fmla="*/ 3426 w 4307" name="T30"/>
                <a:gd fmla="*/ 880 h 4306" name="T31"/>
                <a:gd fmla="*/ 3426 w 4307" name="T32"/>
                <a:gd fmla="*/ 1518 h 4306"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4306" w="4307">
                  <a:moveTo>
                    <a:pt x="4190" y="117"/>
                  </a:moveTo>
                  <a:cubicBezTo>
                    <a:pt x="4115" y="42"/>
                    <a:pt x="4014" y="0"/>
                    <a:pt x="3908" y="1"/>
                  </a:cubicBezTo>
                  <a:lnTo>
                    <a:pt x="2629" y="12"/>
                  </a:lnTo>
                  <a:cubicBezTo>
                    <a:pt x="2526" y="13"/>
                    <a:pt x="2427" y="55"/>
                    <a:pt x="2354" y="128"/>
                  </a:cubicBezTo>
                  <a:lnTo>
                    <a:pt x="155" y="2327"/>
                  </a:lnTo>
                  <a:cubicBezTo>
                    <a:pt x="0" y="2481"/>
                    <a:pt x="0" y="2731"/>
                    <a:pt x="155" y="2885"/>
                  </a:cubicBezTo>
                  <a:lnTo>
                    <a:pt x="1422" y="4152"/>
                  </a:lnTo>
                  <a:cubicBezTo>
                    <a:pt x="1576" y="4306"/>
                    <a:pt x="1825" y="4306"/>
                    <a:pt x="1979" y="4152"/>
                  </a:cubicBezTo>
                  <a:lnTo>
                    <a:pt x="4179" y="1953"/>
                  </a:lnTo>
                  <a:cubicBezTo>
                    <a:pt x="4252" y="1880"/>
                    <a:pt x="4293" y="1781"/>
                    <a:pt x="4294" y="1677"/>
                  </a:cubicBezTo>
                  <a:lnTo>
                    <a:pt x="4306" y="399"/>
                  </a:lnTo>
                  <a:cubicBezTo>
                    <a:pt x="4307" y="293"/>
                    <a:pt x="4265" y="191"/>
                    <a:pt x="4190" y="117"/>
                  </a:cubicBezTo>
                  <a:close/>
                  <a:moveTo>
                    <a:pt x="3426" y="1518"/>
                  </a:moveTo>
                  <a:cubicBezTo>
                    <a:pt x="3250" y="1694"/>
                    <a:pt x="2965" y="1694"/>
                    <a:pt x="2789" y="1518"/>
                  </a:cubicBezTo>
                  <a:cubicBezTo>
                    <a:pt x="2613" y="1342"/>
                    <a:pt x="2613" y="1057"/>
                    <a:pt x="2789" y="880"/>
                  </a:cubicBezTo>
                  <a:cubicBezTo>
                    <a:pt x="2965" y="704"/>
                    <a:pt x="3250" y="704"/>
                    <a:pt x="3426" y="880"/>
                  </a:cubicBezTo>
                  <a:cubicBezTo>
                    <a:pt x="3602" y="1057"/>
                    <a:pt x="3602" y="1342"/>
                    <a:pt x="3426" y="1518"/>
                  </a:cubicBezTo>
                  <a:close/>
                </a:path>
              </a:pathLst>
            </a:custGeom>
            <a:solidFill>
              <a:schemeClr val="bg1"/>
            </a:solidFill>
            <a:ln>
              <a:noFill/>
            </a:ln>
          </p:spPr>
          <p:txBody>
            <a:bodyPr/>
            <a:lstStyle/>
            <a:p>
              <a:endParaRPr altLang="en-US" lang="zh-CN">
                <a:cs typeface="+mn-ea"/>
                <a:sym typeface="+mn-lt"/>
              </a:endParaRPr>
            </a:p>
          </p:txBody>
        </p:sp>
      </p:grpSp>
      <p:grpSp>
        <p:nvGrpSpPr>
          <p:cNvPr id="7" name="组合 6"/>
          <p:cNvGrpSpPr/>
          <p:nvPr/>
        </p:nvGrpSpPr>
        <p:grpSpPr>
          <a:xfrm>
            <a:off x="5243441" y="1486952"/>
            <a:ext cx="792088" cy="792088"/>
            <a:chOff x="5243441" y="1573239"/>
            <a:chExt cx="792088" cy="792088"/>
          </a:xfrm>
        </p:grpSpPr>
        <p:sp>
          <p:nvSpPr>
            <p:cNvPr id="15" name="椭圆 14">
              <a:extLst>
                <a:ext uri="{FF2B5EF4-FFF2-40B4-BE49-F238E27FC236}">
                  <a16:creationId xmlns:a16="http://schemas.microsoft.com/office/drawing/2014/main" id="{A08F1EDC-87AB-47A7-96F8-F211B9A00D79}"/>
                </a:ext>
              </a:extLst>
            </p:cNvPr>
            <p:cNvSpPr/>
            <p:nvPr/>
          </p:nvSpPr>
          <p:spPr>
            <a:xfrm>
              <a:off x="5243441" y="1573239"/>
              <a:ext cx="792088" cy="792088"/>
            </a:xfrm>
            <a:prstGeom prst="ellips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4" name="taxi_64277">
              <a:extLst>
                <a:ext uri="{FF2B5EF4-FFF2-40B4-BE49-F238E27FC236}">
                  <a16:creationId xmlns:a16="http://schemas.microsoft.com/office/drawing/2014/main" id="{42CC7CE1-2585-4351-A9B0-26DA19A1B076}"/>
                </a:ext>
              </a:extLst>
            </p:cNvPr>
            <p:cNvSpPr>
              <a:spLocks noChangeAspect="1"/>
            </p:cNvSpPr>
            <p:nvPr/>
          </p:nvSpPr>
          <p:spPr bwMode="auto">
            <a:xfrm>
              <a:off x="5482832" y="1813015"/>
              <a:ext cx="313306" cy="312536"/>
            </a:xfrm>
            <a:custGeom>
              <a:gdLst>
                <a:gd fmla="*/ 4558 w 4869" name="T0"/>
                <a:gd fmla="*/ 2261 h 4865" name="T1"/>
                <a:gd fmla="*/ 4123 w 4869" name="T2"/>
                <a:gd fmla="*/ 953 h 4865" name="T3"/>
                <a:gd fmla="*/ 3706 w 4869" name="T4"/>
                <a:gd fmla="*/ 652 h 4865" name="T5"/>
                <a:gd fmla="*/ 3004 w 4869" name="T6"/>
                <a:gd fmla="*/ 652 h 4865" name="T7"/>
                <a:gd fmla="*/ 2852 w 4869" name="T8"/>
                <a:gd fmla="*/ 194 h 4865" name="T9"/>
                <a:gd fmla="*/ 2582 w 4869" name="T10"/>
                <a:gd fmla="*/ 0 h 4865" name="T11"/>
                <a:gd fmla="*/ 2287 w 4869" name="T12"/>
                <a:gd fmla="*/ 0 h 4865" name="T13"/>
                <a:gd fmla="*/ 2017 w 4869" name="T14"/>
                <a:gd fmla="*/ 194 h 4865" name="T15"/>
                <a:gd fmla="*/ 1865 w 4869" name="T16"/>
                <a:gd fmla="*/ 652 h 4865" name="T17"/>
                <a:gd fmla="*/ 1163 w 4869" name="T18"/>
                <a:gd fmla="*/ 652 h 4865" name="T19"/>
                <a:gd fmla="*/ 746 w 4869" name="T20"/>
                <a:gd fmla="*/ 953 h 4865" name="T21"/>
                <a:gd fmla="*/ 311 w 4869" name="T22"/>
                <a:gd fmla="*/ 2261 h 4865" name="T23"/>
                <a:gd fmla="*/ 0 w 4869" name="T24"/>
                <a:gd fmla="*/ 2682 h 4865" name="T25"/>
                <a:gd fmla="*/ 0 w 4869" name="T26"/>
                <a:gd fmla="*/ 3761 h 4865" name="T27"/>
                <a:gd fmla="*/ 439 w 4869" name="T28"/>
                <a:gd fmla="*/ 4200 h 4865" name="T29"/>
                <a:gd fmla="*/ 439 w 4869" name="T30"/>
                <a:gd fmla="*/ 4740 h 4865" name="T31"/>
                <a:gd fmla="*/ 564 w 4869" name="T32"/>
                <a:gd fmla="*/ 4865 h 4865" name="T33"/>
                <a:gd fmla="*/ 1142 w 4869" name="T34"/>
                <a:gd fmla="*/ 4865 h 4865" name="T35"/>
                <a:gd fmla="*/ 1267 w 4869" name="T36"/>
                <a:gd fmla="*/ 4740 h 4865" name="T37"/>
                <a:gd fmla="*/ 1267 w 4869" name="T38"/>
                <a:gd fmla="*/ 4200 h 4865" name="T39"/>
                <a:gd fmla="*/ 3602 w 4869" name="T40"/>
                <a:gd fmla="*/ 4200 h 4865" name="T41"/>
                <a:gd fmla="*/ 3602 w 4869" name="T42"/>
                <a:gd fmla="*/ 4740 h 4865" name="T43"/>
                <a:gd fmla="*/ 3727 w 4869" name="T44"/>
                <a:gd fmla="*/ 4865 h 4865" name="T45"/>
                <a:gd fmla="*/ 4305 w 4869" name="T46"/>
                <a:gd fmla="*/ 4865 h 4865" name="T47"/>
                <a:gd fmla="*/ 4430 w 4869" name="T48"/>
                <a:gd fmla="*/ 4740 h 4865" name="T49"/>
                <a:gd fmla="*/ 4430 w 4869" name="T50"/>
                <a:gd fmla="*/ 4200 h 4865" name="T51"/>
                <a:gd fmla="*/ 4869 w 4869" name="T52"/>
                <a:gd fmla="*/ 3761 h 4865" name="T53"/>
                <a:gd fmla="*/ 4869 w 4869" name="T54"/>
                <a:gd fmla="*/ 2682 h 4865" name="T55"/>
                <a:gd fmla="*/ 4558 w 4869" name="T56"/>
                <a:gd fmla="*/ 2261 h 4865" name="T57"/>
                <a:gd fmla="*/ 2084 w 4869" name="T58"/>
                <a:gd fmla="*/ 349 h 4865" name="T59"/>
                <a:gd fmla="*/ 2318 w 4869" name="T60"/>
                <a:gd fmla="*/ 349 h 4865" name="T61"/>
                <a:gd fmla="*/ 2318 w 4869" name="T62"/>
                <a:gd fmla="*/ 116 h 4865" name="T63"/>
                <a:gd fmla="*/ 2551 w 4869" name="T64"/>
                <a:gd fmla="*/ 116 h 4865" name="T65"/>
                <a:gd fmla="*/ 2551 w 4869" name="T66"/>
                <a:gd fmla="*/ 349 h 4865" name="T67"/>
                <a:gd fmla="*/ 2785 w 4869" name="T68"/>
                <a:gd fmla="*/ 349 h 4865" name="T69"/>
                <a:gd fmla="*/ 2785 w 4869" name="T70"/>
                <a:gd fmla="*/ 583 h 4865" name="T71"/>
                <a:gd fmla="*/ 2551 w 4869" name="T72"/>
                <a:gd fmla="*/ 583 h 4865" name="T73"/>
                <a:gd fmla="*/ 2551 w 4869" name="T74"/>
                <a:gd fmla="*/ 349 h 4865" name="T75"/>
                <a:gd fmla="*/ 2318 w 4869" name="T76"/>
                <a:gd fmla="*/ 349 h 4865" name="T77"/>
                <a:gd fmla="*/ 2318 w 4869" name="T78"/>
                <a:gd fmla="*/ 583 h 4865" name="T79"/>
                <a:gd fmla="*/ 2084 w 4869" name="T80"/>
                <a:gd fmla="*/ 583 h 4865" name="T81"/>
                <a:gd fmla="*/ 2084 w 4869" name="T82"/>
                <a:gd fmla="*/ 349 h 4865" name="T83"/>
                <a:gd fmla="*/ 1208 w 4869" name="T84"/>
                <a:gd fmla="*/ 1183 h 4865" name="T85"/>
                <a:gd fmla="*/ 3661 w 4869" name="T86"/>
                <a:gd fmla="*/ 1183 h 4865" name="T87"/>
                <a:gd fmla="*/ 3923 w 4869" name="T88"/>
                <a:gd fmla="*/ 2060 h 4865" name="T89"/>
                <a:gd fmla="*/ 934 w 4869" name="T90"/>
                <a:gd fmla="*/ 2060 h 4865" name="T91"/>
                <a:gd fmla="*/ 1208 w 4869" name="T92"/>
                <a:gd fmla="*/ 1183 h 4865" name="T93"/>
                <a:gd fmla="*/ 981 w 4869" name="T94"/>
                <a:gd fmla="*/ 3634 h 4865" name="T95"/>
                <a:gd fmla="*/ 563 w 4869" name="T96"/>
                <a:gd fmla="*/ 3216 h 4865" name="T97"/>
                <a:gd fmla="*/ 981 w 4869" name="T98"/>
                <a:gd fmla="*/ 2799 h 4865" name="T99"/>
                <a:gd fmla="*/ 1399 w 4869" name="T100"/>
                <a:gd fmla="*/ 3216 h 4865" name="T101"/>
                <a:gd fmla="*/ 981 w 4869" name="T102"/>
                <a:gd fmla="*/ 3634 h 4865" name="T103"/>
                <a:gd fmla="*/ 3888 w 4869" name="T104"/>
                <a:gd fmla="*/ 3634 h 4865" name="T105"/>
                <a:gd fmla="*/ 3470 w 4869" name="T106"/>
                <a:gd fmla="*/ 3216 h 4865" name="T107"/>
                <a:gd fmla="*/ 3888 w 4869" name="T108"/>
                <a:gd fmla="*/ 2799 h 4865" name="T109"/>
                <a:gd fmla="*/ 4306 w 4869" name="T110"/>
                <a:gd fmla="*/ 3216 h 4865" name="T111"/>
                <a:gd fmla="*/ 3888 w 4869" name="T112"/>
                <a:gd fmla="*/ 3634 h 4865" name="T11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b="b" l="0" r="r" t="0"/>
              <a:pathLst>
                <a:path h="4865" w="4869">
                  <a:moveTo>
                    <a:pt x="4558" y="2261"/>
                  </a:moveTo>
                  <a:lnTo>
                    <a:pt x="4123" y="953"/>
                  </a:lnTo>
                  <a:cubicBezTo>
                    <a:pt x="4063" y="774"/>
                    <a:pt x="3895" y="652"/>
                    <a:pt x="3706" y="652"/>
                  </a:cubicBezTo>
                  <a:lnTo>
                    <a:pt x="3004" y="652"/>
                  </a:lnTo>
                  <a:lnTo>
                    <a:pt x="2852" y="194"/>
                  </a:lnTo>
                  <a:cubicBezTo>
                    <a:pt x="2813" y="78"/>
                    <a:pt x="2705" y="0"/>
                    <a:pt x="2582" y="0"/>
                  </a:cubicBezTo>
                  <a:lnTo>
                    <a:pt x="2287" y="0"/>
                  </a:lnTo>
                  <a:cubicBezTo>
                    <a:pt x="2164" y="0"/>
                    <a:pt x="2056" y="78"/>
                    <a:pt x="2017" y="194"/>
                  </a:cubicBezTo>
                  <a:lnTo>
                    <a:pt x="1865" y="652"/>
                  </a:lnTo>
                  <a:lnTo>
                    <a:pt x="1163" y="652"/>
                  </a:lnTo>
                  <a:cubicBezTo>
                    <a:pt x="974" y="652"/>
                    <a:pt x="806" y="774"/>
                    <a:pt x="746" y="953"/>
                  </a:cubicBezTo>
                  <a:lnTo>
                    <a:pt x="311" y="2261"/>
                  </a:lnTo>
                  <a:cubicBezTo>
                    <a:pt x="131" y="2316"/>
                    <a:pt x="0" y="2484"/>
                    <a:pt x="0" y="2682"/>
                  </a:cubicBezTo>
                  <a:lnTo>
                    <a:pt x="0" y="3761"/>
                  </a:lnTo>
                  <a:cubicBezTo>
                    <a:pt x="0" y="4003"/>
                    <a:pt x="196" y="4200"/>
                    <a:pt x="439" y="4200"/>
                  </a:cubicBezTo>
                  <a:lnTo>
                    <a:pt x="439" y="4740"/>
                  </a:lnTo>
                  <a:cubicBezTo>
                    <a:pt x="439" y="4809"/>
                    <a:pt x="495" y="4865"/>
                    <a:pt x="564" y="4865"/>
                  </a:cubicBezTo>
                  <a:lnTo>
                    <a:pt x="1142" y="4865"/>
                  </a:lnTo>
                  <a:cubicBezTo>
                    <a:pt x="1211" y="4865"/>
                    <a:pt x="1267" y="4809"/>
                    <a:pt x="1267" y="4740"/>
                  </a:cubicBezTo>
                  <a:lnTo>
                    <a:pt x="1267" y="4200"/>
                  </a:lnTo>
                  <a:lnTo>
                    <a:pt x="3602" y="4200"/>
                  </a:lnTo>
                  <a:lnTo>
                    <a:pt x="3602" y="4740"/>
                  </a:lnTo>
                  <a:cubicBezTo>
                    <a:pt x="3602" y="4809"/>
                    <a:pt x="3658" y="4865"/>
                    <a:pt x="3727" y="4865"/>
                  </a:cubicBezTo>
                  <a:lnTo>
                    <a:pt x="4305" y="4865"/>
                  </a:lnTo>
                  <a:cubicBezTo>
                    <a:pt x="4374" y="4865"/>
                    <a:pt x="4430" y="4809"/>
                    <a:pt x="4430" y="4740"/>
                  </a:cubicBezTo>
                  <a:lnTo>
                    <a:pt x="4430" y="4200"/>
                  </a:lnTo>
                  <a:cubicBezTo>
                    <a:pt x="4673" y="4200"/>
                    <a:pt x="4869" y="4003"/>
                    <a:pt x="4869" y="3761"/>
                  </a:cubicBezTo>
                  <a:lnTo>
                    <a:pt x="4869" y="2682"/>
                  </a:lnTo>
                  <a:cubicBezTo>
                    <a:pt x="4869" y="2484"/>
                    <a:pt x="4738" y="2316"/>
                    <a:pt x="4558" y="2261"/>
                  </a:cubicBezTo>
                  <a:close/>
                  <a:moveTo>
                    <a:pt x="2084" y="349"/>
                  </a:moveTo>
                  <a:lnTo>
                    <a:pt x="2318" y="349"/>
                  </a:lnTo>
                  <a:lnTo>
                    <a:pt x="2318" y="116"/>
                  </a:lnTo>
                  <a:lnTo>
                    <a:pt x="2551" y="116"/>
                  </a:lnTo>
                  <a:lnTo>
                    <a:pt x="2551" y="349"/>
                  </a:lnTo>
                  <a:lnTo>
                    <a:pt x="2785" y="349"/>
                  </a:lnTo>
                  <a:lnTo>
                    <a:pt x="2785" y="583"/>
                  </a:lnTo>
                  <a:lnTo>
                    <a:pt x="2551" y="583"/>
                  </a:lnTo>
                  <a:lnTo>
                    <a:pt x="2551" y="349"/>
                  </a:lnTo>
                  <a:lnTo>
                    <a:pt x="2318" y="349"/>
                  </a:lnTo>
                  <a:lnTo>
                    <a:pt x="2318" y="583"/>
                  </a:lnTo>
                  <a:lnTo>
                    <a:pt x="2084" y="583"/>
                  </a:lnTo>
                  <a:lnTo>
                    <a:pt x="2084" y="349"/>
                  </a:lnTo>
                  <a:close/>
                  <a:moveTo>
                    <a:pt x="1208" y="1183"/>
                  </a:moveTo>
                  <a:lnTo>
                    <a:pt x="3661" y="1183"/>
                  </a:lnTo>
                  <a:lnTo>
                    <a:pt x="3923" y="2060"/>
                  </a:lnTo>
                  <a:lnTo>
                    <a:pt x="934" y="2060"/>
                  </a:lnTo>
                  <a:lnTo>
                    <a:pt x="1208" y="1183"/>
                  </a:lnTo>
                  <a:close/>
                  <a:moveTo>
                    <a:pt x="981" y="3634"/>
                  </a:moveTo>
                  <a:cubicBezTo>
                    <a:pt x="750" y="3634"/>
                    <a:pt x="563" y="3447"/>
                    <a:pt x="563" y="3216"/>
                  </a:cubicBezTo>
                  <a:cubicBezTo>
                    <a:pt x="563" y="2986"/>
                    <a:pt x="750" y="2799"/>
                    <a:pt x="981" y="2799"/>
                  </a:cubicBezTo>
                  <a:cubicBezTo>
                    <a:pt x="1212" y="2799"/>
                    <a:pt x="1399" y="2986"/>
                    <a:pt x="1399" y="3216"/>
                  </a:cubicBezTo>
                  <a:cubicBezTo>
                    <a:pt x="1399" y="3447"/>
                    <a:pt x="1212" y="3634"/>
                    <a:pt x="981" y="3634"/>
                  </a:cubicBezTo>
                  <a:close/>
                  <a:moveTo>
                    <a:pt x="3888" y="3634"/>
                  </a:moveTo>
                  <a:cubicBezTo>
                    <a:pt x="3657" y="3634"/>
                    <a:pt x="3470" y="3447"/>
                    <a:pt x="3470" y="3216"/>
                  </a:cubicBezTo>
                  <a:cubicBezTo>
                    <a:pt x="3470" y="2986"/>
                    <a:pt x="3657" y="2799"/>
                    <a:pt x="3888" y="2799"/>
                  </a:cubicBezTo>
                  <a:cubicBezTo>
                    <a:pt x="4119" y="2799"/>
                    <a:pt x="4306" y="2986"/>
                    <a:pt x="4306" y="3216"/>
                  </a:cubicBezTo>
                  <a:cubicBezTo>
                    <a:pt x="4306" y="3447"/>
                    <a:pt x="4119" y="3634"/>
                    <a:pt x="3888" y="3634"/>
                  </a:cubicBezTo>
                  <a:close/>
                </a:path>
              </a:pathLst>
            </a:custGeom>
            <a:solidFill>
              <a:schemeClr val="bg1"/>
            </a:solidFill>
            <a:ln>
              <a:noFill/>
            </a:ln>
          </p:spPr>
          <p:txBody>
            <a:bodyPr/>
            <a:lstStyle/>
            <a:p>
              <a:endParaRPr altLang="en-US" lang="zh-CN">
                <a:cs typeface="+mn-ea"/>
                <a:sym typeface="+mn-lt"/>
              </a:endParaRPr>
            </a:p>
          </p:txBody>
        </p:sp>
      </p:grpSp>
      <p:grpSp>
        <p:nvGrpSpPr>
          <p:cNvPr id="6" name="组合 5"/>
          <p:cNvGrpSpPr/>
          <p:nvPr/>
        </p:nvGrpSpPr>
        <p:grpSpPr>
          <a:xfrm>
            <a:off x="3099560" y="1486952"/>
            <a:ext cx="792088" cy="792088"/>
            <a:chOff x="3099560" y="1573239"/>
            <a:chExt cx="792088" cy="792088"/>
          </a:xfrm>
        </p:grpSpPr>
        <p:sp>
          <p:nvSpPr>
            <p:cNvPr id="11" name="椭圆 10">
              <a:extLst>
                <a:ext uri="{FF2B5EF4-FFF2-40B4-BE49-F238E27FC236}">
                  <a16:creationId xmlns:a16="http://schemas.microsoft.com/office/drawing/2014/main" id="{78E4E264-5C95-4722-B34B-B5FD01240444}"/>
                </a:ext>
              </a:extLst>
            </p:cNvPr>
            <p:cNvSpPr/>
            <p:nvPr/>
          </p:nvSpPr>
          <p:spPr>
            <a:xfrm>
              <a:off x="3099560" y="1573239"/>
              <a:ext cx="792088" cy="792088"/>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5" name="school-bus-front_15923">
              <a:extLst>
                <a:ext uri="{FF2B5EF4-FFF2-40B4-BE49-F238E27FC236}">
                  <a16:creationId xmlns:a16="http://schemas.microsoft.com/office/drawing/2014/main" id="{12F168A5-A448-4A4F-BC4A-2CCF761E355E}"/>
                </a:ext>
              </a:extLst>
            </p:cNvPr>
            <p:cNvSpPr>
              <a:spLocks noChangeAspect="1"/>
            </p:cNvSpPr>
            <p:nvPr/>
          </p:nvSpPr>
          <p:spPr bwMode="auto">
            <a:xfrm>
              <a:off x="3338951" y="1822682"/>
              <a:ext cx="313306" cy="293202"/>
            </a:xfrm>
            <a:custGeom>
              <a:gdLst>
                <a:gd fmla="*/ 32 w 1018" name="T0"/>
                <a:gd fmla="*/ 254 h 954" name="T1"/>
                <a:gd fmla="*/ 64 w 1018" name="T2"/>
                <a:gd fmla="*/ 254 h 954" name="T3"/>
                <a:gd fmla="*/ 64 w 1018" name="T4"/>
                <a:gd fmla="*/ 445 h 954" name="T5"/>
                <a:gd fmla="*/ 32 w 1018" name="T6"/>
                <a:gd fmla="*/ 445 h 954" name="T7"/>
                <a:gd fmla="*/ 0 w 1018" name="T8"/>
                <a:gd fmla="*/ 413 h 954" name="T9"/>
                <a:gd fmla="*/ 0 w 1018" name="T10"/>
                <a:gd fmla="*/ 286 h 954" name="T11"/>
                <a:gd fmla="*/ 32 w 1018" name="T12"/>
                <a:gd fmla="*/ 254 h 954" name="T13"/>
                <a:gd fmla="*/ 986 w 1018" name="T14"/>
                <a:gd fmla="*/ 254 h 954" name="T15"/>
                <a:gd fmla="*/ 954 w 1018" name="T16"/>
                <a:gd fmla="*/ 254 h 954" name="T17"/>
                <a:gd fmla="*/ 954 w 1018" name="T18"/>
                <a:gd fmla="*/ 445 h 954" name="T19"/>
                <a:gd fmla="*/ 986 w 1018" name="T20"/>
                <a:gd fmla="*/ 445 h 954" name="T21"/>
                <a:gd fmla="*/ 1018 w 1018" name="T22"/>
                <a:gd fmla="*/ 413 h 954" name="T23"/>
                <a:gd fmla="*/ 1018 w 1018" name="T24"/>
                <a:gd fmla="*/ 286 h 954" name="T25"/>
                <a:gd fmla="*/ 986 w 1018" name="T26"/>
                <a:gd fmla="*/ 254 h 954" name="T27"/>
                <a:gd fmla="*/ 891 w 1018" name="T28"/>
                <a:gd fmla="*/ 191 h 954" name="T29"/>
                <a:gd fmla="*/ 891 w 1018" name="T30"/>
                <a:gd fmla="*/ 763 h 954" name="T31"/>
                <a:gd fmla="*/ 827 w 1018" name="T32"/>
                <a:gd fmla="*/ 827 h 954" name="T33"/>
                <a:gd fmla="*/ 827 w 1018" name="T34"/>
                <a:gd fmla="*/ 890 h 954" name="T35"/>
                <a:gd fmla="*/ 763 w 1018" name="T36"/>
                <a:gd fmla="*/ 954 h 954" name="T37"/>
                <a:gd fmla="*/ 700 w 1018" name="T38"/>
                <a:gd fmla="*/ 954 h 954" name="T39"/>
                <a:gd fmla="*/ 636 w 1018" name="T40"/>
                <a:gd fmla="*/ 890 h 954" name="T41"/>
                <a:gd fmla="*/ 636 w 1018" name="T42"/>
                <a:gd fmla="*/ 827 h 954" name="T43"/>
                <a:gd fmla="*/ 382 w 1018" name="T44"/>
                <a:gd fmla="*/ 827 h 954" name="T45"/>
                <a:gd fmla="*/ 382 w 1018" name="T46"/>
                <a:gd fmla="*/ 890 h 954" name="T47"/>
                <a:gd fmla="*/ 318 w 1018" name="T48"/>
                <a:gd fmla="*/ 954 h 954" name="T49"/>
                <a:gd fmla="*/ 254 w 1018" name="T50"/>
                <a:gd fmla="*/ 954 h 954" name="T51"/>
                <a:gd fmla="*/ 191 w 1018" name="T52"/>
                <a:gd fmla="*/ 890 h 954" name="T53"/>
                <a:gd fmla="*/ 191 w 1018" name="T54"/>
                <a:gd fmla="*/ 827 h 954" name="T55"/>
                <a:gd fmla="*/ 127 w 1018" name="T56"/>
                <a:gd fmla="*/ 763 h 954" name="T57"/>
                <a:gd fmla="*/ 127 w 1018" name="T58"/>
                <a:gd fmla="*/ 191 h 954" name="T59"/>
                <a:gd fmla="*/ 318 w 1018" name="T60"/>
                <a:gd fmla="*/ 0 h 954" name="T61"/>
                <a:gd fmla="*/ 700 w 1018" name="T62"/>
                <a:gd fmla="*/ 0 h 954" name="T63"/>
                <a:gd fmla="*/ 891 w 1018" name="T64"/>
                <a:gd fmla="*/ 191 h 954" name="T65"/>
                <a:gd fmla="*/ 382 w 1018" name="T66"/>
                <a:gd fmla="*/ 127 h 954" name="T67"/>
                <a:gd fmla="*/ 636 w 1018" name="T68"/>
                <a:gd fmla="*/ 127 h 954" name="T69"/>
                <a:gd fmla="*/ 636 w 1018" name="T70"/>
                <a:gd fmla="*/ 63 h 954" name="T71"/>
                <a:gd fmla="*/ 382 w 1018" name="T72"/>
                <a:gd fmla="*/ 63 h 954" name="T73"/>
                <a:gd fmla="*/ 382 w 1018" name="T74"/>
                <a:gd fmla="*/ 127 h 954" name="T75"/>
                <a:gd fmla="*/ 318 w 1018" name="T76"/>
                <a:gd fmla="*/ 700 h 954" name="T77"/>
                <a:gd fmla="*/ 254 w 1018" name="T78"/>
                <a:gd fmla="*/ 636 h 954" name="T79"/>
                <a:gd fmla="*/ 191 w 1018" name="T80"/>
                <a:gd fmla="*/ 700 h 954" name="T81"/>
                <a:gd fmla="*/ 254 w 1018" name="T82"/>
                <a:gd fmla="*/ 763 h 954" name="T83"/>
                <a:gd fmla="*/ 318 w 1018" name="T84"/>
                <a:gd fmla="*/ 700 h 954" name="T85"/>
                <a:gd fmla="*/ 827 w 1018" name="T86"/>
                <a:gd fmla="*/ 700 h 954" name="T87"/>
                <a:gd fmla="*/ 763 w 1018" name="T88"/>
                <a:gd fmla="*/ 636 h 954" name="T89"/>
                <a:gd fmla="*/ 700 w 1018" name="T90"/>
                <a:gd fmla="*/ 700 h 954" name="T91"/>
                <a:gd fmla="*/ 763 w 1018" name="T92"/>
                <a:gd fmla="*/ 763 h 954" name="T93"/>
                <a:gd fmla="*/ 827 w 1018" name="T94"/>
                <a:gd fmla="*/ 700 h 954" name="T95"/>
                <a:gd fmla="*/ 827 w 1018" name="T96"/>
                <a:gd fmla="*/ 191 h 954" name="T97"/>
                <a:gd fmla="*/ 191 w 1018" name="T98"/>
                <a:gd fmla="*/ 191 h 954" name="T99"/>
                <a:gd fmla="*/ 191 w 1018" name="T100"/>
                <a:gd fmla="*/ 572 h 954" name="T101"/>
                <a:gd fmla="*/ 827 w 1018" name="T102"/>
                <a:gd fmla="*/ 572 h 954" name="T103"/>
                <a:gd fmla="*/ 827 w 1018" name="T104"/>
                <a:gd fmla="*/ 191 h 954" name="T105"/>
                <a:gd fmla="*/ 827 w 1018" name="T106"/>
                <a:gd fmla="*/ 191 h 954"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954" w="1018">
                  <a:moveTo>
                    <a:pt x="32" y="254"/>
                  </a:moveTo>
                  <a:lnTo>
                    <a:pt x="64" y="254"/>
                  </a:lnTo>
                  <a:lnTo>
                    <a:pt x="64" y="445"/>
                  </a:lnTo>
                  <a:lnTo>
                    <a:pt x="32" y="445"/>
                  </a:lnTo>
                  <a:cubicBezTo>
                    <a:pt x="14" y="445"/>
                    <a:pt x="0" y="431"/>
                    <a:pt x="0" y="413"/>
                  </a:cubicBezTo>
                  <a:lnTo>
                    <a:pt x="0" y="286"/>
                  </a:lnTo>
                  <a:cubicBezTo>
                    <a:pt x="0" y="269"/>
                    <a:pt x="14" y="254"/>
                    <a:pt x="32" y="254"/>
                  </a:cubicBezTo>
                  <a:close/>
                  <a:moveTo>
                    <a:pt x="986" y="254"/>
                  </a:moveTo>
                  <a:lnTo>
                    <a:pt x="954" y="254"/>
                  </a:lnTo>
                  <a:lnTo>
                    <a:pt x="954" y="445"/>
                  </a:lnTo>
                  <a:lnTo>
                    <a:pt x="986" y="445"/>
                  </a:lnTo>
                  <a:cubicBezTo>
                    <a:pt x="1004" y="445"/>
                    <a:pt x="1018" y="431"/>
                    <a:pt x="1018" y="413"/>
                  </a:cubicBezTo>
                  <a:lnTo>
                    <a:pt x="1018" y="286"/>
                  </a:lnTo>
                  <a:cubicBezTo>
                    <a:pt x="1018" y="269"/>
                    <a:pt x="1004" y="254"/>
                    <a:pt x="986" y="254"/>
                  </a:cubicBezTo>
                  <a:close/>
                  <a:moveTo>
                    <a:pt x="891" y="191"/>
                  </a:moveTo>
                  <a:lnTo>
                    <a:pt x="891" y="763"/>
                  </a:lnTo>
                  <a:cubicBezTo>
                    <a:pt x="891" y="798"/>
                    <a:pt x="862" y="827"/>
                    <a:pt x="827" y="827"/>
                  </a:cubicBezTo>
                  <a:lnTo>
                    <a:pt x="827" y="890"/>
                  </a:lnTo>
                  <a:cubicBezTo>
                    <a:pt x="827" y="926"/>
                    <a:pt x="799" y="954"/>
                    <a:pt x="763" y="954"/>
                  </a:cubicBezTo>
                  <a:lnTo>
                    <a:pt x="700" y="954"/>
                  </a:lnTo>
                  <a:cubicBezTo>
                    <a:pt x="665" y="954"/>
                    <a:pt x="636" y="925"/>
                    <a:pt x="636" y="890"/>
                  </a:cubicBezTo>
                  <a:lnTo>
                    <a:pt x="636" y="827"/>
                  </a:lnTo>
                  <a:lnTo>
                    <a:pt x="382" y="827"/>
                  </a:lnTo>
                  <a:lnTo>
                    <a:pt x="382" y="890"/>
                  </a:lnTo>
                  <a:cubicBezTo>
                    <a:pt x="382" y="926"/>
                    <a:pt x="353" y="954"/>
                    <a:pt x="318" y="954"/>
                  </a:cubicBezTo>
                  <a:lnTo>
                    <a:pt x="254" y="954"/>
                  </a:lnTo>
                  <a:cubicBezTo>
                    <a:pt x="219" y="954"/>
                    <a:pt x="191" y="925"/>
                    <a:pt x="191" y="890"/>
                  </a:cubicBezTo>
                  <a:lnTo>
                    <a:pt x="191" y="827"/>
                  </a:lnTo>
                  <a:cubicBezTo>
                    <a:pt x="156" y="827"/>
                    <a:pt x="127" y="798"/>
                    <a:pt x="127" y="763"/>
                  </a:cubicBezTo>
                  <a:lnTo>
                    <a:pt x="127" y="191"/>
                  </a:lnTo>
                  <a:cubicBezTo>
                    <a:pt x="127" y="85"/>
                    <a:pt x="213" y="0"/>
                    <a:pt x="318" y="0"/>
                  </a:cubicBezTo>
                  <a:lnTo>
                    <a:pt x="700" y="0"/>
                  </a:lnTo>
                  <a:cubicBezTo>
                    <a:pt x="805" y="0"/>
                    <a:pt x="891" y="85"/>
                    <a:pt x="891" y="191"/>
                  </a:cubicBezTo>
                  <a:close/>
                  <a:moveTo>
                    <a:pt x="382" y="127"/>
                  </a:moveTo>
                  <a:lnTo>
                    <a:pt x="636" y="127"/>
                  </a:lnTo>
                  <a:lnTo>
                    <a:pt x="636" y="63"/>
                  </a:lnTo>
                  <a:lnTo>
                    <a:pt x="382" y="63"/>
                  </a:lnTo>
                  <a:lnTo>
                    <a:pt x="382" y="127"/>
                  </a:lnTo>
                  <a:close/>
                  <a:moveTo>
                    <a:pt x="318" y="700"/>
                  </a:moveTo>
                  <a:cubicBezTo>
                    <a:pt x="318" y="664"/>
                    <a:pt x="290" y="636"/>
                    <a:pt x="254" y="636"/>
                  </a:cubicBezTo>
                  <a:cubicBezTo>
                    <a:pt x="219" y="636"/>
                    <a:pt x="191" y="664"/>
                    <a:pt x="191" y="700"/>
                  </a:cubicBezTo>
                  <a:cubicBezTo>
                    <a:pt x="191" y="735"/>
                    <a:pt x="219" y="763"/>
                    <a:pt x="254" y="763"/>
                  </a:cubicBezTo>
                  <a:cubicBezTo>
                    <a:pt x="290" y="763"/>
                    <a:pt x="318" y="735"/>
                    <a:pt x="318" y="700"/>
                  </a:cubicBezTo>
                  <a:close/>
                  <a:moveTo>
                    <a:pt x="827" y="700"/>
                  </a:moveTo>
                  <a:cubicBezTo>
                    <a:pt x="827" y="664"/>
                    <a:pt x="799" y="636"/>
                    <a:pt x="763" y="636"/>
                  </a:cubicBezTo>
                  <a:cubicBezTo>
                    <a:pt x="728" y="636"/>
                    <a:pt x="700" y="664"/>
                    <a:pt x="700" y="700"/>
                  </a:cubicBezTo>
                  <a:cubicBezTo>
                    <a:pt x="700" y="735"/>
                    <a:pt x="728" y="763"/>
                    <a:pt x="763" y="763"/>
                  </a:cubicBezTo>
                  <a:cubicBezTo>
                    <a:pt x="799" y="763"/>
                    <a:pt x="827" y="735"/>
                    <a:pt x="827" y="700"/>
                  </a:cubicBezTo>
                  <a:close/>
                  <a:moveTo>
                    <a:pt x="827" y="191"/>
                  </a:moveTo>
                  <a:lnTo>
                    <a:pt x="191" y="191"/>
                  </a:lnTo>
                  <a:lnTo>
                    <a:pt x="191" y="572"/>
                  </a:lnTo>
                  <a:lnTo>
                    <a:pt x="827" y="572"/>
                  </a:lnTo>
                  <a:lnTo>
                    <a:pt x="827" y="191"/>
                  </a:lnTo>
                  <a:lnTo>
                    <a:pt x="827" y="191"/>
                  </a:lnTo>
                  <a:close/>
                </a:path>
              </a:pathLst>
            </a:custGeom>
            <a:solidFill>
              <a:schemeClr val="bg1"/>
            </a:solidFill>
            <a:ln>
              <a:noFill/>
            </a:ln>
          </p:spPr>
          <p:txBody>
            <a:bodyPr/>
            <a:lstStyle/>
            <a:p>
              <a:endParaRPr altLang="en-US" lang="zh-CN">
                <a:cs typeface="+mn-ea"/>
                <a:sym typeface="+mn-lt"/>
              </a:endParaRPr>
            </a:p>
          </p:txBody>
        </p:sp>
      </p:grpSp>
      <p:grpSp>
        <p:nvGrpSpPr>
          <p:cNvPr id="47" name="组合 46"/>
          <p:cNvGrpSpPr/>
          <p:nvPr/>
        </p:nvGrpSpPr>
        <p:grpSpPr>
          <a:xfrm>
            <a:off x="7387321" y="1486952"/>
            <a:ext cx="792088" cy="792088"/>
            <a:chOff x="7387321" y="1573239"/>
            <a:chExt cx="792088" cy="792088"/>
          </a:xfrm>
        </p:grpSpPr>
        <p:sp>
          <p:nvSpPr>
            <p:cNvPr id="19" name="椭圆 18">
              <a:extLst>
                <a:ext uri="{FF2B5EF4-FFF2-40B4-BE49-F238E27FC236}">
                  <a16:creationId xmlns:a16="http://schemas.microsoft.com/office/drawing/2014/main" id="{70D8F2D4-0336-4356-8C03-4443AD3AF740}"/>
                </a:ext>
              </a:extLst>
            </p:cNvPr>
            <p:cNvSpPr/>
            <p:nvPr/>
          </p:nvSpPr>
          <p:spPr>
            <a:xfrm>
              <a:off x="7387321" y="1573239"/>
              <a:ext cx="792088" cy="792088"/>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6" name="business-meeting-group-on-circular-table_47842">
              <a:extLst>
                <a:ext uri="{FF2B5EF4-FFF2-40B4-BE49-F238E27FC236}">
                  <a16:creationId xmlns:a16="http://schemas.microsoft.com/office/drawing/2014/main" id="{0F7C4DD6-598D-44C7-9C9B-DA9AB9BB2974}"/>
                </a:ext>
              </a:extLst>
            </p:cNvPr>
            <p:cNvSpPr>
              <a:spLocks noChangeAspect="1"/>
            </p:cNvSpPr>
            <p:nvPr/>
          </p:nvSpPr>
          <p:spPr bwMode="auto">
            <a:xfrm>
              <a:off x="7626712" y="1815046"/>
              <a:ext cx="313306" cy="308474"/>
            </a:xfrm>
            <a:custGeom>
              <a:gdLst>
                <a:gd fmla="*/ 224 w 10818" name="T0"/>
                <a:gd fmla="*/ 6995 h 10667" name="T1"/>
                <a:gd fmla="*/ 4961 w 10818" name="T2"/>
                <a:gd fmla="*/ 8944 h 10667" name="T3"/>
                <a:gd fmla="*/ 3855 w 10818" name="T4"/>
                <a:gd fmla="*/ 9797 h 10667" name="T5"/>
                <a:gd fmla="*/ 6923 w 10818" name="T6"/>
                <a:gd fmla="*/ 10667 h 10667" name="T7"/>
                <a:gd fmla="*/ 5816 w 10818" name="T8"/>
                <a:gd fmla="*/ 9797 h 10667" name="T9"/>
                <a:gd fmla="*/ 10595 w 10818" name="T10"/>
                <a:gd fmla="*/ 8944 h 10667" name="T11"/>
                <a:gd fmla="*/ 5415 w 10818" name="T12"/>
                <a:gd fmla="*/ 8270 h 10667" name="T13"/>
                <a:gd fmla="*/ 3722 w 10818" name="T14"/>
                <a:gd fmla="*/ 3649 h 10667" name="T15"/>
                <a:gd fmla="*/ 5322 w 10818" name="T16"/>
                <a:gd fmla="*/ 2373 h 10667" name="T17"/>
                <a:gd fmla="*/ 4424 w 10818" name="T18"/>
                <a:gd fmla="*/ 4429 h 10667" name="T19"/>
                <a:gd fmla="*/ 4336 w 10818" name="T20"/>
                <a:gd fmla="*/ 4435 h 10667" name="T21"/>
                <a:gd fmla="*/ 4298 w 10818" name="T22"/>
                <a:gd fmla="*/ 1130 h 10667" name="T23"/>
                <a:gd fmla="*/ 6555 w 10818" name="T24"/>
                <a:gd fmla="*/ 1130 h 10667" name="T25"/>
                <a:gd fmla="*/ 4298 w 10818" name="T26"/>
                <a:gd fmla="*/ 1130 h 10667" name="T27"/>
                <a:gd fmla="*/ 3025 w 10818" name="T28"/>
                <a:gd fmla="*/ 3634 h 10667" name="T29"/>
                <a:gd fmla="*/ 2891 w 10818" name="T30"/>
                <a:gd fmla="*/ 4605 h 10667" name="T31"/>
                <a:gd fmla="*/ 2456 w 10818" name="T32"/>
                <a:gd fmla="*/ 3922 h 10667" name="T33"/>
                <a:gd fmla="*/ 1989 w 10818" name="T34"/>
                <a:gd fmla="*/ 4803 h 10667" name="T35"/>
                <a:gd fmla="*/ 2186 w 10818" name="T36"/>
                <a:gd fmla="*/ 2703 h 10667" name="T37"/>
                <a:gd fmla="*/ 6477 w 10818" name="T38"/>
                <a:gd fmla="*/ 2655 h 10667" name="T39"/>
                <a:gd fmla="*/ 7358 w 10818" name="T40"/>
                <a:gd fmla="*/ 4518 h 10667" name="T41"/>
                <a:gd fmla="*/ 6421 w 10818" name="T42"/>
                <a:gd fmla="*/ 4022 h 10667" name="T43"/>
                <a:gd fmla="*/ 5759 w 10818" name="T44"/>
                <a:gd fmla="*/ 4404 h 10667" name="T45"/>
                <a:gd fmla="*/ 6078 w 10818" name="T46"/>
                <a:gd fmla="*/ 2469 h 10667" name="T47"/>
                <a:gd fmla="*/ 9230 w 10818" name="T48"/>
                <a:gd fmla="*/ 2628 h 10667" name="T49"/>
                <a:gd fmla="*/ 10498 w 10818" name="T50"/>
                <a:gd fmla="*/ 5576 h 10667" name="T51"/>
                <a:gd fmla="*/ 10248 w 10818" name="T52"/>
                <a:gd fmla="*/ 3041 h 10667" name="T53"/>
                <a:gd fmla="*/ 9230 w 10818" name="T54"/>
                <a:gd fmla="*/ 2628 h 10667" name="T55"/>
                <a:gd fmla="*/ 9985 w 10818" name="T56"/>
                <a:gd fmla="*/ 5154 h 10667" name="T57"/>
                <a:gd fmla="*/ 9977 w 10818" name="T58"/>
                <a:gd fmla="*/ 5108 h 10667" name="T59"/>
                <a:gd fmla="*/ 10086 w 10818" name="T60"/>
                <a:gd fmla="*/ 4723 h 10667" name="T61"/>
                <a:gd fmla="*/ 9147 w 10818" name="T62"/>
                <a:gd fmla="*/ 755 h 10667" name="T63"/>
                <a:gd fmla="*/ 9147 w 10818" name="T64"/>
                <a:gd fmla="*/ 2538 h 10667" name="T65"/>
                <a:gd fmla="*/ 7973 w 10818" name="T66"/>
                <a:gd fmla="*/ 4611 h 10667" name="T67"/>
                <a:gd fmla="*/ 7793 w 10818" name="T68"/>
                <a:gd fmla="*/ 3634 h 10667" name="T69"/>
                <a:gd fmla="*/ 8633 w 10818" name="T70"/>
                <a:gd fmla="*/ 2703 h 10667" name="T71"/>
                <a:gd fmla="*/ 8830 w 10818" name="T72"/>
                <a:gd fmla="*/ 4800 h 10667" name="T73"/>
                <a:gd fmla="*/ 8363 w 10818" name="T74"/>
                <a:gd fmla="*/ 3922 h 10667" name="T75"/>
                <a:gd fmla="*/ 7973 w 10818" name="T76"/>
                <a:gd fmla="*/ 4611 h 10667" name="T77"/>
                <a:gd fmla="*/ 1672 w 10818" name="T78"/>
                <a:gd fmla="*/ 755 h 10667" name="T79"/>
                <a:gd fmla="*/ 1672 w 10818" name="T80"/>
                <a:gd fmla="*/ 2538 h 10667" name="T81"/>
                <a:gd fmla="*/ 324 w 10818" name="T82"/>
                <a:gd fmla="*/ 5583 h 10667" name="T83"/>
                <a:gd fmla="*/ 1589 w 10818" name="T84"/>
                <a:gd fmla="*/ 2628 h 10667" name="T85"/>
                <a:gd fmla="*/ 571 w 10818" name="T86"/>
                <a:gd fmla="*/ 3041 h 10667" name="T87"/>
                <a:gd fmla="*/ 324 w 10818" name="T88"/>
                <a:gd fmla="*/ 5583 h 10667" name="T89"/>
                <a:gd fmla="*/ 842 w 10818" name="T90"/>
                <a:gd fmla="*/ 5108 h 10667" name="T91"/>
                <a:gd fmla="*/ 833 w 10818" name="T92"/>
                <a:gd fmla="*/ 5154 h 10667" name="T93"/>
                <a:gd fmla="*/ 912 w 10818" name="T94"/>
                <a:gd fmla="*/ 3616 h 10667" name="T95"/>
                <a:gd fmla="*/ 5415 w 10818" name="T96"/>
                <a:gd fmla="*/ 4695 h 10667" name="T97"/>
                <a:gd fmla="*/ 234 w 10818" name="T98"/>
                <a:gd fmla="*/ 6333 h 10667" name="T99"/>
                <a:gd fmla="*/ 10595 w 10818" name="T100"/>
                <a:gd fmla="*/ 6335 h 10667" name="T101"/>
                <a:gd fmla="*/ 10595 w 10818" name="T102"/>
                <a:gd fmla="*/ 6332 h 10667"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0667" w="10818">
                  <a:moveTo>
                    <a:pt x="5415" y="8270"/>
                  </a:moveTo>
                  <a:cubicBezTo>
                    <a:pt x="3214" y="8270"/>
                    <a:pt x="993" y="7834"/>
                    <a:pt x="224" y="6995"/>
                  </a:cubicBezTo>
                  <a:lnTo>
                    <a:pt x="224" y="8944"/>
                  </a:lnTo>
                  <a:lnTo>
                    <a:pt x="4961" y="8944"/>
                  </a:lnTo>
                  <a:lnTo>
                    <a:pt x="4961" y="9797"/>
                  </a:lnTo>
                  <a:lnTo>
                    <a:pt x="3855" y="9797"/>
                  </a:lnTo>
                  <a:lnTo>
                    <a:pt x="3855" y="10667"/>
                  </a:lnTo>
                  <a:lnTo>
                    <a:pt x="6923" y="10667"/>
                  </a:lnTo>
                  <a:lnTo>
                    <a:pt x="6923" y="9797"/>
                  </a:lnTo>
                  <a:lnTo>
                    <a:pt x="5816" y="9797"/>
                  </a:lnTo>
                  <a:lnTo>
                    <a:pt x="5816" y="8944"/>
                  </a:lnTo>
                  <a:lnTo>
                    <a:pt x="10595" y="8944"/>
                  </a:lnTo>
                  <a:lnTo>
                    <a:pt x="10595" y="7004"/>
                  </a:lnTo>
                  <a:cubicBezTo>
                    <a:pt x="9817" y="7837"/>
                    <a:pt x="7606" y="8270"/>
                    <a:pt x="5415" y="8270"/>
                  </a:cubicBezTo>
                  <a:close/>
                  <a:moveTo>
                    <a:pt x="3506" y="4513"/>
                  </a:moveTo>
                  <a:cubicBezTo>
                    <a:pt x="3555" y="4225"/>
                    <a:pt x="3617" y="3935"/>
                    <a:pt x="3722" y="3649"/>
                  </a:cubicBezTo>
                  <a:cubicBezTo>
                    <a:pt x="3827" y="3361"/>
                    <a:pt x="3984" y="3019"/>
                    <a:pt x="4239" y="2778"/>
                  </a:cubicBezTo>
                  <a:cubicBezTo>
                    <a:pt x="4404" y="2570"/>
                    <a:pt x="4803" y="2390"/>
                    <a:pt x="5322" y="2373"/>
                  </a:cubicBezTo>
                  <a:lnTo>
                    <a:pt x="5080" y="4404"/>
                  </a:lnTo>
                  <a:cubicBezTo>
                    <a:pt x="4858" y="4408"/>
                    <a:pt x="4638" y="4416"/>
                    <a:pt x="4424" y="4429"/>
                  </a:cubicBezTo>
                  <a:cubicBezTo>
                    <a:pt x="4431" y="4283"/>
                    <a:pt x="4437" y="4143"/>
                    <a:pt x="4443" y="4018"/>
                  </a:cubicBezTo>
                  <a:cubicBezTo>
                    <a:pt x="4399" y="4153"/>
                    <a:pt x="4366" y="4293"/>
                    <a:pt x="4336" y="4435"/>
                  </a:cubicBezTo>
                  <a:cubicBezTo>
                    <a:pt x="4051" y="4454"/>
                    <a:pt x="3773" y="4480"/>
                    <a:pt x="3506" y="4513"/>
                  </a:cubicBezTo>
                  <a:close/>
                  <a:moveTo>
                    <a:pt x="4298" y="1130"/>
                  </a:moveTo>
                  <a:cubicBezTo>
                    <a:pt x="4298" y="506"/>
                    <a:pt x="4803" y="0"/>
                    <a:pt x="5427" y="0"/>
                  </a:cubicBezTo>
                  <a:cubicBezTo>
                    <a:pt x="6050" y="0"/>
                    <a:pt x="6555" y="506"/>
                    <a:pt x="6555" y="1130"/>
                  </a:cubicBezTo>
                  <a:cubicBezTo>
                    <a:pt x="6555" y="1755"/>
                    <a:pt x="6050" y="2260"/>
                    <a:pt x="5427" y="2260"/>
                  </a:cubicBezTo>
                  <a:cubicBezTo>
                    <a:pt x="4803" y="2260"/>
                    <a:pt x="4298" y="1755"/>
                    <a:pt x="4298" y="1130"/>
                  </a:cubicBezTo>
                  <a:close/>
                  <a:moveTo>
                    <a:pt x="2501" y="2850"/>
                  </a:moveTo>
                  <a:cubicBezTo>
                    <a:pt x="2791" y="3060"/>
                    <a:pt x="2939" y="3398"/>
                    <a:pt x="3025" y="3634"/>
                  </a:cubicBezTo>
                  <a:cubicBezTo>
                    <a:pt x="3041" y="3677"/>
                    <a:pt x="3050" y="3723"/>
                    <a:pt x="3064" y="3767"/>
                  </a:cubicBezTo>
                  <a:cubicBezTo>
                    <a:pt x="2984" y="4052"/>
                    <a:pt x="2933" y="4334"/>
                    <a:pt x="2891" y="4605"/>
                  </a:cubicBezTo>
                  <a:cubicBezTo>
                    <a:pt x="2799" y="4621"/>
                    <a:pt x="2707" y="4638"/>
                    <a:pt x="2617" y="4656"/>
                  </a:cubicBezTo>
                  <a:cubicBezTo>
                    <a:pt x="2575" y="4390"/>
                    <a:pt x="2522" y="4116"/>
                    <a:pt x="2456" y="3922"/>
                  </a:cubicBezTo>
                  <a:cubicBezTo>
                    <a:pt x="2474" y="4149"/>
                    <a:pt x="2493" y="4416"/>
                    <a:pt x="2510" y="4679"/>
                  </a:cubicBezTo>
                  <a:cubicBezTo>
                    <a:pt x="2329" y="4717"/>
                    <a:pt x="2154" y="4758"/>
                    <a:pt x="1989" y="4803"/>
                  </a:cubicBezTo>
                  <a:lnTo>
                    <a:pt x="1782" y="2632"/>
                  </a:lnTo>
                  <a:cubicBezTo>
                    <a:pt x="1926" y="2642"/>
                    <a:pt x="2065" y="2665"/>
                    <a:pt x="2186" y="2703"/>
                  </a:cubicBezTo>
                  <a:cubicBezTo>
                    <a:pt x="2292" y="2731"/>
                    <a:pt x="2399" y="2776"/>
                    <a:pt x="2501" y="2850"/>
                  </a:cubicBezTo>
                  <a:close/>
                  <a:moveTo>
                    <a:pt x="6477" y="2655"/>
                  </a:moveTo>
                  <a:cubicBezTo>
                    <a:pt x="6845" y="2922"/>
                    <a:pt x="7033" y="3350"/>
                    <a:pt x="7142" y="3649"/>
                  </a:cubicBezTo>
                  <a:cubicBezTo>
                    <a:pt x="7247" y="3936"/>
                    <a:pt x="7310" y="4228"/>
                    <a:pt x="7358" y="4518"/>
                  </a:cubicBezTo>
                  <a:cubicBezTo>
                    <a:pt x="7091" y="4484"/>
                    <a:pt x="6813" y="4457"/>
                    <a:pt x="6528" y="4438"/>
                  </a:cubicBezTo>
                  <a:cubicBezTo>
                    <a:pt x="6498" y="4296"/>
                    <a:pt x="6465" y="4157"/>
                    <a:pt x="6421" y="4022"/>
                  </a:cubicBezTo>
                  <a:cubicBezTo>
                    <a:pt x="6431" y="4150"/>
                    <a:pt x="6441" y="4289"/>
                    <a:pt x="6452" y="4432"/>
                  </a:cubicBezTo>
                  <a:cubicBezTo>
                    <a:pt x="6226" y="4418"/>
                    <a:pt x="5994" y="4409"/>
                    <a:pt x="5759" y="4404"/>
                  </a:cubicBezTo>
                  <a:lnTo>
                    <a:pt x="5566" y="2379"/>
                  </a:lnTo>
                  <a:cubicBezTo>
                    <a:pt x="5748" y="2392"/>
                    <a:pt x="5924" y="2421"/>
                    <a:pt x="6078" y="2469"/>
                  </a:cubicBezTo>
                  <a:cubicBezTo>
                    <a:pt x="6213" y="2505"/>
                    <a:pt x="6349" y="2562"/>
                    <a:pt x="6477" y="2655"/>
                  </a:cubicBezTo>
                  <a:close/>
                  <a:moveTo>
                    <a:pt x="9230" y="2628"/>
                  </a:moveTo>
                  <a:lnTo>
                    <a:pt x="9515" y="5021"/>
                  </a:lnTo>
                  <a:cubicBezTo>
                    <a:pt x="9930" y="5182"/>
                    <a:pt x="10265" y="5368"/>
                    <a:pt x="10498" y="5576"/>
                  </a:cubicBezTo>
                  <a:cubicBezTo>
                    <a:pt x="10595" y="5345"/>
                    <a:pt x="10669" y="5099"/>
                    <a:pt x="10710" y="4814"/>
                  </a:cubicBezTo>
                  <a:cubicBezTo>
                    <a:pt x="10818" y="4071"/>
                    <a:pt x="10654" y="3441"/>
                    <a:pt x="10248" y="3041"/>
                  </a:cubicBezTo>
                  <a:cubicBezTo>
                    <a:pt x="10102" y="2897"/>
                    <a:pt x="9956" y="2808"/>
                    <a:pt x="9812" y="2751"/>
                  </a:cubicBezTo>
                  <a:cubicBezTo>
                    <a:pt x="9659" y="2682"/>
                    <a:pt x="9459" y="2636"/>
                    <a:pt x="9230" y="2628"/>
                  </a:cubicBezTo>
                  <a:close/>
                  <a:moveTo>
                    <a:pt x="10086" y="4723"/>
                  </a:moveTo>
                  <a:cubicBezTo>
                    <a:pt x="10063" y="4880"/>
                    <a:pt x="10029" y="5021"/>
                    <a:pt x="9985" y="5154"/>
                  </a:cubicBezTo>
                  <a:lnTo>
                    <a:pt x="9985" y="5154"/>
                  </a:lnTo>
                  <a:cubicBezTo>
                    <a:pt x="9984" y="5138"/>
                    <a:pt x="9980" y="5124"/>
                    <a:pt x="9977" y="5108"/>
                  </a:cubicBezTo>
                  <a:cubicBezTo>
                    <a:pt x="9952" y="4512"/>
                    <a:pt x="9923" y="3929"/>
                    <a:pt x="9907" y="3616"/>
                  </a:cubicBezTo>
                  <a:cubicBezTo>
                    <a:pt x="10148" y="3962"/>
                    <a:pt x="10126" y="4446"/>
                    <a:pt x="10086" y="4723"/>
                  </a:cubicBezTo>
                  <a:close/>
                  <a:moveTo>
                    <a:pt x="8257" y="1647"/>
                  </a:moveTo>
                  <a:cubicBezTo>
                    <a:pt x="8257" y="1154"/>
                    <a:pt x="8655" y="755"/>
                    <a:pt x="9147" y="755"/>
                  </a:cubicBezTo>
                  <a:cubicBezTo>
                    <a:pt x="9639" y="755"/>
                    <a:pt x="10037" y="1154"/>
                    <a:pt x="10037" y="1647"/>
                  </a:cubicBezTo>
                  <a:cubicBezTo>
                    <a:pt x="10037" y="2139"/>
                    <a:pt x="9639" y="2538"/>
                    <a:pt x="9147" y="2538"/>
                  </a:cubicBezTo>
                  <a:cubicBezTo>
                    <a:pt x="8655" y="2538"/>
                    <a:pt x="8257" y="2139"/>
                    <a:pt x="8257" y="1647"/>
                  </a:cubicBezTo>
                  <a:close/>
                  <a:moveTo>
                    <a:pt x="7973" y="4611"/>
                  </a:moveTo>
                  <a:cubicBezTo>
                    <a:pt x="7927" y="4316"/>
                    <a:pt x="7869" y="4006"/>
                    <a:pt x="7776" y="3693"/>
                  </a:cubicBezTo>
                  <a:cubicBezTo>
                    <a:pt x="7783" y="3674"/>
                    <a:pt x="7786" y="3653"/>
                    <a:pt x="7793" y="3634"/>
                  </a:cubicBezTo>
                  <a:cubicBezTo>
                    <a:pt x="7879" y="3398"/>
                    <a:pt x="8027" y="3060"/>
                    <a:pt x="8318" y="2850"/>
                  </a:cubicBezTo>
                  <a:cubicBezTo>
                    <a:pt x="8419" y="2776"/>
                    <a:pt x="8527" y="2731"/>
                    <a:pt x="8633" y="2703"/>
                  </a:cubicBezTo>
                  <a:cubicBezTo>
                    <a:pt x="8754" y="2665"/>
                    <a:pt x="8893" y="2642"/>
                    <a:pt x="9036" y="2632"/>
                  </a:cubicBezTo>
                  <a:lnTo>
                    <a:pt x="8830" y="4800"/>
                  </a:lnTo>
                  <a:cubicBezTo>
                    <a:pt x="8665" y="4755"/>
                    <a:pt x="8490" y="4714"/>
                    <a:pt x="8309" y="4677"/>
                  </a:cubicBezTo>
                  <a:cubicBezTo>
                    <a:pt x="8326" y="4414"/>
                    <a:pt x="8345" y="4148"/>
                    <a:pt x="8363" y="3922"/>
                  </a:cubicBezTo>
                  <a:cubicBezTo>
                    <a:pt x="8284" y="4154"/>
                    <a:pt x="8230" y="4399"/>
                    <a:pt x="8189" y="4651"/>
                  </a:cubicBezTo>
                  <a:cubicBezTo>
                    <a:pt x="8118" y="4637"/>
                    <a:pt x="8045" y="4624"/>
                    <a:pt x="7973" y="4611"/>
                  </a:cubicBezTo>
                  <a:close/>
                  <a:moveTo>
                    <a:pt x="781" y="1647"/>
                  </a:moveTo>
                  <a:cubicBezTo>
                    <a:pt x="781" y="1154"/>
                    <a:pt x="1180" y="755"/>
                    <a:pt x="1672" y="755"/>
                  </a:cubicBezTo>
                  <a:cubicBezTo>
                    <a:pt x="2164" y="755"/>
                    <a:pt x="2562" y="1154"/>
                    <a:pt x="2562" y="1647"/>
                  </a:cubicBezTo>
                  <a:cubicBezTo>
                    <a:pt x="2562" y="2139"/>
                    <a:pt x="2164" y="2538"/>
                    <a:pt x="1672" y="2538"/>
                  </a:cubicBezTo>
                  <a:cubicBezTo>
                    <a:pt x="1180" y="2538"/>
                    <a:pt x="781" y="2139"/>
                    <a:pt x="781" y="1647"/>
                  </a:cubicBezTo>
                  <a:close/>
                  <a:moveTo>
                    <a:pt x="324" y="5583"/>
                  </a:moveTo>
                  <a:cubicBezTo>
                    <a:pt x="555" y="5375"/>
                    <a:pt x="888" y="5187"/>
                    <a:pt x="1303" y="5025"/>
                  </a:cubicBezTo>
                  <a:lnTo>
                    <a:pt x="1589" y="2628"/>
                  </a:lnTo>
                  <a:cubicBezTo>
                    <a:pt x="1360" y="2636"/>
                    <a:pt x="1160" y="2682"/>
                    <a:pt x="1006" y="2751"/>
                  </a:cubicBezTo>
                  <a:cubicBezTo>
                    <a:pt x="862" y="2808"/>
                    <a:pt x="717" y="2897"/>
                    <a:pt x="571" y="3041"/>
                  </a:cubicBezTo>
                  <a:cubicBezTo>
                    <a:pt x="165" y="3441"/>
                    <a:pt x="0" y="4071"/>
                    <a:pt x="108" y="4814"/>
                  </a:cubicBezTo>
                  <a:cubicBezTo>
                    <a:pt x="150" y="5102"/>
                    <a:pt x="224" y="5350"/>
                    <a:pt x="324" y="5583"/>
                  </a:cubicBezTo>
                  <a:close/>
                  <a:moveTo>
                    <a:pt x="912" y="3616"/>
                  </a:moveTo>
                  <a:cubicBezTo>
                    <a:pt x="896" y="3929"/>
                    <a:pt x="867" y="4512"/>
                    <a:pt x="842" y="5108"/>
                  </a:cubicBezTo>
                  <a:cubicBezTo>
                    <a:pt x="839" y="5124"/>
                    <a:pt x="835" y="5138"/>
                    <a:pt x="833" y="5154"/>
                  </a:cubicBezTo>
                  <a:lnTo>
                    <a:pt x="833" y="5154"/>
                  </a:lnTo>
                  <a:cubicBezTo>
                    <a:pt x="790" y="5021"/>
                    <a:pt x="755" y="4880"/>
                    <a:pt x="733" y="4723"/>
                  </a:cubicBezTo>
                  <a:cubicBezTo>
                    <a:pt x="692" y="4446"/>
                    <a:pt x="671" y="3962"/>
                    <a:pt x="912" y="3616"/>
                  </a:cubicBezTo>
                  <a:close/>
                  <a:moveTo>
                    <a:pt x="10504" y="6033"/>
                  </a:moveTo>
                  <a:cubicBezTo>
                    <a:pt x="10057" y="5272"/>
                    <a:pt x="7950" y="4695"/>
                    <a:pt x="5415" y="4695"/>
                  </a:cubicBezTo>
                  <a:cubicBezTo>
                    <a:pt x="2878" y="4695"/>
                    <a:pt x="772" y="5272"/>
                    <a:pt x="325" y="6033"/>
                  </a:cubicBezTo>
                  <a:cubicBezTo>
                    <a:pt x="267" y="6130"/>
                    <a:pt x="234" y="6231"/>
                    <a:pt x="234" y="6333"/>
                  </a:cubicBezTo>
                  <a:cubicBezTo>
                    <a:pt x="234" y="7238"/>
                    <a:pt x="2553" y="7971"/>
                    <a:pt x="5415" y="7971"/>
                  </a:cubicBezTo>
                  <a:cubicBezTo>
                    <a:pt x="8273" y="7971"/>
                    <a:pt x="10591" y="7239"/>
                    <a:pt x="10595" y="6335"/>
                  </a:cubicBezTo>
                  <a:lnTo>
                    <a:pt x="10595" y="6333"/>
                  </a:lnTo>
                  <a:lnTo>
                    <a:pt x="10595" y="6332"/>
                  </a:lnTo>
                  <a:cubicBezTo>
                    <a:pt x="10594" y="6229"/>
                    <a:pt x="10560" y="6130"/>
                    <a:pt x="10504" y="6033"/>
                  </a:cubicBezTo>
                  <a:close/>
                </a:path>
              </a:pathLst>
            </a:custGeom>
            <a:solidFill>
              <a:schemeClr val="bg1"/>
            </a:solidFill>
            <a:ln>
              <a:noFill/>
            </a:ln>
          </p:spPr>
          <p:txBody>
            <a:bodyPr/>
            <a:lstStyle/>
            <a:p>
              <a:endParaRPr altLang="en-US" lang="zh-CN">
                <a:cs typeface="+mn-ea"/>
                <a:sym typeface="+mn-lt"/>
              </a:endParaRPr>
            </a:p>
          </p:txBody>
        </p:sp>
      </p:grpSp>
      <p:sp>
        <p:nvSpPr>
          <p:cNvPr id="27" name="矩形 26">
            <a:extLst>
              <a:ext uri="{FF2B5EF4-FFF2-40B4-BE49-F238E27FC236}">
                <a16:creationId xmlns:a16="http://schemas.microsoft.com/office/drawing/2014/main" id="{D192294E-234D-406F-9278-CB6819FDDE14}"/>
              </a:ext>
            </a:extLst>
          </p:cNvPr>
          <p:cNvSpPr/>
          <p:nvPr/>
        </p:nvSpPr>
        <p:spPr>
          <a:xfrm>
            <a:off x="1178301" y="3773020"/>
            <a:ext cx="6787398" cy="571500"/>
          </a:xfrm>
          <a:prstGeom prst="rect">
            <a:avLst/>
          </a:prstGeom>
        </p:spPr>
        <p:txBody>
          <a:bodyPr wrap="square">
            <a:spAutoFit/>
          </a:bodyPr>
          <a:lstStyle/>
          <a:p>
            <a:pPr algn="ctr">
              <a:lnSpc>
                <a:spcPct val="150000"/>
              </a:lnSpc>
            </a:pPr>
            <a:r>
              <a:rPr altLang="en-US" lang="zh-CN" sz="1050">
                <a:solidFill>
                  <a:srgbClr val="273045"/>
                </a:solidFill>
                <a:cs typeface="+mn-ea"/>
                <a:sym typeface="+mn-lt"/>
              </a:rPr>
              <a:t>单击此处添加文字阐述，添加简短问题说明文字单击此处添加文字，单击此处添加文字阐述，添加简短问题说明文字单击此处添加文字，单击此处添加文字阐述，添加简短问题说明文字单击此处添加文字，</a:t>
            </a:r>
          </a:p>
        </p:txBody>
      </p:sp>
      <p:grpSp>
        <p:nvGrpSpPr>
          <p:cNvPr id="28" name="组合 27">
            <a:extLst>
              <a:ext uri="{FF2B5EF4-FFF2-40B4-BE49-F238E27FC236}">
                <a16:creationId xmlns:a16="http://schemas.microsoft.com/office/drawing/2014/main" id="{2E35AD4E-B9CA-462E-8CCA-3BB026B771F0}"/>
              </a:ext>
            </a:extLst>
          </p:cNvPr>
          <p:cNvGrpSpPr/>
          <p:nvPr/>
        </p:nvGrpSpPr>
        <p:grpSpPr>
          <a:xfrm rot="2181050">
            <a:off x="201564" y="224263"/>
            <a:ext cx="497939" cy="480855"/>
            <a:chOff x="1935287" y="2046176"/>
            <a:chExt cx="836513" cy="807813"/>
          </a:xfrm>
        </p:grpSpPr>
        <p:sp>
          <p:nvSpPr>
            <p:cNvPr id="29" name="矩形 28">
              <a:extLst>
                <a:ext uri="{FF2B5EF4-FFF2-40B4-BE49-F238E27FC236}">
                  <a16:creationId xmlns:a16="http://schemas.microsoft.com/office/drawing/2014/main" id="{0C2677AD-18A0-4E57-8E96-5A3EFE231AD2}"/>
                </a:ext>
              </a:extLst>
            </p:cNvPr>
            <p:cNvSpPr/>
            <p:nvPr/>
          </p:nvSpPr>
          <p:spPr>
            <a:xfrm rot="16200000">
              <a:off x="2676139" y="2171589"/>
              <a:ext cx="127547" cy="6377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30" name="组合 29">
              <a:extLst>
                <a:ext uri="{FF2B5EF4-FFF2-40B4-BE49-F238E27FC236}">
                  <a16:creationId xmlns:a16="http://schemas.microsoft.com/office/drawing/2014/main" id="{AD7735AF-6949-4D15-956B-C3F027BC2E9B}"/>
                </a:ext>
              </a:extLst>
            </p:cNvPr>
            <p:cNvGrpSpPr/>
            <p:nvPr/>
          </p:nvGrpSpPr>
          <p:grpSpPr>
            <a:xfrm rot="18900000">
              <a:off x="1935287" y="2046176"/>
              <a:ext cx="710318" cy="807813"/>
              <a:chOff x="1935287" y="2046176"/>
              <a:chExt cx="710318" cy="807813"/>
            </a:xfrm>
          </p:grpSpPr>
          <p:sp>
            <p:nvSpPr>
              <p:cNvPr id="31" name="矩形 30">
                <a:extLst>
                  <a:ext uri="{FF2B5EF4-FFF2-40B4-BE49-F238E27FC236}">
                    <a16:creationId xmlns:a16="http://schemas.microsoft.com/office/drawing/2014/main" id="{F40B5E0A-F441-48BA-8BB1-67BA0974FA8A}"/>
                  </a:ext>
                </a:extLst>
              </p:cNvPr>
              <p:cNvSpPr/>
              <p:nvPr/>
            </p:nvSpPr>
            <p:spPr>
              <a:xfrm rot="18900000">
                <a:off x="1935287" y="2156715"/>
                <a:ext cx="324208" cy="32420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2" name="矩形 31">
                <a:extLst>
                  <a:ext uri="{FF2B5EF4-FFF2-40B4-BE49-F238E27FC236}">
                    <a16:creationId xmlns:a16="http://schemas.microsoft.com/office/drawing/2014/main" id="{4D6D3D5E-A114-42BB-97A3-45D166820708}"/>
                  </a:ext>
                </a:extLst>
              </p:cNvPr>
              <p:cNvSpPr/>
              <p:nvPr/>
            </p:nvSpPr>
            <p:spPr>
              <a:xfrm rot="18900000">
                <a:off x="2363248" y="2361675"/>
                <a:ext cx="268739" cy="268739"/>
              </a:xfrm>
              <a:prstGeom prst="rect">
                <a:avLst/>
              </a:prstGeom>
              <a:solidFill>
                <a:schemeClr val="bg1">
                  <a:lumMod val="85000"/>
                </a:schemeClr>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3" name="矩形 32">
                <a:extLst>
                  <a:ext uri="{FF2B5EF4-FFF2-40B4-BE49-F238E27FC236}">
                    <a16:creationId xmlns:a16="http://schemas.microsoft.com/office/drawing/2014/main" id="{0E43AF09-70D8-4FB6-8CA5-38B1E71B2B30}"/>
                  </a:ext>
                </a:extLst>
              </p:cNvPr>
              <p:cNvSpPr/>
              <p:nvPr/>
            </p:nvSpPr>
            <p:spPr>
              <a:xfrm rot="18900000">
                <a:off x="2273470" y="2294141"/>
                <a:ext cx="167263" cy="16726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4" name="矩形 33">
                <a:extLst>
                  <a:ext uri="{FF2B5EF4-FFF2-40B4-BE49-F238E27FC236}">
                    <a16:creationId xmlns:a16="http://schemas.microsoft.com/office/drawing/2014/main" id="{116D5C8F-13AA-4C32-A20F-84AFF601CD91}"/>
                  </a:ext>
                </a:extLst>
              </p:cNvPr>
              <p:cNvSpPr/>
              <p:nvPr/>
            </p:nvSpPr>
            <p:spPr>
              <a:xfrm rot="18900000">
                <a:off x="2147249" y="2323299"/>
                <a:ext cx="289856" cy="28985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5" name="矩形 34">
                <a:extLst>
                  <a:ext uri="{FF2B5EF4-FFF2-40B4-BE49-F238E27FC236}">
                    <a16:creationId xmlns:a16="http://schemas.microsoft.com/office/drawing/2014/main" id="{3D99EB80-DB5E-4006-80C3-3054BB6FDB74}"/>
                  </a:ext>
                </a:extLst>
              </p:cNvPr>
              <p:cNvSpPr/>
              <p:nvPr/>
            </p:nvSpPr>
            <p:spPr>
              <a:xfrm rot="18900000">
                <a:off x="2124819" y="2380998"/>
                <a:ext cx="174458" cy="174458"/>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6" name="矩形 35">
                <a:extLst>
                  <a:ext uri="{FF2B5EF4-FFF2-40B4-BE49-F238E27FC236}">
                    <a16:creationId xmlns:a16="http://schemas.microsoft.com/office/drawing/2014/main" id="{D5807AD0-0E15-45CC-B012-65D982DB6178}"/>
                  </a:ext>
                </a:extLst>
              </p:cNvPr>
              <p:cNvSpPr/>
              <p:nvPr/>
            </p:nvSpPr>
            <p:spPr>
              <a:xfrm rot="18900000">
                <a:off x="2272921" y="2046176"/>
                <a:ext cx="372684" cy="372684"/>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7" name="矩形 36">
                <a:extLst>
                  <a:ext uri="{FF2B5EF4-FFF2-40B4-BE49-F238E27FC236}">
                    <a16:creationId xmlns:a16="http://schemas.microsoft.com/office/drawing/2014/main" id="{95ACEC6B-AAB2-4B96-A4C6-635AF3EBF8B1}"/>
                  </a:ext>
                </a:extLst>
              </p:cNvPr>
              <p:cNvSpPr/>
              <p:nvPr/>
            </p:nvSpPr>
            <p:spPr>
              <a:xfrm rot="18900000">
                <a:off x="2233710" y="2575444"/>
                <a:ext cx="278545" cy="27854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grpSp>
        <p:nvGrpSpPr>
          <p:cNvPr id="38" name="组合 37">
            <a:extLst>
              <a:ext uri="{FF2B5EF4-FFF2-40B4-BE49-F238E27FC236}">
                <a16:creationId xmlns:a16="http://schemas.microsoft.com/office/drawing/2014/main" id="{A11FFBC9-A3FA-445F-88F8-FE21421DF7AD}"/>
              </a:ext>
            </a:extLst>
          </p:cNvPr>
          <p:cNvGrpSpPr/>
          <p:nvPr/>
        </p:nvGrpSpPr>
        <p:grpSpPr>
          <a:xfrm>
            <a:off x="8010071" y="4323214"/>
            <a:ext cx="845241" cy="620356"/>
            <a:chOff x="7789817" y="4257180"/>
            <a:chExt cx="845241" cy="620356"/>
          </a:xfrm>
        </p:grpSpPr>
        <p:grpSp>
          <p:nvGrpSpPr>
            <p:cNvPr id="39" name="组合 38">
              <a:extLst>
                <a:ext uri="{FF2B5EF4-FFF2-40B4-BE49-F238E27FC236}">
                  <a16:creationId xmlns:a16="http://schemas.microsoft.com/office/drawing/2014/main" id="{E4116C25-15CB-46E1-9C6D-B050AA72FE08}"/>
                </a:ext>
              </a:extLst>
            </p:cNvPr>
            <p:cNvGrpSpPr/>
            <p:nvPr/>
          </p:nvGrpSpPr>
          <p:grpSpPr>
            <a:xfrm>
              <a:off x="8306276" y="4330865"/>
              <a:ext cx="328782" cy="303293"/>
              <a:chOff x="8349677" y="4284250"/>
              <a:chExt cx="600042" cy="553523"/>
            </a:xfrm>
          </p:grpSpPr>
          <p:sp>
            <p:nvSpPr>
              <p:cNvPr id="43" name="矩形 42">
                <a:extLst>
                  <a:ext uri="{FF2B5EF4-FFF2-40B4-BE49-F238E27FC236}">
                    <a16:creationId xmlns:a16="http://schemas.microsoft.com/office/drawing/2014/main" id="{72D3E10F-B6C9-41B9-984D-F5B1D0E251A5}"/>
                  </a:ext>
                </a:extLst>
              </p:cNvPr>
              <p:cNvSpPr/>
              <p:nvPr/>
            </p:nvSpPr>
            <p:spPr>
              <a:xfrm rot="18900000">
                <a:off x="8349677" y="4284250"/>
                <a:ext cx="272026" cy="272026"/>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4" name="矩形 43">
                <a:extLst>
                  <a:ext uri="{FF2B5EF4-FFF2-40B4-BE49-F238E27FC236}">
                    <a16:creationId xmlns:a16="http://schemas.microsoft.com/office/drawing/2014/main" id="{8E57C316-83CA-4B80-AFE3-2BCFF0B383FC}"/>
                  </a:ext>
                </a:extLst>
              </p:cNvPr>
              <p:cNvSpPr/>
              <p:nvPr/>
            </p:nvSpPr>
            <p:spPr>
              <a:xfrm rot="18900000">
                <a:off x="8724654" y="4612708"/>
                <a:ext cx="225065" cy="22506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40" name="矩形 39">
              <a:extLst>
                <a:ext uri="{FF2B5EF4-FFF2-40B4-BE49-F238E27FC236}">
                  <a16:creationId xmlns:a16="http://schemas.microsoft.com/office/drawing/2014/main" id="{20E9FC44-2F44-43B6-BDA7-75DC371CE7EE}"/>
                </a:ext>
              </a:extLst>
            </p:cNvPr>
            <p:cNvSpPr/>
            <p:nvPr/>
          </p:nvSpPr>
          <p:spPr>
            <a:xfrm rot="8100000">
              <a:off x="7789817" y="4339105"/>
              <a:ext cx="264135" cy="26413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1" name="矩形 40">
              <a:extLst>
                <a:ext uri="{FF2B5EF4-FFF2-40B4-BE49-F238E27FC236}">
                  <a16:creationId xmlns:a16="http://schemas.microsoft.com/office/drawing/2014/main" id="{01929279-6350-4C0E-A284-2D2297A8B1DC}"/>
                </a:ext>
              </a:extLst>
            </p:cNvPr>
            <p:cNvSpPr/>
            <p:nvPr/>
          </p:nvSpPr>
          <p:spPr>
            <a:xfrm rot="8100000">
              <a:off x="8102733" y="4745468"/>
              <a:ext cx="132068" cy="132068"/>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2" name="矩形 41">
              <a:extLst>
                <a:ext uri="{FF2B5EF4-FFF2-40B4-BE49-F238E27FC236}">
                  <a16:creationId xmlns:a16="http://schemas.microsoft.com/office/drawing/2014/main" id="{C8B625DD-1543-4305-879C-BEA41B89A579}"/>
                </a:ext>
              </a:extLst>
            </p:cNvPr>
            <p:cNvSpPr/>
            <p:nvPr/>
          </p:nvSpPr>
          <p:spPr>
            <a:xfrm rot="8100000">
              <a:off x="7916345" y="4257180"/>
              <a:ext cx="132068" cy="132068"/>
            </a:xfrm>
            <a:prstGeom prst="rect">
              <a:avLst/>
            </a:prstGeom>
            <a:solidFill>
              <a:srgbClr val="273045">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45" name="TextBox 7">
            <a:extLst>
              <a:ext uri="{FF2B5EF4-FFF2-40B4-BE49-F238E27FC236}">
                <a16:creationId xmlns:a16="http://schemas.microsoft.com/office/drawing/2014/main" id="{4C95A968-A86E-473C-9136-477E81CD1BF1}"/>
              </a:ext>
            </a:extLst>
          </p:cNvPr>
          <p:cNvSpPr txBox="1"/>
          <p:nvPr/>
        </p:nvSpPr>
        <p:spPr>
          <a:xfrm>
            <a:off x="840296" y="185213"/>
            <a:ext cx="1402080" cy="274320"/>
          </a:xfrm>
          <a:prstGeom prst="rect">
            <a:avLst/>
          </a:prstGeom>
          <a:noFill/>
        </p:spPr>
        <p:txBody>
          <a:bodyPr rtlCol="0" wrap="none">
            <a:spAutoFit/>
          </a:bodyPr>
          <a:lstStyle/>
          <a:p>
            <a:r>
              <a:rPr altLang="en-US" lang="zh-CN" sz="1200">
                <a:cs typeface="+mn-ea"/>
                <a:sym typeface="+mn-lt"/>
              </a:rPr>
              <a:t>添加页面标题内容</a:t>
            </a:r>
          </a:p>
        </p:txBody>
      </p:sp>
      <p:sp>
        <p:nvSpPr>
          <p:cNvPr id="46" name="TextBox 8">
            <a:extLst>
              <a:ext uri="{FF2B5EF4-FFF2-40B4-BE49-F238E27FC236}">
                <a16:creationId xmlns:a16="http://schemas.microsoft.com/office/drawing/2014/main" id="{6A7FFBF9-CF82-4DE4-B8FB-EBE70F83397E}"/>
              </a:ext>
            </a:extLst>
          </p:cNvPr>
          <p:cNvSpPr txBox="1"/>
          <p:nvPr/>
        </p:nvSpPr>
        <p:spPr>
          <a:xfrm>
            <a:off x="840296" y="387528"/>
            <a:ext cx="1454467" cy="228600"/>
          </a:xfrm>
          <a:prstGeom prst="rect">
            <a:avLst/>
          </a:prstGeom>
          <a:noFill/>
        </p:spPr>
        <p:txBody>
          <a:bodyPr rtlCol="0" wrap="none">
            <a:spAutoFit/>
          </a:bodyPr>
          <a:lstStyle/>
          <a:p>
            <a:r>
              <a:rPr altLang="zh-CN" lang="en-US" sz="900">
                <a:solidFill>
                  <a:schemeClr val="tx1">
                    <a:lumMod val="65000"/>
                    <a:lumOff val="35000"/>
                  </a:schemeClr>
                </a:solidFill>
                <a:cs typeface="+mn-ea"/>
                <a:sym typeface="+mn-lt"/>
              </a:rPr>
              <a:t>Add Page Title Content</a:t>
            </a:r>
          </a:p>
        </p:txBody>
      </p:sp>
    </p:spTree>
    <p:extLst>
      <p:ext uri="{BB962C8B-B14F-4D97-AF65-F5344CB8AC3E}">
        <p14:creationId val="4234156594"/>
      </p:ext>
    </p:extLst>
  </p:cSld>
  <p:clrMapOvr>
    <a:masterClrMapping/>
  </p:clrMapOvr>
  <mc:AlternateContent>
    <mc:Choice Requires="p14">
      <p:transition advClick="0" p14:dur="1600" spd="slow">
        <p14:prism isContent="1" isInverted="1"/>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2" presetSubtype="8">
                                  <p:stCondLst>
                                    <p:cond delay="0"/>
                                  </p:stCondLst>
                                  <p:childTnLst>
                                    <p:set>
                                      <p:cBhvr>
                                        <p:cTn dur="1" fill="hold" id="6">
                                          <p:stCondLst>
                                            <p:cond delay="0"/>
                                          </p:stCondLst>
                                        </p:cTn>
                                        <p:tgtEl>
                                          <p:spTgt spid="2"/>
                                        </p:tgtEl>
                                        <p:attrNameLst>
                                          <p:attrName>style.visibility</p:attrName>
                                        </p:attrNameLst>
                                      </p:cBhvr>
                                      <p:to>
                                        <p:strVal val="visible"/>
                                      </p:to>
                                    </p:set>
                                    <p:animEffect filter="wipe(left)" transition="in">
                                      <p:cBhvr>
                                        <p:cTn dur="750" id="7"/>
                                        <p:tgtEl>
                                          <p:spTgt spid="2"/>
                                        </p:tgtEl>
                                      </p:cBhvr>
                                    </p:animEffect>
                                  </p:childTnLst>
                                </p:cTn>
                              </p:par>
                            </p:childTnLst>
                          </p:cTn>
                        </p:par>
                        <p:par>
                          <p:cTn fill="hold" id="8" nodeType="afterGroup">
                            <p:stCondLst>
                              <p:cond delay="750"/>
                            </p:stCondLst>
                            <p:childTnLst>
                              <p:par>
                                <p:cTn fill="hold" id="9" nodeType="afterEffect" presetClass="entr" presetID="53" presetSubtype="0">
                                  <p:stCondLst>
                                    <p:cond delay="0"/>
                                  </p:stCondLst>
                                  <p:childTnLst>
                                    <p:set>
                                      <p:cBhvr>
                                        <p:cTn dur="1" fill="hold" id="10">
                                          <p:stCondLst>
                                            <p:cond delay="0"/>
                                          </p:stCondLst>
                                        </p:cTn>
                                        <p:tgtEl>
                                          <p:spTgt spid="3"/>
                                        </p:tgtEl>
                                        <p:attrNameLst>
                                          <p:attrName>style.visibility</p:attrName>
                                        </p:attrNameLst>
                                      </p:cBhvr>
                                      <p:to>
                                        <p:strVal val="visible"/>
                                      </p:to>
                                    </p:set>
                                    <p:anim calcmode="lin" valueType="num">
                                      <p:cBhvr>
                                        <p:cTn dur="500" fill="hold" id="11"/>
                                        <p:tgtEl>
                                          <p:spTgt spid="3"/>
                                        </p:tgtEl>
                                        <p:attrNameLst>
                                          <p:attrName>ppt_w</p:attrName>
                                        </p:attrNameLst>
                                      </p:cBhvr>
                                      <p:tavLst>
                                        <p:tav tm="0">
                                          <p:val>
                                            <p:fltVal val="0"/>
                                          </p:val>
                                        </p:tav>
                                        <p:tav tm="100000">
                                          <p:val>
                                            <p:strVal val="#ppt_w"/>
                                          </p:val>
                                        </p:tav>
                                      </p:tavLst>
                                    </p:anim>
                                    <p:anim calcmode="lin" valueType="num">
                                      <p:cBhvr>
                                        <p:cTn dur="500" fill="hold" id="12"/>
                                        <p:tgtEl>
                                          <p:spTgt spid="3"/>
                                        </p:tgtEl>
                                        <p:attrNameLst>
                                          <p:attrName>ppt_h</p:attrName>
                                        </p:attrNameLst>
                                      </p:cBhvr>
                                      <p:tavLst>
                                        <p:tav tm="0">
                                          <p:val>
                                            <p:fltVal val="0"/>
                                          </p:val>
                                        </p:tav>
                                        <p:tav tm="100000">
                                          <p:val>
                                            <p:strVal val="#ppt_h"/>
                                          </p:val>
                                        </p:tav>
                                      </p:tavLst>
                                    </p:anim>
                                    <p:animEffect filter="fade" transition="in">
                                      <p:cBhvr>
                                        <p:cTn dur="500" id="13"/>
                                        <p:tgtEl>
                                          <p:spTgt spid="3"/>
                                        </p:tgtEl>
                                      </p:cBhvr>
                                    </p:animEffect>
                                  </p:childTnLst>
                                </p:cTn>
                              </p:par>
                              <p:par>
                                <p:cTn fill="hold" id="14" nodeType="withEffect" presetClass="entr" presetID="53" presetSubtype="0">
                                  <p:stCondLst>
                                    <p:cond delay="0"/>
                                  </p:stCondLst>
                                  <p:childTnLst>
                                    <p:set>
                                      <p:cBhvr>
                                        <p:cTn dur="1" fill="hold" id="15">
                                          <p:stCondLst>
                                            <p:cond delay="0"/>
                                          </p:stCondLst>
                                        </p:cTn>
                                        <p:tgtEl>
                                          <p:spTgt spid="6"/>
                                        </p:tgtEl>
                                        <p:attrNameLst>
                                          <p:attrName>style.visibility</p:attrName>
                                        </p:attrNameLst>
                                      </p:cBhvr>
                                      <p:to>
                                        <p:strVal val="visible"/>
                                      </p:to>
                                    </p:set>
                                    <p:anim calcmode="lin" valueType="num">
                                      <p:cBhvr>
                                        <p:cTn dur="500" fill="hold" id="16"/>
                                        <p:tgtEl>
                                          <p:spTgt spid="6"/>
                                        </p:tgtEl>
                                        <p:attrNameLst>
                                          <p:attrName>ppt_w</p:attrName>
                                        </p:attrNameLst>
                                      </p:cBhvr>
                                      <p:tavLst>
                                        <p:tav tm="0">
                                          <p:val>
                                            <p:fltVal val="0"/>
                                          </p:val>
                                        </p:tav>
                                        <p:tav tm="100000">
                                          <p:val>
                                            <p:strVal val="#ppt_w"/>
                                          </p:val>
                                        </p:tav>
                                      </p:tavLst>
                                    </p:anim>
                                    <p:anim calcmode="lin" valueType="num">
                                      <p:cBhvr>
                                        <p:cTn dur="500" fill="hold" id="17"/>
                                        <p:tgtEl>
                                          <p:spTgt spid="6"/>
                                        </p:tgtEl>
                                        <p:attrNameLst>
                                          <p:attrName>ppt_h</p:attrName>
                                        </p:attrNameLst>
                                      </p:cBhvr>
                                      <p:tavLst>
                                        <p:tav tm="0">
                                          <p:val>
                                            <p:fltVal val="0"/>
                                          </p:val>
                                        </p:tav>
                                        <p:tav tm="100000">
                                          <p:val>
                                            <p:strVal val="#ppt_h"/>
                                          </p:val>
                                        </p:tav>
                                      </p:tavLst>
                                    </p:anim>
                                    <p:animEffect filter="fade" transition="in">
                                      <p:cBhvr>
                                        <p:cTn dur="500" id="18"/>
                                        <p:tgtEl>
                                          <p:spTgt spid="6"/>
                                        </p:tgtEl>
                                      </p:cBhvr>
                                    </p:animEffect>
                                  </p:childTnLst>
                                </p:cTn>
                              </p:par>
                              <p:par>
                                <p:cTn fill="hold" id="19" nodeType="withEffect" presetClass="entr" presetID="53" presetSubtype="0">
                                  <p:stCondLst>
                                    <p:cond delay="0"/>
                                  </p:stCondLst>
                                  <p:childTnLst>
                                    <p:set>
                                      <p:cBhvr>
                                        <p:cTn dur="1" fill="hold" id="20">
                                          <p:stCondLst>
                                            <p:cond delay="0"/>
                                          </p:stCondLst>
                                        </p:cTn>
                                        <p:tgtEl>
                                          <p:spTgt spid="7"/>
                                        </p:tgtEl>
                                        <p:attrNameLst>
                                          <p:attrName>style.visibility</p:attrName>
                                        </p:attrNameLst>
                                      </p:cBhvr>
                                      <p:to>
                                        <p:strVal val="visible"/>
                                      </p:to>
                                    </p:set>
                                    <p:anim calcmode="lin" valueType="num">
                                      <p:cBhvr>
                                        <p:cTn dur="500" fill="hold" id="21"/>
                                        <p:tgtEl>
                                          <p:spTgt spid="7"/>
                                        </p:tgtEl>
                                        <p:attrNameLst>
                                          <p:attrName>ppt_w</p:attrName>
                                        </p:attrNameLst>
                                      </p:cBhvr>
                                      <p:tavLst>
                                        <p:tav tm="0">
                                          <p:val>
                                            <p:fltVal val="0"/>
                                          </p:val>
                                        </p:tav>
                                        <p:tav tm="100000">
                                          <p:val>
                                            <p:strVal val="#ppt_w"/>
                                          </p:val>
                                        </p:tav>
                                      </p:tavLst>
                                    </p:anim>
                                    <p:anim calcmode="lin" valueType="num">
                                      <p:cBhvr>
                                        <p:cTn dur="500" fill="hold" id="22"/>
                                        <p:tgtEl>
                                          <p:spTgt spid="7"/>
                                        </p:tgtEl>
                                        <p:attrNameLst>
                                          <p:attrName>ppt_h</p:attrName>
                                        </p:attrNameLst>
                                      </p:cBhvr>
                                      <p:tavLst>
                                        <p:tav tm="0">
                                          <p:val>
                                            <p:fltVal val="0"/>
                                          </p:val>
                                        </p:tav>
                                        <p:tav tm="100000">
                                          <p:val>
                                            <p:strVal val="#ppt_h"/>
                                          </p:val>
                                        </p:tav>
                                      </p:tavLst>
                                    </p:anim>
                                    <p:animEffect filter="fade" transition="in">
                                      <p:cBhvr>
                                        <p:cTn dur="500" id="23"/>
                                        <p:tgtEl>
                                          <p:spTgt spid="7"/>
                                        </p:tgtEl>
                                      </p:cBhvr>
                                    </p:animEffect>
                                  </p:childTnLst>
                                </p:cTn>
                              </p:par>
                              <p:par>
                                <p:cTn fill="hold" id="24" nodeType="withEffect" presetClass="entr" presetID="53" presetSubtype="0">
                                  <p:stCondLst>
                                    <p:cond delay="0"/>
                                  </p:stCondLst>
                                  <p:childTnLst>
                                    <p:set>
                                      <p:cBhvr>
                                        <p:cTn dur="1" fill="hold" id="25">
                                          <p:stCondLst>
                                            <p:cond delay="0"/>
                                          </p:stCondLst>
                                        </p:cTn>
                                        <p:tgtEl>
                                          <p:spTgt spid="47"/>
                                        </p:tgtEl>
                                        <p:attrNameLst>
                                          <p:attrName>style.visibility</p:attrName>
                                        </p:attrNameLst>
                                      </p:cBhvr>
                                      <p:to>
                                        <p:strVal val="visible"/>
                                      </p:to>
                                    </p:set>
                                    <p:anim calcmode="lin" valueType="num">
                                      <p:cBhvr>
                                        <p:cTn dur="500" fill="hold" id="26"/>
                                        <p:tgtEl>
                                          <p:spTgt spid="47"/>
                                        </p:tgtEl>
                                        <p:attrNameLst>
                                          <p:attrName>ppt_w</p:attrName>
                                        </p:attrNameLst>
                                      </p:cBhvr>
                                      <p:tavLst>
                                        <p:tav tm="0">
                                          <p:val>
                                            <p:fltVal val="0"/>
                                          </p:val>
                                        </p:tav>
                                        <p:tav tm="100000">
                                          <p:val>
                                            <p:strVal val="#ppt_w"/>
                                          </p:val>
                                        </p:tav>
                                      </p:tavLst>
                                    </p:anim>
                                    <p:anim calcmode="lin" valueType="num">
                                      <p:cBhvr>
                                        <p:cTn dur="500" fill="hold" id="27"/>
                                        <p:tgtEl>
                                          <p:spTgt spid="47"/>
                                        </p:tgtEl>
                                        <p:attrNameLst>
                                          <p:attrName>ppt_h</p:attrName>
                                        </p:attrNameLst>
                                      </p:cBhvr>
                                      <p:tavLst>
                                        <p:tav tm="0">
                                          <p:val>
                                            <p:fltVal val="0"/>
                                          </p:val>
                                        </p:tav>
                                        <p:tav tm="100000">
                                          <p:val>
                                            <p:strVal val="#ppt_h"/>
                                          </p:val>
                                        </p:tav>
                                      </p:tavLst>
                                    </p:anim>
                                    <p:animEffect filter="fade" transition="in">
                                      <p:cBhvr>
                                        <p:cTn dur="500" id="28"/>
                                        <p:tgtEl>
                                          <p:spTgt spid="47"/>
                                        </p:tgtEl>
                                      </p:cBhvr>
                                    </p:animEffect>
                                  </p:childTnLst>
                                </p:cTn>
                              </p:par>
                            </p:childTnLst>
                          </p:cTn>
                        </p:par>
                        <p:par>
                          <p:cTn fill="hold" id="29" nodeType="afterGroup">
                            <p:stCondLst>
                              <p:cond delay="1250"/>
                            </p:stCondLst>
                            <p:childTnLst>
                              <p:par>
                                <p:cTn fill="hold" id="30" nodeType="afterEffect" presetClass="entr" presetID="47" presetSubtype="0">
                                  <p:stCondLst>
                                    <p:cond delay="0"/>
                                  </p:stCondLst>
                                  <p:childTnLst>
                                    <p:set>
                                      <p:cBhvr>
                                        <p:cTn dur="1" fill="hold" id="31">
                                          <p:stCondLst>
                                            <p:cond delay="0"/>
                                          </p:stCondLst>
                                        </p:cTn>
                                        <p:tgtEl>
                                          <p:spTgt spid="8"/>
                                        </p:tgtEl>
                                        <p:attrNameLst>
                                          <p:attrName>style.visibility</p:attrName>
                                        </p:attrNameLst>
                                      </p:cBhvr>
                                      <p:to>
                                        <p:strVal val="visible"/>
                                      </p:to>
                                    </p:set>
                                    <p:animEffect filter="fade" transition="in">
                                      <p:cBhvr>
                                        <p:cTn dur="750" id="32"/>
                                        <p:tgtEl>
                                          <p:spTgt spid="8"/>
                                        </p:tgtEl>
                                      </p:cBhvr>
                                    </p:animEffect>
                                    <p:anim calcmode="lin" valueType="num">
                                      <p:cBhvr>
                                        <p:cTn dur="750" fill="hold" id="33"/>
                                        <p:tgtEl>
                                          <p:spTgt spid="8"/>
                                        </p:tgtEl>
                                        <p:attrNameLst>
                                          <p:attrName>ppt_x</p:attrName>
                                        </p:attrNameLst>
                                      </p:cBhvr>
                                      <p:tavLst>
                                        <p:tav tm="0">
                                          <p:val>
                                            <p:strVal val="#ppt_x"/>
                                          </p:val>
                                        </p:tav>
                                        <p:tav tm="100000">
                                          <p:val>
                                            <p:strVal val="#ppt_x"/>
                                          </p:val>
                                        </p:tav>
                                      </p:tavLst>
                                    </p:anim>
                                    <p:anim calcmode="lin" valueType="num">
                                      <p:cBhvr>
                                        <p:cTn dur="750" fill="hold" id="34"/>
                                        <p:tgtEl>
                                          <p:spTgt spid="8"/>
                                        </p:tgtEl>
                                        <p:attrNameLst>
                                          <p:attrName>ppt_y</p:attrName>
                                        </p:attrNameLst>
                                      </p:cBhvr>
                                      <p:tavLst>
                                        <p:tav tm="0">
                                          <p:val>
                                            <p:strVal val="#ppt_y-.1"/>
                                          </p:val>
                                        </p:tav>
                                        <p:tav tm="100000">
                                          <p:val>
                                            <p:strVal val="#ppt_y"/>
                                          </p:val>
                                        </p:tav>
                                      </p:tavLst>
                                    </p:anim>
                                  </p:childTnLst>
                                </p:cTn>
                              </p:par>
                              <p:par>
                                <p:cTn fill="hold" id="35" nodeType="withEffect" presetClass="entr" presetID="47" presetSubtype="0">
                                  <p:stCondLst>
                                    <p:cond delay="0"/>
                                  </p:stCondLst>
                                  <p:childTnLst>
                                    <p:set>
                                      <p:cBhvr>
                                        <p:cTn dur="1" fill="hold" id="36">
                                          <p:stCondLst>
                                            <p:cond delay="0"/>
                                          </p:stCondLst>
                                        </p:cTn>
                                        <p:tgtEl>
                                          <p:spTgt spid="12"/>
                                        </p:tgtEl>
                                        <p:attrNameLst>
                                          <p:attrName>style.visibility</p:attrName>
                                        </p:attrNameLst>
                                      </p:cBhvr>
                                      <p:to>
                                        <p:strVal val="visible"/>
                                      </p:to>
                                    </p:set>
                                    <p:animEffect filter="fade" transition="in">
                                      <p:cBhvr>
                                        <p:cTn dur="750" id="37"/>
                                        <p:tgtEl>
                                          <p:spTgt spid="12"/>
                                        </p:tgtEl>
                                      </p:cBhvr>
                                    </p:animEffect>
                                    <p:anim calcmode="lin" valueType="num">
                                      <p:cBhvr>
                                        <p:cTn dur="750" fill="hold" id="38"/>
                                        <p:tgtEl>
                                          <p:spTgt spid="12"/>
                                        </p:tgtEl>
                                        <p:attrNameLst>
                                          <p:attrName>ppt_x</p:attrName>
                                        </p:attrNameLst>
                                      </p:cBhvr>
                                      <p:tavLst>
                                        <p:tav tm="0">
                                          <p:val>
                                            <p:strVal val="#ppt_x"/>
                                          </p:val>
                                        </p:tav>
                                        <p:tav tm="100000">
                                          <p:val>
                                            <p:strVal val="#ppt_x"/>
                                          </p:val>
                                        </p:tav>
                                      </p:tavLst>
                                    </p:anim>
                                    <p:anim calcmode="lin" valueType="num">
                                      <p:cBhvr>
                                        <p:cTn dur="750" fill="hold" id="39"/>
                                        <p:tgtEl>
                                          <p:spTgt spid="12"/>
                                        </p:tgtEl>
                                        <p:attrNameLst>
                                          <p:attrName>ppt_y</p:attrName>
                                        </p:attrNameLst>
                                      </p:cBhvr>
                                      <p:tavLst>
                                        <p:tav tm="0">
                                          <p:val>
                                            <p:strVal val="#ppt_y-.1"/>
                                          </p:val>
                                        </p:tav>
                                        <p:tav tm="100000">
                                          <p:val>
                                            <p:strVal val="#ppt_y"/>
                                          </p:val>
                                        </p:tav>
                                      </p:tavLst>
                                    </p:anim>
                                  </p:childTnLst>
                                </p:cTn>
                              </p:par>
                              <p:par>
                                <p:cTn fill="hold" id="40" nodeType="withEffect" presetClass="entr" presetID="47" presetSubtype="0">
                                  <p:stCondLst>
                                    <p:cond delay="0"/>
                                  </p:stCondLst>
                                  <p:childTnLst>
                                    <p:set>
                                      <p:cBhvr>
                                        <p:cTn dur="1" fill="hold" id="41">
                                          <p:stCondLst>
                                            <p:cond delay="0"/>
                                          </p:stCondLst>
                                        </p:cTn>
                                        <p:tgtEl>
                                          <p:spTgt spid="16"/>
                                        </p:tgtEl>
                                        <p:attrNameLst>
                                          <p:attrName>style.visibility</p:attrName>
                                        </p:attrNameLst>
                                      </p:cBhvr>
                                      <p:to>
                                        <p:strVal val="visible"/>
                                      </p:to>
                                    </p:set>
                                    <p:animEffect filter="fade" transition="in">
                                      <p:cBhvr>
                                        <p:cTn dur="750" id="42"/>
                                        <p:tgtEl>
                                          <p:spTgt spid="16"/>
                                        </p:tgtEl>
                                      </p:cBhvr>
                                    </p:animEffect>
                                    <p:anim calcmode="lin" valueType="num">
                                      <p:cBhvr>
                                        <p:cTn dur="750" fill="hold" id="43"/>
                                        <p:tgtEl>
                                          <p:spTgt spid="16"/>
                                        </p:tgtEl>
                                        <p:attrNameLst>
                                          <p:attrName>ppt_x</p:attrName>
                                        </p:attrNameLst>
                                      </p:cBhvr>
                                      <p:tavLst>
                                        <p:tav tm="0">
                                          <p:val>
                                            <p:strVal val="#ppt_x"/>
                                          </p:val>
                                        </p:tav>
                                        <p:tav tm="100000">
                                          <p:val>
                                            <p:strVal val="#ppt_x"/>
                                          </p:val>
                                        </p:tav>
                                      </p:tavLst>
                                    </p:anim>
                                    <p:anim calcmode="lin" valueType="num">
                                      <p:cBhvr>
                                        <p:cTn dur="750" fill="hold" id="44"/>
                                        <p:tgtEl>
                                          <p:spTgt spid="16"/>
                                        </p:tgtEl>
                                        <p:attrNameLst>
                                          <p:attrName>ppt_y</p:attrName>
                                        </p:attrNameLst>
                                      </p:cBhvr>
                                      <p:tavLst>
                                        <p:tav tm="0">
                                          <p:val>
                                            <p:strVal val="#ppt_y-.1"/>
                                          </p:val>
                                        </p:tav>
                                        <p:tav tm="100000">
                                          <p:val>
                                            <p:strVal val="#ppt_y"/>
                                          </p:val>
                                        </p:tav>
                                      </p:tavLst>
                                    </p:anim>
                                  </p:childTnLst>
                                </p:cTn>
                              </p:par>
                              <p:par>
                                <p:cTn fill="hold" id="45" nodeType="withEffect" presetClass="entr" presetID="47" presetSubtype="0">
                                  <p:stCondLst>
                                    <p:cond delay="0"/>
                                  </p:stCondLst>
                                  <p:childTnLst>
                                    <p:set>
                                      <p:cBhvr>
                                        <p:cTn dur="1" fill="hold" id="46">
                                          <p:stCondLst>
                                            <p:cond delay="0"/>
                                          </p:stCondLst>
                                        </p:cTn>
                                        <p:tgtEl>
                                          <p:spTgt spid="20"/>
                                        </p:tgtEl>
                                        <p:attrNameLst>
                                          <p:attrName>style.visibility</p:attrName>
                                        </p:attrNameLst>
                                      </p:cBhvr>
                                      <p:to>
                                        <p:strVal val="visible"/>
                                      </p:to>
                                    </p:set>
                                    <p:animEffect filter="fade" transition="in">
                                      <p:cBhvr>
                                        <p:cTn dur="750" id="47"/>
                                        <p:tgtEl>
                                          <p:spTgt spid="20"/>
                                        </p:tgtEl>
                                      </p:cBhvr>
                                    </p:animEffect>
                                    <p:anim calcmode="lin" valueType="num">
                                      <p:cBhvr>
                                        <p:cTn dur="750" fill="hold" id="48"/>
                                        <p:tgtEl>
                                          <p:spTgt spid="20"/>
                                        </p:tgtEl>
                                        <p:attrNameLst>
                                          <p:attrName>ppt_x</p:attrName>
                                        </p:attrNameLst>
                                      </p:cBhvr>
                                      <p:tavLst>
                                        <p:tav tm="0">
                                          <p:val>
                                            <p:strVal val="#ppt_x"/>
                                          </p:val>
                                        </p:tav>
                                        <p:tav tm="100000">
                                          <p:val>
                                            <p:strVal val="#ppt_x"/>
                                          </p:val>
                                        </p:tav>
                                      </p:tavLst>
                                    </p:anim>
                                    <p:anim calcmode="lin" valueType="num">
                                      <p:cBhvr>
                                        <p:cTn dur="750" fill="hold" id="49"/>
                                        <p:tgtEl>
                                          <p:spTgt spid="20"/>
                                        </p:tgtEl>
                                        <p:attrNameLst>
                                          <p:attrName>ppt_y</p:attrName>
                                        </p:attrNameLst>
                                      </p:cBhvr>
                                      <p:tavLst>
                                        <p:tav tm="0">
                                          <p:val>
                                            <p:strVal val="#ppt_y-.1"/>
                                          </p:val>
                                        </p:tav>
                                        <p:tav tm="100000">
                                          <p:val>
                                            <p:strVal val="#ppt_y"/>
                                          </p:val>
                                        </p:tav>
                                      </p:tavLst>
                                    </p:anim>
                                  </p:childTnLst>
                                </p:cTn>
                              </p:par>
                            </p:childTnLst>
                          </p:cTn>
                        </p:par>
                        <p:par>
                          <p:cTn fill="hold" id="50" nodeType="afterGroup">
                            <p:stCondLst>
                              <p:cond delay="2000"/>
                            </p:stCondLst>
                            <p:childTnLst>
                              <p:par>
                                <p:cTn fill="hold" grpId="0" id="51" nodeType="afterEffect" presetClass="entr" presetID="42" presetSubtype="0">
                                  <p:stCondLst>
                                    <p:cond delay="0"/>
                                  </p:stCondLst>
                                  <p:childTnLst>
                                    <p:set>
                                      <p:cBhvr>
                                        <p:cTn dur="1" fill="hold" id="52">
                                          <p:stCondLst>
                                            <p:cond delay="0"/>
                                          </p:stCondLst>
                                        </p:cTn>
                                        <p:tgtEl>
                                          <p:spTgt spid="27"/>
                                        </p:tgtEl>
                                        <p:attrNameLst>
                                          <p:attrName>style.visibility</p:attrName>
                                        </p:attrNameLst>
                                      </p:cBhvr>
                                      <p:to>
                                        <p:strVal val="visible"/>
                                      </p:to>
                                    </p:set>
                                    <p:animEffect filter="fade" transition="in">
                                      <p:cBhvr>
                                        <p:cTn dur="1000" id="53"/>
                                        <p:tgtEl>
                                          <p:spTgt spid="27"/>
                                        </p:tgtEl>
                                      </p:cBhvr>
                                    </p:animEffect>
                                    <p:anim calcmode="lin" valueType="num">
                                      <p:cBhvr>
                                        <p:cTn dur="1000" fill="hold" id="54"/>
                                        <p:tgtEl>
                                          <p:spTgt spid="27"/>
                                        </p:tgtEl>
                                        <p:attrNameLst>
                                          <p:attrName>ppt_x</p:attrName>
                                        </p:attrNameLst>
                                      </p:cBhvr>
                                      <p:tavLst>
                                        <p:tav tm="0">
                                          <p:val>
                                            <p:strVal val="#ppt_x"/>
                                          </p:val>
                                        </p:tav>
                                        <p:tav tm="100000">
                                          <p:val>
                                            <p:strVal val="#ppt_x"/>
                                          </p:val>
                                        </p:tav>
                                      </p:tavLst>
                                    </p:anim>
                                    <p:anim calcmode="lin" valueType="num">
                                      <p:cBhvr>
                                        <p:cTn dur="1000" fill="hold" id="55"/>
                                        <p:tgtEl>
                                          <p:spTgt spid="27"/>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7"/>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p:cNvGrpSpPr/>
          <p:nvPr/>
        </p:nvGrpSpPr>
        <p:grpSpPr>
          <a:xfrm rot="16200000">
            <a:off x="140999" y="2271331"/>
            <a:ext cx="2741895" cy="3043516"/>
            <a:chOff x="0" y="1"/>
            <a:chExt cx="2123058" cy="2356604"/>
          </a:xfrm>
        </p:grpSpPr>
        <p:sp>
          <p:nvSpPr>
            <p:cNvPr id="5" name="等腰三角形 4"/>
            <p:cNvSpPr/>
            <p:nvPr/>
          </p:nvSpPr>
          <p:spPr>
            <a:xfrm rot="5400000">
              <a:off x="-92684" y="92685"/>
              <a:ext cx="2308425" cy="2123058"/>
            </a:xfrm>
            <a:prstGeom prst="triangle">
              <a:avLst>
                <a:gd fmla="val 0" name="adj"/>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 name="矩形 5"/>
            <p:cNvSpPr/>
            <p:nvPr/>
          </p:nvSpPr>
          <p:spPr>
            <a:xfrm rot="18900000">
              <a:off x="915044" y="337794"/>
              <a:ext cx="242126" cy="24212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 name="矩形 6"/>
            <p:cNvSpPr/>
            <p:nvPr/>
          </p:nvSpPr>
          <p:spPr>
            <a:xfrm rot="18900000">
              <a:off x="665130" y="1075581"/>
              <a:ext cx="157264" cy="15726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 name="矩形 7"/>
            <p:cNvSpPr/>
            <p:nvPr/>
          </p:nvSpPr>
          <p:spPr>
            <a:xfrm rot="18900000">
              <a:off x="287538" y="629460"/>
              <a:ext cx="245933" cy="24593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 name="矩形 8"/>
            <p:cNvSpPr/>
            <p:nvPr/>
          </p:nvSpPr>
          <p:spPr>
            <a:xfrm rot="18900000">
              <a:off x="309373" y="790344"/>
              <a:ext cx="217050" cy="217050"/>
            </a:xfrm>
            <a:prstGeom prst="rect">
              <a:avLst/>
            </a:prstGeom>
            <a:solidFill>
              <a:schemeClr val="bg1">
                <a:lumMod val="75000"/>
              </a:schemeClr>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 name="矩形 9"/>
            <p:cNvSpPr/>
            <p:nvPr/>
          </p:nvSpPr>
          <p:spPr>
            <a:xfrm rot="18900000">
              <a:off x="1674825" y="256871"/>
              <a:ext cx="157264" cy="78632"/>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 name="矩形 10"/>
            <p:cNvSpPr/>
            <p:nvPr/>
          </p:nvSpPr>
          <p:spPr>
            <a:xfrm rot="18900000">
              <a:off x="261087" y="1496877"/>
              <a:ext cx="399743" cy="3997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 name="矩形 11"/>
            <p:cNvSpPr/>
            <p:nvPr/>
          </p:nvSpPr>
          <p:spPr>
            <a:xfrm rot="18900000">
              <a:off x="788756" y="1749590"/>
              <a:ext cx="331351" cy="331351"/>
            </a:xfrm>
            <a:prstGeom prst="rect">
              <a:avLst/>
            </a:prstGeom>
            <a:solidFill>
              <a:schemeClr val="bg1">
                <a:lumMod val="85000"/>
              </a:schemeClr>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3" name="矩形 12"/>
            <p:cNvSpPr/>
            <p:nvPr/>
          </p:nvSpPr>
          <p:spPr>
            <a:xfrm rot="18900000">
              <a:off x="678061" y="1666321"/>
              <a:ext cx="206232" cy="20623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4" name="矩形 13"/>
            <p:cNvSpPr/>
            <p:nvPr/>
          </p:nvSpPr>
          <p:spPr>
            <a:xfrm rot="18900000">
              <a:off x="522432" y="1702273"/>
              <a:ext cx="357388" cy="35738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5" name="矩形 14"/>
            <p:cNvSpPr/>
            <p:nvPr/>
          </p:nvSpPr>
          <p:spPr>
            <a:xfrm rot="18900000">
              <a:off x="1746417" y="1055518"/>
              <a:ext cx="297049" cy="29704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 name="矩形 15"/>
            <p:cNvSpPr/>
            <p:nvPr/>
          </p:nvSpPr>
          <p:spPr>
            <a:xfrm rot="18900000">
              <a:off x="1543033" y="747042"/>
              <a:ext cx="148524" cy="148524"/>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 name="矩形 16"/>
            <p:cNvSpPr/>
            <p:nvPr/>
          </p:nvSpPr>
          <p:spPr>
            <a:xfrm rot="18900000">
              <a:off x="494777" y="1773414"/>
              <a:ext cx="215104" cy="215104"/>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8" name="矩形 17"/>
            <p:cNvSpPr/>
            <p:nvPr/>
          </p:nvSpPr>
          <p:spPr>
            <a:xfrm rot="18900000">
              <a:off x="1752647" y="1296176"/>
              <a:ext cx="148524" cy="148524"/>
            </a:xfrm>
            <a:prstGeom prst="rect">
              <a:avLst/>
            </a:prstGeom>
            <a:solidFill>
              <a:srgbClr val="273045">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9" name="矩形 18"/>
            <p:cNvSpPr/>
            <p:nvPr/>
          </p:nvSpPr>
          <p:spPr>
            <a:xfrm rot="18900000">
              <a:off x="1091305" y="893736"/>
              <a:ext cx="257066" cy="257066"/>
            </a:xfrm>
            <a:prstGeom prst="rect">
              <a:avLst/>
            </a:prstGeom>
            <a:solidFill>
              <a:schemeClr val="bg1">
                <a:lumMod val="8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0" name="矩形 19"/>
            <p:cNvSpPr/>
            <p:nvPr/>
          </p:nvSpPr>
          <p:spPr>
            <a:xfrm rot="18900000">
              <a:off x="677384" y="1360584"/>
              <a:ext cx="459513" cy="45951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1" name="矩形 20"/>
            <p:cNvSpPr/>
            <p:nvPr/>
          </p:nvSpPr>
          <p:spPr>
            <a:xfrm rot="18900000">
              <a:off x="629038" y="2013164"/>
              <a:ext cx="343441" cy="34344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22" name="组合 21"/>
          <p:cNvGrpSpPr/>
          <p:nvPr/>
        </p:nvGrpSpPr>
        <p:grpSpPr>
          <a:xfrm rot="5400000">
            <a:off x="7497351" y="-83191"/>
            <a:ext cx="1583818" cy="1758045"/>
            <a:chOff x="0" y="1"/>
            <a:chExt cx="2123058" cy="2356604"/>
          </a:xfrm>
        </p:grpSpPr>
        <p:sp>
          <p:nvSpPr>
            <p:cNvPr id="23" name="等腰三角形 22"/>
            <p:cNvSpPr/>
            <p:nvPr/>
          </p:nvSpPr>
          <p:spPr>
            <a:xfrm rot="5400000">
              <a:off x="-92684" y="92685"/>
              <a:ext cx="2308425" cy="2123058"/>
            </a:xfrm>
            <a:prstGeom prst="triangle">
              <a:avLst>
                <a:gd fmla="val 0" name="adj"/>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4" name="矩形 23"/>
            <p:cNvSpPr/>
            <p:nvPr/>
          </p:nvSpPr>
          <p:spPr>
            <a:xfrm rot="18900000">
              <a:off x="915044" y="337794"/>
              <a:ext cx="242126" cy="24212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5" name="矩形 24"/>
            <p:cNvSpPr/>
            <p:nvPr/>
          </p:nvSpPr>
          <p:spPr>
            <a:xfrm rot="18900000">
              <a:off x="665130" y="1075581"/>
              <a:ext cx="157264" cy="15726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6" name="矩形 25"/>
            <p:cNvSpPr/>
            <p:nvPr/>
          </p:nvSpPr>
          <p:spPr>
            <a:xfrm rot="18900000">
              <a:off x="287538" y="629460"/>
              <a:ext cx="245933" cy="24593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7" name="矩形 26"/>
            <p:cNvSpPr/>
            <p:nvPr/>
          </p:nvSpPr>
          <p:spPr>
            <a:xfrm rot="18900000">
              <a:off x="309373" y="790344"/>
              <a:ext cx="217050" cy="217050"/>
            </a:xfrm>
            <a:prstGeom prst="rect">
              <a:avLst/>
            </a:prstGeom>
            <a:solidFill>
              <a:schemeClr val="bg1">
                <a:lumMod val="75000"/>
              </a:schemeClr>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8" name="矩形 27"/>
            <p:cNvSpPr/>
            <p:nvPr/>
          </p:nvSpPr>
          <p:spPr>
            <a:xfrm rot="18900000">
              <a:off x="1674825" y="256871"/>
              <a:ext cx="157264" cy="78632"/>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9" name="矩形 28"/>
            <p:cNvSpPr/>
            <p:nvPr/>
          </p:nvSpPr>
          <p:spPr>
            <a:xfrm rot="18900000">
              <a:off x="261087" y="1496877"/>
              <a:ext cx="399743" cy="3997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0" name="矩形 29"/>
            <p:cNvSpPr/>
            <p:nvPr/>
          </p:nvSpPr>
          <p:spPr>
            <a:xfrm rot="18900000">
              <a:off x="788756" y="1749590"/>
              <a:ext cx="331351" cy="331351"/>
            </a:xfrm>
            <a:prstGeom prst="rect">
              <a:avLst/>
            </a:prstGeom>
            <a:solidFill>
              <a:schemeClr val="bg1">
                <a:lumMod val="85000"/>
              </a:schemeClr>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1" name="矩形 30"/>
            <p:cNvSpPr/>
            <p:nvPr/>
          </p:nvSpPr>
          <p:spPr>
            <a:xfrm rot="18900000">
              <a:off x="678061" y="1666321"/>
              <a:ext cx="206232" cy="20623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2" name="矩形 31"/>
            <p:cNvSpPr/>
            <p:nvPr/>
          </p:nvSpPr>
          <p:spPr>
            <a:xfrm rot="18900000">
              <a:off x="522432" y="1702273"/>
              <a:ext cx="357388" cy="35738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3" name="矩形 32"/>
            <p:cNvSpPr/>
            <p:nvPr/>
          </p:nvSpPr>
          <p:spPr>
            <a:xfrm rot="18900000">
              <a:off x="1746417" y="1055518"/>
              <a:ext cx="297049" cy="29704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4" name="矩形 33"/>
            <p:cNvSpPr/>
            <p:nvPr/>
          </p:nvSpPr>
          <p:spPr>
            <a:xfrm rot="18900000">
              <a:off x="1543033" y="747042"/>
              <a:ext cx="148524" cy="148524"/>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5" name="矩形 34"/>
            <p:cNvSpPr/>
            <p:nvPr/>
          </p:nvSpPr>
          <p:spPr>
            <a:xfrm rot="18900000">
              <a:off x="494777" y="1773414"/>
              <a:ext cx="215104" cy="215104"/>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6" name="矩形 35"/>
            <p:cNvSpPr/>
            <p:nvPr/>
          </p:nvSpPr>
          <p:spPr>
            <a:xfrm rot="18900000">
              <a:off x="1752647" y="1296176"/>
              <a:ext cx="148524" cy="148524"/>
            </a:xfrm>
            <a:prstGeom prst="rect">
              <a:avLst/>
            </a:prstGeom>
            <a:solidFill>
              <a:srgbClr val="273045">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7" name="矩形 36"/>
            <p:cNvSpPr/>
            <p:nvPr/>
          </p:nvSpPr>
          <p:spPr>
            <a:xfrm rot="18900000">
              <a:off x="1091305" y="893736"/>
              <a:ext cx="257066" cy="257066"/>
            </a:xfrm>
            <a:prstGeom prst="rect">
              <a:avLst/>
            </a:prstGeom>
            <a:solidFill>
              <a:schemeClr val="bg1">
                <a:lumMod val="8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8" name="矩形 37"/>
            <p:cNvSpPr/>
            <p:nvPr/>
          </p:nvSpPr>
          <p:spPr>
            <a:xfrm rot="18900000">
              <a:off x="677384" y="1360584"/>
              <a:ext cx="459513" cy="45951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9" name="矩形 38"/>
            <p:cNvSpPr/>
            <p:nvPr/>
          </p:nvSpPr>
          <p:spPr>
            <a:xfrm rot="18900000">
              <a:off x="629038" y="2013164"/>
              <a:ext cx="343441" cy="34344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41" name="TextBox 7">
            <a:extLst>
              <a:ext uri="{FF2B5EF4-FFF2-40B4-BE49-F238E27FC236}">
                <a16:creationId xmlns:a16="http://schemas.microsoft.com/office/drawing/2014/main" id="{BDE0C5CE-00B3-4265-A611-DD8B2D85C94A}"/>
              </a:ext>
            </a:extLst>
          </p:cNvPr>
          <p:cNvSpPr txBox="1"/>
          <p:nvPr/>
        </p:nvSpPr>
        <p:spPr>
          <a:xfrm>
            <a:off x="2238702" y="2283718"/>
            <a:ext cx="4997594" cy="579120"/>
          </a:xfrm>
          <a:prstGeom prst="rect">
            <a:avLst/>
          </a:prstGeom>
          <a:noFill/>
        </p:spPr>
        <p:txBody>
          <a:bodyPr rtlCol="0" wrap="square">
            <a:spAutoFit/>
          </a:bodyPr>
          <a:lstStyle/>
          <a:p>
            <a:pPr algn="ctr"/>
            <a:r>
              <a:rPr altLang="en-US" lang="zh-CN" sz="3200">
                <a:solidFill>
                  <a:srgbClr val="273045"/>
                </a:solidFill>
                <a:cs typeface="+mn-ea"/>
                <a:sym typeface="+mn-lt"/>
              </a:rPr>
              <a:t>第三章标题内容</a:t>
            </a:r>
          </a:p>
        </p:txBody>
      </p:sp>
      <p:sp>
        <p:nvSpPr>
          <p:cNvPr id="42" name="矩形 41"/>
          <p:cNvSpPr/>
          <p:nvPr/>
        </p:nvSpPr>
        <p:spPr>
          <a:xfrm>
            <a:off x="4359483" y="1419622"/>
            <a:ext cx="756032" cy="756032"/>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a:solidFill>
                  <a:schemeClr val="bg1"/>
                </a:solidFill>
                <a:cs typeface="+mn-ea"/>
                <a:sym typeface="+mn-lt"/>
              </a:rPr>
              <a:t>PART   03</a:t>
            </a:r>
          </a:p>
        </p:txBody>
      </p:sp>
      <p:sp>
        <p:nvSpPr>
          <p:cNvPr id="43" name="矩形 42">
            <a:extLst>
              <a:ext uri="{FF2B5EF4-FFF2-40B4-BE49-F238E27FC236}">
                <a16:creationId xmlns:a16="http://schemas.microsoft.com/office/drawing/2014/main" id="{16359DD7-E23A-4F19-8E32-17D231E295E5}"/>
              </a:ext>
            </a:extLst>
          </p:cNvPr>
          <p:cNvSpPr/>
          <p:nvPr/>
        </p:nvSpPr>
        <p:spPr>
          <a:xfrm>
            <a:off x="2387736" y="3075805"/>
            <a:ext cx="4848560" cy="731520"/>
          </a:xfrm>
          <a:prstGeom prst="rect">
            <a:avLst/>
          </a:prstGeom>
        </p:spPr>
        <p:txBody>
          <a:bodyPr wrap="square">
            <a:spAutoFit/>
          </a:bodyPr>
          <a:lstStyle/>
          <a:p>
            <a:pPr algn="ctr">
              <a:lnSpc>
                <a:spcPct val="150000"/>
              </a:lnSpc>
            </a:pPr>
            <a:r>
              <a:rPr altLang="en-US" lang="zh-CN" sz="1400">
                <a:solidFill>
                  <a:srgbClr val="28354F"/>
                </a:solidFill>
                <a:cs typeface="+mn-ea"/>
                <a:sym typeface="+mn-lt"/>
              </a:rPr>
              <a:t>单击此处添加文字阐述，添加简短问题说明文字，具体添加文字在此处添加单击</a:t>
            </a:r>
          </a:p>
        </p:txBody>
      </p:sp>
      <p:grpSp>
        <p:nvGrpSpPr>
          <p:cNvPr id="44" name="组合 43"/>
          <p:cNvGrpSpPr/>
          <p:nvPr/>
        </p:nvGrpSpPr>
        <p:grpSpPr>
          <a:xfrm>
            <a:off x="5623896" y="1189824"/>
            <a:ext cx="790918" cy="918236"/>
            <a:chOff x="3288977" y="-263355"/>
            <a:chExt cx="1237092" cy="1436232"/>
          </a:xfrm>
        </p:grpSpPr>
        <p:cxnSp>
          <p:nvCxnSpPr>
            <p:cNvPr id="45" name="直接连接符 44"/>
            <p:cNvCxnSpPr/>
            <p:nvPr/>
          </p:nvCxnSpPr>
          <p:spPr>
            <a:xfrm flipV="1">
              <a:off x="3685663" y="-263355"/>
              <a:ext cx="840406" cy="840406"/>
            </a:xfrm>
            <a:prstGeom prst="line">
              <a:avLst/>
            </a:prstGeom>
            <a:ln w="12700">
              <a:solidFill>
                <a:srgbClr val="273045"/>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flipV="1">
              <a:off x="3288977" y="332471"/>
              <a:ext cx="840406" cy="840406"/>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cxnSp>
        <p:nvCxnSpPr>
          <p:cNvPr id="47" name="直接连接符 46"/>
          <p:cNvCxnSpPr/>
          <p:nvPr/>
        </p:nvCxnSpPr>
        <p:spPr>
          <a:xfrm flipV="1">
            <a:off x="2615861" y="2582096"/>
            <a:ext cx="465241" cy="465241"/>
          </a:xfrm>
          <a:prstGeom prst="line">
            <a:avLst/>
          </a:prstGeom>
          <a:ln w="12700">
            <a:solidFill>
              <a:srgbClr val="27304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4233513046"/>
      </p:ext>
    </p:extLst>
  </p:cSld>
  <p:clrMapOvr>
    <a:masterClrMapping/>
  </p:clrMapOvr>
  <mc:AlternateContent>
    <mc:Choice Requires="p14">
      <p:transition advClick="0" p14:dur="1600" spd="slow">
        <p14:prism isContent="1" isInverted="1"/>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1000" id="7"/>
                                        <p:tgtEl>
                                          <p:spTgt spid="4"/>
                                        </p:tgtEl>
                                      </p:cBhvr>
                                    </p:animEffect>
                                    <p:anim calcmode="lin" valueType="num">
                                      <p:cBhvr>
                                        <p:cTn dur="1000" fill="hold" id="8"/>
                                        <p:tgtEl>
                                          <p:spTgt spid="4"/>
                                        </p:tgtEl>
                                        <p:attrNameLst>
                                          <p:attrName>ppt_x</p:attrName>
                                        </p:attrNameLst>
                                      </p:cBhvr>
                                      <p:tavLst>
                                        <p:tav tm="0">
                                          <p:val>
                                            <p:strVal val="#ppt_x"/>
                                          </p:val>
                                        </p:tav>
                                        <p:tav tm="100000">
                                          <p:val>
                                            <p:strVal val="#ppt_x"/>
                                          </p:val>
                                        </p:tav>
                                      </p:tavLst>
                                    </p:anim>
                                    <p:anim calcmode="lin" valueType="num">
                                      <p:cBhvr>
                                        <p:cTn dur="1000" fill="hold" id="9"/>
                                        <p:tgtEl>
                                          <p:spTgt spid="4"/>
                                        </p:tgtEl>
                                        <p:attrNameLst>
                                          <p:attrName>ppt_y</p:attrName>
                                        </p:attrNameLst>
                                      </p:cBhvr>
                                      <p:tavLst>
                                        <p:tav tm="0">
                                          <p:val>
                                            <p:strVal val="#ppt_y+.1"/>
                                          </p:val>
                                        </p:tav>
                                        <p:tav tm="100000">
                                          <p:val>
                                            <p:strVal val="#ppt_y"/>
                                          </p:val>
                                        </p:tav>
                                      </p:tavLst>
                                    </p:anim>
                                  </p:childTnLst>
                                </p:cTn>
                              </p:par>
                              <p:par>
                                <p:cTn fill="hold" id="10" nodeType="withEffect" presetClass="entr" presetID="47" presetSubtype="0">
                                  <p:stCondLst>
                                    <p:cond delay="0"/>
                                  </p:stCondLst>
                                  <p:childTnLst>
                                    <p:set>
                                      <p:cBhvr>
                                        <p:cTn dur="1" fill="hold" id="11">
                                          <p:stCondLst>
                                            <p:cond delay="0"/>
                                          </p:stCondLst>
                                        </p:cTn>
                                        <p:tgtEl>
                                          <p:spTgt spid="22"/>
                                        </p:tgtEl>
                                        <p:attrNameLst>
                                          <p:attrName>style.visibility</p:attrName>
                                        </p:attrNameLst>
                                      </p:cBhvr>
                                      <p:to>
                                        <p:strVal val="visible"/>
                                      </p:to>
                                    </p:set>
                                    <p:animEffect filter="fade" transition="in">
                                      <p:cBhvr>
                                        <p:cTn dur="1000" id="12"/>
                                        <p:tgtEl>
                                          <p:spTgt spid="22"/>
                                        </p:tgtEl>
                                      </p:cBhvr>
                                    </p:animEffect>
                                    <p:anim calcmode="lin" valueType="num">
                                      <p:cBhvr>
                                        <p:cTn dur="1000" fill="hold" id="13"/>
                                        <p:tgtEl>
                                          <p:spTgt spid="22"/>
                                        </p:tgtEl>
                                        <p:attrNameLst>
                                          <p:attrName>ppt_x</p:attrName>
                                        </p:attrNameLst>
                                      </p:cBhvr>
                                      <p:tavLst>
                                        <p:tav tm="0">
                                          <p:val>
                                            <p:strVal val="#ppt_x"/>
                                          </p:val>
                                        </p:tav>
                                        <p:tav tm="100000">
                                          <p:val>
                                            <p:strVal val="#ppt_x"/>
                                          </p:val>
                                        </p:tav>
                                      </p:tavLst>
                                    </p:anim>
                                    <p:anim calcmode="lin" valueType="num">
                                      <p:cBhvr>
                                        <p:cTn dur="1000" fill="hold" id="14"/>
                                        <p:tgtEl>
                                          <p:spTgt spid="22"/>
                                        </p:tgtEl>
                                        <p:attrNameLst>
                                          <p:attrName>ppt_y</p:attrName>
                                        </p:attrNameLst>
                                      </p:cBhvr>
                                      <p:tavLst>
                                        <p:tav tm="0">
                                          <p:val>
                                            <p:strVal val="#ppt_y-.1"/>
                                          </p:val>
                                        </p:tav>
                                        <p:tav tm="100000">
                                          <p:val>
                                            <p:strVal val="#ppt_y"/>
                                          </p:val>
                                        </p:tav>
                                      </p:tavLst>
                                    </p:anim>
                                  </p:childTnLst>
                                </p:cTn>
                              </p:par>
                            </p:childTnLst>
                          </p:cTn>
                        </p:par>
                        <p:par>
                          <p:cTn fill="hold" id="15" nodeType="afterGroup">
                            <p:stCondLst>
                              <p:cond delay="1000"/>
                            </p:stCondLst>
                            <p:childTnLst>
                              <p:par>
                                <p:cTn fill="hold" grpId="0" id="16" nodeType="afterEffect" presetClass="entr" presetID="2" presetSubtype="1">
                                  <p:stCondLst>
                                    <p:cond delay="0"/>
                                  </p:stCondLst>
                                  <p:childTnLst>
                                    <p:set>
                                      <p:cBhvr>
                                        <p:cTn dur="1" fill="hold" id="17">
                                          <p:stCondLst>
                                            <p:cond delay="0"/>
                                          </p:stCondLst>
                                        </p:cTn>
                                        <p:tgtEl>
                                          <p:spTgt spid="42"/>
                                        </p:tgtEl>
                                        <p:attrNameLst>
                                          <p:attrName>style.visibility</p:attrName>
                                        </p:attrNameLst>
                                      </p:cBhvr>
                                      <p:to>
                                        <p:strVal val="visible"/>
                                      </p:to>
                                    </p:set>
                                    <p:anim calcmode="lin" valueType="num">
                                      <p:cBhvr additive="base">
                                        <p:cTn dur="500" fill="hold" id="18"/>
                                        <p:tgtEl>
                                          <p:spTgt spid="42"/>
                                        </p:tgtEl>
                                        <p:attrNameLst>
                                          <p:attrName>ppt_x</p:attrName>
                                        </p:attrNameLst>
                                      </p:cBhvr>
                                      <p:tavLst>
                                        <p:tav tm="0">
                                          <p:val>
                                            <p:strVal val="#ppt_x"/>
                                          </p:val>
                                        </p:tav>
                                        <p:tav tm="100000">
                                          <p:val>
                                            <p:strVal val="#ppt_x"/>
                                          </p:val>
                                        </p:tav>
                                      </p:tavLst>
                                    </p:anim>
                                    <p:anim calcmode="lin" valueType="num">
                                      <p:cBhvr additive="base">
                                        <p:cTn dur="500" fill="hold" id="19"/>
                                        <p:tgtEl>
                                          <p:spTgt spid="42"/>
                                        </p:tgtEl>
                                        <p:attrNameLst>
                                          <p:attrName>ppt_y</p:attrName>
                                        </p:attrNameLst>
                                      </p:cBhvr>
                                      <p:tavLst>
                                        <p:tav tm="0">
                                          <p:val>
                                            <p:strVal val="0-#ppt_h/2"/>
                                          </p:val>
                                        </p:tav>
                                        <p:tav tm="100000">
                                          <p:val>
                                            <p:strVal val="#ppt_y"/>
                                          </p:val>
                                        </p:tav>
                                      </p:tavLst>
                                    </p:anim>
                                  </p:childTnLst>
                                </p:cTn>
                              </p:par>
                              <p:par>
                                <p:cTn fill="hold" id="20" nodeType="withEffect" presetClass="entr" presetID="22" presetSubtype="4">
                                  <p:stCondLst>
                                    <p:cond delay="250"/>
                                  </p:stCondLst>
                                  <p:childTnLst>
                                    <p:set>
                                      <p:cBhvr>
                                        <p:cTn dur="1" fill="hold" id="21">
                                          <p:stCondLst>
                                            <p:cond delay="0"/>
                                          </p:stCondLst>
                                        </p:cTn>
                                        <p:tgtEl>
                                          <p:spTgt spid="44"/>
                                        </p:tgtEl>
                                        <p:attrNameLst>
                                          <p:attrName>style.visibility</p:attrName>
                                        </p:attrNameLst>
                                      </p:cBhvr>
                                      <p:to>
                                        <p:strVal val="visible"/>
                                      </p:to>
                                    </p:set>
                                    <p:animEffect filter="wipe(down)" transition="in">
                                      <p:cBhvr>
                                        <p:cTn dur="500" id="22"/>
                                        <p:tgtEl>
                                          <p:spTgt spid="44"/>
                                        </p:tgtEl>
                                      </p:cBhvr>
                                    </p:animEffect>
                                  </p:childTnLst>
                                </p:cTn>
                              </p:par>
                              <p:par>
                                <p:cTn fill="hold" id="23" nodeType="withEffect" presetClass="entr" presetID="22" presetSubtype="1">
                                  <p:stCondLst>
                                    <p:cond delay="250"/>
                                  </p:stCondLst>
                                  <p:childTnLst>
                                    <p:set>
                                      <p:cBhvr>
                                        <p:cTn dur="1" fill="hold" id="24">
                                          <p:stCondLst>
                                            <p:cond delay="0"/>
                                          </p:stCondLst>
                                        </p:cTn>
                                        <p:tgtEl>
                                          <p:spTgt spid="47"/>
                                        </p:tgtEl>
                                        <p:attrNameLst>
                                          <p:attrName>style.visibility</p:attrName>
                                        </p:attrNameLst>
                                      </p:cBhvr>
                                      <p:to>
                                        <p:strVal val="visible"/>
                                      </p:to>
                                    </p:set>
                                    <p:animEffect filter="wipe(up)" transition="in">
                                      <p:cBhvr>
                                        <p:cTn dur="500" id="25"/>
                                        <p:tgtEl>
                                          <p:spTgt spid="47"/>
                                        </p:tgtEl>
                                      </p:cBhvr>
                                    </p:animEffect>
                                  </p:childTnLst>
                                </p:cTn>
                              </p:par>
                              <p:par>
                                <p:cTn fill="hold" grpId="0" id="26" nodeType="withEffect" presetClass="entr" presetID="5" presetSubtype="10">
                                  <p:stCondLst>
                                    <p:cond delay="750"/>
                                  </p:stCondLst>
                                  <p:childTnLst>
                                    <p:set>
                                      <p:cBhvr>
                                        <p:cTn dur="1" fill="hold" id="27">
                                          <p:stCondLst>
                                            <p:cond delay="0"/>
                                          </p:stCondLst>
                                        </p:cTn>
                                        <p:tgtEl>
                                          <p:spTgt spid="41"/>
                                        </p:tgtEl>
                                        <p:attrNameLst>
                                          <p:attrName>style.visibility</p:attrName>
                                        </p:attrNameLst>
                                      </p:cBhvr>
                                      <p:to>
                                        <p:strVal val="visible"/>
                                      </p:to>
                                    </p:set>
                                    <p:animEffect filter="checkerboard(across)" transition="in">
                                      <p:cBhvr>
                                        <p:cTn dur="750" id="28"/>
                                        <p:tgtEl>
                                          <p:spTgt spid="41"/>
                                        </p:tgtEl>
                                      </p:cBhvr>
                                    </p:animEffect>
                                  </p:childTnLst>
                                </p:cTn>
                              </p:par>
                              <p:par>
                                <p:cTn fill="hold" grpId="0" id="29" nodeType="withEffect" presetClass="entr" presetID="5" presetSubtype="10">
                                  <p:stCondLst>
                                    <p:cond delay="750"/>
                                  </p:stCondLst>
                                  <p:childTnLst>
                                    <p:set>
                                      <p:cBhvr>
                                        <p:cTn dur="1" fill="hold" id="30">
                                          <p:stCondLst>
                                            <p:cond delay="0"/>
                                          </p:stCondLst>
                                        </p:cTn>
                                        <p:tgtEl>
                                          <p:spTgt spid="43"/>
                                        </p:tgtEl>
                                        <p:attrNameLst>
                                          <p:attrName>style.visibility</p:attrName>
                                        </p:attrNameLst>
                                      </p:cBhvr>
                                      <p:to>
                                        <p:strVal val="visible"/>
                                      </p:to>
                                    </p:set>
                                    <p:animEffect filter="checkerboard(across)" transition="in">
                                      <p:cBhvr>
                                        <p:cTn dur="750" id="31"/>
                                        <p:tgtEl>
                                          <p:spTgt spid="4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1"/>
      <p:bldP grpId="0" spid="42"/>
      <p:bldP grpId="0" spid="43"/>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 name="组合 2"/>
          <p:cNvGrpSpPr/>
          <p:nvPr/>
        </p:nvGrpSpPr>
        <p:grpSpPr>
          <a:xfrm rot="2181050">
            <a:off x="201564" y="224263"/>
            <a:ext cx="497939" cy="480855"/>
            <a:chOff x="1935287" y="2046176"/>
            <a:chExt cx="836513" cy="807813"/>
          </a:xfrm>
        </p:grpSpPr>
        <p:sp>
          <p:nvSpPr>
            <p:cNvPr id="54" name="矩形 53"/>
            <p:cNvSpPr/>
            <p:nvPr/>
          </p:nvSpPr>
          <p:spPr>
            <a:xfrm rot="16200000">
              <a:off x="2676139" y="2171589"/>
              <a:ext cx="127547" cy="6377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2" name="组合 1"/>
            <p:cNvGrpSpPr/>
            <p:nvPr/>
          </p:nvGrpSpPr>
          <p:grpSpPr>
            <a:xfrm rot="18900000">
              <a:off x="1935287" y="2046176"/>
              <a:ext cx="710318" cy="807813"/>
              <a:chOff x="1935287" y="2046176"/>
              <a:chExt cx="710318" cy="807813"/>
            </a:xfrm>
          </p:grpSpPr>
          <p:sp>
            <p:nvSpPr>
              <p:cNvPr id="66" name="矩形 65"/>
              <p:cNvSpPr/>
              <p:nvPr/>
            </p:nvSpPr>
            <p:spPr>
              <a:xfrm rot="18900000">
                <a:off x="1935287" y="2156715"/>
                <a:ext cx="324208" cy="32420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7" name="矩形 66"/>
              <p:cNvSpPr/>
              <p:nvPr/>
            </p:nvSpPr>
            <p:spPr>
              <a:xfrm rot="18900000">
                <a:off x="2363248" y="2361675"/>
                <a:ext cx="268739" cy="268739"/>
              </a:xfrm>
              <a:prstGeom prst="rect">
                <a:avLst/>
              </a:prstGeom>
              <a:solidFill>
                <a:schemeClr val="bg1">
                  <a:lumMod val="85000"/>
                </a:schemeClr>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8" name="矩形 67"/>
              <p:cNvSpPr/>
              <p:nvPr/>
            </p:nvSpPr>
            <p:spPr>
              <a:xfrm rot="18900000">
                <a:off x="2273470" y="2294141"/>
                <a:ext cx="167263" cy="16726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9" name="矩形 68"/>
              <p:cNvSpPr/>
              <p:nvPr/>
            </p:nvSpPr>
            <p:spPr>
              <a:xfrm rot="18900000">
                <a:off x="2147249" y="2323299"/>
                <a:ext cx="289856" cy="28985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0" name="矩形 69"/>
              <p:cNvSpPr/>
              <p:nvPr/>
            </p:nvSpPr>
            <p:spPr>
              <a:xfrm rot="18900000">
                <a:off x="2124819" y="2380998"/>
                <a:ext cx="174458" cy="174458"/>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1" name="矩形 70"/>
              <p:cNvSpPr/>
              <p:nvPr/>
            </p:nvSpPr>
            <p:spPr>
              <a:xfrm rot="18900000">
                <a:off x="2272921" y="2046176"/>
                <a:ext cx="372684" cy="372684"/>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2" name="矩形 71"/>
              <p:cNvSpPr/>
              <p:nvPr/>
            </p:nvSpPr>
            <p:spPr>
              <a:xfrm rot="18900000">
                <a:off x="2233710" y="2575444"/>
                <a:ext cx="278545" cy="27854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grpSp>
        <p:nvGrpSpPr>
          <p:cNvPr id="73" name="组合 72"/>
          <p:cNvGrpSpPr/>
          <p:nvPr/>
        </p:nvGrpSpPr>
        <p:grpSpPr>
          <a:xfrm>
            <a:off x="8010071" y="4323214"/>
            <a:ext cx="845241" cy="620356"/>
            <a:chOff x="7789817" y="4257180"/>
            <a:chExt cx="845241" cy="620356"/>
          </a:xfrm>
        </p:grpSpPr>
        <p:grpSp>
          <p:nvGrpSpPr>
            <p:cNvPr id="74" name="组合 73"/>
            <p:cNvGrpSpPr/>
            <p:nvPr/>
          </p:nvGrpSpPr>
          <p:grpSpPr>
            <a:xfrm>
              <a:off x="8306276" y="4330865"/>
              <a:ext cx="328782" cy="303293"/>
              <a:chOff x="8349677" y="4284250"/>
              <a:chExt cx="600042" cy="553523"/>
            </a:xfrm>
          </p:grpSpPr>
          <p:sp>
            <p:nvSpPr>
              <p:cNvPr id="78" name="矩形 77"/>
              <p:cNvSpPr/>
              <p:nvPr/>
            </p:nvSpPr>
            <p:spPr>
              <a:xfrm rot="18900000">
                <a:off x="8349677" y="4284250"/>
                <a:ext cx="272026" cy="272026"/>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9" name="矩形 78"/>
              <p:cNvSpPr/>
              <p:nvPr/>
            </p:nvSpPr>
            <p:spPr>
              <a:xfrm rot="18900000">
                <a:off x="8724654" y="4612708"/>
                <a:ext cx="225065" cy="22506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75" name="矩形 74"/>
            <p:cNvSpPr/>
            <p:nvPr/>
          </p:nvSpPr>
          <p:spPr>
            <a:xfrm rot="8100000">
              <a:off x="7789817" y="4339105"/>
              <a:ext cx="264135" cy="26413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6" name="矩形 75"/>
            <p:cNvSpPr/>
            <p:nvPr/>
          </p:nvSpPr>
          <p:spPr>
            <a:xfrm rot="8100000">
              <a:off x="8102733" y="4745468"/>
              <a:ext cx="132068" cy="132068"/>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7" name="矩形 76"/>
            <p:cNvSpPr/>
            <p:nvPr/>
          </p:nvSpPr>
          <p:spPr>
            <a:xfrm rot="8100000">
              <a:off x="7916345" y="4257180"/>
              <a:ext cx="132068" cy="132068"/>
            </a:xfrm>
            <a:prstGeom prst="rect">
              <a:avLst/>
            </a:prstGeom>
            <a:solidFill>
              <a:srgbClr val="273045">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20" name="TextBox 7">
            <a:extLst>
              <a:ext uri="{FF2B5EF4-FFF2-40B4-BE49-F238E27FC236}">
                <a16:creationId xmlns:a16="http://schemas.microsoft.com/office/drawing/2014/main" id="{E697485E-9806-45DD-9956-BB71B78C3EFB}"/>
              </a:ext>
            </a:extLst>
          </p:cNvPr>
          <p:cNvSpPr txBox="1"/>
          <p:nvPr/>
        </p:nvSpPr>
        <p:spPr>
          <a:xfrm>
            <a:off x="840296" y="185213"/>
            <a:ext cx="1402080" cy="274320"/>
          </a:xfrm>
          <a:prstGeom prst="rect">
            <a:avLst/>
          </a:prstGeom>
          <a:noFill/>
        </p:spPr>
        <p:txBody>
          <a:bodyPr rtlCol="0" wrap="none">
            <a:spAutoFit/>
          </a:bodyPr>
          <a:lstStyle/>
          <a:p>
            <a:r>
              <a:rPr altLang="en-US" lang="zh-CN" sz="1200">
                <a:cs typeface="+mn-ea"/>
                <a:sym typeface="+mn-lt"/>
              </a:rPr>
              <a:t>添加页面标题内容</a:t>
            </a:r>
          </a:p>
        </p:txBody>
      </p:sp>
      <p:sp>
        <p:nvSpPr>
          <p:cNvPr id="21" name="TextBox 8">
            <a:extLst>
              <a:ext uri="{FF2B5EF4-FFF2-40B4-BE49-F238E27FC236}">
                <a16:creationId xmlns:a16="http://schemas.microsoft.com/office/drawing/2014/main" id="{DF03E0F5-46D8-40C0-A2C4-E855C8C83F06}"/>
              </a:ext>
            </a:extLst>
          </p:cNvPr>
          <p:cNvSpPr txBox="1"/>
          <p:nvPr/>
        </p:nvSpPr>
        <p:spPr>
          <a:xfrm>
            <a:off x="840296" y="387528"/>
            <a:ext cx="1454467" cy="228600"/>
          </a:xfrm>
          <a:prstGeom prst="rect">
            <a:avLst/>
          </a:prstGeom>
          <a:noFill/>
        </p:spPr>
        <p:txBody>
          <a:bodyPr rtlCol="0" wrap="none">
            <a:spAutoFit/>
          </a:bodyPr>
          <a:lstStyle/>
          <a:p>
            <a:r>
              <a:rPr altLang="zh-CN" lang="en-US" sz="900">
                <a:solidFill>
                  <a:schemeClr val="tx1">
                    <a:lumMod val="65000"/>
                    <a:lumOff val="35000"/>
                  </a:schemeClr>
                </a:solidFill>
                <a:cs typeface="+mn-ea"/>
                <a:sym typeface="+mn-lt"/>
              </a:rPr>
              <a:t>Add Page Title Content</a:t>
            </a:r>
          </a:p>
        </p:txBody>
      </p:sp>
      <p:grpSp>
        <p:nvGrpSpPr>
          <p:cNvPr id="5" name="组合 4"/>
          <p:cNvGrpSpPr/>
          <p:nvPr/>
        </p:nvGrpSpPr>
        <p:grpSpPr>
          <a:xfrm>
            <a:off x="6154889" y="-92546"/>
            <a:ext cx="2989111" cy="5236046"/>
            <a:chOff x="6156176" y="-92546"/>
            <a:chExt cx="2989111" cy="5236046"/>
          </a:xfrm>
        </p:grpSpPr>
        <p:pic>
          <p:nvPicPr>
            <p:cNvPr id="2050" name="Picture 2">
              <a:extLst>
                <a:ext uri="{FF2B5EF4-FFF2-40B4-BE49-F238E27FC236}">
                  <a16:creationId xmlns:a16="http://schemas.microsoft.com/office/drawing/2014/main" id="{4C83360F-AEE8-4DD6-8326-7DA548994BA0}"/>
                </a:ext>
              </a:extLst>
            </p:cNvPr>
            <p:cNvPicPr>
              <a:picLocks noChangeArrowheads="1" noChangeAspect="1"/>
            </p:cNvPicPr>
            <p:nvPr/>
          </p:nvPicPr>
          <p:blipFill>
            <a:blip r:embed="rId3">
              <a:extLst>
                <a:ext uri="{28A0092B-C50C-407E-A947-70E740481C1C}">
                  <a14:useLocalDpi/>
                </a:ext>
              </a:extLst>
            </a:blip>
            <a:stretch>
              <a:fillRect/>
            </a:stretch>
          </p:blipFill>
          <p:spPr bwMode="auto">
            <a:xfrm>
              <a:off x="6156176" y="-92546"/>
              <a:ext cx="2987824" cy="5236046"/>
            </a:xfrm>
            <a:prstGeom prst="rect">
              <a:avLst/>
            </a:prstGeom>
            <a:noFill/>
            <a:extLst>
              <a:ext uri="{909E8E84-426E-40DD-AFC4-6F175D3DCCD1}">
                <a14:hiddenFill>
                  <a:solidFill>
                    <a:srgbClr val="FFFFFF"/>
                  </a:solidFill>
                </a14:hiddenFill>
              </a:ext>
            </a:extLst>
          </p:spPr>
        </p:pic>
        <p:sp>
          <p:nvSpPr>
            <p:cNvPr id="4" name="矩形 3">
              <a:extLst>
                <a:ext uri="{FF2B5EF4-FFF2-40B4-BE49-F238E27FC236}">
                  <a16:creationId xmlns:a16="http://schemas.microsoft.com/office/drawing/2014/main" id="{A861F359-CBE5-4851-9157-42203DF0567D}"/>
                </a:ext>
              </a:extLst>
            </p:cNvPr>
            <p:cNvSpPr/>
            <p:nvPr/>
          </p:nvSpPr>
          <p:spPr>
            <a:xfrm>
              <a:off x="6157463" y="0"/>
              <a:ext cx="2987824" cy="5143500"/>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61" name="notebook-computer_65732">
            <a:extLst>
              <a:ext uri="{FF2B5EF4-FFF2-40B4-BE49-F238E27FC236}">
                <a16:creationId xmlns:a16="http://schemas.microsoft.com/office/drawing/2014/main" id="{F974D1C5-B5EB-4981-9F50-4CE0159C47EC}"/>
              </a:ext>
            </a:extLst>
          </p:cNvPr>
          <p:cNvSpPr>
            <a:spLocks noChangeAspect="1"/>
          </p:cNvSpPr>
          <p:nvPr/>
        </p:nvSpPr>
        <p:spPr bwMode="auto">
          <a:xfrm>
            <a:off x="7458265" y="2884945"/>
            <a:ext cx="609685" cy="389509"/>
          </a:xfrm>
          <a:custGeom>
            <a:gdLst>
              <a:gd fmla="*/ 147 w 1538" name="T0"/>
              <a:gd fmla="*/ 893 h 984" name="T1"/>
              <a:gd fmla="*/ 1391 w 1538" name="T2"/>
              <a:gd fmla="*/ 893 h 984" name="T3"/>
              <a:gd fmla="*/ 1438 w 1538" name="T4"/>
              <a:gd fmla="*/ 847 h 984" name="T5"/>
              <a:gd fmla="*/ 1438 w 1538" name="T6"/>
              <a:gd fmla="*/ 47 h 984" name="T7"/>
              <a:gd fmla="*/ 1391 w 1538" name="T8"/>
              <a:gd fmla="*/ 0 h 984" name="T9"/>
              <a:gd fmla="*/ 147 w 1538" name="T10"/>
              <a:gd fmla="*/ 0 h 984" name="T11"/>
              <a:gd fmla="*/ 100 w 1538" name="T12"/>
              <a:gd fmla="*/ 47 h 984" name="T13"/>
              <a:gd fmla="*/ 100 w 1538" name="T14"/>
              <a:gd fmla="*/ 847 h 984" name="T15"/>
              <a:gd fmla="*/ 147 w 1538" name="T16"/>
              <a:gd fmla="*/ 893 h 984" name="T17"/>
              <a:gd fmla="*/ 140 w 1538" name="T18"/>
              <a:gd fmla="*/ 47 h 984" name="T19"/>
              <a:gd fmla="*/ 147 w 1538" name="T20"/>
              <a:gd fmla="*/ 40 h 984" name="T21"/>
              <a:gd fmla="*/ 1391 w 1538" name="T22"/>
              <a:gd fmla="*/ 40 h 984" name="T23"/>
              <a:gd fmla="*/ 1398 w 1538" name="T24"/>
              <a:gd fmla="*/ 47 h 984" name="T25"/>
              <a:gd fmla="*/ 1398 w 1538" name="T26"/>
              <a:gd fmla="*/ 847 h 984" name="T27"/>
              <a:gd fmla="*/ 1391 w 1538" name="T28"/>
              <a:gd fmla="*/ 853 h 984" name="T29"/>
              <a:gd fmla="*/ 147 w 1538" name="T30"/>
              <a:gd fmla="*/ 853 h 984" name="T31"/>
              <a:gd fmla="*/ 140 w 1538" name="T32"/>
              <a:gd fmla="*/ 847 h 984" name="T33"/>
              <a:gd fmla="*/ 140 w 1538" name="T34"/>
              <a:gd fmla="*/ 47 h 984" name="T35"/>
              <a:gd fmla="*/ 1538 w 1538" name="T36"/>
              <a:gd fmla="*/ 929 h 984" name="T37"/>
              <a:gd fmla="*/ 1538 w 1538" name="T38"/>
              <a:gd fmla="*/ 966 h 984" name="T39"/>
              <a:gd fmla="*/ 1521 w 1538" name="T40"/>
              <a:gd fmla="*/ 984 h 984" name="T41"/>
              <a:gd fmla="*/ 18 w 1538" name="T42"/>
              <a:gd fmla="*/ 984 h 984" name="T43"/>
              <a:gd fmla="*/ 0 w 1538" name="T44"/>
              <a:gd fmla="*/ 966 h 984" name="T45"/>
              <a:gd fmla="*/ 0 w 1538" name="T46"/>
              <a:gd fmla="*/ 929 h 984" name="T47"/>
              <a:gd fmla="*/ 632 w 1538" name="T48"/>
              <a:gd fmla="*/ 929 h 984" name="T49"/>
              <a:gd fmla="*/ 656 w 1538" name="T50"/>
              <a:gd fmla="*/ 947 h 984" name="T51"/>
              <a:gd fmla="*/ 883 w 1538" name="T52"/>
              <a:gd fmla="*/ 947 h 984" name="T53"/>
              <a:gd fmla="*/ 907 w 1538" name="T54"/>
              <a:gd fmla="*/ 929 h 984" name="T55"/>
              <a:gd fmla="*/ 1538 w 1538" name="T56"/>
              <a:gd fmla="*/ 929 h 984"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984" w="1538">
                <a:moveTo>
                  <a:pt x="147" y="893"/>
                </a:moveTo>
                <a:lnTo>
                  <a:pt x="1391" y="893"/>
                </a:lnTo>
                <a:cubicBezTo>
                  <a:pt x="1417" y="893"/>
                  <a:pt x="1438" y="872"/>
                  <a:pt x="1438" y="847"/>
                </a:cubicBezTo>
                <a:lnTo>
                  <a:pt x="1438" y="47"/>
                </a:lnTo>
                <a:cubicBezTo>
                  <a:pt x="1438" y="21"/>
                  <a:pt x="1417" y="0"/>
                  <a:pt x="1391" y="0"/>
                </a:cubicBezTo>
                <a:lnTo>
                  <a:pt x="147" y="0"/>
                </a:lnTo>
                <a:cubicBezTo>
                  <a:pt x="121" y="0"/>
                  <a:pt x="100" y="21"/>
                  <a:pt x="100" y="47"/>
                </a:cubicBezTo>
                <a:lnTo>
                  <a:pt x="100" y="847"/>
                </a:lnTo>
                <a:cubicBezTo>
                  <a:pt x="100" y="872"/>
                  <a:pt x="121" y="893"/>
                  <a:pt x="147" y="893"/>
                </a:cubicBezTo>
                <a:close/>
                <a:moveTo>
                  <a:pt x="140" y="47"/>
                </a:moveTo>
                <a:cubicBezTo>
                  <a:pt x="140" y="43"/>
                  <a:pt x="143" y="40"/>
                  <a:pt x="147" y="40"/>
                </a:cubicBezTo>
                <a:lnTo>
                  <a:pt x="1391" y="40"/>
                </a:lnTo>
                <a:cubicBezTo>
                  <a:pt x="1395" y="40"/>
                  <a:pt x="1398" y="43"/>
                  <a:pt x="1398" y="47"/>
                </a:cubicBezTo>
                <a:lnTo>
                  <a:pt x="1398" y="847"/>
                </a:lnTo>
                <a:cubicBezTo>
                  <a:pt x="1398" y="850"/>
                  <a:pt x="1395" y="853"/>
                  <a:pt x="1391" y="853"/>
                </a:cubicBezTo>
                <a:lnTo>
                  <a:pt x="147" y="853"/>
                </a:lnTo>
                <a:cubicBezTo>
                  <a:pt x="143" y="853"/>
                  <a:pt x="140" y="850"/>
                  <a:pt x="140" y="847"/>
                </a:cubicBezTo>
                <a:lnTo>
                  <a:pt x="140" y="47"/>
                </a:lnTo>
                <a:close/>
                <a:moveTo>
                  <a:pt x="1538" y="929"/>
                </a:moveTo>
                <a:lnTo>
                  <a:pt x="1538" y="966"/>
                </a:lnTo>
                <a:cubicBezTo>
                  <a:pt x="1538" y="976"/>
                  <a:pt x="1530" y="984"/>
                  <a:pt x="1521" y="984"/>
                </a:cubicBezTo>
                <a:lnTo>
                  <a:pt x="18" y="984"/>
                </a:lnTo>
                <a:cubicBezTo>
                  <a:pt x="8" y="984"/>
                  <a:pt x="0" y="976"/>
                  <a:pt x="0" y="966"/>
                </a:cubicBezTo>
                <a:lnTo>
                  <a:pt x="0" y="929"/>
                </a:lnTo>
                <a:lnTo>
                  <a:pt x="632" y="929"/>
                </a:lnTo>
                <a:cubicBezTo>
                  <a:pt x="635" y="940"/>
                  <a:pt x="644" y="947"/>
                  <a:pt x="656" y="947"/>
                </a:cubicBezTo>
                <a:lnTo>
                  <a:pt x="883" y="947"/>
                </a:lnTo>
                <a:cubicBezTo>
                  <a:pt x="894" y="947"/>
                  <a:pt x="903" y="940"/>
                  <a:pt x="907" y="929"/>
                </a:cubicBezTo>
                <a:lnTo>
                  <a:pt x="1538" y="929"/>
                </a:lnTo>
                <a:close/>
              </a:path>
            </a:pathLst>
          </a:custGeom>
          <a:solidFill>
            <a:schemeClr val="bg1"/>
          </a:solidFill>
          <a:ln>
            <a:solidFill>
              <a:schemeClr val="bg1"/>
            </a:solidFill>
          </a:ln>
        </p:spPr>
        <p:txBody>
          <a:bodyPr/>
          <a:lstStyle/>
          <a:p>
            <a:endParaRPr altLang="zh-CN" lang="en-US">
              <a:cs typeface="+mn-ea"/>
              <a:sym typeface="+mn-lt"/>
            </a:endParaRPr>
          </a:p>
          <a:p>
            <a:endParaRPr altLang="zh-CN" lang="en-US">
              <a:cs typeface="+mn-ea"/>
              <a:sym typeface="+mn-lt"/>
            </a:endParaRPr>
          </a:p>
          <a:p>
            <a:endParaRPr altLang="zh-CN" lang="en-US">
              <a:cs typeface="+mn-ea"/>
              <a:sym typeface="+mn-lt"/>
            </a:endParaRPr>
          </a:p>
          <a:p>
            <a:endParaRPr altLang="zh-CN" lang="en-US">
              <a:cs typeface="+mn-ea"/>
              <a:sym typeface="+mn-lt"/>
            </a:endParaRPr>
          </a:p>
          <a:p>
            <a:endParaRPr altLang="zh-CN" lang="en-US">
              <a:cs typeface="+mn-ea"/>
              <a:sym typeface="+mn-lt"/>
            </a:endParaRPr>
          </a:p>
          <a:p>
            <a:endParaRPr altLang="zh-CN" lang="en-US">
              <a:cs typeface="+mn-ea"/>
              <a:sym typeface="+mn-lt"/>
            </a:endParaRPr>
          </a:p>
          <a:p>
            <a:endParaRPr altLang="zh-CN" lang="en-US">
              <a:cs typeface="+mn-ea"/>
              <a:sym typeface="+mn-lt"/>
            </a:endParaRPr>
          </a:p>
          <a:p>
            <a:endParaRPr altLang="zh-CN" lang="en-US">
              <a:cs typeface="+mn-ea"/>
              <a:sym typeface="+mn-lt"/>
            </a:endParaRPr>
          </a:p>
          <a:p>
            <a:endParaRPr altLang="zh-CN" lang="en-US">
              <a:cs typeface="+mn-ea"/>
              <a:sym typeface="+mn-lt"/>
            </a:endParaRPr>
          </a:p>
          <a:p>
            <a:endParaRPr altLang="zh-CN" lang="en-US">
              <a:cs typeface="+mn-ea"/>
              <a:sym typeface="+mn-lt"/>
            </a:endParaRPr>
          </a:p>
          <a:p>
            <a:endParaRPr altLang="zh-CN" lang="en-US">
              <a:cs typeface="+mn-ea"/>
              <a:sym typeface="+mn-lt"/>
            </a:endParaRPr>
          </a:p>
          <a:p>
            <a:endParaRPr altLang="zh-CN" lang="en-US">
              <a:cs typeface="+mn-ea"/>
              <a:sym typeface="+mn-lt"/>
            </a:endParaRPr>
          </a:p>
          <a:p>
            <a:endParaRPr altLang="zh-CN" lang="en-US">
              <a:cs typeface="+mn-ea"/>
              <a:sym typeface="+mn-lt"/>
            </a:endParaRPr>
          </a:p>
        </p:txBody>
      </p:sp>
      <p:sp>
        <p:nvSpPr>
          <p:cNvPr id="62" name="cottage_337698">
            <a:extLst>
              <a:ext uri="{FF2B5EF4-FFF2-40B4-BE49-F238E27FC236}">
                <a16:creationId xmlns:a16="http://schemas.microsoft.com/office/drawing/2014/main" id="{4BF03781-84FD-4FB2-A0D3-8F15F1438301}"/>
              </a:ext>
            </a:extLst>
          </p:cNvPr>
          <p:cNvSpPr>
            <a:spLocks noChangeAspect="1"/>
          </p:cNvSpPr>
          <p:nvPr/>
        </p:nvSpPr>
        <p:spPr bwMode="auto">
          <a:xfrm>
            <a:off x="7461315" y="826182"/>
            <a:ext cx="603585" cy="609685"/>
          </a:xfrm>
          <a:custGeom>
            <a:gdLst>
              <a:gd fmla="*/ 6542 w 6826" name="T0"/>
              <a:gd fmla="*/ 6337 h 6906" name="T1"/>
              <a:gd fmla="*/ 6257 w 6826" name="T2"/>
              <a:gd fmla="*/ 6337 h 6906" name="T3"/>
              <a:gd fmla="*/ 6257 w 6826" name="T4"/>
              <a:gd fmla="*/ 3188 h 6906" name="T5"/>
              <a:gd fmla="*/ 6404 w 6826" name="T6"/>
              <a:gd fmla="*/ 2485 h 6906" name="T7"/>
              <a:gd fmla="*/ 3981 w 6826" name="T8"/>
              <a:gd fmla="*/ 307 h 6906" name="T9"/>
              <a:gd fmla="*/ 2833 w 6826" name="T10"/>
              <a:gd fmla="*/ 315 h 6906" name="T11"/>
              <a:gd fmla="*/ 422 w 6826" name="T12"/>
              <a:gd fmla="*/ 2482 h 6906" name="T13"/>
              <a:gd fmla="*/ 568 w 6826" name="T14"/>
              <a:gd fmla="*/ 3188 h 6906" name="T15"/>
              <a:gd fmla="*/ 568 w 6826" name="T16"/>
              <a:gd fmla="*/ 3777 h 6906" name="T17"/>
              <a:gd fmla="*/ 568 w 6826" name="T18"/>
              <a:gd fmla="*/ 4801 h 6906" name="T19"/>
              <a:gd fmla="*/ 568 w 6826" name="T20"/>
              <a:gd fmla="*/ 6337 h 6906" name="T21"/>
              <a:gd fmla="*/ 284 w 6826" name="T22"/>
              <a:gd fmla="*/ 6337 h 6906" name="T23"/>
              <a:gd fmla="*/ 0 w 6826" name="T24"/>
              <a:gd fmla="*/ 6621 h 6906" name="T25"/>
              <a:gd fmla="*/ 284 w 6826" name="T26"/>
              <a:gd fmla="*/ 6906 h 6906" name="T27"/>
              <a:gd fmla="*/ 853 w 6826" name="T28"/>
              <a:gd fmla="*/ 6906 h 6906" name="T29"/>
              <a:gd fmla="*/ 2560 w 6826" name="T30"/>
              <a:gd fmla="*/ 6906 h 6906" name="T31"/>
              <a:gd fmla="*/ 4266 w 6826" name="T32"/>
              <a:gd fmla="*/ 6906 h 6906" name="T33"/>
              <a:gd fmla="*/ 5973 w 6826" name="T34"/>
              <a:gd fmla="*/ 6906 h 6906" name="T35"/>
              <a:gd fmla="*/ 6542 w 6826" name="T36"/>
              <a:gd fmla="*/ 6906 h 6906" name="T37"/>
              <a:gd fmla="*/ 6826 w 6826" name="T38"/>
              <a:gd fmla="*/ 6621 h 6906" name="T39"/>
              <a:gd fmla="*/ 6542 w 6826" name="T40"/>
              <a:gd fmla="*/ 6337 h 6906" name="T41"/>
              <a:gd fmla="*/ 3222 w 6826" name="T42"/>
              <a:gd fmla="*/ 730 h 6906" name="T43"/>
              <a:gd fmla="*/ 3592 w 6826" name="T44"/>
              <a:gd fmla="*/ 722 h 6906" name="T45"/>
              <a:gd fmla="*/ 5724 w 6826" name="T46"/>
              <a:gd fmla="*/ 2639 h 6906" name="T47"/>
              <a:gd fmla="*/ 1099 w 6826" name="T48"/>
              <a:gd fmla="*/ 2639 h 6906" name="T49"/>
              <a:gd fmla="*/ 3222 w 6826" name="T50"/>
              <a:gd fmla="*/ 730 h 6906" name="T51"/>
              <a:gd fmla="*/ 2844 w 6826" name="T52"/>
              <a:gd fmla="*/ 6337 h 6906" name="T53"/>
              <a:gd fmla="*/ 2844 w 6826" name="T54"/>
              <a:gd fmla="*/ 5768 h 6906" name="T55"/>
              <a:gd fmla="*/ 3128 w 6826" name="T56"/>
              <a:gd fmla="*/ 5768 h 6906" name="T57"/>
              <a:gd fmla="*/ 3413 w 6826" name="T58"/>
              <a:gd fmla="*/ 5484 h 6906" name="T59"/>
              <a:gd fmla="*/ 3128 w 6826" name="T60"/>
              <a:gd fmla="*/ 5199 h 6906" name="T61"/>
              <a:gd fmla="*/ 2844 w 6826" name="T62"/>
              <a:gd fmla="*/ 5199 h 6906" name="T63"/>
              <a:gd fmla="*/ 2844 w 6826" name="T64"/>
              <a:gd fmla="*/ 4630 h 6906" name="T65"/>
              <a:gd fmla="*/ 3982 w 6826" name="T66"/>
              <a:gd fmla="*/ 4630 h 6906" name="T67"/>
              <a:gd fmla="*/ 3982 w 6826" name="T68"/>
              <a:gd fmla="*/ 6337 h 6906" name="T69"/>
              <a:gd fmla="*/ 2844 w 6826" name="T70"/>
              <a:gd fmla="*/ 6337 h 6906" name="T71"/>
              <a:gd fmla="*/ 4551 w 6826" name="T72"/>
              <a:gd fmla="*/ 6337 h 6906" name="T73"/>
              <a:gd fmla="*/ 4551 w 6826" name="T74"/>
              <a:gd fmla="*/ 4346 h 6906" name="T75"/>
              <a:gd fmla="*/ 4266 w 6826" name="T76"/>
              <a:gd fmla="*/ 4061 h 6906" name="T77"/>
              <a:gd fmla="*/ 2560 w 6826" name="T78"/>
              <a:gd fmla="*/ 4061 h 6906" name="T79"/>
              <a:gd fmla="*/ 2275 w 6826" name="T80"/>
              <a:gd fmla="*/ 4346 h 6906" name="T81"/>
              <a:gd fmla="*/ 2275 w 6826" name="T82"/>
              <a:gd fmla="*/ 6337 h 6906" name="T83"/>
              <a:gd fmla="*/ 1137 w 6826" name="T84"/>
              <a:gd fmla="*/ 6337 h 6906" name="T85"/>
              <a:gd fmla="*/ 1137 w 6826" name="T86"/>
              <a:gd fmla="*/ 4801 h 6906" name="T87"/>
              <a:gd fmla="*/ 1137 w 6826" name="T88"/>
              <a:gd fmla="*/ 3777 h 6906" name="T89"/>
              <a:gd fmla="*/ 1137 w 6826" name="T90"/>
              <a:gd fmla="*/ 3208 h 6906" name="T91"/>
              <a:gd fmla="*/ 5688 w 6826" name="T92"/>
              <a:gd fmla="*/ 3208 h 6906" name="T93"/>
              <a:gd fmla="*/ 5688 w 6826" name="T94"/>
              <a:gd fmla="*/ 6337 h 6906" name="T95"/>
              <a:gd fmla="*/ 4551 w 6826" name="T96"/>
              <a:gd fmla="*/ 6337 h 6906"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6906" w="6825">
                <a:moveTo>
                  <a:pt x="6542" y="6337"/>
                </a:moveTo>
                <a:lnTo>
                  <a:pt x="6257" y="6337"/>
                </a:lnTo>
                <a:lnTo>
                  <a:pt x="6257" y="3188"/>
                </a:lnTo>
                <a:cubicBezTo>
                  <a:pt x="6545" y="3097"/>
                  <a:pt x="6651" y="2707"/>
                  <a:pt x="6404" y="2485"/>
                </a:cubicBezTo>
                <a:lnTo>
                  <a:pt x="3981" y="307"/>
                </a:lnTo>
                <a:cubicBezTo>
                  <a:pt x="3667" y="0"/>
                  <a:pt x="3156" y="0"/>
                  <a:pt x="2833" y="315"/>
                </a:cubicBezTo>
                <a:lnTo>
                  <a:pt x="422" y="2482"/>
                </a:lnTo>
                <a:cubicBezTo>
                  <a:pt x="175" y="2705"/>
                  <a:pt x="281" y="3096"/>
                  <a:pt x="568" y="3188"/>
                </a:cubicBezTo>
                <a:cubicBezTo>
                  <a:pt x="568" y="3423"/>
                  <a:pt x="568" y="3434"/>
                  <a:pt x="568" y="3777"/>
                </a:cubicBezTo>
                <a:cubicBezTo>
                  <a:pt x="568" y="4131"/>
                  <a:pt x="568" y="4477"/>
                  <a:pt x="568" y="4801"/>
                </a:cubicBezTo>
                <a:cubicBezTo>
                  <a:pt x="568" y="5489"/>
                  <a:pt x="568" y="6018"/>
                  <a:pt x="568" y="6337"/>
                </a:cubicBezTo>
                <a:lnTo>
                  <a:pt x="284" y="6337"/>
                </a:lnTo>
                <a:cubicBezTo>
                  <a:pt x="127" y="6337"/>
                  <a:pt x="0" y="6464"/>
                  <a:pt x="0" y="6621"/>
                </a:cubicBezTo>
                <a:cubicBezTo>
                  <a:pt x="0" y="6778"/>
                  <a:pt x="127" y="6906"/>
                  <a:pt x="284" y="6906"/>
                </a:cubicBezTo>
                <a:lnTo>
                  <a:pt x="853" y="6906"/>
                </a:lnTo>
                <a:lnTo>
                  <a:pt x="2560" y="6906"/>
                </a:lnTo>
                <a:lnTo>
                  <a:pt x="4266" y="6906"/>
                </a:lnTo>
                <a:lnTo>
                  <a:pt x="5973" y="6906"/>
                </a:lnTo>
                <a:lnTo>
                  <a:pt x="6542" y="6906"/>
                </a:lnTo>
                <a:cubicBezTo>
                  <a:pt x="6699" y="6906"/>
                  <a:pt x="6826" y="6778"/>
                  <a:pt x="6826" y="6621"/>
                </a:cubicBezTo>
                <a:cubicBezTo>
                  <a:pt x="6826" y="6464"/>
                  <a:pt x="6699" y="6337"/>
                  <a:pt x="6542" y="6337"/>
                </a:cubicBezTo>
                <a:close/>
                <a:moveTo>
                  <a:pt x="3222" y="730"/>
                </a:moveTo>
                <a:cubicBezTo>
                  <a:pt x="3332" y="623"/>
                  <a:pt x="3491" y="623"/>
                  <a:pt x="3592" y="722"/>
                </a:cubicBezTo>
                <a:lnTo>
                  <a:pt x="5724" y="2639"/>
                </a:lnTo>
                <a:lnTo>
                  <a:pt x="1099" y="2639"/>
                </a:lnTo>
                <a:lnTo>
                  <a:pt x="3222" y="730"/>
                </a:lnTo>
                <a:close/>
                <a:moveTo>
                  <a:pt x="2844" y="6337"/>
                </a:moveTo>
                <a:lnTo>
                  <a:pt x="2844" y="5768"/>
                </a:lnTo>
                <a:lnTo>
                  <a:pt x="3128" y="5768"/>
                </a:lnTo>
                <a:cubicBezTo>
                  <a:pt x="3286" y="5768"/>
                  <a:pt x="3413" y="5641"/>
                  <a:pt x="3413" y="5484"/>
                </a:cubicBezTo>
                <a:cubicBezTo>
                  <a:pt x="3413" y="5326"/>
                  <a:pt x="3286" y="5199"/>
                  <a:pt x="3128" y="5199"/>
                </a:cubicBezTo>
                <a:lnTo>
                  <a:pt x="2844" y="5199"/>
                </a:lnTo>
                <a:lnTo>
                  <a:pt x="2844" y="4630"/>
                </a:lnTo>
                <a:lnTo>
                  <a:pt x="3982" y="4630"/>
                </a:lnTo>
                <a:lnTo>
                  <a:pt x="3982" y="6337"/>
                </a:lnTo>
                <a:lnTo>
                  <a:pt x="2844" y="6337"/>
                </a:lnTo>
                <a:close/>
                <a:moveTo>
                  <a:pt x="4551" y="6337"/>
                </a:moveTo>
                <a:lnTo>
                  <a:pt x="4551" y="4346"/>
                </a:lnTo>
                <a:cubicBezTo>
                  <a:pt x="4551" y="4189"/>
                  <a:pt x="4423" y="4061"/>
                  <a:pt x="4266" y="4061"/>
                </a:cubicBezTo>
                <a:lnTo>
                  <a:pt x="2560" y="4061"/>
                </a:lnTo>
                <a:cubicBezTo>
                  <a:pt x="2402" y="4061"/>
                  <a:pt x="2275" y="4189"/>
                  <a:pt x="2275" y="4346"/>
                </a:cubicBezTo>
                <a:lnTo>
                  <a:pt x="2275" y="6337"/>
                </a:lnTo>
                <a:lnTo>
                  <a:pt x="1137" y="6337"/>
                </a:lnTo>
                <a:cubicBezTo>
                  <a:pt x="1137" y="6018"/>
                  <a:pt x="1137" y="5489"/>
                  <a:pt x="1137" y="4801"/>
                </a:cubicBezTo>
                <a:cubicBezTo>
                  <a:pt x="1137" y="4477"/>
                  <a:pt x="1137" y="4131"/>
                  <a:pt x="1137" y="3777"/>
                </a:cubicBezTo>
                <a:cubicBezTo>
                  <a:pt x="1137" y="3444"/>
                  <a:pt x="1137" y="3424"/>
                  <a:pt x="1137" y="3208"/>
                </a:cubicBezTo>
                <a:lnTo>
                  <a:pt x="5688" y="3208"/>
                </a:lnTo>
                <a:lnTo>
                  <a:pt x="5688" y="6337"/>
                </a:lnTo>
                <a:lnTo>
                  <a:pt x="4551" y="6337"/>
                </a:lnTo>
                <a:close/>
              </a:path>
            </a:pathLst>
          </a:custGeom>
          <a:solidFill>
            <a:schemeClr val="bg1"/>
          </a:solidFill>
          <a:ln>
            <a:noFill/>
          </a:ln>
        </p:spPr>
        <p:txBody>
          <a:bodyPr/>
          <a:lstStyle/>
          <a:p>
            <a:endParaRPr altLang="en-US" lang="zh-CN">
              <a:cs typeface="+mn-ea"/>
              <a:sym typeface="+mn-lt"/>
            </a:endParaRPr>
          </a:p>
        </p:txBody>
      </p:sp>
      <p:sp>
        <p:nvSpPr>
          <p:cNvPr id="63" name="矩形 62">
            <a:extLst>
              <a:ext uri="{FF2B5EF4-FFF2-40B4-BE49-F238E27FC236}">
                <a16:creationId xmlns:a16="http://schemas.microsoft.com/office/drawing/2014/main" id="{B8B3197C-A614-4FBA-8A29-AFDC130ACAEE}"/>
              </a:ext>
            </a:extLst>
          </p:cNvPr>
          <p:cNvSpPr/>
          <p:nvPr/>
        </p:nvSpPr>
        <p:spPr>
          <a:xfrm>
            <a:off x="6652559" y="1793006"/>
            <a:ext cx="2228294" cy="411480"/>
          </a:xfrm>
          <a:prstGeom prst="rect">
            <a:avLst/>
          </a:prstGeom>
        </p:spPr>
        <p:txBody>
          <a:bodyPr wrap="square">
            <a:spAutoFit/>
          </a:bodyPr>
          <a:lstStyle/>
          <a:p>
            <a:pPr algn="ctr"/>
            <a:r>
              <a:rPr altLang="en-US" lang="zh-CN" sz="1050">
                <a:solidFill>
                  <a:schemeClr val="bg1"/>
                </a:solidFill>
                <a:cs typeface="+mn-ea"/>
                <a:sym typeface="+mn-lt"/>
              </a:rPr>
              <a:t>单击此处添加文字阐述，添加简短问题说明文字</a:t>
            </a:r>
          </a:p>
        </p:txBody>
      </p:sp>
      <p:sp>
        <p:nvSpPr>
          <p:cNvPr id="64" name="文本框 63">
            <a:extLst>
              <a:ext uri="{FF2B5EF4-FFF2-40B4-BE49-F238E27FC236}">
                <a16:creationId xmlns:a16="http://schemas.microsoft.com/office/drawing/2014/main" id="{CD9A6E93-66F7-406E-87A9-9C3805FA78B0}"/>
              </a:ext>
            </a:extLst>
          </p:cNvPr>
          <p:cNvSpPr txBox="1"/>
          <p:nvPr/>
        </p:nvSpPr>
        <p:spPr>
          <a:xfrm>
            <a:off x="7141866" y="1488720"/>
            <a:ext cx="1249680" cy="274320"/>
          </a:xfrm>
          <a:prstGeom prst="rect">
            <a:avLst/>
          </a:prstGeom>
          <a:noFill/>
        </p:spPr>
        <p:txBody>
          <a:bodyPr rtlCol="0" wrap="none">
            <a:spAutoFit/>
          </a:bodyPr>
          <a:lstStyle/>
          <a:p>
            <a:pPr algn="ctr"/>
            <a:r>
              <a:rPr altLang="en-US" lang="zh-CN" sz="1200">
                <a:solidFill>
                  <a:schemeClr val="bg1"/>
                </a:solidFill>
                <a:cs typeface="+mn-ea"/>
                <a:sym typeface="+mn-lt"/>
              </a:rPr>
              <a:t>标题内	容</a:t>
            </a:r>
          </a:p>
        </p:txBody>
      </p:sp>
      <p:sp>
        <p:nvSpPr>
          <p:cNvPr id="65" name="矩形 64">
            <a:extLst>
              <a:ext uri="{FF2B5EF4-FFF2-40B4-BE49-F238E27FC236}">
                <a16:creationId xmlns:a16="http://schemas.microsoft.com/office/drawing/2014/main" id="{3E415F43-D947-4A5D-BB88-35B7C2ADE11D}"/>
              </a:ext>
            </a:extLst>
          </p:cNvPr>
          <p:cNvSpPr/>
          <p:nvPr/>
        </p:nvSpPr>
        <p:spPr>
          <a:xfrm>
            <a:off x="6652559" y="3764180"/>
            <a:ext cx="2228294" cy="411480"/>
          </a:xfrm>
          <a:prstGeom prst="rect">
            <a:avLst/>
          </a:prstGeom>
        </p:spPr>
        <p:txBody>
          <a:bodyPr wrap="square">
            <a:spAutoFit/>
          </a:bodyPr>
          <a:lstStyle/>
          <a:p>
            <a:pPr algn="ctr"/>
            <a:r>
              <a:rPr altLang="en-US" lang="zh-CN" sz="1050">
                <a:solidFill>
                  <a:schemeClr val="bg1"/>
                </a:solidFill>
                <a:cs typeface="+mn-ea"/>
                <a:sym typeface="+mn-lt"/>
              </a:rPr>
              <a:t>单击此处添加文字阐述，添加简短问题说明文字</a:t>
            </a:r>
          </a:p>
        </p:txBody>
      </p:sp>
      <p:sp>
        <p:nvSpPr>
          <p:cNvPr id="80" name="文本框 79">
            <a:extLst>
              <a:ext uri="{FF2B5EF4-FFF2-40B4-BE49-F238E27FC236}">
                <a16:creationId xmlns:a16="http://schemas.microsoft.com/office/drawing/2014/main" id="{6E74B2D4-DF6E-4F7F-9D49-7898236179ED}"/>
              </a:ext>
            </a:extLst>
          </p:cNvPr>
          <p:cNvSpPr txBox="1"/>
          <p:nvPr/>
        </p:nvSpPr>
        <p:spPr>
          <a:xfrm>
            <a:off x="7141866" y="3459894"/>
            <a:ext cx="1249680" cy="274320"/>
          </a:xfrm>
          <a:prstGeom prst="rect">
            <a:avLst/>
          </a:prstGeom>
          <a:noFill/>
        </p:spPr>
        <p:txBody>
          <a:bodyPr rtlCol="0" wrap="none">
            <a:spAutoFit/>
          </a:bodyPr>
          <a:lstStyle/>
          <a:p>
            <a:pPr algn="ctr"/>
            <a:r>
              <a:rPr altLang="en-US" lang="zh-CN" sz="1200">
                <a:solidFill>
                  <a:schemeClr val="bg1"/>
                </a:solidFill>
                <a:cs typeface="+mn-ea"/>
                <a:sym typeface="+mn-lt"/>
              </a:rPr>
              <a:t>标题内	容</a:t>
            </a:r>
          </a:p>
        </p:txBody>
      </p:sp>
      <p:sp>
        <p:nvSpPr>
          <p:cNvPr id="8" name="矩形 7">
            <a:extLst>
              <a:ext uri="{FF2B5EF4-FFF2-40B4-BE49-F238E27FC236}">
                <a16:creationId xmlns:a16="http://schemas.microsoft.com/office/drawing/2014/main" id="{A016C411-5436-4181-B160-11FDDFA8A47A}"/>
              </a:ext>
            </a:extLst>
          </p:cNvPr>
          <p:cNvSpPr/>
          <p:nvPr/>
        </p:nvSpPr>
        <p:spPr>
          <a:xfrm>
            <a:off x="755576" y="1990617"/>
            <a:ext cx="105884" cy="1367505"/>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1" name="矩形 80">
            <a:extLst>
              <a:ext uri="{FF2B5EF4-FFF2-40B4-BE49-F238E27FC236}">
                <a16:creationId xmlns:a16="http://schemas.microsoft.com/office/drawing/2014/main" id="{258AE31F-087E-44EA-A5D7-F79B65FAA69F}"/>
              </a:ext>
            </a:extLst>
          </p:cNvPr>
          <p:cNvSpPr/>
          <p:nvPr/>
        </p:nvSpPr>
        <p:spPr>
          <a:xfrm>
            <a:off x="965910" y="2464288"/>
            <a:ext cx="4355917" cy="914400"/>
          </a:xfrm>
          <a:prstGeom prst="rect">
            <a:avLst/>
          </a:prstGeom>
        </p:spPr>
        <p:txBody>
          <a:bodyPr wrap="square">
            <a:spAutoFit/>
          </a:bodyPr>
          <a:lstStyle/>
          <a:p>
            <a:pPr>
              <a:lnSpc>
                <a:spcPct val="150000"/>
              </a:lnSpc>
            </a:pPr>
            <a:r>
              <a:rPr altLang="en-US" lang="zh-CN" sz="1200">
                <a:solidFill>
                  <a:srgbClr val="273045"/>
                </a:solidFill>
                <a:cs typeface="+mn-ea"/>
                <a:sym typeface="+mn-lt"/>
              </a:rPr>
              <a:t>单击此处添加文字阐述，添加简短问题说明文字单击此处添加文字阐述单击此处添加文字阐述，添加简短问题说明文字单击此处添加文字阐述</a:t>
            </a:r>
          </a:p>
        </p:txBody>
      </p:sp>
      <p:sp>
        <p:nvSpPr>
          <p:cNvPr id="82" name="文本框 81">
            <a:extLst>
              <a:ext uri="{FF2B5EF4-FFF2-40B4-BE49-F238E27FC236}">
                <a16:creationId xmlns:a16="http://schemas.microsoft.com/office/drawing/2014/main" id="{5B499B71-0F44-46F9-ABA5-7092D064B51B}"/>
              </a:ext>
            </a:extLst>
          </p:cNvPr>
          <p:cNvSpPr txBox="1"/>
          <p:nvPr/>
        </p:nvSpPr>
        <p:spPr>
          <a:xfrm>
            <a:off x="986637" y="1923678"/>
            <a:ext cx="995680" cy="335280"/>
          </a:xfrm>
          <a:prstGeom prst="rect">
            <a:avLst/>
          </a:prstGeom>
          <a:noFill/>
        </p:spPr>
        <p:txBody>
          <a:bodyPr rtlCol="0" wrap="none">
            <a:spAutoFit/>
          </a:bodyPr>
          <a:lstStyle/>
          <a:p>
            <a:r>
              <a:rPr altLang="en-US" lang="zh-CN" sz="1600">
                <a:solidFill>
                  <a:srgbClr val="273045"/>
                </a:solidFill>
                <a:cs typeface="+mn-ea"/>
                <a:sym typeface="+mn-lt"/>
              </a:rPr>
              <a:t>标题内容</a:t>
            </a:r>
          </a:p>
        </p:txBody>
      </p:sp>
    </p:spTree>
    <p:extLst>
      <p:ext uri="{BB962C8B-B14F-4D97-AF65-F5344CB8AC3E}">
        <p14:creationId val="1496381064"/>
      </p:ext>
    </p:extLst>
  </p:cSld>
  <p:clrMapOvr>
    <a:masterClrMapping/>
  </p:clrMapOvr>
  <mc:AlternateContent>
    <mc:Choice Requires="p14">
      <p:transition advClick="0" p14:dur="1600" spd="slow">
        <p14:prism isContent="1" isInverted="1"/>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2" presetSubtype="1">
                                  <p:stCondLst>
                                    <p:cond delay="0"/>
                                  </p:stCondLst>
                                  <p:childTnLst>
                                    <p:set>
                                      <p:cBhvr>
                                        <p:cTn dur="1" fill="hold" id="6">
                                          <p:stCondLst>
                                            <p:cond delay="0"/>
                                          </p:stCondLst>
                                        </p:cTn>
                                        <p:tgtEl>
                                          <p:spTgt spid="8"/>
                                        </p:tgtEl>
                                        <p:attrNameLst>
                                          <p:attrName>style.visibility</p:attrName>
                                        </p:attrNameLst>
                                      </p:cBhvr>
                                      <p:to>
                                        <p:strVal val="visible"/>
                                      </p:to>
                                    </p:set>
                                    <p:animEffect filter="wipe(up)" transition="in">
                                      <p:cBhvr>
                                        <p:cTn dur="500" id="7"/>
                                        <p:tgtEl>
                                          <p:spTgt spid="8"/>
                                        </p:tgtEl>
                                      </p:cBhvr>
                                    </p:animEffect>
                                  </p:childTnLst>
                                </p:cTn>
                              </p:par>
                              <p:par>
                                <p:cTn fill="hold" grpId="0" id="8" nodeType="withEffect" presetClass="entr" presetID="12" presetSubtype="8">
                                  <p:stCondLst>
                                    <p:cond delay="500"/>
                                  </p:stCondLst>
                                  <p:childTnLst>
                                    <p:set>
                                      <p:cBhvr>
                                        <p:cTn dur="1" fill="hold" id="9">
                                          <p:stCondLst>
                                            <p:cond delay="0"/>
                                          </p:stCondLst>
                                        </p:cTn>
                                        <p:tgtEl>
                                          <p:spTgt spid="81"/>
                                        </p:tgtEl>
                                        <p:attrNameLst>
                                          <p:attrName>style.visibility</p:attrName>
                                        </p:attrNameLst>
                                      </p:cBhvr>
                                      <p:to>
                                        <p:strVal val="visible"/>
                                      </p:to>
                                    </p:set>
                                    <p:anim calcmode="lin" valueType="num">
                                      <p:cBhvr additive="base">
                                        <p:cTn dur="500" id="10"/>
                                        <p:tgtEl>
                                          <p:spTgt spid="81"/>
                                        </p:tgtEl>
                                        <p:attrNameLst>
                                          <p:attrName>ppt_x</p:attrName>
                                        </p:attrNameLst>
                                      </p:cBhvr>
                                      <p:tavLst>
                                        <p:tav tm="0">
                                          <p:val>
                                            <p:strVal val="#ppt_x-#ppt_w*1.125000"/>
                                          </p:val>
                                        </p:tav>
                                        <p:tav tm="100000">
                                          <p:val>
                                            <p:strVal val="#ppt_x"/>
                                          </p:val>
                                        </p:tav>
                                      </p:tavLst>
                                    </p:anim>
                                    <p:animEffect filter="wipe(right)" transition="in">
                                      <p:cBhvr>
                                        <p:cTn dur="500" id="11"/>
                                        <p:tgtEl>
                                          <p:spTgt spid="81"/>
                                        </p:tgtEl>
                                      </p:cBhvr>
                                    </p:animEffect>
                                  </p:childTnLst>
                                </p:cTn>
                              </p:par>
                              <p:par>
                                <p:cTn fill="hold" grpId="0" id="12" nodeType="withEffect" presetClass="entr" presetID="12" presetSubtype="8">
                                  <p:stCondLst>
                                    <p:cond delay="500"/>
                                  </p:stCondLst>
                                  <p:childTnLst>
                                    <p:set>
                                      <p:cBhvr>
                                        <p:cTn dur="1" fill="hold" id="13">
                                          <p:stCondLst>
                                            <p:cond delay="0"/>
                                          </p:stCondLst>
                                        </p:cTn>
                                        <p:tgtEl>
                                          <p:spTgt spid="82"/>
                                        </p:tgtEl>
                                        <p:attrNameLst>
                                          <p:attrName>style.visibility</p:attrName>
                                        </p:attrNameLst>
                                      </p:cBhvr>
                                      <p:to>
                                        <p:strVal val="visible"/>
                                      </p:to>
                                    </p:set>
                                    <p:anim calcmode="lin" valueType="num">
                                      <p:cBhvr additive="base">
                                        <p:cTn dur="500" id="14"/>
                                        <p:tgtEl>
                                          <p:spTgt spid="82"/>
                                        </p:tgtEl>
                                        <p:attrNameLst>
                                          <p:attrName>ppt_x</p:attrName>
                                        </p:attrNameLst>
                                      </p:cBhvr>
                                      <p:tavLst>
                                        <p:tav tm="0">
                                          <p:val>
                                            <p:strVal val="#ppt_x-#ppt_w*1.125000"/>
                                          </p:val>
                                        </p:tav>
                                        <p:tav tm="100000">
                                          <p:val>
                                            <p:strVal val="#ppt_x"/>
                                          </p:val>
                                        </p:tav>
                                      </p:tavLst>
                                    </p:anim>
                                    <p:animEffect filter="wipe(right)" transition="in">
                                      <p:cBhvr>
                                        <p:cTn dur="500" id="15"/>
                                        <p:tgtEl>
                                          <p:spTgt spid="82"/>
                                        </p:tgtEl>
                                      </p:cBhvr>
                                    </p:animEffect>
                                  </p:childTnLst>
                                </p:cTn>
                              </p:par>
                            </p:childTnLst>
                          </p:cTn>
                        </p:par>
                        <p:par>
                          <p:cTn fill="hold" id="16" nodeType="afterGroup">
                            <p:stCondLst>
                              <p:cond delay="1000"/>
                            </p:stCondLst>
                            <p:childTnLst>
                              <p:par>
                                <p:cTn fill="hold" id="17" nodeType="afterEffect" presetClass="entr" presetID="22" presetSubtype="1">
                                  <p:stCondLst>
                                    <p:cond delay="0"/>
                                  </p:stCondLst>
                                  <p:childTnLst>
                                    <p:set>
                                      <p:cBhvr>
                                        <p:cTn dur="1" fill="hold" id="18">
                                          <p:stCondLst>
                                            <p:cond delay="0"/>
                                          </p:stCondLst>
                                        </p:cTn>
                                        <p:tgtEl>
                                          <p:spTgt spid="5"/>
                                        </p:tgtEl>
                                        <p:attrNameLst>
                                          <p:attrName>style.visibility</p:attrName>
                                        </p:attrNameLst>
                                      </p:cBhvr>
                                      <p:to>
                                        <p:strVal val="visible"/>
                                      </p:to>
                                    </p:set>
                                    <p:animEffect filter="wipe(up)" transition="in">
                                      <p:cBhvr>
                                        <p:cTn dur="500" id="19"/>
                                        <p:tgtEl>
                                          <p:spTgt spid="5"/>
                                        </p:tgtEl>
                                      </p:cBhvr>
                                    </p:animEffect>
                                  </p:childTnLst>
                                </p:cTn>
                              </p:par>
                            </p:childTnLst>
                          </p:cTn>
                        </p:par>
                        <p:par>
                          <p:cTn fill="hold" id="20" nodeType="afterGroup">
                            <p:stCondLst>
                              <p:cond delay="1500"/>
                            </p:stCondLst>
                            <p:childTnLst>
                              <p:par>
                                <p:cTn fill="hold" grpId="0" id="21" nodeType="afterEffect" presetClass="entr" presetID="53" presetSubtype="0">
                                  <p:stCondLst>
                                    <p:cond delay="0"/>
                                  </p:stCondLst>
                                  <p:childTnLst>
                                    <p:set>
                                      <p:cBhvr>
                                        <p:cTn dur="1" fill="hold" id="22">
                                          <p:stCondLst>
                                            <p:cond delay="0"/>
                                          </p:stCondLst>
                                        </p:cTn>
                                        <p:tgtEl>
                                          <p:spTgt spid="62"/>
                                        </p:tgtEl>
                                        <p:attrNameLst>
                                          <p:attrName>style.visibility</p:attrName>
                                        </p:attrNameLst>
                                      </p:cBhvr>
                                      <p:to>
                                        <p:strVal val="visible"/>
                                      </p:to>
                                    </p:set>
                                    <p:anim calcmode="lin" valueType="num">
                                      <p:cBhvr>
                                        <p:cTn dur="500" fill="hold" id="23"/>
                                        <p:tgtEl>
                                          <p:spTgt spid="62"/>
                                        </p:tgtEl>
                                        <p:attrNameLst>
                                          <p:attrName>ppt_w</p:attrName>
                                        </p:attrNameLst>
                                      </p:cBhvr>
                                      <p:tavLst>
                                        <p:tav tm="0">
                                          <p:val>
                                            <p:fltVal val="0"/>
                                          </p:val>
                                        </p:tav>
                                        <p:tav tm="100000">
                                          <p:val>
                                            <p:strVal val="#ppt_w"/>
                                          </p:val>
                                        </p:tav>
                                      </p:tavLst>
                                    </p:anim>
                                    <p:anim calcmode="lin" valueType="num">
                                      <p:cBhvr>
                                        <p:cTn dur="500" fill="hold" id="24"/>
                                        <p:tgtEl>
                                          <p:spTgt spid="62"/>
                                        </p:tgtEl>
                                        <p:attrNameLst>
                                          <p:attrName>ppt_h</p:attrName>
                                        </p:attrNameLst>
                                      </p:cBhvr>
                                      <p:tavLst>
                                        <p:tav tm="0">
                                          <p:val>
                                            <p:fltVal val="0"/>
                                          </p:val>
                                        </p:tav>
                                        <p:tav tm="100000">
                                          <p:val>
                                            <p:strVal val="#ppt_h"/>
                                          </p:val>
                                        </p:tav>
                                      </p:tavLst>
                                    </p:anim>
                                    <p:animEffect filter="fade" transition="in">
                                      <p:cBhvr>
                                        <p:cTn dur="500" id="25"/>
                                        <p:tgtEl>
                                          <p:spTgt spid="62"/>
                                        </p:tgtEl>
                                      </p:cBhvr>
                                    </p:animEffect>
                                  </p:childTnLst>
                                </p:cTn>
                              </p:par>
                              <p:par>
                                <p:cTn fill="hold" grpId="0" id="26" nodeType="withEffect" presetClass="entr" presetID="53" presetSubtype="0">
                                  <p:stCondLst>
                                    <p:cond delay="0"/>
                                  </p:stCondLst>
                                  <p:childTnLst>
                                    <p:set>
                                      <p:cBhvr>
                                        <p:cTn dur="1" fill="hold" id="27">
                                          <p:stCondLst>
                                            <p:cond delay="0"/>
                                          </p:stCondLst>
                                        </p:cTn>
                                        <p:tgtEl>
                                          <p:spTgt spid="61"/>
                                        </p:tgtEl>
                                        <p:attrNameLst>
                                          <p:attrName>style.visibility</p:attrName>
                                        </p:attrNameLst>
                                      </p:cBhvr>
                                      <p:to>
                                        <p:strVal val="visible"/>
                                      </p:to>
                                    </p:set>
                                    <p:anim calcmode="lin" valueType="num">
                                      <p:cBhvr>
                                        <p:cTn dur="500" fill="hold" id="28"/>
                                        <p:tgtEl>
                                          <p:spTgt spid="61"/>
                                        </p:tgtEl>
                                        <p:attrNameLst>
                                          <p:attrName>ppt_w</p:attrName>
                                        </p:attrNameLst>
                                      </p:cBhvr>
                                      <p:tavLst>
                                        <p:tav tm="0">
                                          <p:val>
                                            <p:fltVal val="0"/>
                                          </p:val>
                                        </p:tav>
                                        <p:tav tm="100000">
                                          <p:val>
                                            <p:strVal val="#ppt_w"/>
                                          </p:val>
                                        </p:tav>
                                      </p:tavLst>
                                    </p:anim>
                                    <p:anim calcmode="lin" valueType="num">
                                      <p:cBhvr>
                                        <p:cTn dur="500" fill="hold" id="29"/>
                                        <p:tgtEl>
                                          <p:spTgt spid="61"/>
                                        </p:tgtEl>
                                        <p:attrNameLst>
                                          <p:attrName>ppt_h</p:attrName>
                                        </p:attrNameLst>
                                      </p:cBhvr>
                                      <p:tavLst>
                                        <p:tav tm="0">
                                          <p:val>
                                            <p:fltVal val="0"/>
                                          </p:val>
                                        </p:tav>
                                        <p:tav tm="100000">
                                          <p:val>
                                            <p:strVal val="#ppt_h"/>
                                          </p:val>
                                        </p:tav>
                                      </p:tavLst>
                                    </p:anim>
                                    <p:animEffect filter="fade" transition="in">
                                      <p:cBhvr>
                                        <p:cTn dur="500" id="30"/>
                                        <p:tgtEl>
                                          <p:spTgt spid="61"/>
                                        </p:tgtEl>
                                      </p:cBhvr>
                                    </p:animEffect>
                                  </p:childTnLst>
                                </p:cTn>
                              </p:par>
                            </p:childTnLst>
                          </p:cTn>
                        </p:par>
                        <p:par>
                          <p:cTn fill="hold" id="31" nodeType="afterGroup">
                            <p:stCondLst>
                              <p:cond delay="2000"/>
                            </p:stCondLst>
                            <p:childTnLst>
                              <p:par>
                                <p:cTn fill="hold" grpId="0" id="32" nodeType="afterEffect" presetClass="entr" presetID="55" presetSubtype="0">
                                  <p:stCondLst>
                                    <p:cond delay="0"/>
                                  </p:stCondLst>
                                  <p:childTnLst>
                                    <p:set>
                                      <p:cBhvr>
                                        <p:cTn dur="1" fill="hold" id="33">
                                          <p:stCondLst>
                                            <p:cond delay="0"/>
                                          </p:stCondLst>
                                        </p:cTn>
                                        <p:tgtEl>
                                          <p:spTgt spid="63"/>
                                        </p:tgtEl>
                                        <p:attrNameLst>
                                          <p:attrName>style.visibility</p:attrName>
                                        </p:attrNameLst>
                                      </p:cBhvr>
                                      <p:to>
                                        <p:strVal val="visible"/>
                                      </p:to>
                                    </p:set>
                                    <p:anim calcmode="lin" valueType="num">
                                      <p:cBhvr>
                                        <p:cTn dur="750" fill="hold" id="34"/>
                                        <p:tgtEl>
                                          <p:spTgt spid="63"/>
                                        </p:tgtEl>
                                        <p:attrNameLst>
                                          <p:attrName>ppt_w</p:attrName>
                                        </p:attrNameLst>
                                      </p:cBhvr>
                                      <p:tavLst>
                                        <p:tav tm="0">
                                          <p:val>
                                            <p:strVal val="#ppt_w*0.70"/>
                                          </p:val>
                                        </p:tav>
                                        <p:tav tm="100000">
                                          <p:val>
                                            <p:strVal val="#ppt_w"/>
                                          </p:val>
                                        </p:tav>
                                      </p:tavLst>
                                    </p:anim>
                                    <p:anim calcmode="lin" valueType="num">
                                      <p:cBhvr>
                                        <p:cTn dur="750" fill="hold" id="35"/>
                                        <p:tgtEl>
                                          <p:spTgt spid="63"/>
                                        </p:tgtEl>
                                        <p:attrNameLst>
                                          <p:attrName>ppt_h</p:attrName>
                                        </p:attrNameLst>
                                      </p:cBhvr>
                                      <p:tavLst>
                                        <p:tav tm="0">
                                          <p:val>
                                            <p:strVal val="#ppt_h"/>
                                          </p:val>
                                        </p:tav>
                                        <p:tav tm="100000">
                                          <p:val>
                                            <p:strVal val="#ppt_h"/>
                                          </p:val>
                                        </p:tav>
                                      </p:tavLst>
                                    </p:anim>
                                    <p:animEffect filter="fade" transition="in">
                                      <p:cBhvr>
                                        <p:cTn dur="750" id="36"/>
                                        <p:tgtEl>
                                          <p:spTgt spid="63"/>
                                        </p:tgtEl>
                                      </p:cBhvr>
                                    </p:animEffect>
                                  </p:childTnLst>
                                </p:cTn>
                              </p:par>
                              <p:par>
                                <p:cTn fill="hold" grpId="0" id="37" nodeType="withEffect" presetClass="entr" presetID="55" presetSubtype="0">
                                  <p:stCondLst>
                                    <p:cond delay="0"/>
                                  </p:stCondLst>
                                  <p:childTnLst>
                                    <p:set>
                                      <p:cBhvr>
                                        <p:cTn dur="1" fill="hold" id="38">
                                          <p:stCondLst>
                                            <p:cond delay="0"/>
                                          </p:stCondLst>
                                        </p:cTn>
                                        <p:tgtEl>
                                          <p:spTgt spid="64"/>
                                        </p:tgtEl>
                                        <p:attrNameLst>
                                          <p:attrName>style.visibility</p:attrName>
                                        </p:attrNameLst>
                                      </p:cBhvr>
                                      <p:to>
                                        <p:strVal val="visible"/>
                                      </p:to>
                                    </p:set>
                                    <p:anim calcmode="lin" valueType="num">
                                      <p:cBhvr>
                                        <p:cTn dur="750" fill="hold" id="39"/>
                                        <p:tgtEl>
                                          <p:spTgt spid="64"/>
                                        </p:tgtEl>
                                        <p:attrNameLst>
                                          <p:attrName>ppt_w</p:attrName>
                                        </p:attrNameLst>
                                      </p:cBhvr>
                                      <p:tavLst>
                                        <p:tav tm="0">
                                          <p:val>
                                            <p:strVal val="#ppt_w*0.70"/>
                                          </p:val>
                                        </p:tav>
                                        <p:tav tm="100000">
                                          <p:val>
                                            <p:strVal val="#ppt_w"/>
                                          </p:val>
                                        </p:tav>
                                      </p:tavLst>
                                    </p:anim>
                                    <p:anim calcmode="lin" valueType="num">
                                      <p:cBhvr>
                                        <p:cTn dur="750" fill="hold" id="40"/>
                                        <p:tgtEl>
                                          <p:spTgt spid="64"/>
                                        </p:tgtEl>
                                        <p:attrNameLst>
                                          <p:attrName>ppt_h</p:attrName>
                                        </p:attrNameLst>
                                      </p:cBhvr>
                                      <p:tavLst>
                                        <p:tav tm="0">
                                          <p:val>
                                            <p:strVal val="#ppt_h"/>
                                          </p:val>
                                        </p:tav>
                                        <p:tav tm="100000">
                                          <p:val>
                                            <p:strVal val="#ppt_h"/>
                                          </p:val>
                                        </p:tav>
                                      </p:tavLst>
                                    </p:anim>
                                    <p:animEffect filter="fade" transition="in">
                                      <p:cBhvr>
                                        <p:cTn dur="750" id="41"/>
                                        <p:tgtEl>
                                          <p:spTgt spid="64"/>
                                        </p:tgtEl>
                                      </p:cBhvr>
                                    </p:animEffect>
                                  </p:childTnLst>
                                </p:cTn>
                              </p:par>
                              <p:par>
                                <p:cTn fill="hold" grpId="0" id="42" nodeType="withEffect" presetClass="entr" presetID="55" presetSubtype="0">
                                  <p:stCondLst>
                                    <p:cond delay="0"/>
                                  </p:stCondLst>
                                  <p:childTnLst>
                                    <p:set>
                                      <p:cBhvr>
                                        <p:cTn dur="1" fill="hold" id="43">
                                          <p:stCondLst>
                                            <p:cond delay="0"/>
                                          </p:stCondLst>
                                        </p:cTn>
                                        <p:tgtEl>
                                          <p:spTgt spid="65"/>
                                        </p:tgtEl>
                                        <p:attrNameLst>
                                          <p:attrName>style.visibility</p:attrName>
                                        </p:attrNameLst>
                                      </p:cBhvr>
                                      <p:to>
                                        <p:strVal val="visible"/>
                                      </p:to>
                                    </p:set>
                                    <p:anim calcmode="lin" valueType="num">
                                      <p:cBhvr>
                                        <p:cTn dur="750" fill="hold" id="44"/>
                                        <p:tgtEl>
                                          <p:spTgt spid="65"/>
                                        </p:tgtEl>
                                        <p:attrNameLst>
                                          <p:attrName>ppt_w</p:attrName>
                                        </p:attrNameLst>
                                      </p:cBhvr>
                                      <p:tavLst>
                                        <p:tav tm="0">
                                          <p:val>
                                            <p:strVal val="#ppt_w*0.70"/>
                                          </p:val>
                                        </p:tav>
                                        <p:tav tm="100000">
                                          <p:val>
                                            <p:strVal val="#ppt_w"/>
                                          </p:val>
                                        </p:tav>
                                      </p:tavLst>
                                    </p:anim>
                                    <p:anim calcmode="lin" valueType="num">
                                      <p:cBhvr>
                                        <p:cTn dur="750" fill="hold" id="45"/>
                                        <p:tgtEl>
                                          <p:spTgt spid="65"/>
                                        </p:tgtEl>
                                        <p:attrNameLst>
                                          <p:attrName>ppt_h</p:attrName>
                                        </p:attrNameLst>
                                      </p:cBhvr>
                                      <p:tavLst>
                                        <p:tav tm="0">
                                          <p:val>
                                            <p:strVal val="#ppt_h"/>
                                          </p:val>
                                        </p:tav>
                                        <p:tav tm="100000">
                                          <p:val>
                                            <p:strVal val="#ppt_h"/>
                                          </p:val>
                                        </p:tav>
                                      </p:tavLst>
                                    </p:anim>
                                    <p:animEffect filter="fade" transition="in">
                                      <p:cBhvr>
                                        <p:cTn dur="750" id="46"/>
                                        <p:tgtEl>
                                          <p:spTgt spid="65"/>
                                        </p:tgtEl>
                                      </p:cBhvr>
                                    </p:animEffect>
                                  </p:childTnLst>
                                </p:cTn>
                              </p:par>
                              <p:par>
                                <p:cTn fill="hold" grpId="0" id="47" nodeType="withEffect" presetClass="entr" presetID="55" presetSubtype="0">
                                  <p:stCondLst>
                                    <p:cond delay="0"/>
                                  </p:stCondLst>
                                  <p:childTnLst>
                                    <p:set>
                                      <p:cBhvr>
                                        <p:cTn dur="1" fill="hold" id="48">
                                          <p:stCondLst>
                                            <p:cond delay="0"/>
                                          </p:stCondLst>
                                        </p:cTn>
                                        <p:tgtEl>
                                          <p:spTgt spid="80"/>
                                        </p:tgtEl>
                                        <p:attrNameLst>
                                          <p:attrName>style.visibility</p:attrName>
                                        </p:attrNameLst>
                                      </p:cBhvr>
                                      <p:to>
                                        <p:strVal val="visible"/>
                                      </p:to>
                                    </p:set>
                                    <p:anim calcmode="lin" valueType="num">
                                      <p:cBhvr>
                                        <p:cTn dur="750" fill="hold" id="49"/>
                                        <p:tgtEl>
                                          <p:spTgt spid="80"/>
                                        </p:tgtEl>
                                        <p:attrNameLst>
                                          <p:attrName>ppt_w</p:attrName>
                                        </p:attrNameLst>
                                      </p:cBhvr>
                                      <p:tavLst>
                                        <p:tav tm="0">
                                          <p:val>
                                            <p:strVal val="#ppt_w*0.70"/>
                                          </p:val>
                                        </p:tav>
                                        <p:tav tm="100000">
                                          <p:val>
                                            <p:strVal val="#ppt_w"/>
                                          </p:val>
                                        </p:tav>
                                      </p:tavLst>
                                    </p:anim>
                                    <p:anim calcmode="lin" valueType="num">
                                      <p:cBhvr>
                                        <p:cTn dur="750" fill="hold" id="50"/>
                                        <p:tgtEl>
                                          <p:spTgt spid="80"/>
                                        </p:tgtEl>
                                        <p:attrNameLst>
                                          <p:attrName>ppt_h</p:attrName>
                                        </p:attrNameLst>
                                      </p:cBhvr>
                                      <p:tavLst>
                                        <p:tav tm="0">
                                          <p:val>
                                            <p:strVal val="#ppt_h"/>
                                          </p:val>
                                        </p:tav>
                                        <p:tav tm="100000">
                                          <p:val>
                                            <p:strVal val="#ppt_h"/>
                                          </p:val>
                                        </p:tav>
                                      </p:tavLst>
                                    </p:anim>
                                    <p:animEffect filter="fade" transition="in">
                                      <p:cBhvr>
                                        <p:cTn dur="750" id="51"/>
                                        <p:tgtEl>
                                          <p:spTgt spid="8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1"/>
      <p:bldP grpId="0" spid="62"/>
      <p:bldP grpId="0" spid="63"/>
      <p:bldP grpId="0" spid="64"/>
      <p:bldP grpId="0" spid="65"/>
      <p:bldP grpId="0" spid="80"/>
      <p:bldP grpId="0" spid="8"/>
      <p:bldP grpId="0" spid="81"/>
      <p:bldP grpId="0" spid="82"/>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202" name="Freeform 58"/>
          <p:cNvSpPr>
            <a:spLocks noEditPoints="1"/>
          </p:cNvSpPr>
          <p:nvPr/>
        </p:nvSpPr>
        <p:spPr bwMode="auto">
          <a:xfrm>
            <a:off x="1851804" y="1839919"/>
            <a:ext cx="26619" cy="261985"/>
          </a:xfrm>
          <a:custGeom>
            <a:cxnLst>
              <a:cxn ang="0">
                <a:pos x="0" y="4"/>
              </a:cxn>
              <a:cxn ang="0">
                <a:pos x="4" y="0"/>
              </a:cxn>
              <a:cxn ang="0">
                <a:pos x="8" y="4"/>
              </a:cxn>
              <a:cxn ang="0">
                <a:pos x="8" y="12"/>
              </a:cxn>
              <a:cxn ang="0">
                <a:pos x="4" y="16"/>
              </a:cxn>
              <a:cxn ang="0">
                <a:pos x="0" y="12"/>
              </a:cxn>
              <a:cxn ang="0">
                <a:pos x="0" y="4"/>
              </a:cxn>
              <a:cxn ang="0">
                <a:pos x="0" y="67"/>
              </a:cxn>
              <a:cxn ang="0">
                <a:pos x="4" y="63"/>
              </a:cxn>
              <a:cxn ang="0">
                <a:pos x="8" y="67"/>
              </a:cxn>
              <a:cxn ang="0">
                <a:pos x="8" y="75"/>
              </a:cxn>
              <a:cxn ang="0">
                <a:pos x="4" y="79"/>
              </a:cxn>
              <a:cxn ang="0">
                <a:pos x="0" y="75"/>
              </a:cxn>
              <a:cxn ang="0">
                <a:pos x="0" y="67"/>
              </a:cxn>
              <a:cxn ang="0">
                <a:pos x="0" y="35"/>
              </a:cxn>
              <a:cxn ang="0">
                <a:pos x="4" y="31"/>
              </a:cxn>
              <a:cxn ang="0">
                <a:pos x="8" y="35"/>
              </a:cxn>
              <a:cxn ang="0">
                <a:pos x="8" y="43"/>
              </a:cxn>
              <a:cxn ang="0">
                <a:pos x="4" y="47"/>
              </a:cxn>
              <a:cxn ang="0">
                <a:pos x="0" y="43"/>
              </a:cxn>
              <a:cxn ang="0">
                <a:pos x="0" y="35"/>
              </a:cxn>
            </a:cxnLst>
            <a:rect b="b" l="0" r="r" t="0"/>
            <a:pathLst>
              <a:path h="79" w="8">
                <a:moveTo>
                  <a:pt x="0" y="4"/>
                </a:moveTo>
                <a:cubicBezTo>
                  <a:pt x="0" y="2"/>
                  <a:pt x="1" y="0"/>
                  <a:pt x="4" y="0"/>
                </a:cubicBezTo>
                <a:cubicBezTo>
                  <a:pt x="6" y="0"/>
                  <a:pt x="8" y="2"/>
                  <a:pt x="8" y="4"/>
                </a:cubicBezTo>
                <a:cubicBezTo>
                  <a:pt x="8" y="12"/>
                  <a:pt x="8" y="12"/>
                  <a:pt x="8" y="12"/>
                </a:cubicBezTo>
                <a:cubicBezTo>
                  <a:pt x="8" y="14"/>
                  <a:pt x="6" y="16"/>
                  <a:pt x="4" y="16"/>
                </a:cubicBezTo>
                <a:cubicBezTo>
                  <a:pt x="1" y="16"/>
                  <a:pt x="0" y="14"/>
                  <a:pt x="0" y="12"/>
                </a:cubicBezTo>
                <a:lnTo>
                  <a:pt x="0" y="4"/>
                </a:lnTo>
                <a:close/>
                <a:moveTo>
                  <a:pt x="0" y="67"/>
                </a:moveTo>
                <a:cubicBezTo>
                  <a:pt x="0" y="65"/>
                  <a:pt x="1" y="63"/>
                  <a:pt x="4" y="63"/>
                </a:cubicBezTo>
                <a:cubicBezTo>
                  <a:pt x="6" y="63"/>
                  <a:pt x="8" y="65"/>
                  <a:pt x="8" y="67"/>
                </a:cubicBezTo>
                <a:cubicBezTo>
                  <a:pt x="8" y="75"/>
                  <a:pt x="8" y="75"/>
                  <a:pt x="8" y="75"/>
                </a:cubicBezTo>
                <a:cubicBezTo>
                  <a:pt x="8" y="77"/>
                  <a:pt x="6" y="79"/>
                  <a:pt x="4" y="79"/>
                </a:cubicBezTo>
                <a:cubicBezTo>
                  <a:pt x="1" y="79"/>
                  <a:pt x="0" y="77"/>
                  <a:pt x="0" y="75"/>
                </a:cubicBezTo>
                <a:lnTo>
                  <a:pt x="0" y="67"/>
                </a:lnTo>
                <a:close/>
                <a:moveTo>
                  <a:pt x="0" y="35"/>
                </a:moveTo>
                <a:cubicBezTo>
                  <a:pt x="0" y="33"/>
                  <a:pt x="1" y="31"/>
                  <a:pt x="4" y="31"/>
                </a:cubicBezTo>
                <a:cubicBezTo>
                  <a:pt x="6" y="31"/>
                  <a:pt x="8" y="33"/>
                  <a:pt x="8" y="35"/>
                </a:cubicBezTo>
                <a:cubicBezTo>
                  <a:pt x="8" y="43"/>
                  <a:pt x="8" y="43"/>
                  <a:pt x="8" y="43"/>
                </a:cubicBezTo>
                <a:cubicBezTo>
                  <a:pt x="8" y="45"/>
                  <a:pt x="6" y="47"/>
                  <a:pt x="4" y="47"/>
                </a:cubicBezTo>
                <a:cubicBezTo>
                  <a:pt x="1" y="47"/>
                  <a:pt x="0" y="45"/>
                  <a:pt x="0" y="43"/>
                </a:cubicBezTo>
                <a:lnTo>
                  <a:pt x="0" y="35"/>
                </a:ln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205" name="Freeform 61"/>
          <p:cNvSpPr>
            <a:spLocks noEditPoints="1"/>
          </p:cNvSpPr>
          <p:nvPr/>
        </p:nvSpPr>
        <p:spPr bwMode="auto">
          <a:xfrm>
            <a:off x="3198155" y="1839919"/>
            <a:ext cx="26619" cy="261985"/>
          </a:xfrm>
          <a:custGeom>
            <a:cxnLst>
              <a:cxn ang="0">
                <a:pos x="0" y="4"/>
              </a:cxn>
              <a:cxn ang="0">
                <a:pos x="4" y="0"/>
              </a:cxn>
              <a:cxn ang="0">
                <a:pos x="8" y="4"/>
              </a:cxn>
              <a:cxn ang="0">
                <a:pos x="8" y="12"/>
              </a:cxn>
              <a:cxn ang="0">
                <a:pos x="4" y="16"/>
              </a:cxn>
              <a:cxn ang="0">
                <a:pos x="0" y="12"/>
              </a:cxn>
              <a:cxn ang="0">
                <a:pos x="0" y="4"/>
              </a:cxn>
              <a:cxn ang="0">
                <a:pos x="0" y="67"/>
              </a:cxn>
              <a:cxn ang="0">
                <a:pos x="4" y="63"/>
              </a:cxn>
              <a:cxn ang="0">
                <a:pos x="8" y="67"/>
              </a:cxn>
              <a:cxn ang="0">
                <a:pos x="8" y="75"/>
              </a:cxn>
              <a:cxn ang="0">
                <a:pos x="4" y="79"/>
              </a:cxn>
              <a:cxn ang="0">
                <a:pos x="0" y="75"/>
              </a:cxn>
              <a:cxn ang="0">
                <a:pos x="0" y="67"/>
              </a:cxn>
              <a:cxn ang="0">
                <a:pos x="0" y="35"/>
              </a:cxn>
              <a:cxn ang="0">
                <a:pos x="4" y="31"/>
              </a:cxn>
              <a:cxn ang="0">
                <a:pos x="8" y="35"/>
              </a:cxn>
              <a:cxn ang="0">
                <a:pos x="8" y="43"/>
              </a:cxn>
              <a:cxn ang="0">
                <a:pos x="4" y="47"/>
              </a:cxn>
              <a:cxn ang="0">
                <a:pos x="0" y="43"/>
              </a:cxn>
              <a:cxn ang="0">
                <a:pos x="0" y="35"/>
              </a:cxn>
            </a:cxnLst>
            <a:rect b="b" l="0" r="r" t="0"/>
            <a:pathLst>
              <a:path h="79" w="8">
                <a:moveTo>
                  <a:pt x="0" y="4"/>
                </a:moveTo>
                <a:cubicBezTo>
                  <a:pt x="0" y="2"/>
                  <a:pt x="2" y="0"/>
                  <a:pt x="4" y="0"/>
                </a:cubicBezTo>
                <a:cubicBezTo>
                  <a:pt x="6" y="0"/>
                  <a:pt x="8" y="2"/>
                  <a:pt x="8" y="4"/>
                </a:cubicBezTo>
                <a:cubicBezTo>
                  <a:pt x="8" y="12"/>
                  <a:pt x="8" y="12"/>
                  <a:pt x="8" y="12"/>
                </a:cubicBezTo>
                <a:cubicBezTo>
                  <a:pt x="8" y="14"/>
                  <a:pt x="6" y="16"/>
                  <a:pt x="4" y="16"/>
                </a:cubicBezTo>
                <a:cubicBezTo>
                  <a:pt x="2" y="16"/>
                  <a:pt x="0" y="14"/>
                  <a:pt x="0" y="12"/>
                </a:cubicBezTo>
                <a:lnTo>
                  <a:pt x="0" y="4"/>
                </a:lnTo>
                <a:close/>
                <a:moveTo>
                  <a:pt x="0" y="67"/>
                </a:moveTo>
                <a:cubicBezTo>
                  <a:pt x="0" y="65"/>
                  <a:pt x="2" y="63"/>
                  <a:pt x="4" y="63"/>
                </a:cubicBezTo>
                <a:cubicBezTo>
                  <a:pt x="6" y="63"/>
                  <a:pt x="8" y="65"/>
                  <a:pt x="8" y="67"/>
                </a:cubicBezTo>
                <a:cubicBezTo>
                  <a:pt x="8" y="75"/>
                  <a:pt x="8" y="75"/>
                  <a:pt x="8" y="75"/>
                </a:cubicBezTo>
                <a:cubicBezTo>
                  <a:pt x="8" y="77"/>
                  <a:pt x="6" y="79"/>
                  <a:pt x="4" y="79"/>
                </a:cubicBezTo>
                <a:cubicBezTo>
                  <a:pt x="2" y="79"/>
                  <a:pt x="0" y="77"/>
                  <a:pt x="0" y="75"/>
                </a:cubicBezTo>
                <a:lnTo>
                  <a:pt x="0" y="67"/>
                </a:lnTo>
                <a:close/>
                <a:moveTo>
                  <a:pt x="0" y="35"/>
                </a:moveTo>
                <a:cubicBezTo>
                  <a:pt x="0" y="33"/>
                  <a:pt x="2" y="31"/>
                  <a:pt x="4" y="31"/>
                </a:cubicBezTo>
                <a:cubicBezTo>
                  <a:pt x="6" y="31"/>
                  <a:pt x="8" y="33"/>
                  <a:pt x="8" y="35"/>
                </a:cubicBezTo>
                <a:cubicBezTo>
                  <a:pt x="8" y="43"/>
                  <a:pt x="8" y="43"/>
                  <a:pt x="8" y="43"/>
                </a:cubicBezTo>
                <a:cubicBezTo>
                  <a:pt x="8" y="45"/>
                  <a:pt x="6" y="47"/>
                  <a:pt x="4" y="47"/>
                </a:cubicBezTo>
                <a:cubicBezTo>
                  <a:pt x="2" y="47"/>
                  <a:pt x="0" y="45"/>
                  <a:pt x="0" y="43"/>
                </a:cubicBezTo>
                <a:lnTo>
                  <a:pt x="0" y="35"/>
                </a:lnTo>
                <a:close/>
              </a:path>
            </a:pathLst>
          </a:cu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206" name="Freeform 62"/>
          <p:cNvSpPr>
            <a:spLocks noEditPoints="1"/>
          </p:cNvSpPr>
          <p:nvPr/>
        </p:nvSpPr>
        <p:spPr bwMode="auto">
          <a:xfrm>
            <a:off x="4545907" y="1839919"/>
            <a:ext cx="26619" cy="261985"/>
          </a:xfrm>
          <a:custGeom>
            <a:cxnLst>
              <a:cxn ang="0">
                <a:pos x="0" y="4"/>
              </a:cxn>
              <a:cxn ang="0">
                <a:pos x="4" y="0"/>
              </a:cxn>
              <a:cxn ang="0">
                <a:pos x="8" y="4"/>
              </a:cxn>
              <a:cxn ang="0">
                <a:pos x="8" y="12"/>
              </a:cxn>
              <a:cxn ang="0">
                <a:pos x="4" y="16"/>
              </a:cxn>
              <a:cxn ang="0">
                <a:pos x="0" y="12"/>
              </a:cxn>
              <a:cxn ang="0">
                <a:pos x="0" y="4"/>
              </a:cxn>
              <a:cxn ang="0">
                <a:pos x="0" y="67"/>
              </a:cxn>
              <a:cxn ang="0">
                <a:pos x="4" y="63"/>
              </a:cxn>
              <a:cxn ang="0">
                <a:pos x="8" y="67"/>
              </a:cxn>
              <a:cxn ang="0">
                <a:pos x="8" y="75"/>
              </a:cxn>
              <a:cxn ang="0">
                <a:pos x="4" y="79"/>
              </a:cxn>
              <a:cxn ang="0">
                <a:pos x="0" y="75"/>
              </a:cxn>
              <a:cxn ang="0">
                <a:pos x="0" y="67"/>
              </a:cxn>
              <a:cxn ang="0">
                <a:pos x="0" y="35"/>
              </a:cxn>
              <a:cxn ang="0">
                <a:pos x="4" y="31"/>
              </a:cxn>
              <a:cxn ang="0">
                <a:pos x="8" y="35"/>
              </a:cxn>
              <a:cxn ang="0">
                <a:pos x="8" y="43"/>
              </a:cxn>
              <a:cxn ang="0">
                <a:pos x="4" y="47"/>
              </a:cxn>
              <a:cxn ang="0">
                <a:pos x="0" y="43"/>
              </a:cxn>
              <a:cxn ang="0">
                <a:pos x="0" y="35"/>
              </a:cxn>
            </a:cxnLst>
            <a:rect b="b" l="0" r="r" t="0"/>
            <a:pathLst>
              <a:path h="79" w="8">
                <a:moveTo>
                  <a:pt x="0" y="4"/>
                </a:moveTo>
                <a:cubicBezTo>
                  <a:pt x="0" y="2"/>
                  <a:pt x="2" y="0"/>
                  <a:pt x="4" y="0"/>
                </a:cubicBezTo>
                <a:cubicBezTo>
                  <a:pt x="6" y="0"/>
                  <a:pt x="8" y="2"/>
                  <a:pt x="8" y="4"/>
                </a:cubicBezTo>
                <a:cubicBezTo>
                  <a:pt x="8" y="12"/>
                  <a:pt x="8" y="12"/>
                  <a:pt x="8" y="12"/>
                </a:cubicBezTo>
                <a:cubicBezTo>
                  <a:pt x="8" y="14"/>
                  <a:pt x="6" y="16"/>
                  <a:pt x="4" y="16"/>
                </a:cubicBezTo>
                <a:cubicBezTo>
                  <a:pt x="2" y="16"/>
                  <a:pt x="0" y="14"/>
                  <a:pt x="0" y="12"/>
                </a:cubicBezTo>
                <a:lnTo>
                  <a:pt x="0" y="4"/>
                </a:lnTo>
                <a:close/>
                <a:moveTo>
                  <a:pt x="0" y="67"/>
                </a:moveTo>
                <a:cubicBezTo>
                  <a:pt x="0" y="65"/>
                  <a:pt x="2" y="63"/>
                  <a:pt x="4" y="63"/>
                </a:cubicBezTo>
                <a:cubicBezTo>
                  <a:pt x="6" y="63"/>
                  <a:pt x="8" y="65"/>
                  <a:pt x="8" y="67"/>
                </a:cubicBezTo>
                <a:cubicBezTo>
                  <a:pt x="8" y="75"/>
                  <a:pt x="8" y="75"/>
                  <a:pt x="8" y="75"/>
                </a:cubicBezTo>
                <a:cubicBezTo>
                  <a:pt x="8" y="77"/>
                  <a:pt x="6" y="79"/>
                  <a:pt x="4" y="79"/>
                </a:cubicBezTo>
                <a:cubicBezTo>
                  <a:pt x="2" y="79"/>
                  <a:pt x="0" y="77"/>
                  <a:pt x="0" y="75"/>
                </a:cubicBezTo>
                <a:lnTo>
                  <a:pt x="0" y="67"/>
                </a:lnTo>
                <a:close/>
                <a:moveTo>
                  <a:pt x="0" y="35"/>
                </a:moveTo>
                <a:cubicBezTo>
                  <a:pt x="0" y="33"/>
                  <a:pt x="2" y="31"/>
                  <a:pt x="4" y="31"/>
                </a:cubicBezTo>
                <a:cubicBezTo>
                  <a:pt x="6" y="31"/>
                  <a:pt x="8" y="33"/>
                  <a:pt x="8" y="35"/>
                </a:cubicBezTo>
                <a:cubicBezTo>
                  <a:pt x="8" y="43"/>
                  <a:pt x="8" y="43"/>
                  <a:pt x="8" y="43"/>
                </a:cubicBezTo>
                <a:cubicBezTo>
                  <a:pt x="8" y="45"/>
                  <a:pt x="6" y="47"/>
                  <a:pt x="4" y="47"/>
                </a:cubicBezTo>
                <a:cubicBezTo>
                  <a:pt x="2" y="47"/>
                  <a:pt x="0" y="45"/>
                  <a:pt x="0" y="43"/>
                </a:cubicBezTo>
                <a:lnTo>
                  <a:pt x="0" y="35"/>
                </a:ln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208" name="Freeform 64"/>
          <p:cNvSpPr>
            <a:spLocks noEditPoints="1"/>
          </p:cNvSpPr>
          <p:nvPr/>
        </p:nvSpPr>
        <p:spPr bwMode="auto">
          <a:xfrm>
            <a:off x="5892258" y="1839919"/>
            <a:ext cx="26619" cy="261985"/>
          </a:xfrm>
          <a:custGeom>
            <a:cxnLst>
              <a:cxn ang="0">
                <a:pos x="0" y="4"/>
              </a:cxn>
              <a:cxn ang="0">
                <a:pos x="4" y="0"/>
              </a:cxn>
              <a:cxn ang="0">
                <a:pos x="8" y="4"/>
              </a:cxn>
              <a:cxn ang="0">
                <a:pos x="8" y="12"/>
              </a:cxn>
              <a:cxn ang="0">
                <a:pos x="4" y="16"/>
              </a:cxn>
              <a:cxn ang="0">
                <a:pos x="0" y="12"/>
              </a:cxn>
              <a:cxn ang="0">
                <a:pos x="0" y="4"/>
              </a:cxn>
              <a:cxn ang="0">
                <a:pos x="0" y="67"/>
              </a:cxn>
              <a:cxn ang="0">
                <a:pos x="4" y="63"/>
              </a:cxn>
              <a:cxn ang="0">
                <a:pos x="8" y="67"/>
              </a:cxn>
              <a:cxn ang="0">
                <a:pos x="8" y="75"/>
              </a:cxn>
              <a:cxn ang="0">
                <a:pos x="4" y="79"/>
              </a:cxn>
              <a:cxn ang="0">
                <a:pos x="0" y="75"/>
              </a:cxn>
              <a:cxn ang="0">
                <a:pos x="0" y="67"/>
              </a:cxn>
              <a:cxn ang="0">
                <a:pos x="0" y="35"/>
              </a:cxn>
              <a:cxn ang="0">
                <a:pos x="4" y="31"/>
              </a:cxn>
              <a:cxn ang="0">
                <a:pos x="8" y="35"/>
              </a:cxn>
              <a:cxn ang="0">
                <a:pos x="8" y="43"/>
              </a:cxn>
              <a:cxn ang="0">
                <a:pos x="4" y="47"/>
              </a:cxn>
              <a:cxn ang="0">
                <a:pos x="0" y="43"/>
              </a:cxn>
              <a:cxn ang="0">
                <a:pos x="0" y="35"/>
              </a:cxn>
            </a:cxnLst>
            <a:rect b="b" l="0" r="r" t="0"/>
            <a:pathLst>
              <a:path h="79" w="8">
                <a:moveTo>
                  <a:pt x="0" y="4"/>
                </a:moveTo>
                <a:cubicBezTo>
                  <a:pt x="0" y="2"/>
                  <a:pt x="2" y="0"/>
                  <a:pt x="4" y="0"/>
                </a:cubicBezTo>
                <a:cubicBezTo>
                  <a:pt x="6" y="0"/>
                  <a:pt x="8" y="2"/>
                  <a:pt x="8" y="4"/>
                </a:cubicBezTo>
                <a:cubicBezTo>
                  <a:pt x="8" y="12"/>
                  <a:pt x="8" y="12"/>
                  <a:pt x="8" y="12"/>
                </a:cubicBezTo>
                <a:cubicBezTo>
                  <a:pt x="8" y="14"/>
                  <a:pt x="6" y="16"/>
                  <a:pt x="4" y="16"/>
                </a:cubicBezTo>
                <a:cubicBezTo>
                  <a:pt x="2" y="16"/>
                  <a:pt x="0" y="14"/>
                  <a:pt x="0" y="12"/>
                </a:cubicBezTo>
                <a:lnTo>
                  <a:pt x="0" y="4"/>
                </a:lnTo>
                <a:close/>
                <a:moveTo>
                  <a:pt x="0" y="67"/>
                </a:moveTo>
                <a:cubicBezTo>
                  <a:pt x="0" y="65"/>
                  <a:pt x="2" y="63"/>
                  <a:pt x="4" y="63"/>
                </a:cubicBezTo>
                <a:cubicBezTo>
                  <a:pt x="6" y="63"/>
                  <a:pt x="8" y="65"/>
                  <a:pt x="8" y="67"/>
                </a:cubicBezTo>
                <a:cubicBezTo>
                  <a:pt x="8" y="75"/>
                  <a:pt x="8" y="75"/>
                  <a:pt x="8" y="75"/>
                </a:cubicBezTo>
                <a:cubicBezTo>
                  <a:pt x="8" y="77"/>
                  <a:pt x="6" y="79"/>
                  <a:pt x="4" y="79"/>
                </a:cubicBezTo>
                <a:cubicBezTo>
                  <a:pt x="2" y="79"/>
                  <a:pt x="0" y="77"/>
                  <a:pt x="0" y="75"/>
                </a:cubicBezTo>
                <a:lnTo>
                  <a:pt x="0" y="67"/>
                </a:lnTo>
                <a:close/>
                <a:moveTo>
                  <a:pt x="0" y="35"/>
                </a:moveTo>
                <a:cubicBezTo>
                  <a:pt x="0" y="33"/>
                  <a:pt x="2" y="31"/>
                  <a:pt x="4" y="31"/>
                </a:cubicBezTo>
                <a:cubicBezTo>
                  <a:pt x="6" y="31"/>
                  <a:pt x="8" y="33"/>
                  <a:pt x="8" y="35"/>
                </a:cubicBezTo>
                <a:cubicBezTo>
                  <a:pt x="8" y="43"/>
                  <a:pt x="8" y="43"/>
                  <a:pt x="8" y="43"/>
                </a:cubicBezTo>
                <a:cubicBezTo>
                  <a:pt x="8" y="45"/>
                  <a:pt x="6" y="47"/>
                  <a:pt x="4" y="47"/>
                </a:cubicBezTo>
                <a:cubicBezTo>
                  <a:pt x="2" y="47"/>
                  <a:pt x="0" y="45"/>
                  <a:pt x="0" y="43"/>
                </a:cubicBezTo>
                <a:lnTo>
                  <a:pt x="0" y="35"/>
                </a:lnTo>
                <a:close/>
              </a:path>
            </a:pathLst>
          </a:cu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210" name="Freeform 66"/>
          <p:cNvSpPr>
            <a:spLocks noEditPoints="1"/>
          </p:cNvSpPr>
          <p:nvPr/>
        </p:nvSpPr>
        <p:spPr bwMode="auto">
          <a:xfrm>
            <a:off x="7240010" y="1839919"/>
            <a:ext cx="26619" cy="261985"/>
          </a:xfrm>
          <a:custGeom>
            <a:cxnLst>
              <a:cxn ang="0">
                <a:pos x="0" y="4"/>
              </a:cxn>
              <a:cxn ang="0">
                <a:pos x="4" y="0"/>
              </a:cxn>
              <a:cxn ang="0">
                <a:pos x="8" y="4"/>
              </a:cxn>
              <a:cxn ang="0">
                <a:pos x="8" y="12"/>
              </a:cxn>
              <a:cxn ang="0">
                <a:pos x="4" y="16"/>
              </a:cxn>
              <a:cxn ang="0">
                <a:pos x="0" y="12"/>
              </a:cxn>
              <a:cxn ang="0">
                <a:pos x="0" y="4"/>
              </a:cxn>
              <a:cxn ang="0">
                <a:pos x="0" y="67"/>
              </a:cxn>
              <a:cxn ang="0">
                <a:pos x="4" y="63"/>
              </a:cxn>
              <a:cxn ang="0">
                <a:pos x="8" y="67"/>
              </a:cxn>
              <a:cxn ang="0">
                <a:pos x="8" y="75"/>
              </a:cxn>
              <a:cxn ang="0">
                <a:pos x="4" y="79"/>
              </a:cxn>
              <a:cxn ang="0">
                <a:pos x="0" y="75"/>
              </a:cxn>
              <a:cxn ang="0">
                <a:pos x="0" y="67"/>
              </a:cxn>
              <a:cxn ang="0">
                <a:pos x="0" y="35"/>
              </a:cxn>
              <a:cxn ang="0">
                <a:pos x="4" y="31"/>
              </a:cxn>
              <a:cxn ang="0">
                <a:pos x="8" y="35"/>
              </a:cxn>
              <a:cxn ang="0">
                <a:pos x="8" y="43"/>
              </a:cxn>
              <a:cxn ang="0">
                <a:pos x="4" y="47"/>
              </a:cxn>
              <a:cxn ang="0">
                <a:pos x="0" y="43"/>
              </a:cxn>
              <a:cxn ang="0">
                <a:pos x="0" y="35"/>
              </a:cxn>
            </a:cxnLst>
            <a:rect b="b" l="0" r="r" t="0"/>
            <a:pathLst>
              <a:path h="79" w="8">
                <a:moveTo>
                  <a:pt x="0" y="4"/>
                </a:moveTo>
                <a:cubicBezTo>
                  <a:pt x="0" y="2"/>
                  <a:pt x="2" y="0"/>
                  <a:pt x="4" y="0"/>
                </a:cubicBezTo>
                <a:cubicBezTo>
                  <a:pt x="6" y="0"/>
                  <a:pt x="8" y="2"/>
                  <a:pt x="8" y="4"/>
                </a:cubicBezTo>
                <a:cubicBezTo>
                  <a:pt x="8" y="12"/>
                  <a:pt x="8" y="12"/>
                  <a:pt x="8" y="12"/>
                </a:cubicBezTo>
                <a:cubicBezTo>
                  <a:pt x="8" y="14"/>
                  <a:pt x="6" y="16"/>
                  <a:pt x="4" y="16"/>
                </a:cubicBezTo>
                <a:cubicBezTo>
                  <a:pt x="2" y="16"/>
                  <a:pt x="0" y="14"/>
                  <a:pt x="0" y="12"/>
                </a:cubicBezTo>
                <a:lnTo>
                  <a:pt x="0" y="4"/>
                </a:lnTo>
                <a:close/>
                <a:moveTo>
                  <a:pt x="0" y="67"/>
                </a:moveTo>
                <a:cubicBezTo>
                  <a:pt x="0" y="65"/>
                  <a:pt x="2" y="63"/>
                  <a:pt x="4" y="63"/>
                </a:cubicBezTo>
                <a:cubicBezTo>
                  <a:pt x="6" y="63"/>
                  <a:pt x="8" y="65"/>
                  <a:pt x="8" y="67"/>
                </a:cubicBezTo>
                <a:cubicBezTo>
                  <a:pt x="8" y="75"/>
                  <a:pt x="8" y="75"/>
                  <a:pt x="8" y="75"/>
                </a:cubicBezTo>
                <a:cubicBezTo>
                  <a:pt x="8" y="77"/>
                  <a:pt x="6" y="79"/>
                  <a:pt x="4" y="79"/>
                </a:cubicBezTo>
                <a:cubicBezTo>
                  <a:pt x="2" y="79"/>
                  <a:pt x="0" y="77"/>
                  <a:pt x="0" y="75"/>
                </a:cubicBezTo>
                <a:lnTo>
                  <a:pt x="0" y="67"/>
                </a:lnTo>
                <a:close/>
                <a:moveTo>
                  <a:pt x="0" y="35"/>
                </a:moveTo>
                <a:cubicBezTo>
                  <a:pt x="0" y="33"/>
                  <a:pt x="2" y="31"/>
                  <a:pt x="4" y="31"/>
                </a:cubicBezTo>
                <a:cubicBezTo>
                  <a:pt x="6" y="31"/>
                  <a:pt x="8" y="33"/>
                  <a:pt x="8" y="35"/>
                </a:cubicBezTo>
                <a:cubicBezTo>
                  <a:pt x="8" y="43"/>
                  <a:pt x="8" y="43"/>
                  <a:pt x="8" y="43"/>
                </a:cubicBezTo>
                <a:cubicBezTo>
                  <a:pt x="8" y="45"/>
                  <a:pt x="6" y="47"/>
                  <a:pt x="4" y="47"/>
                </a:cubicBezTo>
                <a:cubicBezTo>
                  <a:pt x="2" y="47"/>
                  <a:pt x="0" y="45"/>
                  <a:pt x="0" y="43"/>
                </a:cubicBezTo>
                <a:lnTo>
                  <a:pt x="0" y="35"/>
                </a:ln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nvGrpSpPr>
          <p:cNvPr id="2" name="组合 1"/>
          <p:cNvGrpSpPr/>
          <p:nvPr/>
        </p:nvGrpSpPr>
        <p:grpSpPr>
          <a:xfrm>
            <a:off x="928553" y="1562523"/>
            <a:ext cx="7280942" cy="121887"/>
            <a:chOff x="928553" y="1562523"/>
            <a:chExt cx="7280942" cy="121887"/>
          </a:xfrm>
        </p:grpSpPr>
        <p:sp>
          <p:nvSpPr>
            <p:cNvPr id="6201" name="Freeform 57"/>
            <p:cNvSpPr>
              <a:spLocks noEditPoints="1"/>
            </p:cNvSpPr>
            <p:nvPr/>
          </p:nvSpPr>
          <p:spPr bwMode="auto">
            <a:xfrm>
              <a:off x="1060246" y="1608757"/>
              <a:ext cx="573004" cy="26619"/>
            </a:xfrm>
            <a:custGeom>
              <a:cxnLst>
                <a:cxn ang="0">
                  <a:pos x="162" y="8"/>
                </a:cxn>
                <a:cxn ang="0">
                  <a:pos x="158" y="4"/>
                </a:cxn>
                <a:cxn ang="0">
                  <a:pos x="162" y="0"/>
                </a:cxn>
                <a:cxn ang="0">
                  <a:pos x="169" y="0"/>
                </a:cxn>
                <a:cxn ang="0">
                  <a:pos x="173" y="4"/>
                </a:cxn>
                <a:cxn ang="0">
                  <a:pos x="169" y="8"/>
                </a:cxn>
                <a:cxn ang="0">
                  <a:pos x="162" y="8"/>
                </a:cxn>
                <a:cxn ang="0">
                  <a:pos x="4" y="8"/>
                </a:cxn>
                <a:cxn ang="0">
                  <a:pos x="0" y="4"/>
                </a:cxn>
                <a:cxn ang="0">
                  <a:pos x="4" y="0"/>
                </a:cxn>
                <a:cxn ang="0">
                  <a:pos x="12" y="0"/>
                </a:cxn>
                <a:cxn ang="0">
                  <a:pos x="16" y="4"/>
                </a:cxn>
                <a:cxn ang="0">
                  <a:pos x="12" y="8"/>
                </a:cxn>
                <a:cxn ang="0">
                  <a:pos x="4" y="8"/>
                </a:cxn>
                <a:cxn ang="0">
                  <a:pos x="36" y="8"/>
                </a:cxn>
                <a:cxn ang="0">
                  <a:pos x="32" y="4"/>
                </a:cxn>
                <a:cxn ang="0">
                  <a:pos x="36" y="0"/>
                </a:cxn>
                <a:cxn ang="0">
                  <a:pos x="43" y="0"/>
                </a:cxn>
                <a:cxn ang="0">
                  <a:pos x="47" y="4"/>
                </a:cxn>
                <a:cxn ang="0">
                  <a:pos x="43" y="8"/>
                </a:cxn>
                <a:cxn ang="0">
                  <a:pos x="36" y="8"/>
                </a:cxn>
                <a:cxn ang="0">
                  <a:pos x="67" y="8"/>
                </a:cxn>
                <a:cxn ang="0">
                  <a:pos x="63" y="4"/>
                </a:cxn>
                <a:cxn ang="0">
                  <a:pos x="67" y="0"/>
                </a:cxn>
                <a:cxn ang="0">
                  <a:pos x="75" y="0"/>
                </a:cxn>
                <a:cxn ang="0">
                  <a:pos x="79" y="4"/>
                </a:cxn>
                <a:cxn ang="0">
                  <a:pos x="75" y="8"/>
                </a:cxn>
                <a:cxn ang="0">
                  <a:pos x="67" y="8"/>
                </a:cxn>
                <a:cxn ang="0">
                  <a:pos x="99" y="8"/>
                </a:cxn>
                <a:cxn ang="0">
                  <a:pos x="95" y="4"/>
                </a:cxn>
                <a:cxn ang="0">
                  <a:pos x="99" y="0"/>
                </a:cxn>
                <a:cxn ang="0">
                  <a:pos x="106" y="0"/>
                </a:cxn>
                <a:cxn ang="0">
                  <a:pos x="110" y="4"/>
                </a:cxn>
                <a:cxn ang="0">
                  <a:pos x="106" y="8"/>
                </a:cxn>
                <a:cxn ang="0">
                  <a:pos x="99" y="8"/>
                </a:cxn>
                <a:cxn ang="0">
                  <a:pos x="130" y="8"/>
                </a:cxn>
                <a:cxn ang="0">
                  <a:pos x="126" y="4"/>
                </a:cxn>
                <a:cxn ang="0">
                  <a:pos x="130" y="0"/>
                </a:cxn>
                <a:cxn ang="0">
                  <a:pos x="138" y="0"/>
                </a:cxn>
                <a:cxn ang="0">
                  <a:pos x="142" y="4"/>
                </a:cxn>
                <a:cxn ang="0">
                  <a:pos x="138" y="8"/>
                </a:cxn>
                <a:cxn ang="0">
                  <a:pos x="130" y="8"/>
                </a:cxn>
              </a:cxnLst>
              <a:rect b="b" l="0" r="r" t="0"/>
              <a:pathLst>
                <a:path h="8" w="173">
                  <a:moveTo>
                    <a:pt x="162" y="8"/>
                  </a:moveTo>
                  <a:cubicBezTo>
                    <a:pt x="159" y="8"/>
                    <a:pt x="158" y="7"/>
                    <a:pt x="158" y="4"/>
                  </a:cubicBezTo>
                  <a:cubicBezTo>
                    <a:pt x="158" y="2"/>
                    <a:pt x="159" y="0"/>
                    <a:pt x="162" y="0"/>
                  </a:cubicBezTo>
                  <a:cubicBezTo>
                    <a:pt x="169" y="0"/>
                    <a:pt x="169" y="0"/>
                    <a:pt x="169" y="0"/>
                  </a:cubicBezTo>
                  <a:cubicBezTo>
                    <a:pt x="172" y="0"/>
                    <a:pt x="173" y="2"/>
                    <a:pt x="173" y="4"/>
                  </a:cubicBezTo>
                  <a:cubicBezTo>
                    <a:pt x="173" y="7"/>
                    <a:pt x="172" y="8"/>
                    <a:pt x="169" y="8"/>
                  </a:cubicBezTo>
                  <a:lnTo>
                    <a:pt x="162" y="8"/>
                  </a:lnTo>
                  <a:close/>
                  <a:moveTo>
                    <a:pt x="4" y="8"/>
                  </a:moveTo>
                  <a:cubicBezTo>
                    <a:pt x="2" y="8"/>
                    <a:pt x="0" y="7"/>
                    <a:pt x="0" y="4"/>
                  </a:cubicBezTo>
                  <a:cubicBezTo>
                    <a:pt x="0" y="2"/>
                    <a:pt x="2" y="0"/>
                    <a:pt x="4" y="0"/>
                  </a:cubicBezTo>
                  <a:cubicBezTo>
                    <a:pt x="12" y="0"/>
                    <a:pt x="12" y="0"/>
                    <a:pt x="12" y="0"/>
                  </a:cubicBezTo>
                  <a:cubicBezTo>
                    <a:pt x="14" y="0"/>
                    <a:pt x="16" y="2"/>
                    <a:pt x="16" y="4"/>
                  </a:cubicBezTo>
                  <a:cubicBezTo>
                    <a:pt x="16" y="7"/>
                    <a:pt x="14" y="8"/>
                    <a:pt x="12" y="8"/>
                  </a:cubicBezTo>
                  <a:lnTo>
                    <a:pt x="4" y="8"/>
                  </a:lnTo>
                  <a:close/>
                  <a:moveTo>
                    <a:pt x="36" y="8"/>
                  </a:moveTo>
                  <a:cubicBezTo>
                    <a:pt x="33" y="8"/>
                    <a:pt x="32" y="7"/>
                    <a:pt x="32" y="4"/>
                  </a:cubicBezTo>
                  <a:cubicBezTo>
                    <a:pt x="32" y="2"/>
                    <a:pt x="33" y="0"/>
                    <a:pt x="36" y="0"/>
                  </a:cubicBezTo>
                  <a:cubicBezTo>
                    <a:pt x="43" y="0"/>
                    <a:pt x="43" y="0"/>
                    <a:pt x="43" y="0"/>
                  </a:cubicBezTo>
                  <a:cubicBezTo>
                    <a:pt x="46" y="0"/>
                    <a:pt x="47" y="2"/>
                    <a:pt x="47" y="4"/>
                  </a:cubicBezTo>
                  <a:cubicBezTo>
                    <a:pt x="47" y="7"/>
                    <a:pt x="46" y="8"/>
                    <a:pt x="43" y="8"/>
                  </a:cubicBezTo>
                  <a:lnTo>
                    <a:pt x="36" y="8"/>
                  </a:lnTo>
                  <a:close/>
                  <a:moveTo>
                    <a:pt x="67" y="8"/>
                  </a:moveTo>
                  <a:cubicBezTo>
                    <a:pt x="65" y="8"/>
                    <a:pt x="63" y="7"/>
                    <a:pt x="63" y="4"/>
                  </a:cubicBezTo>
                  <a:cubicBezTo>
                    <a:pt x="63" y="2"/>
                    <a:pt x="65" y="0"/>
                    <a:pt x="67" y="0"/>
                  </a:cubicBezTo>
                  <a:cubicBezTo>
                    <a:pt x="75" y="0"/>
                    <a:pt x="75" y="0"/>
                    <a:pt x="75" y="0"/>
                  </a:cubicBezTo>
                  <a:cubicBezTo>
                    <a:pt x="77" y="0"/>
                    <a:pt x="79" y="2"/>
                    <a:pt x="79" y="4"/>
                  </a:cubicBezTo>
                  <a:cubicBezTo>
                    <a:pt x="79" y="7"/>
                    <a:pt x="77" y="8"/>
                    <a:pt x="75" y="8"/>
                  </a:cubicBezTo>
                  <a:lnTo>
                    <a:pt x="67" y="8"/>
                  </a:lnTo>
                  <a:close/>
                  <a:moveTo>
                    <a:pt x="99" y="8"/>
                  </a:moveTo>
                  <a:cubicBezTo>
                    <a:pt x="96" y="8"/>
                    <a:pt x="95" y="7"/>
                    <a:pt x="95" y="4"/>
                  </a:cubicBezTo>
                  <a:cubicBezTo>
                    <a:pt x="95" y="2"/>
                    <a:pt x="96" y="0"/>
                    <a:pt x="99" y="0"/>
                  </a:cubicBezTo>
                  <a:cubicBezTo>
                    <a:pt x="106" y="0"/>
                    <a:pt x="106" y="0"/>
                    <a:pt x="106" y="0"/>
                  </a:cubicBezTo>
                  <a:cubicBezTo>
                    <a:pt x="109" y="0"/>
                    <a:pt x="110" y="2"/>
                    <a:pt x="110" y="4"/>
                  </a:cubicBezTo>
                  <a:cubicBezTo>
                    <a:pt x="110" y="7"/>
                    <a:pt x="109" y="8"/>
                    <a:pt x="106" y="8"/>
                  </a:cubicBezTo>
                  <a:lnTo>
                    <a:pt x="99" y="8"/>
                  </a:lnTo>
                  <a:close/>
                  <a:moveTo>
                    <a:pt x="130" y="8"/>
                  </a:moveTo>
                  <a:cubicBezTo>
                    <a:pt x="128" y="8"/>
                    <a:pt x="126" y="7"/>
                    <a:pt x="126" y="4"/>
                  </a:cubicBezTo>
                  <a:cubicBezTo>
                    <a:pt x="126" y="2"/>
                    <a:pt x="128" y="0"/>
                    <a:pt x="130" y="0"/>
                  </a:cubicBezTo>
                  <a:cubicBezTo>
                    <a:pt x="138" y="0"/>
                    <a:pt x="138" y="0"/>
                    <a:pt x="138" y="0"/>
                  </a:cubicBezTo>
                  <a:cubicBezTo>
                    <a:pt x="140" y="0"/>
                    <a:pt x="142" y="2"/>
                    <a:pt x="142" y="4"/>
                  </a:cubicBezTo>
                  <a:cubicBezTo>
                    <a:pt x="142" y="7"/>
                    <a:pt x="140" y="8"/>
                    <a:pt x="138" y="8"/>
                  </a:cubicBezTo>
                  <a:lnTo>
                    <a:pt x="130" y="8"/>
                  </a:lnTo>
                  <a:close/>
                </a:path>
              </a:pathLst>
            </a:custGeom>
            <a:solidFill>
              <a:srgbClr val="CACACA"/>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203" name="Freeform 59"/>
            <p:cNvSpPr/>
            <p:nvPr/>
          </p:nvSpPr>
          <p:spPr bwMode="auto">
            <a:xfrm>
              <a:off x="928553" y="1562523"/>
              <a:ext cx="63044" cy="121887"/>
            </a:xfrm>
            <a:custGeom>
              <a:cxnLst>
                <a:cxn ang="0">
                  <a:pos x="0" y="87"/>
                </a:cxn>
                <a:cxn ang="0">
                  <a:pos x="45" y="42"/>
                </a:cxn>
                <a:cxn ang="0">
                  <a:pos x="0" y="0"/>
                </a:cxn>
                <a:cxn ang="0">
                  <a:pos x="0" y="87"/>
                </a:cxn>
              </a:cxnLst>
              <a:rect b="b" l="0" r="r" t="0"/>
              <a:pathLst>
                <a:path h="87" w="45">
                  <a:moveTo>
                    <a:pt x="0" y="87"/>
                  </a:moveTo>
                  <a:lnTo>
                    <a:pt x="45" y="42"/>
                  </a:lnTo>
                  <a:lnTo>
                    <a:pt x="0" y="0"/>
                  </a:lnTo>
                  <a:lnTo>
                    <a:pt x="0" y="87"/>
                  </a:lnTo>
                  <a:close/>
                </a:path>
              </a:pathLst>
            </a:custGeom>
            <a:solidFill>
              <a:srgbClr val="CACACA"/>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204" name="Freeform 60"/>
            <p:cNvSpPr>
              <a:spLocks noEditPoints="1"/>
            </p:cNvSpPr>
            <p:nvPr/>
          </p:nvSpPr>
          <p:spPr bwMode="auto">
            <a:xfrm>
              <a:off x="2089973" y="1608757"/>
              <a:ext cx="886826" cy="26619"/>
            </a:xfrm>
            <a:custGeom>
              <a:cxnLst>
                <a:cxn ang="0">
                  <a:pos x="256" y="8"/>
                </a:cxn>
                <a:cxn ang="0">
                  <a:pos x="252" y="4"/>
                </a:cxn>
                <a:cxn ang="0">
                  <a:pos x="256" y="0"/>
                </a:cxn>
                <a:cxn ang="0">
                  <a:pos x="264" y="0"/>
                </a:cxn>
                <a:cxn ang="0">
                  <a:pos x="268" y="4"/>
                </a:cxn>
                <a:cxn ang="0">
                  <a:pos x="264" y="8"/>
                </a:cxn>
                <a:cxn ang="0">
                  <a:pos x="256" y="8"/>
                </a:cxn>
                <a:cxn ang="0">
                  <a:pos x="4" y="8"/>
                </a:cxn>
                <a:cxn ang="0">
                  <a:pos x="0" y="4"/>
                </a:cxn>
                <a:cxn ang="0">
                  <a:pos x="4" y="0"/>
                </a:cxn>
                <a:cxn ang="0">
                  <a:pos x="12" y="0"/>
                </a:cxn>
                <a:cxn ang="0">
                  <a:pos x="16" y="4"/>
                </a:cxn>
                <a:cxn ang="0">
                  <a:pos x="12" y="8"/>
                </a:cxn>
                <a:cxn ang="0">
                  <a:pos x="4" y="8"/>
                </a:cxn>
                <a:cxn ang="0">
                  <a:pos x="36" y="8"/>
                </a:cxn>
                <a:cxn ang="0">
                  <a:pos x="32" y="4"/>
                </a:cxn>
                <a:cxn ang="0">
                  <a:pos x="36" y="0"/>
                </a:cxn>
                <a:cxn ang="0">
                  <a:pos x="44" y="0"/>
                </a:cxn>
                <a:cxn ang="0">
                  <a:pos x="48" y="4"/>
                </a:cxn>
                <a:cxn ang="0">
                  <a:pos x="44" y="8"/>
                </a:cxn>
                <a:cxn ang="0">
                  <a:pos x="36" y="8"/>
                </a:cxn>
                <a:cxn ang="0">
                  <a:pos x="67" y="8"/>
                </a:cxn>
                <a:cxn ang="0">
                  <a:pos x="63" y="4"/>
                </a:cxn>
                <a:cxn ang="0">
                  <a:pos x="67" y="0"/>
                </a:cxn>
                <a:cxn ang="0">
                  <a:pos x="75" y="0"/>
                </a:cxn>
                <a:cxn ang="0">
                  <a:pos x="79" y="4"/>
                </a:cxn>
                <a:cxn ang="0">
                  <a:pos x="75" y="8"/>
                </a:cxn>
                <a:cxn ang="0">
                  <a:pos x="67" y="8"/>
                </a:cxn>
                <a:cxn ang="0">
                  <a:pos x="99" y="8"/>
                </a:cxn>
                <a:cxn ang="0">
                  <a:pos x="95" y="4"/>
                </a:cxn>
                <a:cxn ang="0">
                  <a:pos x="99" y="0"/>
                </a:cxn>
                <a:cxn ang="0">
                  <a:pos x="106" y="0"/>
                </a:cxn>
                <a:cxn ang="0">
                  <a:pos x="110" y="4"/>
                </a:cxn>
                <a:cxn ang="0">
                  <a:pos x="106" y="8"/>
                </a:cxn>
                <a:cxn ang="0">
                  <a:pos x="99" y="8"/>
                </a:cxn>
                <a:cxn ang="0">
                  <a:pos x="130" y="8"/>
                </a:cxn>
                <a:cxn ang="0">
                  <a:pos x="126" y="4"/>
                </a:cxn>
                <a:cxn ang="0">
                  <a:pos x="130" y="0"/>
                </a:cxn>
                <a:cxn ang="0">
                  <a:pos x="138" y="0"/>
                </a:cxn>
                <a:cxn ang="0">
                  <a:pos x="142" y="4"/>
                </a:cxn>
                <a:cxn ang="0">
                  <a:pos x="138" y="8"/>
                </a:cxn>
                <a:cxn ang="0">
                  <a:pos x="130" y="8"/>
                </a:cxn>
                <a:cxn ang="0">
                  <a:pos x="162" y="8"/>
                </a:cxn>
                <a:cxn ang="0">
                  <a:pos x="158" y="4"/>
                </a:cxn>
                <a:cxn ang="0">
                  <a:pos x="162" y="0"/>
                </a:cxn>
                <a:cxn ang="0">
                  <a:pos x="169" y="0"/>
                </a:cxn>
                <a:cxn ang="0">
                  <a:pos x="173" y="4"/>
                </a:cxn>
                <a:cxn ang="0">
                  <a:pos x="169" y="8"/>
                </a:cxn>
                <a:cxn ang="0">
                  <a:pos x="162" y="8"/>
                </a:cxn>
                <a:cxn ang="0">
                  <a:pos x="193" y="8"/>
                </a:cxn>
                <a:cxn ang="0">
                  <a:pos x="189" y="4"/>
                </a:cxn>
                <a:cxn ang="0">
                  <a:pos x="193" y="0"/>
                </a:cxn>
                <a:cxn ang="0">
                  <a:pos x="201" y="0"/>
                </a:cxn>
                <a:cxn ang="0">
                  <a:pos x="205" y="4"/>
                </a:cxn>
                <a:cxn ang="0">
                  <a:pos x="201" y="8"/>
                </a:cxn>
                <a:cxn ang="0">
                  <a:pos x="193" y="8"/>
                </a:cxn>
                <a:cxn ang="0">
                  <a:pos x="225" y="8"/>
                </a:cxn>
                <a:cxn ang="0">
                  <a:pos x="221" y="4"/>
                </a:cxn>
                <a:cxn ang="0">
                  <a:pos x="225" y="0"/>
                </a:cxn>
                <a:cxn ang="0">
                  <a:pos x="232" y="0"/>
                </a:cxn>
                <a:cxn ang="0">
                  <a:pos x="236" y="4"/>
                </a:cxn>
                <a:cxn ang="0">
                  <a:pos x="232" y="8"/>
                </a:cxn>
                <a:cxn ang="0">
                  <a:pos x="225" y="8"/>
                </a:cxn>
              </a:cxnLst>
              <a:rect b="b" l="0" r="r" t="0"/>
              <a:pathLst>
                <a:path h="8" w="268">
                  <a:moveTo>
                    <a:pt x="256" y="8"/>
                  </a:moveTo>
                  <a:cubicBezTo>
                    <a:pt x="254" y="8"/>
                    <a:pt x="252" y="7"/>
                    <a:pt x="252" y="4"/>
                  </a:cubicBezTo>
                  <a:cubicBezTo>
                    <a:pt x="252" y="2"/>
                    <a:pt x="254" y="0"/>
                    <a:pt x="256" y="0"/>
                  </a:cubicBezTo>
                  <a:cubicBezTo>
                    <a:pt x="264" y="0"/>
                    <a:pt x="264" y="0"/>
                    <a:pt x="264" y="0"/>
                  </a:cubicBezTo>
                  <a:cubicBezTo>
                    <a:pt x="266" y="0"/>
                    <a:pt x="268" y="2"/>
                    <a:pt x="268" y="4"/>
                  </a:cubicBezTo>
                  <a:cubicBezTo>
                    <a:pt x="268" y="7"/>
                    <a:pt x="266" y="8"/>
                    <a:pt x="264" y="8"/>
                  </a:cubicBezTo>
                  <a:lnTo>
                    <a:pt x="256" y="8"/>
                  </a:lnTo>
                  <a:close/>
                  <a:moveTo>
                    <a:pt x="4" y="8"/>
                  </a:moveTo>
                  <a:cubicBezTo>
                    <a:pt x="2" y="8"/>
                    <a:pt x="0" y="7"/>
                    <a:pt x="0" y="4"/>
                  </a:cubicBezTo>
                  <a:cubicBezTo>
                    <a:pt x="0" y="2"/>
                    <a:pt x="2" y="0"/>
                    <a:pt x="4" y="0"/>
                  </a:cubicBezTo>
                  <a:cubicBezTo>
                    <a:pt x="12" y="0"/>
                    <a:pt x="12" y="0"/>
                    <a:pt x="12" y="0"/>
                  </a:cubicBezTo>
                  <a:cubicBezTo>
                    <a:pt x="14" y="0"/>
                    <a:pt x="16" y="2"/>
                    <a:pt x="16" y="4"/>
                  </a:cubicBezTo>
                  <a:cubicBezTo>
                    <a:pt x="16" y="7"/>
                    <a:pt x="14" y="8"/>
                    <a:pt x="12" y="8"/>
                  </a:cubicBezTo>
                  <a:lnTo>
                    <a:pt x="4" y="8"/>
                  </a:lnTo>
                  <a:close/>
                  <a:moveTo>
                    <a:pt x="36" y="8"/>
                  </a:moveTo>
                  <a:cubicBezTo>
                    <a:pt x="34" y="8"/>
                    <a:pt x="32" y="7"/>
                    <a:pt x="32" y="4"/>
                  </a:cubicBezTo>
                  <a:cubicBezTo>
                    <a:pt x="32" y="2"/>
                    <a:pt x="34" y="0"/>
                    <a:pt x="36" y="0"/>
                  </a:cubicBezTo>
                  <a:cubicBezTo>
                    <a:pt x="44" y="0"/>
                    <a:pt x="44" y="0"/>
                    <a:pt x="44" y="0"/>
                  </a:cubicBezTo>
                  <a:cubicBezTo>
                    <a:pt x="46" y="0"/>
                    <a:pt x="48" y="2"/>
                    <a:pt x="48" y="4"/>
                  </a:cubicBezTo>
                  <a:cubicBezTo>
                    <a:pt x="48" y="7"/>
                    <a:pt x="46" y="8"/>
                    <a:pt x="44" y="8"/>
                  </a:cubicBezTo>
                  <a:lnTo>
                    <a:pt x="36" y="8"/>
                  </a:lnTo>
                  <a:close/>
                  <a:moveTo>
                    <a:pt x="67" y="8"/>
                  </a:moveTo>
                  <a:cubicBezTo>
                    <a:pt x="65" y="8"/>
                    <a:pt x="63" y="7"/>
                    <a:pt x="63" y="4"/>
                  </a:cubicBezTo>
                  <a:cubicBezTo>
                    <a:pt x="63" y="2"/>
                    <a:pt x="65" y="0"/>
                    <a:pt x="67" y="0"/>
                  </a:cubicBezTo>
                  <a:cubicBezTo>
                    <a:pt x="75" y="0"/>
                    <a:pt x="75" y="0"/>
                    <a:pt x="75" y="0"/>
                  </a:cubicBezTo>
                  <a:cubicBezTo>
                    <a:pt x="77" y="0"/>
                    <a:pt x="79" y="2"/>
                    <a:pt x="79" y="4"/>
                  </a:cubicBezTo>
                  <a:cubicBezTo>
                    <a:pt x="79" y="7"/>
                    <a:pt x="77" y="8"/>
                    <a:pt x="75" y="8"/>
                  </a:cubicBezTo>
                  <a:lnTo>
                    <a:pt x="67" y="8"/>
                  </a:lnTo>
                  <a:close/>
                  <a:moveTo>
                    <a:pt x="99" y="8"/>
                  </a:moveTo>
                  <a:cubicBezTo>
                    <a:pt x="96" y="8"/>
                    <a:pt x="95" y="7"/>
                    <a:pt x="95" y="4"/>
                  </a:cubicBezTo>
                  <a:cubicBezTo>
                    <a:pt x="95" y="2"/>
                    <a:pt x="96" y="0"/>
                    <a:pt x="99" y="0"/>
                  </a:cubicBezTo>
                  <a:cubicBezTo>
                    <a:pt x="106" y="0"/>
                    <a:pt x="106" y="0"/>
                    <a:pt x="106" y="0"/>
                  </a:cubicBezTo>
                  <a:cubicBezTo>
                    <a:pt x="109" y="0"/>
                    <a:pt x="110" y="2"/>
                    <a:pt x="110" y="4"/>
                  </a:cubicBezTo>
                  <a:cubicBezTo>
                    <a:pt x="110" y="7"/>
                    <a:pt x="109" y="8"/>
                    <a:pt x="106" y="8"/>
                  </a:cubicBezTo>
                  <a:lnTo>
                    <a:pt x="99" y="8"/>
                  </a:lnTo>
                  <a:close/>
                  <a:moveTo>
                    <a:pt x="130" y="8"/>
                  </a:moveTo>
                  <a:cubicBezTo>
                    <a:pt x="128" y="8"/>
                    <a:pt x="126" y="7"/>
                    <a:pt x="126" y="4"/>
                  </a:cubicBezTo>
                  <a:cubicBezTo>
                    <a:pt x="126" y="2"/>
                    <a:pt x="128" y="0"/>
                    <a:pt x="130" y="0"/>
                  </a:cubicBezTo>
                  <a:cubicBezTo>
                    <a:pt x="138" y="0"/>
                    <a:pt x="138" y="0"/>
                    <a:pt x="138" y="0"/>
                  </a:cubicBezTo>
                  <a:cubicBezTo>
                    <a:pt x="140" y="0"/>
                    <a:pt x="142" y="2"/>
                    <a:pt x="142" y="4"/>
                  </a:cubicBezTo>
                  <a:cubicBezTo>
                    <a:pt x="142" y="7"/>
                    <a:pt x="140" y="8"/>
                    <a:pt x="138" y="8"/>
                  </a:cubicBezTo>
                  <a:lnTo>
                    <a:pt x="130" y="8"/>
                  </a:lnTo>
                  <a:close/>
                  <a:moveTo>
                    <a:pt x="162" y="8"/>
                  </a:moveTo>
                  <a:cubicBezTo>
                    <a:pt x="159" y="8"/>
                    <a:pt x="158" y="7"/>
                    <a:pt x="158" y="4"/>
                  </a:cubicBezTo>
                  <a:cubicBezTo>
                    <a:pt x="158" y="2"/>
                    <a:pt x="159" y="0"/>
                    <a:pt x="162" y="0"/>
                  </a:cubicBezTo>
                  <a:cubicBezTo>
                    <a:pt x="169" y="0"/>
                    <a:pt x="169" y="0"/>
                    <a:pt x="169" y="0"/>
                  </a:cubicBezTo>
                  <a:cubicBezTo>
                    <a:pt x="172" y="0"/>
                    <a:pt x="173" y="2"/>
                    <a:pt x="173" y="4"/>
                  </a:cubicBezTo>
                  <a:cubicBezTo>
                    <a:pt x="173" y="7"/>
                    <a:pt x="172" y="8"/>
                    <a:pt x="169" y="8"/>
                  </a:cubicBezTo>
                  <a:lnTo>
                    <a:pt x="162" y="8"/>
                  </a:lnTo>
                  <a:close/>
                  <a:moveTo>
                    <a:pt x="193" y="8"/>
                  </a:moveTo>
                  <a:cubicBezTo>
                    <a:pt x="191" y="8"/>
                    <a:pt x="189" y="7"/>
                    <a:pt x="189" y="4"/>
                  </a:cubicBezTo>
                  <a:cubicBezTo>
                    <a:pt x="189" y="2"/>
                    <a:pt x="191" y="0"/>
                    <a:pt x="193" y="0"/>
                  </a:cubicBezTo>
                  <a:cubicBezTo>
                    <a:pt x="201" y="0"/>
                    <a:pt x="201" y="0"/>
                    <a:pt x="201" y="0"/>
                  </a:cubicBezTo>
                  <a:cubicBezTo>
                    <a:pt x="203" y="0"/>
                    <a:pt x="205" y="2"/>
                    <a:pt x="205" y="4"/>
                  </a:cubicBezTo>
                  <a:cubicBezTo>
                    <a:pt x="205" y="7"/>
                    <a:pt x="203" y="8"/>
                    <a:pt x="201" y="8"/>
                  </a:cubicBezTo>
                  <a:lnTo>
                    <a:pt x="193" y="8"/>
                  </a:lnTo>
                  <a:close/>
                  <a:moveTo>
                    <a:pt x="225" y="8"/>
                  </a:moveTo>
                  <a:cubicBezTo>
                    <a:pt x="222" y="8"/>
                    <a:pt x="221" y="7"/>
                    <a:pt x="221" y="4"/>
                  </a:cubicBezTo>
                  <a:cubicBezTo>
                    <a:pt x="221" y="2"/>
                    <a:pt x="222" y="0"/>
                    <a:pt x="225" y="0"/>
                  </a:cubicBezTo>
                  <a:cubicBezTo>
                    <a:pt x="232" y="0"/>
                    <a:pt x="232" y="0"/>
                    <a:pt x="232" y="0"/>
                  </a:cubicBezTo>
                  <a:cubicBezTo>
                    <a:pt x="235" y="0"/>
                    <a:pt x="236" y="2"/>
                    <a:pt x="236" y="4"/>
                  </a:cubicBezTo>
                  <a:cubicBezTo>
                    <a:pt x="236" y="7"/>
                    <a:pt x="235" y="8"/>
                    <a:pt x="232" y="8"/>
                  </a:cubicBezTo>
                  <a:lnTo>
                    <a:pt x="225" y="8"/>
                  </a:lnTo>
                  <a:close/>
                </a:path>
              </a:pathLst>
            </a:custGeom>
            <a:solidFill>
              <a:srgbClr val="CACACA"/>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207" name="Freeform 63"/>
            <p:cNvSpPr>
              <a:spLocks noEditPoints="1"/>
            </p:cNvSpPr>
            <p:nvPr/>
          </p:nvSpPr>
          <p:spPr bwMode="auto">
            <a:xfrm>
              <a:off x="3440526" y="1608757"/>
              <a:ext cx="882624" cy="26619"/>
            </a:xfrm>
            <a:custGeom>
              <a:cxnLst>
                <a:cxn ang="0">
                  <a:pos x="255" y="8"/>
                </a:cxn>
                <a:cxn ang="0">
                  <a:pos x="251" y="4"/>
                </a:cxn>
                <a:cxn ang="0">
                  <a:pos x="255" y="0"/>
                </a:cxn>
                <a:cxn ang="0">
                  <a:pos x="263" y="0"/>
                </a:cxn>
                <a:cxn ang="0">
                  <a:pos x="267" y="4"/>
                </a:cxn>
                <a:cxn ang="0">
                  <a:pos x="263" y="8"/>
                </a:cxn>
                <a:cxn ang="0">
                  <a:pos x="255" y="8"/>
                </a:cxn>
                <a:cxn ang="0">
                  <a:pos x="3" y="8"/>
                </a:cxn>
                <a:cxn ang="0">
                  <a:pos x="0" y="4"/>
                </a:cxn>
                <a:cxn ang="0">
                  <a:pos x="3" y="0"/>
                </a:cxn>
                <a:cxn ang="0">
                  <a:pos x="11" y="0"/>
                </a:cxn>
                <a:cxn ang="0">
                  <a:pos x="15" y="4"/>
                </a:cxn>
                <a:cxn ang="0">
                  <a:pos x="11" y="8"/>
                </a:cxn>
                <a:cxn ang="0">
                  <a:pos x="3" y="8"/>
                </a:cxn>
                <a:cxn ang="0">
                  <a:pos x="35" y="8"/>
                </a:cxn>
                <a:cxn ang="0">
                  <a:pos x="31" y="4"/>
                </a:cxn>
                <a:cxn ang="0">
                  <a:pos x="35" y="0"/>
                </a:cxn>
                <a:cxn ang="0">
                  <a:pos x="43" y="0"/>
                </a:cxn>
                <a:cxn ang="0">
                  <a:pos x="47" y="4"/>
                </a:cxn>
                <a:cxn ang="0">
                  <a:pos x="43" y="8"/>
                </a:cxn>
                <a:cxn ang="0">
                  <a:pos x="35" y="8"/>
                </a:cxn>
                <a:cxn ang="0">
                  <a:pos x="66" y="8"/>
                </a:cxn>
                <a:cxn ang="0">
                  <a:pos x="63" y="4"/>
                </a:cxn>
                <a:cxn ang="0">
                  <a:pos x="66" y="0"/>
                </a:cxn>
                <a:cxn ang="0">
                  <a:pos x="74" y="0"/>
                </a:cxn>
                <a:cxn ang="0">
                  <a:pos x="78" y="4"/>
                </a:cxn>
                <a:cxn ang="0">
                  <a:pos x="74" y="8"/>
                </a:cxn>
                <a:cxn ang="0">
                  <a:pos x="66" y="8"/>
                </a:cxn>
                <a:cxn ang="0">
                  <a:pos x="98" y="8"/>
                </a:cxn>
                <a:cxn ang="0">
                  <a:pos x="94" y="4"/>
                </a:cxn>
                <a:cxn ang="0">
                  <a:pos x="98" y="0"/>
                </a:cxn>
                <a:cxn ang="0">
                  <a:pos x="106" y="0"/>
                </a:cxn>
                <a:cxn ang="0">
                  <a:pos x="110" y="4"/>
                </a:cxn>
                <a:cxn ang="0">
                  <a:pos x="106" y="8"/>
                </a:cxn>
                <a:cxn ang="0">
                  <a:pos x="98" y="8"/>
                </a:cxn>
                <a:cxn ang="0">
                  <a:pos x="129" y="8"/>
                </a:cxn>
                <a:cxn ang="0">
                  <a:pos x="125" y="4"/>
                </a:cxn>
                <a:cxn ang="0">
                  <a:pos x="129" y="0"/>
                </a:cxn>
                <a:cxn ang="0">
                  <a:pos x="137" y="0"/>
                </a:cxn>
                <a:cxn ang="0">
                  <a:pos x="141" y="4"/>
                </a:cxn>
                <a:cxn ang="0">
                  <a:pos x="137" y="8"/>
                </a:cxn>
                <a:cxn ang="0">
                  <a:pos x="129" y="8"/>
                </a:cxn>
                <a:cxn ang="0">
                  <a:pos x="161" y="8"/>
                </a:cxn>
                <a:cxn ang="0">
                  <a:pos x="157" y="4"/>
                </a:cxn>
                <a:cxn ang="0">
                  <a:pos x="161" y="0"/>
                </a:cxn>
                <a:cxn ang="0">
                  <a:pos x="169" y="0"/>
                </a:cxn>
                <a:cxn ang="0">
                  <a:pos x="173" y="4"/>
                </a:cxn>
                <a:cxn ang="0">
                  <a:pos x="169" y="8"/>
                </a:cxn>
                <a:cxn ang="0">
                  <a:pos x="161" y="8"/>
                </a:cxn>
                <a:cxn ang="0">
                  <a:pos x="192" y="8"/>
                </a:cxn>
                <a:cxn ang="0">
                  <a:pos x="188" y="4"/>
                </a:cxn>
                <a:cxn ang="0">
                  <a:pos x="192" y="0"/>
                </a:cxn>
                <a:cxn ang="0">
                  <a:pos x="200" y="0"/>
                </a:cxn>
                <a:cxn ang="0">
                  <a:pos x="204" y="4"/>
                </a:cxn>
                <a:cxn ang="0">
                  <a:pos x="200" y="8"/>
                </a:cxn>
                <a:cxn ang="0">
                  <a:pos x="192" y="8"/>
                </a:cxn>
                <a:cxn ang="0">
                  <a:pos x="224" y="8"/>
                </a:cxn>
                <a:cxn ang="0">
                  <a:pos x="220" y="4"/>
                </a:cxn>
                <a:cxn ang="0">
                  <a:pos x="224" y="0"/>
                </a:cxn>
                <a:cxn ang="0">
                  <a:pos x="232" y="0"/>
                </a:cxn>
                <a:cxn ang="0">
                  <a:pos x="236" y="4"/>
                </a:cxn>
                <a:cxn ang="0">
                  <a:pos x="232" y="8"/>
                </a:cxn>
                <a:cxn ang="0">
                  <a:pos x="224" y="8"/>
                </a:cxn>
              </a:cxnLst>
              <a:rect b="b" l="0" r="r" t="0"/>
              <a:pathLst>
                <a:path h="8" w="267">
                  <a:moveTo>
                    <a:pt x="255" y="8"/>
                  </a:moveTo>
                  <a:cubicBezTo>
                    <a:pt x="253" y="8"/>
                    <a:pt x="251" y="7"/>
                    <a:pt x="251" y="4"/>
                  </a:cubicBezTo>
                  <a:cubicBezTo>
                    <a:pt x="251" y="2"/>
                    <a:pt x="253" y="0"/>
                    <a:pt x="255" y="0"/>
                  </a:cubicBezTo>
                  <a:cubicBezTo>
                    <a:pt x="263" y="0"/>
                    <a:pt x="263" y="0"/>
                    <a:pt x="263" y="0"/>
                  </a:cubicBezTo>
                  <a:cubicBezTo>
                    <a:pt x="265" y="0"/>
                    <a:pt x="267" y="2"/>
                    <a:pt x="267" y="4"/>
                  </a:cubicBezTo>
                  <a:cubicBezTo>
                    <a:pt x="267" y="7"/>
                    <a:pt x="265" y="8"/>
                    <a:pt x="263" y="8"/>
                  </a:cubicBezTo>
                  <a:lnTo>
                    <a:pt x="255" y="8"/>
                  </a:lnTo>
                  <a:close/>
                  <a:moveTo>
                    <a:pt x="3" y="8"/>
                  </a:moveTo>
                  <a:cubicBezTo>
                    <a:pt x="1" y="8"/>
                    <a:pt x="0" y="7"/>
                    <a:pt x="0" y="4"/>
                  </a:cubicBezTo>
                  <a:cubicBezTo>
                    <a:pt x="0" y="2"/>
                    <a:pt x="1" y="0"/>
                    <a:pt x="3" y="0"/>
                  </a:cubicBezTo>
                  <a:cubicBezTo>
                    <a:pt x="11" y="0"/>
                    <a:pt x="11" y="0"/>
                    <a:pt x="11" y="0"/>
                  </a:cubicBezTo>
                  <a:cubicBezTo>
                    <a:pt x="14" y="0"/>
                    <a:pt x="15" y="2"/>
                    <a:pt x="15" y="4"/>
                  </a:cubicBezTo>
                  <a:cubicBezTo>
                    <a:pt x="15" y="7"/>
                    <a:pt x="14" y="8"/>
                    <a:pt x="11" y="8"/>
                  </a:cubicBezTo>
                  <a:lnTo>
                    <a:pt x="3" y="8"/>
                  </a:lnTo>
                  <a:close/>
                  <a:moveTo>
                    <a:pt x="35" y="8"/>
                  </a:moveTo>
                  <a:cubicBezTo>
                    <a:pt x="33" y="8"/>
                    <a:pt x="31" y="7"/>
                    <a:pt x="31" y="4"/>
                  </a:cubicBezTo>
                  <a:cubicBezTo>
                    <a:pt x="31" y="2"/>
                    <a:pt x="33" y="0"/>
                    <a:pt x="35" y="0"/>
                  </a:cubicBezTo>
                  <a:cubicBezTo>
                    <a:pt x="43" y="0"/>
                    <a:pt x="43" y="0"/>
                    <a:pt x="43" y="0"/>
                  </a:cubicBezTo>
                  <a:cubicBezTo>
                    <a:pt x="45" y="0"/>
                    <a:pt x="47" y="2"/>
                    <a:pt x="47" y="4"/>
                  </a:cubicBezTo>
                  <a:cubicBezTo>
                    <a:pt x="47" y="7"/>
                    <a:pt x="45" y="8"/>
                    <a:pt x="43" y="8"/>
                  </a:cubicBezTo>
                  <a:lnTo>
                    <a:pt x="35" y="8"/>
                  </a:lnTo>
                  <a:close/>
                  <a:moveTo>
                    <a:pt x="66" y="8"/>
                  </a:moveTo>
                  <a:cubicBezTo>
                    <a:pt x="64" y="8"/>
                    <a:pt x="63" y="7"/>
                    <a:pt x="63" y="4"/>
                  </a:cubicBezTo>
                  <a:cubicBezTo>
                    <a:pt x="63" y="2"/>
                    <a:pt x="64" y="0"/>
                    <a:pt x="66" y="0"/>
                  </a:cubicBezTo>
                  <a:cubicBezTo>
                    <a:pt x="74" y="0"/>
                    <a:pt x="74" y="0"/>
                    <a:pt x="74" y="0"/>
                  </a:cubicBezTo>
                  <a:cubicBezTo>
                    <a:pt x="77" y="0"/>
                    <a:pt x="78" y="2"/>
                    <a:pt x="78" y="4"/>
                  </a:cubicBezTo>
                  <a:cubicBezTo>
                    <a:pt x="78" y="7"/>
                    <a:pt x="77" y="8"/>
                    <a:pt x="74" y="8"/>
                  </a:cubicBezTo>
                  <a:lnTo>
                    <a:pt x="66" y="8"/>
                  </a:lnTo>
                  <a:close/>
                  <a:moveTo>
                    <a:pt x="98" y="8"/>
                  </a:moveTo>
                  <a:cubicBezTo>
                    <a:pt x="96" y="8"/>
                    <a:pt x="94" y="7"/>
                    <a:pt x="94" y="4"/>
                  </a:cubicBezTo>
                  <a:cubicBezTo>
                    <a:pt x="94" y="2"/>
                    <a:pt x="96" y="0"/>
                    <a:pt x="98" y="0"/>
                  </a:cubicBezTo>
                  <a:cubicBezTo>
                    <a:pt x="106" y="0"/>
                    <a:pt x="106" y="0"/>
                    <a:pt x="106" y="0"/>
                  </a:cubicBezTo>
                  <a:cubicBezTo>
                    <a:pt x="108" y="0"/>
                    <a:pt x="110" y="2"/>
                    <a:pt x="110" y="4"/>
                  </a:cubicBezTo>
                  <a:cubicBezTo>
                    <a:pt x="110" y="7"/>
                    <a:pt x="108" y="8"/>
                    <a:pt x="106" y="8"/>
                  </a:cubicBezTo>
                  <a:lnTo>
                    <a:pt x="98" y="8"/>
                  </a:lnTo>
                  <a:close/>
                  <a:moveTo>
                    <a:pt x="129" y="8"/>
                  </a:moveTo>
                  <a:cubicBezTo>
                    <a:pt x="127" y="8"/>
                    <a:pt x="125" y="7"/>
                    <a:pt x="125" y="4"/>
                  </a:cubicBezTo>
                  <a:cubicBezTo>
                    <a:pt x="125" y="2"/>
                    <a:pt x="127" y="0"/>
                    <a:pt x="129" y="0"/>
                  </a:cubicBezTo>
                  <a:cubicBezTo>
                    <a:pt x="137" y="0"/>
                    <a:pt x="137" y="0"/>
                    <a:pt x="137" y="0"/>
                  </a:cubicBezTo>
                  <a:cubicBezTo>
                    <a:pt x="139" y="0"/>
                    <a:pt x="141" y="2"/>
                    <a:pt x="141" y="4"/>
                  </a:cubicBezTo>
                  <a:cubicBezTo>
                    <a:pt x="141" y="7"/>
                    <a:pt x="139" y="8"/>
                    <a:pt x="137" y="8"/>
                  </a:cubicBezTo>
                  <a:lnTo>
                    <a:pt x="129" y="8"/>
                  </a:lnTo>
                  <a:close/>
                  <a:moveTo>
                    <a:pt x="161" y="8"/>
                  </a:moveTo>
                  <a:cubicBezTo>
                    <a:pt x="159" y="8"/>
                    <a:pt x="157" y="7"/>
                    <a:pt x="157" y="4"/>
                  </a:cubicBezTo>
                  <a:cubicBezTo>
                    <a:pt x="157" y="2"/>
                    <a:pt x="159" y="0"/>
                    <a:pt x="161" y="0"/>
                  </a:cubicBezTo>
                  <a:cubicBezTo>
                    <a:pt x="169" y="0"/>
                    <a:pt x="169" y="0"/>
                    <a:pt x="169" y="0"/>
                  </a:cubicBezTo>
                  <a:cubicBezTo>
                    <a:pt x="171" y="0"/>
                    <a:pt x="173" y="2"/>
                    <a:pt x="173" y="4"/>
                  </a:cubicBezTo>
                  <a:cubicBezTo>
                    <a:pt x="173" y="7"/>
                    <a:pt x="171" y="8"/>
                    <a:pt x="169" y="8"/>
                  </a:cubicBezTo>
                  <a:lnTo>
                    <a:pt x="161" y="8"/>
                  </a:lnTo>
                  <a:close/>
                  <a:moveTo>
                    <a:pt x="192" y="8"/>
                  </a:moveTo>
                  <a:cubicBezTo>
                    <a:pt x="190" y="8"/>
                    <a:pt x="188" y="7"/>
                    <a:pt x="188" y="4"/>
                  </a:cubicBezTo>
                  <a:cubicBezTo>
                    <a:pt x="188" y="2"/>
                    <a:pt x="190" y="0"/>
                    <a:pt x="192" y="0"/>
                  </a:cubicBezTo>
                  <a:cubicBezTo>
                    <a:pt x="200" y="0"/>
                    <a:pt x="200" y="0"/>
                    <a:pt x="200" y="0"/>
                  </a:cubicBezTo>
                  <a:cubicBezTo>
                    <a:pt x="202" y="0"/>
                    <a:pt x="204" y="2"/>
                    <a:pt x="204" y="4"/>
                  </a:cubicBezTo>
                  <a:cubicBezTo>
                    <a:pt x="204" y="7"/>
                    <a:pt x="202" y="8"/>
                    <a:pt x="200" y="8"/>
                  </a:cubicBezTo>
                  <a:lnTo>
                    <a:pt x="192" y="8"/>
                  </a:lnTo>
                  <a:close/>
                  <a:moveTo>
                    <a:pt x="224" y="8"/>
                  </a:moveTo>
                  <a:cubicBezTo>
                    <a:pt x="222" y="8"/>
                    <a:pt x="220" y="7"/>
                    <a:pt x="220" y="4"/>
                  </a:cubicBezTo>
                  <a:cubicBezTo>
                    <a:pt x="220" y="2"/>
                    <a:pt x="222" y="0"/>
                    <a:pt x="224" y="0"/>
                  </a:cubicBezTo>
                  <a:cubicBezTo>
                    <a:pt x="232" y="0"/>
                    <a:pt x="232" y="0"/>
                    <a:pt x="232" y="0"/>
                  </a:cubicBezTo>
                  <a:cubicBezTo>
                    <a:pt x="234" y="0"/>
                    <a:pt x="236" y="2"/>
                    <a:pt x="236" y="4"/>
                  </a:cubicBezTo>
                  <a:cubicBezTo>
                    <a:pt x="236" y="7"/>
                    <a:pt x="234" y="8"/>
                    <a:pt x="232" y="8"/>
                  </a:cubicBezTo>
                  <a:lnTo>
                    <a:pt x="224" y="8"/>
                  </a:lnTo>
                  <a:close/>
                </a:path>
              </a:pathLst>
            </a:custGeom>
            <a:solidFill>
              <a:srgbClr val="CACACA"/>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209" name="Freeform 65"/>
            <p:cNvSpPr>
              <a:spLocks noEditPoints="1"/>
            </p:cNvSpPr>
            <p:nvPr/>
          </p:nvSpPr>
          <p:spPr bwMode="auto">
            <a:xfrm>
              <a:off x="4786879" y="1608757"/>
              <a:ext cx="886826" cy="26619"/>
            </a:xfrm>
            <a:custGeom>
              <a:cxnLst>
                <a:cxn ang="0">
                  <a:pos x="256" y="8"/>
                </a:cxn>
                <a:cxn ang="0">
                  <a:pos x="252" y="4"/>
                </a:cxn>
                <a:cxn ang="0">
                  <a:pos x="256" y="0"/>
                </a:cxn>
                <a:cxn ang="0">
                  <a:pos x="264" y="0"/>
                </a:cxn>
                <a:cxn ang="0">
                  <a:pos x="268" y="4"/>
                </a:cxn>
                <a:cxn ang="0">
                  <a:pos x="264" y="8"/>
                </a:cxn>
                <a:cxn ang="0">
                  <a:pos x="256" y="8"/>
                </a:cxn>
                <a:cxn ang="0">
                  <a:pos x="4" y="8"/>
                </a:cxn>
                <a:cxn ang="0">
                  <a:pos x="0" y="4"/>
                </a:cxn>
                <a:cxn ang="0">
                  <a:pos x="4" y="0"/>
                </a:cxn>
                <a:cxn ang="0">
                  <a:pos x="12" y="0"/>
                </a:cxn>
                <a:cxn ang="0">
                  <a:pos x="16" y="4"/>
                </a:cxn>
                <a:cxn ang="0">
                  <a:pos x="12" y="8"/>
                </a:cxn>
                <a:cxn ang="0">
                  <a:pos x="4" y="8"/>
                </a:cxn>
                <a:cxn ang="0">
                  <a:pos x="35" y="8"/>
                </a:cxn>
                <a:cxn ang="0">
                  <a:pos x="32" y="4"/>
                </a:cxn>
                <a:cxn ang="0">
                  <a:pos x="35" y="0"/>
                </a:cxn>
                <a:cxn ang="0">
                  <a:pos x="43" y="0"/>
                </a:cxn>
                <a:cxn ang="0">
                  <a:pos x="47" y="4"/>
                </a:cxn>
                <a:cxn ang="0">
                  <a:pos x="43" y="8"/>
                </a:cxn>
                <a:cxn ang="0">
                  <a:pos x="35" y="8"/>
                </a:cxn>
                <a:cxn ang="0">
                  <a:pos x="67" y="8"/>
                </a:cxn>
                <a:cxn ang="0">
                  <a:pos x="63" y="4"/>
                </a:cxn>
                <a:cxn ang="0">
                  <a:pos x="67" y="0"/>
                </a:cxn>
                <a:cxn ang="0">
                  <a:pos x="75" y="0"/>
                </a:cxn>
                <a:cxn ang="0">
                  <a:pos x="79" y="4"/>
                </a:cxn>
                <a:cxn ang="0">
                  <a:pos x="75" y="8"/>
                </a:cxn>
                <a:cxn ang="0">
                  <a:pos x="67" y="8"/>
                </a:cxn>
                <a:cxn ang="0">
                  <a:pos x="98" y="8"/>
                </a:cxn>
                <a:cxn ang="0">
                  <a:pos x="94" y="4"/>
                </a:cxn>
                <a:cxn ang="0">
                  <a:pos x="98" y="0"/>
                </a:cxn>
                <a:cxn ang="0">
                  <a:pos x="106" y="0"/>
                </a:cxn>
                <a:cxn ang="0">
                  <a:pos x="110" y="4"/>
                </a:cxn>
                <a:cxn ang="0">
                  <a:pos x="106" y="8"/>
                </a:cxn>
                <a:cxn ang="0">
                  <a:pos x="98" y="8"/>
                </a:cxn>
                <a:cxn ang="0">
                  <a:pos x="130" y="8"/>
                </a:cxn>
                <a:cxn ang="0">
                  <a:pos x="126" y="4"/>
                </a:cxn>
                <a:cxn ang="0">
                  <a:pos x="130" y="0"/>
                </a:cxn>
                <a:cxn ang="0">
                  <a:pos x="138" y="0"/>
                </a:cxn>
                <a:cxn ang="0">
                  <a:pos x="142" y="4"/>
                </a:cxn>
                <a:cxn ang="0">
                  <a:pos x="138" y="8"/>
                </a:cxn>
                <a:cxn ang="0">
                  <a:pos x="130" y="8"/>
                </a:cxn>
                <a:cxn ang="0">
                  <a:pos x="161" y="8"/>
                </a:cxn>
                <a:cxn ang="0">
                  <a:pos x="157" y="4"/>
                </a:cxn>
                <a:cxn ang="0">
                  <a:pos x="161" y="0"/>
                </a:cxn>
                <a:cxn ang="0">
                  <a:pos x="169" y="0"/>
                </a:cxn>
                <a:cxn ang="0">
                  <a:pos x="173" y="4"/>
                </a:cxn>
                <a:cxn ang="0">
                  <a:pos x="169" y="8"/>
                </a:cxn>
                <a:cxn ang="0">
                  <a:pos x="161" y="8"/>
                </a:cxn>
                <a:cxn ang="0">
                  <a:pos x="193" y="8"/>
                </a:cxn>
                <a:cxn ang="0">
                  <a:pos x="189" y="4"/>
                </a:cxn>
                <a:cxn ang="0">
                  <a:pos x="193" y="0"/>
                </a:cxn>
                <a:cxn ang="0">
                  <a:pos x="201" y="0"/>
                </a:cxn>
                <a:cxn ang="0">
                  <a:pos x="205" y="4"/>
                </a:cxn>
                <a:cxn ang="0">
                  <a:pos x="201" y="8"/>
                </a:cxn>
                <a:cxn ang="0">
                  <a:pos x="193" y="8"/>
                </a:cxn>
                <a:cxn ang="0">
                  <a:pos x="224" y="8"/>
                </a:cxn>
                <a:cxn ang="0">
                  <a:pos x="220" y="4"/>
                </a:cxn>
                <a:cxn ang="0">
                  <a:pos x="224" y="0"/>
                </a:cxn>
                <a:cxn ang="0">
                  <a:pos x="232" y="0"/>
                </a:cxn>
                <a:cxn ang="0">
                  <a:pos x="236" y="4"/>
                </a:cxn>
                <a:cxn ang="0">
                  <a:pos x="232" y="8"/>
                </a:cxn>
                <a:cxn ang="0">
                  <a:pos x="224" y="8"/>
                </a:cxn>
              </a:cxnLst>
              <a:rect b="b" l="0" r="r" t="0"/>
              <a:pathLst>
                <a:path h="8" w="268">
                  <a:moveTo>
                    <a:pt x="256" y="8"/>
                  </a:moveTo>
                  <a:cubicBezTo>
                    <a:pt x="254" y="8"/>
                    <a:pt x="252" y="7"/>
                    <a:pt x="252" y="4"/>
                  </a:cubicBezTo>
                  <a:cubicBezTo>
                    <a:pt x="252" y="2"/>
                    <a:pt x="254" y="0"/>
                    <a:pt x="256" y="0"/>
                  </a:cubicBezTo>
                  <a:cubicBezTo>
                    <a:pt x="264" y="0"/>
                    <a:pt x="264" y="0"/>
                    <a:pt x="264" y="0"/>
                  </a:cubicBezTo>
                  <a:cubicBezTo>
                    <a:pt x="266" y="0"/>
                    <a:pt x="268" y="2"/>
                    <a:pt x="268" y="4"/>
                  </a:cubicBezTo>
                  <a:cubicBezTo>
                    <a:pt x="268" y="7"/>
                    <a:pt x="266" y="8"/>
                    <a:pt x="264" y="8"/>
                  </a:cubicBezTo>
                  <a:lnTo>
                    <a:pt x="256" y="8"/>
                  </a:lnTo>
                  <a:close/>
                  <a:moveTo>
                    <a:pt x="4" y="8"/>
                  </a:moveTo>
                  <a:cubicBezTo>
                    <a:pt x="2" y="8"/>
                    <a:pt x="0" y="7"/>
                    <a:pt x="0" y="4"/>
                  </a:cubicBezTo>
                  <a:cubicBezTo>
                    <a:pt x="0" y="2"/>
                    <a:pt x="2" y="0"/>
                    <a:pt x="4" y="0"/>
                  </a:cubicBezTo>
                  <a:cubicBezTo>
                    <a:pt x="12" y="0"/>
                    <a:pt x="12" y="0"/>
                    <a:pt x="12" y="0"/>
                  </a:cubicBezTo>
                  <a:cubicBezTo>
                    <a:pt x="14" y="0"/>
                    <a:pt x="16" y="2"/>
                    <a:pt x="16" y="4"/>
                  </a:cubicBezTo>
                  <a:cubicBezTo>
                    <a:pt x="16" y="7"/>
                    <a:pt x="14" y="8"/>
                    <a:pt x="12" y="8"/>
                  </a:cubicBezTo>
                  <a:lnTo>
                    <a:pt x="4" y="8"/>
                  </a:lnTo>
                  <a:close/>
                  <a:moveTo>
                    <a:pt x="35" y="8"/>
                  </a:moveTo>
                  <a:cubicBezTo>
                    <a:pt x="33" y="8"/>
                    <a:pt x="32" y="7"/>
                    <a:pt x="32" y="4"/>
                  </a:cubicBezTo>
                  <a:cubicBezTo>
                    <a:pt x="32" y="2"/>
                    <a:pt x="33" y="0"/>
                    <a:pt x="35" y="0"/>
                  </a:cubicBezTo>
                  <a:cubicBezTo>
                    <a:pt x="43" y="0"/>
                    <a:pt x="43" y="0"/>
                    <a:pt x="43" y="0"/>
                  </a:cubicBezTo>
                  <a:cubicBezTo>
                    <a:pt x="46" y="0"/>
                    <a:pt x="47" y="2"/>
                    <a:pt x="47" y="4"/>
                  </a:cubicBezTo>
                  <a:cubicBezTo>
                    <a:pt x="47" y="7"/>
                    <a:pt x="46" y="8"/>
                    <a:pt x="43" y="8"/>
                  </a:cubicBezTo>
                  <a:lnTo>
                    <a:pt x="35" y="8"/>
                  </a:lnTo>
                  <a:close/>
                  <a:moveTo>
                    <a:pt x="67" y="8"/>
                  </a:moveTo>
                  <a:cubicBezTo>
                    <a:pt x="65" y="8"/>
                    <a:pt x="63" y="7"/>
                    <a:pt x="63" y="4"/>
                  </a:cubicBezTo>
                  <a:cubicBezTo>
                    <a:pt x="63" y="2"/>
                    <a:pt x="65" y="0"/>
                    <a:pt x="67" y="0"/>
                  </a:cubicBezTo>
                  <a:cubicBezTo>
                    <a:pt x="75" y="0"/>
                    <a:pt x="75" y="0"/>
                    <a:pt x="75" y="0"/>
                  </a:cubicBezTo>
                  <a:cubicBezTo>
                    <a:pt x="77" y="0"/>
                    <a:pt x="79" y="2"/>
                    <a:pt x="79" y="4"/>
                  </a:cubicBezTo>
                  <a:cubicBezTo>
                    <a:pt x="79" y="7"/>
                    <a:pt x="77" y="8"/>
                    <a:pt x="75" y="8"/>
                  </a:cubicBezTo>
                  <a:lnTo>
                    <a:pt x="67" y="8"/>
                  </a:lnTo>
                  <a:close/>
                  <a:moveTo>
                    <a:pt x="98" y="8"/>
                  </a:moveTo>
                  <a:cubicBezTo>
                    <a:pt x="96" y="8"/>
                    <a:pt x="94" y="7"/>
                    <a:pt x="94" y="4"/>
                  </a:cubicBezTo>
                  <a:cubicBezTo>
                    <a:pt x="94" y="2"/>
                    <a:pt x="96" y="0"/>
                    <a:pt x="98" y="0"/>
                  </a:cubicBezTo>
                  <a:cubicBezTo>
                    <a:pt x="106" y="0"/>
                    <a:pt x="106" y="0"/>
                    <a:pt x="106" y="0"/>
                  </a:cubicBezTo>
                  <a:cubicBezTo>
                    <a:pt x="108" y="0"/>
                    <a:pt x="110" y="2"/>
                    <a:pt x="110" y="4"/>
                  </a:cubicBezTo>
                  <a:cubicBezTo>
                    <a:pt x="110" y="7"/>
                    <a:pt x="108" y="8"/>
                    <a:pt x="106" y="8"/>
                  </a:cubicBezTo>
                  <a:lnTo>
                    <a:pt x="98" y="8"/>
                  </a:lnTo>
                  <a:close/>
                  <a:moveTo>
                    <a:pt x="130" y="8"/>
                  </a:moveTo>
                  <a:cubicBezTo>
                    <a:pt x="128" y="8"/>
                    <a:pt x="126" y="7"/>
                    <a:pt x="126" y="4"/>
                  </a:cubicBezTo>
                  <a:cubicBezTo>
                    <a:pt x="126" y="2"/>
                    <a:pt x="128" y="0"/>
                    <a:pt x="130" y="0"/>
                  </a:cubicBezTo>
                  <a:cubicBezTo>
                    <a:pt x="138" y="0"/>
                    <a:pt x="138" y="0"/>
                    <a:pt x="138" y="0"/>
                  </a:cubicBezTo>
                  <a:cubicBezTo>
                    <a:pt x="140" y="0"/>
                    <a:pt x="142" y="2"/>
                    <a:pt x="142" y="4"/>
                  </a:cubicBezTo>
                  <a:cubicBezTo>
                    <a:pt x="142" y="7"/>
                    <a:pt x="140" y="8"/>
                    <a:pt x="138" y="8"/>
                  </a:cubicBezTo>
                  <a:lnTo>
                    <a:pt x="130" y="8"/>
                  </a:lnTo>
                  <a:close/>
                  <a:moveTo>
                    <a:pt x="161" y="8"/>
                  </a:moveTo>
                  <a:cubicBezTo>
                    <a:pt x="159" y="8"/>
                    <a:pt x="157" y="7"/>
                    <a:pt x="157" y="4"/>
                  </a:cubicBezTo>
                  <a:cubicBezTo>
                    <a:pt x="157" y="2"/>
                    <a:pt x="159" y="0"/>
                    <a:pt x="161" y="0"/>
                  </a:cubicBezTo>
                  <a:cubicBezTo>
                    <a:pt x="169" y="0"/>
                    <a:pt x="169" y="0"/>
                    <a:pt x="169" y="0"/>
                  </a:cubicBezTo>
                  <a:cubicBezTo>
                    <a:pt x="171" y="0"/>
                    <a:pt x="173" y="2"/>
                    <a:pt x="173" y="4"/>
                  </a:cubicBezTo>
                  <a:cubicBezTo>
                    <a:pt x="173" y="7"/>
                    <a:pt x="171" y="8"/>
                    <a:pt x="169" y="8"/>
                  </a:cubicBezTo>
                  <a:lnTo>
                    <a:pt x="161" y="8"/>
                  </a:lnTo>
                  <a:close/>
                  <a:moveTo>
                    <a:pt x="193" y="8"/>
                  </a:moveTo>
                  <a:cubicBezTo>
                    <a:pt x="191" y="8"/>
                    <a:pt x="189" y="7"/>
                    <a:pt x="189" y="4"/>
                  </a:cubicBezTo>
                  <a:cubicBezTo>
                    <a:pt x="189" y="2"/>
                    <a:pt x="191" y="0"/>
                    <a:pt x="193" y="0"/>
                  </a:cubicBezTo>
                  <a:cubicBezTo>
                    <a:pt x="201" y="0"/>
                    <a:pt x="201" y="0"/>
                    <a:pt x="201" y="0"/>
                  </a:cubicBezTo>
                  <a:cubicBezTo>
                    <a:pt x="203" y="0"/>
                    <a:pt x="205" y="2"/>
                    <a:pt x="205" y="4"/>
                  </a:cubicBezTo>
                  <a:cubicBezTo>
                    <a:pt x="205" y="7"/>
                    <a:pt x="203" y="8"/>
                    <a:pt x="201" y="8"/>
                  </a:cubicBezTo>
                  <a:lnTo>
                    <a:pt x="193" y="8"/>
                  </a:lnTo>
                  <a:close/>
                  <a:moveTo>
                    <a:pt x="224" y="8"/>
                  </a:moveTo>
                  <a:cubicBezTo>
                    <a:pt x="222" y="8"/>
                    <a:pt x="220" y="7"/>
                    <a:pt x="220" y="4"/>
                  </a:cubicBezTo>
                  <a:cubicBezTo>
                    <a:pt x="220" y="2"/>
                    <a:pt x="222" y="0"/>
                    <a:pt x="224" y="0"/>
                  </a:cubicBezTo>
                  <a:cubicBezTo>
                    <a:pt x="232" y="0"/>
                    <a:pt x="232" y="0"/>
                    <a:pt x="232" y="0"/>
                  </a:cubicBezTo>
                  <a:cubicBezTo>
                    <a:pt x="234" y="0"/>
                    <a:pt x="236" y="2"/>
                    <a:pt x="236" y="4"/>
                  </a:cubicBezTo>
                  <a:cubicBezTo>
                    <a:pt x="236" y="7"/>
                    <a:pt x="234" y="8"/>
                    <a:pt x="232" y="8"/>
                  </a:cubicBezTo>
                  <a:lnTo>
                    <a:pt x="224" y="8"/>
                  </a:lnTo>
                  <a:close/>
                </a:path>
              </a:pathLst>
            </a:custGeom>
            <a:solidFill>
              <a:srgbClr val="CACACA"/>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211" name="Freeform 67"/>
            <p:cNvSpPr>
              <a:spLocks noEditPoints="1"/>
            </p:cNvSpPr>
            <p:nvPr/>
          </p:nvSpPr>
          <p:spPr bwMode="auto">
            <a:xfrm>
              <a:off x="6134630" y="1608757"/>
              <a:ext cx="882624" cy="26619"/>
            </a:xfrm>
            <a:custGeom>
              <a:cxnLst>
                <a:cxn ang="0">
                  <a:pos x="255" y="8"/>
                </a:cxn>
                <a:cxn ang="0">
                  <a:pos x="251" y="4"/>
                </a:cxn>
                <a:cxn ang="0">
                  <a:pos x="255" y="0"/>
                </a:cxn>
                <a:cxn ang="0">
                  <a:pos x="263" y="0"/>
                </a:cxn>
                <a:cxn ang="0">
                  <a:pos x="267" y="4"/>
                </a:cxn>
                <a:cxn ang="0">
                  <a:pos x="263" y="8"/>
                </a:cxn>
                <a:cxn ang="0">
                  <a:pos x="255" y="8"/>
                </a:cxn>
                <a:cxn ang="0">
                  <a:pos x="4" y="8"/>
                </a:cxn>
                <a:cxn ang="0">
                  <a:pos x="0" y="4"/>
                </a:cxn>
                <a:cxn ang="0">
                  <a:pos x="4" y="0"/>
                </a:cxn>
                <a:cxn ang="0">
                  <a:pos x="11" y="0"/>
                </a:cxn>
                <a:cxn ang="0">
                  <a:pos x="15" y="4"/>
                </a:cxn>
                <a:cxn ang="0">
                  <a:pos x="11" y="8"/>
                </a:cxn>
                <a:cxn ang="0">
                  <a:pos x="4" y="8"/>
                </a:cxn>
                <a:cxn ang="0">
                  <a:pos x="35" y="8"/>
                </a:cxn>
                <a:cxn ang="0">
                  <a:pos x="31" y="4"/>
                </a:cxn>
                <a:cxn ang="0">
                  <a:pos x="35" y="0"/>
                </a:cxn>
                <a:cxn ang="0">
                  <a:pos x="43" y="0"/>
                </a:cxn>
                <a:cxn ang="0">
                  <a:pos x="47" y="4"/>
                </a:cxn>
                <a:cxn ang="0">
                  <a:pos x="43" y="8"/>
                </a:cxn>
                <a:cxn ang="0">
                  <a:pos x="35" y="8"/>
                </a:cxn>
                <a:cxn ang="0">
                  <a:pos x="67" y="8"/>
                </a:cxn>
                <a:cxn ang="0">
                  <a:pos x="63" y="4"/>
                </a:cxn>
                <a:cxn ang="0">
                  <a:pos x="67" y="0"/>
                </a:cxn>
                <a:cxn ang="0">
                  <a:pos x="74" y="0"/>
                </a:cxn>
                <a:cxn ang="0">
                  <a:pos x="78" y="4"/>
                </a:cxn>
                <a:cxn ang="0">
                  <a:pos x="74" y="8"/>
                </a:cxn>
                <a:cxn ang="0">
                  <a:pos x="67" y="8"/>
                </a:cxn>
                <a:cxn ang="0">
                  <a:pos x="98" y="8"/>
                </a:cxn>
                <a:cxn ang="0">
                  <a:pos x="94" y="4"/>
                </a:cxn>
                <a:cxn ang="0">
                  <a:pos x="98" y="0"/>
                </a:cxn>
                <a:cxn ang="0">
                  <a:pos x="106" y="0"/>
                </a:cxn>
                <a:cxn ang="0">
                  <a:pos x="110" y="4"/>
                </a:cxn>
                <a:cxn ang="0">
                  <a:pos x="106" y="8"/>
                </a:cxn>
                <a:cxn ang="0">
                  <a:pos x="98" y="8"/>
                </a:cxn>
                <a:cxn ang="0">
                  <a:pos x="129" y="8"/>
                </a:cxn>
                <a:cxn ang="0">
                  <a:pos x="125" y="4"/>
                </a:cxn>
                <a:cxn ang="0">
                  <a:pos x="129" y="0"/>
                </a:cxn>
                <a:cxn ang="0">
                  <a:pos x="137" y="0"/>
                </a:cxn>
                <a:cxn ang="0">
                  <a:pos x="141" y="4"/>
                </a:cxn>
                <a:cxn ang="0">
                  <a:pos x="137" y="8"/>
                </a:cxn>
                <a:cxn ang="0">
                  <a:pos x="129" y="8"/>
                </a:cxn>
                <a:cxn ang="0">
                  <a:pos x="161" y="8"/>
                </a:cxn>
                <a:cxn ang="0">
                  <a:pos x="157" y="4"/>
                </a:cxn>
                <a:cxn ang="0">
                  <a:pos x="161" y="0"/>
                </a:cxn>
                <a:cxn ang="0">
                  <a:pos x="169" y="0"/>
                </a:cxn>
                <a:cxn ang="0">
                  <a:pos x="173" y="4"/>
                </a:cxn>
                <a:cxn ang="0">
                  <a:pos x="169" y="8"/>
                </a:cxn>
                <a:cxn ang="0">
                  <a:pos x="161" y="8"/>
                </a:cxn>
                <a:cxn ang="0">
                  <a:pos x="192" y="8"/>
                </a:cxn>
                <a:cxn ang="0">
                  <a:pos x="188" y="4"/>
                </a:cxn>
                <a:cxn ang="0">
                  <a:pos x="192" y="0"/>
                </a:cxn>
                <a:cxn ang="0">
                  <a:pos x="200" y="0"/>
                </a:cxn>
                <a:cxn ang="0">
                  <a:pos x="204" y="4"/>
                </a:cxn>
                <a:cxn ang="0">
                  <a:pos x="200" y="8"/>
                </a:cxn>
                <a:cxn ang="0">
                  <a:pos x="192" y="8"/>
                </a:cxn>
                <a:cxn ang="0">
                  <a:pos x="224" y="8"/>
                </a:cxn>
                <a:cxn ang="0">
                  <a:pos x="220" y="4"/>
                </a:cxn>
                <a:cxn ang="0">
                  <a:pos x="224" y="0"/>
                </a:cxn>
                <a:cxn ang="0">
                  <a:pos x="232" y="0"/>
                </a:cxn>
                <a:cxn ang="0">
                  <a:pos x="236" y="4"/>
                </a:cxn>
                <a:cxn ang="0">
                  <a:pos x="232" y="8"/>
                </a:cxn>
                <a:cxn ang="0">
                  <a:pos x="224" y="8"/>
                </a:cxn>
              </a:cxnLst>
              <a:rect b="b" l="0" r="r" t="0"/>
              <a:pathLst>
                <a:path h="8" w="267">
                  <a:moveTo>
                    <a:pt x="255" y="8"/>
                  </a:moveTo>
                  <a:cubicBezTo>
                    <a:pt x="253" y="8"/>
                    <a:pt x="251" y="7"/>
                    <a:pt x="251" y="4"/>
                  </a:cubicBezTo>
                  <a:cubicBezTo>
                    <a:pt x="251" y="2"/>
                    <a:pt x="253" y="0"/>
                    <a:pt x="255" y="0"/>
                  </a:cubicBezTo>
                  <a:cubicBezTo>
                    <a:pt x="263" y="0"/>
                    <a:pt x="263" y="0"/>
                    <a:pt x="263" y="0"/>
                  </a:cubicBezTo>
                  <a:cubicBezTo>
                    <a:pt x="265" y="0"/>
                    <a:pt x="267" y="2"/>
                    <a:pt x="267" y="4"/>
                  </a:cubicBezTo>
                  <a:cubicBezTo>
                    <a:pt x="267" y="7"/>
                    <a:pt x="265" y="8"/>
                    <a:pt x="263" y="8"/>
                  </a:cubicBezTo>
                  <a:lnTo>
                    <a:pt x="255" y="8"/>
                  </a:lnTo>
                  <a:close/>
                  <a:moveTo>
                    <a:pt x="4" y="8"/>
                  </a:moveTo>
                  <a:cubicBezTo>
                    <a:pt x="1" y="8"/>
                    <a:pt x="0" y="7"/>
                    <a:pt x="0" y="4"/>
                  </a:cubicBezTo>
                  <a:cubicBezTo>
                    <a:pt x="0" y="2"/>
                    <a:pt x="1" y="0"/>
                    <a:pt x="4" y="0"/>
                  </a:cubicBezTo>
                  <a:cubicBezTo>
                    <a:pt x="11" y="0"/>
                    <a:pt x="11" y="0"/>
                    <a:pt x="11" y="0"/>
                  </a:cubicBezTo>
                  <a:cubicBezTo>
                    <a:pt x="14" y="0"/>
                    <a:pt x="15" y="2"/>
                    <a:pt x="15" y="4"/>
                  </a:cubicBezTo>
                  <a:cubicBezTo>
                    <a:pt x="15" y="7"/>
                    <a:pt x="14" y="8"/>
                    <a:pt x="11" y="8"/>
                  </a:cubicBezTo>
                  <a:lnTo>
                    <a:pt x="4" y="8"/>
                  </a:lnTo>
                  <a:close/>
                  <a:moveTo>
                    <a:pt x="35" y="8"/>
                  </a:moveTo>
                  <a:cubicBezTo>
                    <a:pt x="33" y="8"/>
                    <a:pt x="31" y="7"/>
                    <a:pt x="31" y="4"/>
                  </a:cubicBezTo>
                  <a:cubicBezTo>
                    <a:pt x="31" y="2"/>
                    <a:pt x="33" y="0"/>
                    <a:pt x="35" y="0"/>
                  </a:cubicBezTo>
                  <a:cubicBezTo>
                    <a:pt x="43" y="0"/>
                    <a:pt x="43" y="0"/>
                    <a:pt x="43" y="0"/>
                  </a:cubicBezTo>
                  <a:cubicBezTo>
                    <a:pt x="45" y="0"/>
                    <a:pt x="47" y="2"/>
                    <a:pt x="47" y="4"/>
                  </a:cubicBezTo>
                  <a:cubicBezTo>
                    <a:pt x="47" y="7"/>
                    <a:pt x="45" y="8"/>
                    <a:pt x="43" y="8"/>
                  </a:cubicBezTo>
                  <a:lnTo>
                    <a:pt x="35" y="8"/>
                  </a:lnTo>
                  <a:close/>
                  <a:moveTo>
                    <a:pt x="67" y="8"/>
                  </a:moveTo>
                  <a:cubicBezTo>
                    <a:pt x="64" y="8"/>
                    <a:pt x="63" y="7"/>
                    <a:pt x="63" y="4"/>
                  </a:cubicBezTo>
                  <a:cubicBezTo>
                    <a:pt x="63" y="2"/>
                    <a:pt x="64" y="0"/>
                    <a:pt x="67" y="0"/>
                  </a:cubicBezTo>
                  <a:cubicBezTo>
                    <a:pt x="74" y="0"/>
                    <a:pt x="74" y="0"/>
                    <a:pt x="74" y="0"/>
                  </a:cubicBezTo>
                  <a:cubicBezTo>
                    <a:pt x="77" y="0"/>
                    <a:pt x="78" y="2"/>
                    <a:pt x="78" y="4"/>
                  </a:cubicBezTo>
                  <a:cubicBezTo>
                    <a:pt x="78" y="7"/>
                    <a:pt x="77" y="8"/>
                    <a:pt x="74" y="8"/>
                  </a:cubicBezTo>
                  <a:lnTo>
                    <a:pt x="67" y="8"/>
                  </a:lnTo>
                  <a:close/>
                  <a:moveTo>
                    <a:pt x="98" y="8"/>
                  </a:moveTo>
                  <a:cubicBezTo>
                    <a:pt x="96" y="8"/>
                    <a:pt x="94" y="7"/>
                    <a:pt x="94" y="4"/>
                  </a:cubicBezTo>
                  <a:cubicBezTo>
                    <a:pt x="94" y="2"/>
                    <a:pt x="96" y="0"/>
                    <a:pt x="98" y="0"/>
                  </a:cubicBezTo>
                  <a:cubicBezTo>
                    <a:pt x="106" y="0"/>
                    <a:pt x="106" y="0"/>
                    <a:pt x="106" y="0"/>
                  </a:cubicBezTo>
                  <a:cubicBezTo>
                    <a:pt x="108" y="0"/>
                    <a:pt x="110" y="2"/>
                    <a:pt x="110" y="4"/>
                  </a:cubicBezTo>
                  <a:cubicBezTo>
                    <a:pt x="110" y="7"/>
                    <a:pt x="108" y="8"/>
                    <a:pt x="106" y="8"/>
                  </a:cubicBezTo>
                  <a:lnTo>
                    <a:pt x="98" y="8"/>
                  </a:lnTo>
                  <a:close/>
                  <a:moveTo>
                    <a:pt x="129" y="8"/>
                  </a:moveTo>
                  <a:cubicBezTo>
                    <a:pt x="127" y="8"/>
                    <a:pt x="125" y="7"/>
                    <a:pt x="125" y="4"/>
                  </a:cubicBezTo>
                  <a:cubicBezTo>
                    <a:pt x="125" y="2"/>
                    <a:pt x="127" y="0"/>
                    <a:pt x="129" y="0"/>
                  </a:cubicBezTo>
                  <a:cubicBezTo>
                    <a:pt x="137" y="0"/>
                    <a:pt x="137" y="0"/>
                    <a:pt x="137" y="0"/>
                  </a:cubicBezTo>
                  <a:cubicBezTo>
                    <a:pt x="139" y="0"/>
                    <a:pt x="141" y="2"/>
                    <a:pt x="141" y="4"/>
                  </a:cubicBezTo>
                  <a:cubicBezTo>
                    <a:pt x="141" y="7"/>
                    <a:pt x="139" y="8"/>
                    <a:pt x="137" y="8"/>
                  </a:cubicBezTo>
                  <a:lnTo>
                    <a:pt x="129" y="8"/>
                  </a:lnTo>
                  <a:close/>
                  <a:moveTo>
                    <a:pt x="161" y="8"/>
                  </a:moveTo>
                  <a:cubicBezTo>
                    <a:pt x="159" y="8"/>
                    <a:pt x="157" y="7"/>
                    <a:pt x="157" y="4"/>
                  </a:cubicBezTo>
                  <a:cubicBezTo>
                    <a:pt x="157" y="2"/>
                    <a:pt x="159" y="0"/>
                    <a:pt x="161" y="0"/>
                  </a:cubicBezTo>
                  <a:cubicBezTo>
                    <a:pt x="169" y="0"/>
                    <a:pt x="169" y="0"/>
                    <a:pt x="169" y="0"/>
                  </a:cubicBezTo>
                  <a:cubicBezTo>
                    <a:pt x="171" y="0"/>
                    <a:pt x="173" y="2"/>
                    <a:pt x="173" y="4"/>
                  </a:cubicBezTo>
                  <a:cubicBezTo>
                    <a:pt x="173" y="7"/>
                    <a:pt x="171" y="8"/>
                    <a:pt x="169" y="8"/>
                  </a:cubicBezTo>
                  <a:lnTo>
                    <a:pt x="161" y="8"/>
                  </a:lnTo>
                  <a:close/>
                  <a:moveTo>
                    <a:pt x="192" y="8"/>
                  </a:moveTo>
                  <a:cubicBezTo>
                    <a:pt x="190" y="8"/>
                    <a:pt x="188" y="7"/>
                    <a:pt x="188" y="4"/>
                  </a:cubicBezTo>
                  <a:cubicBezTo>
                    <a:pt x="188" y="2"/>
                    <a:pt x="190" y="0"/>
                    <a:pt x="192" y="0"/>
                  </a:cubicBezTo>
                  <a:cubicBezTo>
                    <a:pt x="200" y="0"/>
                    <a:pt x="200" y="0"/>
                    <a:pt x="200" y="0"/>
                  </a:cubicBezTo>
                  <a:cubicBezTo>
                    <a:pt x="202" y="0"/>
                    <a:pt x="204" y="2"/>
                    <a:pt x="204" y="4"/>
                  </a:cubicBezTo>
                  <a:cubicBezTo>
                    <a:pt x="204" y="7"/>
                    <a:pt x="202" y="8"/>
                    <a:pt x="200" y="8"/>
                  </a:cubicBezTo>
                  <a:lnTo>
                    <a:pt x="192" y="8"/>
                  </a:lnTo>
                  <a:close/>
                  <a:moveTo>
                    <a:pt x="224" y="8"/>
                  </a:moveTo>
                  <a:cubicBezTo>
                    <a:pt x="222" y="8"/>
                    <a:pt x="220" y="7"/>
                    <a:pt x="220" y="4"/>
                  </a:cubicBezTo>
                  <a:cubicBezTo>
                    <a:pt x="220" y="2"/>
                    <a:pt x="222" y="0"/>
                    <a:pt x="224" y="0"/>
                  </a:cubicBezTo>
                  <a:cubicBezTo>
                    <a:pt x="232" y="0"/>
                    <a:pt x="232" y="0"/>
                    <a:pt x="232" y="0"/>
                  </a:cubicBezTo>
                  <a:cubicBezTo>
                    <a:pt x="234" y="0"/>
                    <a:pt x="236" y="2"/>
                    <a:pt x="236" y="4"/>
                  </a:cubicBezTo>
                  <a:cubicBezTo>
                    <a:pt x="236" y="7"/>
                    <a:pt x="234" y="8"/>
                    <a:pt x="232" y="8"/>
                  </a:cubicBezTo>
                  <a:lnTo>
                    <a:pt x="224" y="8"/>
                  </a:lnTo>
                  <a:close/>
                </a:path>
              </a:pathLst>
            </a:custGeom>
            <a:solidFill>
              <a:srgbClr val="CACACA"/>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212" name="Freeform 68"/>
            <p:cNvSpPr>
              <a:spLocks noEditPoints="1"/>
            </p:cNvSpPr>
            <p:nvPr/>
          </p:nvSpPr>
          <p:spPr bwMode="auto">
            <a:xfrm>
              <a:off x="7497792" y="1608757"/>
              <a:ext cx="575807" cy="26619"/>
            </a:xfrm>
            <a:custGeom>
              <a:cxnLst>
                <a:cxn ang="0">
                  <a:pos x="162" y="8"/>
                </a:cxn>
                <a:cxn ang="0">
                  <a:pos x="158" y="4"/>
                </a:cxn>
                <a:cxn ang="0">
                  <a:pos x="162" y="0"/>
                </a:cxn>
                <a:cxn ang="0">
                  <a:pos x="170" y="0"/>
                </a:cxn>
                <a:cxn ang="0">
                  <a:pos x="174" y="4"/>
                </a:cxn>
                <a:cxn ang="0">
                  <a:pos x="170" y="8"/>
                </a:cxn>
                <a:cxn ang="0">
                  <a:pos x="162" y="8"/>
                </a:cxn>
                <a:cxn ang="0">
                  <a:pos x="4" y="8"/>
                </a:cxn>
                <a:cxn ang="0">
                  <a:pos x="0" y="4"/>
                </a:cxn>
                <a:cxn ang="0">
                  <a:pos x="4" y="0"/>
                </a:cxn>
                <a:cxn ang="0">
                  <a:pos x="12" y="0"/>
                </a:cxn>
                <a:cxn ang="0">
                  <a:pos x="16" y="4"/>
                </a:cxn>
                <a:cxn ang="0">
                  <a:pos x="12" y="8"/>
                </a:cxn>
                <a:cxn ang="0">
                  <a:pos x="4" y="8"/>
                </a:cxn>
                <a:cxn ang="0">
                  <a:pos x="36" y="8"/>
                </a:cxn>
                <a:cxn ang="0">
                  <a:pos x="32" y="4"/>
                </a:cxn>
                <a:cxn ang="0">
                  <a:pos x="36" y="0"/>
                </a:cxn>
                <a:cxn ang="0">
                  <a:pos x="44" y="0"/>
                </a:cxn>
                <a:cxn ang="0">
                  <a:pos x="48" y="4"/>
                </a:cxn>
                <a:cxn ang="0">
                  <a:pos x="44" y="8"/>
                </a:cxn>
                <a:cxn ang="0">
                  <a:pos x="36" y="8"/>
                </a:cxn>
                <a:cxn ang="0">
                  <a:pos x="67" y="8"/>
                </a:cxn>
                <a:cxn ang="0">
                  <a:pos x="63" y="4"/>
                </a:cxn>
                <a:cxn ang="0">
                  <a:pos x="67" y="0"/>
                </a:cxn>
                <a:cxn ang="0">
                  <a:pos x="75" y="0"/>
                </a:cxn>
                <a:cxn ang="0">
                  <a:pos x="79" y="4"/>
                </a:cxn>
                <a:cxn ang="0">
                  <a:pos x="75" y="8"/>
                </a:cxn>
                <a:cxn ang="0">
                  <a:pos x="67" y="8"/>
                </a:cxn>
                <a:cxn ang="0">
                  <a:pos x="99" y="8"/>
                </a:cxn>
                <a:cxn ang="0">
                  <a:pos x="95" y="4"/>
                </a:cxn>
                <a:cxn ang="0">
                  <a:pos x="99" y="0"/>
                </a:cxn>
                <a:cxn ang="0">
                  <a:pos x="107" y="0"/>
                </a:cxn>
                <a:cxn ang="0">
                  <a:pos x="111" y="4"/>
                </a:cxn>
                <a:cxn ang="0">
                  <a:pos x="107" y="8"/>
                </a:cxn>
                <a:cxn ang="0">
                  <a:pos x="99" y="8"/>
                </a:cxn>
                <a:cxn ang="0">
                  <a:pos x="130" y="8"/>
                </a:cxn>
                <a:cxn ang="0">
                  <a:pos x="126" y="4"/>
                </a:cxn>
                <a:cxn ang="0">
                  <a:pos x="130" y="0"/>
                </a:cxn>
                <a:cxn ang="0">
                  <a:pos x="138" y="0"/>
                </a:cxn>
                <a:cxn ang="0">
                  <a:pos x="142" y="4"/>
                </a:cxn>
                <a:cxn ang="0">
                  <a:pos x="138" y="8"/>
                </a:cxn>
                <a:cxn ang="0">
                  <a:pos x="130" y="8"/>
                </a:cxn>
              </a:cxnLst>
              <a:rect b="b" l="0" r="r" t="0"/>
              <a:pathLst>
                <a:path h="8" w="174">
                  <a:moveTo>
                    <a:pt x="162" y="8"/>
                  </a:moveTo>
                  <a:cubicBezTo>
                    <a:pt x="160" y="8"/>
                    <a:pt x="158" y="7"/>
                    <a:pt x="158" y="4"/>
                  </a:cubicBezTo>
                  <a:cubicBezTo>
                    <a:pt x="158" y="2"/>
                    <a:pt x="160" y="0"/>
                    <a:pt x="162" y="0"/>
                  </a:cubicBezTo>
                  <a:cubicBezTo>
                    <a:pt x="170" y="0"/>
                    <a:pt x="170" y="0"/>
                    <a:pt x="170" y="0"/>
                  </a:cubicBezTo>
                  <a:cubicBezTo>
                    <a:pt x="172" y="0"/>
                    <a:pt x="174" y="2"/>
                    <a:pt x="174" y="4"/>
                  </a:cubicBezTo>
                  <a:cubicBezTo>
                    <a:pt x="174" y="7"/>
                    <a:pt x="172" y="8"/>
                    <a:pt x="170" y="8"/>
                  </a:cubicBezTo>
                  <a:lnTo>
                    <a:pt x="162" y="8"/>
                  </a:lnTo>
                  <a:close/>
                  <a:moveTo>
                    <a:pt x="4" y="8"/>
                  </a:moveTo>
                  <a:cubicBezTo>
                    <a:pt x="2" y="8"/>
                    <a:pt x="0" y="7"/>
                    <a:pt x="0" y="4"/>
                  </a:cubicBezTo>
                  <a:cubicBezTo>
                    <a:pt x="0" y="2"/>
                    <a:pt x="2" y="0"/>
                    <a:pt x="4" y="0"/>
                  </a:cubicBezTo>
                  <a:cubicBezTo>
                    <a:pt x="12" y="0"/>
                    <a:pt x="12" y="0"/>
                    <a:pt x="12" y="0"/>
                  </a:cubicBezTo>
                  <a:cubicBezTo>
                    <a:pt x="14" y="0"/>
                    <a:pt x="16" y="2"/>
                    <a:pt x="16" y="4"/>
                  </a:cubicBezTo>
                  <a:cubicBezTo>
                    <a:pt x="16" y="7"/>
                    <a:pt x="14" y="8"/>
                    <a:pt x="12" y="8"/>
                  </a:cubicBezTo>
                  <a:lnTo>
                    <a:pt x="4" y="8"/>
                  </a:lnTo>
                  <a:close/>
                  <a:moveTo>
                    <a:pt x="36" y="8"/>
                  </a:moveTo>
                  <a:cubicBezTo>
                    <a:pt x="34" y="8"/>
                    <a:pt x="32" y="7"/>
                    <a:pt x="32" y="4"/>
                  </a:cubicBezTo>
                  <a:cubicBezTo>
                    <a:pt x="32" y="2"/>
                    <a:pt x="34" y="0"/>
                    <a:pt x="36" y="0"/>
                  </a:cubicBezTo>
                  <a:cubicBezTo>
                    <a:pt x="44" y="0"/>
                    <a:pt x="44" y="0"/>
                    <a:pt x="44" y="0"/>
                  </a:cubicBezTo>
                  <a:cubicBezTo>
                    <a:pt x="46" y="0"/>
                    <a:pt x="48" y="2"/>
                    <a:pt x="48" y="4"/>
                  </a:cubicBezTo>
                  <a:cubicBezTo>
                    <a:pt x="48" y="7"/>
                    <a:pt x="46" y="8"/>
                    <a:pt x="44" y="8"/>
                  </a:cubicBezTo>
                  <a:lnTo>
                    <a:pt x="36" y="8"/>
                  </a:lnTo>
                  <a:close/>
                  <a:moveTo>
                    <a:pt x="67" y="8"/>
                  </a:moveTo>
                  <a:cubicBezTo>
                    <a:pt x="65" y="8"/>
                    <a:pt x="63" y="7"/>
                    <a:pt x="63" y="4"/>
                  </a:cubicBezTo>
                  <a:cubicBezTo>
                    <a:pt x="63" y="2"/>
                    <a:pt x="65" y="0"/>
                    <a:pt x="67" y="0"/>
                  </a:cubicBezTo>
                  <a:cubicBezTo>
                    <a:pt x="75" y="0"/>
                    <a:pt x="75" y="0"/>
                    <a:pt x="75" y="0"/>
                  </a:cubicBezTo>
                  <a:cubicBezTo>
                    <a:pt x="77" y="0"/>
                    <a:pt x="79" y="2"/>
                    <a:pt x="79" y="4"/>
                  </a:cubicBezTo>
                  <a:cubicBezTo>
                    <a:pt x="79" y="7"/>
                    <a:pt x="77" y="8"/>
                    <a:pt x="75" y="8"/>
                  </a:cubicBezTo>
                  <a:lnTo>
                    <a:pt x="67" y="8"/>
                  </a:lnTo>
                  <a:close/>
                  <a:moveTo>
                    <a:pt x="99" y="8"/>
                  </a:moveTo>
                  <a:cubicBezTo>
                    <a:pt x="97" y="8"/>
                    <a:pt x="95" y="7"/>
                    <a:pt x="95" y="4"/>
                  </a:cubicBezTo>
                  <a:cubicBezTo>
                    <a:pt x="95" y="2"/>
                    <a:pt x="97" y="0"/>
                    <a:pt x="99" y="0"/>
                  </a:cubicBezTo>
                  <a:cubicBezTo>
                    <a:pt x="107" y="0"/>
                    <a:pt x="107" y="0"/>
                    <a:pt x="107" y="0"/>
                  </a:cubicBezTo>
                  <a:cubicBezTo>
                    <a:pt x="109" y="0"/>
                    <a:pt x="111" y="2"/>
                    <a:pt x="111" y="4"/>
                  </a:cubicBezTo>
                  <a:cubicBezTo>
                    <a:pt x="111" y="7"/>
                    <a:pt x="109" y="8"/>
                    <a:pt x="107" y="8"/>
                  </a:cubicBezTo>
                  <a:lnTo>
                    <a:pt x="99" y="8"/>
                  </a:lnTo>
                  <a:close/>
                  <a:moveTo>
                    <a:pt x="130" y="8"/>
                  </a:moveTo>
                  <a:cubicBezTo>
                    <a:pt x="128" y="8"/>
                    <a:pt x="126" y="7"/>
                    <a:pt x="126" y="4"/>
                  </a:cubicBezTo>
                  <a:cubicBezTo>
                    <a:pt x="126" y="2"/>
                    <a:pt x="128" y="0"/>
                    <a:pt x="130" y="0"/>
                  </a:cubicBezTo>
                  <a:cubicBezTo>
                    <a:pt x="138" y="0"/>
                    <a:pt x="138" y="0"/>
                    <a:pt x="138" y="0"/>
                  </a:cubicBezTo>
                  <a:cubicBezTo>
                    <a:pt x="140" y="0"/>
                    <a:pt x="142" y="2"/>
                    <a:pt x="142" y="4"/>
                  </a:cubicBezTo>
                  <a:cubicBezTo>
                    <a:pt x="142" y="7"/>
                    <a:pt x="140" y="8"/>
                    <a:pt x="138" y="8"/>
                  </a:cubicBezTo>
                  <a:lnTo>
                    <a:pt x="130" y="8"/>
                  </a:lnTo>
                  <a:close/>
                </a:path>
              </a:pathLst>
            </a:custGeom>
            <a:solidFill>
              <a:srgbClr val="CACACA"/>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213" name="Freeform 69"/>
            <p:cNvSpPr/>
            <p:nvPr/>
          </p:nvSpPr>
          <p:spPr bwMode="auto">
            <a:xfrm>
              <a:off x="8149252" y="1562523"/>
              <a:ext cx="60243" cy="121887"/>
            </a:xfrm>
            <a:custGeom>
              <a:cxnLst>
                <a:cxn ang="0">
                  <a:pos x="0" y="87"/>
                </a:cxn>
                <a:cxn ang="0">
                  <a:pos x="43" y="42"/>
                </a:cxn>
                <a:cxn ang="0">
                  <a:pos x="0" y="0"/>
                </a:cxn>
                <a:cxn ang="0">
                  <a:pos x="0" y="87"/>
                </a:cxn>
              </a:cxnLst>
              <a:rect b="b" l="0" r="r" t="0"/>
              <a:pathLst>
                <a:path h="87" w="43">
                  <a:moveTo>
                    <a:pt x="0" y="87"/>
                  </a:moveTo>
                  <a:lnTo>
                    <a:pt x="43" y="42"/>
                  </a:lnTo>
                  <a:lnTo>
                    <a:pt x="0" y="0"/>
                  </a:lnTo>
                  <a:lnTo>
                    <a:pt x="0" y="87"/>
                  </a:lnTo>
                  <a:close/>
                </a:path>
              </a:pathLst>
            </a:custGeom>
            <a:solidFill>
              <a:srgbClr val="CACACA"/>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nvGrpSpPr>
          <p:cNvPr id="17" name="组合 16"/>
          <p:cNvGrpSpPr/>
          <p:nvPr/>
        </p:nvGrpSpPr>
        <p:grpSpPr>
          <a:xfrm>
            <a:off x="1268992" y="2141133"/>
            <a:ext cx="1188039" cy="1188039"/>
            <a:chOff x="1268992" y="2141133"/>
            <a:chExt cx="1188039" cy="1188039"/>
          </a:xfrm>
        </p:grpSpPr>
        <p:sp>
          <p:nvSpPr>
            <p:cNvPr id="6150" name="Freeform 6"/>
            <p:cNvSpPr>
              <a:spLocks noEditPoints="1"/>
            </p:cNvSpPr>
            <p:nvPr/>
          </p:nvSpPr>
          <p:spPr bwMode="auto">
            <a:xfrm>
              <a:off x="1268992" y="2141133"/>
              <a:ext cx="1188039" cy="1188039"/>
            </a:xfrm>
            <a:custGeom>
              <a:cxnLst>
                <a:cxn ang="0">
                  <a:pos x="180" y="0"/>
                </a:cxn>
                <a:cxn ang="0">
                  <a:pos x="359" y="180"/>
                </a:cxn>
                <a:cxn ang="0">
                  <a:pos x="180" y="359"/>
                </a:cxn>
                <a:cxn ang="0">
                  <a:pos x="0" y="180"/>
                </a:cxn>
                <a:cxn ang="0">
                  <a:pos x="180" y="0"/>
                </a:cxn>
                <a:cxn ang="0">
                  <a:pos x="180" y="6"/>
                </a:cxn>
                <a:cxn ang="0">
                  <a:pos x="169" y="16"/>
                </a:cxn>
                <a:cxn ang="0">
                  <a:pos x="180" y="26"/>
                </a:cxn>
                <a:cxn ang="0">
                  <a:pos x="190" y="16"/>
                </a:cxn>
                <a:cxn ang="0">
                  <a:pos x="180" y="6"/>
                </a:cxn>
                <a:cxn ang="0">
                  <a:pos x="180" y="31"/>
                </a:cxn>
                <a:cxn ang="0">
                  <a:pos x="31" y="180"/>
                </a:cxn>
                <a:cxn ang="0">
                  <a:pos x="180" y="328"/>
                </a:cxn>
                <a:cxn ang="0">
                  <a:pos x="328" y="180"/>
                </a:cxn>
                <a:cxn ang="0">
                  <a:pos x="180" y="31"/>
                </a:cxn>
              </a:cxnLst>
              <a:rect b="b" l="0" r="r" t="0"/>
              <a:pathLst>
                <a:path h="359" w="359">
                  <a:moveTo>
                    <a:pt x="180" y="0"/>
                  </a:moveTo>
                  <a:cubicBezTo>
                    <a:pt x="279" y="0"/>
                    <a:pt x="359" y="80"/>
                    <a:pt x="359" y="180"/>
                  </a:cubicBezTo>
                  <a:cubicBezTo>
                    <a:pt x="359" y="279"/>
                    <a:pt x="279" y="359"/>
                    <a:pt x="180" y="359"/>
                  </a:cubicBezTo>
                  <a:cubicBezTo>
                    <a:pt x="80" y="359"/>
                    <a:pt x="0" y="279"/>
                    <a:pt x="0" y="180"/>
                  </a:cubicBezTo>
                  <a:cubicBezTo>
                    <a:pt x="0" y="80"/>
                    <a:pt x="80" y="0"/>
                    <a:pt x="180" y="0"/>
                  </a:cubicBezTo>
                  <a:close/>
                  <a:moveTo>
                    <a:pt x="180" y="6"/>
                  </a:moveTo>
                  <a:cubicBezTo>
                    <a:pt x="174" y="6"/>
                    <a:pt x="169" y="10"/>
                    <a:pt x="169" y="16"/>
                  </a:cubicBezTo>
                  <a:cubicBezTo>
                    <a:pt x="169" y="22"/>
                    <a:pt x="174" y="26"/>
                    <a:pt x="180" y="26"/>
                  </a:cubicBezTo>
                  <a:cubicBezTo>
                    <a:pt x="185" y="26"/>
                    <a:pt x="190" y="22"/>
                    <a:pt x="190" y="16"/>
                  </a:cubicBezTo>
                  <a:cubicBezTo>
                    <a:pt x="190" y="10"/>
                    <a:pt x="185" y="6"/>
                    <a:pt x="180" y="6"/>
                  </a:cubicBezTo>
                  <a:close/>
                  <a:moveTo>
                    <a:pt x="180" y="31"/>
                  </a:moveTo>
                  <a:cubicBezTo>
                    <a:pt x="98" y="31"/>
                    <a:pt x="31" y="98"/>
                    <a:pt x="31" y="180"/>
                  </a:cubicBezTo>
                  <a:cubicBezTo>
                    <a:pt x="31" y="262"/>
                    <a:pt x="98" y="328"/>
                    <a:pt x="180" y="328"/>
                  </a:cubicBezTo>
                  <a:cubicBezTo>
                    <a:pt x="262" y="328"/>
                    <a:pt x="328" y="262"/>
                    <a:pt x="328" y="180"/>
                  </a:cubicBezTo>
                  <a:cubicBezTo>
                    <a:pt x="328" y="98"/>
                    <a:pt x="262" y="31"/>
                    <a:pt x="180" y="31"/>
                  </a:cubicBez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nvGrpSpPr>
            <p:cNvPr id="3" name="组合 2">
              <a:extLst>
                <a:ext uri="{FF2B5EF4-FFF2-40B4-BE49-F238E27FC236}">
                  <a16:creationId xmlns:a16="http://schemas.microsoft.com/office/drawing/2014/main" id="{B54EC079-4AE4-4B49-A64B-85823631144C}"/>
                </a:ext>
              </a:extLst>
            </p:cNvPr>
            <p:cNvGrpSpPr/>
            <p:nvPr/>
          </p:nvGrpSpPr>
          <p:grpSpPr>
            <a:xfrm>
              <a:off x="1745329" y="2779984"/>
              <a:ext cx="238168" cy="318025"/>
              <a:chOff x="2169319" y="2425304"/>
              <a:chExt cx="202406" cy="270272"/>
            </a:xfrm>
            <a:solidFill>
              <a:srgbClr val="273045"/>
            </a:solidFill>
          </p:grpSpPr>
          <p:sp>
            <p:nvSpPr>
              <p:cNvPr id="6214" name="Freeform 70"/>
              <p:cNvSpPr/>
              <p:nvPr/>
            </p:nvSpPr>
            <p:spPr bwMode="auto">
              <a:xfrm>
                <a:off x="2251472" y="2565798"/>
                <a:ext cx="14288" cy="22622"/>
              </a:xfrm>
              <a:custGeom>
                <a:cxnLst>
                  <a:cxn ang="0">
                    <a:pos x="0" y="4"/>
                  </a:cxn>
                  <a:cxn ang="0">
                    <a:pos x="5" y="8"/>
                  </a:cxn>
                  <a:cxn ang="0">
                    <a:pos x="5" y="0"/>
                  </a:cxn>
                  <a:cxn ang="0">
                    <a:pos x="1" y="1"/>
                  </a:cxn>
                  <a:cxn ang="0">
                    <a:pos x="0" y="4"/>
                  </a:cxn>
                </a:cxnLst>
                <a:rect b="b" l="0" r="r" t="0"/>
                <a:pathLst>
                  <a:path h="8" w="5">
                    <a:moveTo>
                      <a:pt x="0" y="4"/>
                    </a:moveTo>
                    <a:cubicBezTo>
                      <a:pt x="0" y="6"/>
                      <a:pt x="2" y="7"/>
                      <a:pt x="5" y="8"/>
                    </a:cubicBezTo>
                    <a:cubicBezTo>
                      <a:pt x="5" y="0"/>
                      <a:pt x="5" y="0"/>
                      <a:pt x="5" y="0"/>
                    </a:cubicBezTo>
                    <a:cubicBezTo>
                      <a:pt x="3" y="0"/>
                      <a:pt x="2" y="0"/>
                      <a:pt x="1" y="1"/>
                    </a:cubicBezTo>
                    <a:cubicBezTo>
                      <a:pt x="0" y="2"/>
                      <a:pt x="0" y="3"/>
                      <a:pt x="0" y="4"/>
                    </a:cubicBez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215" name="Freeform 71"/>
              <p:cNvSpPr/>
              <p:nvPr/>
            </p:nvSpPr>
            <p:spPr bwMode="auto">
              <a:xfrm>
                <a:off x="2274094" y="2605088"/>
                <a:ext cx="13097" cy="26194"/>
              </a:xfrm>
              <a:custGeom>
                <a:cxnLst>
                  <a:cxn ang="0">
                    <a:pos x="0" y="0"/>
                  </a:cxn>
                  <a:cxn ang="0">
                    <a:pos x="0" y="9"/>
                  </a:cxn>
                  <a:cxn ang="0">
                    <a:pos x="3" y="7"/>
                  </a:cxn>
                  <a:cxn ang="0">
                    <a:pos x="5" y="4"/>
                  </a:cxn>
                  <a:cxn ang="0">
                    <a:pos x="0" y="0"/>
                  </a:cxn>
                </a:cxnLst>
                <a:rect b="b" l="0" r="r" t="0"/>
                <a:pathLst>
                  <a:path h="9" w="5">
                    <a:moveTo>
                      <a:pt x="0" y="0"/>
                    </a:moveTo>
                    <a:cubicBezTo>
                      <a:pt x="0" y="9"/>
                      <a:pt x="0" y="9"/>
                      <a:pt x="0" y="9"/>
                    </a:cubicBezTo>
                    <a:cubicBezTo>
                      <a:pt x="1" y="9"/>
                      <a:pt x="2" y="8"/>
                      <a:pt x="3" y="7"/>
                    </a:cubicBezTo>
                    <a:cubicBezTo>
                      <a:pt x="4" y="6"/>
                      <a:pt x="5" y="5"/>
                      <a:pt x="5" y="4"/>
                    </a:cubicBezTo>
                    <a:cubicBezTo>
                      <a:pt x="5" y="2"/>
                      <a:pt x="3" y="0"/>
                      <a:pt x="0" y="0"/>
                    </a:cubicBez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216" name="Freeform 72"/>
              <p:cNvSpPr/>
              <p:nvPr/>
            </p:nvSpPr>
            <p:spPr bwMode="auto">
              <a:xfrm>
                <a:off x="2212181" y="2425304"/>
                <a:ext cx="114300" cy="51197"/>
              </a:xfrm>
              <a:custGeom>
                <a:cxnLst>
                  <a:cxn ang="0">
                    <a:pos x="30" y="18"/>
                  </a:cxn>
                  <a:cxn ang="0">
                    <a:pos x="30" y="18"/>
                  </a:cxn>
                  <a:cxn ang="0">
                    <a:pos x="37" y="8"/>
                  </a:cxn>
                  <a:cxn ang="0">
                    <a:pos x="21" y="0"/>
                  </a:cxn>
                  <a:cxn ang="0">
                    <a:pos x="5" y="8"/>
                  </a:cxn>
                  <a:cxn ang="0">
                    <a:pos x="11" y="18"/>
                  </a:cxn>
                  <a:cxn ang="0">
                    <a:pos x="12" y="18"/>
                  </a:cxn>
                  <a:cxn ang="0">
                    <a:pos x="30" y="18"/>
                  </a:cxn>
                </a:cxnLst>
                <a:rect b="b" l="0" r="r" t="0"/>
                <a:pathLst>
                  <a:path h="18" w="41">
                    <a:moveTo>
                      <a:pt x="30" y="18"/>
                    </a:moveTo>
                    <a:cubicBezTo>
                      <a:pt x="30" y="18"/>
                      <a:pt x="30" y="18"/>
                      <a:pt x="30" y="18"/>
                    </a:cubicBezTo>
                    <a:cubicBezTo>
                      <a:pt x="32" y="15"/>
                      <a:pt x="34" y="12"/>
                      <a:pt x="37" y="8"/>
                    </a:cubicBezTo>
                    <a:cubicBezTo>
                      <a:pt x="41" y="0"/>
                      <a:pt x="29" y="0"/>
                      <a:pt x="21" y="0"/>
                    </a:cubicBezTo>
                    <a:cubicBezTo>
                      <a:pt x="12" y="0"/>
                      <a:pt x="0" y="0"/>
                      <a:pt x="5" y="8"/>
                    </a:cubicBezTo>
                    <a:cubicBezTo>
                      <a:pt x="7" y="12"/>
                      <a:pt x="9" y="15"/>
                      <a:pt x="11" y="18"/>
                    </a:cubicBezTo>
                    <a:cubicBezTo>
                      <a:pt x="12" y="18"/>
                      <a:pt x="12" y="18"/>
                      <a:pt x="12" y="18"/>
                    </a:cubicBezTo>
                    <a:lnTo>
                      <a:pt x="30" y="18"/>
                    </a:ln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217" name="Freeform 73"/>
              <p:cNvSpPr>
                <a:spLocks noEditPoints="1"/>
              </p:cNvSpPr>
              <p:nvPr/>
            </p:nvSpPr>
            <p:spPr bwMode="auto">
              <a:xfrm>
                <a:off x="2169319" y="2489597"/>
                <a:ext cx="202406" cy="205979"/>
              </a:xfrm>
              <a:custGeom>
                <a:cxnLst>
                  <a:cxn ang="0">
                    <a:pos x="44" y="51"/>
                  </a:cxn>
                  <a:cxn ang="0">
                    <a:pos x="37" y="54"/>
                  </a:cxn>
                  <a:cxn ang="0">
                    <a:pos x="37" y="58"/>
                  </a:cxn>
                  <a:cxn ang="0">
                    <a:pos x="34" y="58"/>
                  </a:cxn>
                  <a:cxn ang="0">
                    <a:pos x="34" y="54"/>
                  </a:cxn>
                  <a:cxn ang="0">
                    <a:pos x="23" y="45"/>
                  </a:cxn>
                  <a:cxn ang="0">
                    <a:pos x="28" y="44"/>
                  </a:cxn>
                  <a:cxn ang="0">
                    <a:pos x="34" y="50"/>
                  </a:cxn>
                  <a:cxn ang="0">
                    <a:pos x="34" y="40"/>
                  </a:cxn>
                  <a:cxn ang="0">
                    <a:pos x="26" y="37"/>
                  </a:cxn>
                  <a:cxn ang="0">
                    <a:pos x="24" y="32"/>
                  </a:cxn>
                  <a:cxn ang="0">
                    <a:pos x="34" y="23"/>
                  </a:cxn>
                  <a:cxn ang="0">
                    <a:pos x="34" y="20"/>
                  </a:cxn>
                  <a:cxn ang="0">
                    <a:pos x="37" y="20"/>
                  </a:cxn>
                  <a:cxn ang="0">
                    <a:pos x="37" y="23"/>
                  </a:cxn>
                  <a:cxn ang="0">
                    <a:pos x="46" y="30"/>
                  </a:cxn>
                  <a:cxn ang="0">
                    <a:pos x="41" y="31"/>
                  </a:cxn>
                  <a:cxn ang="0">
                    <a:pos x="37" y="27"/>
                  </a:cxn>
                  <a:cxn ang="0">
                    <a:pos x="37" y="35"/>
                  </a:cxn>
                  <a:cxn ang="0">
                    <a:pos x="43" y="37"/>
                  </a:cxn>
                  <a:cxn ang="0">
                    <a:pos x="46" y="40"/>
                  </a:cxn>
                  <a:cxn ang="0">
                    <a:pos x="47" y="44"/>
                  </a:cxn>
                  <a:cxn ang="0">
                    <a:pos x="44" y="51"/>
                  </a:cxn>
                  <a:cxn ang="0">
                    <a:pos x="47" y="0"/>
                  </a:cxn>
                  <a:cxn ang="0">
                    <a:pos x="45" y="3"/>
                  </a:cxn>
                  <a:cxn ang="0">
                    <a:pos x="27" y="3"/>
                  </a:cxn>
                  <a:cxn ang="0">
                    <a:pos x="24" y="0"/>
                  </a:cxn>
                  <a:cxn ang="0">
                    <a:pos x="0" y="46"/>
                  </a:cxn>
                  <a:cxn ang="0">
                    <a:pos x="36" y="73"/>
                  </a:cxn>
                  <a:cxn ang="0">
                    <a:pos x="72" y="46"/>
                  </a:cxn>
                  <a:cxn ang="0">
                    <a:pos x="47" y="0"/>
                  </a:cxn>
                </a:cxnLst>
                <a:rect b="b" l="0" r="r" t="0"/>
                <a:pathLst>
                  <a:path h="73" w="72">
                    <a:moveTo>
                      <a:pt x="44" y="51"/>
                    </a:moveTo>
                    <a:cubicBezTo>
                      <a:pt x="43" y="52"/>
                      <a:pt x="40" y="53"/>
                      <a:pt x="37" y="54"/>
                    </a:cubicBezTo>
                    <a:cubicBezTo>
                      <a:pt x="37" y="58"/>
                      <a:pt x="37" y="58"/>
                      <a:pt x="37" y="58"/>
                    </a:cubicBezTo>
                    <a:cubicBezTo>
                      <a:pt x="34" y="58"/>
                      <a:pt x="34" y="58"/>
                      <a:pt x="34" y="58"/>
                    </a:cubicBezTo>
                    <a:cubicBezTo>
                      <a:pt x="34" y="54"/>
                      <a:pt x="34" y="54"/>
                      <a:pt x="34" y="54"/>
                    </a:cubicBezTo>
                    <a:cubicBezTo>
                      <a:pt x="28" y="53"/>
                      <a:pt x="24" y="50"/>
                      <a:pt x="23" y="45"/>
                    </a:cubicBezTo>
                    <a:cubicBezTo>
                      <a:pt x="28" y="44"/>
                      <a:pt x="28" y="44"/>
                      <a:pt x="28" y="44"/>
                    </a:cubicBezTo>
                    <a:cubicBezTo>
                      <a:pt x="29" y="48"/>
                      <a:pt x="31" y="49"/>
                      <a:pt x="34" y="50"/>
                    </a:cubicBezTo>
                    <a:cubicBezTo>
                      <a:pt x="34" y="40"/>
                      <a:pt x="34" y="40"/>
                      <a:pt x="34" y="40"/>
                    </a:cubicBezTo>
                    <a:cubicBezTo>
                      <a:pt x="30" y="40"/>
                      <a:pt x="27" y="38"/>
                      <a:pt x="26" y="37"/>
                    </a:cubicBezTo>
                    <a:cubicBezTo>
                      <a:pt x="25" y="35"/>
                      <a:pt x="24" y="34"/>
                      <a:pt x="24" y="32"/>
                    </a:cubicBezTo>
                    <a:cubicBezTo>
                      <a:pt x="24" y="27"/>
                      <a:pt x="27" y="24"/>
                      <a:pt x="34" y="23"/>
                    </a:cubicBezTo>
                    <a:cubicBezTo>
                      <a:pt x="34" y="20"/>
                      <a:pt x="34" y="20"/>
                      <a:pt x="34" y="20"/>
                    </a:cubicBezTo>
                    <a:cubicBezTo>
                      <a:pt x="37" y="20"/>
                      <a:pt x="37" y="20"/>
                      <a:pt x="37" y="20"/>
                    </a:cubicBezTo>
                    <a:cubicBezTo>
                      <a:pt x="37" y="23"/>
                      <a:pt x="37" y="23"/>
                      <a:pt x="37" y="23"/>
                    </a:cubicBezTo>
                    <a:cubicBezTo>
                      <a:pt x="42" y="23"/>
                      <a:pt x="45" y="26"/>
                      <a:pt x="46" y="30"/>
                    </a:cubicBezTo>
                    <a:cubicBezTo>
                      <a:pt x="41" y="31"/>
                      <a:pt x="41" y="31"/>
                      <a:pt x="41" y="31"/>
                    </a:cubicBezTo>
                    <a:cubicBezTo>
                      <a:pt x="40" y="29"/>
                      <a:pt x="39" y="27"/>
                      <a:pt x="37" y="27"/>
                    </a:cubicBezTo>
                    <a:cubicBezTo>
                      <a:pt x="37" y="35"/>
                      <a:pt x="37" y="35"/>
                      <a:pt x="37" y="35"/>
                    </a:cubicBezTo>
                    <a:cubicBezTo>
                      <a:pt x="40" y="36"/>
                      <a:pt x="42" y="37"/>
                      <a:pt x="43" y="37"/>
                    </a:cubicBezTo>
                    <a:cubicBezTo>
                      <a:pt x="44" y="38"/>
                      <a:pt x="45" y="38"/>
                      <a:pt x="46" y="40"/>
                    </a:cubicBezTo>
                    <a:cubicBezTo>
                      <a:pt x="47" y="41"/>
                      <a:pt x="47" y="43"/>
                      <a:pt x="47" y="44"/>
                    </a:cubicBezTo>
                    <a:cubicBezTo>
                      <a:pt x="47" y="47"/>
                      <a:pt x="46" y="49"/>
                      <a:pt x="44" y="51"/>
                    </a:cubicBezTo>
                    <a:close/>
                    <a:moveTo>
                      <a:pt x="47" y="0"/>
                    </a:moveTo>
                    <a:cubicBezTo>
                      <a:pt x="47" y="2"/>
                      <a:pt x="46" y="3"/>
                      <a:pt x="45" y="3"/>
                    </a:cubicBezTo>
                    <a:cubicBezTo>
                      <a:pt x="27" y="3"/>
                      <a:pt x="27" y="3"/>
                      <a:pt x="27" y="3"/>
                    </a:cubicBezTo>
                    <a:cubicBezTo>
                      <a:pt x="25" y="3"/>
                      <a:pt x="24" y="2"/>
                      <a:pt x="24" y="0"/>
                    </a:cubicBezTo>
                    <a:cubicBezTo>
                      <a:pt x="11" y="8"/>
                      <a:pt x="0" y="29"/>
                      <a:pt x="0" y="46"/>
                    </a:cubicBezTo>
                    <a:cubicBezTo>
                      <a:pt x="0" y="67"/>
                      <a:pt x="16" y="73"/>
                      <a:pt x="36" y="73"/>
                    </a:cubicBezTo>
                    <a:cubicBezTo>
                      <a:pt x="56" y="73"/>
                      <a:pt x="72" y="67"/>
                      <a:pt x="72" y="46"/>
                    </a:cubicBezTo>
                    <a:cubicBezTo>
                      <a:pt x="72" y="30"/>
                      <a:pt x="60" y="9"/>
                      <a:pt x="47" y="0"/>
                    </a:cubicBez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grpSp>
        <p:nvGrpSpPr>
          <p:cNvPr id="16" name="组合 15"/>
          <p:cNvGrpSpPr/>
          <p:nvPr/>
        </p:nvGrpSpPr>
        <p:grpSpPr>
          <a:xfrm>
            <a:off x="2615344" y="2141133"/>
            <a:ext cx="1192242" cy="1188039"/>
            <a:chOff x="2615344" y="2141133"/>
            <a:chExt cx="1192242" cy="1188039"/>
          </a:xfrm>
        </p:grpSpPr>
        <p:sp>
          <p:nvSpPr>
            <p:cNvPr id="6151" name="Freeform 7"/>
            <p:cNvSpPr>
              <a:spLocks noEditPoints="1"/>
            </p:cNvSpPr>
            <p:nvPr/>
          </p:nvSpPr>
          <p:spPr bwMode="auto">
            <a:xfrm>
              <a:off x="2615344" y="2141133"/>
              <a:ext cx="1192242" cy="1188039"/>
            </a:xfrm>
            <a:custGeom>
              <a:cxnLst>
                <a:cxn ang="0">
                  <a:pos x="180" y="0"/>
                </a:cxn>
                <a:cxn ang="0">
                  <a:pos x="360" y="180"/>
                </a:cxn>
                <a:cxn ang="0">
                  <a:pos x="180" y="359"/>
                </a:cxn>
                <a:cxn ang="0">
                  <a:pos x="0" y="180"/>
                </a:cxn>
                <a:cxn ang="0">
                  <a:pos x="180" y="0"/>
                </a:cxn>
                <a:cxn ang="0">
                  <a:pos x="180" y="6"/>
                </a:cxn>
                <a:cxn ang="0">
                  <a:pos x="170" y="16"/>
                </a:cxn>
                <a:cxn ang="0">
                  <a:pos x="180" y="26"/>
                </a:cxn>
                <a:cxn ang="0">
                  <a:pos x="190" y="16"/>
                </a:cxn>
                <a:cxn ang="0">
                  <a:pos x="180" y="6"/>
                </a:cxn>
                <a:cxn ang="0">
                  <a:pos x="180" y="31"/>
                </a:cxn>
                <a:cxn ang="0">
                  <a:pos x="31" y="180"/>
                </a:cxn>
                <a:cxn ang="0">
                  <a:pos x="180" y="328"/>
                </a:cxn>
                <a:cxn ang="0">
                  <a:pos x="328" y="180"/>
                </a:cxn>
                <a:cxn ang="0">
                  <a:pos x="180" y="31"/>
                </a:cxn>
              </a:cxnLst>
              <a:rect b="b" l="0" r="r" t="0"/>
              <a:pathLst>
                <a:path h="359" w="360">
                  <a:moveTo>
                    <a:pt x="180" y="0"/>
                  </a:moveTo>
                  <a:cubicBezTo>
                    <a:pt x="279" y="0"/>
                    <a:pt x="360" y="80"/>
                    <a:pt x="360" y="180"/>
                  </a:cubicBezTo>
                  <a:cubicBezTo>
                    <a:pt x="360" y="279"/>
                    <a:pt x="279" y="359"/>
                    <a:pt x="180" y="359"/>
                  </a:cubicBezTo>
                  <a:cubicBezTo>
                    <a:pt x="80" y="359"/>
                    <a:pt x="0" y="279"/>
                    <a:pt x="0" y="180"/>
                  </a:cubicBezTo>
                  <a:cubicBezTo>
                    <a:pt x="0" y="80"/>
                    <a:pt x="80" y="0"/>
                    <a:pt x="180" y="0"/>
                  </a:cubicBezTo>
                  <a:moveTo>
                    <a:pt x="180" y="6"/>
                  </a:moveTo>
                  <a:cubicBezTo>
                    <a:pt x="174" y="6"/>
                    <a:pt x="170" y="10"/>
                    <a:pt x="170" y="16"/>
                  </a:cubicBezTo>
                  <a:cubicBezTo>
                    <a:pt x="170" y="22"/>
                    <a:pt x="174" y="26"/>
                    <a:pt x="180" y="26"/>
                  </a:cubicBezTo>
                  <a:cubicBezTo>
                    <a:pt x="185" y="26"/>
                    <a:pt x="190" y="22"/>
                    <a:pt x="190" y="16"/>
                  </a:cubicBezTo>
                  <a:cubicBezTo>
                    <a:pt x="190" y="10"/>
                    <a:pt x="185" y="6"/>
                    <a:pt x="180" y="6"/>
                  </a:cubicBezTo>
                  <a:moveTo>
                    <a:pt x="180" y="31"/>
                  </a:moveTo>
                  <a:cubicBezTo>
                    <a:pt x="98" y="31"/>
                    <a:pt x="31" y="98"/>
                    <a:pt x="31" y="180"/>
                  </a:cubicBezTo>
                  <a:cubicBezTo>
                    <a:pt x="31" y="262"/>
                    <a:pt x="98" y="328"/>
                    <a:pt x="180" y="328"/>
                  </a:cubicBezTo>
                  <a:cubicBezTo>
                    <a:pt x="262" y="328"/>
                    <a:pt x="328" y="262"/>
                    <a:pt x="328" y="180"/>
                  </a:cubicBezTo>
                  <a:cubicBezTo>
                    <a:pt x="328" y="98"/>
                    <a:pt x="262" y="31"/>
                    <a:pt x="180" y="31"/>
                  </a:cubicBezTo>
                </a:path>
              </a:pathLst>
            </a:cu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nvGrpSpPr>
            <p:cNvPr id="4" name="组合 3">
              <a:extLst>
                <a:ext uri="{FF2B5EF4-FFF2-40B4-BE49-F238E27FC236}">
                  <a16:creationId xmlns:a16="http://schemas.microsoft.com/office/drawing/2014/main" id="{CD94DE09-87D1-4483-A9C6-C28E4F5D42C2}"/>
                </a:ext>
              </a:extLst>
            </p:cNvPr>
            <p:cNvGrpSpPr/>
            <p:nvPr/>
          </p:nvGrpSpPr>
          <p:grpSpPr>
            <a:xfrm>
              <a:off x="3042646" y="2750563"/>
              <a:ext cx="337639" cy="343242"/>
              <a:chOff x="3271838" y="2400301"/>
              <a:chExt cx="286941" cy="291703"/>
            </a:xfrm>
            <a:solidFill>
              <a:srgbClr val="7F7F7F"/>
            </a:solidFill>
          </p:grpSpPr>
          <p:sp>
            <p:nvSpPr>
              <p:cNvPr id="6218" name="Freeform 74"/>
              <p:cNvSpPr/>
              <p:nvPr/>
            </p:nvSpPr>
            <p:spPr bwMode="auto">
              <a:xfrm>
                <a:off x="3407569" y="2400301"/>
                <a:ext cx="8334" cy="30956"/>
              </a:xfrm>
              <a:custGeom>
                <a:cxnLst>
                  <a:cxn ang="0">
                    <a:pos x="3" y="10"/>
                  </a:cxn>
                  <a:cxn ang="0">
                    <a:pos x="1" y="11"/>
                  </a:cxn>
                  <a:cxn ang="0">
                    <a:pos x="1" y="11"/>
                  </a:cxn>
                  <a:cxn ang="0">
                    <a:pos x="0" y="10"/>
                  </a:cxn>
                  <a:cxn ang="0">
                    <a:pos x="0" y="1"/>
                  </a:cxn>
                  <a:cxn ang="0">
                    <a:pos x="1" y="0"/>
                  </a:cxn>
                  <a:cxn ang="0">
                    <a:pos x="1" y="0"/>
                  </a:cxn>
                  <a:cxn ang="0">
                    <a:pos x="3" y="1"/>
                  </a:cxn>
                  <a:cxn ang="0">
                    <a:pos x="3" y="10"/>
                  </a:cxn>
                </a:cxnLst>
                <a:rect b="b" l="0" r="r" t="0"/>
                <a:pathLst>
                  <a:path h="11" w="3">
                    <a:moveTo>
                      <a:pt x="3" y="10"/>
                    </a:moveTo>
                    <a:cubicBezTo>
                      <a:pt x="3" y="11"/>
                      <a:pt x="2" y="11"/>
                      <a:pt x="1" y="11"/>
                    </a:cubicBezTo>
                    <a:cubicBezTo>
                      <a:pt x="1" y="11"/>
                      <a:pt x="1" y="11"/>
                      <a:pt x="1" y="11"/>
                    </a:cubicBezTo>
                    <a:cubicBezTo>
                      <a:pt x="0" y="11"/>
                      <a:pt x="0" y="11"/>
                      <a:pt x="0" y="10"/>
                    </a:cubicBezTo>
                    <a:cubicBezTo>
                      <a:pt x="0" y="1"/>
                      <a:pt x="0" y="1"/>
                      <a:pt x="0" y="1"/>
                    </a:cubicBezTo>
                    <a:cubicBezTo>
                      <a:pt x="0" y="1"/>
                      <a:pt x="0" y="0"/>
                      <a:pt x="1" y="0"/>
                    </a:cubicBezTo>
                    <a:cubicBezTo>
                      <a:pt x="1" y="0"/>
                      <a:pt x="1" y="0"/>
                      <a:pt x="1" y="0"/>
                    </a:cubicBezTo>
                    <a:cubicBezTo>
                      <a:pt x="2" y="0"/>
                      <a:pt x="3" y="1"/>
                      <a:pt x="3" y="1"/>
                    </a:cubicBezTo>
                    <a:lnTo>
                      <a:pt x="3" y="10"/>
                    </a:ln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219" name="Freeform 75"/>
              <p:cNvSpPr/>
              <p:nvPr/>
            </p:nvSpPr>
            <p:spPr bwMode="auto">
              <a:xfrm>
                <a:off x="3302794" y="2447925"/>
                <a:ext cx="25003" cy="25004"/>
              </a:xfrm>
              <a:custGeom>
                <a:cxnLst>
                  <a:cxn ang="0">
                    <a:pos x="9" y="7"/>
                  </a:cxn>
                  <a:cxn ang="0">
                    <a:pos x="9" y="9"/>
                  </a:cxn>
                  <a:cxn ang="0">
                    <a:pos x="7" y="9"/>
                  </a:cxn>
                  <a:cxn ang="0">
                    <a:pos x="0" y="3"/>
                  </a:cxn>
                  <a:cxn ang="0">
                    <a:pos x="1" y="1"/>
                  </a:cxn>
                  <a:cxn ang="0">
                    <a:pos x="1" y="1"/>
                  </a:cxn>
                  <a:cxn ang="0">
                    <a:pos x="2" y="1"/>
                  </a:cxn>
                  <a:cxn ang="0">
                    <a:pos x="9" y="7"/>
                  </a:cxn>
                </a:cxnLst>
                <a:rect b="b" l="0" r="r" t="0"/>
                <a:pathLst>
                  <a:path h="9" w="9">
                    <a:moveTo>
                      <a:pt x="9" y="7"/>
                    </a:moveTo>
                    <a:cubicBezTo>
                      <a:pt x="9" y="7"/>
                      <a:pt x="9" y="8"/>
                      <a:pt x="9" y="9"/>
                    </a:cubicBezTo>
                    <a:cubicBezTo>
                      <a:pt x="8" y="9"/>
                      <a:pt x="8" y="9"/>
                      <a:pt x="7" y="9"/>
                    </a:cubicBezTo>
                    <a:cubicBezTo>
                      <a:pt x="0" y="3"/>
                      <a:pt x="0" y="3"/>
                      <a:pt x="0" y="3"/>
                    </a:cubicBezTo>
                    <a:cubicBezTo>
                      <a:pt x="0" y="3"/>
                      <a:pt x="0" y="2"/>
                      <a:pt x="1" y="1"/>
                    </a:cubicBezTo>
                    <a:cubicBezTo>
                      <a:pt x="1" y="1"/>
                      <a:pt x="1" y="1"/>
                      <a:pt x="1" y="1"/>
                    </a:cubicBezTo>
                    <a:cubicBezTo>
                      <a:pt x="1" y="1"/>
                      <a:pt x="2" y="0"/>
                      <a:pt x="2" y="1"/>
                    </a:cubicBezTo>
                    <a:lnTo>
                      <a:pt x="9" y="7"/>
                    </a:ln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220" name="Freeform 76"/>
              <p:cNvSpPr/>
              <p:nvPr/>
            </p:nvSpPr>
            <p:spPr bwMode="auto">
              <a:xfrm>
                <a:off x="3271838" y="2557463"/>
                <a:ext cx="30956" cy="11906"/>
              </a:xfrm>
              <a:custGeom>
                <a:cxnLst>
                  <a:cxn ang="0">
                    <a:pos x="9" y="0"/>
                  </a:cxn>
                  <a:cxn ang="0">
                    <a:pos x="11" y="1"/>
                  </a:cxn>
                  <a:cxn ang="0">
                    <a:pos x="11" y="1"/>
                  </a:cxn>
                  <a:cxn ang="0">
                    <a:pos x="10" y="3"/>
                  </a:cxn>
                  <a:cxn ang="0">
                    <a:pos x="1" y="4"/>
                  </a:cxn>
                  <a:cxn ang="0">
                    <a:pos x="0" y="2"/>
                  </a:cxn>
                  <a:cxn ang="0">
                    <a:pos x="1" y="1"/>
                  </a:cxn>
                  <a:cxn ang="0">
                    <a:pos x="9" y="0"/>
                  </a:cxn>
                </a:cxnLst>
                <a:rect b="b" l="0" r="r" t="0"/>
                <a:pathLst>
                  <a:path h="4" w="11">
                    <a:moveTo>
                      <a:pt x="9" y="0"/>
                    </a:moveTo>
                    <a:cubicBezTo>
                      <a:pt x="10" y="0"/>
                      <a:pt x="11" y="0"/>
                      <a:pt x="11" y="1"/>
                    </a:cubicBezTo>
                    <a:cubicBezTo>
                      <a:pt x="11" y="1"/>
                      <a:pt x="11" y="1"/>
                      <a:pt x="11" y="1"/>
                    </a:cubicBezTo>
                    <a:cubicBezTo>
                      <a:pt x="11" y="2"/>
                      <a:pt x="10" y="3"/>
                      <a:pt x="10" y="3"/>
                    </a:cubicBezTo>
                    <a:cubicBezTo>
                      <a:pt x="1" y="4"/>
                      <a:pt x="1" y="4"/>
                      <a:pt x="1" y="4"/>
                    </a:cubicBezTo>
                    <a:cubicBezTo>
                      <a:pt x="0" y="4"/>
                      <a:pt x="0" y="3"/>
                      <a:pt x="0" y="2"/>
                    </a:cubicBezTo>
                    <a:cubicBezTo>
                      <a:pt x="0" y="1"/>
                      <a:pt x="0" y="1"/>
                      <a:pt x="1" y="1"/>
                    </a:cubicBezTo>
                    <a:lnTo>
                      <a:pt x="9" y="0"/>
                    </a:ln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221" name="Freeform 77"/>
              <p:cNvSpPr/>
              <p:nvPr/>
            </p:nvSpPr>
            <p:spPr bwMode="auto">
              <a:xfrm>
                <a:off x="3527823" y="2549129"/>
                <a:ext cx="30956" cy="10716"/>
              </a:xfrm>
              <a:custGeom>
                <a:cxnLst>
                  <a:cxn ang="0">
                    <a:pos x="1" y="3"/>
                  </a:cxn>
                  <a:cxn ang="0">
                    <a:pos x="0" y="1"/>
                  </a:cxn>
                  <a:cxn ang="0">
                    <a:pos x="0" y="1"/>
                  </a:cxn>
                  <a:cxn ang="0">
                    <a:pos x="1" y="0"/>
                  </a:cxn>
                  <a:cxn ang="0">
                    <a:pos x="10" y="1"/>
                  </a:cxn>
                  <a:cxn ang="0">
                    <a:pos x="11" y="3"/>
                  </a:cxn>
                  <a:cxn ang="0">
                    <a:pos x="10" y="4"/>
                  </a:cxn>
                  <a:cxn ang="0">
                    <a:pos x="1" y="3"/>
                  </a:cxn>
                </a:cxnLst>
                <a:rect b="b" l="0" r="r" t="0"/>
                <a:pathLst>
                  <a:path h="4" w="11">
                    <a:moveTo>
                      <a:pt x="1" y="3"/>
                    </a:moveTo>
                    <a:cubicBezTo>
                      <a:pt x="0" y="3"/>
                      <a:pt x="0" y="2"/>
                      <a:pt x="0" y="1"/>
                    </a:cubicBezTo>
                    <a:cubicBezTo>
                      <a:pt x="0" y="1"/>
                      <a:pt x="0" y="1"/>
                      <a:pt x="0" y="1"/>
                    </a:cubicBezTo>
                    <a:cubicBezTo>
                      <a:pt x="0" y="1"/>
                      <a:pt x="0" y="0"/>
                      <a:pt x="1" y="0"/>
                    </a:cubicBezTo>
                    <a:cubicBezTo>
                      <a:pt x="10" y="1"/>
                      <a:pt x="10" y="1"/>
                      <a:pt x="10" y="1"/>
                    </a:cubicBezTo>
                    <a:cubicBezTo>
                      <a:pt x="11" y="1"/>
                      <a:pt x="11" y="2"/>
                      <a:pt x="11" y="3"/>
                    </a:cubicBezTo>
                    <a:cubicBezTo>
                      <a:pt x="11" y="3"/>
                      <a:pt x="10" y="4"/>
                      <a:pt x="10" y="4"/>
                    </a:cubicBezTo>
                    <a:lnTo>
                      <a:pt x="1" y="3"/>
                    </a:ln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222" name="Freeform 78"/>
              <p:cNvSpPr/>
              <p:nvPr/>
            </p:nvSpPr>
            <p:spPr bwMode="auto">
              <a:xfrm>
                <a:off x="3494485" y="2441973"/>
                <a:ext cx="27384" cy="26194"/>
              </a:xfrm>
              <a:custGeom>
                <a:cxnLst>
                  <a:cxn ang="0">
                    <a:pos x="3" y="9"/>
                  </a:cxn>
                  <a:cxn ang="0">
                    <a:pos x="1" y="9"/>
                  </a:cxn>
                  <a:cxn ang="0">
                    <a:pos x="1" y="7"/>
                  </a:cxn>
                  <a:cxn ang="0">
                    <a:pos x="7" y="1"/>
                  </a:cxn>
                  <a:cxn ang="0">
                    <a:pos x="9" y="1"/>
                  </a:cxn>
                  <a:cxn ang="0">
                    <a:pos x="9" y="3"/>
                  </a:cxn>
                  <a:cxn ang="0">
                    <a:pos x="3" y="9"/>
                  </a:cxn>
                </a:cxnLst>
                <a:rect b="b" l="0" r="r" t="0"/>
                <a:pathLst>
                  <a:path h="9" w="10">
                    <a:moveTo>
                      <a:pt x="3" y="9"/>
                    </a:moveTo>
                    <a:cubicBezTo>
                      <a:pt x="2" y="9"/>
                      <a:pt x="1" y="9"/>
                      <a:pt x="1" y="9"/>
                    </a:cubicBezTo>
                    <a:cubicBezTo>
                      <a:pt x="0" y="8"/>
                      <a:pt x="0" y="7"/>
                      <a:pt x="1" y="7"/>
                    </a:cubicBezTo>
                    <a:cubicBezTo>
                      <a:pt x="7" y="1"/>
                      <a:pt x="7" y="1"/>
                      <a:pt x="7" y="1"/>
                    </a:cubicBezTo>
                    <a:cubicBezTo>
                      <a:pt x="8" y="0"/>
                      <a:pt x="8" y="1"/>
                      <a:pt x="9" y="1"/>
                    </a:cubicBezTo>
                    <a:cubicBezTo>
                      <a:pt x="10" y="2"/>
                      <a:pt x="10" y="3"/>
                      <a:pt x="9" y="3"/>
                    </a:cubicBezTo>
                    <a:lnTo>
                      <a:pt x="3" y="9"/>
                    </a:ln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223" name="Freeform 79"/>
              <p:cNvSpPr>
                <a:spLocks noEditPoints="1"/>
              </p:cNvSpPr>
              <p:nvPr/>
            </p:nvSpPr>
            <p:spPr bwMode="auto">
              <a:xfrm>
                <a:off x="3323035" y="2445544"/>
                <a:ext cx="177403" cy="246460"/>
              </a:xfrm>
              <a:custGeom>
                <a:cxnLst>
                  <a:cxn ang="0">
                    <a:pos x="41" y="75"/>
                  </a:cxn>
                  <a:cxn ang="0">
                    <a:pos x="40" y="78"/>
                  </a:cxn>
                  <a:cxn ang="0">
                    <a:pos x="39" y="78"/>
                  </a:cxn>
                  <a:cxn ang="0">
                    <a:pos x="24" y="78"/>
                  </a:cxn>
                  <a:cxn ang="0">
                    <a:pos x="22" y="78"/>
                  </a:cxn>
                  <a:cxn ang="0">
                    <a:pos x="21" y="75"/>
                  </a:cxn>
                  <a:cxn ang="0">
                    <a:pos x="21" y="67"/>
                  </a:cxn>
                  <a:cxn ang="0">
                    <a:pos x="41" y="67"/>
                  </a:cxn>
                  <a:cxn ang="0">
                    <a:pos x="41" y="75"/>
                  </a:cxn>
                  <a:cxn ang="0">
                    <a:pos x="19" y="16"/>
                  </a:cxn>
                  <a:cxn ang="0">
                    <a:pos x="12" y="32"/>
                  </a:cxn>
                  <a:cxn ang="0">
                    <a:pos x="19" y="47"/>
                  </a:cxn>
                  <a:cxn ang="0">
                    <a:pos x="19" y="48"/>
                  </a:cxn>
                  <a:cxn ang="0">
                    <a:pos x="19" y="49"/>
                  </a:cxn>
                  <a:cxn ang="0">
                    <a:pos x="17" y="49"/>
                  </a:cxn>
                  <a:cxn ang="0">
                    <a:pos x="9" y="32"/>
                  </a:cxn>
                  <a:cxn ang="0">
                    <a:pos x="18" y="13"/>
                  </a:cxn>
                  <a:cxn ang="0">
                    <a:pos x="20" y="14"/>
                  </a:cxn>
                  <a:cxn ang="0">
                    <a:pos x="20" y="14"/>
                  </a:cxn>
                  <a:cxn ang="0">
                    <a:pos x="19" y="16"/>
                  </a:cxn>
                  <a:cxn ang="0">
                    <a:pos x="63" y="32"/>
                  </a:cxn>
                  <a:cxn ang="0">
                    <a:pos x="31" y="0"/>
                  </a:cxn>
                  <a:cxn ang="0">
                    <a:pos x="0" y="32"/>
                  </a:cxn>
                  <a:cxn ang="0">
                    <a:pos x="18" y="60"/>
                  </a:cxn>
                  <a:cxn ang="0">
                    <a:pos x="18" y="67"/>
                  </a:cxn>
                  <a:cxn ang="0">
                    <a:pos x="18" y="75"/>
                  </a:cxn>
                  <a:cxn ang="0">
                    <a:pos x="23" y="81"/>
                  </a:cxn>
                  <a:cxn ang="0">
                    <a:pos x="24" y="83"/>
                  </a:cxn>
                  <a:cxn ang="0">
                    <a:pos x="29" y="88"/>
                  </a:cxn>
                  <a:cxn ang="0">
                    <a:pos x="33" y="88"/>
                  </a:cxn>
                  <a:cxn ang="0">
                    <a:pos x="39" y="83"/>
                  </a:cxn>
                  <a:cxn ang="0">
                    <a:pos x="40" y="81"/>
                  </a:cxn>
                  <a:cxn ang="0">
                    <a:pos x="44" y="75"/>
                  </a:cxn>
                  <a:cxn ang="0">
                    <a:pos x="44" y="64"/>
                  </a:cxn>
                  <a:cxn ang="0">
                    <a:pos x="44" y="60"/>
                  </a:cxn>
                  <a:cxn ang="0">
                    <a:pos x="63" y="32"/>
                  </a:cxn>
                </a:cxnLst>
                <a:rect b="b" l="0" r="r" t="0"/>
                <a:pathLst>
                  <a:path h="88" w="62">
                    <a:moveTo>
                      <a:pt x="41" y="75"/>
                    </a:moveTo>
                    <a:cubicBezTo>
                      <a:pt x="41" y="76"/>
                      <a:pt x="41" y="77"/>
                      <a:pt x="40" y="78"/>
                    </a:cubicBezTo>
                    <a:cubicBezTo>
                      <a:pt x="40" y="78"/>
                      <a:pt x="39" y="78"/>
                      <a:pt x="39" y="78"/>
                    </a:cubicBezTo>
                    <a:cubicBezTo>
                      <a:pt x="24" y="78"/>
                      <a:pt x="24" y="78"/>
                      <a:pt x="24" y="78"/>
                    </a:cubicBezTo>
                    <a:cubicBezTo>
                      <a:pt x="23" y="78"/>
                      <a:pt x="23" y="78"/>
                      <a:pt x="22" y="78"/>
                    </a:cubicBezTo>
                    <a:cubicBezTo>
                      <a:pt x="22" y="77"/>
                      <a:pt x="21" y="76"/>
                      <a:pt x="21" y="75"/>
                    </a:cubicBezTo>
                    <a:cubicBezTo>
                      <a:pt x="21" y="67"/>
                      <a:pt x="21" y="67"/>
                      <a:pt x="21" y="67"/>
                    </a:cubicBezTo>
                    <a:cubicBezTo>
                      <a:pt x="41" y="67"/>
                      <a:pt x="41" y="67"/>
                      <a:pt x="41" y="67"/>
                    </a:cubicBezTo>
                    <a:lnTo>
                      <a:pt x="41" y="75"/>
                    </a:lnTo>
                    <a:close/>
                    <a:moveTo>
                      <a:pt x="19" y="16"/>
                    </a:moveTo>
                    <a:cubicBezTo>
                      <a:pt x="15" y="19"/>
                      <a:pt x="12" y="25"/>
                      <a:pt x="12" y="32"/>
                    </a:cubicBezTo>
                    <a:cubicBezTo>
                      <a:pt x="12" y="38"/>
                      <a:pt x="14" y="43"/>
                      <a:pt x="19" y="47"/>
                    </a:cubicBezTo>
                    <a:cubicBezTo>
                      <a:pt x="19" y="47"/>
                      <a:pt x="19" y="48"/>
                      <a:pt x="19" y="48"/>
                    </a:cubicBezTo>
                    <a:cubicBezTo>
                      <a:pt x="19" y="49"/>
                      <a:pt x="19" y="49"/>
                      <a:pt x="19" y="49"/>
                    </a:cubicBezTo>
                    <a:cubicBezTo>
                      <a:pt x="18" y="49"/>
                      <a:pt x="17" y="49"/>
                      <a:pt x="17" y="49"/>
                    </a:cubicBezTo>
                    <a:cubicBezTo>
                      <a:pt x="12" y="45"/>
                      <a:pt x="9" y="38"/>
                      <a:pt x="9" y="32"/>
                    </a:cubicBezTo>
                    <a:cubicBezTo>
                      <a:pt x="9" y="24"/>
                      <a:pt x="12" y="18"/>
                      <a:pt x="18" y="13"/>
                    </a:cubicBezTo>
                    <a:cubicBezTo>
                      <a:pt x="18" y="13"/>
                      <a:pt x="19" y="13"/>
                      <a:pt x="20" y="14"/>
                    </a:cubicBezTo>
                    <a:cubicBezTo>
                      <a:pt x="20" y="14"/>
                      <a:pt x="20" y="14"/>
                      <a:pt x="20" y="14"/>
                    </a:cubicBezTo>
                    <a:cubicBezTo>
                      <a:pt x="20" y="14"/>
                      <a:pt x="20" y="15"/>
                      <a:pt x="19" y="16"/>
                    </a:cubicBezTo>
                    <a:close/>
                    <a:moveTo>
                      <a:pt x="63" y="32"/>
                    </a:moveTo>
                    <a:cubicBezTo>
                      <a:pt x="63" y="14"/>
                      <a:pt x="49" y="0"/>
                      <a:pt x="31" y="0"/>
                    </a:cubicBezTo>
                    <a:cubicBezTo>
                      <a:pt x="14" y="0"/>
                      <a:pt x="0" y="14"/>
                      <a:pt x="0" y="32"/>
                    </a:cubicBezTo>
                    <a:cubicBezTo>
                      <a:pt x="0" y="44"/>
                      <a:pt x="7" y="55"/>
                      <a:pt x="18" y="60"/>
                    </a:cubicBezTo>
                    <a:cubicBezTo>
                      <a:pt x="18" y="67"/>
                      <a:pt x="18" y="67"/>
                      <a:pt x="18" y="67"/>
                    </a:cubicBezTo>
                    <a:cubicBezTo>
                      <a:pt x="18" y="75"/>
                      <a:pt x="18" y="75"/>
                      <a:pt x="18" y="75"/>
                    </a:cubicBezTo>
                    <a:cubicBezTo>
                      <a:pt x="18" y="78"/>
                      <a:pt x="20" y="80"/>
                      <a:pt x="23" y="81"/>
                    </a:cubicBezTo>
                    <a:cubicBezTo>
                      <a:pt x="23" y="82"/>
                      <a:pt x="23" y="82"/>
                      <a:pt x="24" y="83"/>
                    </a:cubicBezTo>
                    <a:cubicBezTo>
                      <a:pt x="25" y="86"/>
                      <a:pt x="27" y="88"/>
                      <a:pt x="29" y="88"/>
                    </a:cubicBezTo>
                    <a:cubicBezTo>
                      <a:pt x="33" y="88"/>
                      <a:pt x="33" y="88"/>
                      <a:pt x="33" y="88"/>
                    </a:cubicBezTo>
                    <a:cubicBezTo>
                      <a:pt x="35" y="88"/>
                      <a:pt x="37" y="86"/>
                      <a:pt x="39" y="83"/>
                    </a:cubicBezTo>
                    <a:cubicBezTo>
                      <a:pt x="39" y="82"/>
                      <a:pt x="39" y="82"/>
                      <a:pt x="40" y="81"/>
                    </a:cubicBezTo>
                    <a:cubicBezTo>
                      <a:pt x="42" y="80"/>
                      <a:pt x="44" y="78"/>
                      <a:pt x="44" y="75"/>
                    </a:cubicBezTo>
                    <a:cubicBezTo>
                      <a:pt x="44" y="64"/>
                      <a:pt x="44" y="64"/>
                      <a:pt x="44" y="64"/>
                    </a:cubicBezTo>
                    <a:cubicBezTo>
                      <a:pt x="44" y="60"/>
                      <a:pt x="44" y="60"/>
                      <a:pt x="44" y="60"/>
                    </a:cubicBezTo>
                    <a:cubicBezTo>
                      <a:pt x="55" y="55"/>
                      <a:pt x="63" y="44"/>
                      <a:pt x="63" y="32"/>
                    </a:cubicBez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grpSp>
        <p:nvGrpSpPr>
          <p:cNvPr id="15" name="组合 14"/>
          <p:cNvGrpSpPr/>
          <p:nvPr/>
        </p:nvGrpSpPr>
        <p:grpSpPr>
          <a:xfrm>
            <a:off x="3963096" y="2141133"/>
            <a:ext cx="1190841" cy="1188039"/>
            <a:chOff x="3963096" y="2141133"/>
            <a:chExt cx="1190841" cy="1188039"/>
          </a:xfrm>
        </p:grpSpPr>
        <p:sp>
          <p:nvSpPr>
            <p:cNvPr id="6152" name="Freeform 8"/>
            <p:cNvSpPr>
              <a:spLocks noEditPoints="1"/>
            </p:cNvSpPr>
            <p:nvPr/>
          </p:nvSpPr>
          <p:spPr bwMode="auto">
            <a:xfrm>
              <a:off x="3963096" y="2141133"/>
              <a:ext cx="1190841" cy="1188039"/>
            </a:xfrm>
            <a:custGeom>
              <a:cxnLst>
                <a:cxn ang="0">
                  <a:pos x="180" y="0"/>
                </a:cxn>
                <a:cxn ang="0">
                  <a:pos x="360" y="180"/>
                </a:cxn>
                <a:cxn ang="0">
                  <a:pos x="180" y="359"/>
                </a:cxn>
                <a:cxn ang="0">
                  <a:pos x="0" y="180"/>
                </a:cxn>
                <a:cxn ang="0">
                  <a:pos x="180" y="0"/>
                </a:cxn>
                <a:cxn ang="0">
                  <a:pos x="180" y="6"/>
                </a:cxn>
                <a:cxn ang="0">
                  <a:pos x="170" y="16"/>
                </a:cxn>
                <a:cxn ang="0">
                  <a:pos x="180" y="26"/>
                </a:cxn>
                <a:cxn ang="0">
                  <a:pos x="190" y="16"/>
                </a:cxn>
                <a:cxn ang="0">
                  <a:pos x="180" y="6"/>
                </a:cxn>
                <a:cxn ang="0">
                  <a:pos x="180" y="31"/>
                </a:cxn>
                <a:cxn ang="0">
                  <a:pos x="32" y="180"/>
                </a:cxn>
                <a:cxn ang="0">
                  <a:pos x="180" y="328"/>
                </a:cxn>
                <a:cxn ang="0">
                  <a:pos x="328" y="180"/>
                </a:cxn>
                <a:cxn ang="0">
                  <a:pos x="180" y="31"/>
                </a:cxn>
              </a:cxnLst>
              <a:rect b="b" l="0" r="r" t="0"/>
              <a:pathLst>
                <a:path h="359" w="360">
                  <a:moveTo>
                    <a:pt x="180" y="0"/>
                  </a:moveTo>
                  <a:cubicBezTo>
                    <a:pt x="279" y="0"/>
                    <a:pt x="360" y="80"/>
                    <a:pt x="360" y="180"/>
                  </a:cubicBezTo>
                  <a:cubicBezTo>
                    <a:pt x="360" y="279"/>
                    <a:pt x="279" y="359"/>
                    <a:pt x="180" y="359"/>
                  </a:cubicBezTo>
                  <a:cubicBezTo>
                    <a:pt x="81" y="359"/>
                    <a:pt x="0" y="279"/>
                    <a:pt x="0" y="180"/>
                  </a:cubicBezTo>
                  <a:cubicBezTo>
                    <a:pt x="0" y="80"/>
                    <a:pt x="81" y="0"/>
                    <a:pt x="180" y="0"/>
                  </a:cubicBezTo>
                  <a:moveTo>
                    <a:pt x="180" y="6"/>
                  </a:moveTo>
                  <a:cubicBezTo>
                    <a:pt x="174" y="6"/>
                    <a:pt x="170" y="10"/>
                    <a:pt x="170" y="16"/>
                  </a:cubicBezTo>
                  <a:cubicBezTo>
                    <a:pt x="170" y="22"/>
                    <a:pt x="174" y="26"/>
                    <a:pt x="180" y="26"/>
                  </a:cubicBezTo>
                  <a:cubicBezTo>
                    <a:pt x="186" y="26"/>
                    <a:pt x="190" y="22"/>
                    <a:pt x="190" y="16"/>
                  </a:cubicBezTo>
                  <a:cubicBezTo>
                    <a:pt x="190" y="10"/>
                    <a:pt x="186" y="6"/>
                    <a:pt x="180" y="6"/>
                  </a:cubicBezTo>
                  <a:moveTo>
                    <a:pt x="180" y="31"/>
                  </a:moveTo>
                  <a:cubicBezTo>
                    <a:pt x="98" y="31"/>
                    <a:pt x="32" y="98"/>
                    <a:pt x="32" y="180"/>
                  </a:cubicBezTo>
                  <a:cubicBezTo>
                    <a:pt x="32" y="262"/>
                    <a:pt x="98" y="328"/>
                    <a:pt x="180" y="328"/>
                  </a:cubicBezTo>
                  <a:cubicBezTo>
                    <a:pt x="262" y="328"/>
                    <a:pt x="328" y="262"/>
                    <a:pt x="328" y="180"/>
                  </a:cubicBezTo>
                  <a:cubicBezTo>
                    <a:pt x="328" y="98"/>
                    <a:pt x="262" y="31"/>
                    <a:pt x="180" y="31"/>
                  </a:cubicBezTo>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nvGrpSpPr>
            <p:cNvPr id="5" name="组合 4">
              <a:extLst>
                <a:ext uri="{FF2B5EF4-FFF2-40B4-BE49-F238E27FC236}">
                  <a16:creationId xmlns:a16="http://schemas.microsoft.com/office/drawing/2014/main" id="{18F79032-A378-4CD1-8373-E49D4B9DAF19}"/>
                </a:ext>
              </a:extLst>
            </p:cNvPr>
            <p:cNvGrpSpPr/>
            <p:nvPr/>
          </p:nvGrpSpPr>
          <p:grpSpPr>
            <a:xfrm>
              <a:off x="4429626" y="2779983"/>
              <a:ext cx="254980" cy="298412"/>
              <a:chOff x="4450557" y="2425303"/>
              <a:chExt cx="216694" cy="253604"/>
            </a:xfrm>
            <a:solidFill>
              <a:srgbClr val="273045"/>
            </a:solidFill>
          </p:grpSpPr>
          <p:sp>
            <p:nvSpPr>
              <p:cNvPr id="6224" name="Freeform 80"/>
              <p:cNvSpPr>
                <a:spLocks noEditPoints="1"/>
              </p:cNvSpPr>
              <p:nvPr/>
            </p:nvSpPr>
            <p:spPr bwMode="auto">
              <a:xfrm>
                <a:off x="4450557" y="2425303"/>
                <a:ext cx="216694" cy="253604"/>
              </a:xfrm>
              <a:custGeom>
                <a:cxnLst>
                  <a:cxn ang="0">
                    <a:pos x="28" y="4"/>
                  </a:cxn>
                  <a:cxn ang="0">
                    <a:pos x="26" y="6"/>
                  </a:cxn>
                  <a:cxn ang="0">
                    <a:pos x="27" y="8"/>
                  </a:cxn>
                  <a:cxn ang="0">
                    <a:pos x="29" y="8"/>
                  </a:cxn>
                  <a:cxn ang="0">
                    <a:pos x="29" y="28"/>
                  </a:cxn>
                  <a:cxn ang="0">
                    <a:pos x="23" y="48"/>
                  </a:cxn>
                  <a:cxn ang="0">
                    <a:pos x="5" y="81"/>
                  </a:cxn>
                  <a:cxn ang="0">
                    <a:pos x="5" y="84"/>
                  </a:cxn>
                  <a:cxn ang="0">
                    <a:pos x="9" y="86"/>
                  </a:cxn>
                  <a:cxn ang="0">
                    <a:pos x="69" y="86"/>
                  </a:cxn>
                  <a:cxn ang="0">
                    <a:pos x="72" y="84"/>
                  </a:cxn>
                  <a:cxn ang="0">
                    <a:pos x="72" y="81"/>
                  </a:cxn>
                  <a:cxn ang="0">
                    <a:pos x="55" y="49"/>
                  </a:cxn>
                  <a:cxn ang="0">
                    <a:pos x="49" y="28"/>
                  </a:cxn>
                  <a:cxn ang="0">
                    <a:pos x="49" y="8"/>
                  </a:cxn>
                  <a:cxn ang="0">
                    <a:pos x="51" y="8"/>
                  </a:cxn>
                  <a:cxn ang="0">
                    <a:pos x="52" y="6"/>
                  </a:cxn>
                  <a:cxn ang="0">
                    <a:pos x="51" y="4"/>
                  </a:cxn>
                  <a:cxn ang="0">
                    <a:pos x="28" y="4"/>
                  </a:cxn>
                  <a:cxn ang="0">
                    <a:pos x="69" y="90"/>
                  </a:cxn>
                  <a:cxn ang="0">
                    <a:pos x="9" y="90"/>
                  </a:cxn>
                  <a:cxn ang="0">
                    <a:pos x="2" y="86"/>
                  </a:cxn>
                  <a:cxn ang="0">
                    <a:pos x="2" y="79"/>
                  </a:cxn>
                  <a:cxn ang="0">
                    <a:pos x="20" y="46"/>
                  </a:cxn>
                  <a:cxn ang="0">
                    <a:pos x="24" y="28"/>
                  </a:cxn>
                  <a:cxn ang="0">
                    <a:pos x="24" y="11"/>
                  </a:cxn>
                  <a:cxn ang="0">
                    <a:pos x="22" y="5"/>
                  </a:cxn>
                  <a:cxn ang="0">
                    <a:pos x="28" y="0"/>
                  </a:cxn>
                  <a:cxn ang="0">
                    <a:pos x="51" y="0"/>
                  </a:cxn>
                  <a:cxn ang="0">
                    <a:pos x="56" y="6"/>
                  </a:cxn>
                  <a:cxn ang="0">
                    <a:pos x="53" y="11"/>
                  </a:cxn>
                  <a:cxn ang="0">
                    <a:pos x="53" y="28"/>
                  </a:cxn>
                  <a:cxn ang="0">
                    <a:pos x="58" y="47"/>
                  </a:cxn>
                  <a:cxn ang="0">
                    <a:pos x="76" y="79"/>
                  </a:cxn>
                  <a:cxn ang="0">
                    <a:pos x="76" y="86"/>
                  </a:cxn>
                  <a:cxn ang="0">
                    <a:pos x="69" y="90"/>
                  </a:cxn>
                </a:cxnLst>
                <a:rect b="b" l="0" r="r" t="0"/>
                <a:pathLst>
                  <a:path h="90" w="77">
                    <a:moveTo>
                      <a:pt x="28" y="4"/>
                    </a:moveTo>
                    <a:cubicBezTo>
                      <a:pt x="26" y="4"/>
                      <a:pt x="26" y="6"/>
                      <a:pt x="26" y="6"/>
                    </a:cubicBezTo>
                    <a:cubicBezTo>
                      <a:pt x="26" y="6"/>
                      <a:pt x="26" y="7"/>
                      <a:pt x="27" y="8"/>
                    </a:cubicBezTo>
                    <a:cubicBezTo>
                      <a:pt x="29" y="8"/>
                      <a:pt x="29" y="8"/>
                      <a:pt x="29" y="8"/>
                    </a:cubicBezTo>
                    <a:cubicBezTo>
                      <a:pt x="29" y="28"/>
                      <a:pt x="29" y="28"/>
                      <a:pt x="29" y="28"/>
                    </a:cubicBezTo>
                    <a:cubicBezTo>
                      <a:pt x="29" y="35"/>
                      <a:pt x="27" y="42"/>
                      <a:pt x="23" y="48"/>
                    </a:cubicBezTo>
                    <a:cubicBezTo>
                      <a:pt x="5" y="81"/>
                      <a:pt x="5" y="81"/>
                      <a:pt x="5" y="81"/>
                    </a:cubicBezTo>
                    <a:cubicBezTo>
                      <a:pt x="5" y="82"/>
                      <a:pt x="5" y="83"/>
                      <a:pt x="5" y="84"/>
                    </a:cubicBezTo>
                    <a:cubicBezTo>
                      <a:pt x="6" y="85"/>
                      <a:pt x="7" y="86"/>
                      <a:pt x="9" y="86"/>
                    </a:cubicBezTo>
                    <a:cubicBezTo>
                      <a:pt x="69" y="86"/>
                      <a:pt x="69" y="86"/>
                      <a:pt x="69" y="86"/>
                    </a:cubicBezTo>
                    <a:cubicBezTo>
                      <a:pt x="71" y="86"/>
                      <a:pt x="72" y="85"/>
                      <a:pt x="72" y="84"/>
                    </a:cubicBezTo>
                    <a:cubicBezTo>
                      <a:pt x="73" y="83"/>
                      <a:pt x="73" y="82"/>
                      <a:pt x="72" y="81"/>
                    </a:cubicBezTo>
                    <a:cubicBezTo>
                      <a:pt x="55" y="49"/>
                      <a:pt x="55" y="49"/>
                      <a:pt x="55" y="49"/>
                    </a:cubicBezTo>
                    <a:cubicBezTo>
                      <a:pt x="51" y="42"/>
                      <a:pt x="49" y="35"/>
                      <a:pt x="49" y="28"/>
                    </a:cubicBezTo>
                    <a:cubicBezTo>
                      <a:pt x="49" y="8"/>
                      <a:pt x="49" y="8"/>
                      <a:pt x="49" y="8"/>
                    </a:cubicBezTo>
                    <a:cubicBezTo>
                      <a:pt x="51" y="8"/>
                      <a:pt x="51" y="8"/>
                      <a:pt x="51" y="8"/>
                    </a:cubicBezTo>
                    <a:cubicBezTo>
                      <a:pt x="52" y="8"/>
                      <a:pt x="52" y="6"/>
                      <a:pt x="52" y="6"/>
                    </a:cubicBezTo>
                    <a:cubicBezTo>
                      <a:pt x="52" y="5"/>
                      <a:pt x="52" y="4"/>
                      <a:pt x="51" y="4"/>
                    </a:cubicBezTo>
                    <a:lnTo>
                      <a:pt x="28" y="4"/>
                    </a:lnTo>
                    <a:close/>
                    <a:moveTo>
                      <a:pt x="69" y="90"/>
                    </a:moveTo>
                    <a:cubicBezTo>
                      <a:pt x="9" y="90"/>
                      <a:pt x="9" y="90"/>
                      <a:pt x="9" y="90"/>
                    </a:cubicBezTo>
                    <a:cubicBezTo>
                      <a:pt x="6" y="90"/>
                      <a:pt x="3" y="89"/>
                      <a:pt x="2" y="86"/>
                    </a:cubicBezTo>
                    <a:cubicBezTo>
                      <a:pt x="0" y="84"/>
                      <a:pt x="0" y="81"/>
                      <a:pt x="2" y="79"/>
                    </a:cubicBezTo>
                    <a:cubicBezTo>
                      <a:pt x="20" y="46"/>
                      <a:pt x="20" y="46"/>
                      <a:pt x="20" y="46"/>
                    </a:cubicBezTo>
                    <a:cubicBezTo>
                      <a:pt x="23" y="41"/>
                      <a:pt x="24" y="34"/>
                      <a:pt x="24" y="28"/>
                    </a:cubicBezTo>
                    <a:cubicBezTo>
                      <a:pt x="24" y="11"/>
                      <a:pt x="24" y="11"/>
                      <a:pt x="24" y="11"/>
                    </a:cubicBezTo>
                    <a:cubicBezTo>
                      <a:pt x="23" y="10"/>
                      <a:pt x="22" y="8"/>
                      <a:pt x="22" y="5"/>
                    </a:cubicBezTo>
                    <a:cubicBezTo>
                      <a:pt x="22" y="2"/>
                      <a:pt x="25" y="0"/>
                      <a:pt x="28" y="0"/>
                    </a:cubicBezTo>
                    <a:cubicBezTo>
                      <a:pt x="51" y="0"/>
                      <a:pt x="51" y="0"/>
                      <a:pt x="51" y="0"/>
                    </a:cubicBezTo>
                    <a:cubicBezTo>
                      <a:pt x="54" y="0"/>
                      <a:pt x="56" y="3"/>
                      <a:pt x="56" y="6"/>
                    </a:cubicBezTo>
                    <a:cubicBezTo>
                      <a:pt x="56" y="8"/>
                      <a:pt x="55" y="10"/>
                      <a:pt x="53" y="11"/>
                    </a:cubicBezTo>
                    <a:cubicBezTo>
                      <a:pt x="53" y="28"/>
                      <a:pt x="53" y="28"/>
                      <a:pt x="53" y="28"/>
                    </a:cubicBezTo>
                    <a:cubicBezTo>
                      <a:pt x="53" y="35"/>
                      <a:pt x="55" y="41"/>
                      <a:pt x="58" y="47"/>
                    </a:cubicBezTo>
                    <a:cubicBezTo>
                      <a:pt x="76" y="79"/>
                      <a:pt x="76" y="79"/>
                      <a:pt x="76" y="79"/>
                    </a:cubicBezTo>
                    <a:cubicBezTo>
                      <a:pt x="77" y="81"/>
                      <a:pt x="77" y="84"/>
                      <a:pt x="76" y="86"/>
                    </a:cubicBezTo>
                    <a:cubicBezTo>
                      <a:pt x="75" y="89"/>
                      <a:pt x="72" y="90"/>
                      <a:pt x="69" y="90"/>
                    </a:cubicBez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225" name="Freeform 81"/>
              <p:cNvSpPr>
                <a:spLocks noEditPoints="1"/>
              </p:cNvSpPr>
              <p:nvPr/>
            </p:nvSpPr>
            <p:spPr bwMode="auto">
              <a:xfrm>
                <a:off x="4479132" y="2569369"/>
                <a:ext cx="163115" cy="86916"/>
              </a:xfrm>
              <a:custGeom>
                <a:cxnLst>
                  <a:cxn ang="0">
                    <a:pos x="37" y="27"/>
                  </a:cxn>
                  <a:cxn ang="0">
                    <a:pos x="35" y="25"/>
                  </a:cxn>
                  <a:cxn ang="0">
                    <a:pos x="37" y="22"/>
                  </a:cxn>
                  <a:cxn ang="0">
                    <a:pos x="39" y="25"/>
                  </a:cxn>
                  <a:cxn ang="0">
                    <a:pos x="37" y="27"/>
                  </a:cxn>
                  <a:cxn ang="0">
                    <a:pos x="32" y="8"/>
                  </a:cxn>
                  <a:cxn ang="0">
                    <a:pos x="34" y="6"/>
                  </a:cxn>
                  <a:cxn ang="0">
                    <a:pos x="36" y="8"/>
                  </a:cxn>
                  <a:cxn ang="0">
                    <a:pos x="34" y="10"/>
                  </a:cxn>
                  <a:cxn ang="0">
                    <a:pos x="32" y="8"/>
                  </a:cxn>
                  <a:cxn ang="0">
                    <a:pos x="18" y="19"/>
                  </a:cxn>
                  <a:cxn ang="0">
                    <a:pos x="16" y="17"/>
                  </a:cxn>
                  <a:cxn ang="0">
                    <a:pos x="18" y="15"/>
                  </a:cxn>
                  <a:cxn ang="0">
                    <a:pos x="20" y="17"/>
                  </a:cxn>
                  <a:cxn ang="0">
                    <a:pos x="18" y="19"/>
                  </a:cxn>
                  <a:cxn ang="0">
                    <a:pos x="56" y="25"/>
                  </a:cxn>
                  <a:cxn ang="0">
                    <a:pos x="43" y="0"/>
                  </a:cxn>
                  <a:cxn ang="0">
                    <a:pos x="15" y="0"/>
                  </a:cxn>
                  <a:cxn ang="0">
                    <a:pos x="2" y="25"/>
                  </a:cxn>
                  <a:cxn ang="0">
                    <a:pos x="4" y="31"/>
                  </a:cxn>
                  <a:cxn ang="0">
                    <a:pos x="54" y="31"/>
                  </a:cxn>
                  <a:cxn ang="0">
                    <a:pos x="56" y="25"/>
                  </a:cxn>
                </a:cxnLst>
                <a:rect b="b" l="0" r="r" t="0"/>
                <a:pathLst>
                  <a:path h="31" w="57">
                    <a:moveTo>
                      <a:pt x="37" y="27"/>
                    </a:moveTo>
                    <a:cubicBezTo>
                      <a:pt x="36" y="27"/>
                      <a:pt x="35" y="26"/>
                      <a:pt x="35" y="25"/>
                    </a:cubicBezTo>
                    <a:cubicBezTo>
                      <a:pt x="35" y="23"/>
                      <a:pt x="36" y="22"/>
                      <a:pt x="37" y="22"/>
                    </a:cubicBezTo>
                    <a:cubicBezTo>
                      <a:pt x="38" y="22"/>
                      <a:pt x="39" y="23"/>
                      <a:pt x="39" y="25"/>
                    </a:cubicBezTo>
                    <a:cubicBezTo>
                      <a:pt x="39" y="26"/>
                      <a:pt x="38" y="27"/>
                      <a:pt x="37" y="27"/>
                    </a:cubicBezTo>
                    <a:close/>
                    <a:moveTo>
                      <a:pt x="32" y="8"/>
                    </a:moveTo>
                    <a:cubicBezTo>
                      <a:pt x="32" y="7"/>
                      <a:pt x="33" y="6"/>
                      <a:pt x="34" y="6"/>
                    </a:cubicBezTo>
                    <a:cubicBezTo>
                      <a:pt x="35" y="6"/>
                      <a:pt x="36" y="7"/>
                      <a:pt x="36" y="8"/>
                    </a:cubicBezTo>
                    <a:cubicBezTo>
                      <a:pt x="36" y="9"/>
                      <a:pt x="35" y="10"/>
                      <a:pt x="34" y="10"/>
                    </a:cubicBezTo>
                    <a:cubicBezTo>
                      <a:pt x="33" y="10"/>
                      <a:pt x="32" y="9"/>
                      <a:pt x="32" y="8"/>
                    </a:cubicBezTo>
                    <a:close/>
                    <a:moveTo>
                      <a:pt x="18" y="19"/>
                    </a:moveTo>
                    <a:cubicBezTo>
                      <a:pt x="17" y="19"/>
                      <a:pt x="16" y="18"/>
                      <a:pt x="16" y="17"/>
                    </a:cubicBezTo>
                    <a:cubicBezTo>
                      <a:pt x="16" y="16"/>
                      <a:pt x="17" y="15"/>
                      <a:pt x="18" y="15"/>
                    </a:cubicBezTo>
                    <a:cubicBezTo>
                      <a:pt x="19" y="15"/>
                      <a:pt x="20" y="16"/>
                      <a:pt x="20" y="17"/>
                    </a:cubicBezTo>
                    <a:cubicBezTo>
                      <a:pt x="20" y="18"/>
                      <a:pt x="19" y="19"/>
                      <a:pt x="18" y="19"/>
                    </a:cubicBezTo>
                    <a:close/>
                    <a:moveTo>
                      <a:pt x="56" y="25"/>
                    </a:moveTo>
                    <a:cubicBezTo>
                      <a:pt x="56" y="25"/>
                      <a:pt x="43" y="1"/>
                      <a:pt x="43" y="0"/>
                    </a:cubicBezTo>
                    <a:cubicBezTo>
                      <a:pt x="15" y="0"/>
                      <a:pt x="15" y="0"/>
                      <a:pt x="15" y="0"/>
                    </a:cubicBezTo>
                    <a:cubicBezTo>
                      <a:pt x="2" y="25"/>
                      <a:pt x="2" y="25"/>
                      <a:pt x="2" y="25"/>
                    </a:cubicBezTo>
                    <a:cubicBezTo>
                      <a:pt x="0" y="27"/>
                      <a:pt x="0" y="31"/>
                      <a:pt x="4" y="31"/>
                    </a:cubicBezTo>
                    <a:cubicBezTo>
                      <a:pt x="54" y="31"/>
                      <a:pt x="54" y="31"/>
                      <a:pt x="54" y="31"/>
                    </a:cubicBezTo>
                    <a:cubicBezTo>
                      <a:pt x="58" y="31"/>
                      <a:pt x="57" y="27"/>
                      <a:pt x="56" y="25"/>
                    </a:cubicBez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grpSp>
        <p:nvGrpSpPr>
          <p:cNvPr id="14" name="组合 13"/>
          <p:cNvGrpSpPr/>
          <p:nvPr/>
        </p:nvGrpSpPr>
        <p:grpSpPr>
          <a:xfrm>
            <a:off x="5309447" y="2141133"/>
            <a:ext cx="1192242" cy="1188039"/>
            <a:chOff x="5309447" y="2141133"/>
            <a:chExt cx="1192242" cy="1188039"/>
          </a:xfrm>
        </p:grpSpPr>
        <p:sp>
          <p:nvSpPr>
            <p:cNvPr id="6153" name="Freeform 9"/>
            <p:cNvSpPr>
              <a:spLocks noEditPoints="1"/>
            </p:cNvSpPr>
            <p:nvPr/>
          </p:nvSpPr>
          <p:spPr bwMode="auto">
            <a:xfrm>
              <a:off x="5309447" y="2141133"/>
              <a:ext cx="1192242" cy="1188039"/>
            </a:xfrm>
            <a:custGeom>
              <a:cxnLst>
                <a:cxn ang="0">
                  <a:pos x="180" y="0"/>
                </a:cxn>
                <a:cxn ang="0">
                  <a:pos x="360" y="180"/>
                </a:cxn>
                <a:cxn ang="0">
                  <a:pos x="180" y="359"/>
                </a:cxn>
                <a:cxn ang="0">
                  <a:pos x="0" y="180"/>
                </a:cxn>
                <a:cxn ang="0">
                  <a:pos x="180" y="0"/>
                </a:cxn>
                <a:cxn ang="0">
                  <a:pos x="180" y="6"/>
                </a:cxn>
                <a:cxn ang="0">
                  <a:pos x="170" y="16"/>
                </a:cxn>
                <a:cxn ang="0">
                  <a:pos x="180" y="26"/>
                </a:cxn>
                <a:cxn ang="0">
                  <a:pos x="190" y="16"/>
                </a:cxn>
                <a:cxn ang="0">
                  <a:pos x="180" y="6"/>
                </a:cxn>
                <a:cxn ang="0">
                  <a:pos x="180" y="31"/>
                </a:cxn>
                <a:cxn ang="0">
                  <a:pos x="32" y="180"/>
                </a:cxn>
                <a:cxn ang="0">
                  <a:pos x="180" y="328"/>
                </a:cxn>
                <a:cxn ang="0">
                  <a:pos x="328" y="180"/>
                </a:cxn>
                <a:cxn ang="0">
                  <a:pos x="180" y="31"/>
                </a:cxn>
              </a:cxnLst>
              <a:rect b="b" l="0" r="r" t="0"/>
              <a:pathLst>
                <a:path h="359" w="360">
                  <a:moveTo>
                    <a:pt x="180" y="0"/>
                  </a:moveTo>
                  <a:cubicBezTo>
                    <a:pt x="279" y="0"/>
                    <a:pt x="360" y="80"/>
                    <a:pt x="360" y="180"/>
                  </a:cubicBezTo>
                  <a:cubicBezTo>
                    <a:pt x="360" y="279"/>
                    <a:pt x="279" y="359"/>
                    <a:pt x="180" y="359"/>
                  </a:cubicBezTo>
                  <a:cubicBezTo>
                    <a:pt x="81" y="359"/>
                    <a:pt x="0" y="279"/>
                    <a:pt x="0" y="180"/>
                  </a:cubicBezTo>
                  <a:cubicBezTo>
                    <a:pt x="0" y="80"/>
                    <a:pt x="81" y="0"/>
                    <a:pt x="180" y="0"/>
                  </a:cubicBezTo>
                  <a:moveTo>
                    <a:pt x="180" y="6"/>
                  </a:moveTo>
                  <a:cubicBezTo>
                    <a:pt x="174" y="6"/>
                    <a:pt x="170" y="10"/>
                    <a:pt x="170" y="16"/>
                  </a:cubicBezTo>
                  <a:cubicBezTo>
                    <a:pt x="170" y="22"/>
                    <a:pt x="174" y="26"/>
                    <a:pt x="180" y="26"/>
                  </a:cubicBezTo>
                  <a:cubicBezTo>
                    <a:pt x="186" y="26"/>
                    <a:pt x="190" y="22"/>
                    <a:pt x="190" y="16"/>
                  </a:cubicBezTo>
                  <a:cubicBezTo>
                    <a:pt x="190" y="10"/>
                    <a:pt x="186" y="6"/>
                    <a:pt x="180" y="6"/>
                  </a:cubicBezTo>
                  <a:moveTo>
                    <a:pt x="180" y="31"/>
                  </a:moveTo>
                  <a:cubicBezTo>
                    <a:pt x="98" y="31"/>
                    <a:pt x="32" y="98"/>
                    <a:pt x="32" y="180"/>
                  </a:cubicBezTo>
                  <a:cubicBezTo>
                    <a:pt x="32" y="262"/>
                    <a:pt x="98" y="328"/>
                    <a:pt x="180" y="328"/>
                  </a:cubicBezTo>
                  <a:cubicBezTo>
                    <a:pt x="262" y="328"/>
                    <a:pt x="328" y="262"/>
                    <a:pt x="328" y="180"/>
                  </a:cubicBezTo>
                  <a:cubicBezTo>
                    <a:pt x="328" y="98"/>
                    <a:pt x="262" y="31"/>
                    <a:pt x="180" y="31"/>
                  </a:cubicBezTo>
                </a:path>
              </a:pathLst>
            </a:cu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nvGrpSpPr>
            <p:cNvPr id="6" name="组合 5">
              <a:extLst>
                <a:ext uri="{FF2B5EF4-FFF2-40B4-BE49-F238E27FC236}">
                  <a16:creationId xmlns:a16="http://schemas.microsoft.com/office/drawing/2014/main" id="{9D692828-2A71-4BE3-B036-34614C82DAB8}"/>
                </a:ext>
              </a:extLst>
            </p:cNvPr>
            <p:cNvGrpSpPr/>
            <p:nvPr/>
          </p:nvGrpSpPr>
          <p:grpSpPr>
            <a:xfrm>
              <a:off x="5766169" y="2763172"/>
              <a:ext cx="278798" cy="315223"/>
              <a:chOff x="5586413" y="2411016"/>
              <a:chExt cx="236935" cy="267891"/>
            </a:xfrm>
            <a:solidFill>
              <a:srgbClr val="7F7F7F"/>
            </a:solidFill>
          </p:grpSpPr>
          <p:sp>
            <p:nvSpPr>
              <p:cNvPr id="6226" name="Freeform 82"/>
              <p:cNvSpPr>
                <a:spLocks noEditPoints="1"/>
              </p:cNvSpPr>
              <p:nvPr/>
            </p:nvSpPr>
            <p:spPr bwMode="auto">
              <a:xfrm>
                <a:off x="5670948" y="2411016"/>
                <a:ext cx="67865" cy="65485"/>
              </a:xfrm>
              <a:custGeom>
                <a:cxnLst>
                  <a:cxn ang="0">
                    <a:pos x="12" y="17"/>
                  </a:cxn>
                  <a:cxn ang="0">
                    <a:pos x="6" y="11"/>
                  </a:cxn>
                  <a:cxn ang="0">
                    <a:pos x="12" y="5"/>
                  </a:cxn>
                  <a:cxn ang="0">
                    <a:pos x="18" y="11"/>
                  </a:cxn>
                  <a:cxn ang="0">
                    <a:pos x="12" y="17"/>
                  </a:cxn>
                  <a:cxn ang="0">
                    <a:pos x="24" y="11"/>
                  </a:cxn>
                  <a:cxn ang="0">
                    <a:pos x="12" y="0"/>
                  </a:cxn>
                  <a:cxn ang="0">
                    <a:pos x="0" y="11"/>
                  </a:cxn>
                  <a:cxn ang="0">
                    <a:pos x="8" y="22"/>
                  </a:cxn>
                  <a:cxn ang="0">
                    <a:pos x="12" y="23"/>
                  </a:cxn>
                  <a:cxn ang="0">
                    <a:pos x="16" y="22"/>
                  </a:cxn>
                  <a:cxn ang="0">
                    <a:pos x="24" y="11"/>
                  </a:cxn>
                </a:cxnLst>
                <a:rect b="b" l="0" r="r" t="0"/>
                <a:pathLst>
                  <a:path h="23" w="24">
                    <a:moveTo>
                      <a:pt x="12" y="17"/>
                    </a:moveTo>
                    <a:cubicBezTo>
                      <a:pt x="9" y="17"/>
                      <a:pt x="6" y="14"/>
                      <a:pt x="6" y="11"/>
                    </a:cubicBezTo>
                    <a:cubicBezTo>
                      <a:pt x="6" y="8"/>
                      <a:pt x="9" y="5"/>
                      <a:pt x="12" y="5"/>
                    </a:cubicBezTo>
                    <a:cubicBezTo>
                      <a:pt x="15" y="5"/>
                      <a:pt x="18" y="8"/>
                      <a:pt x="18" y="11"/>
                    </a:cubicBezTo>
                    <a:cubicBezTo>
                      <a:pt x="18" y="14"/>
                      <a:pt x="15" y="17"/>
                      <a:pt x="12" y="17"/>
                    </a:cubicBezTo>
                    <a:close/>
                    <a:moveTo>
                      <a:pt x="24" y="11"/>
                    </a:moveTo>
                    <a:cubicBezTo>
                      <a:pt x="24" y="5"/>
                      <a:pt x="18" y="0"/>
                      <a:pt x="12" y="0"/>
                    </a:cubicBezTo>
                    <a:cubicBezTo>
                      <a:pt x="6" y="0"/>
                      <a:pt x="0" y="5"/>
                      <a:pt x="0" y="11"/>
                    </a:cubicBezTo>
                    <a:cubicBezTo>
                      <a:pt x="0" y="16"/>
                      <a:pt x="4" y="21"/>
                      <a:pt x="8" y="22"/>
                    </a:cubicBezTo>
                    <a:cubicBezTo>
                      <a:pt x="9" y="23"/>
                      <a:pt x="11" y="23"/>
                      <a:pt x="12" y="23"/>
                    </a:cubicBezTo>
                    <a:cubicBezTo>
                      <a:pt x="13" y="23"/>
                      <a:pt x="15" y="23"/>
                      <a:pt x="16" y="22"/>
                    </a:cubicBezTo>
                    <a:cubicBezTo>
                      <a:pt x="20" y="21"/>
                      <a:pt x="24" y="16"/>
                      <a:pt x="24" y="11"/>
                    </a:cubicBez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227" name="Freeform 83"/>
              <p:cNvSpPr/>
              <p:nvPr/>
            </p:nvSpPr>
            <p:spPr bwMode="auto">
              <a:xfrm>
                <a:off x="5586413" y="2555081"/>
                <a:ext cx="45244" cy="39291"/>
              </a:xfrm>
              <a:custGeom>
                <a:cxnLst>
                  <a:cxn ang="0">
                    <a:pos x="24" y="0"/>
                  </a:cxn>
                  <a:cxn ang="0">
                    <a:pos x="12" y="12"/>
                  </a:cxn>
                  <a:cxn ang="0">
                    <a:pos x="0" y="26"/>
                  </a:cxn>
                  <a:cxn ang="0">
                    <a:pos x="19" y="28"/>
                  </a:cxn>
                  <a:cxn ang="0">
                    <a:pos x="38" y="33"/>
                  </a:cxn>
                  <a:cxn ang="0">
                    <a:pos x="31" y="16"/>
                  </a:cxn>
                  <a:cxn ang="0">
                    <a:pos x="24" y="0"/>
                  </a:cxn>
                </a:cxnLst>
                <a:rect b="b" l="0" r="r" t="0"/>
                <a:pathLst>
                  <a:path h="33" w="38">
                    <a:moveTo>
                      <a:pt x="24" y="0"/>
                    </a:moveTo>
                    <a:lnTo>
                      <a:pt x="12" y="12"/>
                    </a:lnTo>
                    <a:lnTo>
                      <a:pt x="0" y="26"/>
                    </a:lnTo>
                    <a:lnTo>
                      <a:pt x="19" y="28"/>
                    </a:lnTo>
                    <a:lnTo>
                      <a:pt x="38" y="33"/>
                    </a:lnTo>
                    <a:lnTo>
                      <a:pt x="31" y="16"/>
                    </a:lnTo>
                    <a:lnTo>
                      <a:pt x="24" y="0"/>
                    </a:ln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Arial"/>
                </a:endParaRPr>
              </a:p>
            </p:txBody>
          </p:sp>
          <p:sp>
            <p:nvSpPr>
              <p:cNvPr id="6228" name="Freeform 84"/>
              <p:cNvSpPr/>
              <p:nvPr/>
            </p:nvSpPr>
            <p:spPr bwMode="auto">
              <a:xfrm>
                <a:off x="5778104" y="2555081"/>
                <a:ext cx="45244" cy="39291"/>
              </a:xfrm>
              <a:custGeom>
                <a:cxnLst>
                  <a:cxn ang="0">
                    <a:pos x="38" y="26"/>
                  </a:cxn>
                  <a:cxn ang="0">
                    <a:pos x="26" y="12"/>
                  </a:cxn>
                  <a:cxn ang="0">
                    <a:pos x="14" y="0"/>
                  </a:cxn>
                  <a:cxn ang="0">
                    <a:pos x="7" y="16"/>
                  </a:cxn>
                  <a:cxn ang="0">
                    <a:pos x="0" y="33"/>
                  </a:cxn>
                  <a:cxn ang="0">
                    <a:pos x="19" y="28"/>
                  </a:cxn>
                  <a:cxn ang="0">
                    <a:pos x="38" y="26"/>
                  </a:cxn>
                </a:cxnLst>
                <a:rect b="b" l="0" r="r" t="0"/>
                <a:pathLst>
                  <a:path h="33" w="38">
                    <a:moveTo>
                      <a:pt x="38" y="26"/>
                    </a:moveTo>
                    <a:lnTo>
                      <a:pt x="26" y="12"/>
                    </a:lnTo>
                    <a:lnTo>
                      <a:pt x="14" y="0"/>
                    </a:lnTo>
                    <a:lnTo>
                      <a:pt x="7" y="16"/>
                    </a:lnTo>
                    <a:lnTo>
                      <a:pt x="0" y="33"/>
                    </a:lnTo>
                    <a:lnTo>
                      <a:pt x="19" y="28"/>
                    </a:lnTo>
                    <a:lnTo>
                      <a:pt x="38" y="26"/>
                    </a:ln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229" name="Freeform 85"/>
              <p:cNvSpPr/>
              <p:nvPr/>
            </p:nvSpPr>
            <p:spPr bwMode="auto">
              <a:xfrm>
                <a:off x="5595938" y="2481263"/>
                <a:ext cx="219075" cy="197644"/>
              </a:xfrm>
              <a:custGeom>
                <a:cxnLst>
                  <a:cxn ang="0">
                    <a:pos x="78" y="44"/>
                  </a:cxn>
                  <a:cxn ang="0">
                    <a:pos x="77" y="40"/>
                  </a:cxn>
                  <a:cxn ang="0">
                    <a:pos x="73" y="41"/>
                  </a:cxn>
                  <a:cxn ang="0">
                    <a:pos x="70" y="41"/>
                  </a:cxn>
                  <a:cxn ang="0">
                    <a:pos x="66" y="46"/>
                  </a:cxn>
                  <a:cxn ang="0">
                    <a:pos x="46" y="46"/>
                  </a:cxn>
                  <a:cxn ang="0">
                    <a:pos x="43" y="10"/>
                  </a:cxn>
                  <a:cxn ang="0">
                    <a:pos x="53" y="10"/>
                  </a:cxn>
                  <a:cxn ang="0">
                    <a:pos x="55" y="7"/>
                  </a:cxn>
                  <a:cxn ang="0">
                    <a:pos x="55" y="7"/>
                  </a:cxn>
                  <a:cxn ang="0">
                    <a:pos x="53" y="4"/>
                  </a:cxn>
                  <a:cxn ang="0">
                    <a:pos x="43" y="4"/>
                  </a:cxn>
                  <a:cxn ang="0">
                    <a:pos x="43" y="0"/>
                  </a:cxn>
                  <a:cxn ang="0">
                    <a:pos x="39" y="0"/>
                  </a:cxn>
                  <a:cxn ang="0">
                    <a:pos x="35" y="0"/>
                  </a:cxn>
                  <a:cxn ang="0">
                    <a:pos x="35" y="4"/>
                  </a:cxn>
                  <a:cxn ang="0">
                    <a:pos x="25" y="4"/>
                  </a:cxn>
                  <a:cxn ang="0">
                    <a:pos x="23" y="7"/>
                  </a:cxn>
                  <a:cxn ang="0">
                    <a:pos x="23" y="7"/>
                  </a:cxn>
                  <a:cxn ang="0">
                    <a:pos x="25" y="10"/>
                  </a:cxn>
                  <a:cxn ang="0">
                    <a:pos x="35" y="10"/>
                  </a:cxn>
                  <a:cxn ang="0">
                    <a:pos x="32" y="46"/>
                  </a:cxn>
                  <a:cxn ang="0">
                    <a:pos x="12" y="46"/>
                  </a:cxn>
                  <a:cxn ang="0">
                    <a:pos x="8" y="41"/>
                  </a:cxn>
                  <a:cxn ang="0">
                    <a:pos x="5" y="41"/>
                  </a:cxn>
                  <a:cxn ang="0">
                    <a:pos x="1" y="40"/>
                  </a:cxn>
                  <a:cxn ang="0">
                    <a:pos x="0" y="44"/>
                  </a:cxn>
                  <a:cxn ang="0">
                    <a:pos x="12" y="58"/>
                  </a:cxn>
                  <a:cxn ang="0">
                    <a:pos x="17" y="59"/>
                  </a:cxn>
                  <a:cxn ang="0">
                    <a:pos x="37" y="69"/>
                  </a:cxn>
                  <a:cxn ang="0">
                    <a:pos x="41" y="69"/>
                  </a:cxn>
                  <a:cxn ang="0">
                    <a:pos x="61" y="59"/>
                  </a:cxn>
                  <a:cxn ang="0">
                    <a:pos x="66" y="58"/>
                  </a:cxn>
                  <a:cxn ang="0">
                    <a:pos x="78" y="44"/>
                  </a:cxn>
                </a:cxnLst>
                <a:rect b="b" l="0" r="r" t="0"/>
                <a:pathLst>
                  <a:path h="70" w="78">
                    <a:moveTo>
                      <a:pt x="78" y="44"/>
                    </a:moveTo>
                    <a:cubicBezTo>
                      <a:pt x="77" y="43"/>
                      <a:pt x="77" y="42"/>
                      <a:pt x="77" y="40"/>
                    </a:cubicBezTo>
                    <a:cubicBezTo>
                      <a:pt x="73" y="41"/>
                      <a:pt x="73" y="41"/>
                      <a:pt x="73" y="41"/>
                    </a:cubicBezTo>
                    <a:cubicBezTo>
                      <a:pt x="70" y="41"/>
                      <a:pt x="70" y="41"/>
                      <a:pt x="70" y="41"/>
                    </a:cubicBezTo>
                    <a:cubicBezTo>
                      <a:pt x="69" y="43"/>
                      <a:pt x="68" y="45"/>
                      <a:pt x="66" y="46"/>
                    </a:cubicBezTo>
                    <a:cubicBezTo>
                      <a:pt x="62" y="49"/>
                      <a:pt x="47" y="51"/>
                      <a:pt x="46" y="46"/>
                    </a:cubicBezTo>
                    <a:cubicBezTo>
                      <a:pt x="45" y="43"/>
                      <a:pt x="44" y="25"/>
                      <a:pt x="43" y="10"/>
                    </a:cubicBezTo>
                    <a:cubicBezTo>
                      <a:pt x="53" y="10"/>
                      <a:pt x="53" y="10"/>
                      <a:pt x="53" y="10"/>
                    </a:cubicBezTo>
                    <a:cubicBezTo>
                      <a:pt x="54" y="10"/>
                      <a:pt x="55" y="8"/>
                      <a:pt x="55" y="7"/>
                    </a:cubicBezTo>
                    <a:cubicBezTo>
                      <a:pt x="55" y="7"/>
                      <a:pt x="55" y="7"/>
                      <a:pt x="55" y="7"/>
                    </a:cubicBezTo>
                    <a:cubicBezTo>
                      <a:pt x="55" y="5"/>
                      <a:pt x="54" y="4"/>
                      <a:pt x="53" y="4"/>
                    </a:cubicBezTo>
                    <a:cubicBezTo>
                      <a:pt x="43" y="4"/>
                      <a:pt x="43" y="4"/>
                      <a:pt x="43" y="4"/>
                    </a:cubicBezTo>
                    <a:cubicBezTo>
                      <a:pt x="43" y="2"/>
                      <a:pt x="43" y="1"/>
                      <a:pt x="43" y="0"/>
                    </a:cubicBezTo>
                    <a:cubicBezTo>
                      <a:pt x="42" y="0"/>
                      <a:pt x="40" y="0"/>
                      <a:pt x="39" y="0"/>
                    </a:cubicBezTo>
                    <a:cubicBezTo>
                      <a:pt x="38" y="0"/>
                      <a:pt x="36" y="0"/>
                      <a:pt x="35" y="0"/>
                    </a:cubicBezTo>
                    <a:cubicBezTo>
                      <a:pt x="35" y="1"/>
                      <a:pt x="35" y="2"/>
                      <a:pt x="35" y="4"/>
                    </a:cubicBezTo>
                    <a:cubicBezTo>
                      <a:pt x="25" y="4"/>
                      <a:pt x="25" y="4"/>
                      <a:pt x="25" y="4"/>
                    </a:cubicBezTo>
                    <a:cubicBezTo>
                      <a:pt x="24" y="4"/>
                      <a:pt x="23" y="5"/>
                      <a:pt x="23" y="7"/>
                    </a:cubicBezTo>
                    <a:cubicBezTo>
                      <a:pt x="23" y="7"/>
                      <a:pt x="23" y="7"/>
                      <a:pt x="23" y="7"/>
                    </a:cubicBezTo>
                    <a:cubicBezTo>
                      <a:pt x="23" y="8"/>
                      <a:pt x="24" y="10"/>
                      <a:pt x="25" y="10"/>
                    </a:cubicBezTo>
                    <a:cubicBezTo>
                      <a:pt x="35" y="10"/>
                      <a:pt x="35" y="10"/>
                      <a:pt x="35" y="10"/>
                    </a:cubicBezTo>
                    <a:cubicBezTo>
                      <a:pt x="34" y="25"/>
                      <a:pt x="33" y="43"/>
                      <a:pt x="32" y="46"/>
                    </a:cubicBezTo>
                    <a:cubicBezTo>
                      <a:pt x="31" y="51"/>
                      <a:pt x="16" y="49"/>
                      <a:pt x="12" y="46"/>
                    </a:cubicBezTo>
                    <a:cubicBezTo>
                      <a:pt x="10" y="45"/>
                      <a:pt x="8" y="43"/>
                      <a:pt x="8" y="41"/>
                    </a:cubicBezTo>
                    <a:cubicBezTo>
                      <a:pt x="5" y="41"/>
                      <a:pt x="5" y="41"/>
                      <a:pt x="5" y="41"/>
                    </a:cubicBezTo>
                    <a:cubicBezTo>
                      <a:pt x="1" y="40"/>
                      <a:pt x="1" y="40"/>
                      <a:pt x="1" y="40"/>
                    </a:cubicBezTo>
                    <a:cubicBezTo>
                      <a:pt x="1" y="42"/>
                      <a:pt x="1" y="43"/>
                      <a:pt x="0" y="44"/>
                    </a:cubicBezTo>
                    <a:cubicBezTo>
                      <a:pt x="0" y="51"/>
                      <a:pt x="6" y="55"/>
                      <a:pt x="12" y="58"/>
                    </a:cubicBezTo>
                    <a:cubicBezTo>
                      <a:pt x="13" y="58"/>
                      <a:pt x="15" y="59"/>
                      <a:pt x="17" y="59"/>
                    </a:cubicBezTo>
                    <a:cubicBezTo>
                      <a:pt x="25" y="61"/>
                      <a:pt x="32" y="63"/>
                      <a:pt x="37" y="69"/>
                    </a:cubicBezTo>
                    <a:cubicBezTo>
                      <a:pt x="38" y="70"/>
                      <a:pt x="40" y="70"/>
                      <a:pt x="41" y="69"/>
                    </a:cubicBezTo>
                    <a:cubicBezTo>
                      <a:pt x="46" y="63"/>
                      <a:pt x="53" y="61"/>
                      <a:pt x="61" y="59"/>
                    </a:cubicBezTo>
                    <a:cubicBezTo>
                      <a:pt x="63" y="59"/>
                      <a:pt x="65" y="58"/>
                      <a:pt x="66" y="58"/>
                    </a:cubicBezTo>
                    <a:cubicBezTo>
                      <a:pt x="72" y="55"/>
                      <a:pt x="78" y="51"/>
                      <a:pt x="78" y="44"/>
                    </a:cubicBez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grpSp>
        <p:nvGrpSpPr>
          <p:cNvPr id="13" name="组合 12"/>
          <p:cNvGrpSpPr/>
          <p:nvPr/>
        </p:nvGrpSpPr>
        <p:grpSpPr>
          <a:xfrm>
            <a:off x="6657199" y="2141133"/>
            <a:ext cx="1190841" cy="1188039"/>
            <a:chOff x="6657199" y="2141133"/>
            <a:chExt cx="1190841" cy="1188039"/>
          </a:xfrm>
        </p:grpSpPr>
        <p:sp>
          <p:nvSpPr>
            <p:cNvPr id="6154" name="Freeform 10"/>
            <p:cNvSpPr>
              <a:spLocks noEditPoints="1"/>
            </p:cNvSpPr>
            <p:nvPr/>
          </p:nvSpPr>
          <p:spPr bwMode="auto">
            <a:xfrm>
              <a:off x="6657199" y="2141133"/>
              <a:ext cx="1190841" cy="1188039"/>
            </a:xfrm>
            <a:custGeom>
              <a:cxnLst>
                <a:cxn ang="0">
                  <a:pos x="180" y="0"/>
                </a:cxn>
                <a:cxn ang="0">
                  <a:pos x="360" y="180"/>
                </a:cxn>
                <a:cxn ang="0">
                  <a:pos x="180" y="359"/>
                </a:cxn>
                <a:cxn ang="0">
                  <a:pos x="0" y="180"/>
                </a:cxn>
                <a:cxn ang="0">
                  <a:pos x="180" y="0"/>
                </a:cxn>
                <a:cxn ang="0">
                  <a:pos x="180" y="6"/>
                </a:cxn>
                <a:cxn ang="0">
                  <a:pos x="170" y="16"/>
                </a:cxn>
                <a:cxn ang="0">
                  <a:pos x="180" y="26"/>
                </a:cxn>
                <a:cxn ang="0">
                  <a:pos x="190" y="16"/>
                </a:cxn>
                <a:cxn ang="0">
                  <a:pos x="180" y="6"/>
                </a:cxn>
                <a:cxn ang="0">
                  <a:pos x="180" y="31"/>
                </a:cxn>
                <a:cxn ang="0">
                  <a:pos x="32" y="180"/>
                </a:cxn>
                <a:cxn ang="0">
                  <a:pos x="180" y="328"/>
                </a:cxn>
                <a:cxn ang="0">
                  <a:pos x="328" y="180"/>
                </a:cxn>
                <a:cxn ang="0">
                  <a:pos x="180" y="31"/>
                </a:cxn>
              </a:cxnLst>
              <a:rect b="b" l="0" r="r" t="0"/>
              <a:pathLst>
                <a:path h="359" w="360">
                  <a:moveTo>
                    <a:pt x="180" y="0"/>
                  </a:moveTo>
                  <a:cubicBezTo>
                    <a:pt x="279" y="0"/>
                    <a:pt x="360" y="80"/>
                    <a:pt x="360" y="180"/>
                  </a:cubicBezTo>
                  <a:cubicBezTo>
                    <a:pt x="360" y="279"/>
                    <a:pt x="279" y="359"/>
                    <a:pt x="180" y="359"/>
                  </a:cubicBezTo>
                  <a:cubicBezTo>
                    <a:pt x="81" y="359"/>
                    <a:pt x="0" y="279"/>
                    <a:pt x="0" y="180"/>
                  </a:cubicBezTo>
                  <a:cubicBezTo>
                    <a:pt x="0" y="80"/>
                    <a:pt x="81" y="0"/>
                    <a:pt x="180" y="0"/>
                  </a:cubicBezTo>
                  <a:close/>
                  <a:moveTo>
                    <a:pt x="180" y="6"/>
                  </a:moveTo>
                  <a:cubicBezTo>
                    <a:pt x="174" y="6"/>
                    <a:pt x="170" y="10"/>
                    <a:pt x="170" y="16"/>
                  </a:cubicBezTo>
                  <a:cubicBezTo>
                    <a:pt x="170" y="22"/>
                    <a:pt x="174" y="26"/>
                    <a:pt x="180" y="26"/>
                  </a:cubicBezTo>
                  <a:cubicBezTo>
                    <a:pt x="186" y="26"/>
                    <a:pt x="190" y="22"/>
                    <a:pt x="190" y="16"/>
                  </a:cubicBezTo>
                  <a:cubicBezTo>
                    <a:pt x="190" y="10"/>
                    <a:pt x="186" y="6"/>
                    <a:pt x="180" y="6"/>
                  </a:cubicBezTo>
                  <a:close/>
                  <a:moveTo>
                    <a:pt x="180" y="31"/>
                  </a:moveTo>
                  <a:cubicBezTo>
                    <a:pt x="98" y="31"/>
                    <a:pt x="32" y="98"/>
                    <a:pt x="32" y="180"/>
                  </a:cubicBezTo>
                  <a:cubicBezTo>
                    <a:pt x="32" y="262"/>
                    <a:pt x="98" y="328"/>
                    <a:pt x="180" y="328"/>
                  </a:cubicBezTo>
                  <a:cubicBezTo>
                    <a:pt x="262" y="328"/>
                    <a:pt x="328" y="262"/>
                    <a:pt x="328" y="180"/>
                  </a:cubicBezTo>
                  <a:cubicBezTo>
                    <a:pt x="328" y="98"/>
                    <a:pt x="262" y="31"/>
                    <a:pt x="180" y="31"/>
                  </a:cubicBez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nvGrpSpPr>
            <p:cNvPr id="7" name="组合 6">
              <a:extLst>
                <a:ext uri="{FF2B5EF4-FFF2-40B4-BE49-F238E27FC236}">
                  <a16:creationId xmlns:a16="http://schemas.microsoft.com/office/drawing/2014/main" id="{609D524E-B6F0-4AF9-B6A2-2659DCD33BF3}"/>
                </a:ext>
              </a:extLst>
            </p:cNvPr>
            <p:cNvGrpSpPr/>
            <p:nvPr/>
          </p:nvGrpSpPr>
          <p:grpSpPr>
            <a:xfrm>
              <a:off x="7031262" y="2782786"/>
              <a:ext cx="442712" cy="308218"/>
              <a:chOff x="6661547" y="2427685"/>
              <a:chExt cx="376237" cy="261938"/>
            </a:xfrm>
            <a:solidFill>
              <a:srgbClr val="273045"/>
            </a:solidFill>
          </p:grpSpPr>
          <p:sp>
            <p:nvSpPr>
              <p:cNvPr id="6230" name="Oval 86"/>
              <p:cNvSpPr>
                <a:spLocks noChangeArrowheads="1"/>
              </p:cNvSpPr>
              <p:nvPr/>
            </p:nvSpPr>
            <p:spPr bwMode="auto">
              <a:xfrm>
                <a:off x="6793707" y="2427685"/>
                <a:ext cx="111919" cy="121444"/>
              </a:xfrm>
              <a:prstGeom prst="ellipse">
                <a:avLst/>
              </a:pr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231" name="Freeform 87"/>
              <p:cNvSpPr/>
              <p:nvPr/>
            </p:nvSpPr>
            <p:spPr bwMode="auto">
              <a:xfrm>
                <a:off x="6750844" y="2557463"/>
                <a:ext cx="197644" cy="132160"/>
              </a:xfrm>
              <a:custGeom>
                <a:cxnLst>
                  <a:cxn ang="0">
                    <a:pos x="63" y="47"/>
                  </a:cxn>
                  <a:cxn ang="0">
                    <a:pos x="70" y="40"/>
                  </a:cxn>
                  <a:cxn ang="0">
                    <a:pos x="70" y="35"/>
                  </a:cxn>
                  <a:cxn ang="0">
                    <a:pos x="35" y="0"/>
                  </a:cxn>
                  <a:cxn ang="0">
                    <a:pos x="0" y="35"/>
                  </a:cxn>
                  <a:cxn ang="0">
                    <a:pos x="0" y="40"/>
                  </a:cxn>
                  <a:cxn ang="0">
                    <a:pos x="7" y="47"/>
                  </a:cxn>
                  <a:cxn ang="0">
                    <a:pos x="63" y="47"/>
                  </a:cxn>
                </a:cxnLst>
                <a:rect b="b" l="0" r="r" t="0"/>
                <a:pathLst>
                  <a:path h="47" w="70">
                    <a:moveTo>
                      <a:pt x="63" y="47"/>
                    </a:moveTo>
                    <a:cubicBezTo>
                      <a:pt x="67" y="47"/>
                      <a:pt x="70" y="44"/>
                      <a:pt x="70" y="40"/>
                    </a:cubicBezTo>
                    <a:cubicBezTo>
                      <a:pt x="70" y="35"/>
                      <a:pt x="70" y="35"/>
                      <a:pt x="70" y="35"/>
                    </a:cubicBezTo>
                    <a:cubicBezTo>
                      <a:pt x="70" y="21"/>
                      <a:pt x="60" y="0"/>
                      <a:pt x="35" y="0"/>
                    </a:cubicBezTo>
                    <a:cubicBezTo>
                      <a:pt x="12" y="0"/>
                      <a:pt x="0" y="20"/>
                      <a:pt x="0" y="35"/>
                    </a:cubicBezTo>
                    <a:cubicBezTo>
                      <a:pt x="0" y="40"/>
                      <a:pt x="0" y="40"/>
                      <a:pt x="0" y="40"/>
                    </a:cubicBezTo>
                    <a:cubicBezTo>
                      <a:pt x="0" y="44"/>
                      <a:pt x="3" y="47"/>
                      <a:pt x="7" y="47"/>
                    </a:cubicBezTo>
                    <a:lnTo>
                      <a:pt x="63" y="47"/>
                    </a:ln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232" name="Oval 88"/>
              <p:cNvSpPr>
                <a:spLocks noChangeArrowheads="1"/>
              </p:cNvSpPr>
              <p:nvPr/>
            </p:nvSpPr>
            <p:spPr bwMode="auto">
              <a:xfrm>
                <a:off x="6692503" y="2464594"/>
                <a:ext cx="80963" cy="86916"/>
              </a:xfrm>
              <a:prstGeom prst="ellipse">
                <a:avLst/>
              </a:pr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233" name="Freeform 89"/>
              <p:cNvSpPr/>
              <p:nvPr/>
            </p:nvSpPr>
            <p:spPr bwMode="auto">
              <a:xfrm>
                <a:off x="6661547" y="2557463"/>
                <a:ext cx="117872" cy="95250"/>
              </a:xfrm>
              <a:custGeom>
                <a:cxnLst>
                  <a:cxn ang="0">
                    <a:pos x="42" y="6"/>
                  </a:cxn>
                  <a:cxn ang="0">
                    <a:pos x="25" y="0"/>
                  </a:cxn>
                  <a:cxn ang="0">
                    <a:pos x="0" y="23"/>
                  </a:cxn>
                  <a:cxn ang="0">
                    <a:pos x="0" y="23"/>
                  </a:cxn>
                  <a:cxn ang="0">
                    <a:pos x="11" y="34"/>
                  </a:cxn>
                  <a:cxn ang="0">
                    <a:pos x="29" y="34"/>
                  </a:cxn>
                  <a:cxn ang="0">
                    <a:pos x="42" y="6"/>
                  </a:cxn>
                </a:cxnLst>
                <a:rect b="b" l="0" r="r" t="0"/>
                <a:pathLst>
                  <a:path h="34" w="42">
                    <a:moveTo>
                      <a:pt x="42" y="6"/>
                    </a:moveTo>
                    <a:cubicBezTo>
                      <a:pt x="37" y="2"/>
                      <a:pt x="32" y="0"/>
                      <a:pt x="25" y="0"/>
                    </a:cubicBezTo>
                    <a:cubicBezTo>
                      <a:pt x="12" y="0"/>
                      <a:pt x="1" y="10"/>
                      <a:pt x="0" y="23"/>
                    </a:cubicBezTo>
                    <a:cubicBezTo>
                      <a:pt x="0" y="23"/>
                      <a:pt x="0" y="23"/>
                      <a:pt x="0" y="23"/>
                    </a:cubicBezTo>
                    <a:cubicBezTo>
                      <a:pt x="0" y="29"/>
                      <a:pt x="5" y="34"/>
                      <a:pt x="11" y="34"/>
                    </a:cubicBezTo>
                    <a:cubicBezTo>
                      <a:pt x="29" y="34"/>
                      <a:pt x="29" y="34"/>
                      <a:pt x="29" y="34"/>
                    </a:cubicBezTo>
                    <a:cubicBezTo>
                      <a:pt x="29" y="22"/>
                      <a:pt x="34" y="12"/>
                      <a:pt x="42" y="6"/>
                    </a:cubicBez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234" name="Oval 90"/>
              <p:cNvSpPr>
                <a:spLocks noChangeArrowheads="1"/>
              </p:cNvSpPr>
              <p:nvPr/>
            </p:nvSpPr>
            <p:spPr bwMode="auto">
              <a:xfrm>
                <a:off x="6925866" y="2464594"/>
                <a:ext cx="80963" cy="86916"/>
              </a:xfrm>
              <a:prstGeom prst="ellipse">
                <a:avLst/>
              </a:pr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235" name="Freeform 91"/>
              <p:cNvSpPr/>
              <p:nvPr/>
            </p:nvSpPr>
            <p:spPr bwMode="auto">
              <a:xfrm>
                <a:off x="6919912" y="2557463"/>
                <a:ext cx="117872" cy="95250"/>
              </a:xfrm>
              <a:custGeom>
                <a:cxnLst>
                  <a:cxn ang="0">
                    <a:pos x="0" y="6"/>
                  </a:cxn>
                  <a:cxn ang="0">
                    <a:pos x="17" y="0"/>
                  </a:cxn>
                  <a:cxn ang="0">
                    <a:pos x="42" y="23"/>
                  </a:cxn>
                  <a:cxn ang="0">
                    <a:pos x="42" y="23"/>
                  </a:cxn>
                  <a:cxn ang="0">
                    <a:pos x="31" y="34"/>
                  </a:cxn>
                  <a:cxn ang="0">
                    <a:pos x="13" y="34"/>
                  </a:cxn>
                  <a:cxn ang="0">
                    <a:pos x="0" y="6"/>
                  </a:cxn>
                </a:cxnLst>
                <a:rect b="b" l="0" r="r" t="0"/>
                <a:pathLst>
                  <a:path h="34" w="42">
                    <a:moveTo>
                      <a:pt x="0" y="6"/>
                    </a:moveTo>
                    <a:cubicBezTo>
                      <a:pt x="5" y="2"/>
                      <a:pt x="11" y="0"/>
                      <a:pt x="17" y="0"/>
                    </a:cubicBezTo>
                    <a:cubicBezTo>
                      <a:pt x="30" y="0"/>
                      <a:pt x="41" y="10"/>
                      <a:pt x="42" y="23"/>
                    </a:cubicBezTo>
                    <a:cubicBezTo>
                      <a:pt x="42" y="23"/>
                      <a:pt x="42" y="23"/>
                      <a:pt x="42" y="23"/>
                    </a:cubicBezTo>
                    <a:cubicBezTo>
                      <a:pt x="42" y="29"/>
                      <a:pt x="37" y="34"/>
                      <a:pt x="31" y="34"/>
                    </a:cubicBezTo>
                    <a:cubicBezTo>
                      <a:pt x="13" y="34"/>
                      <a:pt x="13" y="34"/>
                      <a:pt x="13" y="34"/>
                    </a:cubicBezTo>
                    <a:cubicBezTo>
                      <a:pt x="13" y="22"/>
                      <a:pt x="8" y="12"/>
                      <a:pt x="0" y="6"/>
                    </a:cubicBez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grpSp>
        <p:nvGrpSpPr>
          <p:cNvPr id="8" name="组合 7"/>
          <p:cNvGrpSpPr/>
          <p:nvPr/>
        </p:nvGrpSpPr>
        <p:grpSpPr>
          <a:xfrm>
            <a:off x="1665474" y="1419622"/>
            <a:ext cx="395079" cy="397882"/>
            <a:chOff x="1665474" y="1419622"/>
            <a:chExt cx="395079" cy="397882"/>
          </a:xfrm>
        </p:grpSpPr>
        <p:sp>
          <p:nvSpPr>
            <p:cNvPr id="6236" name="Oval 92"/>
            <p:cNvSpPr>
              <a:spLocks noChangeArrowheads="1"/>
            </p:cNvSpPr>
            <p:nvPr/>
          </p:nvSpPr>
          <p:spPr bwMode="auto">
            <a:xfrm>
              <a:off x="1699097" y="1453246"/>
              <a:ext cx="327831" cy="330634"/>
            </a:xfrm>
            <a:prstGeom prst="ellipse">
              <a:avLst/>
            </a:pr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237" name="Freeform 93"/>
            <p:cNvSpPr>
              <a:spLocks noEditPoints="1"/>
            </p:cNvSpPr>
            <p:nvPr/>
          </p:nvSpPr>
          <p:spPr bwMode="auto">
            <a:xfrm>
              <a:off x="1665474" y="1419622"/>
              <a:ext cx="395079" cy="397882"/>
            </a:xfrm>
            <a:custGeom>
              <a:cxnLst>
                <a:cxn ang="0">
                  <a:pos x="60" y="0"/>
                </a:cxn>
                <a:cxn ang="0">
                  <a:pos x="119" y="60"/>
                </a:cxn>
                <a:cxn ang="0">
                  <a:pos x="60" y="120"/>
                </a:cxn>
                <a:cxn ang="0">
                  <a:pos x="0" y="60"/>
                </a:cxn>
                <a:cxn ang="0">
                  <a:pos x="60" y="0"/>
                </a:cxn>
                <a:cxn ang="0">
                  <a:pos x="60" y="6"/>
                </a:cxn>
                <a:cxn ang="0">
                  <a:pos x="6" y="60"/>
                </a:cxn>
                <a:cxn ang="0">
                  <a:pos x="60" y="114"/>
                </a:cxn>
                <a:cxn ang="0">
                  <a:pos x="114" y="60"/>
                </a:cxn>
                <a:cxn ang="0">
                  <a:pos x="60" y="6"/>
                </a:cxn>
              </a:cxnLst>
              <a:rect b="b" l="0" r="r" t="0"/>
              <a:pathLst>
                <a:path h="120" w="119">
                  <a:moveTo>
                    <a:pt x="60" y="0"/>
                  </a:moveTo>
                  <a:cubicBezTo>
                    <a:pt x="93" y="0"/>
                    <a:pt x="119" y="27"/>
                    <a:pt x="119" y="60"/>
                  </a:cubicBezTo>
                  <a:cubicBezTo>
                    <a:pt x="119" y="93"/>
                    <a:pt x="93" y="120"/>
                    <a:pt x="60" y="120"/>
                  </a:cubicBezTo>
                  <a:cubicBezTo>
                    <a:pt x="27" y="120"/>
                    <a:pt x="0" y="93"/>
                    <a:pt x="0" y="60"/>
                  </a:cubicBezTo>
                  <a:cubicBezTo>
                    <a:pt x="0" y="27"/>
                    <a:pt x="27" y="0"/>
                    <a:pt x="60" y="0"/>
                  </a:cubicBezTo>
                  <a:close/>
                  <a:moveTo>
                    <a:pt x="60" y="6"/>
                  </a:moveTo>
                  <a:cubicBezTo>
                    <a:pt x="30" y="6"/>
                    <a:pt x="6" y="30"/>
                    <a:pt x="6" y="60"/>
                  </a:cubicBezTo>
                  <a:cubicBezTo>
                    <a:pt x="6" y="90"/>
                    <a:pt x="30" y="114"/>
                    <a:pt x="60" y="114"/>
                  </a:cubicBezTo>
                  <a:cubicBezTo>
                    <a:pt x="89" y="114"/>
                    <a:pt x="114" y="90"/>
                    <a:pt x="114" y="60"/>
                  </a:cubicBezTo>
                  <a:cubicBezTo>
                    <a:pt x="114" y="30"/>
                    <a:pt x="89" y="6"/>
                    <a:pt x="60" y="6"/>
                  </a:cubicBez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nvGrpSpPr>
          <p:cNvPr id="9" name="组合 8"/>
          <p:cNvGrpSpPr/>
          <p:nvPr/>
        </p:nvGrpSpPr>
        <p:grpSpPr>
          <a:xfrm>
            <a:off x="3015501" y="1419622"/>
            <a:ext cx="396480" cy="397882"/>
            <a:chOff x="3013225" y="1419622"/>
            <a:chExt cx="396480" cy="397882"/>
          </a:xfrm>
        </p:grpSpPr>
        <p:sp>
          <p:nvSpPr>
            <p:cNvPr id="6238" name="Oval 94"/>
            <p:cNvSpPr>
              <a:spLocks noChangeArrowheads="1"/>
            </p:cNvSpPr>
            <p:nvPr/>
          </p:nvSpPr>
          <p:spPr bwMode="auto">
            <a:xfrm>
              <a:off x="3046849" y="1453246"/>
              <a:ext cx="326430" cy="330634"/>
            </a:xfrm>
            <a:prstGeom prst="ellipse">
              <a:avLst/>
            </a:pr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239" name="Freeform 95"/>
            <p:cNvSpPr>
              <a:spLocks noEditPoints="1"/>
            </p:cNvSpPr>
            <p:nvPr/>
          </p:nvSpPr>
          <p:spPr bwMode="auto">
            <a:xfrm>
              <a:off x="3013225" y="1419622"/>
              <a:ext cx="396480" cy="397882"/>
            </a:xfrm>
            <a:custGeom>
              <a:cxnLst>
                <a:cxn ang="0">
                  <a:pos x="60" y="0"/>
                </a:cxn>
                <a:cxn ang="0">
                  <a:pos x="120" y="60"/>
                </a:cxn>
                <a:cxn ang="0">
                  <a:pos x="60" y="120"/>
                </a:cxn>
                <a:cxn ang="0">
                  <a:pos x="0" y="60"/>
                </a:cxn>
                <a:cxn ang="0">
                  <a:pos x="60" y="0"/>
                </a:cxn>
                <a:cxn ang="0">
                  <a:pos x="60" y="6"/>
                </a:cxn>
                <a:cxn ang="0">
                  <a:pos x="6" y="60"/>
                </a:cxn>
                <a:cxn ang="0">
                  <a:pos x="60" y="114"/>
                </a:cxn>
                <a:cxn ang="0">
                  <a:pos x="114" y="60"/>
                </a:cxn>
                <a:cxn ang="0">
                  <a:pos x="60" y="6"/>
                </a:cxn>
              </a:cxnLst>
              <a:rect b="b" l="0" r="r" t="0"/>
              <a:pathLst>
                <a:path h="120" w="120">
                  <a:moveTo>
                    <a:pt x="60" y="0"/>
                  </a:moveTo>
                  <a:cubicBezTo>
                    <a:pt x="93" y="0"/>
                    <a:pt x="120" y="27"/>
                    <a:pt x="120" y="60"/>
                  </a:cubicBezTo>
                  <a:cubicBezTo>
                    <a:pt x="120" y="93"/>
                    <a:pt x="93" y="120"/>
                    <a:pt x="60" y="120"/>
                  </a:cubicBezTo>
                  <a:cubicBezTo>
                    <a:pt x="27" y="120"/>
                    <a:pt x="0" y="93"/>
                    <a:pt x="0" y="60"/>
                  </a:cubicBezTo>
                  <a:cubicBezTo>
                    <a:pt x="0" y="27"/>
                    <a:pt x="27" y="0"/>
                    <a:pt x="60" y="0"/>
                  </a:cubicBezTo>
                  <a:close/>
                  <a:moveTo>
                    <a:pt x="60" y="6"/>
                  </a:moveTo>
                  <a:cubicBezTo>
                    <a:pt x="30" y="6"/>
                    <a:pt x="6" y="30"/>
                    <a:pt x="6" y="60"/>
                  </a:cubicBezTo>
                  <a:cubicBezTo>
                    <a:pt x="6" y="90"/>
                    <a:pt x="30" y="114"/>
                    <a:pt x="60" y="114"/>
                  </a:cubicBezTo>
                  <a:cubicBezTo>
                    <a:pt x="90" y="114"/>
                    <a:pt x="114" y="90"/>
                    <a:pt x="114" y="60"/>
                  </a:cubicBezTo>
                  <a:cubicBezTo>
                    <a:pt x="114" y="30"/>
                    <a:pt x="90" y="6"/>
                    <a:pt x="60" y="6"/>
                  </a:cubicBezTo>
                  <a:close/>
                </a:path>
              </a:pathLst>
            </a:cu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nvGrpSpPr>
          <p:cNvPr id="10" name="组合 9"/>
          <p:cNvGrpSpPr/>
          <p:nvPr/>
        </p:nvGrpSpPr>
        <p:grpSpPr>
          <a:xfrm>
            <a:off x="4359575" y="1419622"/>
            <a:ext cx="397882" cy="397882"/>
            <a:chOff x="4359575" y="1419622"/>
            <a:chExt cx="397882" cy="397882"/>
          </a:xfrm>
        </p:grpSpPr>
        <p:sp>
          <p:nvSpPr>
            <p:cNvPr id="6240" name="Oval 96"/>
            <p:cNvSpPr>
              <a:spLocks noChangeArrowheads="1"/>
            </p:cNvSpPr>
            <p:nvPr/>
          </p:nvSpPr>
          <p:spPr bwMode="auto">
            <a:xfrm>
              <a:off x="4393199" y="1453246"/>
              <a:ext cx="330634" cy="330634"/>
            </a:xfrm>
            <a:prstGeom prst="ellipse">
              <a:avLst/>
            </a:pr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241" name="Freeform 97"/>
            <p:cNvSpPr>
              <a:spLocks noEditPoints="1"/>
            </p:cNvSpPr>
            <p:nvPr/>
          </p:nvSpPr>
          <p:spPr bwMode="auto">
            <a:xfrm>
              <a:off x="4359575" y="1419622"/>
              <a:ext cx="397882" cy="397882"/>
            </a:xfrm>
            <a:custGeom>
              <a:cxnLst>
                <a:cxn ang="0">
                  <a:pos x="60" y="0"/>
                </a:cxn>
                <a:cxn ang="0">
                  <a:pos x="120" y="60"/>
                </a:cxn>
                <a:cxn ang="0">
                  <a:pos x="60" y="120"/>
                </a:cxn>
                <a:cxn ang="0">
                  <a:pos x="0" y="60"/>
                </a:cxn>
                <a:cxn ang="0">
                  <a:pos x="60" y="0"/>
                </a:cxn>
                <a:cxn ang="0">
                  <a:pos x="60" y="6"/>
                </a:cxn>
                <a:cxn ang="0">
                  <a:pos x="6" y="60"/>
                </a:cxn>
                <a:cxn ang="0">
                  <a:pos x="60" y="114"/>
                </a:cxn>
                <a:cxn ang="0">
                  <a:pos x="114" y="60"/>
                </a:cxn>
                <a:cxn ang="0">
                  <a:pos x="60" y="6"/>
                </a:cxn>
              </a:cxnLst>
              <a:rect b="b" l="0" r="r" t="0"/>
              <a:pathLst>
                <a:path h="120" w="120">
                  <a:moveTo>
                    <a:pt x="60" y="0"/>
                  </a:moveTo>
                  <a:cubicBezTo>
                    <a:pt x="93" y="0"/>
                    <a:pt x="120" y="27"/>
                    <a:pt x="120" y="60"/>
                  </a:cubicBezTo>
                  <a:cubicBezTo>
                    <a:pt x="120" y="93"/>
                    <a:pt x="93" y="120"/>
                    <a:pt x="60" y="120"/>
                  </a:cubicBezTo>
                  <a:cubicBezTo>
                    <a:pt x="27" y="120"/>
                    <a:pt x="0" y="93"/>
                    <a:pt x="0" y="60"/>
                  </a:cubicBezTo>
                  <a:cubicBezTo>
                    <a:pt x="0" y="27"/>
                    <a:pt x="27" y="0"/>
                    <a:pt x="60" y="0"/>
                  </a:cubicBezTo>
                  <a:close/>
                  <a:moveTo>
                    <a:pt x="60" y="6"/>
                  </a:moveTo>
                  <a:cubicBezTo>
                    <a:pt x="30" y="6"/>
                    <a:pt x="6" y="30"/>
                    <a:pt x="6" y="60"/>
                  </a:cubicBezTo>
                  <a:cubicBezTo>
                    <a:pt x="6" y="90"/>
                    <a:pt x="30" y="114"/>
                    <a:pt x="60" y="114"/>
                  </a:cubicBezTo>
                  <a:cubicBezTo>
                    <a:pt x="90" y="114"/>
                    <a:pt x="114" y="90"/>
                    <a:pt x="114" y="60"/>
                  </a:cubicBezTo>
                  <a:cubicBezTo>
                    <a:pt x="114" y="30"/>
                    <a:pt x="90" y="6"/>
                    <a:pt x="60" y="6"/>
                  </a:cubicBez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nvGrpSpPr>
          <p:cNvPr id="11" name="组合 10"/>
          <p:cNvGrpSpPr/>
          <p:nvPr/>
        </p:nvGrpSpPr>
        <p:grpSpPr>
          <a:xfrm>
            <a:off x="5707327" y="1419622"/>
            <a:ext cx="396480" cy="397882"/>
            <a:chOff x="5707327" y="1419622"/>
            <a:chExt cx="396480" cy="397882"/>
          </a:xfrm>
        </p:grpSpPr>
        <p:sp>
          <p:nvSpPr>
            <p:cNvPr id="6242" name="Oval 98"/>
            <p:cNvSpPr>
              <a:spLocks noChangeArrowheads="1"/>
            </p:cNvSpPr>
            <p:nvPr/>
          </p:nvSpPr>
          <p:spPr bwMode="auto">
            <a:xfrm>
              <a:off x="5740951" y="1453246"/>
              <a:ext cx="330634" cy="330634"/>
            </a:xfrm>
            <a:prstGeom prst="ellipse">
              <a:avLst/>
            </a:pr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243" name="Freeform 99"/>
            <p:cNvSpPr>
              <a:spLocks noEditPoints="1"/>
            </p:cNvSpPr>
            <p:nvPr/>
          </p:nvSpPr>
          <p:spPr bwMode="auto">
            <a:xfrm>
              <a:off x="5707327" y="1419622"/>
              <a:ext cx="396480" cy="397882"/>
            </a:xfrm>
            <a:custGeom>
              <a:cxnLst>
                <a:cxn ang="0">
                  <a:pos x="60" y="0"/>
                </a:cxn>
                <a:cxn ang="0">
                  <a:pos x="120" y="60"/>
                </a:cxn>
                <a:cxn ang="0">
                  <a:pos x="60" y="120"/>
                </a:cxn>
                <a:cxn ang="0">
                  <a:pos x="0" y="60"/>
                </a:cxn>
                <a:cxn ang="0">
                  <a:pos x="60" y="0"/>
                </a:cxn>
                <a:cxn ang="0">
                  <a:pos x="60" y="6"/>
                </a:cxn>
                <a:cxn ang="0">
                  <a:pos x="6" y="60"/>
                </a:cxn>
                <a:cxn ang="0">
                  <a:pos x="60" y="114"/>
                </a:cxn>
                <a:cxn ang="0">
                  <a:pos x="114" y="60"/>
                </a:cxn>
                <a:cxn ang="0">
                  <a:pos x="60" y="6"/>
                </a:cxn>
              </a:cxnLst>
              <a:rect b="b" l="0" r="r" t="0"/>
              <a:pathLst>
                <a:path h="120" w="120">
                  <a:moveTo>
                    <a:pt x="60" y="0"/>
                  </a:moveTo>
                  <a:cubicBezTo>
                    <a:pt x="93" y="0"/>
                    <a:pt x="120" y="27"/>
                    <a:pt x="120" y="60"/>
                  </a:cubicBezTo>
                  <a:cubicBezTo>
                    <a:pt x="120" y="93"/>
                    <a:pt x="93" y="120"/>
                    <a:pt x="60" y="120"/>
                  </a:cubicBezTo>
                  <a:cubicBezTo>
                    <a:pt x="27" y="120"/>
                    <a:pt x="0" y="93"/>
                    <a:pt x="0" y="60"/>
                  </a:cubicBezTo>
                  <a:cubicBezTo>
                    <a:pt x="0" y="27"/>
                    <a:pt x="27" y="0"/>
                    <a:pt x="60" y="0"/>
                  </a:cubicBezTo>
                  <a:close/>
                  <a:moveTo>
                    <a:pt x="60" y="6"/>
                  </a:moveTo>
                  <a:cubicBezTo>
                    <a:pt x="30" y="6"/>
                    <a:pt x="6" y="30"/>
                    <a:pt x="6" y="60"/>
                  </a:cubicBezTo>
                  <a:cubicBezTo>
                    <a:pt x="6" y="90"/>
                    <a:pt x="30" y="114"/>
                    <a:pt x="60" y="114"/>
                  </a:cubicBezTo>
                  <a:cubicBezTo>
                    <a:pt x="90" y="114"/>
                    <a:pt x="114" y="90"/>
                    <a:pt x="114" y="60"/>
                  </a:cubicBezTo>
                  <a:cubicBezTo>
                    <a:pt x="114" y="30"/>
                    <a:pt x="90" y="6"/>
                    <a:pt x="60" y="6"/>
                  </a:cubicBezTo>
                  <a:close/>
                </a:path>
              </a:pathLst>
            </a:cu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nvGrpSpPr>
          <p:cNvPr id="12" name="组合 11"/>
          <p:cNvGrpSpPr/>
          <p:nvPr/>
        </p:nvGrpSpPr>
        <p:grpSpPr>
          <a:xfrm>
            <a:off x="7053678" y="1419622"/>
            <a:ext cx="397882" cy="397882"/>
            <a:chOff x="7053678" y="1419622"/>
            <a:chExt cx="397882" cy="397882"/>
          </a:xfrm>
        </p:grpSpPr>
        <p:sp>
          <p:nvSpPr>
            <p:cNvPr id="6244" name="Oval 100"/>
            <p:cNvSpPr>
              <a:spLocks noChangeArrowheads="1"/>
            </p:cNvSpPr>
            <p:nvPr/>
          </p:nvSpPr>
          <p:spPr bwMode="auto">
            <a:xfrm>
              <a:off x="7087302" y="1453246"/>
              <a:ext cx="330634" cy="330634"/>
            </a:xfrm>
            <a:prstGeom prst="ellipse">
              <a:avLst/>
            </a:pr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245" name="Freeform 101"/>
            <p:cNvSpPr>
              <a:spLocks noEditPoints="1"/>
            </p:cNvSpPr>
            <p:nvPr/>
          </p:nvSpPr>
          <p:spPr bwMode="auto">
            <a:xfrm>
              <a:off x="7053678" y="1419622"/>
              <a:ext cx="397882" cy="397882"/>
            </a:xfrm>
            <a:custGeom>
              <a:cxnLst>
                <a:cxn ang="0">
                  <a:pos x="60" y="0"/>
                </a:cxn>
                <a:cxn ang="0">
                  <a:pos x="120" y="60"/>
                </a:cxn>
                <a:cxn ang="0">
                  <a:pos x="60" y="120"/>
                </a:cxn>
                <a:cxn ang="0">
                  <a:pos x="0" y="60"/>
                </a:cxn>
                <a:cxn ang="0">
                  <a:pos x="60" y="0"/>
                </a:cxn>
                <a:cxn ang="0">
                  <a:pos x="60" y="6"/>
                </a:cxn>
                <a:cxn ang="0">
                  <a:pos x="6" y="60"/>
                </a:cxn>
                <a:cxn ang="0">
                  <a:pos x="60" y="114"/>
                </a:cxn>
                <a:cxn ang="0">
                  <a:pos x="114" y="60"/>
                </a:cxn>
                <a:cxn ang="0">
                  <a:pos x="60" y="6"/>
                </a:cxn>
              </a:cxnLst>
              <a:rect b="b" l="0" r="r" t="0"/>
              <a:pathLst>
                <a:path h="120" w="120">
                  <a:moveTo>
                    <a:pt x="60" y="0"/>
                  </a:moveTo>
                  <a:cubicBezTo>
                    <a:pt x="93" y="0"/>
                    <a:pt x="120" y="27"/>
                    <a:pt x="120" y="60"/>
                  </a:cubicBezTo>
                  <a:cubicBezTo>
                    <a:pt x="120" y="93"/>
                    <a:pt x="93" y="120"/>
                    <a:pt x="60" y="120"/>
                  </a:cubicBezTo>
                  <a:cubicBezTo>
                    <a:pt x="27" y="120"/>
                    <a:pt x="0" y="93"/>
                    <a:pt x="0" y="60"/>
                  </a:cubicBezTo>
                  <a:cubicBezTo>
                    <a:pt x="0" y="27"/>
                    <a:pt x="27" y="0"/>
                    <a:pt x="60" y="0"/>
                  </a:cubicBezTo>
                  <a:close/>
                  <a:moveTo>
                    <a:pt x="60" y="6"/>
                  </a:moveTo>
                  <a:cubicBezTo>
                    <a:pt x="30" y="6"/>
                    <a:pt x="6" y="30"/>
                    <a:pt x="6" y="60"/>
                  </a:cubicBezTo>
                  <a:cubicBezTo>
                    <a:pt x="6" y="90"/>
                    <a:pt x="30" y="114"/>
                    <a:pt x="60" y="114"/>
                  </a:cubicBezTo>
                  <a:cubicBezTo>
                    <a:pt x="90" y="114"/>
                    <a:pt x="114" y="90"/>
                    <a:pt x="114" y="60"/>
                  </a:cubicBezTo>
                  <a:cubicBezTo>
                    <a:pt x="114" y="30"/>
                    <a:pt x="90" y="6"/>
                    <a:pt x="60" y="6"/>
                  </a:cubicBez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sp>
        <p:nvSpPr>
          <p:cNvPr id="6246" name="Oval 102"/>
          <p:cNvSpPr>
            <a:spLocks noChangeArrowheads="1"/>
          </p:cNvSpPr>
          <p:nvPr/>
        </p:nvSpPr>
        <p:spPr bwMode="auto">
          <a:xfrm>
            <a:off x="1827989" y="3579862"/>
            <a:ext cx="70049" cy="70049"/>
          </a:xfrm>
          <a:prstGeom prst="ellipse">
            <a:avLst/>
          </a:pr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247" name="Oval 103"/>
          <p:cNvSpPr>
            <a:spLocks noChangeArrowheads="1"/>
          </p:cNvSpPr>
          <p:nvPr/>
        </p:nvSpPr>
        <p:spPr bwMode="auto">
          <a:xfrm>
            <a:off x="3178542" y="3579862"/>
            <a:ext cx="65846" cy="70049"/>
          </a:xfrm>
          <a:prstGeom prst="ellipse">
            <a:avLst/>
          </a:pr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248" name="Oval 104"/>
          <p:cNvSpPr>
            <a:spLocks noChangeArrowheads="1"/>
          </p:cNvSpPr>
          <p:nvPr/>
        </p:nvSpPr>
        <p:spPr bwMode="auto">
          <a:xfrm>
            <a:off x="4526294" y="3579862"/>
            <a:ext cx="65846" cy="70049"/>
          </a:xfrm>
          <a:prstGeom prst="ellipse">
            <a:avLst/>
          </a:pr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249" name="Oval 105"/>
          <p:cNvSpPr>
            <a:spLocks noChangeArrowheads="1"/>
          </p:cNvSpPr>
          <p:nvPr/>
        </p:nvSpPr>
        <p:spPr bwMode="auto">
          <a:xfrm>
            <a:off x="5872644" y="3579862"/>
            <a:ext cx="65846" cy="70049"/>
          </a:xfrm>
          <a:prstGeom prst="ellipse">
            <a:avLst/>
          </a:pr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250" name="Oval 106"/>
          <p:cNvSpPr>
            <a:spLocks noChangeArrowheads="1"/>
          </p:cNvSpPr>
          <p:nvPr/>
        </p:nvSpPr>
        <p:spPr bwMode="auto">
          <a:xfrm>
            <a:off x="7220396" y="3579862"/>
            <a:ext cx="65846" cy="70049"/>
          </a:xfrm>
          <a:prstGeom prst="ellipse">
            <a:avLst/>
          </a:pr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34" name="文本框 533">
            <a:extLst>
              <a:ext uri="{FF2B5EF4-FFF2-40B4-BE49-F238E27FC236}">
                <a16:creationId xmlns:a16="http://schemas.microsoft.com/office/drawing/2014/main" id="{2D51E7B1-6BE9-403F-AB45-AA7A0308D066}"/>
              </a:ext>
            </a:extLst>
          </p:cNvPr>
          <p:cNvSpPr txBox="1"/>
          <p:nvPr/>
        </p:nvSpPr>
        <p:spPr>
          <a:xfrm>
            <a:off x="1378481" y="2390402"/>
            <a:ext cx="995680" cy="335280"/>
          </a:xfrm>
          <a:prstGeom prst="rect">
            <a:avLst/>
          </a:prstGeom>
          <a:noFill/>
        </p:spPr>
        <p:txBody>
          <a:bodyPr rtlCol="0" wrap="none">
            <a:spAutoFit/>
          </a:bodyPr>
          <a:lstStyle/>
          <a:p>
            <a:pPr algn="ctr"/>
            <a:r>
              <a:rPr altLang="en-US" lang="zh-CN" sz="1600">
                <a:solidFill>
                  <a:srgbClr val="273045"/>
                </a:solidFill>
                <a:cs typeface="+mn-ea"/>
                <a:sym typeface="+mn-lt"/>
              </a:rPr>
              <a:t>标题内容</a:t>
            </a:r>
          </a:p>
        </p:txBody>
      </p:sp>
      <p:sp>
        <p:nvSpPr>
          <p:cNvPr id="535" name="文本框 534">
            <a:extLst>
              <a:ext uri="{FF2B5EF4-FFF2-40B4-BE49-F238E27FC236}">
                <a16:creationId xmlns:a16="http://schemas.microsoft.com/office/drawing/2014/main" id="{CB89FF37-17F1-420E-9F61-F81C8B77D98B}"/>
              </a:ext>
            </a:extLst>
          </p:cNvPr>
          <p:cNvSpPr txBox="1"/>
          <p:nvPr/>
        </p:nvSpPr>
        <p:spPr>
          <a:xfrm>
            <a:off x="2726934" y="2390402"/>
            <a:ext cx="995680" cy="335280"/>
          </a:xfrm>
          <a:prstGeom prst="rect">
            <a:avLst/>
          </a:prstGeom>
          <a:noFill/>
        </p:spPr>
        <p:txBody>
          <a:bodyPr rtlCol="0" wrap="none">
            <a:spAutoFit/>
          </a:bodyPr>
          <a:lstStyle/>
          <a:p>
            <a:pPr algn="ctr"/>
            <a:r>
              <a:rPr altLang="en-US" lang="zh-CN" sz="1600">
                <a:solidFill>
                  <a:srgbClr val="7F7F7F"/>
                </a:solidFill>
                <a:cs typeface="+mn-ea"/>
                <a:sym typeface="+mn-lt"/>
              </a:rPr>
              <a:t>标题内容</a:t>
            </a:r>
          </a:p>
        </p:txBody>
      </p:sp>
      <p:sp>
        <p:nvSpPr>
          <p:cNvPr id="536" name="文本框 535">
            <a:extLst>
              <a:ext uri="{FF2B5EF4-FFF2-40B4-BE49-F238E27FC236}">
                <a16:creationId xmlns:a16="http://schemas.microsoft.com/office/drawing/2014/main" id="{7E018F61-88E6-4FDC-8A32-EC3B3737A60C}"/>
              </a:ext>
            </a:extLst>
          </p:cNvPr>
          <p:cNvSpPr txBox="1"/>
          <p:nvPr/>
        </p:nvSpPr>
        <p:spPr>
          <a:xfrm>
            <a:off x="4074160" y="2390402"/>
            <a:ext cx="995680" cy="335280"/>
          </a:xfrm>
          <a:prstGeom prst="rect">
            <a:avLst/>
          </a:prstGeom>
          <a:noFill/>
        </p:spPr>
        <p:txBody>
          <a:bodyPr rtlCol="0" wrap="none">
            <a:spAutoFit/>
          </a:bodyPr>
          <a:lstStyle/>
          <a:p>
            <a:pPr algn="ctr"/>
            <a:r>
              <a:rPr altLang="en-US" lang="zh-CN" sz="1600">
                <a:solidFill>
                  <a:srgbClr val="273045"/>
                </a:solidFill>
                <a:cs typeface="+mn-ea"/>
                <a:sym typeface="+mn-lt"/>
              </a:rPr>
              <a:t>标题内容</a:t>
            </a:r>
          </a:p>
        </p:txBody>
      </p:sp>
      <p:sp>
        <p:nvSpPr>
          <p:cNvPr id="537" name="文本框 536">
            <a:extLst>
              <a:ext uri="{FF2B5EF4-FFF2-40B4-BE49-F238E27FC236}">
                <a16:creationId xmlns:a16="http://schemas.microsoft.com/office/drawing/2014/main" id="{B18932D9-A847-4101-871E-0DB10EE83743}"/>
              </a:ext>
            </a:extLst>
          </p:cNvPr>
          <p:cNvSpPr txBox="1"/>
          <p:nvPr/>
        </p:nvSpPr>
        <p:spPr>
          <a:xfrm>
            <a:off x="5394417" y="2390402"/>
            <a:ext cx="995680" cy="335280"/>
          </a:xfrm>
          <a:prstGeom prst="rect">
            <a:avLst/>
          </a:prstGeom>
          <a:noFill/>
        </p:spPr>
        <p:txBody>
          <a:bodyPr rtlCol="0" wrap="none">
            <a:spAutoFit/>
          </a:bodyPr>
          <a:lstStyle/>
          <a:p>
            <a:pPr algn="ctr"/>
            <a:r>
              <a:rPr altLang="en-US" lang="zh-CN" sz="1600">
                <a:solidFill>
                  <a:srgbClr val="7F7F7F"/>
                </a:solidFill>
                <a:cs typeface="+mn-ea"/>
                <a:sym typeface="+mn-lt"/>
              </a:rPr>
              <a:t>标题内容</a:t>
            </a:r>
          </a:p>
        </p:txBody>
      </p:sp>
      <p:sp>
        <p:nvSpPr>
          <p:cNvPr id="538" name="文本框 537">
            <a:extLst>
              <a:ext uri="{FF2B5EF4-FFF2-40B4-BE49-F238E27FC236}">
                <a16:creationId xmlns:a16="http://schemas.microsoft.com/office/drawing/2014/main" id="{12568B2E-2954-4156-92A3-202E0FC48E5F}"/>
              </a:ext>
            </a:extLst>
          </p:cNvPr>
          <p:cNvSpPr txBox="1"/>
          <p:nvPr/>
        </p:nvSpPr>
        <p:spPr>
          <a:xfrm>
            <a:off x="6768788" y="2390402"/>
            <a:ext cx="995680" cy="335280"/>
          </a:xfrm>
          <a:prstGeom prst="rect">
            <a:avLst/>
          </a:prstGeom>
          <a:noFill/>
        </p:spPr>
        <p:txBody>
          <a:bodyPr rtlCol="0" wrap="none">
            <a:spAutoFit/>
          </a:bodyPr>
          <a:lstStyle/>
          <a:p>
            <a:pPr algn="ctr"/>
            <a:r>
              <a:rPr altLang="en-US" lang="zh-CN" sz="1600">
                <a:solidFill>
                  <a:srgbClr val="273045"/>
                </a:solidFill>
                <a:cs typeface="+mn-ea"/>
                <a:sym typeface="+mn-lt"/>
              </a:rPr>
              <a:t>标题内容</a:t>
            </a:r>
          </a:p>
        </p:txBody>
      </p:sp>
      <p:sp>
        <p:nvSpPr>
          <p:cNvPr id="539" name="矩形 538">
            <a:extLst>
              <a:ext uri="{FF2B5EF4-FFF2-40B4-BE49-F238E27FC236}">
                <a16:creationId xmlns:a16="http://schemas.microsoft.com/office/drawing/2014/main" id="{A89C2D70-D8E2-431B-91CA-714903637B7E}"/>
              </a:ext>
            </a:extLst>
          </p:cNvPr>
          <p:cNvSpPr/>
          <p:nvPr/>
        </p:nvSpPr>
        <p:spPr>
          <a:xfrm>
            <a:off x="1137296" y="3787106"/>
            <a:ext cx="1319735" cy="640080"/>
          </a:xfrm>
          <a:prstGeom prst="rect">
            <a:avLst/>
          </a:prstGeom>
        </p:spPr>
        <p:txBody>
          <a:bodyPr wrap="square">
            <a:spAutoFit/>
          </a:bodyPr>
          <a:lstStyle/>
          <a:p>
            <a:pPr algn="ctr">
              <a:lnSpc>
                <a:spcPct val="150000"/>
              </a:lnSpc>
            </a:pPr>
            <a:r>
              <a:rPr altLang="en-US" lang="zh-CN" sz="1200">
                <a:solidFill>
                  <a:srgbClr val="273045"/>
                </a:solidFill>
                <a:cs typeface="+mn-ea"/>
                <a:sym typeface="+mn-lt"/>
              </a:rPr>
              <a:t>单击此处添加文字阐述</a:t>
            </a:r>
          </a:p>
        </p:txBody>
      </p:sp>
      <p:sp>
        <p:nvSpPr>
          <p:cNvPr id="540" name="矩形 539">
            <a:extLst>
              <a:ext uri="{FF2B5EF4-FFF2-40B4-BE49-F238E27FC236}">
                <a16:creationId xmlns:a16="http://schemas.microsoft.com/office/drawing/2014/main" id="{DF3291A9-7558-4C32-8DF2-289314BB03CC}"/>
              </a:ext>
            </a:extLst>
          </p:cNvPr>
          <p:cNvSpPr/>
          <p:nvPr/>
        </p:nvSpPr>
        <p:spPr>
          <a:xfrm>
            <a:off x="2562049" y="3787106"/>
            <a:ext cx="1319735" cy="640080"/>
          </a:xfrm>
          <a:prstGeom prst="rect">
            <a:avLst/>
          </a:prstGeom>
        </p:spPr>
        <p:txBody>
          <a:bodyPr wrap="square">
            <a:spAutoFit/>
          </a:bodyPr>
          <a:lstStyle/>
          <a:p>
            <a:pPr algn="ctr">
              <a:lnSpc>
                <a:spcPct val="150000"/>
              </a:lnSpc>
            </a:pPr>
            <a:r>
              <a:rPr altLang="en-US" lang="zh-CN" sz="1200">
                <a:solidFill>
                  <a:schemeClr val="tx1">
                    <a:lumMod val="65000"/>
                    <a:lumOff val="35000"/>
                  </a:schemeClr>
                </a:solidFill>
                <a:cs typeface="+mn-ea"/>
                <a:sym typeface="+mn-lt"/>
              </a:rPr>
              <a:t>单击此处添加文字阐述</a:t>
            </a:r>
          </a:p>
        </p:txBody>
      </p:sp>
      <p:sp>
        <p:nvSpPr>
          <p:cNvPr id="541" name="矩形 540">
            <a:extLst>
              <a:ext uri="{FF2B5EF4-FFF2-40B4-BE49-F238E27FC236}">
                <a16:creationId xmlns:a16="http://schemas.microsoft.com/office/drawing/2014/main" id="{4C99C056-BF83-40BA-846C-913ED2DF1E70}"/>
              </a:ext>
            </a:extLst>
          </p:cNvPr>
          <p:cNvSpPr/>
          <p:nvPr/>
        </p:nvSpPr>
        <p:spPr>
          <a:xfrm>
            <a:off x="3896511" y="3787106"/>
            <a:ext cx="1319735" cy="640080"/>
          </a:xfrm>
          <a:prstGeom prst="rect">
            <a:avLst/>
          </a:prstGeom>
        </p:spPr>
        <p:txBody>
          <a:bodyPr wrap="square">
            <a:spAutoFit/>
          </a:bodyPr>
          <a:lstStyle/>
          <a:p>
            <a:pPr algn="ctr">
              <a:lnSpc>
                <a:spcPct val="150000"/>
              </a:lnSpc>
            </a:pPr>
            <a:r>
              <a:rPr altLang="en-US" lang="zh-CN" sz="1200">
                <a:solidFill>
                  <a:srgbClr val="273045"/>
                </a:solidFill>
                <a:cs typeface="+mn-ea"/>
                <a:sym typeface="+mn-lt"/>
              </a:rPr>
              <a:t>单击此处添加文字阐述</a:t>
            </a:r>
          </a:p>
        </p:txBody>
      </p:sp>
      <p:sp>
        <p:nvSpPr>
          <p:cNvPr id="542" name="矩形 541">
            <a:extLst>
              <a:ext uri="{FF2B5EF4-FFF2-40B4-BE49-F238E27FC236}">
                <a16:creationId xmlns:a16="http://schemas.microsoft.com/office/drawing/2014/main" id="{9C74D1AF-10E1-4578-86A9-D923CFB4333B}"/>
              </a:ext>
            </a:extLst>
          </p:cNvPr>
          <p:cNvSpPr/>
          <p:nvPr/>
        </p:nvSpPr>
        <p:spPr>
          <a:xfrm>
            <a:off x="5245699" y="3787106"/>
            <a:ext cx="1319735" cy="640080"/>
          </a:xfrm>
          <a:prstGeom prst="rect">
            <a:avLst/>
          </a:prstGeom>
        </p:spPr>
        <p:txBody>
          <a:bodyPr wrap="square">
            <a:spAutoFit/>
          </a:bodyPr>
          <a:lstStyle/>
          <a:p>
            <a:pPr algn="ctr">
              <a:lnSpc>
                <a:spcPct val="150000"/>
              </a:lnSpc>
            </a:pPr>
            <a:r>
              <a:rPr altLang="en-US" lang="zh-CN" sz="1200">
                <a:solidFill>
                  <a:schemeClr val="tx1">
                    <a:lumMod val="65000"/>
                    <a:lumOff val="35000"/>
                  </a:schemeClr>
                </a:solidFill>
                <a:cs typeface="+mn-ea"/>
                <a:sym typeface="+mn-lt"/>
              </a:rPr>
              <a:t>单击此处添加文字阐述</a:t>
            </a:r>
          </a:p>
        </p:txBody>
      </p:sp>
      <p:sp>
        <p:nvSpPr>
          <p:cNvPr id="543" name="矩形 542">
            <a:extLst>
              <a:ext uri="{FF2B5EF4-FFF2-40B4-BE49-F238E27FC236}">
                <a16:creationId xmlns:a16="http://schemas.microsoft.com/office/drawing/2014/main" id="{738E2FEF-4D48-45D9-A2D9-326782BF5183}"/>
              </a:ext>
            </a:extLst>
          </p:cNvPr>
          <p:cNvSpPr/>
          <p:nvPr/>
        </p:nvSpPr>
        <p:spPr>
          <a:xfrm>
            <a:off x="6588224" y="3787106"/>
            <a:ext cx="1319735" cy="640080"/>
          </a:xfrm>
          <a:prstGeom prst="rect">
            <a:avLst/>
          </a:prstGeom>
        </p:spPr>
        <p:txBody>
          <a:bodyPr wrap="square">
            <a:spAutoFit/>
          </a:bodyPr>
          <a:lstStyle/>
          <a:p>
            <a:pPr algn="ctr">
              <a:lnSpc>
                <a:spcPct val="150000"/>
              </a:lnSpc>
            </a:pPr>
            <a:r>
              <a:rPr altLang="en-US" lang="zh-CN" sz="1200">
                <a:solidFill>
                  <a:srgbClr val="273045"/>
                </a:solidFill>
                <a:cs typeface="+mn-ea"/>
                <a:sym typeface="+mn-lt"/>
              </a:rPr>
              <a:t>单击此处添加文字阐述</a:t>
            </a:r>
          </a:p>
        </p:txBody>
      </p:sp>
      <p:grpSp>
        <p:nvGrpSpPr>
          <p:cNvPr id="544" name="组合 543">
            <a:extLst>
              <a:ext uri="{FF2B5EF4-FFF2-40B4-BE49-F238E27FC236}">
                <a16:creationId xmlns:a16="http://schemas.microsoft.com/office/drawing/2014/main" id="{B545599C-45B3-430B-B428-2F878B76E044}"/>
              </a:ext>
            </a:extLst>
          </p:cNvPr>
          <p:cNvGrpSpPr/>
          <p:nvPr/>
        </p:nvGrpSpPr>
        <p:grpSpPr>
          <a:xfrm rot="2181050">
            <a:off x="201564" y="224263"/>
            <a:ext cx="497939" cy="480855"/>
            <a:chOff x="1935287" y="2046176"/>
            <a:chExt cx="836513" cy="807813"/>
          </a:xfrm>
        </p:grpSpPr>
        <p:sp>
          <p:nvSpPr>
            <p:cNvPr id="545" name="矩形 544">
              <a:extLst>
                <a:ext uri="{FF2B5EF4-FFF2-40B4-BE49-F238E27FC236}">
                  <a16:creationId xmlns:a16="http://schemas.microsoft.com/office/drawing/2014/main" id="{DBAA3017-CD47-4EB0-B435-50AE5FCF6DA4}"/>
                </a:ext>
              </a:extLst>
            </p:cNvPr>
            <p:cNvSpPr/>
            <p:nvPr/>
          </p:nvSpPr>
          <p:spPr>
            <a:xfrm rot="16200000">
              <a:off x="2676139" y="2171589"/>
              <a:ext cx="127547" cy="6377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546" name="组合 545">
              <a:extLst>
                <a:ext uri="{FF2B5EF4-FFF2-40B4-BE49-F238E27FC236}">
                  <a16:creationId xmlns:a16="http://schemas.microsoft.com/office/drawing/2014/main" id="{24E75F25-DDFD-4F17-BE53-E481BAC1BD65}"/>
                </a:ext>
              </a:extLst>
            </p:cNvPr>
            <p:cNvGrpSpPr/>
            <p:nvPr/>
          </p:nvGrpSpPr>
          <p:grpSpPr>
            <a:xfrm rot="18900000">
              <a:off x="1935287" y="2046176"/>
              <a:ext cx="710318" cy="807813"/>
              <a:chOff x="1935287" y="2046176"/>
              <a:chExt cx="710318" cy="807813"/>
            </a:xfrm>
          </p:grpSpPr>
          <p:sp>
            <p:nvSpPr>
              <p:cNvPr id="547" name="矩形 546">
                <a:extLst>
                  <a:ext uri="{FF2B5EF4-FFF2-40B4-BE49-F238E27FC236}">
                    <a16:creationId xmlns:a16="http://schemas.microsoft.com/office/drawing/2014/main" id="{BBE98AA9-998D-4183-A3B7-6DD18033B109}"/>
                  </a:ext>
                </a:extLst>
              </p:cNvPr>
              <p:cNvSpPr/>
              <p:nvPr/>
            </p:nvSpPr>
            <p:spPr>
              <a:xfrm rot="18900000">
                <a:off x="1935287" y="2156715"/>
                <a:ext cx="324208" cy="32420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48" name="矩形 547">
                <a:extLst>
                  <a:ext uri="{FF2B5EF4-FFF2-40B4-BE49-F238E27FC236}">
                    <a16:creationId xmlns:a16="http://schemas.microsoft.com/office/drawing/2014/main" id="{E2212BB3-7500-48FC-9EBD-7E0497DDF1A9}"/>
                  </a:ext>
                </a:extLst>
              </p:cNvPr>
              <p:cNvSpPr/>
              <p:nvPr/>
            </p:nvSpPr>
            <p:spPr>
              <a:xfrm rot="18900000">
                <a:off x="2363248" y="2361675"/>
                <a:ext cx="268739" cy="268739"/>
              </a:xfrm>
              <a:prstGeom prst="rect">
                <a:avLst/>
              </a:prstGeom>
              <a:solidFill>
                <a:schemeClr val="bg1">
                  <a:lumMod val="85000"/>
                </a:schemeClr>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49" name="矩形 548">
                <a:extLst>
                  <a:ext uri="{FF2B5EF4-FFF2-40B4-BE49-F238E27FC236}">
                    <a16:creationId xmlns:a16="http://schemas.microsoft.com/office/drawing/2014/main" id="{933DC2C2-EE9E-40A8-9C80-A3D6604459C1}"/>
                  </a:ext>
                </a:extLst>
              </p:cNvPr>
              <p:cNvSpPr/>
              <p:nvPr/>
            </p:nvSpPr>
            <p:spPr>
              <a:xfrm rot="18900000">
                <a:off x="2273470" y="2294141"/>
                <a:ext cx="167263" cy="16726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50" name="矩形 549">
                <a:extLst>
                  <a:ext uri="{FF2B5EF4-FFF2-40B4-BE49-F238E27FC236}">
                    <a16:creationId xmlns:a16="http://schemas.microsoft.com/office/drawing/2014/main" id="{C326E63B-EBB0-4AFD-9E39-0C3830D5F526}"/>
                  </a:ext>
                </a:extLst>
              </p:cNvPr>
              <p:cNvSpPr/>
              <p:nvPr/>
            </p:nvSpPr>
            <p:spPr>
              <a:xfrm rot="18900000">
                <a:off x="2147249" y="2323299"/>
                <a:ext cx="289856" cy="28985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51" name="矩形 550">
                <a:extLst>
                  <a:ext uri="{FF2B5EF4-FFF2-40B4-BE49-F238E27FC236}">
                    <a16:creationId xmlns:a16="http://schemas.microsoft.com/office/drawing/2014/main" id="{C9E06616-8E92-4323-A284-4733108333FD}"/>
                  </a:ext>
                </a:extLst>
              </p:cNvPr>
              <p:cNvSpPr/>
              <p:nvPr/>
            </p:nvSpPr>
            <p:spPr>
              <a:xfrm rot="18900000">
                <a:off x="2124819" y="2380998"/>
                <a:ext cx="174458" cy="174458"/>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52" name="矩形 551">
                <a:extLst>
                  <a:ext uri="{FF2B5EF4-FFF2-40B4-BE49-F238E27FC236}">
                    <a16:creationId xmlns:a16="http://schemas.microsoft.com/office/drawing/2014/main" id="{1D1FFDE3-98AC-4650-A16B-47DBFC61B76F}"/>
                  </a:ext>
                </a:extLst>
              </p:cNvPr>
              <p:cNvSpPr/>
              <p:nvPr/>
            </p:nvSpPr>
            <p:spPr>
              <a:xfrm rot="18900000">
                <a:off x="2272921" y="2046176"/>
                <a:ext cx="372684" cy="372684"/>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53" name="矩形 552">
                <a:extLst>
                  <a:ext uri="{FF2B5EF4-FFF2-40B4-BE49-F238E27FC236}">
                    <a16:creationId xmlns:a16="http://schemas.microsoft.com/office/drawing/2014/main" id="{0BF4EBDE-544D-42D0-904B-FB17BD51B0A7}"/>
                  </a:ext>
                </a:extLst>
              </p:cNvPr>
              <p:cNvSpPr/>
              <p:nvPr/>
            </p:nvSpPr>
            <p:spPr>
              <a:xfrm rot="18900000">
                <a:off x="2233710" y="2575444"/>
                <a:ext cx="278545" cy="27854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grpSp>
        <p:nvGrpSpPr>
          <p:cNvPr id="554" name="组合 553">
            <a:extLst>
              <a:ext uri="{FF2B5EF4-FFF2-40B4-BE49-F238E27FC236}">
                <a16:creationId xmlns:a16="http://schemas.microsoft.com/office/drawing/2014/main" id="{739918FF-7CDA-4DAB-8CF4-244622091A32}"/>
              </a:ext>
            </a:extLst>
          </p:cNvPr>
          <p:cNvGrpSpPr/>
          <p:nvPr/>
        </p:nvGrpSpPr>
        <p:grpSpPr>
          <a:xfrm>
            <a:off x="8010071" y="4323214"/>
            <a:ext cx="845241" cy="620356"/>
            <a:chOff x="7789817" y="4257180"/>
            <a:chExt cx="845241" cy="620356"/>
          </a:xfrm>
        </p:grpSpPr>
        <p:grpSp>
          <p:nvGrpSpPr>
            <p:cNvPr id="555" name="组合 554">
              <a:extLst>
                <a:ext uri="{FF2B5EF4-FFF2-40B4-BE49-F238E27FC236}">
                  <a16:creationId xmlns:a16="http://schemas.microsoft.com/office/drawing/2014/main" id="{0ACA2752-6F77-4622-A678-1BCBB410AF52}"/>
                </a:ext>
              </a:extLst>
            </p:cNvPr>
            <p:cNvGrpSpPr/>
            <p:nvPr/>
          </p:nvGrpSpPr>
          <p:grpSpPr>
            <a:xfrm>
              <a:off x="8306276" y="4330865"/>
              <a:ext cx="328782" cy="303293"/>
              <a:chOff x="8349677" y="4284250"/>
              <a:chExt cx="600042" cy="553523"/>
            </a:xfrm>
          </p:grpSpPr>
          <p:sp>
            <p:nvSpPr>
              <p:cNvPr id="559" name="矩形 558">
                <a:extLst>
                  <a:ext uri="{FF2B5EF4-FFF2-40B4-BE49-F238E27FC236}">
                    <a16:creationId xmlns:a16="http://schemas.microsoft.com/office/drawing/2014/main" id="{5A858C91-0F3E-4942-958D-60E430AD16BB}"/>
                  </a:ext>
                </a:extLst>
              </p:cNvPr>
              <p:cNvSpPr/>
              <p:nvPr/>
            </p:nvSpPr>
            <p:spPr>
              <a:xfrm rot="18900000">
                <a:off x="8349677" y="4284250"/>
                <a:ext cx="272026" cy="272026"/>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60" name="矩形 559">
                <a:extLst>
                  <a:ext uri="{FF2B5EF4-FFF2-40B4-BE49-F238E27FC236}">
                    <a16:creationId xmlns:a16="http://schemas.microsoft.com/office/drawing/2014/main" id="{E69DCE9B-7888-4703-83EE-7330DE904D9C}"/>
                  </a:ext>
                </a:extLst>
              </p:cNvPr>
              <p:cNvSpPr/>
              <p:nvPr/>
            </p:nvSpPr>
            <p:spPr>
              <a:xfrm rot="18900000">
                <a:off x="8724654" y="4612708"/>
                <a:ext cx="225065" cy="22506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556" name="矩形 555">
              <a:extLst>
                <a:ext uri="{FF2B5EF4-FFF2-40B4-BE49-F238E27FC236}">
                  <a16:creationId xmlns:a16="http://schemas.microsoft.com/office/drawing/2014/main" id="{A025972C-E3C2-4A16-AB02-3BFAD26AE83D}"/>
                </a:ext>
              </a:extLst>
            </p:cNvPr>
            <p:cNvSpPr/>
            <p:nvPr/>
          </p:nvSpPr>
          <p:spPr>
            <a:xfrm rot="8100000">
              <a:off x="7789817" y="4339105"/>
              <a:ext cx="264135" cy="26413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57" name="矩形 556">
              <a:extLst>
                <a:ext uri="{FF2B5EF4-FFF2-40B4-BE49-F238E27FC236}">
                  <a16:creationId xmlns:a16="http://schemas.microsoft.com/office/drawing/2014/main" id="{57519214-D571-41F7-8C0D-B38C80391A42}"/>
                </a:ext>
              </a:extLst>
            </p:cNvPr>
            <p:cNvSpPr/>
            <p:nvPr/>
          </p:nvSpPr>
          <p:spPr>
            <a:xfrm rot="8100000">
              <a:off x="8102733" y="4745468"/>
              <a:ext cx="132068" cy="132068"/>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58" name="矩形 557">
              <a:extLst>
                <a:ext uri="{FF2B5EF4-FFF2-40B4-BE49-F238E27FC236}">
                  <a16:creationId xmlns:a16="http://schemas.microsoft.com/office/drawing/2014/main" id="{ED4827A9-A938-49B6-B3C3-833352AD3D38}"/>
                </a:ext>
              </a:extLst>
            </p:cNvPr>
            <p:cNvSpPr/>
            <p:nvPr/>
          </p:nvSpPr>
          <p:spPr>
            <a:xfrm rot="8100000">
              <a:off x="7916345" y="4257180"/>
              <a:ext cx="132068" cy="132068"/>
            </a:xfrm>
            <a:prstGeom prst="rect">
              <a:avLst/>
            </a:prstGeom>
            <a:solidFill>
              <a:srgbClr val="273045">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561" name="TextBox 7">
            <a:extLst>
              <a:ext uri="{FF2B5EF4-FFF2-40B4-BE49-F238E27FC236}">
                <a16:creationId xmlns:a16="http://schemas.microsoft.com/office/drawing/2014/main" id="{4BA8F5AF-1FA6-4CA0-9AD5-2E70527EF6F9}"/>
              </a:ext>
            </a:extLst>
          </p:cNvPr>
          <p:cNvSpPr txBox="1"/>
          <p:nvPr/>
        </p:nvSpPr>
        <p:spPr>
          <a:xfrm>
            <a:off x="840296" y="185213"/>
            <a:ext cx="1402080" cy="274320"/>
          </a:xfrm>
          <a:prstGeom prst="rect">
            <a:avLst/>
          </a:prstGeom>
          <a:noFill/>
        </p:spPr>
        <p:txBody>
          <a:bodyPr rtlCol="0" wrap="none">
            <a:spAutoFit/>
          </a:bodyPr>
          <a:lstStyle/>
          <a:p>
            <a:r>
              <a:rPr altLang="en-US" lang="zh-CN" sz="1200">
                <a:cs typeface="+mn-ea"/>
                <a:sym typeface="+mn-lt"/>
              </a:rPr>
              <a:t>添加页面标题内容</a:t>
            </a:r>
          </a:p>
        </p:txBody>
      </p:sp>
      <p:sp>
        <p:nvSpPr>
          <p:cNvPr id="562" name="TextBox 8">
            <a:extLst>
              <a:ext uri="{FF2B5EF4-FFF2-40B4-BE49-F238E27FC236}">
                <a16:creationId xmlns:a16="http://schemas.microsoft.com/office/drawing/2014/main" id="{BF531FDF-D62C-400C-B7BF-88B9DCFAAB9D}"/>
              </a:ext>
            </a:extLst>
          </p:cNvPr>
          <p:cNvSpPr txBox="1"/>
          <p:nvPr/>
        </p:nvSpPr>
        <p:spPr>
          <a:xfrm>
            <a:off x="840296" y="387528"/>
            <a:ext cx="1454467" cy="228600"/>
          </a:xfrm>
          <a:prstGeom prst="rect">
            <a:avLst/>
          </a:prstGeom>
          <a:noFill/>
        </p:spPr>
        <p:txBody>
          <a:bodyPr rtlCol="0" wrap="none">
            <a:spAutoFit/>
          </a:bodyPr>
          <a:lstStyle/>
          <a:p>
            <a:r>
              <a:rPr altLang="zh-CN" lang="en-US" sz="900">
                <a:solidFill>
                  <a:schemeClr val="tx1">
                    <a:lumMod val="65000"/>
                    <a:lumOff val="35000"/>
                  </a:schemeClr>
                </a:solidFill>
                <a:cs typeface="+mn-ea"/>
                <a:sym typeface="+mn-lt"/>
              </a:rPr>
              <a:t>Add Page Title Content</a:t>
            </a:r>
          </a:p>
        </p:txBody>
      </p:sp>
      <p:sp>
        <p:nvSpPr>
          <p:cNvPr id="18" name="TextBox 17"/>
          <p:cNvSpPr txBox="1"/>
          <p:nvPr/>
        </p:nvSpPr>
        <p:spPr>
          <a:xfrm>
            <a:off x="1679309" y="1464675"/>
            <a:ext cx="392430" cy="304800"/>
          </a:xfrm>
          <a:prstGeom prst="rect">
            <a:avLst/>
          </a:prstGeom>
          <a:noFill/>
        </p:spPr>
        <p:txBody>
          <a:bodyPr rtlCol="0" wrap="none">
            <a:spAutoFit/>
          </a:bodyPr>
          <a:lstStyle/>
          <a:p>
            <a:r>
              <a:rPr altLang="zh-CN" lang="en-US" sz="1400">
                <a:solidFill>
                  <a:schemeClr val="bg1"/>
                </a:solidFill>
                <a:cs typeface="+mn-ea"/>
                <a:sym typeface="+mn-lt"/>
              </a:rPr>
              <a:t>01</a:t>
            </a:r>
          </a:p>
        </p:txBody>
      </p:sp>
      <p:sp>
        <p:nvSpPr>
          <p:cNvPr id="108" name="TextBox 107"/>
          <p:cNvSpPr txBox="1"/>
          <p:nvPr/>
        </p:nvSpPr>
        <p:spPr>
          <a:xfrm>
            <a:off x="3030037" y="1464675"/>
            <a:ext cx="392430" cy="304800"/>
          </a:xfrm>
          <a:prstGeom prst="rect">
            <a:avLst/>
          </a:prstGeom>
          <a:noFill/>
        </p:spPr>
        <p:txBody>
          <a:bodyPr rtlCol="0" wrap="none">
            <a:spAutoFit/>
          </a:bodyPr>
          <a:lstStyle/>
          <a:p>
            <a:r>
              <a:rPr altLang="zh-CN" lang="en-US" sz="1400">
                <a:solidFill>
                  <a:schemeClr val="bg1"/>
                </a:solidFill>
                <a:cs typeface="+mn-ea"/>
                <a:sym typeface="+mn-lt"/>
              </a:rPr>
              <a:t>02</a:t>
            </a:r>
          </a:p>
        </p:txBody>
      </p:sp>
      <p:sp>
        <p:nvSpPr>
          <p:cNvPr id="109" name="TextBox 108"/>
          <p:cNvSpPr txBox="1"/>
          <p:nvPr/>
        </p:nvSpPr>
        <p:spPr>
          <a:xfrm>
            <a:off x="4372674" y="1464675"/>
            <a:ext cx="392430" cy="304800"/>
          </a:xfrm>
          <a:prstGeom prst="rect">
            <a:avLst/>
          </a:prstGeom>
          <a:noFill/>
        </p:spPr>
        <p:txBody>
          <a:bodyPr rtlCol="0" wrap="none">
            <a:spAutoFit/>
          </a:bodyPr>
          <a:lstStyle/>
          <a:p>
            <a:r>
              <a:rPr altLang="zh-CN" lang="en-US" sz="1400">
                <a:solidFill>
                  <a:schemeClr val="bg1"/>
                </a:solidFill>
                <a:cs typeface="+mn-ea"/>
                <a:sym typeface="+mn-lt"/>
              </a:rPr>
              <a:t>03</a:t>
            </a:r>
          </a:p>
        </p:txBody>
      </p:sp>
      <p:sp>
        <p:nvSpPr>
          <p:cNvPr id="110" name="TextBox 109"/>
          <p:cNvSpPr txBox="1"/>
          <p:nvPr/>
        </p:nvSpPr>
        <p:spPr>
          <a:xfrm>
            <a:off x="5718565" y="1464675"/>
            <a:ext cx="392430" cy="304800"/>
          </a:xfrm>
          <a:prstGeom prst="rect">
            <a:avLst/>
          </a:prstGeom>
          <a:noFill/>
        </p:spPr>
        <p:txBody>
          <a:bodyPr rtlCol="0" wrap="none">
            <a:spAutoFit/>
          </a:bodyPr>
          <a:lstStyle/>
          <a:p>
            <a:r>
              <a:rPr altLang="zh-CN" lang="en-US" sz="1400">
                <a:solidFill>
                  <a:schemeClr val="bg1"/>
                </a:solidFill>
                <a:cs typeface="+mn-ea"/>
                <a:sym typeface="+mn-lt"/>
              </a:rPr>
              <a:t>04</a:t>
            </a:r>
          </a:p>
        </p:txBody>
      </p:sp>
      <p:sp>
        <p:nvSpPr>
          <p:cNvPr id="111" name="TextBox 110"/>
          <p:cNvSpPr txBox="1"/>
          <p:nvPr/>
        </p:nvSpPr>
        <p:spPr>
          <a:xfrm>
            <a:off x="7068916" y="1464675"/>
            <a:ext cx="392430" cy="304800"/>
          </a:xfrm>
          <a:prstGeom prst="rect">
            <a:avLst/>
          </a:prstGeom>
          <a:noFill/>
        </p:spPr>
        <p:txBody>
          <a:bodyPr rtlCol="0" wrap="none">
            <a:spAutoFit/>
          </a:bodyPr>
          <a:lstStyle/>
          <a:p>
            <a:r>
              <a:rPr altLang="zh-CN" lang="en-US" sz="1400">
                <a:solidFill>
                  <a:schemeClr val="bg1"/>
                </a:solidFill>
                <a:cs typeface="+mn-ea"/>
                <a:sym typeface="+mn-lt"/>
              </a:rPr>
              <a:t>05</a:t>
            </a:r>
          </a:p>
        </p:txBody>
      </p:sp>
    </p:spTree>
  </p:cSld>
  <p:clrMapOvr>
    <a:masterClrMapping/>
  </p:clrMapOvr>
  <mc:AlternateContent>
    <mc:Choice Requires="p14">
      <p:transition advClick="0" p14:dur="1600" spd="slow">
        <p14:prism isContent="1" isInverted="1"/>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8">
                                  <p:stCondLst>
                                    <p:cond delay="0"/>
                                  </p:stCondLst>
                                  <p:childTnLst>
                                    <p:set>
                                      <p:cBhvr>
                                        <p:cTn dur="1" fill="hold" id="6">
                                          <p:stCondLst>
                                            <p:cond delay="0"/>
                                          </p:stCondLst>
                                        </p:cTn>
                                        <p:tgtEl>
                                          <p:spTgt spid="2"/>
                                        </p:tgtEl>
                                        <p:attrNameLst>
                                          <p:attrName>style.visibility</p:attrName>
                                        </p:attrNameLst>
                                      </p:cBhvr>
                                      <p:to>
                                        <p:strVal val="visible"/>
                                      </p:to>
                                    </p:set>
                                    <p:animEffect filter="wipe(left)" transition="in">
                                      <p:cBhvr>
                                        <p:cTn dur="1000" id="7"/>
                                        <p:tgtEl>
                                          <p:spTgt spid="2"/>
                                        </p:tgtEl>
                                      </p:cBhvr>
                                    </p:animEffect>
                                  </p:childTnLst>
                                </p:cTn>
                              </p:par>
                            </p:childTnLst>
                          </p:cTn>
                        </p:par>
                        <p:par>
                          <p:cTn fill="hold" id="8" nodeType="afterGroup">
                            <p:stCondLst>
                              <p:cond delay="1000"/>
                            </p:stCondLst>
                            <p:childTnLst>
                              <p:par>
                                <p:cTn fill="hold" id="9" nodeType="afterEffect" presetClass="entr" presetID="53" presetSubtype="0">
                                  <p:stCondLst>
                                    <p:cond delay="0"/>
                                  </p:stCondLst>
                                  <p:childTnLst>
                                    <p:set>
                                      <p:cBhvr>
                                        <p:cTn dur="1" fill="hold" id="10">
                                          <p:stCondLst>
                                            <p:cond delay="0"/>
                                          </p:stCondLst>
                                        </p:cTn>
                                        <p:tgtEl>
                                          <p:spTgt spid="8"/>
                                        </p:tgtEl>
                                        <p:attrNameLst>
                                          <p:attrName>style.visibility</p:attrName>
                                        </p:attrNameLst>
                                      </p:cBhvr>
                                      <p:to>
                                        <p:strVal val="visible"/>
                                      </p:to>
                                    </p:set>
                                    <p:anim calcmode="lin" valueType="num">
                                      <p:cBhvr>
                                        <p:cTn dur="500" fill="hold" id="11"/>
                                        <p:tgtEl>
                                          <p:spTgt spid="8"/>
                                        </p:tgtEl>
                                        <p:attrNameLst>
                                          <p:attrName>ppt_w</p:attrName>
                                        </p:attrNameLst>
                                      </p:cBhvr>
                                      <p:tavLst>
                                        <p:tav tm="0">
                                          <p:val>
                                            <p:fltVal val="0"/>
                                          </p:val>
                                        </p:tav>
                                        <p:tav tm="100000">
                                          <p:val>
                                            <p:strVal val="#ppt_w"/>
                                          </p:val>
                                        </p:tav>
                                      </p:tavLst>
                                    </p:anim>
                                    <p:anim calcmode="lin" valueType="num">
                                      <p:cBhvr>
                                        <p:cTn dur="500" fill="hold" id="12"/>
                                        <p:tgtEl>
                                          <p:spTgt spid="8"/>
                                        </p:tgtEl>
                                        <p:attrNameLst>
                                          <p:attrName>ppt_h</p:attrName>
                                        </p:attrNameLst>
                                      </p:cBhvr>
                                      <p:tavLst>
                                        <p:tav tm="0">
                                          <p:val>
                                            <p:fltVal val="0"/>
                                          </p:val>
                                        </p:tav>
                                        <p:tav tm="100000">
                                          <p:val>
                                            <p:strVal val="#ppt_h"/>
                                          </p:val>
                                        </p:tav>
                                      </p:tavLst>
                                    </p:anim>
                                    <p:animEffect filter="fade" transition="in">
                                      <p:cBhvr>
                                        <p:cTn dur="500" id="13"/>
                                        <p:tgtEl>
                                          <p:spTgt spid="8"/>
                                        </p:tgtEl>
                                      </p:cBhvr>
                                    </p:animEffect>
                                  </p:childTnLst>
                                </p:cTn>
                              </p:par>
                              <p:par>
                                <p:cTn fill="hold" id="14" nodeType="withEffect" presetClass="entr" presetID="53" presetSubtype="0">
                                  <p:stCondLst>
                                    <p:cond delay="0"/>
                                  </p:stCondLst>
                                  <p:childTnLst>
                                    <p:set>
                                      <p:cBhvr>
                                        <p:cTn dur="1" fill="hold" id="15">
                                          <p:stCondLst>
                                            <p:cond delay="0"/>
                                          </p:stCondLst>
                                        </p:cTn>
                                        <p:tgtEl>
                                          <p:spTgt spid="9"/>
                                        </p:tgtEl>
                                        <p:attrNameLst>
                                          <p:attrName>style.visibility</p:attrName>
                                        </p:attrNameLst>
                                      </p:cBhvr>
                                      <p:to>
                                        <p:strVal val="visible"/>
                                      </p:to>
                                    </p:set>
                                    <p:anim calcmode="lin" valueType="num">
                                      <p:cBhvr>
                                        <p:cTn dur="500" fill="hold" id="16"/>
                                        <p:tgtEl>
                                          <p:spTgt spid="9"/>
                                        </p:tgtEl>
                                        <p:attrNameLst>
                                          <p:attrName>ppt_w</p:attrName>
                                        </p:attrNameLst>
                                      </p:cBhvr>
                                      <p:tavLst>
                                        <p:tav tm="0">
                                          <p:val>
                                            <p:fltVal val="0"/>
                                          </p:val>
                                        </p:tav>
                                        <p:tav tm="100000">
                                          <p:val>
                                            <p:strVal val="#ppt_w"/>
                                          </p:val>
                                        </p:tav>
                                      </p:tavLst>
                                    </p:anim>
                                    <p:anim calcmode="lin" valueType="num">
                                      <p:cBhvr>
                                        <p:cTn dur="500" fill="hold" id="17"/>
                                        <p:tgtEl>
                                          <p:spTgt spid="9"/>
                                        </p:tgtEl>
                                        <p:attrNameLst>
                                          <p:attrName>ppt_h</p:attrName>
                                        </p:attrNameLst>
                                      </p:cBhvr>
                                      <p:tavLst>
                                        <p:tav tm="0">
                                          <p:val>
                                            <p:fltVal val="0"/>
                                          </p:val>
                                        </p:tav>
                                        <p:tav tm="100000">
                                          <p:val>
                                            <p:strVal val="#ppt_h"/>
                                          </p:val>
                                        </p:tav>
                                      </p:tavLst>
                                    </p:anim>
                                    <p:animEffect filter="fade" transition="in">
                                      <p:cBhvr>
                                        <p:cTn dur="500" id="18"/>
                                        <p:tgtEl>
                                          <p:spTgt spid="9"/>
                                        </p:tgtEl>
                                      </p:cBhvr>
                                    </p:animEffect>
                                  </p:childTnLst>
                                </p:cTn>
                              </p:par>
                              <p:par>
                                <p:cTn fill="hold" id="19" nodeType="withEffect" presetClass="entr" presetID="53" presetSubtype="0">
                                  <p:stCondLst>
                                    <p:cond delay="0"/>
                                  </p:stCondLst>
                                  <p:childTnLst>
                                    <p:set>
                                      <p:cBhvr>
                                        <p:cTn dur="1" fill="hold" id="20">
                                          <p:stCondLst>
                                            <p:cond delay="0"/>
                                          </p:stCondLst>
                                        </p:cTn>
                                        <p:tgtEl>
                                          <p:spTgt spid="10"/>
                                        </p:tgtEl>
                                        <p:attrNameLst>
                                          <p:attrName>style.visibility</p:attrName>
                                        </p:attrNameLst>
                                      </p:cBhvr>
                                      <p:to>
                                        <p:strVal val="visible"/>
                                      </p:to>
                                    </p:set>
                                    <p:anim calcmode="lin" valueType="num">
                                      <p:cBhvr>
                                        <p:cTn dur="500" fill="hold" id="21"/>
                                        <p:tgtEl>
                                          <p:spTgt spid="10"/>
                                        </p:tgtEl>
                                        <p:attrNameLst>
                                          <p:attrName>ppt_w</p:attrName>
                                        </p:attrNameLst>
                                      </p:cBhvr>
                                      <p:tavLst>
                                        <p:tav tm="0">
                                          <p:val>
                                            <p:fltVal val="0"/>
                                          </p:val>
                                        </p:tav>
                                        <p:tav tm="100000">
                                          <p:val>
                                            <p:strVal val="#ppt_w"/>
                                          </p:val>
                                        </p:tav>
                                      </p:tavLst>
                                    </p:anim>
                                    <p:anim calcmode="lin" valueType="num">
                                      <p:cBhvr>
                                        <p:cTn dur="500" fill="hold" id="22"/>
                                        <p:tgtEl>
                                          <p:spTgt spid="10"/>
                                        </p:tgtEl>
                                        <p:attrNameLst>
                                          <p:attrName>ppt_h</p:attrName>
                                        </p:attrNameLst>
                                      </p:cBhvr>
                                      <p:tavLst>
                                        <p:tav tm="0">
                                          <p:val>
                                            <p:fltVal val="0"/>
                                          </p:val>
                                        </p:tav>
                                        <p:tav tm="100000">
                                          <p:val>
                                            <p:strVal val="#ppt_h"/>
                                          </p:val>
                                        </p:tav>
                                      </p:tavLst>
                                    </p:anim>
                                    <p:animEffect filter="fade" transition="in">
                                      <p:cBhvr>
                                        <p:cTn dur="500" id="23"/>
                                        <p:tgtEl>
                                          <p:spTgt spid="10"/>
                                        </p:tgtEl>
                                      </p:cBhvr>
                                    </p:animEffect>
                                  </p:childTnLst>
                                </p:cTn>
                              </p:par>
                              <p:par>
                                <p:cTn fill="hold" id="24" nodeType="withEffect" presetClass="entr" presetID="53" presetSubtype="0">
                                  <p:stCondLst>
                                    <p:cond delay="0"/>
                                  </p:stCondLst>
                                  <p:childTnLst>
                                    <p:set>
                                      <p:cBhvr>
                                        <p:cTn dur="1" fill="hold" id="25">
                                          <p:stCondLst>
                                            <p:cond delay="0"/>
                                          </p:stCondLst>
                                        </p:cTn>
                                        <p:tgtEl>
                                          <p:spTgt spid="11"/>
                                        </p:tgtEl>
                                        <p:attrNameLst>
                                          <p:attrName>style.visibility</p:attrName>
                                        </p:attrNameLst>
                                      </p:cBhvr>
                                      <p:to>
                                        <p:strVal val="visible"/>
                                      </p:to>
                                    </p:set>
                                    <p:anim calcmode="lin" valueType="num">
                                      <p:cBhvr>
                                        <p:cTn dur="500" fill="hold" id="26"/>
                                        <p:tgtEl>
                                          <p:spTgt spid="11"/>
                                        </p:tgtEl>
                                        <p:attrNameLst>
                                          <p:attrName>ppt_w</p:attrName>
                                        </p:attrNameLst>
                                      </p:cBhvr>
                                      <p:tavLst>
                                        <p:tav tm="0">
                                          <p:val>
                                            <p:fltVal val="0"/>
                                          </p:val>
                                        </p:tav>
                                        <p:tav tm="100000">
                                          <p:val>
                                            <p:strVal val="#ppt_w"/>
                                          </p:val>
                                        </p:tav>
                                      </p:tavLst>
                                    </p:anim>
                                    <p:anim calcmode="lin" valueType="num">
                                      <p:cBhvr>
                                        <p:cTn dur="500" fill="hold" id="27"/>
                                        <p:tgtEl>
                                          <p:spTgt spid="11"/>
                                        </p:tgtEl>
                                        <p:attrNameLst>
                                          <p:attrName>ppt_h</p:attrName>
                                        </p:attrNameLst>
                                      </p:cBhvr>
                                      <p:tavLst>
                                        <p:tav tm="0">
                                          <p:val>
                                            <p:fltVal val="0"/>
                                          </p:val>
                                        </p:tav>
                                        <p:tav tm="100000">
                                          <p:val>
                                            <p:strVal val="#ppt_h"/>
                                          </p:val>
                                        </p:tav>
                                      </p:tavLst>
                                    </p:anim>
                                    <p:animEffect filter="fade" transition="in">
                                      <p:cBhvr>
                                        <p:cTn dur="500" id="28"/>
                                        <p:tgtEl>
                                          <p:spTgt spid="11"/>
                                        </p:tgtEl>
                                      </p:cBhvr>
                                    </p:animEffect>
                                  </p:childTnLst>
                                </p:cTn>
                              </p:par>
                              <p:par>
                                <p:cTn fill="hold" id="29" nodeType="withEffect" presetClass="entr" presetID="53" presetSubtype="0">
                                  <p:stCondLst>
                                    <p:cond delay="0"/>
                                  </p:stCondLst>
                                  <p:childTnLst>
                                    <p:set>
                                      <p:cBhvr>
                                        <p:cTn dur="1" fill="hold" id="30">
                                          <p:stCondLst>
                                            <p:cond delay="0"/>
                                          </p:stCondLst>
                                        </p:cTn>
                                        <p:tgtEl>
                                          <p:spTgt spid="12"/>
                                        </p:tgtEl>
                                        <p:attrNameLst>
                                          <p:attrName>style.visibility</p:attrName>
                                        </p:attrNameLst>
                                      </p:cBhvr>
                                      <p:to>
                                        <p:strVal val="visible"/>
                                      </p:to>
                                    </p:set>
                                    <p:anim calcmode="lin" valueType="num">
                                      <p:cBhvr>
                                        <p:cTn dur="500" fill="hold" id="31"/>
                                        <p:tgtEl>
                                          <p:spTgt spid="12"/>
                                        </p:tgtEl>
                                        <p:attrNameLst>
                                          <p:attrName>ppt_w</p:attrName>
                                        </p:attrNameLst>
                                      </p:cBhvr>
                                      <p:tavLst>
                                        <p:tav tm="0">
                                          <p:val>
                                            <p:fltVal val="0"/>
                                          </p:val>
                                        </p:tav>
                                        <p:tav tm="100000">
                                          <p:val>
                                            <p:strVal val="#ppt_w"/>
                                          </p:val>
                                        </p:tav>
                                      </p:tavLst>
                                    </p:anim>
                                    <p:anim calcmode="lin" valueType="num">
                                      <p:cBhvr>
                                        <p:cTn dur="500" fill="hold" id="32"/>
                                        <p:tgtEl>
                                          <p:spTgt spid="12"/>
                                        </p:tgtEl>
                                        <p:attrNameLst>
                                          <p:attrName>ppt_h</p:attrName>
                                        </p:attrNameLst>
                                      </p:cBhvr>
                                      <p:tavLst>
                                        <p:tav tm="0">
                                          <p:val>
                                            <p:fltVal val="0"/>
                                          </p:val>
                                        </p:tav>
                                        <p:tav tm="100000">
                                          <p:val>
                                            <p:strVal val="#ppt_h"/>
                                          </p:val>
                                        </p:tav>
                                      </p:tavLst>
                                    </p:anim>
                                    <p:animEffect filter="fade" transition="in">
                                      <p:cBhvr>
                                        <p:cTn dur="500" id="33"/>
                                        <p:tgtEl>
                                          <p:spTgt spid="12"/>
                                        </p:tgtEl>
                                      </p:cBhvr>
                                    </p:animEffect>
                                  </p:childTnLst>
                                </p:cTn>
                              </p:par>
                              <p:par>
                                <p:cTn fill="hold" grpId="0" id="34" nodeType="withEffect" presetClass="entr" presetID="53" presetSubtype="0">
                                  <p:stCondLst>
                                    <p:cond delay="0"/>
                                  </p:stCondLst>
                                  <p:childTnLst>
                                    <p:set>
                                      <p:cBhvr>
                                        <p:cTn dur="1" fill="hold" id="35">
                                          <p:stCondLst>
                                            <p:cond delay="0"/>
                                          </p:stCondLst>
                                        </p:cTn>
                                        <p:tgtEl>
                                          <p:spTgt spid="18"/>
                                        </p:tgtEl>
                                        <p:attrNameLst>
                                          <p:attrName>style.visibility</p:attrName>
                                        </p:attrNameLst>
                                      </p:cBhvr>
                                      <p:to>
                                        <p:strVal val="visible"/>
                                      </p:to>
                                    </p:set>
                                    <p:anim calcmode="lin" valueType="num">
                                      <p:cBhvr>
                                        <p:cTn dur="500" fill="hold" id="36"/>
                                        <p:tgtEl>
                                          <p:spTgt spid="18"/>
                                        </p:tgtEl>
                                        <p:attrNameLst>
                                          <p:attrName>ppt_w</p:attrName>
                                        </p:attrNameLst>
                                      </p:cBhvr>
                                      <p:tavLst>
                                        <p:tav tm="0">
                                          <p:val>
                                            <p:fltVal val="0"/>
                                          </p:val>
                                        </p:tav>
                                        <p:tav tm="100000">
                                          <p:val>
                                            <p:strVal val="#ppt_w"/>
                                          </p:val>
                                        </p:tav>
                                      </p:tavLst>
                                    </p:anim>
                                    <p:anim calcmode="lin" valueType="num">
                                      <p:cBhvr>
                                        <p:cTn dur="500" fill="hold" id="37"/>
                                        <p:tgtEl>
                                          <p:spTgt spid="18"/>
                                        </p:tgtEl>
                                        <p:attrNameLst>
                                          <p:attrName>ppt_h</p:attrName>
                                        </p:attrNameLst>
                                      </p:cBhvr>
                                      <p:tavLst>
                                        <p:tav tm="0">
                                          <p:val>
                                            <p:fltVal val="0"/>
                                          </p:val>
                                        </p:tav>
                                        <p:tav tm="100000">
                                          <p:val>
                                            <p:strVal val="#ppt_h"/>
                                          </p:val>
                                        </p:tav>
                                      </p:tavLst>
                                    </p:anim>
                                    <p:animEffect filter="fade" transition="in">
                                      <p:cBhvr>
                                        <p:cTn dur="500" id="38"/>
                                        <p:tgtEl>
                                          <p:spTgt spid="18"/>
                                        </p:tgtEl>
                                      </p:cBhvr>
                                    </p:animEffect>
                                  </p:childTnLst>
                                </p:cTn>
                              </p:par>
                              <p:par>
                                <p:cTn fill="hold" grpId="0" id="39" nodeType="withEffect" presetClass="entr" presetID="53" presetSubtype="0">
                                  <p:stCondLst>
                                    <p:cond delay="0"/>
                                  </p:stCondLst>
                                  <p:childTnLst>
                                    <p:set>
                                      <p:cBhvr>
                                        <p:cTn dur="1" fill="hold" id="40">
                                          <p:stCondLst>
                                            <p:cond delay="0"/>
                                          </p:stCondLst>
                                        </p:cTn>
                                        <p:tgtEl>
                                          <p:spTgt spid="108"/>
                                        </p:tgtEl>
                                        <p:attrNameLst>
                                          <p:attrName>style.visibility</p:attrName>
                                        </p:attrNameLst>
                                      </p:cBhvr>
                                      <p:to>
                                        <p:strVal val="visible"/>
                                      </p:to>
                                    </p:set>
                                    <p:anim calcmode="lin" valueType="num">
                                      <p:cBhvr>
                                        <p:cTn dur="500" fill="hold" id="41"/>
                                        <p:tgtEl>
                                          <p:spTgt spid="108"/>
                                        </p:tgtEl>
                                        <p:attrNameLst>
                                          <p:attrName>ppt_w</p:attrName>
                                        </p:attrNameLst>
                                      </p:cBhvr>
                                      <p:tavLst>
                                        <p:tav tm="0">
                                          <p:val>
                                            <p:fltVal val="0"/>
                                          </p:val>
                                        </p:tav>
                                        <p:tav tm="100000">
                                          <p:val>
                                            <p:strVal val="#ppt_w"/>
                                          </p:val>
                                        </p:tav>
                                      </p:tavLst>
                                    </p:anim>
                                    <p:anim calcmode="lin" valueType="num">
                                      <p:cBhvr>
                                        <p:cTn dur="500" fill="hold" id="42"/>
                                        <p:tgtEl>
                                          <p:spTgt spid="108"/>
                                        </p:tgtEl>
                                        <p:attrNameLst>
                                          <p:attrName>ppt_h</p:attrName>
                                        </p:attrNameLst>
                                      </p:cBhvr>
                                      <p:tavLst>
                                        <p:tav tm="0">
                                          <p:val>
                                            <p:fltVal val="0"/>
                                          </p:val>
                                        </p:tav>
                                        <p:tav tm="100000">
                                          <p:val>
                                            <p:strVal val="#ppt_h"/>
                                          </p:val>
                                        </p:tav>
                                      </p:tavLst>
                                    </p:anim>
                                    <p:animEffect filter="fade" transition="in">
                                      <p:cBhvr>
                                        <p:cTn dur="500" id="43"/>
                                        <p:tgtEl>
                                          <p:spTgt spid="108"/>
                                        </p:tgtEl>
                                      </p:cBhvr>
                                    </p:animEffect>
                                  </p:childTnLst>
                                </p:cTn>
                              </p:par>
                              <p:par>
                                <p:cTn fill="hold" grpId="0" id="44" nodeType="withEffect" presetClass="entr" presetID="53" presetSubtype="0">
                                  <p:stCondLst>
                                    <p:cond delay="0"/>
                                  </p:stCondLst>
                                  <p:childTnLst>
                                    <p:set>
                                      <p:cBhvr>
                                        <p:cTn dur="1" fill="hold" id="45">
                                          <p:stCondLst>
                                            <p:cond delay="0"/>
                                          </p:stCondLst>
                                        </p:cTn>
                                        <p:tgtEl>
                                          <p:spTgt spid="109"/>
                                        </p:tgtEl>
                                        <p:attrNameLst>
                                          <p:attrName>style.visibility</p:attrName>
                                        </p:attrNameLst>
                                      </p:cBhvr>
                                      <p:to>
                                        <p:strVal val="visible"/>
                                      </p:to>
                                    </p:set>
                                    <p:anim calcmode="lin" valueType="num">
                                      <p:cBhvr>
                                        <p:cTn dur="500" fill="hold" id="46"/>
                                        <p:tgtEl>
                                          <p:spTgt spid="109"/>
                                        </p:tgtEl>
                                        <p:attrNameLst>
                                          <p:attrName>ppt_w</p:attrName>
                                        </p:attrNameLst>
                                      </p:cBhvr>
                                      <p:tavLst>
                                        <p:tav tm="0">
                                          <p:val>
                                            <p:fltVal val="0"/>
                                          </p:val>
                                        </p:tav>
                                        <p:tav tm="100000">
                                          <p:val>
                                            <p:strVal val="#ppt_w"/>
                                          </p:val>
                                        </p:tav>
                                      </p:tavLst>
                                    </p:anim>
                                    <p:anim calcmode="lin" valueType="num">
                                      <p:cBhvr>
                                        <p:cTn dur="500" fill="hold" id="47"/>
                                        <p:tgtEl>
                                          <p:spTgt spid="109"/>
                                        </p:tgtEl>
                                        <p:attrNameLst>
                                          <p:attrName>ppt_h</p:attrName>
                                        </p:attrNameLst>
                                      </p:cBhvr>
                                      <p:tavLst>
                                        <p:tav tm="0">
                                          <p:val>
                                            <p:fltVal val="0"/>
                                          </p:val>
                                        </p:tav>
                                        <p:tav tm="100000">
                                          <p:val>
                                            <p:strVal val="#ppt_h"/>
                                          </p:val>
                                        </p:tav>
                                      </p:tavLst>
                                    </p:anim>
                                    <p:animEffect filter="fade" transition="in">
                                      <p:cBhvr>
                                        <p:cTn dur="500" id="48"/>
                                        <p:tgtEl>
                                          <p:spTgt spid="109"/>
                                        </p:tgtEl>
                                      </p:cBhvr>
                                    </p:animEffect>
                                  </p:childTnLst>
                                </p:cTn>
                              </p:par>
                              <p:par>
                                <p:cTn fill="hold" grpId="0" id="49" nodeType="withEffect" presetClass="entr" presetID="53" presetSubtype="0">
                                  <p:stCondLst>
                                    <p:cond delay="0"/>
                                  </p:stCondLst>
                                  <p:childTnLst>
                                    <p:set>
                                      <p:cBhvr>
                                        <p:cTn dur="1" fill="hold" id="50">
                                          <p:stCondLst>
                                            <p:cond delay="0"/>
                                          </p:stCondLst>
                                        </p:cTn>
                                        <p:tgtEl>
                                          <p:spTgt spid="110"/>
                                        </p:tgtEl>
                                        <p:attrNameLst>
                                          <p:attrName>style.visibility</p:attrName>
                                        </p:attrNameLst>
                                      </p:cBhvr>
                                      <p:to>
                                        <p:strVal val="visible"/>
                                      </p:to>
                                    </p:set>
                                    <p:anim calcmode="lin" valueType="num">
                                      <p:cBhvr>
                                        <p:cTn dur="500" fill="hold" id="51"/>
                                        <p:tgtEl>
                                          <p:spTgt spid="110"/>
                                        </p:tgtEl>
                                        <p:attrNameLst>
                                          <p:attrName>ppt_w</p:attrName>
                                        </p:attrNameLst>
                                      </p:cBhvr>
                                      <p:tavLst>
                                        <p:tav tm="0">
                                          <p:val>
                                            <p:fltVal val="0"/>
                                          </p:val>
                                        </p:tav>
                                        <p:tav tm="100000">
                                          <p:val>
                                            <p:strVal val="#ppt_w"/>
                                          </p:val>
                                        </p:tav>
                                      </p:tavLst>
                                    </p:anim>
                                    <p:anim calcmode="lin" valueType="num">
                                      <p:cBhvr>
                                        <p:cTn dur="500" fill="hold" id="52"/>
                                        <p:tgtEl>
                                          <p:spTgt spid="110"/>
                                        </p:tgtEl>
                                        <p:attrNameLst>
                                          <p:attrName>ppt_h</p:attrName>
                                        </p:attrNameLst>
                                      </p:cBhvr>
                                      <p:tavLst>
                                        <p:tav tm="0">
                                          <p:val>
                                            <p:fltVal val="0"/>
                                          </p:val>
                                        </p:tav>
                                        <p:tav tm="100000">
                                          <p:val>
                                            <p:strVal val="#ppt_h"/>
                                          </p:val>
                                        </p:tav>
                                      </p:tavLst>
                                    </p:anim>
                                    <p:animEffect filter="fade" transition="in">
                                      <p:cBhvr>
                                        <p:cTn dur="500" id="53"/>
                                        <p:tgtEl>
                                          <p:spTgt spid="110"/>
                                        </p:tgtEl>
                                      </p:cBhvr>
                                    </p:animEffect>
                                  </p:childTnLst>
                                </p:cTn>
                              </p:par>
                              <p:par>
                                <p:cTn fill="hold" grpId="0" id="54" nodeType="withEffect" presetClass="entr" presetID="53" presetSubtype="0">
                                  <p:stCondLst>
                                    <p:cond delay="0"/>
                                  </p:stCondLst>
                                  <p:childTnLst>
                                    <p:set>
                                      <p:cBhvr>
                                        <p:cTn dur="1" fill="hold" id="55">
                                          <p:stCondLst>
                                            <p:cond delay="0"/>
                                          </p:stCondLst>
                                        </p:cTn>
                                        <p:tgtEl>
                                          <p:spTgt spid="111"/>
                                        </p:tgtEl>
                                        <p:attrNameLst>
                                          <p:attrName>style.visibility</p:attrName>
                                        </p:attrNameLst>
                                      </p:cBhvr>
                                      <p:to>
                                        <p:strVal val="visible"/>
                                      </p:to>
                                    </p:set>
                                    <p:anim calcmode="lin" valueType="num">
                                      <p:cBhvr>
                                        <p:cTn dur="500" fill="hold" id="56"/>
                                        <p:tgtEl>
                                          <p:spTgt spid="111"/>
                                        </p:tgtEl>
                                        <p:attrNameLst>
                                          <p:attrName>ppt_w</p:attrName>
                                        </p:attrNameLst>
                                      </p:cBhvr>
                                      <p:tavLst>
                                        <p:tav tm="0">
                                          <p:val>
                                            <p:fltVal val="0"/>
                                          </p:val>
                                        </p:tav>
                                        <p:tav tm="100000">
                                          <p:val>
                                            <p:strVal val="#ppt_w"/>
                                          </p:val>
                                        </p:tav>
                                      </p:tavLst>
                                    </p:anim>
                                    <p:anim calcmode="lin" valueType="num">
                                      <p:cBhvr>
                                        <p:cTn dur="500" fill="hold" id="57"/>
                                        <p:tgtEl>
                                          <p:spTgt spid="111"/>
                                        </p:tgtEl>
                                        <p:attrNameLst>
                                          <p:attrName>ppt_h</p:attrName>
                                        </p:attrNameLst>
                                      </p:cBhvr>
                                      <p:tavLst>
                                        <p:tav tm="0">
                                          <p:val>
                                            <p:fltVal val="0"/>
                                          </p:val>
                                        </p:tav>
                                        <p:tav tm="100000">
                                          <p:val>
                                            <p:strVal val="#ppt_h"/>
                                          </p:val>
                                        </p:tav>
                                      </p:tavLst>
                                    </p:anim>
                                    <p:animEffect filter="fade" transition="in">
                                      <p:cBhvr>
                                        <p:cTn dur="500" id="58"/>
                                        <p:tgtEl>
                                          <p:spTgt spid="111"/>
                                        </p:tgtEl>
                                      </p:cBhvr>
                                    </p:animEffect>
                                  </p:childTnLst>
                                </p:cTn>
                              </p:par>
                            </p:childTnLst>
                          </p:cTn>
                        </p:par>
                        <p:par>
                          <p:cTn fill="hold" id="59" nodeType="afterGroup">
                            <p:stCondLst>
                              <p:cond delay="1500"/>
                            </p:stCondLst>
                            <p:childTnLst>
                              <p:par>
                                <p:cTn fill="hold" grpId="0" id="60" nodeType="afterEffect" presetClass="entr" presetID="22" presetSubtype="1">
                                  <p:stCondLst>
                                    <p:cond delay="0"/>
                                  </p:stCondLst>
                                  <p:childTnLst>
                                    <p:set>
                                      <p:cBhvr>
                                        <p:cTn dur="1" fill="hold" id="61">
                                          <p:stCondLst>
                                            <p:cond delay="0"/>
                                          </p:stCondLst>
                                        </p:cTn>
                                        <p:tgtEl>
                                          <p:spTgt spid="6202"/>
                                        </p:tgtEl>
                                        <p:attrNameLst>
                                          <p:attrName>style.visibility</p:attrName>
                                        </p:attrNameLst>
                                      </p:cBhvr>
                                      <p:to>
                                        <p:strVal val="visible"/>
                                      </p:to>
                                    </p:set>
                                    <p:animEffect filter="wipe(up)" transition="in">
                                      <p:cBhvr>
                                        <p:cTn dur="500" id="62"/>
                                        <p:tgtEl>
                                          <p:spTgt spid="6202"/>
                                        </p:tgtEl>
                                      </p:cBhvr>
                                    </p:animEffect>
                                  </p:childTnLst>
                                </p:cTn>
                              </p:par>
                              <p:par>
                                <p:cTn fill="hold" grpId="0" id="63" nodeType="withEffect" presetClass="entr" presetID="22" presetSubtype="1">
                                  <p:stCondLst>
                                    <p:cond delay="0"/>
                                  </p:stCondLst>
                                  <p:childTnLst>
                                    <p:set>
                                      <p:cBhvr>
                                        <p:cTn dur="1" fill="hold" id="64">
                                          <p:stCondLst>
                                            <p:cond delay="0"/>
                                          </p:stCondLst>
                                        </p:cTn>
                                        <p:tgtEl>
                                          <p:spTgt spid="6205"/>
                                        </p:tgtEl>
                                        <p:attrNameLst>
                                          <p:attrName>style.visibility</p:attrName>
                                        </p:attrNameLst>
                                      </p:cBhvr>
                                      <p:to>
                                        <p:strVal val="visible"/>
                                      </p:to>
                                    </p:set>
                                    <p:animEffect filter="wipe(up)" transition="in">
                                      <p:cBhvr>
                                        <p:cTn dur="500" id="65"/>
                                        <p:tgtEl>
                                          <p:spTgt spid="6205"/>
                                        </p:tgtEl>
                                      </p:cBhvr>
                                    </p:animEffect>
                                  </p:childTnLst>
                                </p:cTn>
                              </p:par>
                              <p:par>
                                <p:cTn fill="hold" grpId="0" id="66" nodeType="withEffect" presetClass="entr" presetID="22" presetSubtype="1">
                                  <p:stCondLst>
                                    <p:cond delay="0"/>
                                  </p:stCondLst>
                                  <p:childTnLst>
                                    <p:set>
                                      <p:cBhvr>
                                        <p:cTn dur="1" fill="hold" id="67">
                                          <p:stCondLst>
                                            <p:cond delay="0"/>
                                          </p:stCondLst>
                                        </p:cTn>
                                        <p:tgtEl>
                                          <p:spTgt spid="6206"/>
                                        </p:tgtEl>
                                        <p:attrNameLst>
                                          <p:attrName>style.visibility</p:attrName>
                                        </p:attrNameLst>
                                      </p:cBhvr>
                                      <p:to>
                                        <p:strVal val="visible"/>
                                      </p:to>
                                    </p:set>
                                    <p:animEffect filter="wipe(up)" transition="in">
                                      <p:cBhvr>
                                        <p:cTn dur="500" id="68"/>
                                        <p:tgtEl>
                                          <p:spTgt spid="6206"/>
                                        </p:tgtEl>
                                      </p:cBhvr>
                                    </p:animEffect>
                                  </p:childTnLst>
                                </p:cTn>
                              </p:par>
                              <p:par>
                                <p:cTn fill="hold" grpId="0" id="69" nodeType="withEffect" presetClass="entr" presetID="22" presetSubtype="1">
                                  <p:stCondLst>
                                    <p:cond delay="0"/>
                                  </p:stCondLst>
                                  <p:childTnLst>
                                    <p:set>
                                      <p:cBhvr>
                                        <p:cTn dur="1" fill="hold" id="70">
                                          <p:stCondLst>
                                            <p:cond delay="0"/>
                                          </p:stCondLst>
                                        </p:cTn>
                                        <p:tgtEl>
                                          <p:spTgt spid="6208"/>
                                        </p:tgtEl>
                                        <p:attrNameLst>
                                          <p:attrName>style.visibility</p:attrName>
                                        </p:attrNameLst>
                                      </p:cBhvr>
                                      <p:to>
                                        <p:strVal val="visible"/>
                                      </p:to>
                                    </p:set>
                                    <p:animEffect filter="wipe(up)" transition="in">
                                      <p:cBhvr>
                                        <p:cTn dur="500" id="71"/>
                                        <p:tgtEl>
                                          <p:spTgt spid="6208"/>
                                        </p:tgtEl>
                                      </p:cBhvr>
                                    </p:animEffect>
                                  </p:childTnLst>
                                </p:cTn>
                              </p:par>
                              <p:par>
                                <p:cTn fill="hold" grpId="0" id="72" nodeType="withEffect" presetClass="entr" presetID="22" presetSubtype="1">
                                  <p:stCondLst>
                                    <p:cond delay="0"/>
                                  </p:stCondLst>
                                  <p:childTnLst>
                                    <p:set>
                                      <p:cBhvr>
                                        <p:cTn dur="1" fill="hold" id="73">
                                          <p:stCondLst>
                                            <p:cond delay="0"/>
                                          </p:stCondLst>
                                        </p:cTn>
                                        <p:tgtEl>
                                          <p:spTgt spid="6210"/>
                                        </p:tgtEl>
                                        <p:attrNameLst>
                                          <p:attrName>style.visibility</p:attrName>
                                        </p:attrNameLst>
                                      </p:cBhvr>
                                      <p:to>
                                        <p:strVal val="visible"/>
                                      </p:to>
                                    </p:set>
                                    <p:animEffect filter="wipe(up)" transition="in">
                                      <p:cBhvr>
                                        <p:cTn dur="500" id="74"/>
                                        <p:tgtEl>
                                          <p:spTgt spid="6210"/>
                                        </p:tgtEl>
                                      </p:cBhvr>
                                    </p:animEffect>
                                  </p:childTnLst>
                                </p:cTn>
                              </p:par>
                            </p:childTnLst>
                          </p:cTn>
                        </p:par>
                        <p:par>
                          <p:cTn fill="hold" id="75" nodeType="afterGroup">
                            <p:stCondLst>
                              <p:cond delay="2000"/>
                            </p:stCondLst>
                            <p:childTnLst>
                              <p:par>
                                <p:cTn fill="hold" id="76" nodeType="afterEffect" presetClass="entr" presetID="53" presetSubtype="0">
                                  <p:stCondLst>
                                    <p:cond delay="0"/>
                                  </p:stCondLst>
                                  <p:childTnLst>
                                    <p:set>
                                      <p:cBhvr>
                                        <p:cTn dur="1" fill="hold" id="77">
                                          <p:stCondLst>
                                            <p:cond delay="0"/>
                                          </p:stCondLst>
                                        </p:cTn>
                                        <p:tgtEl>
                                          <p:spTgt spid="17"/>
                                        </p:tgtEl>
                                        <p:attrNameLst>
                                          <p:attrName>style.visibility</p:attrName>
                                        </p:attrNameLst>
                                      </p:cBhvr>
                                      <p:to>
                                        <p:strVal val="visible"/>
                                      </p:to>
                                    </p:set>
                                    <p:anim calcmode="lin" valueType="num">
                                      <p:cBhvr>
                                        <p:cTn dur="500" fill="hold" id="78"/>
                                        <p:tgtEl>
                                          <p:spTgt spid="17"/>
                                        </p:tgtEl>
                                        <p:attrNameLst>
                                          <p:attrName>ppt_w</p:attrName>
                                        </p:attrNameLst>
                                      </p:cBhvr>
                                      <p:tavLst>
                                        <p:tav tm="0">
                                          <p:val>
                                            <p:fltVal val="0"/>
                                          </p:val>
                                        </p:tav>
                                        <p:tav tm="100000">
                                          <p:val>
                                            <p:strVal val="#ppt_w"/>
                                          </p:val>
                                        </p:tav>
                                      </p:tavLst>
                                    </p:anim>
                                    <p:anim calcmode="lin" valueType="num">
                                      <p:cBhvr>
                                        <p:cTn dur="500" fill="hold" id="79"/>
                                        <p:tgtEl>
                                          <p:spTgt spid="17"/>
                                        </p:tgtEl>
                                        <p:attrNameLst>
                                          <p:attrName>ppt_h</p:attrName>
                                        </p:attrNameLst>
                                      </p:cBhvr>
                                      <p:tavLst>
                                        <p:tav tm="0">
                                          <p:val>
                                            <p:fltVal val="0"/>
                                          </p:val>
                                        </p:tav>
                                        <p:tav tm="100000">
                                          <p:val>
                                            <p:strVal val="#ppt_h"/>
                                          </p:val>
                                        </p:tav>
                                      </p:tavLst>
                                    </p:anim>
                                    <p:animEffect filter="fade" transition="in">
                                      <p:cBhvr>
                                        <p:cTn dur="500" id="80"/>
                                        <p:tgtEl>
                                          <p:spTgt spid="17"/>
                                        </p:tgtEl>
                                      </p:cBhvr>
                                    </p:animEffect>
                                  </p:childTnLst>
                                </p:cTn>
                              </p:par>
                              <p:par>
                                <p:cTn fill="hold" id="81" nodeType="withEffect" presetClass="entr" presetID="53" presetSubtype="0">
                                  <p:stCondLst>
                                    <p:cond delay="0"/>
                                  </p:stCondLst>
                                  <p:childTnLst>
                                    <p:set>
                                      <p:cBhvr>
                                        <p:cTn dur="1" fill="hold" id="82">
                                          <p:stCondLst>
                                            <p:cond delay="0"/>
                                          </p:stCondLst>
                                        </p:cTn>
                                        <p:tgtEl>
                                          <p:spTgt spid="16"/>
                                        </p:tgtEl>
                                        <p:attrNameLst>
                                          <p:attrName>style.visibility</p:attrName>
                                        </p:attrNameLst>
                                      </p:cBhvr>
                                      <p:to>
                                        <p:strVal val="visible"/>
                                      </p:to>
                                    </p:set>
                                    <p:anim calcmode="lin" valueType="num">
                                      <p:cBhvr>
                                        <p:cTn dur="500" fill="hold" id="83"/>
                                        <p:tgtEl>
                                          <p:spTgt spid="16"/>
                                        </p:tgtEl>
                                        <p:attrNameLst>
                                          <p:attrName>ppt_w</p:attrName>
                                        </p:attrNameLst>
                                      </p:cBhvr>
                                      <p:tavLst>
                                        <p:tav tm="0">
                                          <p:val>
                                            <p:fltVal val="0"/>
                                          </p:val>
                                        </p:tav>
                                        <p:tav tm="100000">
                                          <p:val>
                                            <p:strVal val="#ppt_w"/>
                                          </p:val>
                                        </p:tav>
                                      </p:tavLst>
                                    </p:anim>
                                    <p:anim calcmode="lin" valueType="num">
                                      <p:cBhvr>
                                        <p:cTn dur="500" fill="hold" id="84"/>
                                        <p:tgtEl>
                                          <p:spTgt spid="16"/>
                                        </p:tgtEl>
                                        <p:attrNameLst>
                                          <p:attrName>ppt_h</p:attrName>
                                        </p:attrNameLst>
                                      </p:cBhvr>
                                      <p:tavLst>
                                        <p:tav tm="0">
                                          <p:val>
                                            <p:fltVal val="0"/>
                                          </p:val>
                                        </p:tav>
                                        <p:tav tm="100000">
                                          <p:val>
                                            <p:strVal val="#ppt_h"/>
                                          </p:val>
                                        </p:tav>
                                      </p:tavLst>
                                    </p:anim>
                                    <p:animEffect filter="fade" transition="in">
                                      <p:cBhvr>
                                        <p:cTn dur="500" id="85"/>
                                        <p:tgtEl>
                                          <p:spTgt spid="16"/>
                                        </p:tgtEl>
                                      </p:cBhvr>
                                    </p:animEffect>
                                  </p:childTnLst>
                                </p:cTn>
                              </p:par>
                              <p:par>
                                <p:cTn fill="hold" id="86" nodeType="withEffect" presetClass="entr" presetID="53" presetSubtype="0">
                                  <p:stCondLst>
                                    <p:cond delay="0"/>
                                  </p:stCondLst>
                                  <p:childTnLst>
                                    <p:set>
                                      <p:cBhvr>
                                        <p:cTn dur="1" fill="hold" id="87">
                                          <p:stCondLst>
                                            <p:cond delay="0"/>
                                          </p:stCondLst>
                                        </p:cTn>
                                        <p:tgtEl>
                                          <p:spTgt spid="15"/>
                                        </p:tgtEl>
                                        <p:attrNameLst>
                                          <p:attrName>style.visibility</p:attrName>
                                        </p:attrNameLst>
                                      </p:cBhvr>
                                      <p:to>
                                        <p:strVal val="visible"/>
                                      </p:to>
                                    </p:set>
                                    <p:anim calcmode="lin" valueType="num">
                                      <p:cBhvr>
                                        <p:cTn dur="500" fill="hold" id="88"/>
                                        <p:tgtEl>
                                          <p:spTgt spid="15"/>
                                        </p:tgtEl>
                                        <p:attrNameLst>
                                          <p:attrName>ppt_w</p:attrName>
                                        </p:attrNameLst>
                                      </p:cBhvr>
                                      <p:tavLst>
                                        <p:tav tm="0">
                                          <p:val>
                                            <p:fltVal val="0"/>
                                          </p:val>
                                        </p:tav>
                                        <p:tav tm="100000">
                                          <p:val>
                                            <p:strVal val="#ppt_w"/>
                                          </p:val>
                                        </p:tav>
                                      </p:tavLst>
                                    </p:anim>
                                    <p:anim calcmode="lin" valueType="num">
                                      <p:cBhvr>
                                        <p:cTn dur="500" fill="hold" id="89"/>
                                        <p:tgtEl>
                                          <p:spTgt spid="15"/>
                                        </p:tgtEl>
                                        <p:attrNameLst>
                                          <p:attrName>ppt_h</p:attrName>
                                        </p:attrNameLst>
                                      </p:cBhvr>
                                      <p:tavLst>
                                        <p:tav tm="0">
                                          <p:val>
                                            <p:fltVal val="0"/>
                                          </p:val>
                                        </p:tav>
                                        <p:tav tm="100000">
                                          <p:val>
                                            <p:strVal val="#ppt_h"/>
                                          </p:val>
                                        </p:tav>
                                      </p:tavLst>
                                    </p:anim>
                                    <p:animEffect filter="fade" transition="in">
                                      <p:cBhvr>
                                        <p:cTn dur="500" id="90"/>
                                        <p:tgtEl>
                                          <p:spTgt spid="15"/>
                                        </p:tgtEl>
                                      </p:cBhvr>
                                    </p:animEffect>
                                  </p:childTnLst>
                                </p:cTn>
                              </p:par>
                              <p:par>
                                <p:cTn fill="hold" id="91" nodeType="withEffect" presetClass="entr" presetID="53" presetSubtype="0">
                                  <p:stCondLst>
                                    <p:cond delay="0"/>
                                  </p:stCondLst>
                                  <p:childTnLst>
                                    <p:set>
                                      <p:cBhvr>
                                        <p:cTn dur="1" fill="hold" id="92">
                                          <p:stCondLst>
                                            <p:cond delay="0"/>
                                          </p:stCondLst>
                                        </p:cTn>
                                        <p:tgtEl>
                                          <p:spTgt spid="14"/>
                                        </p:tgtEl>
                                        <p:attrNameLst>
                                          <p:attrName>style.visibility</p:attrName>
                                        </p:attrNameLst>
                                      </p:cBhvr>
                                      <p:to>
                                        <p:strVal val="visible"/>
                                      </p:to>
                                    </p:set>
                                    <p:anim calcmode="lin" valueType="num">
                                      <p:cBhvr>
                                        <p:cTn dur="500" fill="hold" id="93"/>
                                        <p:tgtEl>
                                          <p:spTgt spid="14"/>
                                        </p:tgtEl>
                                        <p:attrNameLst>
                                          <p:attrName>ppt_w</p:attrName>
                                        </p:attrNameLst>
                                      </p:cBhvr>
                                      <p:tavLst>
                                        <p:tav tm="0">
                                          <p:val>
                                            <p:fltVal val="0"/>
                                          </p:val>
                                        </p:tav>
                                        <p:tav tm="100000">
                                          <p:val>
                                            <p:strVal val="#ppt_w"/>
                                          </p:val>
                                        </p:tav>
                                      </p:tavLst>
                                    </p:anim>
                                    <p:anim calcmode="lin" valueType="num">
                                      <p:cBhvr>
                                        <p:cTn dur="500" fill="hold" id="94"/>
                                        <p:tgtEl>
                                          <p:spTgt spid="14"/>
                                        </p:tgtEl>
                                        <p:attrNameLst>
                                          <p:attrName>ppt_h</p:attrName>
                                        </p:attrNameLst>
                                      </p:cBhvr>
                                      <p:tavLst>
                                        <p:tav tm="0">
                                          <p:val>
                                            <p:fltVal val="0"/>
                                          </p:val>
                                        </p:tav>
                                        <p:tav tm="100000">
                                          <p:val>
                                            <p:strVal val="#ppt_h"/>
                                          </p:val>
                                        </p:tav>
                                      </p:tavLst>
                                    </p:anim>
                                    <p:animEffect filter="fade" transition="in">
                                      <p:cBhvr>
                                        <p:cTn dur="500" id="95"/>
                                        <p:tgtEl>
                                          <p:spTgt spid="14"/>
                                        </p:tgtEl>
                                      </p:cBhvr>
                                    </p:animEffect>
                                  </p:childTnLst>
                                </p:cTn>
                              </p:par>
                              <p:par>
                                <p:cTn fill="hold" id="96" nodeType="withEffect" presetClass="entr" presetID="53" presetSubtype="0">
                                  <p:stCondLst>
                                    <p:cond delay="0"/>
                                  </p:stCondLst>
                                  <p:childTnLst>
                                    <p:set>
                                      <p:cBhvr>
                                        <p:cTn dur="1" fill="hold" id="97">
                                          <p:stCondLst>
                                            <p:cond delay="0"/>
                                          </p:stCondLst>
                                        </p:cTn>
                                        <p:tgtEl>
                                          <p:spTgt spid="13"/>
                                        </p:tgtEl>
                                        <p:attrNameLst>
                                          <p:attrName>style.visibility</p:attrName>
                                        </p:attrNameLst>
                                      </p:cBhvr>
                                      <p:to>
                                        <p:strVal val="visible"/>
                                      </p:to>
                                    </p:set>
                                    <p:anim calcmode="lin" valueType="num">
                                      <p:cBhvr>
                                        <p:cTn dur="500" fill="hold" id="98"/>
                                        <p:tgtEl>
                                          <p:spTgt spid="13"/>
                                        </p:tgtEl>
                                        <p:attrNameLst>
                                          <p:attrName>ppt_w</p:attrName>
                                        </p:attrNameLst>
                                      </p:cBhvr>
                                      <p:tavLst>
                                        <p:tav tm="0">
                                          <p:val>
                                            <p:fltVal val="0"/>
                                          </p:val>
                                        </p:tav>
                                        <p:tav tm="100000">
                                          <p:val>
                                            <p:strVal val="#ppt_w"/>
                                          </p:val>
                                        </p:tav>
                                      </p:tavLst>
                                    </p:anim>
                                    <p:anim calcmode="lin" valueType="num">
                                      <p:cBhvr>
                                        <p:cTn dur="500" fill="hold" id="99"/>
                                        <p:tgtEl>
                                          <p:spTgt spid="13"/>
                                        </p:tgtEl>
                                        <p:attrNameLst>
                                          <p:attrName>ppt_h</p:attrName>
                                        </p:attrNameLst>
                                      </p:cBhvr>
                                      <p:tavLst>
                                        <p:tav tm="0">
                                          <p:val>
                                            <p:fltVal val="0"/>
                                          </p:val>
                                        </p:tav>
                                        <p:tav tm="100000">
                                          <p:val>
                                            <p:strVal val="#ppt_h"/>
                                          </p:val>
                                        </p:tav>
                                      </p:tavLst>
                                    </p:anim>
                                    <p:animEffect filter="fade" transition="in">
                                      <p:cBhvr>
                                        <p:cTn dur="500" id="100"/>
                                        <p:tgtEl>
                                          <p:spTgt spid="13"/>
                                        </p:tgtEl>
                                      </p:cBhvr>
                                    </p:animEffect>
                                  </p:childTnLst>
                                </p:cTn>
                              </p:par>
                            </p:childTnLst>
                          </p:cTn>
                        </p:par>
                        <p:par>
                          <p:cTn fill="hold" id="101" nodeType="afterGroup">
                            <p:stCondLst>
                              <p:cond delay="2500"/>
                            </p:stCondLst>
                            <p:childTnLst>
                              <p:par>
                                <p:cTn fill="hold" grpId="0" id="102" nodeType="afterEffect" presetClass="entr" presetID="42" presetSubtype="0">
                                  <p:stCondLst>
                                    <p:cond delay="0"/>
                                  </p:stCondLst>
                                  <p:childTnLst>
                                    <p:set>
                                      <p:cBhvr>
                                        <p:cTn dur="1" fill="hold" id="103">
                                          <p:stCondLst>
                                            <p:cond delay="0"/>
                                          </p:stCondLst>
                                        </p:cTn>
                                        <p:tgtEl>
                                          <p:spTgt spid="534"/>
                                        </p:tgtEl>
                                        <p:attrNameLst>
                                          <p:attrName>style.visibility</p:attrName>
                                        </p:attrNameLst>
                                      </p:cBhvr>
                                      <p:to>
                                        <p:strVal val="visible"/>
                                      </p:to>
                                    </p:set>
                                    <p:animEffect filter="fade" transition="in">
                                      <p:cBhvr>
                                        <p:cTn dur="1000" id="104"/>
                                        <p:tgtEl>
                                          <p:spTgt spid="534"/>
                                        </p:tgtEl>
                                      </p:cBhvr>
                                    </p:animEffect>
                                    <p:anim calcmode="lin" valueType="num">
                                      <p:cBhvr>
                                        <p:cTn dur="1000" fill="hold" id="105"/>
                                        <p:tgtEl>
                                          <p:spTgt spid="534"/>
                                        </p:tgtEl>
                                        <p:attrNameLst>
                                          <p:attrName>ppt_x</p:attrName>
                                        </p:attrNameLst>
                                      </p:cBhvr>
                                      <p:tavLst>
                                        <p:tav tm="0">
                                          <p:val>
                                            <p:strVal val="#ppt_x"/>
                                          </p:val>
                                        </p:tav>
                                        <p:tav tm="100000">
                                          <p:val>
                                            <p:strVal val="#ppt_x"/>
                                          </p:val>
                                        </p:tav>
                                      </p:tavLst>
                                    </p:anim>
                                    <p:anim calcmode="lin" valueType="num">
                                      <p:cBhvr>
                                        <p:cTn dur="1000" fill="hold" id="106"/>
                                        <p:tgtEl>
                                          <p:spTgt spid="534"/>
                                        </p:tgtEl>
                                        <p:attrNameLst>
                                          <p:attrName>ppt_y</p:attrName>
                                        </p:attrNameLst>
                                      </p:cBhvr>
                                      <p:tavLst>
                                        <p:tav tm="0">
                                          <p:val>
                                            <p:strVal val="#ppt_y+.1"/>
                                          </p:val>
                                        </p:tav>
                                        <p:tav tm="100000">
                                          <p:val>
                                            <p:strVal val="#ppt_y"/>
                                          </p:val>
                                        </p:tav>
                                      </p:tavLst>
                                    </p:anim>
                                  </p:childTnLst>
                                </p:cTn>
                              </p:par>
                              <p:par>
                                <p:cTn fill="hold" grpId="0" id="107" nodeType="withEffect" presetClass="entr" presetID="42" presetSubtype="0">
                                  <p:stCondLst>
                                    <p:cond delay="0"/>
                                  </p:stCondLst>
                                  <p:childTnLst>
                                    <p:set>
                                      <p:cBhvr>
                                        <p:cTn dur="1" fill="hold" id="108">
                                          <p:stCondLst>
                                            <p:cond delay="0"/>
                                          </p:stCondLst>
                                        </p:cTn>
                                        <p:tgtEl>
                                          <p:spTgt spid="535"/>
                                        </p:tgtEl>
                                        <p:attrNameLst>
                                          <p:attrName>style.visibility</p:attrName>
                                        </p:attrNameLst>
                                      </p:cBhvr>
                                      <p:to>
                                        <p:strVal val="visible"/>
                                      </p:to>
                                    </p:set>
                                    <p:animEffect filter="fade" transition="in">
                                      <p:cBhvr>
                                        <p:cTn dur="1000" id="109"/>
                                        <p:tgtEl>
                                          <p:spTgt spid="535"/>
                                        </p:tgtEl>
                                      </p:cBhvr>
                                    </p:animEffect>
                                    <p:anim calcmode="lin" valueType="num">
                                      <p:cBhvr>
                                        <p:cTn dur="1000" fill="hold" id="110"/>
                                        <p:tgtEl>
                                          <p:spTgt spid="535"/>
                                        </p:tgtEl>
                                        <p:attrNameLst>
                                          <p:attrName>ppt_x</p:attrName>
                                        </p:attrNameLst>
                                      </p:cBhvr>
                                      <p:tavLst>
                                        <p:tav tm="0">
                                          <p:val>
                                            <p:strVal val="#ppt_x"/>
                                          </p:val>
                                        </p:tav>
                                        <p:tav tm="100000">
                                          <p:val>
                                            <p:strVal val="#ppt_x"/>
                                          </p:val>
                                        </p:tav>
                                      </p:tavLst>
                                    </p:anim>
                                    <p:anim calcmode="lin" valueType="num">
                                      <p:cBhvr>
                                        <p:cTn dur="1000" fill="hold" id="111"/>
                                        <p:tgtEl>
                                          <p:spTgt spid="535"/>
                                        </p:tgtEl>
                                        <p:attrNameLst>
                                          <p:attrName>ppt_y</p:attrName>
                                        </p:attrNameLst>
                                      </p:cBhvr>
                                      <p:tavLst>
                                        <p:tav tm="0">
                                          <p:val>
                                            <p:strVal val="#ppt_y+.1"/>
                                          </p:val>
                                        </p:tav>
                                        <p:tav tm="100000">
                                          <p:val>
                                            <p:strVal val="#ppt_y"/>
                                          </p:val>
                                        </p:tav>
                                      </p:tavLst>
                                    </p:anim>
                                  </p:childTnLst>
                                </p:cTn>
                              </p:par>
                              <p:par>
                                <p:cTn fill="hold" grpId="0" id="112" nodeType="withEffect" presetClass="entr" presetID="42" presetSubtype="0">
                                  <p:stCondLst>
                                    <p:cond delay="0"/>
                                  </p:stCondLst>
                                  <p:childTnLst>
                                    <p:set>
                                      <p:cBhvr>
                                        <p:cTn dur="1" fill="hold" id="113">
                                          <p:stCondLst>
                                            <p:cond delay="0"/>
                                          </p:stCondLst>
                                        </p:cTn>
                                        <p:tgtEl>
                                          <p:spTgt spid="536"/>
                                        </p:tgtEl>
                                        <p:attrNameLst>
                                          <p:attrName>style.visibility</p:attrName>
                                        </p:attrNameLst>
                                      </p:cBhvr>
                                      <p:to>
                                        <p:strVal val="visible"/>
                                      </p:to>
                                    </p:set>
                                    <p:animEffect filter="fade" transition="in">
                                      <p:cBhvr>
                                        <p:cTn dur="1000" id="114"/>
                                        <p:tgtEl>
                                          <p:spTgt spid="536"/>
                                        </p:tgtEl>
                                      </p:cBhvr>
                                    </p:animEffect>
                                    <p:anim calcmode="lin" valueType="num">
                                      <p:cBhvr>
                                        <p:cTn dur="1000" fill="hold" id="115"/>
                                        <p:tgtEl>
                                          <p:spTgt spid="536"/>
                                        </p:tgtEl>
                                        <p:attrNameLst>
                                          <p:attrName>ppt_x</p:attrName>
                                        </p:attrNameLst>
                                      </p:cBhvr>
                                      <p:tavLst>
                                        <p:tav tm="0">
                                          <p:val>
                                            <p:strVal val="#ppt_x"/>
                                          </p:val>
                                        </p:tav>
                                        <p:tav tm="100000">
                                          <p:val>
                                            <p:strVal val="#ppt_x"/>
                                          </p:val>
                                        </p:tav>
                                      </p:tavLst>
                                    </p:anim>
                                    <p:anim calcmode="lin" valueType="num">
                                      <p:cBhvr>
                                        <p:cTn dur="1000" fill="hold" id="116"/>
                                        <p:tgtEl>
                                          <p:spTgt spid="536"/>
                                        </p:tgtEl>
                                        <p:attrNameLst>
                                          <p:attrName>ppt_y</p:attrName>
                                        </p:attrNameLst>
                                      </p:cBhvr>
                                      <p:tavLst>
                                        <p:tav tm="0">
                                          <p:val>
                                            <p:strVal val="#ppt_y+.1"/>
                                          </p:val>
                                        </p:tav>
                                        <p:tav tm="100000">
                                          <p:val>
                                            <p:strVal val="#ppt_y"/>
                                          </p:val>
                                        </p:tav>
                                      </p:tavLst>
                                    </p:anim>
                                  </p:childTnLst>
                                </p:cTn>
                              </p:par>
                              <p:par>
                                <p:cTn fill="hold" grpId="0" id="117" nodeType="withEffect" presetClass="entr" presetID="42" presetSubtype="0">
                                  <p:stCondLst>
                                    <p:cond delay="0"/>
                                  </p:stCondLst>
                                  <p:childTnLst>
                                    <p:set>
                                      <p:cBhvr>
                                        <p:cTn dur="1" fill="hold" id="118">
                                          <p:stCondLst>
                                            <p:cond delay="0"/>
                                          </p:stCondLst>
                                        </p:cTn>
                                        <p:tgtEl>
                                          <p:spTgt spid="537"/>
                                        </p:tgtEl>
                                        <p:attrNameLst>
                                          <p:attrName>style.visibility</p:attrName>
                                        </p:attrNameLst>
                                      </p:cBhvr>
                                      <p:to>
                                        <p:strVal val="visible"/>
                                      </p:to>
                                    </p:set>
                                    <p:animEffect filter="fade" transition="in">
                                      <p:cBhvr>
                                        <p:cTn dur="1000" id="119"/>
                                        <p:tgtEl>
                                          <p:spTgt spid="537"/>
                                        </p:tgtEl>
                                      </p:cBhvr>
                                    </p:animEffect>
                                    <p:anim calcmode="lin" valueType="num">
                                      <p:cBhvr>
                                        <p:cTn dur="1000" fill="hold" id="120"/>
                                        <p:tgtEl>
                                          <p:spTgt spid="537"/>
                                        </p:tgtEl>
                                        <p:attrNameLst>
                                          <p:attrName>ppt_x</p:attrName>
                                        </p:attrNameLst>
                                      </p:cBhvr>
                                      <p:tavLst>
                                        <p:tav tm="0">
                                          <p:val>
                                            <p:strVal val="#ppt_x"/>
                                          </p:val>
                                        </p:tav>
                                        <p:tav tm="100000">
                                          <p:val>
                                            <p:strVal val="#ppt_x"/>
                                          </p:val>
                                        </p:tav>
                                      </p:tavLst>
                                    </p:anim>
                                    <p:anim calcmode="lin" valueType="num">
                                      <p:cBhvr>
                                        <p:cTn dur="1000" fill="hold" id="121"/>
                                        <p:tgtEl>
                                          <p:spTgt spid="537"/>
                                        </p:tgtEl>
                                        <p:attrNameLst>
                                          <p:attrName>ppt_y</p:attrName>
                                        </p:attrNameLst>
                                      </p:cBhvr>
                                      <p:tavLst>
                                        <p:tav tm="0">
                                          <p:val>
                                            <p:strVal val="#ppt_y+.1"/>
                                          </p:val>
                                        </p:tav>
                                        <p:tav tm="100000">
                                          <p:val>
                                            <p:strVal val="#ppt_y"/>
                                          </p:val>
                                        </p:tav>
                                      </p:tavLst>
                                    </p:anim>
                                  </p:childTnLst>
                                </p:cTn>
                              </p:par>
                              <p:par>
                                <p:cTn fill="hold" grpId="0" id="122" nodeType="withEffect" presetClass="entr" presetID="42" presetSubtype="0">
                                  <p:stCondLst>
                                    <p:cond delay="0"/>
                                  </p:stCondLst>
                                  <p:childTnLst>
                                    <p:set>
                                      <p:cBhvr>
                                        <p:cTn dur="1" fill="hold" id="123">
                                          <p:stCondLst>
                                            <p:cond delay="0"/>
                                          </p:stCondLst>
                                        </p:cTn>
                                        <p:tgtEl>
                                          <p:spTgt spid="538"/>
                                        </p:tgtEl>
                                        <p:attrNameLst>
                                          <p:attrName>style.visibility</p:attrName>
                                        </p:attrNameLst>
                                      </p:cBhvr>
                                      <p:to>
                                        <p:strVal val="visible"/>
                                      </p:to>
                                    </p:set>
                                    <p:animEffect filter="fade" transition="in">
                                      <p:cBhvr>
                                        <p:cTn dur="1000" id="124"/>
                                        <p:tgtEl>
                                          <p:spTgt spid="538"/>
                                        </p:tgtEl>
                                      </p:cBhvr>
                                    </p:animEffect>
                                    <p:anim calcmode="lin" valueType="num">
                                      <p:cBhvr>
                                        <p:cTn dur="1000" fill="hold" id="125"/>
                                        <p:tgtEl>
                                          <p:spTgt spid="538"/>
                                        </p:tgtEl>
                                        <p:attrNameLst>
                                          <p:attrName>ppt_x</p:attrName>
                                        </p:attrNameLst>
                                      </p:cBhvr>
                                      <p:tavLst>
                                        <p:tav tm="0">
                                          <p:val>
                                            <p:strVal val="#ppt_x"/>
                                          </p:val>
                                        </p:tav>
                                        <p:tav tm="100000">
                                          <p:val>
                                            <p:strVal val="#ppt_x"/>
                                          </p:val>
                                        </p:tav>
                                      </p:tavLst>
                                    </p:anim>
                                    <p:anim calcmode="lin" valueType="num">
                                      <p:cBhvr>
                                        <p:cTn dur="1000" fill="hold" id="126"/>
                                        <p:tgtEl>
                                          <p:spTgt spid="538"/>
                                        </p:tgtEl>
                                        <p:attrNameLst>
                                          <p:attrName>ppt_y</p:attrName>
                                        </p:attrNameLst>
                                      </p:cBhvr>
                                      <p:tavLst>
                                        <p:tav tm="0">
                                          <p:val>
                                            <p:strVal val="#ppt_y+.1"/>
                                          </p:val>
                                        </p:tav>
                                        <p:tav tm="100000">
                                          <p:val>
                                            <p:strVal val="#ppt_y"/>
                                          </p:val>
                                        </p:tav>
                                      </p:tavLst>
                                    </p:anim>
                                  </p:childTnLst>
                                </p:cTn>
                              </p:par>
                            </p:childTnLst>
                          </p:cTn>
                        </p:par>
                        <p:par>
                          <p:cTn fill="hold" id="127" nodeType="afterGroup">
                            <p:stCondLst>
                              <p:cond delay="3500"/>
                            </p:stCondLst>
                            <p:childTnLst>
                              <p:par>
                                <p:cTn fill="hold" grpId="0" id="128" nodeType="afterEffect" presetClass="entr" presetID="22" presetSubtype="1">
                                  <p:stCondLst>
                                    <p:cond delay="0"/>
                                  </p:stCondLst>
                                  <p:childTnLst>
                                    <p:set>
                                      <p:cBhvr>
                                        <p:cTn dur="1" fill="hold" id="129">
                                          <p:stCondLst>
                                            <p:cond delay="0"/>
                                          </p:stCondLst>
                                        </p:cTn>
                                        <p:tgtEl>
                                          <p:spTgt spid="6246"/>
                                        </p:tgtEl>
                                        <p:attrNameLst>
                                          <p:attrName>style.visibility</p:attrName>
                                        </p:attrNameLst>
                                      </p:cBhvr>
                                      <p:to>
                                        <p:strVal val="visible"/>
                                      </p:to>
                                    </p:set>
                                    <p:animEffect filter="wipe(up)" transition="in">
                                      <p:cBhvr>
                                        <p:cTn dur="750" id="130"/>
                                        <p:tgtEl>
                                          <p:spTgt spid="6246"/>
                                        </p:tgtEl>
                                      </p:cBhvr>
                                    </p:animEffect>
                                  </p:childTnLst>
                                </p:cTn>
                              </p:par>
                              <p:par>
                                <p:cTn fill="hold" grpId="0" id="131" nodeType="withEffect" presetClass="entr" presetID="22" presetSubtype="1">
                                  <p:stCondLst>
                                    <p:cond delay="0"/>
                                  </p:stCondLst>
                                  <p:childTnLst>
                                    <p:set>
                                      <p:cBhvr>
                                        <p:cTn dur="1" fill="hold" id="132">
                                          <p:stCondLst>
                                            <p:cond delay="0"/>
                                          </p:stCondLst>
                                        </p:cTn>
                                        <p:tgtEl>
                                          <p:spTgt spid="6247"/>
                                        </p:tgtEl>
                                        <p:attrNameLst>
                                          <p:attrName>style.visibility</p:attrName>
                                        </p:attrNameLst>
                                      </p:cBhvr>
                                      <p:to>
                                        <p:strVal val="visible"/>
                                      </p:to>
                                    </p:set>
                                    <p:animEffect filter="wipe(up)" transition="in">
                                      <p:cBhvr>
                                        <p:cTn dur="750" id="133"/>
                                        <p:tgtEl>
                                          <p:spTgt spid="6247"/>
                                        </p:tgtEl>
                                      </p:cBhvr>
                                    </p:animEffect>
                                  </p:childTnLst>
                                </p:cTn>
                              </p:par>
                              <p:par>
                                <p:cTn fill="hold" grpId="0" id="134" nodeType="withEffect" presetClass="entr" presetID="22" presetSubtype="1">
                                  <p:stCondLst>
                                    <p:cond delay="0"/>
                                  </p:stCondLst>
                                  <p:childTnLst>
                                    <p:set>
                                      <p:cBhvr>
                                        <p:cTn dur="1" fill="hold" id="135">
                                          <p:stCondLst>
                                            <p:cond delay="0"/>
                                          </p:stCondLst>
                                        </p:cTn>
                                        <p:tgtEl>
                                          <p:spTgt spid="6248"/>
                                        </p:tgtEl>
                                        <p:attrNameLst>
                                          <p:attrName>style.visibility</p:attrName>
                                        </p:attrNameLst>
                                      </p:cBhvr>
                                      <p:to>
                                        <p:strVal val="visible"/>
                                      </p:to>
                                    </p:set>
                                    <p:animEffect filter="wipe(up)" transition="in">
                                      <p:cBhvr>
                                        <p:cTn dur="750" id="136"/>
                                        <p:tgtEl>
                                          <p:spTgt spid="6248"/>
                                        </p:tgtEl>
                                      </p:cBhvr>
                                    </p:animEffect>
                                  </p:childTnLst>
                                </p:cTn>
                              </p:par>
                              <p:par>
                                <p:cTn fill="hold" grpId="0" id="137" nodeType="withEffect" presetClass="entr" presetID="22" presetSubtype="1">
                                  <p:stCondLst>
                                    <p:cond delay="0"/>
                                  </p:stCondLst>
                                  <p:childTnLst>
                                    <p:set>
                                      <p:cBhvr>
                                        <p:cTn dur="1" fill="hold" id="138">
                                          <p:stCondLst>
                                            <p:cond delay="0"/>
                                          </p:stCondLst>
                                        </p:cTn>
                                        <p:tgtEl>
                                          <p:spTgt spid="6249"/>
                                        </p:tgtEl>
                                        <p:attrNameLst>
                                          <p:attrName>style.visibility</p:attrName>
                                        </p:attrNameLst>
                                      </p:cBhvr>
                                      <p:to>
                                        <p:strVal val="visible"/>
                                      </p:to>
                                    </p:set>
                                    <p:animEffect filter="wipe(up)" transition="in">
                                      <p:cBhvr>
                                        <p:cTn dur="750" id="139"/>
                                        <p:tgtEl>
                                          <p:spTgt spid="6249"/>
                                        </p:tgtEl>
                                      </p:cBhvr>
                                    </p:animEffect>
                                  </p:childTnLst>
                                </p:cTn>
                              </p:par>
                              <p:par>
                                <p:cTn fill="hold" grpId="0" id="140" nodeType="withEffect" presetClass="entr" presetID="22" presetSubtype="1">
                                  <p:stCondLst>
                                    <p:cond delay="0"/>
                                  </p:stCondLst>
                                  <p:childTnLst>
                                    <p:set>
                                      <p:cBhvr>
                                        <p:cTn dur="1" fill="hold" id="141">
                                          <p:stCondLst>
                                            <p:cond delay="0"/>
                                          </p:stCondLst>
                                        </p:cTn>
                                        <p:tgtEl>
                                          <p:spTgt spid="6250"/>
                                        </p:tgtEl>
                                        <p:attrNameLst>
                                          <p:attrName>style.visibility</p:attrName>
                                        </p:attrNameLst>
                                      </p:cBhvr>
                                      <p:to>
                                        <p:strVal val="visible"/>
                                      </p:to>
                                    </p:set>
                                    <p:animEffect filter="wipe(up)" transition="in">
                                      <p:cBhvr>
                                        <p:cTn dur="750" id="142"/>
                                        <p:tgtEl>
                                          <p:spTgt spid="6250"/>
                                        </p:tgtEl>
                                      </p:cBhvr>
                                    </p:animEffect>
                                  </p:childTnLst>
                                </p:cTn>
                              </p:par>
                              <p:par>
                                <p:cTn fill="hold" grpId="0" id="143" nodeType="withEffect" presetClass="entr" presetID="22" presetSubtype="1">
                                  <p:stCondLst>
                                    <p:cond delay="0"/>
                                  </p:stCondLst>
                                  <p:childTnLst>
                                    <p:set>
                                      <p:cBhvr>
                                        <p:cTn dur="1" fill="hold" id="144">
                                          <p:stCondLst>
                                            <p:cond delay="0"/>
                                          </p:stCondLst>
                                        </p:cTn>
                                        <p:tgtEl>
                                          <p:spTgt spid="539"/>
                                        </p:tgtEl>
                                        <p:attrNameLst>
                                          <p:attrName>style.visibility</p:attrName>
                                        </p:attrNameLst>
                                      </p:cBhvr>
                                      <p:to>
                                        <p:strVal val="visible"/>
                                      </p:to>
                                    </p:set>
                                    <p:animEffect filter="wipe(up)" transition="in">
                                      <p:cBhvr>
                                        <p:cTn dur="750" id="145"/>
                                        <p:tgtEl>
                                          <p:spTgt spid="539"/>
                                        </p:tgtEl>
                                      </p:cBhvr>
                                    </p:animEffect>
                                  </p:childTnLst>
                                </p:cTn>
                              </p:par>
                              <p:par>
                                <p:cTn fill="hold" grpId="0" id="146" nodeType="withEffect" presetClass="entr" presetID="22" presetSubtype="1">
                                  <p:stCondLst>
                                    <p:cond delay="0"/>
                                  </p:stCondLst>
                                  <p:childTnLst>
                                    <p:set>
                                      <p:cBhvr>
                                        <p:cTn dur="1" fill="hold" id="147">
                                          <p:stCondLst>
                                            <p:cond delay="0"/>
                                          </p:stCondLst>
                                        </p:cTn>
                                        <p:tgtEl>
                                          <p:spTgt spid="540"/>
                                        </p:tgtEl>
                                        <p:attrNameLst>
                                          <p:attrName>style.visibility</p:attrName>
                                        </p:attrNameLst>
                                      </p:cBhvr>
                                      <p:to>
                                        <p:strVal val="visible"/>
                                      </p:to>
                                    </p:set>
                                    <p:animEffect filter="wipe(up)" transition="in">
                                      <p:cBhvr>
                                        <p:cTn dur="750" id="148"/>
                                        <p:tgtEl>
                                          <p:spTgt spid="540"/>
                                        </p:tgtEl>
                                      </p:cBhvr>
                                    </p:animEffect>
                                  </p:childTnLst>
                                </p:cTn>
                              </p:par>
                              <p:par>
                                <p:cTn fill="hold" grpId="0" id="149" nodeType="withEffect" presetClass="entr" presetID="22" presetSubtype="1">
                                  <p:stCondLst>
                                    <p:cond delay="0"/>
                                  </p:stCondLst>
                                  <p:childTnLst>
                                    <p:set>
                                      <p:cBhvr>
                                        <p:cTn dur="1" fill="hold" id="150">
                                          <p:stCondLst>
                                            <p:cond delay="0"/>
                                          </p:stCondLst>
                                        </p:cTn>
                                        <p:tgtEl>
                                          <p:spTgt spid="541"/>
                                        </p:tgtEl>
                                        <p:attrNameLst>
                                          <p:attrName>style.visibility</p:attrName>
                                        </p:attrNameLst>
                                      </p:cBhvr>
                                      <p:to>
                                        <p:strVal val="visible"/>
                                      </p:to>
                                    </p:set>
                                    <p:animEffect filter="wipe(up)" transition="in">
                                      <p:cBhvr>
                                        <p:cTn dur="750" id="151"/>
                                        <p:tgtEl>
                                          <p:spTgt spid="541"/>
                                        </p:tgtEl>
                                      </p:cBhvr>
                                    </p:animEffect>
                                  </p:childTnLst>
                                </p:cTn>
                              </p:par>
                              <p:par>
                                <p:cTn fill="hold" grpId="0" id="152" nodeType="withEffect" presetClass="entr" presetID="22" presetSubtype="1">
                                  <p:stCondLst>
                                    <p:cond delay="0"/>
                                  </p:stCondLst>
                                  <p:childTnLst>
                                    <p:set>
                                      <p:cBhvr>
                                        <p:cTn dur="1" fill="hold" id="153">
                                          <p:stCondLst>
                                            <p:cond delay="0"/>
                                          </p:stCondLst>
                                        </p:cTn>
                                        <p:tgtEl>
                                          <p:spTgt spid="542"/>
                                        </p:tgtEl>
                                        <p:attrNameLst>
                                          <p:attrName>style.visibility</p:attrName>
                                        </p:attrNameLst>
                                      </p:cBhvr>
                                      <p:to>
                                        <p:strVal val="visible"/>
                                      </p:to>
                                    </p:set>
                                    <p:animEffect filter="wipe(up)" transition="in">
                                      <p:cBhvr>
                                        <p:cTn dur="750" id="154"/>
                                        <p:tgtEl>
                                          <p:spTgt spid="542"/>
                                        </p:tgtEl>
                                      </p:cBhvr>
                                    </p:animEffect>
                                  </p:childTnLst>
                                </p:cTn>
                              </p:par>
                              <p:par>
                                <p:cTn fill="hold" grpId="0" id="155" nodeType="withEffect" presetClass="entr" presetID="22" presetSubtype="1">
                                  <p:stCondLst>
                                    <p:cond delay="0"/>
                                  </p:stCondLst>
                                  <p:childTnLst>
                                    <p:set>
                                      <p:cBhvr>
                                        <p:cTn dur="1" fill="hold" id="156">
                                          <p:stCondLst>
                                            <p:cond delay="0"/>
                                          </p:stCondLst>
                                        </p:cTn>
                                        <p:tgtEl>
                                          <p:spTgt spid="543"/>
                                        </p:tgtEl>
                                        <p:attrNameLst>
                                          <p:attrName>style.visibility</p:attrName>
                                        </p:attrNameLst>
                                      </p:cBhvr>
                                      <p:to>
                                        <p:strVal val="visible"/>
                                      </p:to>
                                    </p:set>
                                    <p:animEffect filter="wipe(up)" transition="in">
                                      <p:cBhvr>
                                        <p:cTn dur="750" id="157"/>
                                        <p:tgtEl>
                                          <p:spTgt spid="54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202"/>
      <p:bldP grpId="0" spid="6205"/>
      <p:bldP grpId="0" spid="6206"/>
      <p:bldP grpId="0" spid="6208"/>
      <p:bldP grpId="0" spid="6210"/>
      <p:bldP grpId="0" spid="6246"/>
      <p:bldP grpId="0" spid="6247"/>
      <p:bldP grpId="0" spid="6248"/>
      <p:bldP grpId="0" spid="6249"/>
      <p:bldP grpId="0" spid="6250"/>
      <p:bldP grpId="0" spid="534"/>
      <p:bldP grpId="0" spid="535"/>
      <p:bldP grpId="0" spid="536"/>
      <p:bldP grpId="0" spid="537"/>
      <p:bldP grpId="0" spid="538"/>
      <p:bldP grpId="0" spid="539"/>
      <p:bldP grpId="0" spid="540"/>
      <p:bldP grpId="0" spid="541"/>
      <p:bldP grpId="0" spid="542"/>
      <p:bldP grpId="0" spid="543"/>
      <p:bldP grpId="0" spid="18"/>
      <p:bldP grpId="0" spid="108"/>
      <p:bldP grpId="0" spid="109"/>
      <p:bldP grpId="0" spid="110"/>
      <p:bldP grpId="0" spid="111"/>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a:extLst>
              <a:ext uri="{FF2B5EF4-FFF2-40B4-BE49-F238E27FC236}">
                <a16:creationId xmlns:a16="http://schemas.microsoft.com/office/drawing/2014/main" id="{E6066F35-6E41-45BD-BCD7-D28B06112B8E}"/>
              </a:ext>
            </a:extLst>
          </p:cNvPr>
          <p:cNvGrpSpPr/>
          <p:nvPr/>
        </p:nvGrpSpPr>
        <p:grpSpPr>
          <a:xfrm>
            <a:off x="63773" y="1347614"/>
            <a:ext cx="9011692" cy="1930334"/>
            <a:chOff x="63773" y="1347614"/>
            <a:chExt cx="9011692" cy="1930334"/>
          </a:xfrm>
        </p:grpSpPr>
        <p:grpSp>
          <p:nvGrpSpPr>
            <p:cNvPr id="4" name="组合 3">
              <a:extLst>
                <a:ext uri="{FF2B5EF4-FFF2-40B4-BE49-F238E27FC236}">
                  <a16:creationId xmlns:a16="http://schemas.microsoft.com/office/drawing/2014/main" id="{2537E9C7-3D93-4A34-8C53-B1D86E45CD6F}"/>
                </a:ext>
              </a:extLst>
            </p:cNvPr>
            <p:cNvGrpSpPr/>
            <p:nvPr/>
          </p:nvGrpSpPr>
          <p:grpSpPr>
            <a:xfrm>
              <a:off x="63773" y="1347614"/>
              <a:ext cx="9011692" cy="1930334"/>
              <a:chOff x="1476375" y="1491853"/>
              <a:chExt cx="6186488" cy="1325166"/>
            </a:xfrm>
          </p:grpSpPr>
          <p:grpSp>
            <p:nvGrpSpPr>
              <p:cNvPr id="3" name="组合 2">
                <a:extLst>
                  <a:ext uri="{FF2B5EF4-FFF2-40B4-BE49-F238E27FC236}">
                    <a16:creationId xmlns:a16="http://schemas.microsoft.com/office/drawing/2014/main" id="{ABD64C5E-5EA9-4309-8C41-D83F10922870}"/>
                  </a:ext>
                </a:extLst>
              </p:cNvPr>
              <p:cNvGrpSpPr/>
              <p:nvPr/>
            </p:nvGrpSpPr>
            <p:grpSpPr>
              <a:xfrm>
                <a:off x="2234804" y="1491853"/>
                <a:ext cx="4668441" cy="1325166"/>
                <a:chOff x="2234804" y="1491853"/>
                <a:chExt cx="4668441" cy="1325166"/>
              </a:xfrm>
              <a:solidFill>
                <a:srgbClr val="7F7F7F"/>
              </a:solidFill>
            </p:grpSpPr>
            <p:sp>
              <p:nvSpPr>
                <p:cNvPr id="1030" name="Freeform 6"/>
                <p:cNvSpPr/>
                <p:nvPr/>
              </p:nvSpPr>
              <p:spPr bwMode="auto">
                <a:xfrm>
                  <a:off x="2234804" y="1491853"/>
                  <a:ext cx="1308497" cy="557213"/>
                </a:xfrm>
                <a:custGeom>
                  <a:cxnLst>
                    <a:cxn ang="0">
                      <a:pos x="0" y="198"/>
                    </a:cxn>
                    <a:cxn ang="0">
                      <a:pos x="232" y="0"/>
                    </a:cxn>
                    <a:cxn ang="0">
                      <a:pos x="465" y="198"/>
                    </a:cxn>
                    <a:cxn ang="0">
                      <a:pos x="392" y="198"/>
                    </a:cxn>
                    <a:cxn ang="0">
                      <a:pos x="232" y="71"/>
                    </a:cxn>
                    <a:cxn ang="0">
                      <a:pos x="73" y="198"/>
                    </a:cxn>
                    <a:cxn ang="0">
                      <a:pos x="0" y="198"/>
                    </a:cxn>
                  </a:cxnLst>
                  <a:rect b="b" l="0" r="r" t="0"/>
                  <a:pathLst>
                    <a:path h="198" w="465">
                      <a:moveTo>
                        <a:pt x="0" y="198"/>
                      </a:moveTo>
                      <a:cubicBezTo>
                        <a:pt x="18" y="86"/>
                        <a:pt x="115" y="0"/>
                        <a:pt x="232" y="0"/>
                      </a:cubicBezTo>
                      <a:cubicBezTo>
                        <a:pt x="350" y="0"/>
                        <a:pt x="447" y="86"/>
                        <a:pt x="465" y="198"/>
                      </a:cubicBezTo>
                      <a:cubicBezTo>
                        <a:pt x="392" y="198"/>
                        <a:pt x="392" y="198"/>
                        <a:pt x="392" y="198"/>
                      </a:cubicBezTo>
                      <a:cubicBezTo>
                        <a:pt x="375" y="125"/>
                        <a:pt x="310" y="71"/>
                        <a:pt x="232" y="71"/>
                      </a:cubicBezTo>
                      <a:cubicBezTo>
                        <a:pt x="155" y="71"/>
                        <a:pt x="90" y="125"/>
                        <a:pt x="73" y="198"/>
                      </a:cubicBezTo>
                      <a:lnTo>
                        <a:pt x="0" y="198"/>
                      </a:ln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1031" name="Freeform 7"/>
                <p:cNvSpPr/>
                <p:nvPr/>
              </p:nvSpPr>
              <p:spPr bwMode="auto">
                <a:xfrm>
                  <a:off x="4476751" y="1491853"/>
                  <a:ext cx="1307306" cy="557213"/>
                </a:xfrm>
                <a:custGeom>
                  <a:cxnLst>
                    <a:cxn ang="0">
                      <a:pos x="0" y="198"/>
                    </a:cxn>
                    <a:cxn ang="0">
                      <a:pos x="232" y="0"/>
                    </a:cxn>
                    <a:cxn ang="0">
                      <a:pos x="465" y="198"/>
                    </a:cxn>
                    <a:cxn ang="0">
                      <a:pos x="392" y="198"/>
                    </a:cxn>
                    <a:cxn ang="0">
                      <a:pos x="232" y="71"/>
                    </a:cxn>
                    <a:cxn ang="0">
                      <a:pos x="73" y="198"/>
                    </a:cxn>
                    <a:cxn ang="0">
                      <a:pos x="0" y="198"/>
                    </a:cxn>
                  </a:cxnLst>
                  <a:rect b="b" l="0" r="r" t="0"/>
                  <a:pathLst>
                    <a:path h="198" w="465">
                      <a:moveTo>
                        <a:pt x="0" y="198"/>
                      </a:moveTo>
                      <a:cubicBezTo>
                        <a:pt x="18" y="85"/>
                        <a:pt x="115" y="0"/>
                        <a:pt x="232" y="0"/>
                      </a:cubicBezTo>
                      <a:cubicBezTo>
                        <a:pt x="349" y="0"/>
                        <a:pt x="447" y="86"/>
                        <a:pt x="465" y="198"/>
                      </a:cubicBezTo>
                      <a:cubicBezTo>
                        <a:pt x="392" y="198"/>
                        <a:pt x="392" y="198"/>
                        <a:pt x="392" y="198"/>
                      </a:cubicBezTo>
                      <a:cubicBezTo>
                        <a:pt x="375" y="125"/>
                        <a:pt x="310" y="71"/>
                        <a:pt x="232" y="71"/>
                      </a:cubicBezTo>
                      <a:cubicBezTo>
                        <a:pt x="155" y="71"/>
                        <a:pt x="90" y="125"/>
                        <a:pt x="73" y="198"/>
                      </a:cubicBezTo>
                      <a:lnTo>
                        <a:pt x="0" y="198"/>
                      </a:ln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1032" name="Freeform 8"/>
                <p:cNvSpPr/>
                <p:nvPr/>
              </p:nvSpPr>
              <p:spPr bwMode="auto">
                <a:xfrm>
                  <a:off x="3357564" y="2257425"/>
                  <a:ext cx="1307306" cy="559594"/>
                </a:xfrm>
                <a:custGeom>
                  <a:cxnLst>
                    <a:cxn ang="0">
                      <a:pos x="73" y="0"/>
                    </a:cxn>
                    <a:cxn ang="0">
                      <a:pos x="232" y="127"/>
                    </a:cxn>
                    <a:cxn ang="0">
                      <a:pos x="392" y="0"/>
                    </a:cxn>
                    <a:cxn ang="0">
                      <a:pos x="465" y="0"/>
                    </a:cxn>
                    <a:cxn ang="0">
                      <a:pos x="232" y="199"/>
                    </a:cxn>
                    <a:cxn ang="0">
                      <a:pos x="0" y="0"/>
                    </a:cxn>
                    <a:cxn ang="0">
                      <a:pos x="73" y="0"/>
                    </a:cxn>
                  </a:cxnLst>
                  <a:rect b="b" l="0" r="r" t="0"/>
                  <a:pathLst>
                    <a:path h="199" w="465">
                      <a:moveTo>
                        <a:pt x="73" y="0"/>
                      </a:moveTo>
                      <a:cubicBezTo>
                        <a:pt x="90" y="73"/>
                        <a:pt x="155" y="127"/>
                        <a:pt x="232" y="127"/>
                      </a:cubicBezTo>
                      <a:cubicBezTo>
                        <a:pt x="310" y="127"/>
                        <a:pt x="375" y="73"/>
                        <a:pt x="392" y="0"/>
                      </a:cubicBezTo>
                      <a:cubicBezTo>
                        <a:pt x="465" y="0"/>
                        <a:pt x="465" y="0"/>
                        <a:pt x="465" y="0"/>
                      </a:cubicBezTo>
                      <a:cubicBezTo>
                        <a:pt x="447" y="113"/>
                        <a:pt x="350" y="199"/>
                        <a:pt x="232" y="199"/>
                      </a:cubicBezTo>
                      <a:cubicBezTo>
                        <a:pt x="115" y="199"/>
                        <a:pt x="18" y="113"/>
                        <a:pt x="0" y="0"/>
                      </a:cubicBezTo>
                      <a:lnTo>
                        <a:pt x="73" y="0"/>
                      </a:ln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1033" name="Freeform 9"/>
                <p:cNvSpPr/>
                <p:nvPr/>
              </p:nvSpPr>
              <p:spPr bwMode="auto">
                <a:xfrm>
                  <a:off x="5598320" y="2257425"/>
                  <a:ext cx="1304925" cy="559594"/>
                </a:xfrm>
                <a:custGeom>
                  <a:cxnLst>
                    <a:cxn ang="0">
                      <a:pos x="73" y="0"/>
                    </a:cxn>
                    <a:cxn ang="0">
                      <a:pos x="232" y="127"/>
                    </a:cxn>
                    <a:cxn ang="0">
                      <a:pos x="392" y="0"/>
                    </a:cxn>
                    <a:cxn ang="0">
                      <a:pos x="464" y="0"/>
                    </a:cxn>
                    <a:cxn ang="0">
                      <a:pos x="232" y="199"/>
                    </a:cxn>
                    <a:cxn ang="0">
                      <a:pos x="0" y="0"/>
                    </a:cxn>
                    <a:cxn ang="0">
                      <a:pos x="73" y="0"/>
                    </a:cxn>
                  </a:cxnLst>
                  <a:rect b="b" l="0" r="r" t="0"/>
                  <a:pathLst>
                    <a:path h="199" w="462">
                      <a:moveTo>
                        <a:pt x="73" y="0"/>
                      </a:moveTo>
                      <a:cubicBezTo>
                        <a:pt x="89" y="73"/>
                        <a:pt x="154" y="127"/>
                        <a:pt x="232" y="127"/>
                      </a:cubicBezTo>
                      <a:cubicBezTo>
                        <a:pt x="310" y="127"/>
                        <a:pt x="375" y="73"/>
                        <a:pt x="392" y="0"/>
                      </a:cubicBezTo>
                      <a:cubicBezTo>
                        <a:pt x="464" y="0"/>
                        <a:pt x="464" y="0"/>
                        <a:pt x="464" y="0"/>
                      </a:cubicBezTo>
                      <a:cubicBezTo>
                        <a:pt x="447" y="113"/>
                        <a:pt x="349" y="199"/>
                        <a:pt x="232" y="199"/>
                      </a:cubicBezTo>
                      <a:cubicBezTo>
                        <a:pt x="115" y="199"/>
                        <a:pt x="18" y="113"/>
                        <a:pt x="0" y="0"/>
                      </a:cubicBezTo>
                      <a:lnTo>
                        <a:pt x="73" y="0"/>
                      </a:ln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nvGrpSpPr>
              <p:cNvPr id="2" name="组合 1">
                <a:extLst>
                  <a:ext uri="{FF2B5EF4-FFF2-40B4-BE49-F238E27FC236}">
                    <a16:creationId xmlns:a16="http://schemas.microsoft.com/office/drawing/2014/main" id="{18E9A4D2-31AB-42DB-BF97-022BE2B24109}"/>
                  </a:ext>
                </a:extLst>
              </p:cNvPr>
              <p:cNvGrpSpPr/>
              <p:nvPr/>
            </p:nvGrpSpPr>
            <p:grpSpPr>
              <a:xfrm>
                <a:off x="2234804" y="1491853"/>
                <a:ext cx="4668441" cy="1325166"/>
                <a:chOff x="2234804" y="1491853"/>
                <a:chExt cx="4668441" cy="1325166"/>
              </a:xfrm>
              <a:solidFill>
                <a:srgbClr val="273045"/>
              </a:solidFill>
            </p:grpSpPr>
            <p:sp>
              <p:nvSpPr>
                <p:cNvPr id="1034" name="Freeform 10"/>
                <p:cNvSpPr/>
                <p:nvPr/>
              </p:nvSpPr>
              <p:spPr bwMode="auto">
                <a:xfrm>
                  <a:off x="2234804" y="2257425"/>
                  <a:ext cx="1308497" cy="559594"/>
                </a:xfrm>
                <a:custGeom>
                  <a:cxnLst>
                    <a:cxn ang="0">
                      <a:pos x="73" y="0"/>
                    </a:cxn>
                    <a:cxn ang="0">
                      <a:pos x="232" y="127"/>
                    </a:cxn>
                    <a:cxn ang="0">
                      <a:pos x="392" y="0"/>
                    </a:cxn>
                    <a:cxn ang="0">
                      <a:pos x="465" y="0"/>
                    </a:cxn>
                    <a:cxn ang="0">
                      <a:pos x="232" y="199"/>
                    </a:cxn>
                    <a:cxn ang="0">
                      <a:pos x="0" y="0"/>
                    </a:cxn>
                    <a:cxn ang="0">
                      <a:pos x="73" y="0"/>
                    </a:cxn>
                  </a:cxnLst>
                  <a:rect b="b" l="0" r="r" t="0"/>
                  <a:pathLst>
                    <a:path h="199" w="465">
                      <a:moveTo>
                        <a:pt x="73" y="0"/>
                      </a:moveTo>
                      <a:cubicBezTo>
                        <a:pt x="90" y="73"/>
                        <a:pt x="155" y="127"/>
                        <a:pt x="232" y="127"/>
                      </a:cubicBezTo>
                      <a:cubicBezTo>
                        <a:pt x="310" y="127"/>
                        <a:pt x="375" y="73"/>
                        <a:pt x="392" y="0"/>
                      </a:cubicBezTo>
                      <a:cubicBezTo>
                        <a:pt x="465" y="0"/>
                        <a:pt x="465" y="0"/>
                        <a:pt x="465" y="0"/>
                      </a:cubicBezTo>
                      <a:cubicBezTo>
                        <a:pt x="447" y="113"/>
                        <a:pt x="350" y="199"/>
                        <a:pt x="232" y="199"/>
                      </a:cubicBezTo>
                      <a:cubicBezTo>
                        <a:pt x="115" y="199"/>
                        <a:pt x="18" y="113"/>
                        <a:pt x="0" y="0"/>
                      </a:cubicBezTo>
                      <a:lnTo>
                        <a:pt x="73" y="0"/>
                      </a:ln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1035" name="Freeform 11"/>
                <p:cNvSpPr/>
                <p:nvPr/>
              </p:nvSpPr>
              <p:spPr bwMode="auto">
                <a:xfrm>
                  <a:off x="3357564" y="1491853"/>
                  <a:ext cx="1307306" cy="557213"/>
                </a:xfrm>
                <a:custGeom>
                  <a:cxnLst>
                    <a:cxn ang="0">
                      <a:pos x="0" y="198"/>
                    </a:cxn>
                    <a:cxn ang="0">
                      <a:pos x="232" y="0"/>
                    </a:cxn>
                    <a:cxn ang="0">
                      <a:pos x="465" y="198"/>
                    </a:cxn>
                    <a:cxn ang="0">
                      <a:pos x="392" y="198"/>
                    </a:cxn>
                    <a:cxn ang="0">
                      <a:pos x="232" y="71"/>
                    </a:cxn>
                    <a:cxn ang="0">
                      <a:pos x="73" y="198"/>
                    </a:cxn>
                    <a:cxn ang="0">
                      <a:pos x="0" y="198"/>
                    </a:cxn>
                  </a:cxnLst>
                  <a:rect b="b" l="0" r="r" t="0"/>
                  <a:pathLst>
                    <a:path h="198" w="465">
                      <a:moveTo>
                        <a:pt x="0" y="198"/>
                      </a:moveTo>
                      <a:cubicBezTo>
                        <a:pt x="18" y="86"/>
                        <a:pt x="115" y="0"/>
                        <a:pt x="232" y="0"/>
                      </a:cubicBezTo>
                      <a:cubicBezTo>
                        <a:pt x="350" y="0"/>
                        <a:pt x="447" y="86"/>
                        <a:pt x="465" y="198"/>
                      </a:cubicBezTo>
                      <a:cubicBezTo>
                        <a:pt x="392" y="198"/>
                        <a:pt x="392" y="198"/>
                        <a:pt x="392" y="198"/>
                      </a:cubicBezTo>
                      <a:cubicBezTo>
                        <a:pt x="375" y="125"/>
                        <a:pt x="310" y="71"/>
                        <a:pt x="232" y="71"/>
                      </a:cubicBezTo>
                      <a:cubicBezTo>
                        <a:pt x="155" y="71"/>
                        <a:pt x="90" y="125"/>
                        <a:pt x="73" y="198"/>
                      </a:cubicBezTo>
                      <a:lnTo>
                        <a:pt x="0" y="198"/>
                      </a:ln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1036" name="Freeform 12"/>
                <p:cNvSpPr/>
                <p:nvPr/>
              </p:nvSpPr>
              <p:spPr bwMode="auto">
                <a:xfrm>
                  <a:off x="5598320" y="1491853"/>
                  <a:ext cx="1304925" cy="557213"/>
                </a:xfrm>
                <a:custGeom>
                  <a:cxnLst>
                    <a:cxn ang="0">
                      <a:pos x="0" y="198"/>
                    </a:cxn>
                    <a:cxn ang="0">
                      <a:pos x="232" y="0"/>
                    </a:cxn>
                    <a:cxn ang="0">
                      <a:pos x="464" y="198"/>
                    </a:cxn>
                    <a:cxn ang="0">
                      <a:pos x="392" y="198"/>
                    </a:cxn>
                    <a:cxn ang="0">
                      <a:pos x="232" y="71"/>
                    </a:cxn>
                    <a:cxn ang="0">
                      <a:pos x="73" y="198"/>
                    </a:cxn>
                    <a:cxn ang="0">
                      <a:pos x="0" y="198"/>
                    </a:cxn>
                  </a:cxnLst>
                  <a:rect b="b" l="0" r="r" t="0"/>
                  <a:pathLst>
                    <a:path h="198" w="462">
                      <a:moveTo>
                        <a:pt x="0" y="198"/>
                      </a:moveTo>
                      <a:cubicBezTo>
                        <a:pt x="18" y="86"/>
                        <a:pt x="115" y="0"/>
                        <a:pt x="232" y="0"/>
                      </a:cubicBezTo>
                      <a:cubicBezTo>
                        <a:pt x="349" y="0"/>
                        <a:pt x="447" y="86"/>
                        <a:pt x="464" y="198"/>
                      </a:cubicBezTo>
                      <a:cubicBezTo>
                        <a:pt x="392" y="198"/>
                        <a:pt x="392" y="198"/>
                        <a:pt x="392" y="198"/>
                      </a:cubicBezTo>
                      <a:cubicBezTo>
                        <a:pt x="375" y="125"/>
                        <a:pt x="310" y="71"/>
                        <a:pt x="232" y="71"/>
                      </a:cubicBezTo>
                      <a:cubicBezTo>
                        <a:pt x="155" y="71"/>
                        <a:pt x="90" y="125"/>
                        <a:pt x="73" y="198"/>
                      </a:cubicBezTo>
                      <a:lnTo>
                        <a:pt x="0" y="198"/>
                      </a:ln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1037" name="Freeform 13"/>
                <p:cNvSpPr/>
                <p:nvPr/>
              </p:nvSpPr>
              <p:spPr bwMode="auto">
                <a:xfrm>
                  <a:off x="4476751" y="2257425"/>
                  <a:ext cx="1307306" cy="559594"/>
                </a:xfrm>
                <a:custGeom>
                  <a:cxnLst>
                    <a:cxn ang="0">
                      <a:pos x="73" y="0"/>
                    </a:cxn>
                    <a:cxn ang="0">
                      <a:pos x="232" y="127"/>
                    </a:cxn>
                    <a:cxn ang="0">
                      <a:pos x="392" y="0"/>
                    </a:cxn>
                    <a:cxn ang="0">
                      <a:pos x="465" y="0"/>
                    </a:cxn>
                    <a:cxn ang="0">
                      <a:pos x="232" y="199"/>
                    </a:cxn>
                    <a:cxn ang="0">
                      <a:pos x="0" y="0"/>
                    </a:cxn>
                    <a:cxn ang="0">
                      <a:pos x="73" y="0"/>
                    </a:cxn>
                  </a:cxnLst>
                  <a:rect b="b" l="0" r="r" t="0"/>
                  <a:pathLst>
                    <a:path h="199" w="465">
                      <a:moveTo>
                        <a:pt x="73" y="0"/>
                      </a:moveTo>
                      <a:cubicBezTo>
                        <a:pt x="89" y="73"/>
                        <a:pt x="155" y="127"/>
                        <a:pt x="232" y="127"/>
                      </a:cubicBezTo>
                      <a:cubicBezTo>
                        <a:pt x="310" y="127"/>
                        <a:pt x="375" y="73"/>
                        <a:pt x="392" y="0"/>
                      </a:cubicBezTo>
                      <a:cubicBezTo>
                        <a:pt x="465" y="0"/>
                        <a:pt x="465" y="0"/>
                        <a:pt x="465" y="0"/>
                      </a:cubicBezTo>
                      <a:cubicBezTo>
                        <a:pt x="447" y="113"/>
                        <a:pt x="350" y="199"/>
                        <a:pt x="232" y="199"/>
                      </a:cubicBezTo>
                      <a:cubicBezTo>
                        <a:pt x="115" y="199"/>
                        <a:pt x="18" y="113"/>
                        <a:pt x="0" y="0"/>
                      </a:cubicBezTo>
                      <a:lnTo>
                        <a:pt x="73" y="0"/>
                      </a:ln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sp>
            <p:nvSpPr>
              <p:cNvPr id="1040" name="Oval 16"/>
              <p:cNvSpPr>
                <a:spLocks noChangeArrowheads="1"/>
              </p:cNvSpPr>
              <p:nvPr/>
            </p:nvSpPr>
            <p:spPr bwMode="auto">
              <a:xfrm>
                <a:off x="2727723" y="1584722"/>
                <a:ext cx="322660" cy="323850"/>
              </a:xfrm>
              <a:prstGeom prst="ellipse">
                <a:avLst/>
              </a:pr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1041" name="Freeform 17"/>
              <p:cNvSpPr/>
              <p:nvPr/>
            </p:nvSpPr>
            <p:spPr bwMode="auto">
              <a:xfrm>
                <a:off x="2876551" y="1751410"/>
                <a:ext cx="8335" cy="13097"/>
              </a:xfrm>
              <a:custGeom>
                <a:cxnLst>
                  <a:cxn ang="0">
                    <a:pos x="3" y="0"/>
                  </a:cxn>
                  <a:cxn ang="0">
                    <a:pos x="1" y="0"/>
                  </a:cxn>
                  <a:cxn ang="0">
                    <a:pos x="0" y="2"/>
                  </a:cxn>
                  <a:cxn ang="0">
                    <a:pos x="3" y="5"/>
                  </a:cxn>
                  <a:cxn ang="0">
                    <a:pos x="3" y="0"/>
                  </a:cxn>
                </a:cxnLst>
                <a:rect b="b" l="0" r="r" t="0"/>
                <a:pathLst>
                  <a:path h="5" w="3">
                    <a:moveTo>
                      <a:pt x="3" y="0"/>
                    </a:moveTo>
                    <a:cubicBezTo>
                      <a:pt x="2" y="0"/>
                      <a:pt x="1" y="0"/>
                      <a:pt x="1" y="0"/>
                    </a:cubicBezTo>
                    <a:cubicBezTo>
                      <a:pt x="0" y="1"/>
                      <a:pt x="0" y="1"/>
                      <a:pt x="0" y="2"/>
                    </a:cubicBezTo>
                    <a:cubicBezTo>
                      <a:pt x="0" y="4"/>
                      <a:pt x="1" y="5"/>
                      <a:pt x="3" y="5"/>
                    </a:cubicBezTo>
                    <a:cubicBezTo>
                      <a:pt x="3" y="0"/>
                      <a:pt x="3" y="0"/>
                      <a:pt x="3" y="0"/>
                    </a:cubicBezTo>
                  </a:path>
                </a:pathLst>
              </a:custGeom>
              <a:solidFill>
                <a:srgbClr val="DEECF2"/>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1043" name="Freeform 19"/>
              <p:cNvSpPr/>
              <p:nvPr/>
            </p:nvSpPr>
            <p:spPr bwMode="auto">
              <a:xfrm>
                <a:off x="2847976" y="1646635"/>
                <a:ext cx="82154" cy="36909"/>
              </a:xfrm>
              <a:custGeom>
                <a:cxnLst>
                  <a:cxn ang="0">
                    <a:pos x="21" y="13"/>
                  </a:cxn>
                  <a:cxn ang="0">
                    <a:pos x="21" y="13"/>
                  </a:cxn>
                  <a:cxn ang="0">
                    <a:pos x="26" y="6"/>
                  </a:cxn>
                  <a:cxn ang="0">
                    <a:pos x="14" y="0"/>
                  </a:cxn>
                  <a:cxn ang="0">
                    <a:pos x="3" y="6"/>
                  </a:cxn>
                  <a:cxn ang="0">
                    <a:pos x="7" y="13"/>
                  </a:cxn>
                  <a:cxn ang="0">
                    <a:pos x="8" y="13"/>
                  </a:cxn>
                  <a:cxn ang="0">
                    <a:pos x="21" y="13"/>
                  </a:cxn>
                </a:cxnLst>
                <a:rect b="b" l="0" r="r" t="0"/>
                <a:pathLst>
                  <a:path h="13" w="28">
                    <a:moveTo>
                      <a:pt x="21" y="13"/>
                    </a:moveTo>
                    <a:cubicBezTo>
                      <a:pt x="21" y="13"/>
                      <a:pt x="21" y="13"/>
                      <a:pt x="21" y="13"/>
                    </a:cubicBezTo>
                    <a:cubicBezTo>
                      <a:pt x="23" y="12"/>
                      <a:pt x="24" y="9"/>
                      <a:pt x="26" y="6"/>
                    </a:cubicBezTo>
                    <a:cubicBezTo>
                      <a:pt x="29" y="0"/>
                      <a:pt x="21" y="0"/>
                      <a:pt x="14" y="0"/>
                    </a:cubicBezTo>
                    <a:cubicBezTo>
                      <a:pt x="8" y="0"/>
                      <a:pt x="0" y="0"/>
                      <a:pt x="3" y="6"/>
                    </a:cubicBezTo>
                    <a:cubicBezTo>
                      <a:pt x="4" y="9"/>
                      <a:pt x="6" y="12"/>
                      <a:pt x="7" y="13"/>
                    </a:cubicBezTo>
                    <a:cubicBezTo>
                      <a:pt x="8" y="13"/>
                      <a:pt x="8" y="13"/>
                      <a:pt x="8" y="13"/>
                    </a:cubicBezTo>
                    <a:lnTo>
                      <a:pt x="21" y="13"/>
                    </a:ln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1044" name="Freeform 20"/>
              <p:cNvSpPr>
                <a:spLocks noEditPoints="1"/>
              </p:cNvSpPr>
              <p:nvPr/>
            </p:nvSpPr>
            <p:spPr bwMode="auto">
              <a:xfrm>
                <a:off x="2814638" y="1694260"/>
                <a:ext cx="148829" cy="146447"/>
              </a:xfrm>
              <a:custGeom>
                <a:cxnLst>
                  <a:cxn ang="0">
                    <a:pos x="33" y="37"/>
                  </a:cxn>
                  <a:cxn ang="0">
                    <a:pos x="27" y="39"/>
                  </a:cxn>
                  <a:cxn ang="0">
                    <a:pos x="27" y="42"/>
                  </a:cxn>
                  <a:cxn ang="0">
                    <a:pos x="25" y="42"/>
                  </a:cxn>
                  <a:cxn ang="0">
                    <a:pos x="25" y="39"/>
                  </a:cxn>
                  <a:cxn ang="0">
                    <a:pos x="17" y="33"/>
                  </a:cxn>
                  <a:cxn ang="0">
                    <a:pos x="21" y="32"/>
                  </a:cxn>
                  <a:cxn ang="0">
                    <a:pos x="25" y="36"/>
                  </a:cxn>
                  <a:cxn ang="0">
                    <a:pos x="25" y="29"/>
                  </a:cxn>
                  <a:cxn ang="0">
                    <a:pos x="19" y="27"/>
                  </a:cxn>
                  <a:cxn ang="0">
                    <a:pos x="18" y="23"/>
                  </a:cxn>
                  <a:cxn ang="0">
                    <a:pos x="25" y="16"/>
                  </a:cxn>
                  <a:cxn ang="0">
                    <a:pos x="25" y="14"/>
                  </a:cxn>
                  <a:cxn ang="0">
                    <a:pos x="27" y="14"/>
                  </a:cxn>
                  <a:cxn ang="0">
                    <a:pos x="27" y="16"/>
                  </a:cxn>
                  <a:cxn ang="0">
                    <a:pos x="34" y="22"/>
                  </a:cxn>
                  <a:cxn ang="0">
                    <a:pos x="30" y="22"/>
                  </a:cxn>
                  <a:cxn ang="0">
                    <a:pos x="27" y="20"/>
                  </a:cxn>
                  <a:cxn ang="0">
                    <a:pos x="27" y="25"/>
                  </a:cxn>
                  <a:cxn ang="0">
                    <a:pos x="32" y="27"/>
                  </a:cxn>
                  <a:cxn ang="0">
                    <a:pos x="34" y="29"/>
                  </a:cxn>
                  <a:cxn ang="0">
                    <a:pos x="35" y="32"/>
                  </a:cxn>
                  <a:cxn ang="0">
                    <a:pos x="33" y="37"/>
                  </a:cxn>
                  <a:cxn ang="0">
                    <a:pos x="35" y="0"/>
                  </a:cxn>
                  <a:cxn ang="0">
                    <a:pos x="33" y="2"/>
                  </a:cxn>
                  <a:cxn ang="0">
                    <a:pos x="20" y="2"/>
                  </a:cxn>
                  <a:cxn ang="0">
                    <a:pos x="18" y="0"/>
                  </a:cxn>
                  <a:cxn ang="0">
                    <a:pos x="0" y="33"/>
                  </a:cxn>
                  <a:cxn ang="0">
                    <a:pos x="26" y="52"/>
                  </a:cxn>
                  <a:cxn ang="0">
                    <a:pos x="53" y="33"/>
                  </a:cxn>
                  <a:cxn ang="0">
                    <a:pos x="35" y="0"/>
                  </a:cxn>
                </a:cxnLst>
                <a:rect b="b" l="0" r="r" t="0"/>
                <a:pathLst>
                  <a:path h="52" w="52">
                    <a:moveTo>
                      <a:pt x="33" y="37"/>
                    </a:moveTo>
                    <a:cubicBezTo>
                      <a:pt x="31" y="38"/>
                      <a:pt x="30" y="39"/>
                      <a:pt x="27" y="39"/>
                    </a:cubicBezTo>
                    <a:cubicBezTo>
                      <a:pt x="27" y="42"/>
                      <a:pt x="27" y="42"/>
                      <a:pt x="27" y="42"/>
                    </a:cubicBezTo>
                    <a:cubicBezTo>
                      <a:pt x="25" y="42"/>
                      <a:pt x="25" y="42"/>
                      <a:pt x="25" y="42"/>
                    </a:cubicBezTo>
                    <a:cubicBezTo>
                      <a:pt x="25" y="39"/>
                      <a:pt x="25" y="39"/>
                      <a:pt x="25" y="39"/>
                    </a:cubicBezTo>
                    <a:cubicBezTo>
                      <a:pt x="21" y="38"/>
                      <a:pt x="18" y="36"/>
                      <a:pt x="17" y="33"/>
                    </a:cubicBezTo>
                    <a:cubicBezTo>
                      <a:pt x="21" y="32"/>
                      <a:pt x="21" y="32"/>
                      <a:pt x="21" y="32"/>
                    </a:cubicBezTo>
                    <a:cubicBezTo>
                      <a:pt x="21" y="34"/>
                      <a:pt x="23" y="36"/>
                      <a:pt x="25" y="36"/>
                    </a:cubicBezTo>
                    <a:cubicBezTo>
                      <a:pt x="25" y="29"/>
                      <a:pt x="25" y="29"/>
                      <a:pt x="25" y="29"/>
                    </a:cubicBezTo>
                    <a:cubicBezTo>
                      <a:pt x="22" y="28"/>
                      <a:pt x="20" y="28"/>
                      <a:pt x="19" y="27"/>
                    </a:cubicBezTo>
                    <a:cubicBezTo>
                      <a:pt x="18" y="26"/>
                      <a:pt x="18" y="24"/>
                      <a:pt x="18" y="23"/>
                    </a:cubicBezTo>
                    <a:cubicBezTo>
                      <a:pt x="18" y="19"/>
                      <a:pt x="20" y="17"/>
                      <a:pt x="25" y="16"/>
                    </a:cubicBezTo>
                    <a:cubicBezTo>
                      <a:pt x="25" y="14"/>
                      <a:pt x="25" y="14"/>
                      <a:pt x="25" y="14"/>
                    </a:cubicBezTo>
                    <a:cubicBezTo>
                      <a:pt x="27" y="14"/>
                      <a:pt x="27" y="14"/>
                      <a:pt x="27" y="14"/>
                    </a:cubicBezTo>
                    <a:cubicBezTo>
                      <a:pt x="27" y="16"/>
                      <a:pt x="27" y="16"/>
                      <a:pt x="27" y="16"/>
                    </a:cubicBezTo>
                    <a:cubicBezTo>
                      <a:pt x="31" y="17"/>
                      <a:pt x="33" y="19"/>
                      <a:pt x="34" y="22"/>
                    </a:cubicBezTo>
                    <a:cubicBezTo>
                      <a:pt x="30" y="22"/>
                      <a:pt x="30" y="22"/>
                      <a:pt x="30" y="22"/>
                    </a:cubicBezTo>
                    <a:cubicBezTo>
                      <a:pt x="30" y="21"/>
                      <a:pt x="29" y="20"/>
                      <a:pt x="27" y="20"/>
                    </a:cubicBezTo>
                    <a:cubicBezTo>
                      <a:pt x="27" y="25"/>
                      <a:pt x="27" y="25"/>
                      <a:pt x="27" y="25"/>
                    </a:cubicBezTo>
                    <a:cubicBezTo>
                      <a:pt x="29" y="26"/>
                      <a:pt x="31" y="26"/>
                      <a:pt x="32" y="27"/>
                    </a:cubicBezTo>
                    <a:cubicBezTo>
                      <a:pt x="32" y="27"/>
                      <a:pt x="33" y="28"/>
                      <a:pt x="34" y="29"/>
                    </a:cubicBezTo>
                    <a:cubicBezTo>
                      <a:pt x="34" y="30"/>
                      <a:pt x="35" y="31"/>
                      <a:pt x="35" y="32"/>
                    </a:cubicBezTo>
                    <a:cubicBezTo>
                      <a:pt x="35" y="34"/>
                      <a:pt x="34" y="35"/>
                      <a:pt x="33" y="37"/>
                    </a:cubicBezTo>
                    <a:close/>
                    <a:moveTo>
                      <a:pt x="35" y="0"/>
                    </a:moveTo>
                    <a:cubicBezTo>
                      <a:pt x="35" y="1"/>
                      <a:pt x="34" y="2"/>
                      <a:pt x="33" y="2"/>
                    </a:cubicBezTo>
                    <a:cubicBezTo>
                      <a:pt x="20" y="2"/>
                      <a:pt x="20" y="2"/>
                      <a:pt x="20" y="2"/>
                    </a:cubicBezTo>
                    <a:cubicBezTo>
                      <a:pt x="19" y="2"/>
                      <a:pt x="18" y="1"/>
                      <a:pt x="18" y="0"/>
                    </a:cubicBezTo>
                    <a:cubicBezTo>
                      <a:pt x="8" y="6"/>
                      <a:pt x="0" y="21"/>
                      <a:pt x="0" y="33"/>
                    </a:cubicBezTo>
                    <a:cubicBezTo>
                      <a:pt x="0" y="48"/>
                      <a:pt x="12" y="52"/>
                      <a:pt x="26" y="52"/>
                    </a:cubicBezTo>
                    <a:cubicBezTo>
                      <a:pt x="41" y="52"/>
                      <a:pt x="53" y="48"/>
                      <a:pt x="53" y="33"/>
                    </a:cubicBezTo>
                    <a:cubicBezTo>
                      <a:pt x="53" y="21"/>
                      <a:pt x="44" y="6"/>
                      <a:pt x="35"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1047" name="Oval 23"/>
              <p:cNvSpPr>
                <a:spLocks noChangeArrowheads="1"/>
              </p:cNvSpPr>
              <p:nvPr/>
            </p:nvSpPr>
            <p:spPr bwMode="auto">
              <a:xfrm>
                <a:off x="3849291" y="1584722"/>
                <a:ext cx="323850" cy="323850"/>
              </a:xfrm>
              <a:prstGeom prst="ellipse">
                <a:avLst/>
              </a:pr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1048" name="Freeform 24"/>
              <p:cNvSpPr>
                <a:spLocks noEditPoints="1"/>
              </p:cNvSpPr>
              <p:nvPr/>
            </p:nvSpPr>
            <p:spPr bwMode="auto">
              <a:xfrm>
                <a:off x="3905251" y="1644254"/>
                <a:ext cx="208360" cy="208359"/>
              </a:xfrm>
              <a:custGeom>
                <a:cxnLst>
                  <a:cxn ang="0">
                    <a:pos x="37" y="68"/>
                  </a:cxn>
                  <a:cxn ang="0">
                    <a:pos x="6" y="37"/>
                  </a:cxn>
                  <a:cxn ang="0">
                    <a:pos x="37" y="5"/>
                  </a:cxn>
                  <a:cxn ang="0">
                    <a:pos x="69" y="37"/>
                  </a:cxn>
                  <a:cxn ang="0">
                    <a:pos x="37" y="68"/>
                  </a:cxn>
                  <a:cxn ang="0">
                    <a:pos x="37" y="0"/>
                  </a:cxn>
                  <a:cxn ang="0">
                    <a:pos x="0" y="37"/>
                  </a:cxn>
                  <a:cxn ang="0">
                    <a:pos x="37" y="74"/>
                  </a:cxn>
                  <a:cxn ang="0">
                    <a:pos x="74" y="37"/>
                  </a:cxn>
                  <a:cxn ang="0">
                    <a:pos x="37" y="0"/>
                  </a:cxn>
                </a:cxnLst>
                <a:rect b="b" l="0" r="r" t="0"/>
                <a:pathLst>
                  <a:path h="74" w="74">
                    <a:moveTo>
                      <a:pt x="37" y="68"/>
                    </a:moveTo>
                    <a:cubicBezTo>
                      <a:pt x="20" y="68"/>
                      <a:pt x="6" y="54"/>
                      <a:pt x="6" y="37"/>
                    </a:cubicBezTo>
                    <a:cubicBezTo>
                      <a:pt x="6" y="19"/>
                      <a:pt x="20" y="5"/>
                      <a:pt x="37" y="5"/>
                    </a:cubicBezTo>
                    <a:cubicBezTo>
                      <a:pt x="55" y="5"/>
                      <a:pt x="69" y="19"/>
                      <a:pt x="69" y="37"/>
                    </a:cubicBezTo>
                    <a:cubicBezTo>
                      <a:pt x="69" y="54"/>
                      <a:pt x="55" y="68"/>
                      <a:pt x="37" y="68"/>
                    </a:cubicBezTo>
                    <a:close/>
                    <a:moveTo>
                      <a:pt x="37" y="0"/>
                    </a:moveTo>
                    <a:cubicBezTo>
                      <a:pt x="17" y="0"/>
                      <a:pt x="0" y="16"/>
                      <a:pt x="0" y="37"/>
                    </a:cubicBezTo>
                    <a:cubicBezTo>
                      <a:pt x="0" y="57"/>
                      <a:pt x="17" y="74"/>
                      <a:pt x="37" y="74"/>
                    </a:cubicBezTo>
                    <a:cubicBezTo>
                      <a:pt x="58" y="74"/>
                      <a:pt x="74" y="57"/>
                      <a:pt x="74" y="37"/>
                    </a:cubicBezTo>
                    <a:cubicBezTo>
                      <a:pt x="74" y="16"/>
                      <a:pt x="58" y="0"/>
                      <a:pt x="37"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1049" name="Freeform 25"/>
              <p:cNvSpPr/>
              <p:nvPr/>
            </p:nvSpPr>
            <p:spPr bwMode="auto">
              <a:xfrm>
                <a:off x="4006454" y="1663304"/>
                <a:ext cx="9525" cy="20240"/>
              </a:xfrm>
              <a:custGeom>
                <a:cxnLst>
                  <a:cxn ang="0">
                    <a:pos x="1" y="7"/>
                  </a:cxn>
                  <a:cxn ang="0">
                    <a:pos x="3" y="6"/>
                  </a:cxn>
                  <a:cxn ang="0">
                    <a:pos x="3" y="2"/>
                  </a:cxn>
                  <a:cxn ang="0">
                    <a:pos x="1" y="0"/>
                  </a:cxn>
                  <a:cxn ang="0">
                    <a:pos x="0" y="2"/>
                  </a:cxn>
                  <a:cxn ang="0">
                    <a:pos x="0" y="6"/>
                  </a:cxn>
                  <a:cxn ang="0">
                    <a:pos x="1" y="7"/>
                  </a:cxn>
                </a:cxnLst>
                <a:rect b="b" l="0" r="r" t="0"/>
                <a:pathLst>
                  <a:path h="7" w="3">
                    <a:moveTo>
                      <a:pt x="1" y="7"/>
                    </a:moveTo>
                    <a:cubicBezTo>
                      <a:pt x="2" y="7"/>
                      <a:pt x="3" y="7"/>
                      <a:pt x="3" y="6"/>
                    </a:cubicBezTo>
                    <a:cubicBezTo>
                      <a:pt x="3" y="2"/>
                      <a:pt x="3" y="2"/>
                      <a:pt x="3" y="2"/>
                    </a:cubicBezTo>
                    <a:cubicBezTo>
                      <a:pt x="3" y="1"/>
                      <a:pt x="2" y="0"/>
                      <a:pt x="1" y="0"/>
                    </a:cubicBezTo>
                    <a:cubicBezTo>
                      <a:pt x="0" y="0"/>
                      <a:pt x="0" y="1"/>
                      <a:pt x="0" y="2"/>
                    </a:cubicBezTo>
                    <a:cubicBezTo>
                      <a:pt x="0" y="6"/>
                      <a:pt x="0" y="6"/>
                      <a:pt x="0" y="6"/>
                    </a:cubicBezTo>
                    <a:cubicBezTo>
                      <a:pt x="0" y="7"/>
                      <a:pt x="0" y="7"/>
                      <a:pt x="1" y="7"/>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1051" name="Freeform 27"/>
              <p:cNvSpPr/>
              <p:nvPr/>
            </p:nvSpPr>
            <p:spPr bwMode="auto">
              <a:xfrm>
                <a:off x="3927872" y="1741885"/>
                <a:ext cx="20241" cy="9525"/>
              </a:xfrm>
              <a:custGeom>
                <a:cxnLst>
                  <a:cxn ang="0">
                    <a:pos x="5" y="0"/>
                  </a:cxn>
                  <a:cxn ang="0">
                    <a:pos x="2" y="0"/>
                  </a:cxn>
                  <a:cxn ang="0">
                    <a:pos x="0" y="2"/>
                  </a:cxn>
                  <a:cxn ang="0">
                    <a:pos x="2" y="3"/>
                  </a:cxn>
                  <a:cxn ang="0">
                    <a:pos x="5" y="3"/>
                  </a:cxn>
                  <a:cxn ang="0">
                    <a:pos x="7" y="2"/>
                  </a:cxn>
                  <a:cxn ang="0">
                    <a:pos x="5" y="0"/>
                  </a:cxn>
                </a:cxnLst>
                <a:rect b="b" l="0" r="r" t="0"/>
                <a:pathLst>
                  <a:path h="3" w="7">
                    <a:moveTo>
                      <a:pt x="5" y="0"/>
                    </a:moveTo>
                    <a:cubicBezTo>
                      <a:pt x="2" y="0"/>
                      <a:pt x="2" y="0"/>
                      <a:pt x="2" y="0"/>
                    </a:cubicBezTo>
                    <a:cubicBezTo>
                      <a:pt x="1" y="0"/>
                      <a:pt x="0" y="1"/>
                      <a:pt x="0" y="2"/>
                    </a:cubicBezTo>
                    <a:cubicBezTo>
                      <a:pt x="0" y="3"/>
                      <a:pt x="1" y="3"/>
                      <a:pt x="2" y="3"/>
                    </a:cubicBezTo>
                    <a:cubicBezTo>
                      <a:pt x="5" y="3"/>
                      <a:pt x="5" y="3"/>
                      <a:pt x="5" y="3"/>
                    </a:cubicBezTo>
                    <a:cubicBezTo>
                      <a:pt x="6" y="3"/>
                      <a:pt x="7" y="3"/>
                      <a:pt x="7" y="2"/>
                    </a:cubicBezTo>
                    <a:cubicBezTo>
                      <a:pt x="7" y="1"/>
                      <a:pt x="6" y="0"/>
                      <a:pt x="5"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1052" name="Freeform 28"/>
              <p:cNvSpPr/>
              <p:nvPr/>
            </p:nvSpPr>
            <p:spPr bwMode="auto">
              <a:xfrm>
                <a:off x="4074320" y="1741885"/>
                <a:ext cx="20241" cy="9525"/>
              </a:xfrm>
              <a:custGeom>
                <a:cxnLst>
                  <a:cxn ang="0">
                    <a:pos x="5" y="0"/>
                  </a:cxn>
                  <a:cxn ang="0">
                    <a:pos x="1" y="0"/>
                  </a:cxn>
                  <a:cxn ang="0">
                    <a:pos x="0" y="2"/>
                  </a:cxn>
                  <a:cxn ang="0">
                    <a:pos x="1" y="3"/>
                  </a:cxn>
                  <a:cxn ang="0">
                    <a:pos x="5" y="3"/>
                  </a:cxn>
                  <a:cxn ang="0">
                    <a:pos x="7" y="2"/>
                  </a:cxn>
                  <a:cxn ang="0">
                    <a:pos x="5" y="0"/>
                  </a:cxn>
                </a:cxnLst>
                <a:rect b="b" l="0" r="r" t="0"/>
                <a:pathLst>
                  <a:path h="3" w="7">
                    <a:moveTo>
                      <a:pt x="5" y="0"/>
                    </a:moveTo>
                    <a:cubicBezTo>
                      <a:pt x="1" y="0"/>
                      <a:pt x="1" y="0"/>
                      <a:pt x="1" y="0"/>
                    </a:cubicBezTo>
                    <a:cubicBezTo>
                      <a:pt x="0" y="0"/>
                      <a:pt x="0" y="1"/>
                      <a:pt x="0" y="2"/>
                    </a:cubicBezTo>
                    <a:cubicBezTo>
                      <a:pt x="0" y="3"/>
                      <a:pt x="0" y="3"/>
                      <a:pt x="1" y="3"/>
                    </a:cubicBezTo>
                    <a:cubicBezTo>
                      <a:pt x="5" y="3"/>
                      <a:pt x="5" y="3"/>
                      <a:pt x="5" y="3"/>
                    </a:cubicBezTo>
                    <a:cubicBezTo>
                      <a:pt x="6" y="3"/>
                      <a:pt x="7" y="3"/>
                      <a:pt x="7" y="2"/>
                    </a:cubicBezTo>
                    <a:cubicBezTo>
                      <a:pt x="7" y="1"/>
                      <a:pt x="6" y="0"/>
                      <a:pt x="5"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1053" name="Freeform 29"/>
              <p:cNvSpPr/>
              <p:nvPr/>
            </p:nvSpPr>
            <p:spPr bwMode="auto">
              <a:xfrm>
                <a:off x="3954066" y="1697831"/>
                <a:ext cx="75010" cy="95250"/>
              </a:xfrm>
              <a:custGeom>
                <a:cxnLst>
                  <a:cxn ang="0">
                    <a:pos x="22" y="14"/>
                  </a:cxn>
                  <a:cxn ang="0">
                    <a:pos x="22" y="2"/>
                  </a:cxn>
                  <a:cxn ang="0">
                    <a:pos x="20" y="0"/>
                  </a:cxn>
                  <a:cxn ang="0">
                    <a:pos x="19" y="2"/>
                  </a:cxn>
                  <a:cxn ang="0">
                    <a:pos x="19" y="14"/>
                  </a:cxn>
                  <a:cxn ang="0">
                    <a:pos x="17" y="19"/>
                  </a:cxn>
                  <a:cxn ang="0">
                    <a:pos x="1" y="31"/>
                  </a:cxn>
                  <a:cxn ang="0">
                    <a:pos x="1" y="34"/>
                  </a:cxn>
                  <a:cxn ang="0">
                    <a:pos x="4" y="34"/>
                  </a:cxn>
                  <a:cxn ang="0">
                    <a:pos x="20" y="21"/>
                  </a:cxn>
                  <a:cxn ang="0">
                    <a:pos x="22" y="14"/>
                  </a:cxn>
                </a:cxnLst>
                <a:rect b="b" l="0" r="r" t="0"/>
                <a:pathLst>
                  <a:path h="34" w="27">
                    <a:moveTo>
                      <a:pt x="22" y="14"/>
                    </a:moveTo>
                    <a:cubicBezTo>
                      <a:pt x="22" y="2"/>
                      <a:pt x="22" y="2"/>
                      <a:pt x="22" y="2"/>
                    </a:cubicBezTo>
                    <a:cubicBezTo>
                      <a:pt x="22" y="1"/>
                      <a:pt x="21" y="0"/>
                      <a:pt x="20" y="0"/>
                    </a:cubicBezTo>
                    <a:cubicBezTo>
                      <a:pt x="19" y="0"/>
                      <a:pt x="19" y="1"/>
                      <a:pt x="19" y="2"/>
                    </a:cubicBezTo>
                    <a:cubicBezTo>
                      <a:pt x="19" y="14"/>
                      <a:pt x="19" y="14"/>
                      <a:pt x="19" y="14"/>
                    </a:cubicBezTo>
                    <a:cubicBezTo>
                      <a:pt x="17" y="15"/>
                      <a:pt x="16" y="17"/>
                      <a:pt x="17" y="19"/>
                    </a:cubicBezTo>
                    <a:cubicBezTo>
                      <a:pt x="1" y="31"/>
                      <a:pt x="1" y="31"/>
                      <a:pt x="1" y="31"/>
                    </a:cubicBezTo>
                    <a:cubicBezTo>
                      <a:pt x="1" y="32"/>
                      <a:pt x="0" y="33"/>
                      <a:pt x="1" y="34"/>
                    </a:cubicBezTo>
                    <a:cubicBezTo>
                      <a:pt x="2" y="34"/>
                      <a:pt x="3" y="34"/>
                      <a:pt x="4" y="34"/>
                    </a:cubicBezTo>
                    <a:cubicBezTo>
                      <a:pt x="20" y="21"/>
                      <a:pt x="20" y="21"/>
                      <a:pt x="20" y="21"/>
                    </a:cubicBezTo>
                    <a:cubicBezTo>
                      <a:pt x="24" y="23"/>
                      <a:pt x="27" y="16"/>
                      <a:pt x="22" y="14"/>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1056" name="Oval 32"/>
              <p:cNvSpPr>
                <a:spLocks noChangeArrowheads="1"/>
              </p:cNvSpPr>
              <p:nvPr/>
            </p:nvSpPr>
            <p:spPr bwMode="auto">
              <a:xfrm>
                <a:off x="4968479" y="1584722"/>
                <a:ext cx="323850" cy="323850"/>
              </a:xfrm>
              <a:prstGeom prst="ellipse">
                <a:avLst/>
              </a:pr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1057" name="Freeform 33"/>
              <p:cNvSpPr>
                <a:spLocks noEditPoints="1"/>
              </p:cNvSpPr>
              <p:nvPr/>
            </p:nvSpPr>
            <p:spPr bwMode="auto">
              <a:xfrm>
                <a:off x="5055395" y="1658541"/>
                <a:ext cx="146447" cy="171450"/>
              </a:xfrm>
              <a:custGeom>
                <a:cxnLst>
                  <a:cxn ang="0">
                    <a:pos x="19" y="2"/>
                  </a:cxn>
                  <a:cxn ang="0">
                    <a:pos x="17" y="4"/>
                  </a:cxn>
                  <a:cxn ang="0">
                    <a:pos x="18" y="5"/>
                  </a:cxn>
                  <a:cxn ang="0">
                    <a:pos x="19" y="5"/>
                  </a:cxn>
                  <a:cxn ang="0">
                    <a:pos x="19" y="18"/>
                  </a:cxn>
                  <a:cxn ang="0">
                    <a:pos x="16" y="32"/>
                  </a:cxn>
                  <a:cxn ang="0">
                    <a:pos x="4" y="54"/>
                  </a:cxn>
                  <a:cxn ang="0">
                    <a:pos x="4" y="57"/>
                  </a:cxn>
                  <a:cxn ang="0">
                    <a:pos x="6" y="58"/>
                  </a:cxn>
                  <a:cxn ang="0">
                    <a:pos x="47" y="58"/>
                  </a:cxn>
                  <a:cxn ang="0">
                    <a:pos x="49" y="57"/>
                  </a:cxn>
                  <a:cxn ang="0">
                    <a:pos x="49" y="54"/>
                  </a:cxn>
                  <a:cxn ang="0">
                    <a:pos x="37" y="32"/>
                  </a:cxn>
                  <a:cxn ang="0">
                    <a:pos x="33" y="19"/>
                  </a:cxn>
                  <a:cxn ang="0">
                    <a:pos x="33" y="5"/>
                  </a:cxn>
                  <a:cxn ang="0">
                    <a:pos x="34" y="5"/>
                  </a:cxn>
                  <a:cxn ang="0">
                    <a:pos x="35" y="4"/>
                  </a:cxn>
                  <a:cxn ang="0">
                    <a:pos x="34" y="2"/>
                  </a:cxn>
                  <a:cxn ang="0">
                    <a:pos x="19" y="2"/>
                  </a:cxn>
                  <a:cxn ang="0">
                    <a:pos x="47" y="61"/>
                  </a:cxn>
                  <a:cxn ang="0">
                    <a:pos x="6" y="61"/>
                  </a:cxn>
                  <a:cxn ang="0">
                    <a:pos x="1" y="58"/>
                  </a:cxn>
                  <a:cxn ang="0">
                    <a:pos x="1" y="53"/>
                  </a:cxn>
                  <a:cxn ang="0">
                    <a:pos x="13" y="31"/>
                  </a:cxn>
                  <a:cxn ang="0">
                    <a:pos x="16" y="18"/>
                  </a:cxn>
                  <a:cxn ang="0">
                    <a:pos x="16" y="7"/>
                  </a:cxn>
                  <a:cxn ang="0">
                    <a:pos x="15" y="3"/>
                  </a:cxn>
                  <a:cxn ang="0">
                    <a:pos x="19" y="0"/>
                  </a:cxn>
                  <a:cxn ang="0">
                    <a:pos x="34" y="0"/>
                  </a:cxn>
                  <a:cxn ang="0">
                    <a:pos x="38" y="3"/>
                  </a:cxn>
                  <a:cxn ang="0">
                    <a:pos x="36" y="7"/>
                  </a:cxn>
                  <a:cxn ang="0">
                    <a:pos x="36" y="19"/>
                  </a:cxn>
                  <a:cxn ang="0">
                    <a:pos x="39" y="31"/>
                  </a:cxn>
                  <a:cxn ang="0">
                    <a:pos x="51" y="53"/>
                  </a:cxn>
                  <a:cxn ang="0">
                    <a:pos x="51" y="58"/>
                  </a:cxn>
                  <a:cxn ang="0">
                    <a:pos x="47" y="61"/>
                  </a:cxn>
                </a:cxnLst>
                <a:rect b="b" l="0" r="r" t="0"/>
                <a:pathLst>
                  <a:path h="61" w="52">
                    <a:moveTo>
                      <a:pt x="19" y="2"/>
                    </a:moveTo>
                    <a:cubicBezTo>
                      <a:pt x="18" y="2"/>
                      <a:pt x="17" y="3"/>
                      <a:pt x="17" y="4"/>
                    </a:cubicBezTo>
                    <a:cubicBezTo>
                      <a:pt x="17" y="4"/>
                      <a:pt x="17" y="5"/>
                      <a:pt x="18" y="5"/>
                    </a:cubicBezTo>
                    <a:cubicBezTo>
                      <a:pt x="19" y="5"/>
                      <a:pt x="19" y="5"/>
                      <a:pt x="19" y="5"/>
                    </a:cubicBezTo>
                    <a:cubicBezTo>
                      <a:pt x="19" y="18"/>
                      <a:pt x="19" y="18"/>
                      <a:pt x="19" y="18"/>
                    </a:cubicBezTo>
                    <a:cubicBezTo>
                      <a:pt x="19" y="23"/>
                      <a:pt x="18" y="28"/>
                      <a:pt x="16" y="32"/>
                    </a:cubicBezTo>
                    <a:cubicBezTo>
                      <a:pt x="4" y="54"/>
                      <a:pt x="4" y="54"/>
                      <a:pt x="4" y="54"/>
                    </a:cubicBezTo>
                    <a:cubicBezTo>
                      <a:pt x="3" y="55"/>
                      <a:pt x="3" y="56"/>
                      <a:pt x="4" y="57"/>
                    </a:cubicBezTo>
                    <a:cubicBezTo>
                      <a:pt x="4" y="57"/>
                      <a:pt x="5" y="58"/>
                      <a:pt x="6" y="58"/>
                    </a:cubicBezTo>
                    <a:cubicBezTo>
                      <a:pt x="47" y="58"/>
                      <a:pt x="47" y="58"/>
                      <a:pt x="47" y="58"/>
                    </a:cubicBezTo>
                    <a:cubicBezTo>
                      <a:pt x="48" y="58"/>
                      <a:pt x="48" y="57"/>
                      <a:pt x="49" y="57"/>
                    </a:cubicBezTo>
                    <a:cubicBezTo>
                      <a:pt x="49" y="56"/>
                      <a:pt x="49" y="55"/>
                      <a:pt x="49" y="54"/>
                    </a:cubicBezTo>
                    <a:cubicBezTo>
                      <a:pt x="37" y="32"/>
                      <a:pt x="37" y="32"/>
                      <a:pt x="37" y="32"/>
                    </a:cubicBezTo>
                    <a:cubicBezTo>
                      <a:pt x="35" y="28"/>
                      <a:pt x="33" y="23"/>
                      <a:pt x="33" y="19"/>
                    </a:cubicBezTo>
                    <a:cubicBezTo>
                      <a:pt x="33" y="5"/>
                      <a:pt x="33" y="5"/>
                      <a:pt x="33" y="5"/>
                    </a:cubicBezTo>
                    <a:cubicBezTo>
                      <a:pt x="34" y="5"/>
                      <a:pt x="34" y="5"/>
                      <a:pt x="34" y="5"/>
                    </a:cubicBezTo>
                    <a:cubicBezTo>
                      <a:pt x="35" y="5"/>
                      <a:pt x="35" y="4"/>
                      <a:pt x="35" y="4"/>
                    </a:cubicBezTo>
                    <a:cubicBezTo>
                      <a:pt x="35" y="3"/>
                      <a:pt x="35" y="2"/>
                      <a:pt x="34" y="2"/>
                    </a:cubicBezTo>
                    <a:lnTo>
                      <a:pt x="19" y="2"/>
                    </a:lnTo>
                    <a:close/>
                    <a:moveTo>
                      <a:pt x="47" y="61"/>
                    </a:moveTo>
                    <a:cubicBezTo>
                      <a:pt x="6" y="61"/>
                      <a:pt x="6" y="61"/>
                      <a:pt x="6" y="61"/>
                    </a:cubicBezTo>
                    <a:cubicBezTo>
                      <a:pt x="4" y="61"/>
                      <a:pt x="2" y="60"/>
                      <a:pt x="1" y="58"/>
                    </a:cubicBezTo>
                    <a:cubicBezTo>
                      <a:pt x="0" y="56"/>
                      <a:pt x="0" y="54"/>
                      <a:pt x="1" y="53"/>
                    </a:cubicBezTo>
                    <a:cubicBezTo>
                      <a:pt x="13" y="31"/>
                      <a:pt x="13" y="31"/>
                      <a:pt x="13" y="31"/>
                    </a:cubicBezTo>
                    <a:cubicBezTo>
                      <a:pt x="15" y="27"/>
                      <a:pt x="16" y="23"/>
                      <a:pt x="16" y="18"/>
                    </a:cubicBezTo>
                    <a:cubicBezTo>
                      <a:pt x="16" y="7"/>
                      <a:pt x="16" y="7"/>
                      <a:pt x="16" y="7"/>
                    </a:cubicBezTo>
                    <a:cubicBezTo>
                      <a:pt x="15" y="6"/>
                      <a:pt x="15" y="5"/>
                      <a:pt x="15" y="3"/>
                    </a:cubicBezTo>
                    <a:cubicBezTo>
                      <a:pt x="15" y="1"/>
                      <a:pt x="17" y="0"/>
                      <a:pt x="19" y="0"/>
                    </a:cubicBezTo>
                    <a:cubicBezTo>
                      <a:pt x="34" y="0"/>
                      <a:pt x="34" y="0"/>
                      <a:pt x="34" y="0"/>
                    </a:cubicBezTo>
                    <a:cubicBezTo>
                      <a:pt x="36" y="0"/>
                      <a:pt x="38" y="1"/>
                      <a:pt x="38" y="3"/>
                    </a:cubicBezTo>
                    <a:cubicBezTo>
                      <a:pt x="38" y="5"/>
                      <a:pt x="37" y="6"/>
                      <a:pt x="36" y="7"/>
                    </a:cubicBezTo>
                    <a:cubicBezTo>
                      <a:pt x="36" y="19"/>
                      <a:pt x="36" y="19"/>
                      <a:pt x="36" y="19"/>
                    </a:cubicBezTo>
                    <a:cubicBezTo>
                      <a:pt x="36" y="23"/>
                      <a:pt x="37" y="27"/>
                      <a:pt x="39" y="31"/>
                    </a:cubicBezTo>
                    <a:cubicBezTo>
                      <a:pt x="51" y="53"/>
                      <a:pt x="51" y="53"/>
                      <a:pt x="51" y="53"/>
                    </a:cubicBezTo>
                    <a:cubicBezTo>
                      <a:pt x="52" y="54"/>
                      <a:pt x="52" y="56"/>
                      <a:pt x="51" y="58"/>
                    </a:cubicBezTo>
                    <a:cubicBezTo>
                      <a:pt x="50" y="60"/>
                      <a:pt x="49" y="61"/>
                      <a:pt x="47" y="6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1058" name="Freeform 34"/>
              <p:cNvSpPr>
                <a:spLocks noEditPoints="1"/>
              </p:cNvSpPr>
              <p:nvPr/>
            </p:nvSpPr>
            <p:spPr bwMode="auto">
              <a:xfrm>
                <a:off x="5075635" y="1753792"/>
                <a:ext cx="109538" cy="58340"/>
              </a:xfrm>
              <a:custGeom>
                <a:cxnLst>
                  <a:cxn ang="0">
                    <a:pos x="25" y="18"/>
                  </a:cxn>
                  <a:cxn ang="0">
                    <a:pos x="23" y="17"/>
                  </a:cxn>
                  <a:cxn ang="0">
                    <a:pos x="25" y="15"/>
                  </a:cxn>
                  <a:cxn ang="0">
                    <a:pos x="26" y="17"/>
                  </a:cxn>
                  <a:cxn ang="0">
                    <a:pos x="25" y="18"/>
                  </a:cxn>
                  <a:cxn ang="0">
                    <a:pos x="21" y="5"/>
                  </a:cxn>
                  <a:cxn ang="0">
                    <a:pos x="23" y="4"/>
                  </a:cxn>
                  <a:cxn ang="0">
                    <a:pos x="24" y="5"/>
                  </a:cxn>
                  <a:cxn ang="0">
                    <a:pos x="23" y="7"/>
                  </a:cxn>
                  <a:cxn ang="0">
                    <a:pos x="21" y="5"/>
                  </a:cxn>
                  <a:cxn ang="0">
                    <a:pos x="12" y="13"/>
                  </a:cxn>
                  <a:cxn ang="0">
                    <a:pos x="11" y="11"/>
                  </a:cxn>
                  <a:cxn ang="0">
                    <a:pos x="12" y="10"/>
                  </a:cxn>
                  <a:cxn ang="0">
                    <a:pos x="13" y="11"/>
                  </a:cxn>
                  <a:cxn ang="0">
                    <a:pos x="12" y="13"/>
                  </a:cxn>
                  <a:cxn ang="0">
                    <a:pos x="37" y="17"/>
                  </a:cxn>
                  <a:cxn ang="0">
                    <a:pos x="28" y="0"/>
                  </a:cxn>
                  <a:cxn ang="0">
                    <a:pos x="10" y="0"/>
                  </a:cxn>
                  <a:cxn ang="0">
                    <a:pos x="1" y="17"/>
                  </a:cxn>
                  <a:cxn ang="0">
                    <a:pos x="2" y="21"/>
                  </a:cxn>
                  <a:cxn ang="0">
                    <a:pos x="36" y="21"/>
                  </a:cxn>
                  <a:cxn ang="0">
                    <a:pos x="37" y="17"/>
                  </a:cxn>
                </a:cxnLst>
                <a:rect b="b" l="0" r="r" t="0"/>
                <a:pathLst>
                  <a:path h="21" w="39">
                    <a:moveTo>
                      <a:pt x="25" y="18"/>
                    </a:moveTo>
                    <a:cubicBezTo>
                      <a:pt x="24" y="18"/>
                      <a:pt x="23" y="17"/>
                      <a:pt x="23" y="17"/>
                    </a:cubicBezTo>
                    <a:cubicBezTo>
                      <a:pt x="23" y="16"/>
                      <a:pt x="24" y="15"/>
                      <a:pt x="25" y="15"/>
                    </a:cubicBezTo>
                    <a:cubicBezTo>
                      <a:pt x="25" y="15"/>
                      <a:pt x="26" y="16"/>
                      <a:pt x="26" y="17"/>
                    </a:cubicBezTo>
                    <a:cubicBezTo>
                      <a:pt x="26" y="17"/>
                      <a:pt x="25" y="18"/>
                      <a:pt x="25" y="18"/>
                    </a:cubicBezTo>
                    <a:close/>
                    <a:moveTo>
                      <a:pt x="21" y="5"/>
                    </a:moveTo>
                    <a:cubicBezTo>
                      <a:pt x="21" y="5"/>
                      <a:pt x="22" y="4"/>
                      <a:pt x="23" y="4"/>
                    </a:cubicBezTo>
                    <a:cubicBezTo>
                      <a:pt x="23" y="4"/>
                      <a:pt x="24" y="5"/>
                      <a:pt x="24" y="5"/>
                    </a:cubicBezTo>
                    <a:cubicBezTo>
                      <a:pt x="24" y="6"/>
                      <a:pt x="23" y="7"/>
                      <a:pt x="23" y="7"/>
                    </a:cubicBezTo>
                    <a:cubicBezTo>
                      <a:pt x="22" y="7"/>
                      <a:pt x="21" y="6"/>
                      <a:pt x="21" y="5"/>
                    </a:cubicBezTo>
                    <a:close/>
                    <a:moveTo>
                      <a:pt x="12" y="13"/>
                    </a:moveTo>
                    <a:cubicBezTo>
                      <a:pt x="11" y="13"/>
                      <a:pt x="11" y="12"/>
                      <a:pt x="11" y="11"/>
                    </a:cubicBezTo>
                    <a:cubicBezTo>
                      <a:pt x="11" y="11"/>
                      <a:pt x="11" y="10"/>
                      <a:pt x="12" y="10"/>
                    </a:cubicBezTo>
                    <a:cubicBezTo>
                      <a:pt x="13" y="10"/>
                      <a:pt x="13" y="11"/>
                      <a:pt x="13" y="11"/>
                    </a:cubicBezTo>
                    <a:cubicBezTo>
                      <a:pt x="13" y="12"/>
                      <a:pt x="13" y="13"/>
                      <a:pt x="12" y="13"/>
                    </a:cubicBezTo>
                    <a:close/>
                    <a:moveTo>
                      <a:pt x="37" y="17"/>
                    </a:moveTo>
                    <a:cubicBezTo>
                      <a:pt x="28" y="0"/>
                      <a:pt x="28" y="0"/>
                      <a:pt x="28" y="0"/>
                    </a:cubicBezTo>
                    <a:cubicBezTo>
                      <a:pt x="10" y="0"/>
                      <a:pt x="10" y="0"/>
                      <a:pt x="10" y="0"/>
                    </a:cubicBezTo>
                    <a:cubicBezTo>
                      <a:pt x="1" y="17"/>
                      <a:pt x="1" y="17"/>
                      <a:pt x="1" y="17"/>
                    </a:cubicBezTo>
                    <a:cubicBezTo>
                      <a:pt x="0" y="18"/>
                      <a:pt x="0" y="21"/>
                      <a:pt x="2" y="21"/>
                    </a:cubicBezTo>
                    <a:cubicBezTo>
                      <a:pt x="36" y="21"/>
                      <a:pt x="36" y="21"/>
                      <a:pt x="36" y="21"/>
                    </a:cubicBezTo>
                    <a:cubicBezTo>
                      <a:pt x="39" y="21"/>
                      <a:pt x="39" y="18"/>
                      <a:pt x="37" y="17"/>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1061" name="Oval 37"/>
              <p:cNvSpPr>
                <a:spLocks noChangeArrowheads="1"/>
              </p:cNvSpPr>
              <p:nvPr/>
            </p:nvSpPr>
            <p:spPr bwMode="auto">
              <a:xfrm>
                <a:off x="6091239" y="1584722"/>
                <a:ext cx="322660" cy="323850"/>
              </a:xfrm>
              <a:prstGeom prst="ellipse">
                <a:avLst/>
              </a:pr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1062" name="Freeform 38"/>
              <p:cNvSpPr>
                <a:spLocks noEditPoints="1"/>
              </p:cNvSpPr>
              <p:nvPr/>
            </p:nvSpPr>
            <p:spPr bwMode="auto">
              <a:xfrm>
                <a:off x="6200776" y="1654969"/>
                <a:ext cx="132160" cy="123825"/>
              </a:xfrm>
              <a:custGeom>
                <a:cxnLst>
                  <a:cxn ang="0">
                    <a:pos x="24" y="6"/>
                  </a:cxn>
                  <a:cxn ang="0">
                    <a:pos x="12" y="12"/>
                  </a:cxn>
                  <a:cxn ang="0">
                    <a:pos x="14" y="35"/>
                  </a:cxn>
                  <a:cxn ang="0">
                    <a:pos x="24" y="38"/>
                  </a:cxn>
                  <a:cxn ang="0">
                    <a:pos x="37" y="33"/>
                  </a:cxn>
                  <a:cxn ang="0">
                    <a:pos x="41" y="21"/>
                  </a:cxn>
                  <a:cxn ang="0">
                    <a:pos x="35" y="10"/>
                  </a:cxn>
                  <a:cxn ang="0">
                    <a:pos x="24" y="6"/>
                  </a:cxn>
                  <a:cxn ang="0">
                    <a:pos x="24" y="44"/>
                  </a:cxn>
                  <a:cxn ang="0">
                    <a:pos x="10" y="39"/>
                  </a:cxn>
                  <a:cxn ang="0">
                    <a:pos x="7" y="8"/>
                  </a:cxn>
                  <a:cxn ang="0">
                    <a:pos x="24" y="0"/>
                  </a:cxn>
                  <a:cxn ang="0">
                    <a:pos x="39" y="5"/>
                  </a:cxn>
                  <a:cxn ang="0">
                    <a:pos x="47" y="20"/>
                  </a:cxn>
                  <a:cxn ang="0">
                    <a:pos x="41" y="37"/>
                  </a:cxn>
                  <a:cxn ang="0">
                    <a:pos x="24" y="44"/>
                  </a:cxn>
                </a:cxnLst>
                <a:rect b="b" l="0" r="r" t="0"/>
                <a:pathLst>
                  <a:path h="44" w="47">
                    <a:moveTo>
                      <a:pt x="24" y="6"/>
                    </a:moveTo>
                    <a:cubicBezTo>
                      <a:pt x="20" y="6"/>
                      <a:pt x="15" y="8"/>
                      <a:pt x="12" y="12"/>
                    </a:cubicBezTo>
                    <a:cubicBezTo>
                      <a:pt x="6" y="19"/>
                      <a:pt x="7" y="29"/>
                      <a:pt x="14" y="35"/>
                    </a:cubicBezTo>
                    <a:cubicBezTo>
                      <a:pt x="17" y="37"/>
                      <a:pt x="21" y="38"/>
                      <a:pt x="24" y="38"/>
                    </a:cubicBezTo>
                    <a:cubicBezTo>
                      <a:pt x="29" y="38"/>
                      <a:pt x="34" y="36"/>
                      <a:pt x="37" y="33"/>
                    </a:cubicBezTo>
                    <a:cubicBezTo>
                      <a:pt x="40" y="29"/>
                      <a:pt x="41" y="25"/>
                      <a:pt x="41" y="21"/>
                    </a:cubicBezTo>
                    <a:cubicBezTo>
                      <a:pt x="40" y="17"/>
                      <a:pt x="38" y="13"/>
                      <a:pt x="35" y="10"/>
                    </a:cubicBezTo>
                    <a:cubicBezTo>
                      <a:pt x="32" y="7"/>
                      <a:pt x="28" y="6"/>
                      <a:pt x="24" y="6"/>
                    </a:cubicBezTo>
                    <a:close/>
                    <a:moveTo>
                      <a:pt x="24" y="44"/>
                    </a:moveTo>
                    <a:cubicBezTo>
                      <a:pt x="19" y="44"/>
                      <a:pt x="14" y="43"/>
                      <a:pt x="10" y="39"/>
                    </a:cubicBezTo>
                    <a:cubicBezTo>
                      <a:pt x="1" y="31"/>
                      <a:pt x="0" y="17"/>
                      <a:pt x="7" y="8"/>
                    </a:cubicBezTo>
                    <a:cubicBezTo>
                      <a:pt x="12" y="3"/>
                      <a:pt x="18" y="0"/>
                      <a:pt x="24" y="0"/>
                    </a:cubicBezTo>
                    <a:cubicBezTo>
                      <a:pt x="30" y="0"/>
                      <a:pt x="35" y="2"/>
                      <a:pt x="39" y="5"/>
                    </a:cubicBezTo>
                    <a:cubicBezTo>
                      <a:pt x="43" y="9"/>
                      <a:pt x="46" y="14"/>
                      <a:pt x="47" y="20"/>
                    </a:cubicBezTo>
                    <a:cubicBezTo>
                      <a:pt x="47" y="26"/>
                      <a:pt x="45" y="32"/>
                      <a:pt x="41" y="37"/>
                    </a:cubicBezTo>
                    <a:cubicBezTo>
                      <a:pt x="37" y="42"/>
                      <a:pt x="31" y="44"/>
                      <a:pt x="24" y="44"/>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lt"/>
                  <a:sym typeface="+mn-lt"/>
                </a:endParaRPr>
              </a:p>
            </p:txBody>
          </p:sp>
          <p:sp>
            <p:nvSpPr>
              <p:cNvPr id="1063" name="Freeform 39"/>
              <p:cNvSpPr/>
              <p:nvPr/>
            </p:nvSpPr>
            <p:spPr bwMode="auto">
              <a:xfrm>
                <a:off x="6209110" y="1753791"/>
                <a:ext cx="30956" cy="33338"/>
              </a:xfrm>
              <a:custGeom>
                <a:cxnLst>
                  <a:cxn ang="0">
                    <a:pos x="12" y="28"/>
                  </a:cxn>
                  <a:cxn ang="0">
                    <a:pos x="0" y="19"/>
                  </a:cxn>
                  <a:cxn ang="0">
                    <a:pos x="16" y="0"/>
                  </a:cxn>
                  <a:cxn ang="0">
                    <a:pos x="26" y="9"/>
                  </a:cxn>
                  <a:cxn ang="0">
                    <a:pos x="12" y="28"/>
                  </a:cxn>
                </a:cxnLst>
                <a:rect b="b" l="0" r="r" t="0"/>
                <a:pathLst>
                  <a:path h="28" w="26">
                    <a:moveTo>
                      <a:pt x="12" y="28"/>
                    </a:moveTo>
                    <a:lnTo>
                      <a:pt x="0" y="19"/>
                    </a:lnTo>
                    <a:lnTo>
                      <a:pt x="16" y="0"/>
                    </a:lnTo>
                    <a:lnTo>
                      <a:pt x="26" y="9"/>
                    </a:lnTo>
                    <a:lnTo>
                      <a:pt x="12" y="28"/>
                    </a:ln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1065" name="Freeform 41"/>
              <p:cNvSpPr/>
              <p:nvPr/>
            </p:nvSpPr>
            <p:spPr bwMode="auto">
              <a:xfrm>
                <a:off x="6240067" y="1677591"/>
                <a:ext cx="41672" cy="25003"/>
              </a:xfrm>
              <a:custGeom>
                <a:cxnLst>
                  <a:cxn ang="0">
                    <a:pos x="15" y="3"/>
                  </a:cxn>
                  <a:cxn ang="0">
                    <a:pos x="8" y="4"/>
                  </a:cxn>
                  <a:cxn ang="0">
                    <a:pos x="1" y="6"/>
                  </a:cxn>
                  <a:cxn ang="0">
                    <a:pos x="7" y="1"/>
                  </a:cxn>
                  <a:cxn ang="0">
                    <a:pos x="15" y="3"/>
                  </a:cxn>
                </a:cxnLst>
                <a:rect b="b" l="0" r="r" t="0"/>
                <a:pathLst>
                  <a:path h="9" w="15">
                    <a:moveTo>
                      <a:pt x="15" y="3"/>
                    </a:moveTo>
                    <a:cubicBezTo>
                      <a:pt x="15" y="5"/>
                      <a:pt x="12" y="3"/>
                      <a:pt x="8" y="4"/>
                    </a:cubicBezTo>
                    <a:cubicBezTo>
                      <a:pt x="4" y="5"/>
                      <a:pt x="1" y="9"/>
                      <a:pt x="1" y="6"/>
                    </a:cubicBezTo>
                    <a:cubicBezTo>
                      <a:pt x="0" y="4"/>
                      <a:pt x="4" y="1"/>
                      <a:pt x="7" y="1"/>
                    </a:cubicBezTo>
                    <a:cubicBezTo>
                      <a:pt x="9" y="0"/>
                      <a:pt x="14" y="1"/>
                      <a:pt x="15" y="3"/>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1066" name="Freeform 42"/>
              <p:cNvSpPr/>
              <p:nvPr/>
            </p:nvSpPr>
            <p:spPr bwMode="auto">
              <a:xfrm>
                <a:off x="6285310" y="1683544"/>
                <a:ext cx="10716" cy="10715"/>
              </a:xfrm>
              <a:custGeom>
                <a:cxnLst>
                  <a:cxn ang="0">
                    <a:pos x="3" y="3"/>
                  </a:cxn>
                  <a:cxn ang="0">
                    <a:pos x="1" y="3"/>
                  </a:cxn>
                  <a:cxn ang="0">
                    <a:pos x="0" y="2"/>
                  </a:cxn>
                  <a:cxn ang="0">
                    <a:pos x="1" y="1"/>
                  </a:cxn>
                  <a:cxn ang="0">
                    <a:pos x="3" y="3"/>
                  </a:cxn>
                </a:cxnLst>
                <a:rect b="b" l="0" r="r" t="0"/>
                <a:pathLst>
                  <a:path h="4" w="4">
                    <a:moveTo>
                      <a:pt x="3" y="3"/>
                    </a:moveTo>
                    <a:cubicBezTo>
                      <a:pt x="3" y="4"/>
                      <a:pt x="2" y="3"/>
                      <a:pt x="1" y="3"/>
                    </a:cubicBezTo>
                    <a:cubicBezTo>
                      <a:pt x="0" y="3"/>
                      <a:pt x="0" y="3"/>
                      <a:pt x="0" y="2"/>
                    </a:cubicBezTo>
                    <a:cubicBezTo>
                      <a:pt x="0" y="1"/>
                      <a:pt x="0" y="0"/>
                      <a:pt x="1" y="1"/>
                    </a:cubicBezTo>
                    <a:cubicBezTo>
                      <a:pt x="2" y="1"/>
                      <a:pt x="4" y="2"/>
                      <a:pt x="3" y="3"/>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lt"/>
                  <a:sym typeface="+mn-lt"/>
                </a:endParaRPr>
              </a:p>
            </p:txBody>
          </p:sp>
          <p:sp>
            <p:nvSpPr>
              <p:cNvPr id="1404" name="Rectangle 380"/>
              <p:cNvSpPr>
                <a:spLocks noChangeArrowheads="1"/>
              </p:cNvSpPr>
              <p:nvPr/>
            </p:nvSpPr>
            <p:spPr bwMode="auto">
              <a:xfrm>
                <a:off x="2231535" y="2049066"/>
                <a:ext cx="4676169" cy="208359"/>
              </a:xfrm>
              <a:prstGeom prst="rect">
                <a:avLst/>
              </a:prstGeom>
              <a:solidFill>
                <a:srgbClr val="FFFFFF"/>
              </a:solidFill>
              <a:ln w="9525">
                <a:noFill/>
                <a:miter lim="800000"/>
              </a:ln>
              <a:effectLst>
                <a:outerShdw algn="ctr" blurRad="63500" rotWithShape="0" sx="102000" sy="102000">
                  <a:prstClr val="black">
                    <a:alpha val="40000"/>
                  </a:prstClr>
                </a:outerShdw>
              </a:effectLst>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1405" name="Rectangle 381"/>
              <p:cNvSpPr>
                <a:spLocks noChangeArrowheads="1"/>
              </p:cNvSpPr>
              <p:nvPr/>
            </p:nvSpPr>
            <p:spPr bwMode="auto">
              <a:xfrm>
                <a:off x="1476375" y="2049066"/>
                <a:ext cx="6186488" cy="208359"/>
              </a:xfrm>
              <a:prstGeom prst="rect">
                <a:avLst/>
              </a:prstGeom>
              <a:noFill/>
              <a:ln w="9525">
                <a:noFill/>
                <a:miter lim="800000"/>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sp>
          <p:nvSpPr>
            <p:cNvPr id="5" name="矩形 4">
              <a:extLst>
                <a:ext uri="{FF2B5EF4-FFF2-40B4-BE49-F238E27FC236}">
                  <a16:creationId xmlns:a16="http://schemas.microsoft.com/office/drawing/2014/main" id="{B9D30FA0-BC17-4E40-B328-0E511D49BCB6}"/>
                </a:ext>
              </a:extLst>
            </p:cNvPr>
            <p:cNvSpPr/>
            <p:nvPr/>
          </p:nvSpPr>
          <p:spPr>
            <a:xfrm>
              <a:off x="934893" y="2160719"/>
              <a:ext cx="396747" cy="3020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19" name="矩形 418">
              <a:extLst>
                <a:ext uri="{FF2B5EF4-FFF2-40B4-BE49-F238E27FC236}">
                  <a16:creationId xmlns:a16="http://schemas.microsoft.com/office/drawing/2014/main" id="{792E7585-B4C5-4000-AD3C-347A695A63BF}"/>
                </a:ext>
              </a:extLst>
            </p:cNvPr>
            <p:cNvSpPr/>
            <p:nvPr/>
          </p:nvSpPr>
          <p:spPr>
            <a:xfrm>
              <a:off x="7811068" y="2160719"/>
              <a:ext cx="396747" cy="3020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410" name="文本框 409">
            <a:extLst>
              <a:ext uri="{FF2B5EF4-FFF2-40B4-BE49-F238E27FC236}">
                <a16:creationId xmlns:a16="http://schemas.microsoft.com/office/drawing/2014/main" id="{A737729E-3FAE-48B3-A94B-29BFBEB8D3F9}"/>
              </a:ext>
            </a:extLst>
          </p:cNvPr>
          <p:cNvSpPr txBox="1"/>
          <p:nvPr/>
        </p:nvSpPr>
        <p:spPr>
          <a:xfrm>
            <a:off x="1605532" y="2130239"/>
            <a:ext cx="995680" cy="335280"/>
          </a:xfrm>
          <a:prstGeom prst="rect">
            <a:avLst/>
          </a:prstGeom>
          <a:noFill/>
        </p:spPr>
        <p:txBody>
          <a:bodyPr rtlCol="0" wrap="none">
            <a:spAutoFit/>
          </a:bodyPr>
          <a:lstStyle/>
          <a:p>
            <a:pPr algn="ctr"/>
            <a:r>
              <a:rPr altLang="en-US" lang="zh-CN" sz="1600">
                <a:solidFill>
                  <a:srgbClr val="273045"/>
                </a:solidFill>
                <a:cs typeface="+mn-ea"/>
                <a:sym typeface="+mn-lt"/>
              </a:rPr>
              <a:t>标题内容</a:t>
            </a:r>
          </a:p>
        </p:txBody>
      </p:sp>
      <p:sp>
        <p:nvSpPr>
          <p:cNvPr id="411" name="矩形 410">
            <a:extLst>
              <a:ext uri="{FF2B5EF4-FFF2-40B4-BE49-F238E27FC236}">
                <a16:creationId xmlns:a16="http://schemas.microsoft.com/office/drawing/2014/main" id="{02F7A1E1-5957-4E2D-8A23-09BBCC746E50}"/>
              </a:ext>
            </a:extLst>
          </p:cNvPr>
          <p:cNvSpPr/>
          <p:nvPr/>
        </p:nvSpPr>
        <p:spPr>
          <a:xfrm>
            <a:off x="1443504" y="3651870"/>
            <a:ext cx="1319735" cy="914400"/>
          </a:xfrm>
          <a:prstGeom prst="rect">
            <a:avLst/>
          </a:prstGeom>
        </p:spPr>
        <p:txBody>
          <a:bodyPr wrap="square">
            <a:spAutoFit/>
          </a:bodyPr>
          <a:lstStyle/>
          <a:p>
            <a:pPr algn="ctr">
              <a:lnSpc>
                <a:spcPct val="150000"/>
              </a:lnSpc>
            </a:pPr>
            <a:r>
              <a:rPr altLang="en-US" lang="zh-CN" sz="1200">
                <a:solidFill>
                  <a:srgbClr val="273045"/>
                </a:solidFill>
                <a:cs typeface="+mn-ea"/>
                <a:sym typeface="+mn-lt"/>
              </a:rPr>
              <a:t>单击此处添加文字阐述，添加简短问题说明文字</a:t>
            </a:r>
          </a:p>
        </p:txBody>
      </p:sp>
      <p:sp>
        <p:nvSpPr>
          <p:cNvPr id="412" name="文本框 411">
            <a:extLst>
              <a:ext uri="{FF2B5EF4-FFF2-40B4-BE49-F238E27FC236}">
                <a16:creationId xmlns:a16="http://schemas.microsoft.com/office/drawing/2014/main" id="{7075D64B-3F61-4472-9A06-EB1913F7656D}"/>
              </a:ext>
            </a:extLst>
          </p:cNvPr>
          <p:cNvSpPr txBox="1"/>
          <p:nvPr/>
        </p:nvSpPr>
        <p:spPr>
          <a:xfrm>
            <a:off x="3251432" y="2130239"/>
            <a:ext cx="995680" cy="335280"/>
          </a:xfrm>
          <a:prstGeom prst="rect">
            <a:avLst/>
          </a:prstGeom>
          <a:noFill/>
        </p:spPr>
        <p:txBody>
          <a:bodyPr rtlCol="0" wrap="none">
            <a:spAutoFit/>
          </a:bodyPr>
          <a:lstStyle/>
          <a:p>
            <a:pPr algn="ctr"/>
            <a:r>
              <a:rPr altLang="en-US" lang="zh-CN" sz="1600">
                <a:solidFill>
                  <a:schemeClr val="tx1">
                    <a:lumMod val="65000"/>
                    <a:lumOff val="35000"/>
                  </a:schemeClr>
                </a:solidFill>
                <a:cs typeface="+mn-ea"/>
                <a:sym typeface="+mn-lt"/>
              </a:rPr>
              <a:t>标题内容</a:t>
            </a:r>
          </a:p>
        </p:txBody>
      </p:sp>
      <p:sp>
        <p:nvSpPr>
          <p:cNvPr id="413" name="矩形 412">
            <a:extLst>
              <a:ext uri="{FF2B5EF4-FFF2-40B4-BE49-F238E27FC236}">
                <a16:creationId xmlns:a16="http://schemas.microsoft.com/office/drawing/2014/main" id="{3DEC6967-BBBD-40F6-AE95-3B85C7375C7A}"/>
              </a:ext>
            </a:extLst>
          </p:cNvPr>
          <p:cNvSpPr/>
          <p:nvPr/>
        </p:nvSpPr>
        <p:spPr>
          <a:xfrm>
            <a:off x="3089404" y="3651870"/>
            <a:ext cx="1319735" cy="914400"/>
          </a:xfrm>
          <a:prstGeom prst="rect">
            <a:avLst/>
          </a:prstGeom>
        </p:spPr>
        <p:txBody>
          <a:bodyPr wrap="square">
            <a:spAutoFit/>
          </a:bodyPr>
          <a:lstStyle/>
          <a:p>
            <a:pPr algn="ctr">
              <a:lnSpc>
                <a:spcPct val="150000"/>
              </a:lnSpc>
            </a:pPr>
            <a:r>
              <a:rPr altLang="en-US" lang="zh-CN" sz="1200">
                <a:solidFill>
                  <a:schemeClr val="tx1">
                    <a:lumMod val="65000"/>
                    <a:lumOff val="35000"/>
                  </a:schemeClr>
                </a:solidFill>
                <a:cs typeface="+mn-ea"/>
                <a:sym typeface="+mn-lt"/>
              </a:rPr>
              <a:t>单击此处添加文字阐述，添加简短问题说明文字</a:t>
            </a:r>
          </a:p>
        </p:txBody>
      </p:sp>
      <p:sp>
        <p:nvSpPr>
          <p:cNvPr id="414" name="文本框 413">
            <a:extLst>
              <a:ext uri="{FF2B5EF4-FFF2-40B4-BE49-F238E27FC236}">
                <a16:creationId xmlns:a16="http://schemas.microsoft.com/office/drawing/2014/main" id="{F3B36EBB-E367-483D-AEFA-9A51D21D01E9}"/>
              </a:ext>
            </a:extLst>
          </p:cNvPr>
          <p:cNvSpPr txBox="1"/>
          <p:nvPr/>
        </p:nvSpPr>
        <p:spPr>
          <a:xfrm>
            <a:off x="4865874" y="2130239"/>
            <a:ext cx="995680" cy="335280"/>
          </a:xfrm>
          <a:prstGeom prst="rect">
            <a:avLst/>
          </a:prstGeom>
          <a:noFill/>
        </p:spPr>
        <p:txBody>
          <a:bodyPr rtlCol="0" wrap="none">
            <a:spAutoFit/>
          </a:bodyPr>
          <a:lstStyle/>
          <a:p>
            <a:pPr algn="ctr"/>
            <a:r>
              <a:rPr altLang="en-US" lang="zh-CN" sz="1600">
                <a:solidFill>
                  <a:srgbClr val="273045"/>
                </a:solidFill>
                <a:cs typeface="+mn-ea"/>
                <a:sym typeface="+mn-lt"/>
              </a:rPr>
              <a:t>标题内容</a:t>
            </a:r>
          </a:p>
        </p:txBody>
      </p:sp>
      <p:sp>
        <p:nvSpPr>
          <p:cNvPr id="415" name="矩形 414">
            <a:extLst>
              <a:ext uri="{FF2B5EF4-FFF2-40B4-BE49-F238E27FC236}">
                <a16:creationId xmlns:a16="http://schemas.microsoft.com/office/drawing/2014/main" id="{623D01DF-D4A4-4F25-896E-97BB8F85407D}"/>
              </a:ext>
            </a:extLst>
          </p:cNvPr>
          <p:cNvSpPr/>
          <p:nvPr/>
        </p:nvSpPr>
        <p:spPr>
          <a:xfrm>
            <a:off x="4703847" y="3651870"/>
            <a:ext cx="1319735" cy="914400"/>
          </a:xfrm>
          <a:prstGeom prst="rect">
            <a:avLst/>
          </a:prstGeom>
        </p:spPr>
        <p:txBody>
          <a:bodyPr wrap="square">
            <a:spAutoFit/>
          </a:bodyPr>
          <a:lstStyle/>
          <a:p>
            <a:pPr algn="ctr">
              <a:lnSpc>
                <a:spcPct val="150000"/>
              </a:lnSpc>
            </a:pPr>
            <a:r>
              <a:rPr altLang="en-US" lang="zh-CN" sz="1200">
                <a:solidFill>
                  <a:srgbClr val="273045"/>
                </a:solidFill>
                <a:cs typeface="+mn-ea"/>
                <a:sym typeface="+mn-lt"/>
              </a:rPr>
              <a:t>单击此处添加文字阐述，添加简短问题说明文字</a:t>
            </a:r>
          </a:p>
        </p:txBody>
      </p:sp>
      <p:sp>
        <p:nvSpPr>
          <p:cNvPr id="416" name="文本框 415">
            <a:extLst>
              <a:ext uri="{FF2B5EF4-FFF2-40B4-BE49-F238E27FC236}">
                <a16:creationId xmlns:a16="http://schemas.microsoft.com/office/drawing/2014/main" id="{987957AC-AFEC-474C-8C90-3DB80A04EA8D}"/>
              </a:ext>
            </a:extLst>
          </p:cNvPr>
          <p:cNvSpPr txBox="1"/>
          <p:nvPr/>
        </p:nvSpPr>
        <p:spPr>
          <a:xfrm>
            <a:off x="6511775" y="2130239"/>
            <a:ext cx="995680" cy="335280"/>
          </a:xfrm>
          <a:prstGeom prst="rect">
            <a:avLst/>
          </a:prstGeom>
          <a:noFill/>
        </p:spPr>
        <p:txBody>
          <a:bodyPr rtlCol="0" wrap="none">
            <a:spAutoFit/>
          </a:bodyPr>
          <a:lstStyle/>
          <a:p>
            <a:pPr algn="ctr"/>
            <a:r>
              <a:rPr altLang="en-US" lang="zh-CN" sz="1600">
                <a:solidFill>
                  <a:schemeClr val="tx1">
                    <a:lumMod val="65000"/>
                    <a:lumOff val="35000"/>
                  </a:schemeClr>
                </a:solidFill>
                <a:cs typeface="+mn-ea"/>
                <a:sym typeface="+mn-lt"/>
              </a:rPr>
              <a:t>标题内容</a:t>
            </a:r>
          </a:p>
        </p:txBody>
      </p:sp>
      <p:sp>
        <p:nvSpPr>
          <p:cNvPr id="417" name="矩形 416">
            <a:extLst>
              <a:ext uri="{FF2B5EF4-FFF2-40B4-BE49-F238E27FC236}">
                <a16:creationId xmlns:a16="http://schemas.microsoft.com/office/drawing/2014/main" id="{1BD6038F-A0D3-40F3-9FE0-26F89AEAABC3}"/>
              </a:ext>
            </a:extLst>
          </p:cNvPr>
          <p:cNvSpPr/>
          <p:nvPr/>
        </p:nvSpPr>
        <p:spPr>
          <a:xfrm>
            <a:off x="6349747" y="3651870"/>
            <a:ext cx="1319735" cy="914400"/>
          </a:xfrm>
          <a:prstGeom prst="rect">
            <a:avLst/>
          </a:prstGeom>
        </p:spPr>
        <p:txBody>
          <a:bodyPr wrap="square">
            <a:spAutoFit/>
          </a:bodyPr>
          <a:lstStyle/>
          <a:p>
            <a:pPr algn="ctr">
              <a:lnSpc>
                <a:spcPct val="150000"/>
              </a:lnSpc>
            </a:pPr>
            <a:r>
              <a:rPr altLang="en-US" lang="zh-CN" sz="1200">
                <a:solidFill>
                  <a:schemeClr val="tx1">
                    <a:lumMod val="65000"/>
                    <a:lumOff val="35000"/>
                  </a:schemeClr>
                </a:solidFill>
                <a:cs typeface="+mn-ea"/>
                <a:sym typeface="+mn-lt"/>
              </a:rPr>
              <a:t>单击此处添加文字阐述，添加简短问题说明文字</a:t>
            </a:r>
          </a:p>
        </p:txBody>
      </p:sp>
      <p:grpSp>
        <p:nvGrpSpPr>
          <p:cNvPr id="421" name="组合 420">
            <a:extLst>
              <a:ext uri="{FF2B5EF4-FFF2-40B4-BE49-F238E27FC236}">
                <a16:creationId xmlns:a16="http://schemas.microsoft.com/office/drawing/2014/main" id="{1271F01B-C1A1-4129-A00F-437B2150DEA0}"/>
              </a:ext>
            </a:extLst>
          </p:cNvPr>
          <p:cNvGrpSpPr/>
          <p:nvPr/>
        </p:nvGrpSpPr>
        <p:grpSpPr>
          <a:xfrm rot="2181050">
            <a:off x="201564" y="224263"/>
            <a:ext cx="497939" cy="480855"/>
            <a:chOff x="1935287" y="2046176"/>
            <a:chExt cx="836513" cy="807813"/>
          </a:xfrm>
        </p:grpSpPr>
        <p:sp>
          <p:nvSpPr>
            <p:cNvPr id="422" name="矩形 421">
              <a:extLst>
                <a:ext uri="{FF2B5EF4-FFF2-40B4-BE49-F238E27FC236}">
                  <a16:creationId xmlns:a16="http://schemas.microsoft.com/office/drawing/2014/main" id="{C379B370-52ED-4B4B-99BF-C588194DB96C}"/>
                </a:ext>
              </a:extLst>
            </p:cNvPr>
            <p:cNvSpPr/>
            <p:nvPr/>
          </p:nvSpPr>
          <p:spPr>
            <a:xfrm rot="16200000">
              <a:off x="2676139" y="2171589"/>
              <a:ext cx="127547" cy="6377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423" name="组合 422">
              <a:extLst>
                <a:ext uri="{FF2B5EF4-FFF2-40B4-BE49-F238E27FC236}">
                  <a16:creationId xmlns:a16="http://schemas.microsoft.com/office/drawing/2014/main" id="{14D18723-999E-47CD-A3AB-91E7D5A155FD}"/>
                </a:ext>
              </a:extLst>
            </p:cNvPr>
            <p:cNvGrpSpPr/>
            <p:nvPr/>
          </p:nvGrpSpPr>
          <p:grpSpPr>
            <a:xfrm rot="18900000">
              <a:off x="1935287" y="2046176"/>
              <a:ext cx="710318" cy="807813"/>
              <a:chOff x="1935287" y="2046176"/>
              <a:chExt cx="710318" cy="807813"/>
            </a:xfrm>
          </p:grpSpPr>
          <p:sp>
            <p:nvSpPr>
              <p:cNvPr id="424" name="矩形 423">
                <a:extLst>
                  <a:ext uri="{FF2B5EF4-FFF2-40B4-BE49-F238E27FC236}">
                    <a16:creationId xmlns:a16="http://schemas.microsoft.com/office/drawing/2014/main" id="{CE669A99-B4D0-41FD-BA9B-B004668F72AA}"/>
                  </a:ext>
                </a:extLst>
              </p:cNvPr>
              <p:cNvSpPr/>
              <p:nvPr/>
            </p:nvSpPr>
            <p:spPr>
              <a:xfrm rot="18900000">
                <a:off x="1935287" y="2156715"/>
                <a:ext cx="324208" cy="32420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25" name="矩形 424">
                <a:extLst>
                  <a:ext uri="{FF2B5EF4-FFF2-40B4-BE49-F238E27FC236}">
                    <a16:creationId xmlns:a16="http://schemas.microsoft.com/office/drawing/2014/main" id="{AEDB888E-C402-45C4-B7FD-9727D84DC7F4}"/>
                  </a:ext>
                </a:extLst>
              </p:cNvPr>
              <p:cNvSpPr/>
              <p:nvPr/>
            </p:nvSpPr>
            <p:spPr>
              <a:xfrm rot="18900000">
                <a:off x="2363248" y="2361675"/>
                <a:ext cx="268739" cy="268739"/>
              </a:xfrm>
              <a:prstGeom prst="rect">
                <a:avLst/>
              </a:prstGeom>
              <a:solidFill>
                <a:schemeClr val="bg1">
                  <a:lumMod val="85000"/>
                </a:schemeClr>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26" name="矩形 425">
                <a:extLst>
                  <a:ext uri="{FF2B5EF4-FFF2-40B4-BE49-F238E27FC236}">
                    <a16:creationId xmlns:a16="http://schemas.microsoft.com/office/drawing/2014/main" id="{2927C7A8-D23D-4436-A8C0-43DDDD41274E}"/>
                  </a:ext>
                </a:extLst>
              </p:cNvPr>
              <p:cNvSpPr/>
              <p:nvPr/>
            </p:nvSpPr>
            <p:spPr>
              <a:xfrm rot="18900000">
                <a:off x="2273470" y="2294141"/>
                <a:ext cx="167263" cy="16726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27" name="矩形 426">
                <a:extLst>
                  <a:ext uri="{FF2B5EF4-FFF2-40B4-BE49-F238E27FC236}">
                    <a16:creationId xmlns:a16="http://schemas.microsoft.com/office/drawing/2014/main" id="{E2F68D14-F647-4E31-AE38-AA44B752A207}"/>
                  </a:ext>
                </a:extLst>
              </p:cNvPr>
              <p:cNvSpPr/>
              <p:nvPr/>
            </p:nvSpPr>
            <p:spPr>
              <a:xfrm rot="18900000">
                <a:off x="2147249" y="2323299"/>
                <a:ext cx="289856" cy="28985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28" name="矩形 427">
                <a:extLst>
                  <a:ext uri="{FF2B5EF4-FFF2-40B4-BE49-F238E27FC236}">
                    <a16:creationId xmlns:a16="http://schemas.microsoft.com/office/drawing/2014/main" id="{48918BF6-8829-4E27-833B-A04693900125}"/>
                  </a:ext>
                </a:extLst>
              </p:cNvPr>
              <p:cNvSpPr/>
              <p:nvPr/>
            </p:nvSpPr>
            <p:spPr>
              <a:xfrm rot="18900000">
                <a:off x="2124819" y="2380998"/>
                <a:ext cx="174458" cy="174458"/>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29" name="矩形 428">
                <a:extLst>
                  <a:ext uri="{FF2B5EF4-FFF2-40B4-BE49-F238E27FC236}">
                    <a16:creationId xmlns:a16="http://schemas.microsoft.com/office/drawing/2014/main" id="{FEB46CD2-28CE-4919-B3D7-6631FDFB886F}"/>
                  </a:ext>
                </a:extLst>
              </p:cNvPr>
              <p:cNvSpPr/>
              <p:nvPr/>
            </p:nvSpPr>
            <p:spPr>
              <a:xfrm rot="18900000">
                <a:off x="2272921" y="2046176"/>
                <a:ext cx="372684" cy="372684"/>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30" name="矩形 429">
                <a:extLst>
                  <a:ext uri="{FF2B5EF4-FFF2-40B4-BE49-F238E27FC236}">
                    <a16:creationId xmlns:a16="http://schemas.microsoft.com/office/drawing/2014/main" id="{F6AD86E0-D492-4EF0-9674-34134533751E}"/>
                  </a:ext>
                </a:extLst>
              </p:cNvPr>
              <p:cNvSpPr/>
              <p:nvPr/>
            </p:nvSpPr>
            <p:spPr>
              <a:xfrm rot="18900000">
                <a:off x="2233710" y="2575444"/>
                <a:ext cx="278545" cy="27854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grpSp>
        <p:nvGrpSpPr>
          <p:cNvPr id="431" name="组合 430">
            <a:extLst>
              <a:ext uri="{FF2B5EF4-FFF2-40B4-BE49-F238E27FC236}">
                <a16:creationId xmlns:a16="http://schemas.microsoft.com/office/drawing/2014/main" id="{ACB5AB1A-B4DD-4DF5-B56F-F8983DF31B52}"/>
              </a:ext>
            </a:extLst>
          </p:cNvPr>
          <p:cNvGrpSpPr/>
          <p:nvPr/>
        </p:nvGrpSpPr>
        <p:grpSpPr>
          <a:xfrm>
            <a:off x="8010071" y="4323214"/>
            <a:ext cx="845241" cy="620356"/>
            <a:chOff x="7789817" y="4257180"/>
            <a:chExt cx="845241" cy="620356"/>
          </a:xfrm>
        </p:grpSpPr>
        <p:grpSp>
          <p:nvGrpSpPr>
            <p:cNvPr id="432" name="组合 431">
              <a:extLst>
                <a:ext uri="{FF2B5EF4-FFF2-40B4-BE49-F238E27FC236}">
                  <a16:creationId xmlns:a16="http://schemas.microsoft.com/office/drawing/2014/main" id="{67E88945-BAE7-4270-A39C-F4F218E6F268}"/>
                </a:ext>
              </a:extLst>
            </p:cNvPr>
            <p:cNvGrpSpPr/>
            <p:nvPr/>
          </p:nvGrpSpPr>
          <p:grpSpPr>
            <a:xfrm>
              <a:off x="8306276" y="4330865"/>
              <a:ext cx="328782" cy="303293"/>
              <a:chOff x="8349677" y="4284250"/>
              <a:chExt cx="600042" cy="553523"/>
            </a:xfrm>
          </p:grpSpPr>
          <p:sp>
            <p:nvSpPr>
              <p:cNvPr id="436" name="矩形 435">
                <a:extLst>
                  <a:ext uri="{FF2B5EF4-FFF2-40B4-BE49-F238E27FC236}">
                    <a16:creationId xmlns:a16="http://schemas.microsoft.com/office/drawing/2014/main" id="{83E37F1C-38EA-485E-8EBE-CF062237656D}"/>
                  </a:ext>
                </a:extLst>
              </p:cNvPr>
              <p:cNvSpPr/>
              <p:nvPr/>
            </p:nvSpPr>
            <p:spPr>
              <a:xfrm rot="18900000">
                <a:off x="8349677" y="4284250"/>
                <a:ext cx="272026" cy="272026"/>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37" name="矩形 436">
                <a:extLst>
                  <a:ext uri="{FF2B5EF4-FFF2-40B4-BE49-F238E27FC236}">
                    <a16:creationId xmlns:a16="http://schemas.microsoft.com/office/drawing/2014/main" id="{E1A49103-7AA0-4C1F-B7EA-B84493BD9FC1}"/>
                  </a:ext>
                </a:extLst>
              </p:cNvPr>
              <p:cNvSpPr/>
              <p:nvPr/>
            </p:nvSpPr>
            <p:spPr>
              <a:xfrm rot="18900000">
                <a:off x="8724654" y="4612708"/>
                <a:ext cx="225065" cy="22506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433" name="矩形 432">
              <a:extLst>
                <a:ext uri="{FF2B5EF4-FFF2-40B4-BE49-F238E27FC236}">
                  <a16:creationId xmlns:a16="http://schemas.microsoft.com/office/drawing/2014/main" id="{29765839-7ED7-45C2-BDCD-1EBE441F6B9C}"/>
                </a:ext>
              </a:extLst>
            </p:cNvPr>
            <p:cNvSpPr/>
            <p:nvPr/>
          </p:nvSpPr>
          <p:spPr>
            <a:xfrm rot="8100000">
              <a:off x="7789817" y="4339105"/>
              <a:ext cx="264135" cy="26413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34" name="矩形 433">
              <a:extLst>
                <a:ext uri="{FF2B5EF4-FFF2-40B4-BE49-F238E27FC236}">
                  <a16:creationId xmlns:a16="http://schemas.microsoft.com/office/drawing/2014/main" id="{EE29DEAE-E84F-46F0-AF2E-F6040D60570F}"/>
                </a:ext>
              </a:extLst>
            </p:cNvPr>
            <p:cNvSpPr/>
            <p:nvPr/>
          </p:nvSpPr>
          <p:spPr>
            <a:xfrm rot="8100000">
              <a:off x="8102733" y="4745468"/>
              <a:ext cx="132068" cy="132068"/>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35" name="矩形 434">
              <a:extLst>
                <a:ext uri="{FF2B5EF4-FFF2-40B4-BE49-F238E27FC236}">
                  <a16:creationId xmlns:a16="http://schemas.microsoft.com/office/drawing/2014/main" id="{7C87BA71-895A-44A8-A6DE-E88121080AB5}"/>
                </a:ext>
              </a:extLst>
            </p:cNvPr>
            <p:cNvSpPr/>
            <p:nvPr/>
          </p:nvSpPr>
          <p:spPr>
            <a:xfrm rot="8100000">
              <a:off x="7916345" y="4257180"/>
              <a:ext cx="132068" cy="132068"/>
            </a:xfrm>
            <a:prstGeom prst="rect">
              <a:avLst/>
            </a:prstGeom>
            <a:solidFill>
              <a:srgbClr val="273045">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438" name="TextBox 7">
            <a:extLst>
              <a:ext uri="{FF2B5EF4-FFF2-40B4-BE49-F238E27FC236}">
                <a16:creationId xmlns:a16="http://schemas.microsoft.com/office/drawing/2014/main" id="{D2C1108B-9E2A-4ECE-8E89-3587E0DA5E38}"/>
              </a:ext>
            </a:extLst>
          </p:cNvPr>
          <p:cNvSpPr txBox="1"/>
          <p:nvPr/>
        </p:nvSpPr>
        <p:spPr>
          <a:xfrm>
            <a:off x="840296" y="185213"/>
            <a:ext cx="1402080" cy="274320"/>
          </a:xfrm>
          <a:prstGeom prst="rect">
            <a:avLst/>
          </a:prstGeom>
          <a:noFill/>
        </p:spPr>
        <p:txBody>
          <a:bodyPr rtlCol="0" wrap="none">
            <a:spAutoFit/>
          </a:bodyPr>
          <a:lstStyle/>
          <a:p>
            <a:r>
              <a:rPr altLang="en-US" lang="zh-CN" sz="1200">
                <a:cs typeface="+mn-ea"/>
                <a:sym typeface="+mn-lt"/>
              </a:rPr>
              <a:t>添加页面标题内容</a:t>
            </a:r>
          </a:p>
        </p:txBody>
      </p:sp>
      <p:sp>
        <p:nvSpPr>
          <p:cNvPr id="439" name="TextBox 8">
            <a:extLst>
              <a:ext uri="{FF2B5EF4-FFF2-40B4-BE49-F238E27FC236}">
                <a16:creationId xmlns:a16="http://schemas.microsoft.com/office/drawing/2014/main" id="{B9B07299-E964-4896-81AF-C745F6FBFBB5}"/>
              </a:ext>
            </a:extLst>
          </p:cNvPr>
          <p:cNvSpPr txBox="1"/>
          <p:nvPr/>
        </p:nvSpPr>
        <p:spPr>
          <a:xfrm>
            <a:off x="840296" y="387528"/>
            <a:ext cx="1454467" cy="228600"/>
          </a:xfrm>
          <a:prstGeom prst="rect">
            <a:avLst/>
          </a:prstGeom>
          <a:noFill/>
        </p:spPr>
        <p:txBody>
          <a:bodyPr rtlCol="0" wrap="none">
            <a:spAutoFit/>
          </a:bodyPr>
          <a:lstStyle/>
          <a:p>
            <a:r>
              <a:rPr altLang="zh-CN" lang="en-US" sz="900">
                <a:solidFill>
                  <a:schemeClr val="tx1">
                    <a:lumMod val="65000"/>
                    <a:lumOff val="35000"/>
                  </a:schemeClr>
                </a:solidFill>
                <a:cs typeface="+mn-ea"/>
                <a:sym typeface="+mn-lt"/>
              </a:rPr>
              <a:t>Add Page Title Content</a:t>
            </a:r>
          </a:p>
        </p:txBody>
      </p:sp>
      <p:sp>
        <p:nvSpPr>
          <p:cNvPr id="67" name="Oval 43"/>
          <p:cNvSpPr>
            <a:spLocks noChangeArrowheads="1"/>
          </p:cNvSpPr>
          <p:nvPr/>
        </p:nvSpPr>
        <p:spPr bwMode="auto">
          <a:xfrm>
            <a:off x="2066951" y="3461789"/>
            <a:ext cx="109265" cy="105795"/>
          </a:xfrm>
          <a:prstGeom prst="ellipse">
            <a:avLst/>
          </a:pr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8" name="Oval 127"/>
          <p:cNvSpPr>
            <a:spLocks noChangeArrowheads="1"/>
          </p:cNvSpPr>
          <p:nvPr/>
        </p:nvSpPr>
        <p:spPr bwMode="auto">
          <a:xfrm>
            <a:off x="3700709" y="3461789"/>
            <a:ext cx="110999" cy="105795"/>
          </a:xfrm>
          <a:prstGeom prst="ellipse">
            <a:avLst/>
          </a:pr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9" name="Oval 212"/>
          <p:cNvSpPr>
            <a:spLocks noChangeArrowheads="1"/>
          </p:cNvSpPr>
          <p:nvPr/>
        </p:nvSpPr>
        <p:spPr bwMode="auto">
          <a:xfrm>
            <a:off x="5331000" y="3461789"/>
            <a:ext cx="107530" cy="105795"/>
          </a:xfrm>
          <a:prstGeom prst="ellipse">
            <a:avLst/>
          </a:pr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70" name="Oval 296"/>
          <p:cNvSpPr>
            <a:spLocks noChangeArrowheads="1"/>
          </p:cNvSpPr>
          <p:nvPr/>
        </p:nvSpPr>
        <p:spPr bwMode="auto">
          <a:xfrm>
            <a:off x="6966492" y="3461789"/>
            <a:ext cx="105797" cy="105795"/>
          </a:xfrm>
          <a:prstGeom prst="ellipse">
            <a:avLst/>
          </a:pr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Tree>
  </p:cSld>
  <p:clrMapOvr>
    <a:masterClrMapping/>
  </p:clrMapOvr>
  <mc:AlternateContent>
    <mc:Choice Requires="p14">
      <p:transition advClick="0" p14:dur="1600" spd="slow">
        <p14:prism isContent="1" isInverted="1"/>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6" presetSubtype="42">
                                  <p:stCondLst>
                                    <p:cond delay="0"/>
                                  </p:stCondLst>
                                  <p:childTnLst>
                                    <p:set>
                                      <p:cBhvr>
                                        <p:cTn dur="1" fill="hold" id="6">
                                          <p:stCondLst>
                                            <p:cond delay="0"/>
                                          </p:stCondLst>
                                        </p:cTn>
                                        <p:tgtEl>
                                          <p:spTgt spid="6"/>
                                        </p:tgtEl>
                                        <p:attrNameLst>
                                          <p:attrName>style.visibility</p:attrName>
                                        </p:attrNameLst>
                                      </p:cBhvr>
                                      <p:to>
                                        <p:strVal val="visible"/>
                                      </p:to>
                                    </p:set>
                                    <p:animEffect filter="barn(outHorizontal)" transition="in">
                                      <p:cBhvr>
                                        <p:cTn dur="1000" id="7"/>
                                        <p:tgtEl>
                                          <p:spTgt spid="6"/>
                                        </p:tgtEl>
                                      </p:cBhvr>
                                    </p:animEffect>
                                  </p:childTnLst>
                                </p:cTn>
                              </p:par>
                            </p:childTnLst>
                          </p:cTn>
                        </p:par>
                        <p:par>
                          <p:cTn fill="hold" id="8" nodeType="afterGroup">
                            <p:stCondLst>
                              <p:cond delay="1000"/>
                            </p:stCondLst>
                            <p:childTnLst>
                              <p:par>
                                <p:cTn fill="hold" grpId="0" id="9" nodeType="afterEffect" presetClass="entr" presetID="53" presetSubtype="0">
                                  <p:stCondLst>
                                    <p:cond delay="0"/>
                                  </p:stCondLst>
                                  <p:childTnLst>
                                    <p:set>
                                      <p:cBhvr>
                                        <p:cTn dur="1" fill="hold" id="10">
                                          <p:stCondLst>
                                            <p:cond delay="0"/>
                                          </p:stCondLst>
                                        </p:cTn>
                                        <p:tgtEl>
                                          <p:spTgt spid="410"/>
                                        </p:tgtEl>
                                        <p:attrNameLst>
                                          <p:attrName>style.visibility</p:attrName>
                                        </p:attrNameLst>
                                      </p:cBhvr>
                                      <p:to>
                                        <p:strVal val="visible"/>
                                      </p:to>
                                    </p:set>
                                    <p:anim calcmode="lin" valueType="num">
                                      <p:cBhvr>
                                        <p:cTn dur="750" fill="hold" id="11"/>
                                        <p:tgtEl>
                                          <p:spTgt spid="410"/>
                                        </p:tgtEl>
                                        <p:attrNameLst>
                                          <p:attrName>ppt_w</p:attrName>
                                        </p:attrNameLst>
                                      </p:cBhvr>
                                      <p:tavLst>
                                        <p:tav tm="0">
                                          <p:val>
                                            <p:fltVal val="0"/>
                                          </p:val>
                                        </p:tav>
                                        <p:tav tm="100000">
                                          <p:val>
                                            <p:strVal val="#ppt_w"/>
                                          </p:val>
                                        </p:tav>
                                      </p:tavLst>
                                    </p:anim>
                                    <p:anim calcmode="lin" valueType="num">
                                      <p:cBhvr>
                                        <p:cTn dur="750" fill="hold" id="12"/>
                                        <p:tgtEl>
                                          <p:spTgt spid="410"/>
                                        </p:tgtEl>
                                        <p:attrNameLst>
                                          <p:attrName>ppt_h</p:attrName>
                                        </p:attrNameLst>
                                      </p:cBhvr>
                                      <p:tavLst>
                                        <p:tav tm="0">
                                          <p:val>
                                            <p:fltVal val="0"/>
                                          </p:val>
                                        </p:tav>
                                        <p:tav tm="100000">
                                          <p:val>
                                            <p:strVal val="#ppt_h"/>
                                          </p:val>
                                        </p:tav>
                                      </p:tavLst>
                                    </p:anim>
                                    <p:animEffect filter="fade" transition="in">
                                      <p:cBhvr>
                                        <p:cTn dur="750" id="13"/>
                                        <p:tgtEl>
                                          <p:spTgt spid="410"/>
                                        </p:tgtEl>
                                      </p:cBhvr>
                                    </p:animEffect>
                                  </p:childTnLst>
                                </p:cTn>
                              </p:par>
                              <p:par>
                                <p:cTn fill="hold" grpId="0" id="14" nodeType="withEffect" presetClass="entr" presetID="53" presetSubtype="0">
                                  <p:stCondLst>
                                    <p:cond delay="0"/>
                                  </p:stCondLst>
                                  <p:childTnLst>
                                    <p:set>
                                      <p:cBhvr>
                                        <p:cTn dur="1" fill="hold" id="15">
                                          <p:stCondLst>
                                            <p:cond delay="0"/>
                                          </p:stCondLst>
                                        </p:cTn>
                                        <p:tgtEl>
                                          <p:spTgt spid="412"/>
                                        </p:tgtEl>
                                        <p:attrNameLst>
                                          <p:attrName>style.visibility</p:attrName>
                                        </p:attrNameLst>
                                      </p:cBhvr>
                                      <p:to>
                                        <p:strVal val="visible"/>
                                      </p:to>
                                    </p:set>
                                    <p:anim calcmode="lin" valueType="num">
                                      <p:cBhvr>
                                        <p:cTn dur="750" fill="hold" id="16"/>
                                        <p:tgtEl>
                                          <p:spTgt spid="412"/>
                                        </p:tgtEl>
                                        <p:attrNameLst>
                                          <p:attrName>ppt_w</p:attrName>
                                        </p:attrNameLst>
                                      </p:cBhvr>
                                      <p:tavLst>
                                        <p:tav tm="0">
                                          <p:val>
                                            <p:fltVal val="0"/>
                                          </p:val>
                                        </p:tav>
                                        <p:tav tm="100000">
                                          <p:val>
                                            <p:strVal val="#ppt_w"/>
                                          </p:val>
                                        </p:tav>
                                      </p:tavLst>
                                    </p:anim>
                                    <p:anim calcmode="lin" valueType="num">
                                      <p:cBhvr>
                                        <p:cTn dur="750" fill="hold" id="17"/>
                                        <p:tgtEl>
                                          <p:spTgt spid="412"/>
                                        </p:tgtEl>
                                        <p:attrNameLst>
                                          <p:attrName>ppt_h</p:attrName>
                                        </p:attrNameLst>
                                      </p:cBhvr>
                                      <p:tavLst>
                                        <p:tav tm="0">
                                          <p:val>
                                            <p:fltVal val="0"/>
                                          </p:val>
                                        </p:tav>
                                        <p:tav tm="100000">
                                          <p:val>
                                            <p:strVal val="#ppt_h"/>
                                          </p:val>
                                        </p:tav>
                                      </p:tavLst>
                                    </p:anim>
                                    <p:animEffect filter="fade" transition="in">
                                      <p:cBhvr>
                                        <p:cTn dur="750" id="18"/>
                                        <p:tgtEl>
                                          <p:spTgt spid="412"/>
                                        </p:tgtEl>
                                      </p:cBhvr>
                                    </p:animEffect>
                                  </p:childTnLst>
                                </p:cTn>
                              </p:par>
                              <p:par>
                                <p:cTn fill="hold" grpId="0" id="19" nodeType="withEffect" presetClass="entr" presetID="53" presetSubtype="0">
                                  <p:stCondLst>
                                    <p:cond delay="0"/>
                                  </p:stCondLst>
                                  <p:childTnLst>
                                    <p:set>
                                      <p:cBhvr>
                                        <p:cTn dur="1" fill="hold" id="20">
                                          <p:stCondLst>
                                            <p:cond delay="0"/>
                                          </p:stCondLst>
                                        </p:cTn>
                                        <p:tgtEl>
                                          <p:spTgt spid="414"/>
                                        </p:tgtEl>
                                        <p:attrNameLst>
                                          <p:attrName>style.visibility</p:attrName>
                                        </p:attrNameLst>
                                      </p:cBhvr>
                                      <p:to>
                                        <p:strVal val="visible"/>
                                      </p:to>
                                    </p:set>
                                    <p:anim calcmode="lin" valueType="num">
                                      <p:cBhvr>
                                        <p:cTn dur="750" fill="hold" id="21"/>
                                        <p:tgtEl>
                                          <p:spTgt spid="414"/>
                                        </p:tgtEl>
                                        <p:attrNameLst>
                                          <p:attrName>ppt_w</p:attrName>
                                        </p:attrNameLst>
                                      </p:cBhvr>
                                      <p:tavLst>
                                        <p:tav tm="0">
                                          <p:val>
                                            <p:fltVal val="0"/>
                                          </p:val>
                                        </p:tav>
                                        <p:tav tm="100000">
                                          <p:val>
                                            <p:strVal val="#ppt_w"/>
                                          </p:val>
                                        </p:tav>
                                      </p:tavLst>
                                    </p:anim>
                                    <p:anim calcmode="lin" valueType="num">
                                      <p:cBhvr>
                                        <p:cTn dur="750" fill="hold" id="22"/>
                                        <p:tgtEl>
                                          <p:spTgt spid="414"/>
                                        </p:tgtEl>
                                        <p:attrNameLst>
                                          <p:attrName>ppt_h</p:attrName>
                                        </p:attrNameLst>
                                      </p:cBhvr>
                                      <p:tavLst>
                                        <p:tav tm="0">
                                          <p:val>
                                            <p:fltVal val="0"/>
                                          </p:val>
                                        </p:tav>
                                        <p:tav tm="100000">
                                          <p:val>
                                            <p:strVal val="#ppt_h"/>
                                          </p:val>
                                        </p:tav>
                                      </p:tavLst>
                                    </p:anim>
                                    <p:animEffect filter="fade" transition="in">
                                      <p:cBhvr>
                                        <p:cTn dur="750" id="23"/>
                                        <p:tgtEl>
                                          <p:spTgt spid="414"/>
                                        </p:tgtEl>
                                      </p:cBhvr>
                                    </p:animEffect>
                                  </p:childTnLst>
                                </p:cTn>
                              </p:par>
                              <p:par>
                                <p:cTn fill="hold" grpId="0" id="24" nodeType="withEffect" presetClass="entr" presetID="53" presetSubtype="0">
                                  <p:stCondLst>
                                    <p:cond delay="0"/>
                                  </p:stCondLst>
                                  <p:childTnLst>
                                    <p:set>
                                      <p:cBhvr>
                                        <p:cTn dur="1" fill="hold" id="25">
                                          <p:stCondLst>
                                            <p:cond delay="0"/>
                                          </p:stCondLst>
                                        </p:cTn>
                                        <p:tgtEl>
                                          <p:spTgt spid="416"/>
                                        </p:tgtEl>
                                        <p:attrNameLst>
                                          <p:attrName>style.visibility</p:attrName>
                                        </p:attrNameLst>
                                      </p:cBhvr>
                                      <p:to>
                                        <p:strVal val="visible"/>
                                      </p:to>
                                    </p:set>
                                    <p:anim calcmode="lin" valueType="num">
                                      <p:cBhvr>
                                        <p:cTn dur="750" fill="hold" id="26"/>
                                        <p:tgtEl>
                                          <p:spTgt spid="416"/>
                                        </p:tgtEl>
                                        <p:attrNameLst>
                                          <p:attrName>ppt_w</p:attrName>
                                        </p:attrNameLst>
                                      </p:cBhvr>
                                      <p:tavLst>
                                        <p:tav tm="0">
                                          <p:val>
                                            <p:fltVal val="0"/>
                                          </p:val>
                                        </p:tav>
                                        <p:tav tm="100000">
                                          <p:val>
                                            <p:strVal val="#ppt_w"/>
                                          </p:val>
                                        </p:tav>
                                      </p:tavLst>
                                    </p:anim>
                                    <p:anim calcmode="lin" valueType="num">
                                      <p:cBhvr>
                                        <p:cTn dur="750" fill="hold" id="27"/>
                                        <p:tgtEl>
                                          <p:spTgt spid="416"/>
                                        </p:tgtEl>
                                        <p:attrNameLst>
                                          <p:attrName>ppt_h</p:attrName>
                                        </p:attrNameLst>
                                      </p:cBhvr>
                                      <p:tavLst>
                                        <p:tav tm="0">
                                          <p:val>
                                            <p:fltVal val="0"/>
                                          </p:val>
                                        </p:tav>
                                        <p:tav tm="100000">
                                          <p:val>
                                            <p:strVal val="#ppt_h"/>
                                          </p:val>
                                        </p:tav>
                                      </p:tavLst>
                                    </p:anim>
                                    <p:animEffect filter="fade" transition="in">
                                      <p:cBhvr>
                                        <p:cTn dur="750" id="28"/>
                                        <p:tgtEl>
                                          <p:spTgt spid="416"/>
                                        </p:tgtEl>
                                      </p:cBhvr>
                                    </p:animEffect>
                                  </p:childTnLst>
                                </p:cTn>
                              </p:par>
                            </p:childTnLst>
                          </p:cTn>
                        </p:par>
                        <p:par>
                          <p:cTn fill="hold" id="29" nodeType="afterGroup">
                            <p:stCondLst>
                              <p:cond delay="1750"/>
                            </p:stCondLst>
                            <p:childTnLst>
                              <p:par>
                                <p:cTn fill="hold" grpId="0" id="30" nodeType="afterEffect" presetClass="entr" presetID="22" presetSubtype="1">
                                  <p:stCondLst>
                                    <p:cond delay="0"/>
                                  </p:stCondLst>
                                  <p:childTnLst>
                                    <p:set>
                                      <p:cBhvr>
                                        <p:cTn dur="1" fill="hold" id="31">
                                          <p:stCondLst>
                                            <p:cond delay="0"/>
                                          </p:stCondLst>
                                        </p:cTn>
                                        <p:tgtEl>
                                          <p:spTgt spid="411"/>
                                        </p:tgtEl>
                                        <p:attrNameLst>
                                          <p:attrName>style.visibility</p:attrName>
                                        </p:attrNameLst>
                                      </p:cBhvr>
                                      <p:to>
                                        <p:strVal val="visible"/>
                                      </p:to>
                                    </p:set>
                                    <p:animEffect filter="wipe(up)" transition="in">
                                      <p:cBhvr>
                                        <p:cTn dur="750" id="32"/>
                                        <p:tgtEl>
                                          <p:spTgt spid="411"/>
                                        </p:tgtEl>
                                      </p:cBhvr>
                                    </p:animEffect>
                                  </p:childTnLst>
                                </p:cTn>
                              </p:par>
                              <p:par>
                                <p:cTn fill="hold" grpId="0" id="33" nodeType="withEffect" presetClass="entr" presetID="22" presetSubtype="1">
                                  <p:stCondLst>
                                    <p:cond delay="0"/>
                                  </p:stCondLst>
                                  <p:childTnLst>
                                    <p:set>
                                      <p:cBhvr>
                                        <p:cTn dur="1" fill="hold" id="34">
                                          <p:stCondLst>
                                            <p:cond delay="0"/>
                                          </p:stCondLst>
                                        </p:cTn>
                                        <p:tgtEl>
                                          <p:spTgt spid="413"/>
                                        </p:tgtEl>
                                        <p:attrNameLst>
                                          <p:attrName>style.visibility</p:attrName>
                                        </p:attrNameLst>
                                      </p:cBhvr>
                                      <p:to>
                                        <p:strVal val="visible"/>
                                      </p:to>
                                    </p:set>
                                    <p:animEffect filter="wipe(up)" transition="in">
                                      <p:cBhvr>
                                        <p:cTn dur="750" id="35"/>
                                        <p:tgtEl>
                                          <p:spTgt spid="413"/>
                                        </p:tgtEl>
                                      </p:cBhvr>
                                    </p:animEffect>
                                  </p:childTnLst>
                                </p:cTn>
                              </p:par>
                              <p:par>
                                <p:cTn fill="hold" grpId="0" id="36" nodeType="withEffect" presetClass="entr" presetID="22" presetSubtype="1">
                                  <p:stCondLst>
                                    <p:cond delay="0"/>
                                  </p:stCondLst>
                                  <p:childTnLst>
                                    <p:set>
                                      <p:cBhvr>
                                        <p:cTn dur="1" fill="hold" id="37">
                                          <p:stCondLst>
                                            <p:cond delay="0"/>
                                          </p:stCondLst>
                                        </p:cTn>
                                        <p:tgtEl>
                                          <p:spTgt spid="415"/>
                                        </p:tgtEl>
                                        <p:attrNameLst>
                                          <p:attrName>style.visibility</p:attrName>
                                        </p:attrNameLst>
                                      </p:cBhvr>
                                      <p:to>
                                        <p:strVal val="visible"/>
                                      </p:to>
                                    </p:set>
                                    <p:animEffect filter="wipe(up)" transition="in">
                                      <p:cBhvr>
                                        <p:cTn dur="750" id="38"/>
                                        <p:tgtEl>
                                          <p:spTgt spid="415"/>
                                        </p:tgtEl>
                                      </p:cBhvr>
                                    </p:animEffect>
                                  </p:childTnLst>
                                </p:cTn>
                              </p:par>
                              <p:par>
                                <p:cTn fill="hold" grpId="0" id="39" nodeType="withEffect" presetClass="entr" presetID="22" presetSubtype="1">
                                  <p:stCondLst>
                                    <p:cond delay="0"/>
                                  </p:stCondLst>
                                  <p:childTnLst>
                                    <p:set>
                                      <p:cBhvr>
                                        <p:cTn dur="1" fill="hold" id="40">
                                          <p:stCondLst>
                                            <p:cond delay="0"/>
                                          </p:stCondLst>
                                        </p:cTn>
                                        <p:tgtEl>
                                          <p:spTgt spid="417"/>
                                        </p:tgtEl>
                                        <p:attrNameLst>
                                          <p:attrName>style.visibility</p:attrName>
                                        </p:attrNameLst>
                                      </p:cBhvr>
                                      <p:to>
                                        <p:strVal val="visible"/>
                                      </p:to>
                                    </p:set>
                                    <p:animEffect filter="wipe(up)" transition="in">
                                      <p:cBhvr>
                                        <p:cTn dur="750" id="41"/>
                                        <p:tgtEl>
                                          <p:spTgt spid="417"/>
                                        </p:tgtEl>
                                      </p:cBhvr>
                                    </p:animEffect>
                                  </p:childTnLst>
                                </p:cTn>
                              </p:par>
                              <p:par>
                                <p:cTn fill="hold" grpId="0" id="42" nodeType="withEffect" presetClass="entr" presetID="22" presetSubtype="1">
                                  <p:stCondLst>
                                    <p:cond delay="0"/>
                                  </p:stCondLst>
                                  <p:childTnLst>
                                    <p:set>
                                      <p:cBhvr>
                                        <p:cTn dur="1" fill="hold" id="43">
                                          <p:stCondLst>
                                            <p:cond delay="0"/>
                                          </p:stCondLst>
                                        </p:cTn>
                                        <p:tgtEl>
                                          <p:spTgt spid="67"/>
                                        </p:tgtEl>
                                        <p:attrNameLst>
                                          <p:attrName>style.visibility</p:attrName>
                                        </p:attrNameLst>
                                      </p:cBhvr>
                                      <p:to>
                                        <p:strVal val="visible"/>
                                      </p:to>
                                    </p:set>
                                    <p:animEffect filter="wipe(up)" transition="in">
                                      <p:cBhvr>
                                        <p:cTn dur="750" id="44"/>
                                        <p:tgtEl>
                                          <p:spTgt spid="67"/>
                                        </p:tgtEl>
                                      </p:cBhvr>
                                    </p:animEffect>
                                  </p:childTnLst>
                                </p:cTn>
                              </p:par>
                              <p:par>
                                <p:cTn fill="hold" grpId="0" id="45" nodeType="withEffect" presetClass="entr" presetID="22" presetSubtype="1">
                                  <p:stCondLst>
                                    <p:cond delay="0"/>
                                  </p:stCondLst>
                                  <p:childTnLst>
                                    <p:set>
                                      <p:cBhvr>
                                        <p:cTn dur="1" fill="hold" id="46">
                                          <p:stCondLst>
                                            <p:cond delay="0"/>
                                          </p:stCondLst>
                                        </p:cTn>
                                        <p:tgtEl>
                                          <p:spTgt spid="68"/>
                                        </p:tgtEl>
                                        <p:attrNameLst>
                                          <p:attrName>style.visibility</p:attrName>
                                        </p:attrNameLst>
                                      </p:cBhvr>
                                      <p:to>
                                        <p:strVal val="visible"/>
                                      </p:to>
                                    </p:set>
                                    <p:animEffect filter="wipe(up)" transition="in">
                                      <p:cBhvr>
                                        <p:cTn dur="750" id="47"/>
                                        <p:tgtEl>
                                          <p:spTgt spid="68"/>
                                        </p:tgtEl>
                                      </p:cBhvr>
                                    </p:animEffect>
                                  </p:childTnLst>
                                </p:cTn>
                              </p:par>
                              <p:par>
                                <p:cTn fill="hold" grpId="0" id="48" nodeType="withEffect" presetClass="entr" presetID="22" presetSubtype="1">
                                  <p:stCondLst>
                                    <p:cond delay="0"/>
                                  </p:stCondLst>
                                  <p:childTnLst>
                                    <p:set>
                                      <p:cBhvr>
                                        <p:cTn dur="1" fill="hold" id="49">
                                          <p:stCondLst>
                                            <p:cond delay="0"/>
                                          </p:stCondLst>
                                        </p:cTn>
                                        <p:tgtEl>
                                          <p:spTgt spid="69"/>
                                        </p:tgtEl>
                                        <p:attrNameLst>
                                          <p:attrName>style.visibility</p:attrName>
                                        </p:attrNameLst>
                                      </p:cBhvr>
                                      <p:to>
                                        <p:strVal val="visible"/>
                                      </p:to>
                                    </p:set>
                                    <p:animEffect filter="wipe(up)" transition="in">
                                      <p:cBhvr>
                                        <p:cTn dur="750" id="50"/>
                                        <p:tgtEl>
                                          <p:spTgt spid="69"/>
                                        </p:tgtEl>
                                      </p:cBhvr>
                                    </p:animEffect>
                                  </p:childTnLst>
                                </p:cTn>
                              </p:par>
                              <p:par>
                                <p:cTn fill="hold" grpId="0" id="51" nodeType="withEffect" presetClass="entr" presetID="22" presetSubtype="1">
                                  <p:stCondLst>
                                    <p:cond delay="0"/>
                                  </p:stCondLst>
                                  <p:childTnLst>
                                    <p:set>
                                      <p:cBhvr>
                                        <p:cTn dur="1" fill="hold" id="52">
                                          <p:stCondLst>
                                            <p:cond delay="0"/>
                                          </p:stCondLst>
                                        </p:cTn>
                                        <p:tgtEl>
                                          <p:spTgt spid="70"/>
                                        </p:tgtEl>
                                        <p:attrNameLst>
                                          <p:attrName>style.visibility</p:attrName>
                                        </p:attrNameLst>
                                      </p:cBhvr>
                                      <p:to>
                                        <p:strVal val="visible"/>
                                      </p:to>
                                    </p:set>
                                    <p:animEffect filter="wipe(up)" transition="in">
                                      <p:cBhvr>
                                        <p:cTn dur="750" id="53"/>
                                        <p:tgtEl>
                                          <p:spTgt spid="7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10"/>
      <p:bldP grpId="0" spid="411"/>
      <p:bldP grpId="0" spid="412"/>
      <p:bldP grpId="0" spid="413"/>
      <p:bldP grpId="0" spid="414"/>
      <p:bldP grpId="0" spid="415"/>
      <p:bldP grpId="0" spid="416"/>
      <p:bldP grpId="0" spid="417"/>
      <p:bldP grpId="0" spid="67"/>
      <p:bldP grpId="0" spid="68"/>
      <p:bldP grpId="0" spid="69"/>
      <p:bldP grpId="0" spid="70"/>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 name="组合 2">
            <a:extLst>
              <a:ext uri="{FF2B5EF4-FFF2-40B4-BE49-F238E27FC236}">
                <a16:creationId xmlns:a16="http://schemas.microsoft.com/office/drawing/2014/main" id="{0302D7B5-8399-4B38-A803-434CCFCBC95F}"/>
              </a:ext>
            </a:extLst>
          </p:cNvPr>
          <p:cNvGrpSpPr/>
          <p:nvPr/>
        </p:nvGrpSpPr>
        <p:grpSpPr>
          <a:xfrm>
            <a:off x="1259632" y="1131590"/>
            <a:ext cx="1050732" cy="3117031"/>
            <a:chOff x="1689872" y="1013235"/>
            <a:chExt cx="1050732" cy="3117031"/>
          </a:xfrm>
          <a:solidFill>
            <a:srgbClr val="273045"/>
          </a:solidFill>
        </p:grpSpPr>
        <p:sp>
          <p:nvSpPr>
            <p:cNvPr id="3078" name="Freeform 6"/>
            <p:cNvSpPr/>
            <p:nvPr/>
          </p:nvSpPr>
          <p:spPr bwMode="auto">
            <a:xfrm>
              <a:off x="1689872" y="1814998"/>
              <a:ext cx="1050732" cy="2315268"/>
            </a:xfrm>
            <a:custGeom>
              <a:cxnLst>
                <a:cxn ang="0">
                  <a:pos x="316" y="0"/>
                </a:cxn>
                <a:cxn ang="0">
                  <a:pos x="316" y="697"/>
                </a:cxn>
                <a:cxn ang="0">
                  <a:pos x="0" y="697"/>
                </a:cxn>
                <a:cxn ang="0">
                  <a:pos x="0" y="0"/>
                </a:cxn>
                <a:cxn ang="0">
                  <a:pos x="316" y="0"/>
                </a:cxn>
              </a:cxnLst>
              <a:rect b="b" l="0" r="r" t="0"/>
              <a:pathLst>
                <a:path h="697" w="316">
                  <a:moveTo>
                    <a:pt x="316" y="0"/>
                  </a:moveTo>
                  <a:cubicBezTo>
                    <a:pt x="316" y="697"/>
                    <a:pt x="316" y="697"/>
                    <a:pt x="316" y="697"/>
                  </a:cubicBezTo>
                  <a:cubicBezTo>
                    <a:pt x="0" y="697"/>
                    <a:pt x="0" y="697"/>
                    <a:pt x="0" y="697"/>
                  </a:cubicBezTo>
                  <a:cubicBezTo>
                    <a:pt x="0" y="0"/>
                    <a:pt x="0" y="0"/>
                    <a:pt x="0" y="0"/>
                  </a:cubicBezTo>
                  <a:cubicBezTo>
                    <a:pt x="67" y="125"/>
                    <a:pt x="249" y="125"/>
                    <a:pt x="316" y="0"/>
                  </a:cubicBez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3083" name="Oval 11"/>
            <p:cNvSpPr>
              <a:spLocks noChangeArrowheads="1"/>
            </p:cNvSpPr>
            <p:nvPr/>
          </p:nvSpPr>
          <p:spPr bwMode="auto">
            <a:xfrm>
              <a:off x="1689872" y="1013235"/>
              <a:ext cx="1050732" cy="1047919"/>
            </a:xfrm>
            <a:prstGeom prst="ellipse">
              <a:avLst/>
            </a:pr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3615" name="Oval 543"/>
            <p:cNvSpPr>
              <a:spLocks noChangeArrowheads="1"/>
            </p:cNvSpPr>
            <p:nvPr/>
          </p:nvSpPr>
          <p:spPr bwMode="auto">
            <a:xfrm>
              <a:off x="1909303" y="3329909"/>
              <a:ext cx="611872" cy="614686"/>
            </a:xfrm>
            <a:prstGeom prst="ellipse">
              <a:avLst/>
            </a:prstGeom>
            <a:solidFill>
              <a:schemeClr val="bg1"/>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3620" name="Freeform 548"/>
            <p:cNvSpPr>
              <a:spLocks noEditPoints="1"/>
            </p:cNvSpPr>
            <p:nvPr/>
          </p:nvSpPr>
          <p:spPr bwMode="auto">
            <a:xfrm>
              <a:off x="2055589" y="3493075"/>
              <a:ext cx="319299" cy="312266"/>
            </a:xfrm>
            <a:custGeom>
              <a:cxnLst>
                <a:cxn ang="0">
                  <a:pos x="48" y="39"/>
                </a:cxn>
                <a:cxn ang="0">
                  <a:pos x="5" y="24"/>
                </a:cxn>
                <a:cxn ang="0">
                  <a:pos x="91" y="24"/>
                </a:cxn>
                <a:cxn ang="0">
                  <a:pos x="95" y="44"/>
                </a:cxn>
                <a:cxn ang="0">
                  <a:pos x="2" y="44"/>
                </a:cxn>
                <a:cxn ang="0">
                  <a:pos x="48" y="47"/>
                </a:cxn>
                <a:cxn ang="0">
                  <a:pos x="95" y="44"/>
                </a:cxn>
                <a:cxn ang="0">
                  <a:pos x="48" y="70"/>
                </a:cxn>
                <a:cxn ang="0">
                  <a:pos x="5" y="56"/>
                </a:cxn>
                <a:cxn ang="0">
                  <a:pos x="91" y="56"/>
                </a:cxn>
                <a:cxn ang="0">
                  <a:pos x="95" y="75"/>
                </a:cxn>
                <a:cxn ang="0">
                  <a:pos x="2" y="75"/>
                </a:cxn>
                <a:cxn ang="0">
                  <a:pos x="48" y="78"/>
                </a:cxn>
                <a:cxn ang="0">
                  <a:pos x="95" y="75"/>
                </a:cxn>
                <a:cxn ang="0">
                  <a:pos x="95" y="12"/>
                </a:cxn>
                <a:cxn ang="0">
                  <a:pos x="2" y="12"/>
                </a:cxn>
                <a:cxn ang="0">
                  <a:pos x="96" y="18"/>
                </a:cxn>
                <a:cxn ang="0">
                  <a:pos x="48" y="0"/>
                </a:cxn>
                <a:cxn ang="0">
                  <a:pos x="0" y="18"/>
                </a:cxn>
                <a:cxn ang="0">
                  <a:pos x="0" y="28"/>
                </a:cxn>
                <a:cxn ang="0">
                  <a:pos x="3" y="39"/>
                </a:cxn>
                <a:cxn ang="0">
                  <a:pos x="0" y="50"/>
                </a:cxn>
                <a:cxn ang="0">
                  <a:pos x="0" y="60"/>
                </a:cxn>
                <a:cxn ang="0">
                  <a:pos x="3" y="70"/>
                </a:cxn>
                <a:cxn ang="0">
                  <a:pos x="0" y="81"/>
                </a:cxn>
                <a:cxn ang="0">
                  <a:pos x="96" y="81"/>
                </a:cxn>
                <a:cxn ang="0">
                  <a:pos x="93" y="70"/>
                </a:cxn>
                <a:cxn ang="0">
                  <a:pos x="96" y="60"/>
                </a:cxn>
                <a:cxn ang="0">
                  <a:pos x="96" y="50"/>
                </a:cxn>
                <a:cxn ang="0">
                  <a:pos x="93" y="39"/>
                </a:cxn>
                <a:cxn ang="0">
                  <a:pos x="96" y="28"/>
                </a:cxn>
                <a:cxn ang="0">
                  <a:pos x="96" y="18"/>
                </a:cxn>
              </a:cxnLst>
              <a:rect b="b" l="0" r="r" t="0"/>
              <a:pathLst>
                <a:path h="94" w="96">
                  <a:moveTo>
                    <a:pt x="95" y="28"/>
                  </a:moveTo>
                  <a:cubicBezTo>
                    <a:pt x="95" y="33"/>
                    <a:pt x="76" y="39"/>
                    <a:pt x="48" y="39"/>
                  </a:cubicBezTo>
                  <a:cubicBezTo>
                    <a:pt x="21" y="39"/>
                    <a:pt x="2" y="33"/>
                    <a:pt x="2" y="28"/>
                  </a:cubicBezTo>
                  <a:cubicBezTo>
                    <a:pt x="2" y="27"/>
                    <a:pt x="3" y="26"/>
                    <a:pt x="5" y="24"/>
                  </a:cubicBezTo>
                  <a:cubicBezTo>
                    <a:pt x="13" y="29"/>
                    <a:pt x="31" y="31"/>
                    <a:pt x="48" y="31"/>
                  </a:cubicBezTo>
                  <a:cubicBezTo>
                    <a:pt x="65" y="31"/>
                    <a:pt x="83" y="29"/>
                    <a:pt x="91" y="24"/>
                  </a:cubicBezTo>
                  <a:cubicBezTo>
                    <a:pt x="94" y="26"/>
                    <a:pt x="95" y="27"/>
                    <a:pt x="95" y="28"/>
                  </a:cubicBezTo>
                  <a:close/>
                  <a:moveTo>
                    <a:pt x="95" y="44"/>
                  </a:moveTo>
                  <a:cubicBezTo>
                    <a:pt x="95" y="49"/>
                    <a:pt x="76" y="55"/>
                    <a:pt x="48" y="55"/>
                  </a:cubicBezTo>
                  <a:cubicBezTo>
                    <a:pt x="21" y="55"/>
                    <a:pt x="2" y="49"/>
                    <a:pt x="2" y="44"/>
                  </a:cubicBezTo>
                  <a:cubicBezTo>
                    <a:pt x="2" y="43"/>
                    <a:pt x="3" y="41"/>
                    <a:pt x="5" y="40"/>
                  </a:cubicBezTo>
                  <a:cubicBezTo>
                    <a:pt x="13" y="45"/>
                    <a:pt x="31" y="47"/>
                    <a:pt x="48" y="47"/>
                  </a:cubicBezTo>
                  <a:cubicBezTo>
                    <a:pt x="65" y="47"/>
                    <a:pt x="83" y="45"/>
                    <a:pt x="91" y="40"/>
                  </a:cubicBezTo>
                  <a:cubicBezTo>
                    <a:pt x="94" y="41"/>
                    <a:pt x="95" y="43"/>
                    <a:pt x="95" y="44"/>
                  </a:cubicBezTo>
                  <a:close/>
                  <a:moveTo>
                    <a:pt x="95" y="60"/>
                  </a:moveTo>
                  <a:cubicBezTo>
                    <a:pt x="95" y="65"/>
                    <a:pt x="76" y="70"/>
                    <a:pt x="48" y="70"/>
                  </a:cubicBezTo>
                  <a:cubicBezTo>
                    <a:pt x="21" y="70"/>
                    <a:pt x="2" y="65"/>
                    <a:pt x="2" y="60"/>
                  </a:cubicBezTo>
                  <a:cubicBezTo>
                    <a:pt x="2" y="58"/>
                    <a:pt x="3" y="57"/>
                    <a:pt x="5" y="56"/>
                  </a:cubicBezTo>
                  <a:cubicBezTo>
                    <a:pt x="13" y="60"/>
                    <a:pt x="31" y="63"/>
                    <a:pt x="48" y="63"/>
                  </a:cubicBezTo>
                  <a:cubicBezTo>
                    <a:pt x="65" y="63"/>
                    <a:pt x="83" y="60"/>
                    <a:pt x="91" y="56"/>
                  </a:cubicBezTo>
                  <a:cubicBezTo>
                    <a:pt x="94" y="57"/>
                    <a:pt x="95" y="58"/>
                    <a:pt x="95" y="60"/>
                  </a:cubicBezTo>
                  <a:close/>
                  <a:moveTo>
                    <a:pt x="95" y="75"/>
                  </a:moveTo>
                  <a:cubicBezTo>
                    <a:pt x="95" y="80"/>
                    <a:pt x="76" y="86"/>
                    <a:pt x="48" y="86"/>
                  </a:cubicBezTo>
                  <a:cubicBezTo>
                    <a:pt x="21" y="86"/>
                    <a:pt x="2" y="80"/>
                    <a:pt x="2" y="75"/>
                  </a:cubicBezTo>
                  <a:cubicBezTo>
                    <a:pt x="2" y="74"/>
                    <a:pt x="3" y="73"/>
                    <a:pt x="5" y="72"/>
                  </a:cubicBezTo>
                  <a:cubicBezTo>
                    <a:pt x="13" y="76"/>
                    <a:pt x="31" y="78"/>
                    <a:pt x="48" y="78"/>
                  </a:cubicBezTo>
                  <a:cubicBezTo>
                    <a:pt x="65" y="78"/>
                    <a:pt x="83" y="76"/>
                    <a:pt x="91" y="72"/>
                  </a:cubicBezTo>
                  <a:cubicBezTo>
                    <a:pt x="94" y="73"/>
                    <a:pt x="95" y="74"/>
                    <a:pt x="95" y="75"/>
                  </a:cubicBezTo>
                  <a:close/>
                  <a:moveTo>
                    <a:pt x="48" y="1"/>
                  </a:moveTo>
                  <a:cubicBezTo>
                    <a:pt x="76" y="1"/>
                    <a:pt x="95" y="7"/>
                    <a:pt x="95" y="12"/>
                  </a:cubicBezTo>
                  <a:cubicBezTo>
                    <a:pt x="95" y="17"/>
                    <a:pt x="76" y="23"/>
                    <a:pt x="48" y="23"/>
                  </a:cubicBezTo>
                  <a:cubicBezTo>
                    <a:pt x="21" y="23"/>
                    <a:pt x="2" y="17"/>
                    <a:pt x="2" y="12"/>
                  </a:cubicBezTo>
                  <a:cubicBezTo>
                    <a:pt x="2" y="7"/>
                    <a:pt x="21" y="1"/>
                    <a:pt x="48" y="1"/>
                  </a:cubicBezTo>
                  <a:close/>
                  <a:moveTo>
                    <a:pt x="96" y="18"/>
                  </a:moveTo>
                  <a:cubicBezTo>
                    <a:pt x="96" y="12"/>
                    <a:pt x="96" y="12"/>
                    <a:pt x="96" y="12"/>
                  </a:cubicBezTo>
                  <a:cubicBezTo>
                    <a:pt x="96" y="4"/>
                    <a:pt x="72" y="0"/>
                    <a:pt x="48" y="0"/>
                  </a:cubicBezTo>
                  <a:cubicBezTo>
                    <a:pt x="25" y="0"/>
                    <a:pt x="0" y="4"/>
                    <a:pt x="0" y="12"/>
                  </a:cubicBezTo>
                  <a:cubicBezTo>
                    <a:pt x="0" y="18"/>
                    <a:pt x="0" y="18"/>
                    <a:pt x="0" y="18"/>
                  </a:cubicBezTo>
                  <a:cubicBezTo>
                    <a:pt x="0" y="20"/>
                    <a:pt x="1" y="22"/>
                    <a:pt x="3" y="23"/>
                  </a:cubicBezTo>
                  <a:cubicBezTo>
                    <a:pt x="1" y="25"/>
                    <a:pt x="0" y="26"/>
                    <a:pt x="0" y="28"/>
                  </a:cubicBezTo>
                  <a:cubicBezTo>
                    <a:pt x="0" y="34"/>
                    <a:pt x="0" y="34"/>
                    <a:pt x="0" y="34"/>
                  </a:cubicBezTo>
                  <a:cubicBezTo>
                    <a:pt x="0" y="36"/>
                    <a:pt x="1" y="38"/>
                    <a:pt x="3" y="39"/>
                  </a:cubicBezTo>
                  <a:cubicBezTo>
                    <a:pt x="1" y="40"/>
                    <a:pt x="0" y="42"/>
                    <a:pt x="0" y="44"/>
                  </a:cubicBezTo>
                  <a:cubicBezTo>
                    <a:pt x="0" y="50"/>
                    <a:pt x="0" y="50"/>
                    <a:pt x="0" y="50"/>
                  </a:cubicBezTo>
                  <a:cubicBezTo>
                    <a:pt x="0" y="52"/>
                    <a:pt x="1" y="53"/>
                    <a:pt x="3" y="55"/>
                  </a:cubicBezTo>
                  <a:cubicBezTo>
                    <a:pt x="1" y="56"/>
                    <a:pt x="0" y="58"/>
                    <a:pt x="0" y="60"/>
                  </a:cubicBezTo>
                  <a:cubicBezTo>
                    <a:pt x="0" y="66"/>
                    <a:pt x="0" y="66"/>
                    <a:pt x="0" y="66"/>
                  </a:cubicBezTo>
                  <a:cubicBezTo>
                    <a:pt x="0" y="67"/>
                    <a:pt x="1" y="69"/>
                    <a:pt x="3" y="70"/>
                  </a:cubicBezTo>
                  <a:cubicBezTo>
                    <a:pt x="1" y="72"/>
                    <a:pt x="0" y="74"/>
                    <a:pt x="0" y="75"/>
                  </a:cubicBezTo>
                  <a:cubicBezTo>
                    <a:pt x="0" y="81"/>
                    <a:pt x="0" y="81"/>
                    <a:pt x="0" y="81"/>
                  </a:cubicBezTo>
                  <a:cubicBezTo>
                    <a:pt x="0" y="90"/>
                    <a:pt x="25" y="94"/>
                    <a:pt x="48" y="94"/>
                  </a:cubicBezTo>
                  <a:cubicBezTo>
                    <a:pt x="72" y="94"/>
                    <a:pt x="96" y="90"/>
                    <a:pt x="96" y="81"/>
                  </a:cubicBezTo>
                  <a:cubicBezTo>
                    <a:pt x="96" y="75"/>
                    <a:pt x="96" y="75"/>
                    <a:pt x="96" y="75"/>
                  </a:cubicBezTo>
                  <a:cubicBezTo>
                    <a:pt x="96" y="74"/>
                    <a:pt x="95" y="72"/>
                    <a:pt x="93" y="70"/>
                  </a:cubicBezTo>
                  <a:cubicBezTo>
                    <a:pt x="95" y="69"/>
                    <a:pt x="96" y="67"/>
                    <a:pt x="96" y="66"/>
                  </a:cubicBezTo>
                  <a:cubicBezTo>
                    <a:pt x="96" y="60"/>
                    <a:pt x="96" y="60"/>
                    <a:pt x="96" y="60"/>
                  </a:cubicBezTo>
                  <a:cubicBezTo>
                    <a:pt x="96" y="58"/>
                    <a:pt x="95" y="56"/>
                    <a:pt x="93" y="55"/>
                  </a:cubicBezTo>
                  <a:cubicBezTo>
                    <a:pt x="95" y="53"/>
                    <a:pt x="96" y="52"/>
                    <a:pt x="96" y="50"/>
                  </a:cubicBezTo>
                  <a:cubicBezTo>
                    <a:pt x="96" y="44"/>
                    <a:pt x="96" y="44"/>
                    <a:pt x="96" y="44"/>
                  </a:cubicBezTo>
                  <a:cubicBezTo>
                    <a:pt x="96" y="42"/>
                    <a:pt x="95" y="40"/>
                    <a:pt x="93" y="39"/>
                  </a:cubicBezTo>
                  <a:cubicBezTo>
                    <a:pt x="95" y="38"/>
                    <a:pt x="96" y="36"/>
                    <a:pt x="96" y="34"/>
                  </a:cubicBezTo>
                  <a:cubicBezTo>
                    <a:pt x="96" y="28"/>
                    <a:pt x="96" y="28"/>
                    <a:pt x="96" y="28"/>
                  </a:cubicBezTo>
                  <a:cubicBezTo>
                    <a:pt x="96" y="26"/>
                    <a:pt x="95" y="25"/>
                    <a:pt x="93" y="23"/>
                  </a:cubicBezTo>
                  <a:cubicBezTo>
                    <a:pt x="95" y="22"/>
                    <a:pt x="96" y="20"/>
                    <a:pt x="96" y="18"/>
                  </a:cubicBez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nvGrpSpPr>
          <p:cNvPr id="4" name="组合 3">
            <a:extLst>
              <a:ext uri="{FF2B5EF4-FFF2-40B4-BE49-F238E27FC236}">
                <a16:creationId xmlns:a16="http://schemas.microsoft.com/office/drawing/2014/main" id="{FE597C3A-8BDD-4AE1-82FD-D011E06BD309}"/>
              </a:ext>
            </a:extLst>
          </p:cNvPr>
          <p:cNvGrpSpPr/>
          <p:nvPr/>
        </p:nvGrpSpPr>
        <p:grpSpPr>
          <a:xfrm>
            <a:off x="2638839" y="1131590"/>
            <a:ext cx="1049325" cy="3117031"/>
            <a:chOff x="2870012" y="1013235"/>
            <a:chExt cx="1049325" cy="3117031"/>
          </a:xfrm>
          <a:solidFill>
            <a:schemeClr val="tx1">
              <a:lumMod val="65000"/>
              <a:lumOff val="35000"/>
            </a:schemeClr>
          </a:solidFill>
        </p:grpSpPr>
        <p:sp>
          <p:nvSpPr>
            <p:cNvPr id="3079" name="Freeform 7"/>
            <p:cNvSpPr/>
            <p:nvPr/>
          </p:nvSpPr>
          <p:spPr bwMode="auto">
            <a:xfrm>
              <a:off x="2870012" y="1814998"/>
              <a:ext cx="1049325" cy="2315268"/>
            </a:xfrm>
            <a:custGeom>
              <a:cxnLst>
                <a:cxn ang="0">
                  <a:pos x="316" y="0"/>
                </a:cxn>
                <a:cxn ang="0">
                  <a:pos x="316" y="697"/>
                </a:cxn>
                <a:cxn ang="0">
                  <a:pos x="0" y="697"/>
                </a:cxn>
                <a:cxn ang="0">
                  <a:pos x="0" y="0"/>
                </a:cxn>
                <a:cxn ang="0">
                  <a:pos x="316" y="0"/>
                </a:cxn>
              </a:cxnLst>
              <a:rect b="b" l="0" r="r" t="0"/>
              <a:pathLst>
                <a:path h="697" w="316">
                  <a:moveTo>
                    <a:pt x="316" y="0"/>
                  </a:moveTo>
                  <a:cubicBezTo>
                    <a:pt x="316" y="697"/>
                    <a:pt x="316" y="697"/>
                    <a:pt x="316" y="697"/>
                  </a:cubicBezTo>
                  <a:cubicBezTo>
                    <a:pt x="0" y="697"/>
                    <a:pt x="0" y="697"/>
                    <a:pt x="0" y="697"/>
                  </a:cubicBezTo>
                  <a:cubicBezTo>
                    <a:pt x="0" y="0"/>
                    <a:pt x="0" y="0"/>
                    <a:pt x="0" y="0"/>
                  </a:cubicBezTo>
                  <a:cubicBezTo>
                    <a:pt x="67" y="125"/>
                    <a:pt x="249" y="125"/>
                    <a:pt x="316" y="0"/>
                  </a:cubicBez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3084" name="Oval 12"/>
            <p:cNvSpPr>
              <a:spLocks noChangeArrowheads="1"/>
            </p:cNvSpPr>
            <p:nvPr/>
          </p:nvSpPr>
          <p:spPr bwMode="auto">
            <a:xfrm>
              <a:off x="2870012" y="1013235"/>
              <a:ext cx="1049325" cy="1047919"/>
            </a:xfrm>
            <a:prstGeom prst="ellipse">
              <a:avLst/>
            </a:pr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3616" name="Oval 544"/>
            <p:cNvSpPr>
              <a:spLocks noChangeArrowheads="1"/>
            </p:cNvSpPr>
            <p:nvPr/>
          </p:nvSpPr>
          <p:spPr bwMode="auto">
            <a:xfrm>
              <a:off x="3089441" y="3329909"/>
              <a:ext cx="610465" cy="614686"/>
            </a:xfrm>
            <a:prstGeom prst="ellipse">
              <a:avLst/>
            </a:prstGeom>
            <a:solidFill>
              <a:schemeClr val="bg1"/>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3621" name="Freeform 549"/>
            <p:cNvSpPr/>
            <p:nvPr/>
          </p:nvSpPr>
          <p:spPr bwMode="auto">
            <a:xfrm>
              <a:off x="3387642" y="3446658"/>
              <a:ext cx="14066" cy="39385"/>
            </a:xfrm>
            <a:custGeom>
              <a:cxnLst>
                <a:cxn ang="0">
                  <a:pos x="4" y="11"/>
                </a:cxn>
                <a:cxn ang="0">
                  <a:pos x="2" y="12"/>
                </a:cxn>
                <a:cxn ang="0">
                  <a:pos x="2" y="12"/>
                </a:cxn>
                <a:cxn ang="0">
                  <a:pos x="0" y="11"/>
                </a:cxn>
                <a:cxn ang="0">
                  <a:pos x="0" y="1"/>
                </a:cxn>
                <a:cxn ang="0">
                  <a:pos x="2" y="0"/>
                </a:cxn>
                <a:cxn ang="0">
                  <a:pos x="2" y="0"/>
                </a:cxn>
                <a:cxn ang="0">
                  <a:pos x="4" y="1"/>
                </a:cxn>
                <a:cxn ang="0">
                  <a:pos x="4" y="11"/>
                </a:cxn>
              </a:cxnLst>
              <a:rect b="b" l="0" r="r" t="0"/>
              <a:pathLst>
                <a:path h="12" w="4">
                  <a:moveTo>
                    <a:pt x="4" y="11"/>
                  </a:moveTo>
                  <a:cubicBezTo>
                    <a:pt x="4" y="11"/>
                    <a:pt x="3" y="12"/>
                    <a:pt x="2" y="12"/>
                  </a:cubicBezTo>
                  <a:cubicBezTo>
                    <a:pt x="2" y="12"/>
                    <a:pt x="2" y="12"/>
                    <a:pt x="2" y="12"/>
                  </a:cubicBezTo>
                  <a:cubicBezTo>
                    <a:pt x="1" y="12"/>
                    <a:pt x="0" y="11"/>
                    <a:pt x="0" y="11"/>
                  </a:cubicBezTo>
                  <a:cubicBezTo>
                    <a:pt x="0" y="1"/>
                    <a:pt x="0" y="1"/>
                    <a:pt x="0" y="1"/>
                  </a:cubicBezTo>
                  <a:cubicBezTo>
                    <a:pt x="0" y="1"/>
                    <a:pt x="1" y="0"/>
                    <a:pt x="2" y="0"/>
                  </a:cubicBezTo>
                  <a:cubicBezTo>
                    <a:pt x="2" y="0"/>
                    <a:pt x="2" y="0"/>
                    <a:pt x="2" y="0"/>
                  </a:cubicBezTo>
                  <a:cubicBezTo>
                    <a:pt x="3" y="0"/>
                    <a:pt x="4" y="1"/>
                    <a:pt x="4" y="1"/>
                  </a:cubicBezTo>
                  <a:cubicBezTo>
                    <a:pt x="4" y="11"/>
                    <a:pt x="4" y="11"/>
                    <a:pt x="4" y="11"/>
                  </a:cubicBez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3622" name="Freeform 550"/>
            <p:cNvSpPr/>
            <p:nvPr/>
          </p:nvSpPr>
          <p:spPr bwMode="auto">
            <a:xfrm>
              <a:off x="3258234" y="3505735"/>
              <a:ext cx="33758" cy="33758"/>
            </a:xfrm>
            <a:custGeom>
              <a:cxnLst>
                <a:cxn ang="0">
                  <a:pos x="10" y="7"/>
                </a:cxn>
                <a:cxn ang="0">
                  <a:pos x="10" y="9"/>
                </a:cxn>
                <a:cxn ang="0">
                  <a:pos x="10" y="9"/>
                </a:cxn>
                <a:cxn ang="0">
                  <a:pos x="8" y="9"/>
                </a:cxn>
                <a:cxn ang="0">
                  <a:pos x="1" y="3"/>
                </a:cxn>
                <a:cxn ang="0">
                  <a:pos x="1" y="1"/>
                </a:cxn>
                <a:cxn ang="0">
                  <a:pos x="1" y="1"/>
                </a:cxn>
                <a:cxn ang="0">
                  <a:pos x="3" y="1"/>
                </a:cxn>
                <a:cxn ang="0">
                  <a:pos x="10" y="7"/>
                </a:cxn>
              </a:cxnLst>
              <a:rect b="b" l="0" r="r" t="0"/>
              <a:pathLst>
                <a:path h="10" w="10">
                  <a:moveTo>
                    <a:pt x="10" y="7"/>
                  </a:moveTo>
                  <a:cubicBezTo>
                    <a:pt x="10" y="7"/>
                    <a:pt x="10" y="8"/>
                    <a:pt x="10" y="9"/>
                  </a:cubicBezTo>
                  <a:cubicBezTo>
                    <a:pt x="10" y="9"/>
                    <a:pt x="10" y="9"/>
                    <a:pt x="10" y="9"/>
                  </a:cubicBezTo>
                  <a:cubicBezTo>
                    <a:pt x="9" y="10"/>
                    <a:pt x="8" y="10"/>
                    <a:pt x="8" y="9"/>
                  </a:cubicBezTo>
                  <a:cubicBezTo>
                    <a:pt x="1" y="3"/>
                    <a:pt x="1" y="3"/>
                    <a:pt x="1" y="3"/>
                  </a:cubicBezTo>
                  <a:cubicBezTo>
                    <a:pt x="0" y="3"/>
                    <a:pt x="0" y="2"/>
                    <a:pt x="1" y="1"/>
                  </a:cubicBezTo>
                  <a:cubicBezTo>
                    <a:pt x="1" y="1"/>
                    <a:pt x="1" y="1"/>
                    <a:pt x="1" y="1"/>
                  </a:cubicBezTo>
                  <a:cubicBezTo>
                    <a:pt x="2" y="0"/>
                    <a:pt x="2" y="0"/>
                    <a:pt x="3" y="1"/>
                  </a:cubicBezTo>
                  <a:cubicBezTo>
                    <a:pt x="10" y="7"/>
                    <a:pt x="10" y="7"/>
                    <a:pt x="10" y="7"/>
                  </a:cubicBez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3623" name="Freeform 551"/>
            <p:cNvSpPr/>
            <p:nvPr/>
          </p:nvSpPr>
          <p:spPr bwMode="auto">
            <a:xfrm>
              <a:off x="3218848" y="3642175"/>
              <a:ext cx="39385" cy="12660"/>
            </a:xfrm>
            <a:custGeom>
              <a:cxnLst>
                <a:cxn ang="0">
                  <a:pos x="11" y="0"/>
                </a:cxn>
                <a:cxn ang="0">
                  <a:pos x="12" y="1"/>
                </a:cxn>
                <a:cxn ang="0">
                  <a:pos x="12" y="1"/>
                </a:cxn>
                <a:cxn ang="0">
                  <a:pos x="11" y="3"/>
                </a:cxn>
                <a:cxn ang="0">
                  <a:pos x="2" y="4"/>
                </a:cxn>
                <a:cxn ang="0">
                  <a:pos x="0" y="3"/>
                </a:cxn>
                <a:cxn ang="0">
                  <a:pos x="0" y="3"/>
                </a:cxn>
                <a:cxn ang="0">
                  <a:pos x="1" y="1"/>
                </a:cxn>
                <a:cxn ang="0">
                  <a:pos x="11" y="0"/>
                </a:cxn>
              </a:cxnLst>
              <a:rect b="b" l="0" r="r" t="0"/>
              <a:pathLst>
                <a:path h="4" w="12">
                  <a:moveTo>
                    <a:pt x="11" y="0"/>
                  </a:moveTo>
                  <a:cubicBezTo>
                    <a:pt x="11" y="0"/>
                    <a:pt x="12" y="0"/>
                    <a:pt x="12" y="1"/>
                  </a:cubicBezTo>
                  <a:cubicBezTo>
                    <a:pt x="12" y="1"/>
                    <a:pt x="12" y="1"/>
                    <a:pt x="12" y="1"/>
                  </a:cubicBezTo>
                  <a:cubicBezTo>
                    <a:pt x="12" y="2"/>
                    <a:pt x="12" y="3"/>
                    <a:pt x="11" y="3"/>
                  </a:cubicBezTo>
                  <a:cubicBezTo>
                    <a:pt x="2" y="4"/>
                    <a:pt x="2" y="4"/>
                    <a:pt x="2" y="4"/>
                  </a:cubicBezTo>
                  <a:cubicBezTo>
                    <a:pt x="1" y="4"/>
                    <a:pt x="0" y="3"/>
                    <a:pt x="0" y="3"/>
                  </a:cubicBezTo>
                  <a:cubicBezTo>
                    <a:pt x="0" y="3"/>
                    <a:pt x="0" y="3"/>
                    <a:pt x="0" y="3"/>
                  </a:cubicBezTo>
                  <a:cubicBezTo>
                    <a:pt x="0" y="2"/>
                    <a:pt x="1" y="1"/>
                    <a:pt x="1" y="1"/>
                  </a:cubicBezTo>
                  <a:cubicBezTo>
                    <a:pt x="11" y="0"/>
                    <a:pt x="11" y="0"/>
                    <a:pt x="11" y="0"/>
                  </a:cubicBez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3624" name="Freeform 552"/>
            <p:cNvSpPr/>
            <p:nvPr/>
          </p:nvSpPr>
          <p:spPr bwMode="auto">
            <a:xfrm>
              <a:off x="3540960" y="3632329"/>
              <a:ext cx="39385" cy="12660"/>
            </a:xfrm>
            <a:custGeom>
              <a:cxnLst>
                <a:cxn ang="0">
                  <a:pos x="1" y="3"/>
                </a:cxn>
                <a:cxn ang="0">
                  <a:pos x="0" y="2"/>
                </a:cxn>
                <a:cxn ang="0">
                  <a:pos x="0" y="1"/>
                </a:cxn>
                <a:cxn ang="0">
                  <a:pos x="1" y="0"/>
                </a:cxn>
                <a:cxn ang="0">
                  <a:pos x="10" y="1"/>
                </a:cxn>
                <a:cxn ang="0">
                  <a:pos x="12" y="3"/>
                </a:cxn>
                <a:cxn ang="0">
                  <a:pos x="12" y="3"/>
                </a:cxn>
                <a:cxn ang="0">
                  <a:pos x="10" y="4"/>
                </a:cxn>
                <a:cxn ang="0">
                  <a:pos x="1" y="3"/>
                </a:cxn>
              </a:cxnLst>
              <a:rect b="b" l="0" r="r" t="0"/>
              <a:pathLst>
                <a:path h="4" w="12">
                  <a:moveTo>
                    <a:pt x="1" y="3"/>
                  </a:moveTo>
                  <a:cubicBezTo>
                    <a:pt x="0" y="3"/>
                    <a:pt x="0" y="2"/>
                    <a:pt x="0" y="2"/>
                  </a:cubicBezTo>
                  <a:cubicBezTo>
                    <a:pt x="0" y="1"/>
                    <a:pt x="0" y="1"/>
                    <a:pt x="0" y="1"/>
                  </a:cubicBezTo>
                  <a:cubicBezTo>
                    <a:pt x="0" y="1"/>
                    <a:pt x="0" y="0"/>
                    <a:pt x="1" y="0"/>
                  </a:cubicBezTo>
                  <a:cubicBezTo>
                    <a:pt x="10" y="1"/>
                    <a:pt x="10" y="1"/>
                    <a:pt x="10" y="1"/>
                  </a:cubicBezTo>
                  <a:cubicBezTo>
                    <a:pt x="11" y="1"/>
                    <a:pt x="12" y="2"/>
                    <a:pt x="12" y="3"/>
                  </a:cubicBezTo>
                  <a:cubicBezTo>
                    <a:pt x="12" y="3"/>
                    <a:pt x="12" y="3"/>
                    <a:pt x="12" y="3"/>
                  </a:cubicBezTo>
                  <a:cubicBezTo>
                    <a:pt x="12" y="4"/>
                    <a:pt x="11" y="4"/>
                    <a:pt x="10" y="4"/>
                  </a:cubicBezTo>
                  <a:cubicBezTo>
                    <a:pt x="1" y="3"/>
                    <a:pt x="1" y="3"/>
                    <a:pt x="1" y="3"/>
                  </a:cubicBez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3625" name="Freeform 553"/>
            <p:cNvSpPr/>
            <p:nvPr/>
          </p:nvSpPr>
          <p:spPr bwMode="auto">
            <a:xfrm>
              <a:off x="3497356" y="3498702"/>
              <a:ext cx="33758" cy="33758"/>
            </a:xfrm>
            <a:custGeom>
              <a:cxnLst>
                <a:cxn ang="0">
                  <a:pos x="3" y="9"/>
                </a:cxn>
                <a:cxn ang="0">
                  <a:pos x="1" y="9"/>
                </a:cxn>
                <a:cxn ang="0">
                  <a:pos x="1" y="9"/>
                </a:cxn>
                <a:cxn ang="0">
                  <a:pos x="1" y="7"/>
                </a:cxn>
                <a:cxn ang="0">
                  <a:pos x="8" y="1"/>
                </a:cxn>
                <a:cxn ang="0">
                  <a:pos x="10" y="1"/>
                </a:cxn>
                <a:cxn ang="0">
                  <a:pos x="10" y="1"/>
                </a:cxn>
                <a:cxn ang="0">
                  <a:pos x="10" y="3"/>
                </a:cxn>
                <a:cxn ang="0">
                  <a:pos x="3" y="9"/>
                </a:cxn>
              </a:cxnLst>
              <a:rect b="b" l="0" r="r" t="0"/>
              <a:pathLst>
                <a:path h="10" w="10">
                  <a:moveTo>
                    <a:pt x="3" y="9"/>
                  </a:moveTo>
                  <a:cubicBezTo>
                    <a:pt x="2" y="10"/>
                    <a:pt x="2" y="10"/>
                    <a:pt x="1" y="9"/>
                  </a:cubicBezTo>
                  <a:cubicBezTo>
                    <a:pt x="1" y="9"/>
                    <a:pt x="1" y="9"/>
                    <a:pt x="1" y="9"/>
                  </a:cubicBezTo>
                  <a:cubicBezTo>
                    <a:pt x="0" y="8"/>
                    <a:pt x="0" y="7"/>
                    <a:pt x="1" y="7"/>
                  </a:cubicBezTo>
                  <a:cubicBezTo>
                    <a:pt x="8" y="1"/>
                    <a:pt x="8" y="1"/>
                    <a:pt x="8" y="1"/>
                  </a:cubicBezTo>
                  <a:cubicBezTo>
                    <a:pt x="8" y="0"/>
                    <a:pt x="9" y="0"/>
                    <a:pt x="10" y="1"/>
                  </a:cubicBezTo>
                  <a:cubicBezTo>
                    <a:pt x="10" y="1"/>
                    <a:pt x="10" y="1"/>
                    <a:pt x="10" y="1"/>
                  </a:cubicBezTo>
                  <a:cubicBezTo>
                    <a:pt x="10" y="2"/>
                    <a:pt x="10" y="3"/>
                    <a:pt x="10" y="3"/>
                  </a:cubicBezTo>
                  <a:cubicBezTo>
                    <a:pt x="3" y="9"/>
                    <a:pt x="3" y="9"/>
                    <a:pt x="3" y="9"/>
                  </a:cubicBez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3626" name="Freeform 554"/>
            <p:cNvSpPr>
              <a:spLocks noEditPoints="1"/>
            </p:cNvSpPr>
            <p:nvPr/>
          </p:nvSpPr>
          <p:spPr bwMode="auto">
            <a:xfrm>
              <a:off x="3284958" y="3502922"/>
              <a:ext cx="219431" cy="308046"/>
            </a:xfrm>
            <a:custGeom>
              <a:cxnLst>
                <a:cxn ang="0">
                  <a:pos x="43" y="79"/>
                </a:cxn>
                <a:cxn ang="0">
                  <a:pos x="42" y="82"/>
                </a:cxn>
                <a:cxn ang="0">
                  <a:pos x="41" y="82"/>
                </a:cxn>
                <a:cxn ang="0">
                  <a:pos x="25" y="82"/>
                </a:cxn>
                <a:cxn ang="0">
                  <a:pos x="23" y="82"/>
                </a:cxn>
                <a:cxn ang="0">
                  <a:pos x="22" y="79"/>
                </a:cxn>
                <a:cxn ang="0">
                  <a:pos x="22" y="70"/>
                </a:cxn>
                <a:cxn ang="0">
                  <a:pos x="43" y="70"/>
                </a:cxn>
                <a:cxn ang="0">
                  <a:pos x="43" y="79"/>
                </a:cxn>
                <a:cxn ang="0">
                  <a:pos x="20" y="17"/>
                </a:cxn>
                <a:cxn ang="0">
                  <a:pos x="12" y="33"/>
                </a:cxn>
                <a:cxn ang="0">
                  <a:pos x="19" y="49"/>
                </a:cxn>
                <a:cxn ang="0">
                  <a:pos x="20" y="51"/>
                </a:cxn>
                <a:cxn ang="0">
                  <a:pos x="20" y="51"/>
                </a:cxn>
                <a:cxn ang="0">
                  <a:pos x="17" y="51"/>
                </a:cxn>
                <a:cxn ang="0">
                  <a:pos x="9" y="33"/>
                </a:cxn>
                <a:cxn ang="0">
                  <a:pos x="19" y="14"/>
                </a:cxn>
                <a:cxn ang="0">
                  <a:pos x="21" y="14"/>
                </a:cxn>
                <a:cxn ang="0">
                  <a:pos x="21" y="14"/>
                </a:cxn>
                <a:cxn ang="0">
                  <a:pos x="20" y="17"/>
                </a:cxn>
                <a:cxn ang="0">
                  <a:pos x="66" y="33"/>
                </a:cxn>
                <a:cxn ang="0">
                  <a:pos x="33" y="0"/>
                </a:cxn>
                <a:cxn ang="0">
                  <a:pos x="0" y="33"/>
                </a:cxn>
                <a:cxn ang="0">
                  <a:pos x="19" y="63"/>
                </a:cxn>
                <a:cxn ang="0">
                  <a:pos x="19" y="70"/>
                </a:cxn>
                <a:cxn ang="0">
                  <a:pos x="19" y="79"/>
                </a:cxn>
                <a:cxn ang="0">
                  <a:pos x="24" y="85"/>
                </a:cxn>
                <a:cxn ang="0">
                  <a:pos x="25" y="88"/>
                </a:cxn>
                <a:cxn ang="0">
                  <a:pos x="31" y="93"/>
                </a:cxn>
                <a:cxn ang="0">
                  <a:pos x="35" y="93"/>
                </a:cxn>
                <a:cxn ang="0">
                  <a:pos x="41" y="88"/>
                </a:cxn>
                <a:cxn ang="0">
                  <a:pos x="42" y="85"/>
                </a:cxn>
                <a:cxn ang="0">
                  <a:pos x="46" y="79"/>
                </a:cxn>
                <a:cxn ang="0">
                  <a:pos x="46" y="67"/>
                </a:cxn>
                <a:cxn ang="0">
                  <a:pos x="46" y="63"/>
                </a:cxn>
                <a:cxn ang="0">
                  <a:pos x="66" y="33"/>
                </a:cxn>
              </a:cxnLst>
              <a:rect b="b" l="0" r="r" t="0"/>
              <a:pathLst>
                <a:path h="93" w="66">
                  <a:moveTo>
                    <a:pt x="43" y="79"/>
                  </a:moveTo>
                  <a:cubicBezTo>
                    <a:pt x="43" y="80"/>
                    <a:pt x="43" y="81"/>
                    <a:pt x="42" y="82"/>
                  </a:cubicBezTo>
                  <a:cubicBezTo>
                    <a:pt x="42" y="82"/>
                    <a:pt x="41" y="82"/>
                    <a:pt x="41" y="82"/>
                  </a:cubicBezTo>
                  <a:cubicBezTo>
                    <a:pt x="25" y="82"/>
                    <a:pt x="25" y="82"/>
                    <a:pt x="25" y="82"/>
                  </a:cubicBezTo>
                  <a:cubicBezTo>
                    <a:pt x="24" y="82"/>
                    <a:pt x="24" y="82"/>
                    <a:pt x="23" y="82"/>
                  </a:cubicBezTo>
                  <a:cubicBezTo>
                    <a:pt x="23" y="81"/>
                    <a:pt x="22" y="80"/>
                    <a:pt x="22" y="79"/>
                  </a:cubicBezTo>
                  <a:cubicBezTo>
                    <a:pt x="22" y="70"/>
                    <a:pt x="22" y="70"/>
                    <a:pt x="22" y="70"/>
                  </a:cubicBezTo>
                  <a:cubicBezTo>
                    <a:pt x="43" y="70"/>
                    <a:pt x="43" y="70"/>
                    <a:pt x="43" y="70"/>
                  </a:cubicBezTo>
                  <a:cubicBezTo>
                    <a:pt x="43" y="79"/>
                    <a:pt x="43" y="79"/>
                    <a:pt x="43" y="79"/>
                  </a:cubicBezTo>
                  <a:close/>
                  <a:moveTo>
                    <a:pt x="20" y="17"/>
                  </a:moveTo>
                  <a:cubicBezTo>
                    <a:pt x="15" y="20"/>
                    <a:pt x="12" y="26"/>
                    <a:pt x="12" y="33"/>
                  </a:cubicBezTo>
                  <a:cubicBezTo>
                    <a:pt x="12" y="40"/>
                    <a:pt x="15" y="45"/>
                    <a:pt x="19" y="49"/>
                  </a:cubicBezTo>
                  <a:cubicBezTo>
                    <a:pt x="20" y="50"/>
                    <a:pt x="20" y="50"/>
                    <a:pt x="20" y="51"/>
                  </a:cubicBezTo>
                  <a:cubicBezTo>
                    <a:pt x="20" y="51"/>
                    <a:pt x="20" y="51"/>
                    <a:pt x="20" y="51"/>
                  </a:cubicBezTo>
                  <a:cubicBezTo>
                    <a:pt x="19" y="52"/>
                    <a:pt x="18" y="52"/>
                    <a:pt x="17" y="51"/>
                  </a:cubicBezTo>
                  <a:cubicBezTo>
                    <a:pt x="12" y="47"/>
                    <a:pt x="9" y="40"/>
                    <a:pt x="9" y="33"/>
                  </a:cubicBezTo>
                  <a:cubicBezTo>
                    <a:pt x="9" y="25"/>
                    <a:pt x="13" y="18"/>
                    <a:pt x="19" y="14"/>
                  </a:cubicBezTo>
                  <a:cubicBezTo>
                    <a:pt x="19" y="14"/>
                    <a:pt x="20" y="14"/>
                    <a:pt x="21" y="14"/>
                  </a:cubicBezTo>
                  <a:cubicBezTo>
                    <a:pt x="21" y="14"/>
                    <a:pt x="21" y="14"/>
                    <a:pt x="21" y="14"/>
                  </a:cubicBezTo>
                  <a:cubicBezTo>
                    <a:pt x="21" y="15"/>
                    <a:pt x="21" y="16"/>
                    <a:pt x="20" y="17"/>
                  </a:cubicBezTo>
                  <a:close/>
                  <a:moveTo>
                    <a:pt x="66" y="33"/>
                  </a:moveTo>
                  <a:cubicBezTo>
                    <a:pt x="66" y="15"/>
                    <a:pt x="51" y="0"/>
                    <a:pt x="33" y="0"/>
                  </a:cubicBezTo>
                  <a:cubicBezTo>
                    <a:pt x="14" y="0"/>
                    <a:pt x="0" y="15"/>
                    <a:pt x="0" y="33"/>
                  </a:cubicBezTo>
                  <a:cubicBezTo>
                    <a:pt x="0" y="47"/>
                    <a:pt x="8" y="58"/>
                    <a:pt x="19" y="63"/>
                  </a:cubicBezTo>
                  <a:cubicBezTo>
                    <a:pt x="19" y="70"/>
                    <a:pt x="19" y="70"/>
                    <a:pt x="19" y="70"/>
                  </a:cubicBezTo>
                  <a:cubicBezTo>
                    <a:pt x="19" y="79"/>
                    <a:pt x="19" y="79"/>
                    <a:pt x="19" y="79"/>
                  </a:cubicBezTo>
                  <a:cubicBezTo>
                    <a:pt x="19" y="82"/>
                    <a:pt x="21" y="85"/>
                    <a:pt x="24" y="85"/>
                  </a:cubicBezTo>
                  <a:cubicBezTo>
                    <a:pt x="24" y="86"/>
                    <a:pt x="24" y="87"/>
                    <a:pt x="25" y="88"/>
                  </a:cubicBezTo>
                  <a:cubicBezTo>
                    <a:pt x="26" y="91"/>
                    <a:pt x="29" y="93"/>
                    <a:pt x="31" y="93"/>
                  </a:cubicBezTo>
                  <a:cubicBezTo>
                    <a:pt x="35" y="93"/>
                    <a:pt x="35" y="93"/>
                    <a:pt x="35" y="93"/>
                  </a:cubicBezTo>
                  <a:cubicBezTo>
                    <a:pt x="37" y="93"/>
                    <a:pt x="39" y="91"/>
                    <a:pt x="41" y="88"/>
                  </a:cubicBezTo>
                  <a:cubicBezTo>
                    <a:pt x="41" y="87"/>
                    <a:pt x="42" y="86"/>
                    <a:pt x="42" y="85"/>
                  </a:cubicBezTo>
                  <a:cubicBezTo>
                    <a:pt x="44" y="85"/>
                    <a:pt x="46" y="82"/>
                    <a:pt x="46" y="79"/>
                  </a:cubicBezTo>
                  <a:cubicBezTo>
                    <a:pt x="46" y="67"/>
                    <a:pt x="46" y="67"/>
                    <a:pt x="46" y="67"/>
                  </a:cubicBezTo>
                  <a:cubicBezTo>
                    <a:pt x="46" y="63"/>
                    <a:pt x="46" y="63"/>
                    <a:pt x="46" y="63"/>
                  </a:cubicBezTo>
                  <a:cubicBezTo>
                    <a:pt x="58" y="58"/>
                    <a:pt x="66" y="47"/>
                    <a:pt x="66" y="33"/>
                  </a:cubicBez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nvGrpSpPr>
          <p:cNvPr id="6" name="组合 5">
            <a:extLst>
              <a:ext uri="{FF2B5EF4-FFF2-40B4-BE49-F238E27FC236}">
                <a16:creationId xmlns:a16="http://schemas.microsoft.com/office/drawing/2014/main" id="{55F5FA43-71AF-4D9C-815B-4BF13F8352CD}"/>
              </a:ext>
            </a:extLst>
          </p:cNvPr>
          <p:cNvGrpSpPr/>
          <p:nvPr/>
        </p:nvGrpSpPr>
        <p:grpSpPr>
          <a:xfrm>
            <a:off x="4016639" y="1131590"/>
            <a:ext cx="1046512" cy="3117031"/>
            <a:chOff x="4048744" y="1013235"/>
            <a:chExt cx="1046512" cy="3117031"/>
          </a:xfrm>
          <a:solidFill>
            <a:srgbClr val="273045"/>
          </a:solidFill>
        </p:grpSpPr>
        <p:sp>
          <p:nvSpPr>
            <p:cNvPr id="3080" name="Freeform 8"/>
            <p:cNvSpPr/>
            <p:nvPr/>
          </p:nvSpPr>
          <p:spPr bwMode="auto">
            <a:xfrm>
              <a:off x="4048744" y="1814998"/>
              <a:ext cx="1046512" cy="2315268"/>
            </a:xfrm>
            <a:custGeom>
              <a:cxnLst>
                <a:cxn ang="0">
                  <a:pos x="315" y="0"/>
                </a:cxn>
                <a:cxn ang="0">
                  <a:pos x="315" y="697"/>
                </a:cxn>
                <a:cxn ang="0">
                  <a:pos x="0" y="697"/>
                </a:cxn>
                <a:cxn ang="0">
                  <a:pos x="0" y="0"/>
                </a:cxn>
                <a:cxn ang="0">
                  <a:pos x="315" y="0"/>
                </a:cxn>
              </a:cxnLst>
              <a:rect b="b" l="0" r="r" t="0"/>
              <a:pathLst>
                <a:path h="697" w="315">
                  <a:moveTo>
                    <a:pt x="315" y="0"/>
                  </a:moveTo>
                  <a:cubicBezTo>
                    <a:pt x="315" y="697"/>
                    <a:pt x="315" y="697"/>
                    <a:pt x="315" y="697"/>
                  </a:cubicBezTo>
                  <a:cubicBezTo>
                    <a:pt x="0" y="697"/>
                    <a:pt x="0" y="697"/>
                    <a:pt x="0" y="697"/>
                  </a:cubicBezTo>
                  <a:cubicBezTo>
                    <a:pt x="0" y="0"/>
                    <a:pt x="0" y="0"/>
                    <a:pt x="0" y="0"/>
                  </a:cubicBezTo>
                  <a:cubicBezTo>
                    <a:pt x="67" y="125"/>
                    <a:pt x="249" y="125"/>
                    <a:pt x="315" y="0"/>
                  </a:cubicBez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3085" name="Oval 13"/>
            <p:cNvSpPr>
              <a:spLocks noChangeArrowheads="1"/>
            </p:cNvSpPr>
            <p:nvPr/>
          </p:nvSpPr>
          <p:spPr bwMode="auto">
            <a:xfrm>
              <a:off x="4048744" y="1013235"/>
              <a:ext cx="1046512" cy="1047919"/>
            </a:xfrm>
            <a:prstGeom prst="ellipse">
              <a:avLst/>
            </a:pr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3617" name="Oval 545"/>
            <p:cNvSpPr>
              <a:spLocks noChangeArrowheads="1"/>
            </p:cNvSpPr>
            <p:nvPr/>
          </p:nvSpPr>
          <p:spPr bwMode="auto">
            <a:xfrm>
              <a:off x="4265360" y="3329909"/>
              <a:ext cx="614686" cy="614686"/>
            </a:xfrm>
            <a:prstGeom prst="ellipse">
              <a:avLst/>
            </a:prstGeom>
            <a:solidFill>
              <a:schemeClr val="bg1"/>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3627" name="Freeform 555"/>
            <p:cNvSpPr/>
            <p:nvPr/>
          </p:nvSpPr>
          <p:spPr bwMode="auto">
            <a:xfrm>
              <a:off x="4548088" y="3635142"/>
              <a:ext cx="15473" cy="29540"/>
            </a:xfrm>
            <a:custGeom>
              <a:cxnLst>
                <a:cxn ang="0">
                  <a:pos x="0" y="4"/>
                </a:cxn>
                <a:cxn ang="0">
                  <a:pos x="5" y="9"/>
                </a:cxn>
                <a:cxn ang="0">
                  <a:pos x="5" y="0"/>
                </a:cxn>
                <a:cxn ang="0">
                  <a:pos x="2" y="1"/>
                </a:cxn>
                <a:cxn ang="0">
                  <a:pos x="0" y="4"/>
                </a:cxn>
              </a:cxnLst>
              <a:rect b="b" l="0" r="r" t="0"/>
              <a:pathLst>
                <a:path h="9" w="5">
                  <a:moveTo>
                    <a:pt x="0" y="4"/>
                  </a:moveTo>
                  <a:cubicBezTo>
                    <a:pt x="0" y="7"/>
                    <a:pt x="2" y="8"/>
                    <a:pt x="5" y="9"/>
                  </a:cubicBezTo>
                  <a:cubicBezTo>
                    <a:pt x="5" y="0"/>
                    <a:pt x="5" y="0"/>
                    <a:pt x="5" y="0"/>
                  </a:cubicBezTo>
                  <a:cubicBezTo>
                    <a:pt x="4" y="0"/>
                    <a:pt x="3" y="0"/>
                    <a:pt x="2" y="1"/>
                  </a:cubicBezTo>
                  <a:cubicBezTo>
                    <a:pt x="1" y="2"/>
                    <a:pt x="0" y="3"/>
                    <a:pt x="0" y="4"/>
                  </a:cubicBez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3628" name="Freeform 556"/>
            <p:cNvSpPr/>
            <p:nvPr/>
          </p:nvSpPr>
          <p:spPr bwMode="auto">
            <a:xfrm>
              <a:off x="4577626" y="3688593"/>
              <a:ext cx="19693" cy="33758"/>
            </a:xfrm>
            <a:custGeom>
              <a:cxnLst>
                <a:cxn ang="0">
                  <a:pos x="0" y="0"/>
                </a:cxn>
                <a:cxn ang="0">
                  <a:pos x="0" y="10"/>
                </a:cxn>
                <a:cxn ang="0">
                  <a:pos x="4" y="8"/>
                </a:cxn>
                <a:cxn ang="0">
                  <a:pos x="6" y="4"/>
                </a:cxn>
                <a:cxn ang="0">
                  <a:pos x="0" y="0"/>
                </a:cxn>
              </a:cxnLst>
              <a:rect b="b" l="0" r="r" t="0"/>
              <a:pathLst>
                <a:path h="10" w="6">
                  <a:moveTo>
                    <a:pt x="0" y="0"/>
                  </a:moveTo>
                  <a:cubicBezTo>
                    <a:pt x="0" y="10"/>
                    <a:pt x="0" y="10"/>
                    <a:pt x="0" y="10"/>
                  </a:cubicBezTo>
                  <a:cubicBezTo>
                    <a:pt x="2" y="10"/>
                    <a:pt x="3" y="9"/>
                    <a:pt x="4" y="8"/>
                  </a:cubicBezTo>
                  <a:cubicBezTo>
                    <a:pt x="5" y="7"/>
                    <a:pt x="6" y="6"/>
                    <a:pt x="6" y="4"/>
                  </a:cubicBezTo>
                  <a:cubicBezTo>
                    <a:pt x="6" y="2"/>
                    <a:pt x="4" y="0"/>
                    <a:pt x="0" y="0"/>
                  </a:cubicBez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3629" name="Freeform 557"/>
            <p:cNvSpPr/>
            <p:nvPr/>
          </p:nvSpPr>
          <p:spPr bwMode="auto">
            <a:xfrm>
              <a:off x="4497450" y="3446658"/>
              <a:ext cx="153321" cy="66111"/>
            </a:xfrm>
            <a:custGeom>
              <a:cxnLst>
                <a:cxn ang="0">
                  <a:pos x="33" y="20"/>
                </a:cxn>
                <a:cxn ang="0">
                  <a:pos x="34" y="20"/>
                </a:cxn>
                <a:cxn ang="0">
                  <a:pos x="41" y="9"/>
                </a:cxn>
                <a:cxn ang="0">
                  <a:pos x="23" y="0"/>
                </a:cxn>
                <a:cxn ang="0">
                  <a:pos x="4" y="9"/>
                </a:cxn>
                <a:cxn ang="0">
                  <a:pos x="12" y="20"/>
                </a:cxn>
                <a:cxn ang="0">
                  <a:pos x="12" y="20"/>
                </a:cxn>
                <a:cxn ang="0">
                  <a:pos x="33" y="20"/>
                </a:cxn>
              </a:cxnLst>
              <a:rect b="b" l="0" r="r" t="0"/>
              <a:pathLst>
                <a:path h="20" w="46">
                  <a:moveTo>
                    <a:pt x="33" y="20"/>
                  </a:moveTo>
                  <a:cubicBezTo>
                    <a:pt x="33" y="20"/>
                    <a:pt x="34" y="20"/>
                    <a:pt x="34" y="20"/>
                  </a:cubicBezTo>
                  <a:cubicBezTo>
                    <a:pt x="36" y="18"/>
                    <a:pt x="38" y="14"/>
                    <a:pt x="41" y="9"/>
                  </a:cubicBezTo>
                  <a:cubicBezTo>
                    <a:pt x="46" y="0"/>
                    <a:pt x="33" y="0"/>
                    <a:pt x="23" y="0"/>
                  </a:cubicBezTo>
                  <a:cubicBezTo>
                    <a:pt x="13" y="0"/>
                    <a:pt x="0" y="0"/>
                    <a:pt x="4" y="9"/>
                  </a:cubicBezTo>
                  <a:cubicBezTo>
                    <a:pt x="7" y="14"/>
                    <a:pt x="9" y="18"/>
                    <a:pt x="12" y="20"/>
                  </a:cubicBezTo>
                  <a:cubicBezTo>
                    <a:pt x="12" y="20"/>
                    <a:pt x="12" y="20"/>
                    <a:pt x="12" y="20"/>
                  </a:cubicBezTo>
                  <a:cubicBezTo>
                    <a:pt x="33" y="20"/>
                    <a:pt x="33" y="20"/>
                    <a:pt x="33" y="20"/>
                  </a:cubicBez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3630" name="Freeform 558"/>
            <p:cNvSpPr>
              <a:spLocks noEditPoints="1"/>
            </p:cNvSpPr>
            <p:nvPr/>
          </p:nvSpPr>
          <p:spPr bwMode="auto">
            <a:xfrm>
              <a:off x="4438373" y="3532460"/>
              <a:ext cx="271475" cy="275695"/>
            </a:xfrm>
            <a:custGeom>
              <a:cxnLst>
                <a:cxn ang="0">
                  <a:pos x="51" y="58"/>
                </a:cxn>
                <a:cxn ang="0">
                  <a:pos x="42" y="61"/>
                </a:cxn>
                <a:cxn ang="0">
                  <a:pos x="42" y="66"/>
                </a:cxn>
                <a:cxn ang="0">
                  <a:pos x="38" y="66"/>
                </a:cxn>
                <a:cxn ang="0">
                  <a:pos x="38" y="61"/>
                </a:cxn>
                <a:cxn ang="0">
                  <a:pos x="26" y="52"/>
                </a:cxn>
                <a:cxn ang="0">
                  <a:pos x="32" y="51"/>
                </a:cxn>
                <a:cxn ang="0">
                  <a:pos x="38" y="57"/>
                </a:cxn>
                <a:cxn ang="0">
                  <a:pos x="38" y="46"/>
                </a:cxn>
                <a:cxn ang="0">
                  <a:pos x="29" y="42"/>
                </a:cxn>
                <a:cxn ang="0">
                  <a:pos x="27" y="36"/>
                </a:cxn>
                <a:cxn ang="0">
                  <a:pos x="38" y="26"/>
                </a:cxn>
                <a:cxn ang="0">
                  <a:pos x="38" y="22"/>
                </a:cxn>
                <a:cxn ang="0">
                  <a:pos x="42" y="22"/>
                </a:cxn>
                <a:cxn ang="0">
                  <a:pos x="42" y="26"/>
                </a:cxn>
                <a:cxn ang="0">
                  <a:pos x="52" y="34"/>
                </a:cxn>
                <a:cxn ang="0">
                  <a:pos x="47" y="35"/>
                </a:cxn>
                <a:cxn ang="0">
                  <a:pos x="42" y="31"/>
                </a:cxn>
                <a:cxn ang="0">
                  <a:pos x="42" y="40"/>
                </a:cxn>
                <a:cxn ang="0">
                  <a:pos x="49" y="42"/>
                </a:cxn>
                <a:cxn ang="0">
                  <a:pos x="52" y="45"/>
                </a:cxn>
                <a:cxn ang="0">
                  <a:pos x="53" y="51"/>
                </a:cxn>
                <a:cxn ang="0">
                  <a:pos x="51" y="58"/>
                </a:cxn>
                <a:cxn ang="0">
                  <a:pos x="54" y="1"/>
                </a:cxn>
                <a:cxn ang="0">
                  <a:pos x="51" y="4"/>
                </a:cxn>
                <a:cxn ang="0">
                  <a:pos x="30" y="4"/>
                </a:cxn>
                <a:cxn ang="0">
                  <a:pos x="28" y="0"/>
                </a:cxn>
                <a:cxn ang="0">
                  <a:pos x="0" y="52"/>
                </a:cxn>
                <a:cxn ang="0">
                  <a:pos x="41" y="83"/>
                </a:cxn>
                <a:cxn ang="0">
                  <a:pos x="82" y="52"/>
                </a:cxn>
                <a:cxn ang="0">
                  <a:pos x="54" y="1"/>
                </a:cxn>
              </a:cxnLst>
              <a:rect b="b" l="0" r="r" t="0"/>
              <a:pathLst>
                <a:path h="83" w="82">
                  <a:moveTo>
                    <a:pt x="51" y="58"/>
                  </a:moveTo>
                  <a:cubicBezTo>
                    <a:pt x="49" y="60"/>
                    <a:pt x="46" y="61"/>
                    <a:pt x="42" y="61"/>
                  </a:cubicBezTo>
                  <a:cubicBezTo>
                    <a:pt x="42" y="66"/>
                    <a:pt x="42" y="66"/>
                    <a:pt x="42" y="66"/>
                  </a:cubicBezTo>
                  <a:cubicBezTo>
                    <a:pt x="38" y="66"/>
                    <a:pt x="38" y="66"/>
                    <a:pt x="38" y="66"/>
                  </a:cubicBezTo>
                  <a:cubicBezTo>
                    <a:pt x="38" y="61"/>
                    <a:pt x="38" y="61"/>
                    <a:pt x="38" y="61"/>
                  </a:cubicBezTo>
                  <a:cubicBezTo>
                    <a:pt x="32" y="61"/>
                    <a:pt x="28" y="58"/>
                    <a:pt x="26" y="52"/>
                  </a:cubicBezTo>
                  <a:cubicBezTo>
                    <a:pt x="32" y="51"/>
                    <a:pt x="32" y="51"/>
                    <a:pt x="32" y="51"/>
                  </a:cubicBezTo>
                  <a:cubicBezTo>
                    <a:pt x="33" y="54"/>
                    <a:pt x="35" y="56"/>
                    <a:pt x="38" y="57"/>
                  </a:cubicBezTo>
                  <a:cubicBezTo>
                    <a:pt x="38" y="46"/>
                    <a:pt x="38" y="46"/>
                    <a:pt x="38" y="46"/>
                  </a:cubicBezTo>
                  <a:cubicBezTo>
                    <a:pt x="34" y="45"/>
                    <a:pt x="31" y="44"/>
                    <a:pt x="29" y="42"/>
                  </a:cubicBezTo>
                  <a:cubicBezTo>
                    <a:pt x="28" y="41"/>
                    <a:pt x="27" y="39"/>
                    <a:pt x="27" y="36"/>
                  </a:cubicBezTo>
                  <a:cubicBezTo>
                    <a:pt x="27" y="30"/>
                    <a:pt x="31" y="27"/>
                    <a:pt x="38" y="26"/>
                  </a:cubicBezTo>
                  <a:cubicBezTo>
                    <a:pt x="38" y="22"/>
                    <a:pt x="38" y="22"/>
                    <a:pt x="38" y="22"/>
                  </a:cubicBezTo>
                  <a:cubicBezTo>
                    <a:pt x="42" y="22"/>
                    <a:pt x="42" y="22"/>
                    <a:pt x="42" y="22"/>
                  </a:cubicBezTo>
                  <a:cubicBezTo>
                    <a:pt x="42" y="26"/>
                    <a:pt x="42" y="26"/>
                    <a:pt x="42" y="26"/>
                  </a:cubicBezTo>
                  <a:cubicBezTo>
                    <a:pt x="47" y="27"/>
                    <a:pt x="51" y="30"/>
                    <a:pt x="52" y="34"/>
                  </a:cubicBezTo>
                  <a:cubicBezTo>
                    <a:pt x="47" y="35"/>
                    <a:pt x="47" y="35"/>
                    <a:pt x="47" y="35"/>
                  </a:cubicBezTo>
                  <a:cubicBezTo>
                    <a:pt x="46" y="33"/>
                    <a:pt x="44" y="31"/>
                    <a:pt x="42" y="31"/>
                  </a:cubicBezTo>
                  <a:cubicBezTo>
                    <a:pt x="42" y="40"/>
                    <a:pt x="42" y="40"/>
                    <a:pt x="42" y="40"/>
                  </a:cubicBezTo>
                  <a:cubicBezTo>
                    <a:pt x="45" y="41"/>
                    <a:pt x="48" y="42"/>
                    <a:pt x="49" y="42"/>
                  </a:cubicBezTo>
                  <a:cubicBezTo>
                    <a:pt x="50" y="43"/>
                    <a:pt x="51" y="44"/>
                    <a:pt x="52" y="45"/>
                  </a:cubicBezTo>
                  <a:cubicBezTo>
                    <a:pt x="53" y="47"/>
                    <a:pt x="53" y="49"/>
                    <a:pt x="53" y="51"/>
                  </a:cubicBezTo>
                  <a:cubicBezTo>
                    <a:pt x="53" y="54"/>
                    <a:pt x="52" y="56"/>
                    <a:pt x="51" y="58"/>
                  </a:cubicBezTo>
                  <a:close/>
                  <a:moveTo>
                    <a:pt x="54" y="1"/>
                  </a:moveTo>
                  <a:cubicBezTo>
                    <a:pt x="53" y="2"/>
                    <a:pt x="52" y="4"/>
                    <a:pt x="51" y="4"/>
                  </a:cubicBezTo>
                  <a:cubicBezTo>
                    <a:pt x="30" y="4"/>
                    <a:pt x="30" y="4"/>
                    <a:pt x="30" y="4"/>
                  </a:cubicBezTo>
                  <a:cubicBezTo>
                    <a:pt x="29" y="4"/>
                    <a:pt x="28" y="2"/>
                    <a:pt x="28" y="0"/>
                  </a:cubicBezTo>
                  <a:cubicBezTo>
                    <a:pt x="12" y="9"/>
                    <a:pt x="0" y="33"/>
                    <a:pt x="0" y="52"/>
                  </a:cubicBezTo>
                  <a:cubicBezTo>
                    <a:pt x="0" y="76"/>
                    <a:pt x="18" y="83"/>
                    <a:pt x="41" y="83"/>
                  </a:cubicBezTo>
                  <a:cubicBezTo>
                    <a:pt x="63" y="83"/>
                    <a:pt x="82" y="76"/>
                    <a:pt x="82" y="52"/>
                  </a:cubicBezTo>
                  <a:cubicBezTo>
                    <a:pt x="82" y="34"/>
                    <a:pt x="68" y="10"/>
                    <a:pt x="54" y="1"/>
                  </a:cubicBez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nvGrpSpPr>
          <p:cNvPr id="7" name="组合 6">
            <a:extLst>
              <a:ext uri="{FF2B5EF4-FFF2-40B4-BE49-F238E27FC236}">
                <a16:creationId xmlns:a16="http://schemas.microsoft.com/office/drawing/2014/main" id="{0943A71C-55D1-429D-9D09-291399F2EEBE}"/>
              </a:ext>
            </a:extLst>
          </p:cNvPr>
          <p:cNvGrpSpPr/>
          <p:nvPr/>
        </p:nvGrpSpPr>
        <p:grpSpPr>
          <a:xfrm>
            <a:off x="5391627" y="1131590"/>
            <a:ext cx="1046512" cy="3117031"/>
            <a:chOff x="5228883" y="1013235"/>
            <a:chExt cx="1046512" cy="3117031"/>
          </a:xfrm>
          <a:solidFill>
            <a:schemeClr val="tx1">
              <a:lumMod val="65000"/>
              <a:lumOff val="35000"/>
            </a:schemeClr>
          </a:solidFill>
        </p:grpSpPr>
        <p:sp>
          <p:nvSpPr>
            <p:cNvPr id="3081" name="Freeform 9"/>
            <p:cNvSpPr/>
            <p:nvPr/>
          </p:nvSpPr>
          <p:spPr bwMode="auto">
            <a:xfrm>
              <a:off x="5228883" y="1814998"/>
              <a:ext cx="1046512" cy="2315268"/>
            </a:xfrm>
            <a:custGeom>
              <a:cxnLst>
                <a:cxn ang="0">
                  <a:pos x="315" y="0"/>
                </a:cxn>
                <a:cxn ang="0">
                  <a:pos x="315" y="697"/>
                </a:cxn>
                <a:cxn ang="0">
                  <a:pos x="0" y="697"/>
                </a:cxn>
                <a:cxn ang="0">
                  <a:pos x="0" y="0"/>
                </a:cxn>
                <a:cxn ang="0">
                  <a:pos x="315" y="0"/>
                </a:cxn>
              </a:cxnLst>
              <a:rect b="b" l="0" r="r" t="0"/>
              <a:pathLst>
                <a:path h="697" w="315">
                  <a:moveTo>
                    <a:pt x="315" y="0"/>
                  </a:moveTo>
                  <a:cubicBezTo>
                    <a:pt x="315" y="697"/>
                    <a:pt x="315" y="697"/>
                    <a:pt x="315" y="697"/>
                  </a:cubicBezTo>
                  <a:cubicBezTo>
                    <a:pt x="0" y="697"/>
                    <a:pt x="0" y="697"/>
                    <a:pt x="0" y="697"/>
                  </a:cubicBezTo>
                  <a:cubicBezTo>
                    <a:pt x="0" y="0"/>
                    <a:pt x="0" y="0"/>
                    <a:pt x="0" y="0"/>
                  </a:cubicBezTo>
                  <a:cubicBezTo>
                    <a:pt x="67" y="125"/>
                    <a:pt x="248" y="125"/>
                    <a:pt x="315" y="0"/>
                  </a:cubicBez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3086" name="Oval 14"/>
            <p:cNvSpPr>
              <a:spLocks noChangeArrowheads="1"/>
            </p:cNvSpPr>
            <p:nvPr/>
          </p:nvSpPr>
          <p:spPr bwMode="auto">
            <a:xfrm>
              <a:off x="5228883" y="1013235"/>
              <a:ext cx="1046512" cy="1047919"/>
            </a:xfrm>
            <a:prstGeom prst="ellipse">
              <a:avLst/>
            </a:pr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3618" name="Oval 546"/>
            <p:cNvSpPr>
              <a:spLocks noChangeArrowheads="1"/>
            </p:cNvSpPr>
            <p:nvPr/>
          </p:nvSpPr>
          <p:spPr bwMode="auto">
            <a:xfrm>
              <a:off x="5444093" y="3329909"/>
              <a:ext cx="614686" cy="614686"/>
            </a:xfrm>
            <a:prstGeom prst="ellipse">
              <a:avLst/>
            </a:prstGeom>
            <a:solidFill>
              <a:schemeClr val="bg1"/>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3631" name="Freeform 559"/>
            <p:cNvSpPr>
              <a:spLocks noEditPoints="1"/>
            </p:cNvSpPr>
            <p:nvPr/>
          </p:nvSpPr>
          <p:spPr bwMode="auto">
            <a:xfrm>
              <a:off x="5707128" y="3439624"/>
              <a:ext cx="90023" cy="85804"/>
            </a:xfrm>
            <a:custGeom>
              <a:cxnLst>
                <a:cxn ang="0">
                  <a:pos x="14" y="20"/>
                </a:cxn>
                <a:cxn ang="0">
                  <a:pos x="7" y="13"/>
                </a:cxn>
                <a:cxn ang="0">
                  <a:pos x="14" y="6"/>
                </a:cxn>
                <a:cxn ang="0">
                  <a:pos x="20" y="13"/>
                </a:cxn>
                <a:cxn ang="0">
                  <a:pos x="14" y="20"/>
                </a:cxn>
                <a:cxn ang="0">
                  <a:pos x="27" y="13"/>
                </a:cxn>
                <a:cxn ang="0">
                  <a:pos x="14" y="0"/>
                </a:cxn>
                <a:cxn ang="0">
                  <a:pos x="0" y="13"/>
                </a:cxn>
                <a:cxn ang="0">
                  <a:pos x="9" y="26"/>
                </a:cxn>
                <a:cxn ang="0">
                  <a:pos x="14" y="26"/>
                </a:cxn>
                <a:cxn ang="0">
                  <a:pos x="18" y="26"/>
                </a:cxn>
                <a:cxn ang="0">
                  <a:pos x="27" y="13"/>
                </a:cxn>
              </a:cxnLst>
              <a:rect b="b" l="0" r="r" t="0"/>
              <a:pathLst>
                <a:path h="26" w="27">
                  <a:moveTo>
                    <a:pt x="14" y="20"/>
                  </a:moveTo>
                  <a:cubicBezTo>
                    <a:pt x="10" y="20"/>
                    <a:pt x="7" y="17"/>
                    <a:pt x="7" y="13"/>
                  </a:cubicBezTo>
                  <a:cubicBezTo>
                    <a:pt x="7" y="9"/>
                    <a:pt x="10" y="6"/>
                    <a:pt x="14" y="6"/>
                  </a:cubicBezTo>
                  <a:cubicBezTo>
                    <a:pt x="17" y="6"/>
                    <a:pt x="20" y="9"/>
                    <a:pt x="20" y="13"/>
                  </a:cubicBezTo>
                  <a:cubicBezTo>
                    <a:pt x="20" y="17"/>
                    <a:pt x="17" y="20"/>
                    <a:pt x="14" y="20"/>
                  </a:cubicBezTo>
                  <a:close/>
                  <a:moveTo>
                    <a:pt x="27" y="13"/>
                  </a:moveTo>
                  <a:cubicBezTo>
                    <a:pt x="27" y="6"/>
                    <a:pt x="21" y="0"/>
                    <a:pt x="14" y="0"/>
                  </a:cubicBezTo>
                  <a:cubicBezTo>
                    <a:pt x="6" y="0"/>
                    <a:pt x="0" y="6"/>
                    <a:pt x="0" y="13"/>
                  </a:cubicBezTo>
                  <a:cubicBezTo>
                    <a:pt x="0" y="19"/>
                    <a:pt x="4" y="24"/>
                    <a:pt x="9" y="26"/>
                  </a:cubicBezTo>
                  <a:cubicBezTo>
                    <a:pt x="10" y="26"/>
                    <a:pt x="12" y="26"/>
                    <a:pt x="14" y="26"/>
                  </a:cubicBezTo>
                  <a:cubicBezTo>
                    <a:pt x="15" y="26"/>
                    <a:pt x="17" y="26"/>
                    <a:pt x="18" y="26"/>
                  </a:cubicBezTo>
                  <a:cubicBezTo>
                    <a:pt x="23" y="24"/>
                    <a:pt x="27" y="19"/>
                    <a:pt x="27" y="13"/>
                  </a:cubicBez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3632" name="Freeform 560"/>
            <p:cNvSpPr/>
            <p:nvPr/>
          </p:nvSpPr>
          <p:spPr bwMode="auto">
            <a:xfrm>
              <a:off x="5594600" y="3632330"/>
              <a:ext cx="56264" cy="53451"/>
            </a:xfrm>
            <a:custGeom>
              <a:cxnLst>
                <a:cxn ang="0">
                  <a:pos x="26" y="0"/>
                </a:cxn>
                <a:cxn ang="0">
                  <a:pos x="11" y="16"/>
                </a:cxn>
                <a:cxn ang="0">
                  <a:pos x="0" y="31"/>
                </a:cxn>
                <a:cxn ang="0">
                  <a:pos x="21" y="35"/>
                </a:cxn>
                <a:cxn ang="0">
                  <a:pos x="40" y="38"/>
                </a:cxn>
                <a:cxn ang="0">
                  <a:pos x="33" y="19"/>
                </a:cxn>
                <a:cxn ang="0">
                  <a:pos x="26" y="0"/>
                </a:cxn>
                <a:cxn ang="0">
                  <a:pos x="26" y="0"/>
                </a:cxn>
              </a:cxnLst>
              <a:rect b="b" l="0" r="r" t="0"/>
              <a:pathLst>
                <a:path h="38" w="40">
                  <a:moveTo>
                    <a:pt x="26" y="0"/>
                  </a:moveTo>
                  <a:lnTo>
                    <a:pt x="11" y="16"/>
                  </a:lnTo>
                  <a:lnTo>
                    <a:pt x="0" y="31"/>
                  </a:lnTo>
                  <a:lnTo>
                    <a:pt x="21" y="35"/>
                  </a:lnTo>
                  <a:lnTo>
                    <a:pt x="40" y="38"/>
                  </a:lnTo>
                  <a:lnTo>
                    <a:pt x="33" y="19"/>
                  </a:lnTo>
                  <a:lnTo>
                    <a:pt x="26" y="0"/>
                  </a:lnTo>
                  <a:lnTo>
                    <a:pt x="26" y="0"/>
                  </a:ln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3633" name="Freeform 561"/>
            <p:cNvSpPr/>
            <p:nvPr/>
          </p:nvSpPr>
          <p:spPr bwMode="auto">
            <a:xfrm>
              <a:off x="5853415" y="3632330"/>
              <a:ext cx="56264" cy="53451"/>
            </a:xfrm>
            <a:custGeom>
              <a:cxnLst>
                <a:cxn ang="0">
                  <a:pos x="40" y="31"/>
                </a:cxn>
                <a:cxn ang="0">
                  <a:pos x="28" y="16"/>
                </a:cxn>
                <a:cxn ang="0">
                  <a:pos x="14" y="0"/>
                </a:cxn>
                <a:cxn ang="0">
                  <a:pos x="7" y="19"/>
                </a:cxn>
                <a:cxn ang="0">
                  <a:pos x="0" y="38"/>
                </a:cxn>
                <a:cxn ang="0">
                  <a:pos x="19" y="35"/>
                </a:cxn>
                <a:cxn ang="0">
                  <a:pos x="40" y="31"/>
                </a:cxn>
                <a:cxn ang="0">
                  <a:pos x="40" y="31"/>
                </a:cxn>
              </a:cxnLst>
              <a:rect b="b" l="0" r="r" t="0"/>
              <a:pathLst>
                <a:path h="38" w="40">
                  <a:moveTo>
                    <a:pt x="40" y="31"/>
                  </a:moveTo>
                  <a:lnTo>
                    <a:pt x="28" y="16"/>
                  </a:lnTo>
                  <a:lnTo>
                    <a:pt x="14" y="0"/>
                  </a:lnTo>
                  <a:lnTo>
                    <a:pt x="7" y="19"/>
                  </a:lnTo>
                  <a:lnTo>
                    <a:pt x="0" y="38"/>
                  </a:lnTo>
                  <a:lnTo>
                    <a:pt x="19" y="35"/>
                  </a:lnTo>
                  <a:lnTo>
                    <a:pt x="40" y="31"/>
                  </a:lnTo>
                  <a:lnTo>
                    <a:pt x="40" y="31"/>
                  </a:ln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3634" name="Freeform 562"/>
            <p:cNvSpPr/>
            <p:nvPr/>
          </p:nvSpPr>
          <p:spPr bwMode="auto">
            <a:xfrm>
              <a:off x="5604447" y="3532460"/>
              <a:ext cx="295386" cy="265849"/>
            </a:xfrm>
            <a:custGeom>
              <a:cxnLst>
                <a:cxn ang="0">
                  <a:pos x="89" y="51"/>
                </a:cxn>
                <a:cxn ang="0">
                  <a:pos x="87" y="47"/>
                </a:cxn>
                <a:cxn ang="0">
                  <a:pos x="84" y="47"/>
                </a:cxn>
                <a:cxn ang="0">
                  <a:pos x="80" y="48"/>
                </a:cxn>
                <a:cxn ang="0">
                  <a:pos x="76" y="53"/>
                </a:cxn>
                <a:cxn ang="0">
                  <a:pos x="52" y="53"/>
                </a:cxn>
                <a:cxn ang="0">
                  <a:pos x="49" y="12"/>
                </a:cxn>
                <a:cxn ang="0">
                  <a:pos x="60" y="12"/>
                </a:cxn>
                <a:cxn ang="0">
                  <a:pos x="63" y="9"/>
                </a:cxn>
                <a:cxn ang="0">
                  <a:pos x="63" y="9"/>
                </a:cxn>
                <a:cxn ang="0">
                  <a:pos x="60" y="5"/>
                </a:cxn>
                <a:cxn ang="0">
                  <a:pos x="49" y="5"/>
                </a:cxn>
                <a:cxn ang="0">
                  <a:pos x="49" y="0"/>
                </a:cxn>
                <a:cxn ang="0">
                  <a:pos x="45" y="1"/>
                </a:cxn>
                <a:cxn ang="0">
                  <a:pos x="40" y="0"/>
                </a:cxn>
                <a:cxn ang="0">
                  <a:pos x="40" y="5"/>
                </a:cxn>
                <a:cxn ang="0">
                  <a:pos x="29" y="5"/>
                </a:cxn>
                <a:cxn ang="0">
                  <a:pos x="26" y="9"/>
                </a:cxn>
                <a:cxn ang="0">
                  <a:pos x="26" y="9"/>
                </a:cxn>
                <a:cxn ang="0">
                  <a:pos x="29" y="12"/>
                </a:cxn>
                <a:cxn ang="0">
                  <a:pos x="40" y="12"/>
                </a:cxn>
                <a:cxn ang="0">
                  <a:pos x="37" y="53"/>
                </a:cxn>
                <a:cxn ang="0">
                  <a:pos x="13" y="53"/>
                </a:cxn>
                <a:cxn ang="0">
                  <a:pos x="9" y="48"/>
                </a:cxn>
                <a:cxn ang="0">
                  <a:pos x="5" y="47"/>
                </a:cxn>
                <a:cxn ang="0">
                  <a:pos x="2" y="47"/>
                </a:cxn>
                <a:cxn ang="0">
                  <a:pos x="1" y="51"/>
                </a:cxn>
                <a:cxn ang="0">
                  <a:pos x="13" y="66"/>
                </a:cxn>
                <a:cxn ang="0">
                  <a:pos x="19" y="68"/>
                </a:cxn>
                <a:cxn ang="0">
                  <a:pos x="42" y="79"/>
                </a:cxn>
                <a:cxn ang="0">
                  <a:pos x="47" y="79"/>
                </a:cxn>
                <a:cxn ang="0">
                  <a:pos x="70" y="68"/>
                </a:cxn>
                <a:cxn ang="0">
                  <a:pos x="76" y="66"/>
                </a:cxn>
                <a:cxn ang="0">
                  <a:pos x="89" y="51"/>
                </a:cxn>
              </a:cxnLst>
              <a:rect b="b" l="0" r="r" t="0"/>
              <a:pathLst>
                <a:path h="80" w="89">
                  <a:moveTo>
                    <a:pt x="89" y="51"/>
                  </a:moveTo>
                  <a:cubicBezTo>
                    <a:pt x="88" y="50"/>
                    <a:pt x="88" y="48"/>
                    <a:pt x="87" y="47"/>
                  </a:cubicBezTo>
                  <a:cubicBezTo>
                    <a:pt x="84" y="47"/>
                    <a:pt x="84" y="47"/>
                    <a:pt x="84" y="47"/>
                  </a:cubicBezTo>
                  <a:cubicBezTo>
                    <a:pt x="80" y="48"/>
                    <a:pt x="80" y="48"/>
                    <a:pt x="80" y="48"/>
                  </a:cubicBezTo>
                  <a:cubicBezTo>
                    <a:pt x="79" y="50"/>
                    <a:pt x="78" y="52"/>
                    <a:pt x="76" y="53"/>
                  </a:cubicBezTo>
                  <a:cubicBezTo>
                    <a:pt x="71" y="56"/>
                    <a:pt x="54" y="59"/>
                    <a:pt x="52" y="53"/>
                  </a:cubicBezTo>
                  <a:cubicBezTo>
                    <a:pt x="51" y="49"/>
                    <a:pt x="50" y="29"/>
                    <a:pt x="49" y="12"/>
                  </a:cubicBezTo>
                  <a:cubicBezTo>
                    <a:pt x="60" y="12"/>
                    <a:pt x="60" y="12"/>
                    <a:pt x="60" y="12"/>
                  </a:cubicBezTo>
                  <a:cubicBezTo>
                    <a:pt x="62" y="12"/>
                    <a:pt x="63" y="10"/>
                    <a:pt x="63" y="9"/>
                  </a:cubicBezTo>
                  <a:cubicBezTo>
                    <a:pt x="63" y="9"/>
                    <a:pt x="63" y="9"/>
                    <a:pt x="63" y="9"/>
                  </a:cubicBezTo>
                  <a:cubicBezTo>
                    <a:pt x="63" y="7"/>
                    <a:pt x="62" y="5"/>
                    <a:pt x="60" y="5"/>
                  </a:cubicBezTo>
                  <a:cubicBezTo>
                    <a:pt x="49" y="5"/>
                    <a:pt x="49" y="5"/>
                    <a:pt x="49" y="5"/>
                  </a:cubicBezTo>
                  <a:cubicBezTo>
                    <a:pt x="49" y="4"/>
                    <a:pt x="49" y="2"/>
                    <a:pt x="49" y="0"/>
                  </a:cubicBezTo>
                  <a:cubicBezTo>
                    <a:pt x="48" y="1"/>
                    <a:pt x="46" y="1"/>
                    <a:pt x="45" y="1"/>
                  </a:cubicBezTo>
                  <a:cubicBezTo>
                    <a:pt x="43" y="1"/>
                    <a:pt x="41" y="1"/>
                    <a:pt x="40" y="0"/>
                  </a:cubicBezTo>
                  <a:cubicBezTo>
                    <a:pt x="40" y="2"/>
                    <a:pt x="40" y="4"/>
                    <a:pt x="40" y="5"/>
                  </a:cubicBezTo>
                  <a:cubicBezTo>
                    <a:pt x="29" y="5"/>
                    <a:pt x="29" y="5"/>
                    <a:pt x="29" y="5"/>
                  </a:cubicBezTo>
                  <a:cubicBezTo>
                    <a:pt x="27" y="5"/>
                    <a:pt x="26" y="7"/>
                    <a:pt x="26" y="9"/>
                  </a:cubicBezTo>
                  <a:cubicBezTo>
                    <a:pt x="26" y="9"/>
                    <a:pt x="26" y="9"/>
                    <a:pt x="26" y="9"/>
                  </a:cubicBezTo>
                  <a:cubicBezTo>
                    <a:pt x="26" y="10"/>
                    <a:pt x="27" y="12"/>
                    <a:pt x="29" y="12"/>
                  </a:cubicBezTo>
                  <a:cubicBezTo>
                    <a:pt x="40" y="12"/>
                    <a:pt x="40" y="12"/>
                    <a:pt x="40" y="12"/>
                  </a:cubicBezTo>
                  <a:cubicBezTo>
                    <a:pt x="39" y="29"/>
                    <a:pt x="38" y="49"/>
                    <a:pt x="37" y="53"/>
                  </a:cubicBezTo>
                  <a:cubicBezTo>
                    <a:pt x="35" y="59"/>
                    <a:pt x="18" y="56"/>
                    <a:pt x="13" y="53"/>
                  </a:cubicBezTo>
                  <a:cubicBezTo>
                    <a:pt x="11" y="52"/>
                    <a:pt x="10" y="50"/>
                    <a:pt x="9" y="48"/>
                  </a:cubicBezTo>
                  <a:cubicBezTo>
                    <a:pt x="5" y="47"/>
                    <a:pt x="5" y="47"/>
                    <a:pt x="5" y="47"/>
                  </a:cubicBezTo>
                  <a:cubicBezTo>
                    <a:pt x="2" y="47"/>
                    <a:pt x="2" y="47"/>
                    <a:pt x="2" y="47"/>
                  </a:cubicBezTo>
                  <a:cubicBezTo>
                    <a:pt x="1" y="48"/>
                    <a:pt x="1" y="50"/>
                    <a:pt x="1" y="51"/>
                  </a:cubicBezTo>
                  <a:cubicBezTo>
                    <a:pt x="0" y="59"/>
                    <a:pt x="7" y="64"/>
                    <a:pt x="13" y="66"/>
                  </a:cubicBezTo>
                  <a:cubicBezTo>
                    <a:pt x="15" y="67"/>
                    <a:pt x="17" y="68"/>
                    <a:pt x="19" y="68"/>
                  </a:cubicBezTo>
                  <a:cubicBezTo>
                    <a:pt x="29" y="71"/>
                    <a:pt x="37" y="72"/>
                    <a:pt x="42" y="79"/>
                  </a:cubicBezTo>
                  <a:cubicBezTo>
                    <a:pt x="43" y="80"/>
                    <a:pt x="46" y="80"/>
                    <a:pt x="47" y="79"/>
                  </a:cubicBezTo>
                  <a:cubicBezTo>
                    <a:pt x="52" y="72"/>
                    <a:pt x="60" y="71"/>
                    <a:pt x="70" y="68"/>
                  </a:cubicBezTo>
                  <a:cubicBezTo>
                    <a:pt x="72" y="68"/>
                    <a:pt x="74" y="67"/>
                    <a:pt x="76" y="66"/>
                  </a:cubicBezTo>
                  <a:cubicBezTo>
                    <a:pt x="82" y="64"/>
                    <a:pt x="89" y="59"/>
                    <a:pt x="89" y="51"/>
                  </a:cubicBez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nvGrpSpPr>
          <p:cNvPr id="8" name="组合 7">
            <a:extLst>
              <a:ext uri="{FF2B5EF4-FFF2-40B4-BE49-F238E27FC236}">
                <a16:creationId xmlns:a16="http://schemas.microsoft.com/office/drawing/2014/main" id="{10DB01D0-C9B8-44D4-90F1-DD072BB0F224}"/>
              </a:ext>
            </a:extLst>
          </p:cNvPr>
          <p:cNvGrpSpPr/>
          <p:nvPr/>
        </p:nvGrpSpPr>
        <p:grpSpPr>
          <a:xfrm>
            <a:off x="6766615" y="1131590"/>
            <a:ext cx="1046512" cy="3117031"/>
            <a:chOff x="6407616" y="1013235"/>
            <a:chExt cx="1046512" cy="3117031"/>
          </a:xfrm>
          <a:solidFill>
            <a:srgbClr val="273045"/>
          </a:solidFill>
        </p:grpSpPr>
        <p:sp>
          <p:nvSpPr>
            <p:cNvPr id="3082" name="Freeform 10"/>
            <p:cNvSpPr/>
            <p:nvPr/>
          </p:nvSpPr>
          <p:spPr bwMode="auto">
            <a:xfrm>
              <a:off x="6407616" y="1814998"/>
              <a:ext cx="1046512" cy="2315268"/>
            </a:xfrm>
            <a:custGeom>
              <a:cxnLst>
                <a:cxn ang="0">
                  <a:pos x="315" y="0"/>
                </a:cxn>
                <a:cxn ang="0">
                  <a:pos x="315" y="697"/>
                </a:cxn>
                <a:cxn ang="0">
                  <a:pos x="0" y="697"/>
                </a:cxn>
                <a:cxn ang="0">
                  <a:pos x="0" y="0"/>
                </a:cxn>
                <a:cxn ang="0">
                  <a:pos x="315" y="0"/>
                </a:cxn>
              </a:cxnLst>
              <a:rect b="b" l="0" r="r" t="0"/>
              <a:pathLst>
                <a:path h="697" w="315">
                  <a:moveTo>
                    <a:pt x="315" y="0"/>
                  </a:moveTo>
                  <a:cubicBezTo>
                    <a:pt x="315" y="697"/>
                    <a:pt x="315" y="697"/>
                    <a:pt x="315" y="697"/>
                  </a:cubicBezTo>
                  <a:cubicBezTo>
                    <a:pt x="0" y="697"/>
                    <a:pt x="0" y="697"/>
                    <a:pt x="0" y="697"/>
                  </a:cubicBezTo>
                  <a:cubicBezTo>
                    <a:pt x="0" y="0"/>
                    <a:pt x="0" y="0"/>
                    <a:pt x="0" y="0"/>
                  </a:cubicBezTo>
                  <a:cubicBezTo>
                    <a:pt x="66" y="125"/>
                    <a:pt x="248" y="125"/>
                    <a:pt x="315" y="0"/>
                  </a:cubicBez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3087" name="Oval 15"/>
            <p:cNvSpPr>
              <a:spLocks noChangeArrowheads="1"/>
            </p:cNvSpPr>
            <p:nvPr/>
          </p:nvSpPr>
          <p:spPr bwMode="auto">
            <a:xfrm>
              <a:off x="6407616" y="1013235"/>
              <a:ext cx="1046512" cy="1047919"/>
            </a:xfrm>
            <a:prstGeom prst="ellipse">
              <a:avLst/>
            </a:pr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3619" name="Oval 547"/>
            <p:cNvSpPr>
              <a:spLocks noChangeArrowheads="1"/>
            </p:cNvSpPr>
            <p:nvPr/>
          </p:nvSpPr>
          <p:spPr bwMode="auto">
            <a:xfrm>
              <a:off x="6624232" y="3329909"/>
              <a:ext cx="614686" cy="614686"/>
            </a:xfrm>
            <a:prstGeom prst="ellipse">
              <a:avLst/>
            </a:prstGeom>
            <a:solidFill>
              <a:schemeClr val="bg1"/>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3635" name="Freeform 563"/>
            <p:cNvSpPr>
              <a:spLocks noEditPoints="1"/>
            </p:cNvSpPr>
            <p:nvPr/>
          </p:nvSpPr>
          <p:spPr bwMode="auto">
            <a:xfrm>
              <a:off x="6780366" y="3456504"/>
              <a:ext cx="298200" cy="348837"/>
            </a:xfrm>
            <a:custGeom>
              <a:cxnLst>
                <a:cxn ang="0">
                  <a:pos x="32" y="5"/>
                </a:cxn>
                <a:cxn ang="0">
                  <a:pos x="30" y="7"/>
                </a:cxn>
                <a:cxn ang="0">
                  <a:pos x="31" y="9"/>
                </a:cxn>
                <a:cxn ang="0">
                  <a:pos x="33" y="9"/>
                </a:cxn>
                <a:cxn ang="0">
                  <a:pos x="33" y="33"/>
                </a:cxn>
                <a:cxn ang="0">
                  <a:pos x="27" y="56"/>
                </a:cxn>
                <a:cxn ang="0">
                  <a:pos x="6" y="94"/>
                </a:cxn>
                <a:cxn ang="0">
                  <a:pos x="6" y="99"/>
                </a:cxn>
                <a:cxn ang="0">
                  <a:pos x="10" y="101"/>
                </a:cxn>
                <a:cxn ang="0">
                  <a:pos x="81" y="101"/>
                </a:cxn>
                <a:cxn ang="0">
                  <a:pos x="85" y="98"/>
                </a:cxn>
                <a:cxn ang="0">
                  <a:pos x="85" y="94"/>
                </a:cxn>
                <a:cxn ang="0">
                  <a:pos x="64" y="57"/>
                </a:cxn>
                <a:cxn ang="0">
                  <a:pos x="58" y="33"/>
                </a:cxn>
                <a:cxn ang="0">
                  <a:pos x="58" y="9"/>
                </a:cxn>
                <a:cxn ang="0">
                  <a:pos x="60" y="9"/>
                </a:cxn>
                <a:cxn ang="0">
                  <a:pos x="61" y="7"/>
                </a:cxn>
                <a:cxn ang="0">
                  <a:pos x="59" y="5"/>
                </a:cxn>
                <a:cxn ang="0">
                  <a:pos x="32" y="5"/>
                </a:cxn>
                <a:cxn ang="0">
                  <a:pos x="81" y="105"/>
                </a:cxn>
                <a:cxn ang="0">
                  <a:pos x="10" y="105"/>
                </a:cxn>
                <a:cxn ang="0">
                  <a:pos x="2" y="101"/>
                </a:cxn>
                <a:cxn ang="0">
                  <a:pos x="2" y="92"/>
                </a:cxn>
                <a:cxn ang="0">
                  <a:pos x="23" y="54"/>
                </a:cxn>
                <a:cxn ang="0">
                  <a:pos x="28" y="33"/>
                </a:cxn>
                <a:cxn ang="0">
                  <a:pos x="28" y="13"/>
                </a:cxn>
                <a:cxn ang="0">
                  <a:pos x="25" y="6"/>
                </a:cxn>
                <a:cxn ang="0">
                  <a:pos x="32" y="0"/>
                </a:cxn>
                <a:cxn ang="0">
                  <a:pos x="59" y="0"/>
                </a:cxn>
                <a:cxn ang="0">
                  <a:pos x="66" y="6"/>
                </a:cxn>
                <a:cxn ang="0">
                  <a:pos x="62" y="13"/>
                </a:cxn>
                <a:cxn ang="0">
                  <a:pos x="62" y="33"/>
                </a:cxn>
                <a:cxn ang="0">
                  <a:pos x="68" y="54"/>
                </a:cxn>
                <a:cxn ang="0">
                  <a:pos x="89" y="92"/>
                </a:cxn>
                <a:cxn ang="0">
                  <a:pos x="89" y="101"/>
                </a:cxn>
                <a:cxn ang="0">
                  <a:pos x="81" y="105"/>
                </a:cxn>
              </a:cxnLst>
              <a:rect b="b" l="0" r="r" t="0"/>
              <a:pathLst>
                <a:path h="105" w="90">
                  <a:moveTo>
                    <a:pt x="32" y="5"/>
                  </a:moveTo>
                  <a:cubicBezTo>
                    <a:pt x="31" y="5"/>
                    <a:pt x="30" y="6"/>
                    <a:pt x="30" y="7"/>
                  </a:cubicBezTo>
                  <a:cubicBezTo>
                    <a:pt x="30" y="7"/>
                    <a:pt x="30" y="9"/>
                    <a:pt x="31" y="9"/>
                  </a:cubicBezTo>
                  <a:cubicBezTo>
                    <a:pt x="33" y="9"/>
                    <a:pt x="33" y="9"/>
                    <a:pt x="33" y="9"/>
                  </a:cubicBezTo>
                  <a:cubicBezTo>
                    <a:pt x="33" y="33"/>
                    <a:pt x="33" y="33"/>
                    <a:pt x="33" y="33"/>
                  </a:cubicBezTo>
                  <a:cubicBezTo>
                    <a:pt x="33" y="41"/>
                    <a:pt x="31" y="49"/>
                    <a:pt x="27" y="56"/>
                  </a:cubicBezTo>
                  <a:cubicBezTo>
                    <a:pt x="6" y="94"/>
                    <a:pt x="6" y="94"/>
                    <a:pt x="6" y="94"/>
                  </a:cubicBezTo>
                  <a:cubicBezTo>
                    <a:pt x="5" y="96"/>
                    <a:pt x="5" y="97"/>
                    <a:pt x="6" y="99"/>
                  </a:cubicBezTo>
                  <a:cubicBezTo>
                    <a:pt x="7" y="100"/>
                    <a:pt x="8" y="101"/>
                    <a:pt x="10" y="101"/>
                  </a:cubicBezTo>
                  <a:cubicBezTo>
                    <a:pt x="81" y="101"/>
                    <a:pt x="81" y="101"/>
                    <a:pt x="81" y="101"/>
                  </a:cubicBezTo>
                  <a:cubicBezTo>
                    <a:pt x="82" y="101"/>
                    <a:pt x="84" y="100"/>
                    <a:pt x="85" y="98"/>
                  </a:cubicBezTo>
                  <a:cubicBezTo>
                    <a:pt x="85" y="97"/>
                    <a:pt x="85" y="96"/>
                    <a:pt x="85" y="94"/>
                  </a:cubicBezTo>
                  <a:cubicBezTo>
                    <a:pt x="64" y="57"/>
                    <a:pt x="64" y="57"/>
                    <a:pt x="64" y="57"/>
                  </a:cubicBezTo>
                  <a:cubicBezTo>
                    <a:pt x="60" y="49"/>
                    <a:pt x="58" y="41"/>
                    <a:pt x="58" y="33"/>
                  </a:cubicBezTo>
                  <a:cubicBezTo>
                    <a:pt x="58" y="9"/>
                    <a:pt x="58" y="9"/>
                    <a:pt x="58" y="9"/>
                  </a:cubicBezTo>
                  <a:cubicBezTo>
                    <a:pt x="60" y="9"/>
                    <a:pt x="60" y="9"/>
                    <a:pt x="60" y="9"/>
                  </a:cubicBezTo>
                  <a:cubicBezTo>
                    <a:pt x="61" y="9"/>
                    <a:pt x="61" y="7"/>
                    <a:pt x="61" y="7"/>
                  </a:cubicBezTo>
                  <a:cubicBezTo>
                    <a:pt x="61" y="6"/>
                    <a:pt x="61" y="5"/>
                    <a:pt x="59" y="5"/>
                  </a:cubicBezTo>
                  <a:cubicBezTo>
                    <a:pt x="32" y="5"/>
                    <a:pt x="32" y="5"/>
                    <a:pt x="32" y="5"/>
                  </a:cubicBezTo>
                  <a:close/>
                  <a:moveTo>
                    <a:pt x="81" y="105"/>
                  </a:moveTo>
                  <a:cubicBezTo>
                    <a:pt x="10" y="105"/>
                    <a:pt x="10" y="105"/>
                    <a:pt x="10" y="105"/>
                  </a:cubicBezTo>
                  <a:cubicBezTo>
                    <a:pt x="7" y="105"/>
                    <a:pt x="4" y="104"/>
                    <a:pt x="2" y="101"/>
                  </a:cubicBezTo>
                  <a:cubicBezTo>
                    <a:pt x="0" y="98"/>
                    <a:pt x="0" y="95"/>
                    <a:pt x="2" y="92"/>
                  </a:cubicBezTo>
                  <a:cubicBezTo>
                    <a:pt x="23" y="54"/>
                    <a:pt x="23" y="54"/>
                    <a:pt x="23" y="54"/>
                  </a:cubicBezTo>
                  <a:cubicBezTo>
                    <a:pt x="27" y="47"/>
                    <a:pt x="28" y="40"/>
                    <a:pt x="28" y="33"/>
                  </a:cubicBezTo>
                  <a:cubicBezTo>
                    <a:pt x="28" y="13"/>
                    <a:pt x="28" y="13"/>
                    <a:pt x="28" y="13"/>
                  </a:cubicBezTo>
                  <a:cubicBezTo>
                    <a:pt x="26" y="12"/>
                    <a:pt x="25" y="9"/>
                    <a:pt x="25" y="6"/>
                  </a:cubicBezTo>
                  <a:cubicBezTo>
                    <a:pt x="26" y="3"/>
                    <a:pt x="29" y="0"/>
                    <a:pt x="32" y="0"/>
                  </a:cubicBezTo>
                  <a:cubicBezTo>
                    <a:pt x="59" y="0"/>
                    <a:pt x="59" y="0"/>
                    <a:pt x="59" y="0"/>
                  </a:cubicBezTo>
                  <a:cubicBezTo>
                    <a:pt x="63" y="0"/>
                    <a:pt x="65" y="3"/>
                    <a:pt x="66" y="6"/>
                  </a:cubicBezTo>
                  <a:cubicBezTo>
                    <a:pt x="66" y="9"/>
                    <a:pt x="65" y="12"/>
                    <a:pt x="62" y="13"/>
                  </a:cubicBezTo>
                  <a:cubicBezTo>
                    <a:pt x="62" y="33"/>
                    <a:pt x="62" y="33"/>
                    <a:pt x="62" y="33"/>
                  </a:cubicBezTo>
                  <a:cubicBezTo>
                    <a:pt x="62" y="41"/>
                    <a:pt x="64" y="48"/>
                    <a:pt x="68" y="54"/>
                  </a:cubicBezTo>
                  <a:cubicBezTo>
                    <a:pt x="89" y="92"/>
                    <a:pt x="89" y="92"/>
                    <a:pt x="89" y="92"/>
                  </a:cubicBezTo>
                  <a:cubicBezTo>
                    <a:pt x="90" y="95"/>
                    <a:pt x="90" y="98"/>
                    <a:pt x="89" y="101"/>
                  </a:cubicBezTo>
                  <a:cubicBezTo>
                    <a:pt x="87" y="104"/>
                    <a:pt x="84" y="105"/>
                    <a:pt x="81" y="105"/>
                  </a:cubicBez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3636" name="Freeform 564"/>
            <p:cNvSpPr>
              <a:spLocks noEditPoints="1"/>
            </p:cNvSpPr>
            <p:nvPr/>
          </p:nvSpPr>
          <p:spPr bwMode="auto">
            <a:xfrm>
              <a:off x="6816937" y="3654836"/>
              <a:ext cx="225056" cy="116748"/>
            </a:xfrm>
            <a:custGeom>
              <a:cxnLst>
                <a:cxn ang="0">
                  <a:pos x="44" y="31"/>
                </a:cxn>
                <a:cxn ang="0">
                  <a:pos x="41" y="28"/>
                </a:cxn>
                <a:cxn ang="0">
                  <a:pos x="44" y="26"/>
                </a:cxn>
                <a:cxn ang="0">
                  <a:pos x="46" y="28"/>
                </a:cxn>
                <a:cxn ang="0">
                  <a:pos x="44" y="31"/>
                </a:cxn>
                <a:cxn ang="0">
                  <a:pos x="38" y="9"/>
                </a:cxn>
                <a:cxn ang="0">
                  <a:pos x="40" y="6"/>
                </a:cxn>
                <a:cxn ang="0">
                  <a:pos x="43" y="9"/>
                </a:cxn>
                <a:cxn ang="0">
                  <a:pos x="40" y="11"/>
                </a:cxn>
                <a:cxn ang="0">
                  <a:pos x="38" y="9"/>
                </a:cxn>
                <a:cxn ang="0">
                  <a:pos x="22" y="22"/>
                </a:cxn>
                <a:cxn ang="0">
                  <a:pos x="19" y="19"/>
                </a:cxn>
                <a:cxn ang="0">
                  <a:pos x="22" y="17"/>
                </a:cxn>
                <a:cxn ang="0">
                  <a:pos x="24" y="19"/>
                </a:cxn>
                <a:cxn ang="0">
                  <a:pos x="22" y="22"/>
                </a:cxn>
                <a:cxn ang="0">
                  <a:pos x="66" y="28"/>
                </a:cxn>
                <a:cxn ang="0">
                  <a:pos x="50" y="0"/>
                </a:cxn>
                <a:cxn ang="0">
                  <a:pos x="18" y="0"/>
                </a:cxn>
                <a:cxn ang="0">
                  <a:pos x="3" y="28"/>
                </a:cxn>
                <a:cxn ang="0">
                  <a:pos x="5" y="35"/>
                </a:cxn>
                <a:cxn ang="0">
                  <a:pos x="64" y="35"/>
                </a:cxn>
                <a:cxn ang="0">
                  <a:pos x="66" y="28"/>
                </a:cxn>
              </a:cxnLst>
              <a:rect b="b" l="0" r="r" t="0"/>
              <a:pathLst>
                <a:path h="35" w="68">
                  <a:moveTo>
                    <a:pt x="44" y="31"/>
                  </a:moveTo>
                  <a:cubicBezTo>
                    <a:pt x="42" y="31"/>
                    <a:pt x="41" y="30"/>
                    <a:pt x="41" y="28"/>
                  </a:cubicBezTo>
                  <a:cubicBezTo>
                    <a:pt x="41" y="27"/>
                    <a:pt x="42" y="26"/>
                    <a:pt x="44" y="26"/>
                  </a:cubicBezTo>
                  <a:cubicBezTo>
                    <a:pt x="45" y="26"/>
                    <a:pt x="46" y="27"/>
                    <a:pt x="46" y="28"/>
                  </a:cubicBezTo>
                  <a:cubicBezTo>
                    <a:pt x="46" y="30"/>
                    <a:pt x="45" y="31"/>
                    <a:pt x="44" y="31"/>
                  </a:cubicBezTo>
                  <a:close/>
                  <a:moveTo>
                    <a:pt x="38" y="9"/>
                  </a:moveTo>
                  <a:cubicBezTo>
                    <a:pt x="38" y="7"/>
                    <a:pt x="39" y="6"/>
                    <a:pt x="40" y="6"/>
                  </a:cubicBezTo>
                  <a:cubicBezTo>
                    <a:pt x="42" y="6"/>
                    <a:pt x="43" y="7"/>
                    <a:pt x="43" y="9"/>
                  </a:cubicBezTo>
                  <a:cubicBezTo>
                    <a:pt x="43" y="10"/>
                    <a:pt x="42" y="11"/>
                    <a:pt x="40" y="11"/>
                  </a:cubicBezTo>
                  <a:cubicBezTo>
                    <a:pt x="39" y="11"/>
                    <a:pt x="38" y="10"/>
                    <a:pt x="38" y="9"/>
                  </a:cubicBezTo>
                  <a:close/>
                  <a:moveTo>
                    <a:pt x="22" y="22"/>
                  </a:moveTo>
                  <a:cubicBezTo>
                    <a:pt x="21" y="22"/>
                    <a:pt x="19" y="21"/>
                    <a:pt x="19" y="19"/>
                  </a:cubicBezTo>
                  <a:cubicBezTo>
                    <a:pt x="19" y="18"/>
                    <a:pt x="21" y="17"/>
                    <a:pt x="22" y="17"/>
                  </a:cubicBezTo>
                  <a:cubicBezTo>
                    <a:pt x="23" y="17"/>
                    <a:pt x="24" y="18"/>
                    <a:pt x="24" y="19"/>
                  </a:cubicBezTo>
                  <a:cubicBezTo>
                    <a:pt x="24" y="21"/>
                    <a:pt x="23" y="22"/>
                    <a:pt x="22" y="22"/>
                  </a:cubicBezTo>
                  <a:close/>
                  <a:moveTo>
                    <a:pt x="66" y="28"/>
                  </a:moveTo>
                  <a:cubicBezTo>
                    <a:pt x="66" y="28"/>
                    <a:pt x="51" y="1"/>
                    <a:pt x="50" y="0"/>
                  </a:cubicBezTo>
                  <a:cubicBezTo>
                    <a:pt x="18" y="0"/>
                    <a:pt x="18" y="0"/>
                    <a:pt x="18" y="0"/>
                  </a:cubicBezTo>
                  <a:cubicBezTo>
                    <a:pt x="18" y="0"/>
                    <a:pt x="3" y="28"/>
                    <a:pt x="3" y="28"/>
                  </a:cubicBezTo>
                  <a:cubicBezTo>
                    <a:pt x="1" y="31"/>
                    <a:pt x="0" y="35"/>
                    <a:pt x="5" y="35"/>
                  </a:cubicBezTo>
                  <a:cubicBezTo>
                    <a:pt x="64" y="35"/>
                    <a:pt x="64" y="35"/>
                    <a:pt x="64" y="35"/>
                  </a:cubicBezTo>
                  <a:cubicBezTo>
                    <a:pt x="68" y="35"/>
                    <a:pt x="68" y="31"/>
                    <a:pt x="66" y="28"/>
                  </a:cubicBezTo>
                  <a:close/>
                </a:path>
              </a:pathLst>
            </a:custGeom>
            <a:grp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sp>
        <p:nvSpPr>
          <p:cNvPr id="9" name="文本框 8">
            <a:extLst>
              <a:ext uri="{FF2B5EF4-FFF2-40B4-BE49-F238E27FC236}">
                <a16:creationId xmlns:a16="http://schemas.microsoft.com/office/drawing/2014/main" id="{36191250-45EB-44C1-9841-53CD17B930DD}"/>
              </a:ext>
            </a:extLst>
          </p:cNvPr>
          <p:cNvSpPr txBox="1"/>
          <p:nvPr/>
        </p:nvSpPr>
        <p:spPr>
          <a:xfrm>
            <a:off x="1537173" y="1390105"/>
            <a:ext cx="541655" cy="457200"/>
          </a:xfrm>
          <a:prstGeom prst="rect">
            <a:avLst/>
          </a:prstGeom>
          <a:noFill/>
        </p:spPr>
        <p:txBody>
          <a:bodyPr rtlCol="0" wrap="none">
            <a:spAutoFit/>
          </a:bodyPr>
          <a:lstStyle/>
          <a:p>
            <a:r>
              <a:rPr altLang="zh-CN" lang="en-US" sz="2400">
                <a:solidFill>
                  <a:schemeClr val="bg1"/>
                </a:solidFill>
                <a:cs typeface="+mn-ea"/>
                <a:sym typeface="+mn-lt"/>
              </a:rPr>
              <a:t>01</a:t>
            </a:r>
          </a:p>
        </p:txBody>
      </p:sp>
      <p:sp>
        <p:nvSpPr>
          <p:cNvPr id="725" name="文本框 724">
            <a:extLst>
              <a:ext uri="{FF2B5EF4-FFF2-40B4-BE49-F238E27FC236}">
                <a16:creationId xmlns:a16="http://schemas.microsoft.com/office/drawing/2014/main" id="{88EB58B4-3451-4106-84DD-E2CCB032950D}"/>
              </a:ext>
            </a:extLst>
          </p:cNvPr>
          <p:cNvSpPr txBox="1"/>
          <p:nvPr/>
        </p:nvSpPr>
        <p:spPr>
          <a:xfrm>
            <a:off x="2908644" y="1390105"/>
            <a:ext cx="541655" cy="457200"/>
          </a:xfrm>
          <a:prstGeom prst="rect">
            <a:avLst/>
          </a:prstGeom>
          <a:noFill/>
        </p:spPr>
        <p:txBody>
          <a:bodyPr rtlCol="0" wrap="none">
            <a:spAutoFit/>
          </a:bodyPr>
          <a:lstStyle/>
          <a:p>
            <a:r>
              <a:rPr altLang="zh-CN" lang="en-US" sz="2400">
                <a:solidFill>
                  <a:schemeClr val="bg1"/>
                </a:solidFill>
                <a:cs typeface="+mn-ea"/>
                <a:sym typeface="+mn-lt"/>
              </a:rPr>
              <a:t>02</a:t>
            </a:r>
          </a:p>
        </p:txBody>
      </p:sp>
      <p:sp>
        <p:nvSpPr>
          <p:cNvPr id="726" name="文本框 725">
            <a:extLst>
              <a:ext uri="{FF2B5EF4-FFF2-40B4-BE49-F238E27FC236}">
                <a16:creationId xmlns:a16="http://schemas.microsoft.com/office/drawing/2014/main" id="{4F9B9973-67FE-47FE-8A25-595CB0881A3E}"/>
              </a:ext>
            </a:extLst>
          </p:cNvPr>
          <p:cNvSpPr txBox="1"/>
          <p:nvPr/>
        </p:nvSpPr>
        <p:spPr>
          <a:xfrm>
            <a:off x="4317389" y="1390105"/>
            <a:ext cx="541655" cy="457200"/>
          </a:xfrm>
          <a:prstGeom prst="rect">
            <a:avLst/>
          </a:prstGeom>
          <a:noFill/>
        </p:spPr>
        <p:txBody>
          <a:bodyPr rtlCol="0" wrap="none">
            <a:spAutoFit/>
          </a:bodyPr>
          <a:lstStyle/>
          <a:p>
            <a:r>
              <a:rPr altLang="zh-CN" lang="en-US" sz="2400">
                <a:solidFill>
                  <a:schemeClr val="bg1"/>
                </a:solidFill>
                <a:cs typeface="+mn-ea"/>
                <a:sym typeface="+mn-lt"/>
              </a:rPr>
              <a:t>03</a:t>
            </a:r>
          </a:p>
        </p:txBody>
      </p:sp>
      <p:sp>
        <p:nvSpPr>
          <p:cNvPr id="727" name="文本框 726">
            <a:extLst>
              <a:ext uri="{FF2B5EF4-FFF2-40B4-BE49-F238E27FC236}">
                <a16:creationId xmlns:a16="http://schemas.microsoft.com/office/drawing/2014/main" id="{A6801C1C-B706-416F-AAD9-291A08390476}"/>
              </a:ext>
            </a:extLst>
          </p:cNvPr>
          <p:cNvSpPr txBox="1"/>
          <p:nvPr/>
        </p:nvSpPr>
        <p:spPr>
          <a:xfrm>
            <a:off x="5688860" y="1390105"/>
            <a:ext cx="541655" cy="457200"/>
          </a:xfrm>
          <a:prstGeom prst="rect">
            <a:avLst/>
          </a:prstGeom>
          <a:noFill/>
        </p:spPr>
        <p:txBody>
          <a:bodyPr rtlCol="0" wrap="none">
            <a:spAutoFit/>
          </a:bodyPr>
          <a:lstStyle/>
          <a:p>
            <a:r>
              <a:rPr altLang="zh-CN" lang="en-US" sz="2400">
                <a:solidFill>
                  <a:schemeClr val="bg1"/>
                </a:solidFill>
                <a:cs typeface="+mn-ea"/>
                <a:sym typeface="+mn-lt"/>
              </a:rPr>
              <a:t>04</a:t>
            </a:r>
          </a:p>
        </p:txBody>
      </p:sp>
      <p:sp>
        <p:nvSpPr>
          <p:cNvPr id="728" name="文本框 727">
            <a:extLst>
              <a:ext uri="{FF2B5EF4-FFF2-40B4-BE49-F238E27FC236}">
                <a16:creationId xmlns:a16="http://schemas.microsoft.com/office/drawing/2014/main" id="{D24FA27E-2902-42CF-B002-AEC714BEE29D}"/>
              </a:ext>
            </a:extLst>
          </p:cNvPr>
          <p:cNvSpPr txBox="1"/>
          <p:nvPr/>
        </p:nvSpPr>
        <p:spPr>
          <a:xfrm>
            <a:off x="7040640" y="1390105"/>
            <a:ext cx="541655" cy="457200"/>
          </a:xfrm>
          <a:prstGeom prst="rect">
            <a:avLst/>
          </a:prstGeom>
          <a:noFill/>
        </p:spPr>
        <p:txBody>
          <a:bodyPr rtlCol="0" wrap="none">
            <a:spAutoFit/>
          </a:bodyPr>
          <a:lstStyle/>
          <a:p>
            <a:r>
              <a:rPr altLang="zh-CN" lang="en-US" sz="2400">
                <a:solidFill>
                  <a:schemeClr val="bg1"/>
                </a:solidFill>
                <a:cs typeface="+mn-ea"/>
                <a:sym typeface="+mn-lt"/>
              </a:rPr>
              <a:t>05</a:t>
            </a:r>
          </a:p>
        </p:txBody>
      </p:sp>
      <p:sp>
        <p:nvSpPr>
          <p:cNvPr id="729" name="矩形 728">
            <a:extLst>
              <a:ext uri="{FF2B5EF4-FFF2-40B4-BE49-F238E27FC236}">
                <a16:creationId xmlns:a16="http://schemas.microsoft.com/office/drawing/2014/main" id="{D932D69C-8A2D-4DE4-89B7-00DA43119C7F}"/>
              </a:ext>
            </a:extLst>
          </p:cNvPr>
          <p:cNvSpPr/>
          <p:nvPr/>
        </p:nvSpPr>
        <p:spPr>
          <a:xfrm>
            <a:off x="1307289" y="2515792"/>
            <a:ext cx="936069" cy="914400"/>
          </a:xfrm>
          <a:prstGeom prst="rect">
            <a:avLst/>
          </a:prstGeom>
        </p:spPr>
        <p:txBody>
          <a:bodyPr wrap="square">
            <a:spAutoFit/>
          </a:bodyPr>
          <a:lstStyle/>
          <a:p>
            <a:pPr algn="ctr">
              <a:lnSpc>
                <a:spcPct val="150000"/>
              </a:lnSpc>
            </a:pPr>
            <a:r>
              <a:rPr altLang="en-US" lang="zh-CN" sz="1200">
                <a:solidFill>
                  <a:schemeClr val="bg1"/>
                </a:solidFill>
                <a:cs typeface="+mn-ea"/>
                <a:sym typeface="+mn-lt"/>
              </a:rPr>
              <a:t>单击此处添加文字阐述</a:t>
            </a:r>
          </a:p>
        </p:txBody>
      </p:sp>
      <p:sp>
        <p:nvSpPr>
          <p:cNvPr id="730" name="矩形 729">
            <a:extLst>
              <a:ext uri="{FF2B5EF4-FFF2-40B4-BE49-F238E27FC236}">
                <a16:creationId xmlns:a16="http://schemas.microsoft.com/office/drawing/2014/main" id="{4AE09189-CE45-4B78-BA73-5A4A665BDAAE}"/>
              </a:ext>
            </a:extLst>
          </p:cNvPr>
          <p:cNvSpPr/>
          <p:nvPr/>
        </p:nvSpPr>
        <p:spPr>
          <a:xfrm>
            <a:off x="2688433" y="2515792"/>
            <a:ext cx="936069" cy="914400"/>
          </a:xfrm>
          <a:prstGeom prst="rect">
            <a:avLst/>
          </a:prstGeom>
        </p:spPr>
        <p:txBody>
          <a:bodyPr wrap="square">
            <a:spAutoFit/>
          </a:bodyPr>
          <a:lstStyle/>
          <a:p>
            <a:pPr algn="ctr">
              <a:lnSpc>
                <a:spcPct val="150000"/>
              </a:lnSpc>
            </a:pPr>
            <a:r>
              <a:rPr altLang="en-US" lang="zh-CN" sz="1200">
                <a:solidFill>
                  <a:schemeClr val="bg1"/>
                </a:solidFill>
                <a:cs typeface="+mn-ea"/>
                <a:sym typeface="+mn-lt"/>
              </a:rPr>
              <a:t>单击此处添加文字阐述</a:t>
            </a:r>
          </a:p>
        </p:txBody>
      </p:sp>
      <p:sp>
        <p:nvSpPr>
          <p:cNvPr id="731" name="矩形 730">
            <a:extLst>
              <a:ext uri="{FF2B5EF4-FFF2-40B4-BE49-F238E27FC236}">
                <a16:creationId xmlns:a16="http://schemas.microsoft.com/office/drawing/2014/main" id="{8E046B50-A075-4601-B660-DAF6A64A2E1F}"/>
              </a:ext>
            </a:extLst>
          </p:cNvPr>
          <p:cNvSpPr/>
          <p:nvPr/>
        </p:nvSpPr>
        <p:spPr>
          <a:xfrm>
            <a:off x="4063421" y="2515792"/>
            <a:ext cx="936069" cy="914400"/>
          </a:xfrm>
          <a:prstGeom prst="rect">
            <a:avLst/>
          </a:prstGeom>
        </p:spPr>
        <p:txBody>
          <a:bodyPr wrap="square">
            <a:spAutoFit/>
          </a:bodyPr>
          <a:lstStyle/>
          <a:p>
            <a:pPr algn="ctr">
              <a:lnSpc>
                <a:spcPct val="150000"/>
              </a:lnSpc>
            </a:pPr>
            <a:r>
              <a:rPr altLang="en-US" lang="zh-CN" sz="1200">
                <a:solidFill>
                  <a:schemeClr val="bg1"/>
                </a:solidFill>
                <a:cs typeface="+mn-ea"/>
                <a:sym typeface="+mn-lt"/>
              </a:rPr>
              <a:t>单击此处添加文字阐述</a:t>
            </a:r>
          </a:p>
        </p:txBody>
      </p:sp>
      <p:sp>
        <p:nvSpPr>
          <p:cNvPr id="732" name="矩形 731">
            <a:extLst>
              <a:ext uri="{FF2B5EF4-FFF2-40B4-BE49-F238E27FC236}">
                <a16:creationId xmlns:a16="http://schemas.microsoft.com/office/drawing/2014/main" id="{CB4F3D8A-9909-4A4B-B8FA-969754DABD09}"/>
              </a:ext>
            </a:extLst>
          </p:cNvPr>
          <p:cNvSpPr/>
          <p:nvPr/>
        </p:nvSpPr>
        <p:spPr>
          <a:xfrm>
            <a:off x="5444565" y="2515792"/>
            <a:ext cx="936069" cy="914400"/>
          </a:xfrm>
          <a:prstGeom prst="rect">
            <a:avLst/>
          </a:prstGeom>
        </p:spPr>
        <p:txBody>
          <a:bodyPr wrap="square">
            <a:spAutoFit/>
          </a:bodyPr>
          <a:lstStyle/>
          <a:p>
            <a:pPr algn="ctr">
              <a:lnSpc>
                <a:spcPct val="150000"/>
              </a:lnSpc>
            </a:pPr>
            <a:r>
              <a:rPr altLang="en-US" lang="zh-CN" sz="1200">
                <a:solidFill>
                  <a:schemeClr val="bg1"/>
                </a:solidFill>
                <a:cs typeface="+mn-ea"/>
                <a:sym typeface="+mn-lt"/>
              </a:rPr>
              <a:t>单击此处添加文字阐述</a:t>
            </a:r>
          </a:p>
        </p:txBody>
      </p:sp>
      <p:sp>
        <p:nvSpPr>
          <p:cNvPr id="733" name="矩形 732">
            <a:extLst>
              <a:ext uri="{FF2B5EF4-FFF2-40B4-BE49-F238E27FC236}">
                <a16:creationId xmlns:a16="http://schemas.microsoft.com/office/drawing/2014/main" id="{F1655B45-2865-4CC4-944C-014371879F5A}"/>
              </a:ext>
            </a:extLst>
          </p:cNvPr>
          <p:cNvSpPr/>
          <p:nvPr/>
        </p:nvSpPr>
        <p:spPr>
          <a:xfrm>
            <a:off x="6820428" y="2515792"/>
            <a:ext cx="936069" cy="914400"/>
          </a:xfrm>
          <a:prstGeom prst="rect">
            <a:avLst/>
          </a:prstGeom>
        </p:spPr>
        <p:txBody>
          <a:bodyPr wrap="square">
            <a:spAutoFit/>
          </a:bodyPr>
          <a:lstStyle/>
          <a:p>
            <a:pPr algn="ctr">
              <a:lnSpc>
                <a:spcPct val="150000"/>
              </a:lnSpc>
            </a:pPr>
            <a:r>
              <a:rPr altLang="en-US" lang="zh-CN" sz="1200">
                <a:solidFill>
                  <a:schemeClr val="bg1"/>
                </a:solidFill>
                <a:cs typeface="+mn-ea"/>
                <a:sym typeface="+mn-lt"/>
              </a:rPr>
              <a:t>单击此处添加文字阐述</a:t>
            </a:r>
          </a:p>
        </p:txBody>
      </p:sp>
      <p:grpSp>
        <p:nvGrpSpPr>
          <p:cNvPr id="734" name="组合 733">
            <a:extLst>
              <a:ext uri="{FF2B5EF4-FFF2-40B4-BE49-F238E27FC236}">
                <a16:creationId xmlns:a16="http://schemas.microsoft.com/office/drawing/2014/main" id="{1E44243C-1611-4A21-A6B5-C4AF13D383D6}"/>
              </a:ext>
            </a:extLst>
          </p:cNvPr>
          <p:cNvGrpSpPr/>
          <p:nvPr/>
        </p:nvGrpSpPr>
        <p:grpSpPr>
          <a:xfrm rot="2181050">
            <a:off x="201564" y="224263"/>
            <a:ext cx="497939" cy="480855"/>
            <a:chOff x="1935287" y="2046176"/>
            <a:chExt cx="836513" cy="807813"/>
          </a:xfrm>
        </p:grpSpPr>
        <p:sp>
          <p:nvSpPr>
            <p:cNvPr id="735" name="矩形 734">
              <a:extLst>
                <a:ext uri="{FF2B5EF4-FFF2-40B4-BE49-F238E27FC236}">
                  <a16:creationId xmlns:a16="http://schemas.microsoft.com/office/drawing/2014/main" id="{B87C75DC-60FB-4B4C-9779-8836AB4E5DD0}"/>
                </a:ext>
              </a:extLst>
            </p:cNvPr>
            <p:cNvSpPr/>
            <p:nvPr/>
          </p:nvSpPr>
          <p:spPr>
            <a:xfrm rot="16200000">
              <a:off x="2676139" y="2171589"/>
              <a:ext cx="127547" cy="6377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charset="-122" pitchFamily="2" typeface="华文细黑"/>
              </a:endParaRPr>
            </a:p>
          </p:txBody>
        </p:sp>
        <p:grpSp>
          <p:nvGrpSpPr>
            <p:cNvPr id="736" name="组合 735">
              <a:extLst>
                <a:ext uri="{FF2B5EF4-FFF2-40B4-BE49-F238E27FC236}">
                  <a16:creationId xmlns:a16="http://schemas.microsoft.com/office/drawing/2014/main" id="{EF5E3E96-90B1-47FB-8789-AF97546AD822}"/>
                </a:ext>
              </a:extLst>
            </p:cNvPr>
            <p:cNvGrpSpPr/>
            <p:nvPr/>
          </p:nvGrpSpPr>
          <p:grpSpPr>
            <a:xfrm rot="18900000">
              <a:off x="1935287" y="2046176"/>
              <a:ext cx="710318" cy="807813"/>
              <a:chOff x="1935287" y="2046176"/>
              <a:chExt cx="710318" cy="807813"/>
            </a:xfrm>
          </p:grpSpPr>
          <p:sp>
            <p:nvSpPr>
              <p:cNvPr id="737" name="矩形 736">
                <a:extLst>
                  <a:ext uri="{FF2B5EF4-FFF2-40B4-BE49-F238E27FC236}">
                    <a16:creationId xmlns:a16="http://schemas.microsoft.com/office/drawing/2014/main" id="{FBB4820D-4584-4058-A627-4D2272FA117C}"/>
                  </a:ext>
                </a:extLst>
              </p:cNvPr>
              <p:cNvSpPr/>
              <p:nvPr/>
            </p:nvSpPr>
            <p:spPr>
              <a:xfrm rot="18900000">
                <a:off x="1935287" y="2156715"/>
                <a:ext cx="324208" cy="32420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38" name="矩形 737">
                <a:extLst>
                  <a:ext uri="{FF2B5EF4-FFF2-40B4-BE49-F238E27FC236}">
                    <a16:creationId xmlns:a16="http://schemas.microsoft.com/office/drawing/2014/main" id="{1C1E7B8E-EFCA-434F-ABE4-B7C6DC91F47A}"/>
                  </a:ext>
                </a:extLst>
              </p:cNvPr>
              <p:cNvSpPr/>
              <p:nvPr/>
            </p:nvSpPr>
            <p:spPr>
              <a:xfrm rot="18900000">
                <a:off x="2363248" y="2361675"/>
                <a:ext cx="268739" cy="268739"/>
              </a:xfrm>
              <a:prstGeom prst="rect">
                <a:avLst/>
              </a:prstGeom>
              <a:solidFill>
                <a:schemeClr val="bg1">
                  <a:lumMod val="85000"/>
                </a:schemeClr>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39" name="矩形 738">
                <a:extLst>
                  <a:ext uri="{FF2B5EF4-FFF2-40B4-BE49-F238E27FC236}">
                    <a16:creationId xmlns:a16="http://schemas.microsoft.com/office/drawing/2014/main" id="{7F147325-E0A4-431A-A413-9726F78F9973}"/>
                  </a:ext>
                </a:extLst>
              </p:cNvPr>
              <p:cNvSpPr/>
              <p:nvPr/>
            </p:nvSpPr>
            <p:spPr>
              <a:xfrm rot="18900000">
                <a:off x="2273470" y="2294141"/>
                <a:ext cx="167263" cy="16726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40" name="矩形 739">
                <a:extLst>
                  <a:ext uri="{FF2B5EF4-FFF2-40B4-BE49-F238E27FC236}">
                    <a16:creationId xmlns:a16="http://schemas.microsoft.com/office/drawing/2014/main" id="{33E70E05-D80A-4DFB-A65C-64AEF744E59F}"/>
                  </a:ext>
                </a:extLst>
              </p:cNvPr>
              <p:cNvSpPr/>
              <p:nvPr/>
            </p:nvSpPr>
            <p:spPr>
              <a:xfrm rot="18900000">
                <a:off x="2147249" y="2323299"/>
                <a:ext cx="289856" cy="28985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41" name="矩形 740">
                <a:extLst>
                  <a:ext uri="{FF2B5EF4-FFF2-40B4-BE49-F238E27FC236}">
                    <a16:creationId xmlns:a16="http://schemas.microsoft.com/office/drawing/2014/main" id="{9ACCECD0-8376-4E52-B439-D90EF18CD091}"/>
                  </a:ext>
                </a:extLst>
              </p:cNvPr>
              <p:cNvSpPr/>
              <p:nvPr/>
            </p:nvSpPr>
            <p:spPr>
              <a:xfrm rot="18900000">
                <a:off x="2124819" y="2380998"/>
                <a:ext cx="174458" cy="174458"/>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42" name="矩形 741">
                <a:extLst>
                  <a:ext uri="{FF2B5EF4-FFF2-40B4-BE49-F238E27FC236}">
                    <a16:creationId xmlns:a16="http://schemas.microsoft.com/office/drawing/2014/main" id="{4960E07C-7263-4C43-9259-E7CC6B6F1344}"/>
                  </a:ext>
                </a:extLst>
              </p:cNvPr>
              <p:cNvSpPr/>
              <p:nvPr/>
            </p:nvSpPr>
            <p:spPr>
              <a:xfrm rot="18900000">
                <a:off x="2272921" y="2046176"/>
                <a:ext cx="372684" cy="372684"/>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43" name="矩形 742">
                <a:extLst>
                  <a:ext uri="{FF2B5EF4-FFF2-40B4-BE49-F238E27FC236}">
                    <a16:creationId xmlns:a16="http://schemas.microsoft.com/office/drawing/2014/main" id="{7A971E6E-099A-4029-B47E-14CDC4EF27FB}"/>
                  </a:ext>
                </a:extLst>
              </p:cNvPr>
              <p:cNvSpPr/>
              <p:nvPr/>
            </p:nvSpPr>
            <p:spPr>
              <a:xfrm rot="18900000">
                <a:off x="2233710" y="2575444"/>
                <a:ext cx="278545" cy="27854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grpSp>
        <p:nvGrpSpPr>
          <p:cNvPr id="744" name="组合 743">
            <a:extLst>
              <a:ext uri="{FF2B5EF4-FFF2-40B4-BE49-F238E27FC236}">
                <a16:creationId xmlns:a16="http://schemas.microsoft.com/office/drawing/2014/main" id="{61A0747F-F359-4034-A319-AAABA2537E95}"/>
              </a:ext>
            </a:extLst>
          </p:cNvPr>
          <p:cNvGrpSpPr/>
          <p:nvPr/>
        </p:nvGrpSpPr>
        <p:grpSpPr>
          <a:xfrm>
            <a:off x="8010071" y="4323214"/>
            <a:ext cx="845241" cy="620356"/>
            <a:chOff x="7789817" y="4257180"/>
            <a:chExt cx="845241" cy="620356"/>
          </a:xfrm>
        </p:grpSpPr>
        <p:grpSp>
          <p:nvGrpSpPr>
            <p:cNvPr id="745" name="组合 744">
              <a:extLst>
                <a:ext uri="{FF2B5EF4-FFF2-40B4-BE49-F238E27FC236}">
                  <a16:creationId xmlns:a16="http://schemas.microsoft.com/office/drawing/2014/main" id="{E3502E6D-7D01-4328-BEF6-6F63ED85BD42}"/>
                </a:ext>
              </a:extLst>
            </p:cNvPr>
            <p:cNvGrpSpPr/>
            <p:nvPr/>
          </p:nvGrpSpPr>
          <p:grpSpPr>
            <a:xfrm>
              <a:off x="8306276" y="4330865"/>
              <a:ext cx="328782" cy="303293"/>
              <a:chOff x="8349677" y="4284250"/>
              <a:chExt cx="600042" cy="553523"/>
            </a:xfrm>
          </p:grpSpPr>
          <p:sp>
            <p:nvSpPr>
              <p:cNvPr id="749" name="矩形 748">
                <a:extLst>
                  <a:ext uri="{FF2B5EF4-FFF2-40B4-BE49-F238E27FC236}">
                    <a16:creationId xmlns:a16="http://schemas.microsoft.com/office/drawing/2014/main" id="{554F19B3-E550-4C01-9B20-48E587DC91F2}"/>
                  </a:ext>
                </a:extLst>
              </p:cNvPr>
              <p:cNvSpPr/>
              <p:nvPr/>
            </p:nvSpPr>
            <p:spPr>
              <a:xfrm rot="18900000">
                <a:off x="8349677" y="4284250"/>
                <a:ext cx="272026" cy="272026"/>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50" name="矩形 749">
                <a:extLst>
                  <a:ext uri="{FF2B5EF4-FFF2-40B4-BE49-F238E27FC236}">
                    <a16:creationId xmlns:a16="http://schemas.microsoft.com/office/drawing/2014/main" id="{344E394A-014A-46CA-8A27-A1AC4DF0FE86}"/>
                  </a:ext>
                </a:extLst>
              </p:cNvPr>
              <p:cNvSpPr/>
              <p:nvPr/>
            </p:nvSpPr>
            <p:spPr>
              <a:xfrm rot="18900000">
                <a:off x="8724654" y="4612708"/>
                <a:ext cx="225065" cy="22506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746" name="矩形 745">
              <a:extLst>
                <a:ext uri="{FF2B5EF4-FFF2-40B4-BE49-F238E27FC236}">
                  <a16:creationId xmlns:a16="http://schemas.microsoft.com/office/drawing/2014/main" id="{1F626C24-BE04-4F14-8425-44D4357B9385}"/>
                </a:ext>
              </a:extLst>
            </p:cNvPr>
            <p:cNvSpPr/>
            <p:nvPr/>
          </p:nvSpPr>
          <p:spPr>
            <a:xfrm rot="8100000">
              <a:off x="7789817" y="4339105"/>
              <a:ext cx="264135" cy="26413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47" name="矩形 746">
              <a:extLst>
                <a:ext uri="{FF2B5EF4-FFF2-40B4-BE49-F238E27FC236}">
                  <a16:creationId xmlns:a16="http://schemas.microsoft.com/office/drawing/2014/main" id="{8A72355D-E4C2-4A7D-A9C2-7DFFAC314997}"/>
                </a:ext>
              </a:extLst>
            </p:cNvPr>
            <p:cNvSpPr/>
            <p:nvPr/>
          </p:nvSpPr>
          <p:spPr>
            <a:xfrm rot="8100000">
              <a:off x="8102733" y="4745468"/>
              <a:ext cx="132068" cy="132068"/>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48" name="矩形 747">
              <a:extLst>
                <a:ext uri="{FF2B5EF4-FFF2-40B4-BE49-F238E27FC236}">
                  <a16:creationId xmlns:a16="http://schemas.microsoft.com/office/drawing/2014/main" id="{E712D140-0BE2-40D2-A99A-70F65ABDAAD6}"/>
                </a:ext>
              </a:extLst>
            </p:cNvPr>
            <p:cNvSpPr/>
            <p:nvPr/>
          </p:nvSpPr>
          <p:spPr>
            <a:xfrm rot="8100000">
              <a:off x="7916345" y="4257180"/>
              <a:ext cx="132068" cy="132068"/>
            </a:xfrm>
            <a:prstGeom prst="rect">
              <a:avLst/>
            </a:prstGeom>
            <a:solidFill>
              <a:srgbClr val="273045">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751" name="TextBox 7">
            <a:extLst>
              <a:ext uri="{FF2B5EF4-FFF2-40B4-BE49-F238E27FC236}">
                <a16:creationId xmlns:a16="http://schemas.microsoft.com/office/drawing/2014/main" id="{66C3C3E4-F1D5-4C11-B580-FAE38A8FA03D}"/>
              </a:ext>
            </a:extLst>
          </p:cNvPr>
          <p:cNvSpPr txBox="1"/>
          <p:nvPr/>
        </p:nvSpPr>
        <p:spPr>
          <a:xfrm>
            <a:off x="840296" y="185213"/>
            <a:ext cx="1402080" cy="274320"/>
          </a:xfrm>
          <a:prstGeom prst="rect">
            <a:avLst/>
          </a:prstGeom>
          <a:noFill/>
        </p:spPr>
        <p:txBody>
          <a:bodyPr rtlCol="0" wrap="none">
            <a:spAutoFit/>
          </a:bodyPr>
          <a:lstStyle/>
          <a:p>
            <a:r>
              <a:rPr altLang="en-US" lang="zh-CN" sz="1200">
                <a:cs typeface="+mn-ea"/>
                <a:sym typeface="+mn-lt"/>
              </a:rPr>
              <a:t>添加页面标题内容</a:t>
            </a:r>
          </a:p>
        </p:txBody>
      </p:sp>
      <p:sp>
        <p:nvSpPr>
          <p:cNvPr id="752" name="TextBox 8">
            <a:extLst>
              <a:ext uri="{FF2B5EF4-FFF2-40B4-BE49-F238E27FC236}">
                <a16:creationId xmlns:a16="http://schemas.microsoft.com/office/drawing/2014/main" id="{DDE7845F-14E1-4791-926C-61C85D7D4574}"/>
              </a:ext>
            </a:extLst>
          </p:cNvPr>
          <p:cNvSpPr txBox="1"/>
          <p:nvPr/>
        </p:nvSpPr>
        <p:spPr>
          <a:xfrm>
            <a:off x="840296" y="387528"/>
            <a:ext cx="1454467" cy="228600"/>
          </a:xfrm>
          <a:prstGeom prst="rect">
            <a:avLst/>
          </a:prstGeom>
          <a:noFill/>
        </p:spPr>
        <p:txBody>
          <a:bodyPr rtlCol="0" wrap="none">
            <a:spAutoFit/>
          </a:bodyPr>
          <a:lstStyle/>
          <a:p>
            <a:r>
              <a:rPr altLang="zh-CN" lang="en-US" sz="900">
                <a:solidFill>
                  <a:schemeClr val="tx1">
                    <a:lumMod val="65000"/>
                    <a:lumOff val="35000"/>
                  </a:schemeClr>
                </a:solidFill>
                <a:cs typeface="+mn-ea"/>
                <a:sym typeface="+mn-lt"/>
              </a:rPr>
              <a:t>Add Page Title Content</a:t>
            </a:r>
          </a:p>
        </p:txBody>
      </p:sp>
      <p:sp>
        <p:nvSpPr>
          <p:cNvPr id="753" name="文本框 752">
            <a:extLst>
              <a:ext uri="{FF2B5EF4-FFF2-40B4-BE49-F238E27FC236}">
                <a16:creationId xmlns:a16="http://schemas.microsoft.com/office/drawing/2014/main" id="{56B2FF93-97DF-41F9-81C9-7246DC8F894D}"/>
              </a:ext>
            </a:extLst>
          </p:cNvPr>
          <p:cNvSpPr txBox="1"/>
          <p:nvPr/>
        </p:nvSpPr>
        <p:spPr>
          <a:xfrm>
            <a:off x="1277483" y="2211710"/>
            <a:ext cx="995680" cy="335280"/>
          </a:xfrm>
          <a:prstGeom prst="rect">
            <a:avLst/>
          </a:prstGeom>
          <a:noFill/>
        </p:spPr>
        <p:txBody>
          <a:bodyPr rtlCol="0" wrap="none">
            <a:spAutoFit/>
          </a:bodyPr>
          <a:lstStyle/>
          <a:p>
            <a:pPr algn="ctr"/>
            <a:r>
              <a:rPr altLang="en-US" lang="zh-CN" sz="1600">
                <a:solidFill>
                  <a:schemeClr val="bg1"/>
                </a:solidFill>
                <a:cs typeface="+mn-ea"/>
                <a:sym typeface="+mn-lt"/>
              </a:rPr>
              <a:t>标题内容</a:t>
            </a:r>
          </a:p>
        </p:txBody>
      </p:sp>
      <p:sp>
        <p:nvSpPr>
          <p:cNvPr id="754" name="文本框 753">
            <a:extLst>
              <a:ext uri="{FF2B5EF4-FFF2-40B4-BE49-F238E27FC236}">
                <a16:creationId xmlns:a16="http://schemas.microsoft.com/office/drawing/2014/main" id="{AF5E25AD-02EA-4DF9-9FE7-DC0813BEB79D}"/>
              </a:ext>
            </a:extLst>
          </p:cNvPr>
          <p:cNvSpPr txBox="1"/>
          <p:nvPr/>
        </p:nvSpPr>
        <p:spPr>
          <a:xfrm>
            <a:off x="2652420" y="2211710"/>
            <a:ext cx="995680" cy="335280"/>
          </a:xfrm>
          <a:prstGeom prst="rect">
            <a:avLst/>
          </a:prstGeom>
          <a:noFill/>
        </p:spPr>
        <p:txBody>
          <a:bodyPr rtlCol="0" wrap="none">
            <a:spAutoFit/>
          </a:bodyPr>
          <a:lstStyle/>
          <a:p>
            <a:pPr algn="ctr"/>
            <a:r>
              <a:rPr altLang="en-US" lang="zh-CN" sz="1600">
                <a:solidFill>
                  <a:schemeClr val="bg1"/>
                </a:solidFill>
                <a:cs typeface="+mn-ea"/>
                <a:sym typeface="+mn-lt"/>
              </a:rPr>
              <a:t>标题内容</a:t>
            </a:r>
          </a:p>
        </p:txBody>
      </p:sp>
      <p:sp>
        <p:nvSpPr>
          <p:cNvPr id="755" name="文本框 754">
            <a:extLst>
              <a:ext uri="{FF2B5EF4-FFF2-40B4-BE49-F238E27FC236}">
                <a16:creationId xmlns:a16="http://schemas.microsoft.com/office/drawing/2014/main" id="{CC2FEE7A-5783-4E57-A41B-CDE72BF5E4E2}"/>
              </a:ext>
            </a:extLst>
          </p:cNvPr>
          <p:cNvSpPr txBox="1"/>
          <p:nvPr/>
        </p:nvSpPr>
        <p:spPr>
          <a:xfrm>
            <a:off x="4042055" y="2211710"/>
            <a:ext cx="995680" cy="335280"/>
          </a:xfrm>
          <a:prstGeom prst="rect">
            <a:avLst/>
          </a:prstGeom>
          <a:noFill/>
        </p:spPr>
        <p:txBody>
          <a:bodyPr rtlCol="0" wrap="none">
            <a:spAutoFit/>
          </a:bodyPr>
          <a:lstStyle/>
          <a:p>
            <a:pPr algn="ctr"/>
            <a:r>
              <a:rPr altLang="en-US" lang="zh-CN" sz="1600">
                <a:solidFill>
                  <a:schemeClr val="bg1"/>
                </a:solidFill>
                <a:cs typeface="+mn-ea"/>
                <a:sym typeface="+mn-lt"/>
              </a:rPr>
              <a:t>标题内容</a:t>
            </a:r>
          </a:p>
        </p:txBody>
      </p:sp>
      <p:sp>
        <p:nvSpPr>
          <p:cNvPr id="756" name="文本框 755">
            <a:extLst>
              <a:ext uri="{FF2B5EF4-FFF2-40B4-BE49-F238E27FC236}">
                <a16:creationId xmlns:a16="http://schemas.microsoft.com/office/drawing/2014/main" id="{13A1A4C9-A769-49A1-9971-101CBA0C84C4}"/>
              </a:ext>
            </a:extLst>
          </p:cNvPr>
          <p:cNvSpPr txBox="1"/>
          <p:nvPr/>
        </p:nvSpPr>
        <p:spPr>
          <a:xfrm>
            <a:off x="5409720" y="2211710"/>
            <a:ext cx="995680" cy="335280"/>
          </a:xfrm>
          <a:prstGeom prst="rect">
            <a:avLst/>
          </a:prstGeom>
          <a:noFill/>
        </p:spPr>
        <p:txBody>
          <a:bodyPr rtlCol="0" wrap="none">
            <a:spAutoFit/>
          </a:bodyPr>
          <a:lstStyle/>
          <a:p>
            <a:pPr algn="ctr"/>
            <a:r>
              <a:rPr altLang="en-US" lang="zh-CN" sz="1600">
                <a:solidFill>
                  <a:schemeClr val="bg1"/>
                </a:solidFill>
                <a:cs typeface="+mn-ea"/>
                <a:sym typeface="+mn-lt"/>
              </a:rPr>
              <a:t>标题内容</a:t>
            </a:r>
          </a:p>
        </p:txBody>
      </p:sp>
      <p:sp>
        <p:nvSpPr>
          <p:cNvPr id="757" name="文本框 756">
            <a:extLst>
              <a:ext uri="{FF2B5EF4-FFF2-40B4-BE49-F238E27FC236}">
                <a16:creationId xmlns:a16="http://schemas.microsoft.com/office/drawing/2014/main" id="{40D904EB-C65A-4D38-90D4-E0AB32870D26}"/>
              </a:ext>
            </a:extLst>
          </p:cNvPr>
          <p:cNvSpPr txBox="1"/>
          <p:nvPr/>
        </p:nvSpPr>
        <p:spPr>
          <a:xfrm>
            <a:off x="6799356" y="2211710"/>
            <a:ext cx="995680" cy="335280"/>
          </a:xfrm>
          <a:prstGeom prst="rect">
            <a:avLst/>
          </a:prstGeom>
          <a:noFill/>
        </p:spPr>
        <p:txBody>
          <a:bodyPr rtlCol="0" wrap="none">
            <a:spAutoFit/>
          </a:bodyPr>
          <a:lstStyle/>
          <a:p>
            <a:pPr algn="ctr"/>
            <a:r>
              <a:rPr altLang="en-US" lang="zh-CN" sz="1600">
                <a:solidFill>
                  <a:schemeClr val="bg1"/>
                </a:solidFill>
                <a:cs typeface="+mn-ea"/>
                <a:sym typeface="+mn-lt"/>
              </a:rPr>
              <a:t>标题内容</a:t>
            </a:r>
          </a:p>
        </p:txBody>
      </p:sp>
    </p:spTree>
  </p:cSld>
  <p:clrMapOvr>
    <a:masterClrMapping/>
  </p:clrMapOvr>
  <mc:AlternateContent>
    <mc:Choice Requires="p14">
      <p:transition advClick="0" p14:dur="1600" spd="slow">
        <p14:prism isContent="1" isInverted="1"/>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6" presetSubtype="0">
                                  <p:stCondLst>
                                    <p:cond delay="0"/>
                                  </p:stCondLst>
                                  <p:childTnLst>
                                    <p:set>
                                      <p:cBhvr>
                                        <p:cTn dur="1" fill="hold" id="6">
                                          <p:stCondLst>
                                            <p:cond delay="0"/>
                                          </p:stCondLst>
                                        </p:cTn>
                                        <p:tgtEl>
                                          <p:spTgt spid="3"/>
                                        </p:tgtEl>
                                        <p:attrNameLst>
                                          <p:attrName>style.visibility</p:attrName>
                                        </p:attrNameLst>
                                      </p:cBhvr>
                                      <p:to>
                                        <p:strVal val="visible"/>
                                      </p:to>
                                    </p:set>
                                    <p:animEffect filter="wipe(down)" transition="in">
                                      <p:cBhvr>
                                        <p:cTn dur="362" id="7">
                                          <p:stCondLst>
                                            <p:cond delay="0"/>
                                          </p:stCondLst>
                                        </p:cTn>
                                        <p:tgtEl>
                                          <p:spTgt spid="3"/>
                                        </p:tgtEl>
                                      </p:cBhvr>
                                    </p:animEffect>
                                    <p:anim calcmode="lin" valueType="num">
                                      <p:cBhvr>
                                        <p:cTn dur="1139" id="8"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dur="415" id="9" tmFilter="0.0,0.0; 0.25,0.07; 0.50,0.2; 0.75,0.467; 1.0,1.0">
                                          <p:stCondLst>
                                            <p:cond delay="0"/>
                                          </p:stCondLst>
                                        </p:cTn>
                                        <p:tgtEl>
                                          <p:spTgt spid="3"/>
                                        </p:tgtEl>
                                        <p:attrNameLst>
                                          <p:attrName>ppt_y</p:attrName>
                                        </p:attrNameLst>
                                      </p:cBhvr>
                                      <p:tavLst>
                                        <p:tav fmla="#ppt_y-sin(pi*$)/3" tm="0">
                                          <p:val>
                                            <p:fltVal val="0.5"/>
                                          </p:val>
                                        </p:tav>
                                        <p:tav tm="100000">
                                          <p:val>
                                            <p:fltVal val="1"/>
                                          </p:val>
                                        </p:tav>
                                      </p:tavLst>
                                    </p:anim>
                                    <p:anim calcmode="lin" valueType="num">
                                      <p:cBhvr>
                                        <p:cTn dur="415" id="10" tmFilter="0, 0; 0.125,0.2665; 0.25,0.4; 0.375,0.465; 0.5,0.5;  0.625,0.535; 0.75,0.6; 0.875,0.7335; 1,1">
                                          <p:stCondLst>
                                            <p:cond delay="415"/>
                                          </p:stCondLst>
                                        </p:cTn>
                                        <p:tgtEl>
                                          <p:spTgt spid="3"/>
                                        </p:tgtEl>
                                        <p:attrNameLst>
                                          <p:attrName>ppt_y</p:attrName>
                                        </p:attrNameLst>
                                      </p:cBhvr>
                                      <p:tavLst>
                                        <p:tav fmla="#ppt_y-sin(pi*$)/9" tm="0">
                                          <p:val>
                                            <p:fltVal val="0"/>
                                          </p:val>
                                        </p:tav>
                                        <p:tav tm="100000">
                                          <p:val>
                                            <p:fltVal val="1"/>
                                          </p:val>
                                        </p:tav>
                                      </p:tavLst>
                                    </p:anim>
                                    <p:anim calcmode="lin" valueType="num">
                                      <p:cBhvr>
                                        <p:cTn dur="207" id="11" tmFilter="0, 0; 0.125,0.2665; 0.25,0.4; 0.375,0.465; 0.5,0.5;  0.625,0.535; 0.75,0.6; 0.875,0.7335; 1,1">
                                          <p:stCondLst>
                                            <p:cond delay="828"/>
                                          </p:stCondLst>
                                        </p:cTn>
                                        <p:tgtEl>
                                          <p:spTgt spid="3"/>
                                        </p:tgtEl>
                                        <p:attrNameLst>
                                          <p:attrName>ppt_y</p:attrName>
                                        </p:attrNameLst>
                                      </p:cBhvr>
                                      <p:tavLst>
                                        <p:tav fmla="#ppt_y-sin(pi*$)/27" tm="0">
                                          <p:val>
                                            <p:fltVal val="0"/>
                                          </p:val>
                                        </p:tav>
                                        <p:tav tm="100000">
                                          <p:val>
                                            <p:fltVal val="1"/>
                                          </p:val>
                                        </p:tav>
                                      </p:tavLst>
                                    </p:anim>
                                    <p:anim calcmode="lin" valueType="num">
                                      <p:cBhvr>
                                        <p:cTn dur="103" id="12" tmFilter="0, 0; 0.125,0.2665; 0.25,0.4; 0.375,0.465; 0.5,0.5;  0.625,0.535; 0.75,0.6; 0.875,0.7335; 1,1">
                                          <p:stCondLst>
                                            <p:cond delay="1035"/>
                                          </p:stCondLst>
                                        </p:cTn>
                                        <p:tgtEl>
                                          <p:spTgt spid="3"/>
                                        </p:tgtEl>
                                        <p:attrNameLst>
                                          <p:attrName>ppt_y</p:attrName>
                                        </p:attrNameLst>
                                      </p:cBhvr>
                                      <p:tavLst>
                                        <p:tav fmla="#ppt_y-sin(pi*$)/81" tm="0">
                                          <p:val>
                                            <p:fltVal val="0"/>
                                          </p:val>
                                        </p:tav>
                                        <p:tav tm="100000">
                                          <p:val>
                                            <p:fltVal val="1"/>
                                          </p:val>
                                        </p:tav>
                                      </p:tavLst>
                                    </p:anim>
                                    <p:animScale>
                                      <p:cBhvr>
                                        <p:cTn dur="16" id="13">
                                          <p:stCondLst>
                                            <p:cond delay="406"/>
                                          </p:stCondLst>
                                        </p:cTn>
                                        <p:tgtEl>
                                          <p:spTgt spid="3"/>
                                        </p:tgtEl>
                                      </p:cBhvr>
                                      <p:to x="100000" y="60000"/>
                                    </p:animScale>
                                    <p:animScale>
                                      <p:cBhvr>
                                        <p:cTn decel="50000" dur="104" id="14">
                                          <p:stCondLst>
                                            <p:cond delay="423"/>
                                          </p:stCondLst>
                                        </p:cTn>
                                        <p:tgtEl>
                                          <p:spTgt spid="3"/>
                                        </p:tgtEl>
                                      </p:cBhvr>
                                      <p:to x="100000" y="100000"/>
                                    </p:animScale>
                                    <p:animScale>
                                      <p:cBhvr>
                                        <p:cTn dur="16" id="15">
                                          <p:stCondLst>
                                            <p:cond delay="820"/>
                                          </p:stCondLst>
                                        </p:cTn>
                                        <p:tgtEl>
                                          <p:spTgt spid="3"/>
                                        </p:tgtEl>
                                      </p:cBhvr>
                                      <p:to x="100000" y="80000"/>
                                    </p:animScale>
                                    <p:animScale>
                                      <p:cBhvr>
                                        <p:cTn decel="50000" dur="104" id="16">
                                          <p:stCondLst>
                                            <p:cond delay="836"/>
                                          </p:stCondLst>
                                        </p:cTn>
                                        <p:tgtEl>
                                          <p:spTgt spid="3"/>
                                        </p:tgtEl>
                                      </p:cBhvr>
                                      <p:to x="100000" y="100000"/>
                                    </p:animScale>
                                    <p:animScale>
                                      <p:cBhvr>
                                        <p:cTn dur="16" id="17">
                                          <p:stCondLst>
                                            <p:cond delay="1026"/>
                                          </p:stCondLst>
                                        </p:cTn>
                                        <p:tgtEl>
                                          <p:spTgt spid="3"/>
                                        </p:tgtEl>
                                      </p:cBhvr>
                                      <p:to x="100000" y="90000"/>
                                    </p:animScale>
                                    <p:animScale>
                                      <p:cBhvr>
                                        <p:cTn decel="50000" dur="104" id="18">
                                          <p:stCondLst>
                                            <p:cond delay="1042"/>
                                          </p:stCondLst>
                                        </p:cTn>
                                        <p:tgtEl>
                                          <p:spTgt spid="3"/>
                                        </p:tgtEl>
                                      </p:cBhvr>
                                      <p:to x="100000" y="100000"/>
                                    </p:animScale>
                                    <p:animScale>
                                      <p:cBhvr>
                                        <p:cTn dur="16" id="19">
                                          <p:stCondLst>
                                            <p:cond delay="1130"/>
                                          </p:stCondLst>
                                        </p:cTn>
                                        <p:tgtEl>
                                          <p:spTgt spid="3"/>
                                        </p:tgtEl>
                                      </p:cBhvr>
                                      <p:to x="100000" y="95000"/>
                                    </p:animScale>
                                    <p:animScale>
                                      <p:cBhvr>
                                        <p:cTn decel="50000" dur="104" id="20">
                                          <p:stCondLst>
                                            <p:cond delay="1146"/>
                                          </p:stCondLst>
                                        </p:cTn>
                                        <p:tgtEl>
                                          <p:spTgt spid="3"/>
                                        </p:tgtEl>
                                      </p:cBhvr>
                                      <p:to x="100000" y="100000"/>
                                    </p:animScale>
                                  </p:childTnLst>
                                </p:cTn>
                              </p:par>
                              <p:par>
                                <p:cTn fill="hold" id="21" nodeType="withEffect" presetClass="entr" presetID="26" presetSubtype="0">
                                  <p:stCondLst>
                                    <p:cond delay="500"/>
                                  </p:stCondLst>
                                  <p:childTnLst>
                                    <p:set>
                                      <p:cBhvr>
                                        <p:cTn dur="1" fill="hold" id="22">
                                          <p:stCondLst>
                                            <p:cond delay="0"/>
                                          </p:stCondLst>
                                        </p:cTn>
                                        <p:tgtEl>
                                          <p:spTgt spid="4"/>
                                        </p:tgtEl>
                                        <p:attrNameLst>
                                          <p:attrName>style.visibility</p:attrName>
                                        </p:attrNameLst>
                                      </p:cBhvr>
                                      <p:to>
                                        <p:strVal val="visible"/>
                                      </p:to>
                                    </p:set>
                                    <p:animEffect filter="wipe(down)" transition="in">
                                      <p:cBhvr>
                                        <p:cTn dur="362" id="23">
                                          <p:stCondLst>
                                            <p:cond delay="0"/>
                                          </p:stCondLst>
                                        </p:cTn>
                                        <p:tgtEl>
                                          <p:spTgt spid="4"/>
                                        </p:tgtEl>
                                      </p:cBhvr>
                                    </p:animEffect>
                                    <p:anim calcmode="lin" valueType="num">
                                      <p:cBhvr>
                                        <p:cTn dur="1139" id="24"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dur="415" id="25" tmFilter="0.0,0.0; 0.25,0.07; 0.50,0.2; 0.75,0.467; 1.0,1.0">
                                          <p:stCondLst>
                                            <p:cond delay="0"/>
                                          </p:stCondLst>
                                        </p:cTn>
                                        <p:tgtEl>
                                          <p:spTgt spid="4"/>
                                        </p:tgtEl>
                                        <p:attrNameLst>
                                          <p:attrName>ppt_y</p:attrName>
                                        </p:attrNameLst>
                                      </p:cBhvr>
                                      <p:tavLst>
                                        <p:tav fmla="#ppt_y-sin(pi*$)/3" tm="0">
                                          <p:val>
                                            <p:fltVal val="0.5"/>
                                          </p:val>
                                        </p:tav>
                                        <p:tav tm="100000">
                                          <p:val>
                                            <p:fltVal val="1"/>
                                          </p:val>
                                        </p:tav>
                                      </p:tavLst>
                                    </p:anim>
                                    <p:anim calcmode="lin" valueType="num">
                                      <p:cBhvr>
                                        <p:cTn dur="415" id="26" tmFilter="0, 0; 0.125,0.2665; 0.25,0.4; 0.375,0.465; 0.5,0.5;  0.625,0.535; 0.75,0.6; 0.875,0.7335; 1,1">
                                          <p:stCondLst>
                                            <p:cond delay="415"/>
                                          </p:stCondLst>
                                        </p:cTn>
                                        <p:tgtEl>
                                          <p:spTgt spid="4"/>
                                        </p:tgtEl>
                                        <p:attrNameLst>
                                          <p:attrName>ppt_y</p:attrName>
                                        </p:attrNameLst>
                                      </p:cBhvr>
                                      <p:tavLst>
                                        <p:tav fmla="#ppt_y-sin(pi*$)/9" tm="0">
                                          <p:val>
                                            <p:fltVal val="0"/>
                                          </p:val>
                                        </p:tav>
                                        <p:tav tm="100000">
                                          <p:val>
                                            <p:fltVal val="1"/>
                                          </p:val>
                                        </p:tav>
                                      </p:tavLst>
                                    </p:anim>
                                    <p:anim calcmode="lin" valueType="num">
                                      <p:cBhvr>
                                        <p:cTn dur="207" id="27" tmFilter="0, 0; 0.125,0.2665; 0.25,0.4; 0.375,0.465; 0.5,0.5;  0.625,0.535; 0.75,0.6; 0.875,0.7335; 1,1">
                                          <p:stCondLst>
                                            <p:cond delay="828"/>
                                          </p:stCondLst>
                                        </p:cTn>
                                        <p:tgtEl>
                                          <p:spTgt spid="4"/>
                                        </p:tgtEl>
                                        <p:attrNameLst>
                                          <p:attrName>ppt_y</p:attrName>
                                        </p:attrNameLst>
                                      </p:cBhvr>
                                      <p:tavLst>
                                        <p:tav fmla="#ppt_y-sin(pi*$)/27" tm="0">
                                          <p:val>
                                            <p:fltVal val="0"/>
                                          </p:val>
                                        </p:tav>
                                        <p:tav tm="100000">
                                          <p:val>
                                            <p:fltVal val="1"/>
                                          </p:val>
                                        </p:tav>
                                      </p:tavLst>
                                    </p:anim>
                                    <p:anim calcmode="lin" valueType="num">
                                      <p:cBhvr>
                                        <p:cTn dur="103" id="28" tmFilter="0, 0; 0.125,0.2665; 0.25,0.4; 0.375,0.465; 0.5,0.5;  0.625,0.535; 0.75,0.6; 0.875,0.7335; 1,1">
                                          <p:stCondLst>
                                            <p:cond delay="1035"/>
                                          </p:stCondLst>
                                        </p:cTn>
                                        <p:tgtEl>
                                          <p:spTgt spid="4"/>
                                        </p:tgtEl>
                                        <p:attrNameLst>
                                          <p:attrName>ppt_y</p:attrName>
                                        </p:attrNameLst>
                                      </p:cBhvr>
                                      <p:tavLst>
                                        <p:tav fmla="#ppt_y-sin(pi*$)/81" tm="0">
                                          <p:val>
                                            <p:fltVal val="0"/>
                                          </p:val>
                                        </p:tav>
                                        <p:tav tm="100000">
                                          <p:val>
                                            <p:fltVal val="1"/>
                                          </p:val>
                                        </p:tav>
                                      </p:tavLst>
                                    </p:anim>
                                    <p:animScale>
                                      <p:cBhvr>
                                        <p:cTn dur="16" id="29">
                                          <p:stCondLst>
                                            <p:cond delay="406"/>
                                          </p:stCondLst>
                                        </p:cTn>
                                        <p:tgtEl>
                                          <p:spTgt spid="4"/>
                                        </p:tgtEl>
                                      </p:cBhvr>
                                      <p:to x="100000" y="60000"/>
                                    </p:animScale>
                                    <p:animScale>
                                      <p:cBhvr>
                                        <p:cTn decel="50000" dur="104" id="30">
                                          <p:stCondLst>
                                            <p:cond delay="423"/>
                                          </p:stCondLst>
                                        </p:cTn>
                                        <p:tgtEl>
                                          <p:spTgt spid="4"/>
                                        </p:tgtEl>
                                      </p:cBhvr>
                                      <p:to x="100000" y="100000"/>
                                    </p:animScale>
                                    <p:animScale>
                                      <p:cBhvr>
                                        <p:cTn dur="16" id="31">
                                          <p:stCondLst>
                                            <p:cond delay="820"/>
                                          </p:stCondLst>
                                        </p:cTn>
                                        <p:tgtEl>
                                          <p:spTgt spid="4"/>
                                        </p:tgtEl>
                                      </p:cBhvr>
                                      <p:to x="100000" y="80000"/>
                                    </p:animScale>
                                    <p:animScale>
                                      <p:cBhvr>
                                        <p:cTn decel="50000" dur="104" id="32">
                                          <p:stCondLst>
                                            <p:cond delay="836"/>
                                          </p:stCondLst>
                                        </p:cTn>
                                        <p:tgtEl>
                                          <p:spTgt spid="4"/>
                                        </p:tgtEl>
                                      </p:cBhvr>
                                      <p:to x="100000" y="100000"/>
                                    </p:animScale>
                                    <p:animScale>
                                      <p:cBhvr>
                                        <p:cTn dur="16" id="33">
                                          <p:stCondLst>
                                            <p:cond delay="1026"/>
                                          </p:stCondLst>
                                        </p:cTn>
                                        <p:tgtEl>
                                          <p:spTgt spid="4"/>
                                        </p:tgtEl>
                                      </p:cBhvr>
                                      <p:to x="100000" y="90000"/>
                                    </p:animScale>
                                    <p:animScale>
                                      <p:cBhvr>
                                        <p:cTn decel="50000" dur="104" id="34">
                                          <p:stCondLst>
                                            <p:cond delay="1042"/>
                                          </p:stCondLst>
                                        </p:cTn>
                                        <p:tgtEl>
                                          <p:spTgt spid="4"/>
                                        </p:tgtEl>
                                      </p:cBhvr>
                                      <p:to x="100000" y="100000"/>
                                    </p:animScale>
                                    <p:animScale>
                                      <p:cBhvr>
                                        <p:cTn dur="16" id="35">
                                          <p:stCondLst>
                                            <p:cond delay="1130"/>
                                          </p:stCondLst>
                                        </p:cTn>
                                        <p:tgtEl>
                                          <p:spTgt spid="4"/>
                                        </p:tgtEl>
                                      </p:cBhvr>
                                      <p:to x="100000" y="95000"/>
                                    </p:animScale>
                                    <p:animScale>
                                      <p:cBhvr>
                                        <p:cTn decel="50000" dur="104" id="36">
                                          <p:stCondLst>
                                            <p:cond delay="1146"/>
                                          </p:stCondLst>
                                        </p:cTn>
                                        <p:tgtEl>
                                          <p:spTgt spid="4"/>
                                        </p:tgtEl>
                                      </p:cBhvr>
                                      <p:to x="100000" y="100000"/>
                                    </p:animScale>
                                  </p:childTnLst>
                                </p:cTn>
                              </p:par>
                              <p:par>
                                <p:cTn fill="hold" id="37" nodeType="withEffect" presetClass="entr" presetID="26" presetSubtype="0">
                                  <p:stCondLst>
                                    <p:cond delay="1000"/>
                                  </p:stCondLst>
                                  <p:childTnLst>
                                    <p:set>
                                      <p:cBhvr>
                                        <p:cTn dur="1" fill="hold" id="38">
                                          <p:stCondLst>
                                            <p:cond delay="0"/>
                                          </p:stCondLst>
                                        </p:cTn>
                                        <p:tgtEl>
                                          <p:spTgt spid="6"/>
                                        </p:tgtEl>
                                        <p:attrNameLst>
                                          <p:attrName>style.visibility</p:attrName>
                                        </p:attrNameLst>
                                      </p:cBhvr>
                                      <p:to>
                                        <p:strVal val="visible"/>
                                      </p:to>
                                    </p:set>
                                    <p:animEffect filter="wipe(down)" transition="in">
                                      <p:cBhvr>
                                        <p:cTn dur="362" id="39">
                                          <p:stCondLst>
                                            <p:cond delay="0"/>
                                          </p:stCondLst>
                                        </p:cTn>
                                        <p:tgtEl>
                                          <p:spTgt spid="6"/>
                                        </p:tgtEl>
                                      </p:cBhvr>
                                    </p:animEffect>
                                    <p:anim calcmode="lin" valueType="num">
                                      <p:cBhvr>
                                        <p:cTn dur="1139" id="40"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dur="415" id="41" tmFilter="0.0,0.0; 0.25,0.07; 0.50,0.2; 0.75,0.467; 1.0,1.0">
                                          <p:stCondLst>
                                            <p:cond delay="0"/>
                                          </p:stCondLst>
                                        </p:cTn>
                                        <p:tgtEl>
                                          <p:spTgt spid="6"/>
                                        </p:tgtEl>
                                        <p:attrNameLst>
                                          <p:attrName>ppt_y</p:attrName>
                                        </p:attrNameLst>
                                      </p:cBhvr>
                                      <p:tavLst>
                                        <p:tav fmla="#ppt_y-sin(pi*$)/3" tm="0">
                                          <p:val>
                                            <p:fltVal val="0.5"/>
                                          </p:val>
                                        </p:tav>
                                        <p:tav tm="100000">
                                          <p:val>
                                            <p:fltVal val="1"/>
                                          </p:val>
                                        </p:tav>
                                      </p:tavLst>
                                    </p:anim>
                                    <p:anim calcmode="lin" valueType="num">
                                      <p:cBhvr>
                                        <p:cTn dur="415" id="42" tmFilter="0, 0; 0.125,0.2665; 0.25,0.4; 0.375,0.465; 0.5,0.5;  0.625,0.535; 0.75,0.6; 0.875,0.7335; 1,1">
                                          <p:stCondLst>
                                            <p:cond delay="415"/>
                                          </p:stCondLst>
                                        </p:cTn>
                                        <p:tgtEl>
                                          <p:spTgt spid="6"/>
                                        </p:tgtEl>
                                        <p:attrNameLst>
                                          <p:attrName>ppt_y</p:attrName>
                                        </p:attrNameLst>
                                      </p:cBhvr>
                                      <p:tavLst>
                                        <p:tav fmla="#ppt_y-sin(pi*$)/9" tm="0">
                                          <p:val>
                                            <p:fltVal val="0"/>
                                          </p:val>
                                        </p:tav>
                                        <p:tav tm="100000">
                                          <p:val>
                                            <p:fltVal val="1"/>
                                          </p:val>
                                        </p:tav>
                                      </p:tavLst>
                                    </p:anim>
                                    <p:anim calcmode="lin" valueType="num">
                                      <p:cBhvr>
                                        <p:cTn dur="207" id="43" tmFilter="0, 0; 0.125,0.2665; 0.25,0.4; 0.375,0.465; 0.5,0.5;  0.625,0.535; 0.75,0.6; 0.875,0.7335; 1,1">
                                          <p:stCondLst>
                                            <p:cond delay="828"/>
                                          </p:stCondLst>
                                        </p:cTn>
                                        <p:tgtEl>
                                          <p:spTgt spid="6"/>
                                        </p:tgtEl>
                                        <p:attrNameLst>
                                          <p:attrName>ppt_y</p:attrName>
                                        </p:attrNameLst>
                                      </p:cBhvr>
                                      <p:tavLst>
                                        <p:tav fmla="#ppt_y-sin(pi*$)/27" tm="0">
                                          <p:val>
                                            <p:fltVal val="0"/>
                                          </p:val>
                                        </p:tav>
                                        <p:tav tm="100000">
                                          <p:val>
                                            <p:fltVal val="1"/>
                                          </p:val>
                                        </p:tav>
                                      </p:tavLst>
                                    </p:anim>
                                    <p:anim calcmode="lin" valueType="num">
                                      <p:cBhvr>
                                        <p:cTn dur="103" id="44" tmFilter="0, 0; 0.125,0.2665; 0.25,0.4; 0.375,0.465; 0.5,0.5;  0.625,0.535; 0.75,0.6; 0.875,0.7335; 1,1">
                                          <p:stCondLst>
                                            <p:cond delay="1035"/>
                                          </p:stCondLst>
                                        </p:cTn>
                                        <p:tgtEl>
                                          <p:spTgt spid="6"/>
                                        </p:tgtEl>
                                        <p:attrNameLst>
                                          <p:attrName>ppt_y</p:attrName>
                                        </p:attrNameLst>
                                      </p:cBhvr>
                                      <p:tavLst>
                                        <p:tav fmla="#ppt_y-sin(pi*$)/81" tm="0">
                                          <p:val>
                                            <p:fltVal val="0"/>
                                          </p:val>
                                        </p:tav>
                                        <p:tav tm="100000">
                                          <p:val>
                                            <p:fltVal val="1"/>
                                          </p:val>
                                        </p:tav>
                                      </p:tavLst>
                                    </p:anim>
                                    <p:animScale>
                                      <p:cBhvr>
                                        <p:cTn dur="16" id="45">
                                          <p:stCondLst>
                                            <p:cond delay="406"/>
                                          </p:stCondLst>
                                        </p:cTn>
                                        <p:tgtEl>
                                          <p:spTgt spid="6"/>
                                        </p:tgtEl>
                                      </p:cBhvr>
                                      <p:to x="100000" y="60000"/>
                                    </p:animScale>
                                    <p:animScale>
                                      <p:cBhvr>
                                        <p:cTn decel="50000" dur="104" id="46">
                                          <p:stCondLst>
                                            <p:cond delay="423"/>
                                          </p:stCondLst>
                                        </p:cTn>
                                        <p:tgtEl>
                                          <p:spTgt spid="6"/>
                                        </p:tgtEl>
                                      </p:cBhvr>
                                      <p:to x="100000" y="100000"/>
                                    </p:animScale>
                                    <p:animScale>
                                      <p:cBhvr>
                                        <p:cTn dur="16" id="47">
                                          <p:stCondLst>
                                            <p:cond delay="820"/>
                                          </p:stCondLst>
                                        </p:cTn>
                                        <p:tgtEl>
                                          <p:spTgt spid="6"/>
                                        </p:tgtEl>
                                      </p:cBhvr>
                                      <p:to x="100000" y="80000"/>
                                    </p:animScale>
                                    <p:animScale>
                                      <p:cBhvr>
                                        <p:cTn decel="50000" dur="104" id="48">
                                          <p:stCondLst>
                                            <p:cond delay="836"/>
                                          </p:stCondLst>
                                        </p:cTn>
                                        <p:tgtEl>
                                          <p:spTgt spid="6"/>
                                        </p:tgtEl>
                                      </p:cBhvr>
                                      <p:to x="100000" y="100000"/>
                                    </p:animScale>
                                    <p:animScale>
                                      <p:cBhvr>
                                        <p:cTn dur="16" id="49">
                                          <p:stCondLst>
                                            <p:cond delay="1026"/>
                                          </p:stCondLst>
                                        </p:cTn>
                                        <p:tgtEl>
                                          <p:spTgt spid="6"/>
                                        </p:tgtEl>
                                      </p:cBhvr>
                                      <p:to x="100000" y="90000"/>
                                    </p:animScale>
                                    <p:animScale>
                                      <p:cBhvr>
                                        <p:cTn decel="50000" dur="104" id="50">
                                          <p:stCondLst>
                                            <p:cond delay="1042"/>
                                          </p:stCondLst>
                                        </p:cTn>
                                        <p:tgtEl>
                                          <p:spTgt spid="6"/>
                                        </p:tgtEl>
                                      </p:cBhvr>
                                      <p:to x="100000" y="100000"/>
                                    </p:animScale>
                                    <p:animScale>
                                      <p:cBhvr>
                                        <p:cTn dur="16" id="51">
                                          <p:stCondLst>
                                            <p:cond delay="1130"/>
                                          </p:stCondLst>
                                        </p:cTn>
                                        <p:tgtEl>
                                          <p:spTgt spid="6"/>
                                        </p:tgtEl>
                                      </p:cBhvr>
                                      <p:to x="100000" y="95000"/>
                                    </p:animScale>
                                    <p:animScale>
                                      <p:cBhvr>
                                        <p:cTn decel="50000" dur="104" id="52">
                                          <p:stCondLst>
                                            <p:cond delay="1146"/>
                                          </p:stCondLst>
                                        </p:cTn>
                                        <p:tgtEl>
                                          <p:spTgt spid="6"/>
                                        </p:tgtEl>
                                      </p:cBhvr>
                                      <p:to x="100000" y="100000"/>
                                    </p:animScale>
                                  </p:childTnLst>
                                </p:cTn>
                              </p:par>
                              <p:par>
                                <p:cTn fill="hold" id="53" nodeType="withEffect" presetClass="entr" presetID="26" presetSubtype="0">
                                  <p:stCondLst>
                                    <p:cond delay="1500"/>
                                  </p:stCondLst>
                                  <p:childTnLst>
                                    <p:set>
                                      <p:cBhvr>
                                        <p:cTn dur="1" fill="hold" id="54">
                                          <p:stCondLst>
                                            <p:cond delay="0"/>
                                          </p:stCondLst>
                                        </p:cTn>
                                        <p:tgtEl>
                                          <p:spTgt spid="7"/>
                                        </p:tgtEl>
                                        <p:attrNameLst>
                                          <p:attrName>style.visibility</p:attrName>
                                        </p:attrNameLst>
                                      </p:cBhvr>
                                      <p:to>
                                        <p:strVal val="visible"/>
                                      </p:to>
                                    </p:set>
                                    <p:animEffect filter="wipe(down)" transition="in">
                                      <p:cBhvr>
                                        <p:cTn dur="362" id="55">
                                          <p:stCondLst>
                                            <p:cond delay="0"/>
                                          </p:stCondLst>
                                        </p:cTn>
                                        <p:tgtEl>
                                          <p:spTgt spid="7"/>
                                        </p:tgtEl>
                                      </p:cBhvr>
                                    </p:animEffect>
                                    <p:anim calcmode="lin" valueType="num">
                                      <p:cBhvr>
                                        <p:cTn dur="1139" id="56"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dur="415" id="57" tmFilter="0.0,0.0; 0.25,0.07; 0.50,0.2; 0.75,0.467; 1.0,1.0">
                                          <p:stCondLst>
                                            <p:cond delay="0"/>
                                          </p:stCondLst>
                                        </p:cTn>
                                        <p:tgtEl>
                                          <p:spTgt spid="7"/>
                                        </p:tgtEl>
                                        <p:attrNameLst>
                                          <p:attrName>ppt_y</p:attrName>
                                        </p:attrNameLst>
                                      </p:cBhvr>
                                      <p:tavLst>
                                        <p:tav fmla="#ppt_y-sin(pi*$)/3" tm="0">
                                          <p:val>
                                            <p:fltVal val="0.5"/>
                                          </p:val>
                                        </p:tav>
                                        <p:tav tm="100000">
                                          <p:val>
                                            <p:fltVal val="1"/>
                                          </p:val>
                                        </p:tav>
                                      </p:tavLst>
                                    </p:anim>
                                    <p:anim calcmode="lin" valueType="num">
                                      <p:cBhvr>
                                        <p:cTn dur="415" id="58" tmFilter="0, 0; 0.125,0.2665; 0.25,0.4; 0.375,0.465; 0.5,0.5;  0.625,0.535; 0.75,0.6; 0.875,0.7335; 1,1">
                                          <p:stCondLst>
                                            <p:cond delay="415"/>
                                          </p:stCondLst>
                                        </p:cTn>
                                        <p:tgtEl>
                                          <p:spTgt spid="7"/>
                                        </p:tgtEl>
                                        <p:attrNameLst>
                                          <p:attrName>ppt_y</p:attrName>
                                        </p:attrNameLst>
                                      </p:cBhvr>
                                      <p:tavLst>
                                        <p:tav fmla="#ppt_y-sin(pi*$)/9" tm="0">
                                          <p:val>
                                            <p:fltVal val="0"/>
                                          </p:val>
                                        </p:tav>
                                        <p:tav tm="100000">
                                          <p:val>
                                            <p:fltVal val="1"/>
                                          </p:val>
                                        </p:tav>
                                      </p:tavLst>
                                    </p:anim>
                                    <p:anim calcmode="lin" valueType="num">
                                      <p:cBhvr>
                                        <p:cTn dur="207" id="59" tmFilter="0, 0; 0.125,0.2665; 0.25,0.4; 0.375,0.465; 0.5,0.5;  0.625,0.535; 0.75,0.6; 0.875,0.7335; 1,1">
                                          <p:stCondLst>
                                            <p:cond delay="828"/>
                                          </p:stCondLst>
                                        </p:cTn>
                                        <p:tgtEl>
                                          <p:spTgt spid="7"/>
                                        </p:tgtEl>
                                        <p:attrNameLst>
                                          <p:attrName>ppt_y</p:attrName>
                                        </p:attrNameLst>
                                      </p:cBhvr>
                                      <p:tavLst>
                                        <p:tav fmla="#ppt_y-sin(pi*$)/27" tm="0">
                                          <p:val>
                                            <p:fltVal val="0"/>
                                          </p:val>
                                        </p:tav>
                                        <p:tav tm="100000">
                                          <p:val>
                                            <p:fltVal val="1"/>
                                          </p:val>
                                        </p:tav>
                                      </p:tavLst>
                                    </p:anim>
                                    <p:anim calcmode="lin" valueType="num">
                                      <p:cBhvr>
                                        <p:cTn dur="103" id="60" tmFilter="0, 0; 0.125,0.2665; 0.25,0.4; 0.375,0.465; 0.5,0.5;  0.625,0.535; 0.75,0.6; 0.875,0.7335; 1,1">
                                          <p:stCondLst>
                                            <p:cond delay="1035"/>
                                          </p:stCondLst>
                                        </p:cTn>
                                        <p:tgtEl>
                                          <p:spTgt spid="7"/>
                                        </p:tgtEl>
                                        <p:attrNameLst>
                                          <p:attrName>ppt_y</p:attrName>
                                        </p:attrNameLst>
                                      </p:cBhvr>
                                      <p:tavLst>
                                        <p:tav fmla="#ppt_y-sin(pi*$)/81" tm="0">
                                          <p:val>
                                            <p:fltVal val="0"/>
                                          </p:val>
                                        </p:tav>
                                        <p:tav tm="100000">
                                          <p:val>
                                            <p:fltVal val="1"/>
                                          </p:val>
                                        </p:tav>
                                      </p:tavLst>
                                    </p:anim>
                                    <p:animScale>
                                      <p:cBhvr>
                                        <p:cTn dur="16" id="61">
                                          <p:stCondLst>
                                            <p:cond delay="406"/>
                                          </p:stCondLst>
                                        </p:cTn>
                                        <p:tgtEl>
                                          <p:spTgt spid="7"/>
                                        </p:tgtEl>
                                      </p:cBhvr>
                                      <p:to x="100000" y="60000"/>
                                    </p:animScale>
                                    <p:animScale>
                                      <p:cBhvr>
                                        <p:cTn decel="50000" dur="104" id="62">
                                          <p:stCondLst>
                                            <p:cond delay="423"/>
                                          </p:stCondLst>
                                        </p:cTn>
                                        <p:tgtEl>
                                          <p:spTgt spid="7"/>
                                        </p:tgtEl>
                                      </p:cBhvr>
                                      <p:to x="100000" y="100000"/>
                                    </p:animScale>
                                    <p:animScale>
                                      <p:cBhvr>
                                        <p:cTn dur="16" id="63">
                                          <p:stCondLst>
                                            <p:cond delay="820"/>
                                          </p:stCondLst>
                                        </p:cTn>
                                        <p:tgtEl>
                                          <p:spTgt spid="7"/>
                                        </p:tgtEl>
                                      </p:cBhvr>
                                      <p:to x="100000" y="80000"/>
                                    </p:animScale>
                                    <p:animScale>
                                      <p:cBhvr>
                                        <p:cTn decel="50000" dur="104" id="64">
                                          <p:stCondLst>
                                            <p:cond delay="836"/>
                                          </p:stCondLst>
                                        </p:cTn>
                                        <p:tgtEl>
                                          <p:spTgt spid="7"/>
                                        </p:tgtEl>
                                      </p:cBhvr>
                                      <p:to x="100000" y="100000"/>
                                    </p:animScale>
                                    <p:animScale>
                                      <p:cBhvr>
                                        <p:cTn dur="16" id="65">
                                          <p:stCondLst>
                                            <p:cond delay="1026"/>
                                          </p:stCondLst>
                                        </p:cTn>
                                        <p:tgtEl>
                                          <p:spTgt spid="7"/>
                                        </p:tgtEl>
                                      </p:cBhvr>
                                      <p:to x="100000" y="90000"/>
                                    </p:animScale>
                                    <p:animScale>
                                      <p:cBhvr>
                                        <p:cTn decel="50000" dur="104" id="66">
                                          <p:stCondLst>
                                            <p:cond delay="1042"/>
                                          </p:stCondLst>
                                        </p:cTn>
                                        <p:tgtEl>
                                          <p:spTgt spid="7"/>
                                        </p:tgtEl>
                                      </p:cBhvr>
                                      <p:to x="100000" y="100000"/>
                                    </p:animScale>
                                    <p:animScale>
                                      <p:cBhvr>
                                        <p:cTn dur="16" id="67">
                                          <p:stCondLst>
                                            <p:cond delay="1130"/>
                                          </p:stCondLst>
                                        </p:cTn>
                                        <p:tgtEl>
                                          <p:spTgt spid="7"/>
                                        </p:tgtEl>
                                      </p:cBhvr>
                                      <p:to x="100000" y="95000"/>
                                    </p:animScale>
                                    <p:animScale>
                                      <p:cBhvr>
                                        <p:cTn decel="50000" dur="104" id="68">
                                          <p:stCondLst>
                                            <p:cond delay="1146"/>
                                          </p:stCondLst>
                                        </p:cTn>
                                        <p:tgtEl>
                                          <p:spTgt spid="7"/>
                                        </p:tgtEl>
                                      </p:cBhvr>
                                      <p:to x="100000" y="100000"/>
                                    </p:animScale>
                                  </p:childTnLst>
                                </p:cTn>
                              </p:par>
                              <p:par>
                                <p:cTn fill="hold" id="69" nodeType="withEffect" presetClass="entr" presetID="26" presetSubtype="0">
                                  <p:stCondLst>
                                    <p:cond delay="2000"/>
                                  </p:stCondLst>
                                  <p:childTnLst>
                                    <p:set>
                                      <p:cBhvr>
                                        <p:cTn dur="1" fill="hold" id="70">
                                          <p:stCondLst>
                                            <p:cond delay="0"/>
                                          </p:stCondLst>
                                        </p:cTn>
                                        <p:tgtEl>
                                          <p:spTgt spid="8"/>
                                        </p:tgtEl>
                                        <p:attrNameLst>
                                          <p:attrName>style.visibility</p:attrName>
                                        </p:attrNameLst>
                                      </p:cBhvr>
                                      <p:to>
                                        <p:strVal val="visible"/>
                                      </p:to>
                                    </p:set>
                                    <p:animEffect filter="wipe(down)" transition="in">
                                      <p:cBhvr>
                                        <p:cTn dur="362" id="71">
                                          <p:stCondLst>
                                            <p:cond delay="0"/>
                                          </p:stCondLst>
                                        </p:cTn>
                                        <p:tgtEl>
                                          <p:spTgt spid="8"/>
                                        </p:tgtEl>
                                      </p:cBhvr>
                                    </p:animEffect>
                                    <p:anim calcmode="lin" valueType="num">
                                      <p:cBhvr>
                                        <p:cTn dur="1139" id="7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dur="415" id="73" tmFilter="0.0,0.0; 0.25,0.07; 0.50,0.2; 0.75,0.467; 1.0,1.0">
                                          <p:stCondLst>
                                            <p:cond delay="0"/>
                                          </p:stCondLst>
                                        </p:cTn>
                                        <p:tgtEl>
                                          <p:spTgt spid="8"/>
                                        </p:tgtEl>
                                        <p:attrNameLst>
                                          <p:attrName>ppt_y</p:attrName>
                                        </p:attrNameLst>
                                      </p:cBhvr>
                                      <p:tavLst>
                                        <p:tav fmla="#ppt_y-sin(pi*$)/3" tm="0">
                                          <p:val>
                                            <p:fltVal val="0.5"/>
                                          </p:val>
                                        </p:tav>
                                        <p:tav tm="100000">
                                          <p:val>
                                            <p:fltVal val="1"/>
                                          </p:val>
                                        </p:tav>
                                      </p:tavLst>
                                    </p:anim>
                                    <p:anim calcmode="lin" valueType="num">
                                      <p:cBhvr>
                                        <p:cTn dur="415" id="74" tmFilter="0, 0; 0.125,0.2665; 0.25,0.4; 0.375,0.465; 0.5,0.5;  0.625,0.535; 0.75,0.6; 0.875,0.7335; 1,1">
                                          <p:stCondLst>
                                            <p:cond delay="415"/>
                                          </p:stCondLst>
                                        </p:cTn>
                                        <p:tgtEl>
                                          <p:spTgt spid="8"/>
                                        </p:tgtEl>
                                        <p:attrNameLst>
                                          <p:attrName>ppt_y</p:attrName>
                                        </p:attrNameLst>
                                      </p:cBhvr>
                                      <p:tavLst>
                                        <p:tav fmla="#ppt_y-sin(pi*$)/9" tm="0">
                                          <p:val>
                                            <p:fltVal val="0"/>
                                          </p:val>
                                        </p:tav>
                                        <p:tav tm="100000">
                                          <p:val>
                                            <p:fltVal val="1"/>
                                          </p:val>
                                        </p:tav>
                                      </p:tavLst>
                                    </p:anim>
                                    <p:anim calcmode="lin" valueType="num">
                                      <p:cBhvr>
                                        <p:cTn dur="207" id="75" tmFilter="0, 0; 0.125,0.2665; 0.25,0.4; 0.375,0.465; 0.5,0.5;  0.625,0.535; 0.75,0.6; 0.875,0.7335; 1,1">
                                          <p:stCondLst>
                                            <p:cond delay="828"/>
                                          </p:stCondLst>
                                        </p:cTn>
                                        <p:tgtEl>
                                          <p:spTgt spid="8"/>
                                        </p:tgtEl>
                                        <p:attrNameLst>
                                          <p:attrName>ppt_y</p:attrName>
                                        </p:attrNameLst>
                                      </p:cBhvr>
                                      <p:tavLst>
                                        <p:tav fmla="#ppt_y-sin(pi*$)/27" tm="0">
                                          <p:val>
                                            <p:fltVal val="0"/>
                                          </p:val>
                                        </p:tav>
                                        <p:tav tm="100000">
                                          <p:val>
                                            <p:fltVal val="1"/>
                                          </p:val>
                                        </p:tav>
                                      </p:tavLst>
                                    </p:anim>
                                    <p:anim calcmode="lin" valueType="num">
                                      <p:cBhvr>
                                        <p:cTn dur="103" id="76" tmFilter="0, 0; 0.125,0.2665; 0.25,0.4; 0.375,0.465; 0.5,0.5;  0.625,0.535; 0.75,0.6; 0.875,0.7335; 1,1">
                                          <p:stCondLst>
                                            <p:cond delay="1035"/>
                                          </p:stCondLst>
                                        </p:cTn>
                                        <p:tgtEl>
                                          <p:spTgt spid="8"/>
                                        </p:tgtEl>
                                        <p:attrNameLst>
                                          <p:attrName>ppt_y</p:attrName>
                                        </p:attrNameLst>
                                      </p:cBhvr>
                                      <p:tavLst>
                                        <p:tav fmla="#ppt_y-sin(pi*$)/81" tm="0">
                                          <p:val>
                                            <p:fltVal val="0"/>
                                          </p:val>
                                        </p:tav>
                                        <p:tav tm="100000">
                                          <p:val>
                                            <p:fltVal val="1"/>
                                          </p:val>
                                        </p:tav>
                                      </p:tavLst>
                                    </p:anim>
                                    <p:animScale>
                                      <p:cBhvr>
                                        <p:cTn dur="16" id="77">
                                          <p:stCondLst>
                                            <p:cond delay="406"/>
                                          </p:stCondLst>
                                        </p:cTn>
                                        <p:tgtEl>
                                          <p:spTgt spid="8"/>
                                        </p:tgtEl>
                                      </p:cBhvr>
                                      <p:to x="100000" y="60000"/>
                                    </p:animScale>
                                    <p:animScale>
                                      <p:cBhvr>
                                        <p:cTn decel="50000" dur="104" id="78">
                                          <p:stCondLst>
                                            <p:cond delay="423"/>
                                          </p:stCondLst>
                                        </p:cTn>
                                        <p:tgtEl>
                                          <p:spTgt spid="8"/>
                                        </p:tgtEl>
                                      </p:cBhvr>
                                      <p:to x="100000" y="100000"/>
                                    </p:animScale>
                                    <p:animScale>
                                      <p:cBhvr>
                                        <p:cTn dur="16" id="79">
                                          <p:stCondLst>
                                            <p:cond delay="820"/>
                                          </p:stCondLst>
                                        </p:cTn>
                                        <p:tgtEl>
                                          <p:spTgt spid="8"/>
                                        </p:tgtEl>
                                      </p:cBhvr>
                                      <p:to x="100000" y="80000"/>
                                    </p:animScale>
                                    <p:animScale>
                                      <p:cBhvr>
                                        <p:cTn decel="50000" dur="104" id="80">
                                          <p:stCondLst>
                                            <p:cond delay="836"/>
                                          </p:stCondLst>
                                        </p:cTn>
                                        <p:tgtEl>
                                          <p:spTgt spid="8"/>
                                        </p:tgtEl>
                                      </p:cBhvr>
                                      <p:to x="100000" y="100000"/>
                                    </p:animScale>
                                    <p:animScale>
                                      <p:cBhvr>
                                        <p:cTn dur="16" id="81">
                                          <p:stCondLst>
                                            <p:cond delay="1026"/>
                                          </p:stCondLst>
                                        </p:cTn>
                                        <p:tgtEl>
                                          <p:spTgt spid="8"/>
                                        </p:tgtEl>
                                      </p:cBhvr>
                                      <p:to x="100000" y="90000"/>
                                    </p:animScale>
                                    <p:animScale>
                                      <p:cBhvr>
                                        <p:cTn decel="50000" dur="104" id="82">
                                          <p:stCondLst>
                                            <p:cond delay="1042"/>
                                          </p:stCondLst>
                                        </p:cTn>
                                        <p:tgtEl>
                                          <p:spTgt spid="8"/>
                                        </p:tgtEl>
                                      </p:cBhvr>
                                      <p:to x="100000" y="100000"/>
                                    </p:animScale>
                                    <p:animScale>
                                      <p:cBhvr>
                                        <p:cTn dur="16" id="83">
                                          <p:stCondLst>
                                            <p:cond delay="1130"/>
                                          </p:stCondLst>
                                        </p:cTn>
                                        <p:tgtEl>
                                          <p:spTgt spid="8"/>
                                        </p:tgtEl>
                                      </p:cBhvr>
                                      <p:to x="100000" y="95000"/>
                                    </p:animScale>
                                    <p:animScale>
                                      <p:cBhvr>
                                        <p:cTn decel="50000" dur="104" id="84">
                                          <p:stCondLst>
                                            <p:cond delay="1146"/>
                                          </p:stCondLst>
                                        </p:cTn>
                                        <p:tgtEl>
                                          <p:spTgt spid="8"/>
                                        </p:tgtEl>
                                      </p:cBhvr>
                                      <p:to x="100000" y="100000"/>
                                    </p:animScale>
                                  </p:childTnLst>
                                </p:cTn>
                              </p:par>
                            </p:childTnLst>
                          </p:cTn>
                        </p:par>
                        <p:par>
                          <p:cTn fill="hold" id="85" nodeType="afterGroup">
                            <p:stCondLst>
                              <p:cond delay="3250"/>
                            </p:stCondLst>
                            <p:childTnLst>
                              <p:par>
                                <p:cTn fill="hold" grpId="0" id="86" nodeType="afterEffect" presetClass="entr" presetID="22" presetSubtype="1">
                                  <p:stCondLst>
                                    <p:cond delay="0"/>
                                  </p:stCondLst>
                                  <p:childTnLst>
                                    <p:set>
                                      <p:cBhvr>
                                        <p:cTn dur="1" fill="hold" id="87">
                                          <p:stCondLst>
                                            <p:cond delay="0"/>
                                          </p:stCondLst>
                                        </p:cTn>
                                        <p:tgtEl>
                                          <p:spTgt spid="9"/>
                                        </p:tgtEl>
                                        <p:attrNameLst>
                                          <p:attrName>style.visibility</p:attrName>
                                        </p:attrNameLst>
                                      </p:cBhvr>
                                      <p:to>
                                        <p:strVal val="visible"/>
                                      </p:to>
                                    </p:set>
                                    <p:animEffect filter="wipe(up)" transition="in">
                                      <p:cBhvr>
                                        <p:cTn dur="1000" id="88"/>
                                        <p:tgtEl>
                                          <p:spTgt spid="9"/>
                                        </p:tgtEl>
                                      </p:cBhvr>
                                    </p:animEffect>
                                  </p:childTnLst>
                                </p:cTn>
                              </p:par>
                              <p:par>
                                <p:cTn fill="hold" grpId="0" id="89" nodeType="withEffect" presetClass="entr" presetID="22" presetSubtype="1">
                                  <p:stCondLst>
                                    <p:cond delay="0"/>
                                  </p:stCondLst>
                                  <p:childTnLst>
                                    <p:set>
                                      <p:cBhvr>
                                        <p:cTn dur="1" fill="hold" id="90">
                                          <p:stCondLst>
                                            <p:cond delay="0"/>
                                          </p:stCondLst>
                                        </p:cTn>
                                        <p:tgtEl>
                                          <p:spTgt spid="729"/>
                                        </p:tgtEl>
                                        <p:attrNameLst>
                                          <p:attrName>style.visibility</p:attrName>
                                        </p:attrNameLst>
                                      </p:cBhvr>
                                      <p:to>
                                        <p:strVal val="visible"/>
                                      </p:to>
                                    </p:set>
                                    <p:animEffect filter="wipe(up)" transition="in">
                                      <p:cBhvr>
                                        <p:cTn dur="1000" id="91"/>
                                        <p:tgtEl>
                                          <p:spTgt spid="729"/>
                                        </p:tgtEl>
                                      </p:cBhvr>
                                    </p:animEffect>
                                  </p:childTnLst>
                                </p:cTn>
                              </p:par>
                              <p:par>
                                <p:cTn fill="hold" grpId="0" id="92" nodeType="withEffect" presetClass="entr" presetID="22" presetSubtype="1">
                                  <p:stCondLst>
                                    <p:cond delay="0"/>
                                  </p:stCondLst>
                                  <p:childTnLst>
                                    <p:set>
                                      <p:cBhvr>
                                        <p:cTn dur="1" fill="hold" id="93">
                                          <p:stCondLst>
                                            <p:cond delay="0"/>
                                          </p:stCondLst>
                                        </p:cTn>
                                        <p:tgtEl>
                                          <p:spTgt spid="753"/>
                                        </p:tgtEl>
                                        <p:attrNameLst>
                                          <p:attrName>style.visibility</p:attrName>
                                        </p:attrNameLst>
                                      </p:cBhvr>
                                      <p:to>
                                        <p:strVal val="visible"/>
                                      </p:to>
                                    </p:set>
                                    <p:animEffect filter="wipe(up)" transition="in">
                                      <p:cBhvr>
                                        <p:cTn dur="1000" id="94"/>
                                        <p:tgtEl>
                                          <p:spTgt spid="753"/>
                                        </p:tgtEl>
                                      </p:cBhvr>
                                    </p:animEffect>
                                  </p:childTnLst>
                                </p:cTn>
                              </p:par>
                              <p:par>
                                <p:cTn fill="hold" grpId="0" id="95" nodeType="withEffect" presetClass="entr" presetID="22" presetSubtype="1">
                                  <p:stCondLst>
                                    <p:cond delay="0"/>
                                  </p:stCondLst>
                                  <p:childTnLst>
                                    <p:set>
                                      <p:cBhvr>
                                        <p:cTn dur="1" fill="hold" id="96">
                                          <p:stCondLst>
                                            <p:cond delay="0"/>
                                          </p:stCondLst>
                                        </p:cTn>
                                        <p:tgtEl>
                                          <p:spTgt spid="725"/>
                                        </p:tgtEl>
                                        <p:attrNameLst>
                                          <p:attrName>style.visibility</p:attrName>
                                        </p:attrNameLst>
                                      </p:cBhvr>
                                      <p:to>
                                        <p:strVal val="visible"/>
                                      </p:to>
                                    </p:set>
                                    <p:animEffect filter="wipe(up)" transition="in">
                                      <p:cBhvr>
                                        <p:cTn dur="1000" id="97"/>
                                        <p:tgtEl>
                                          <p:spTgt spid="725"/>
                                        </p:tgtEl>
                                      </p:cBhvr>
                                    </p:animEffect>
                                  </p:childTnLst>
                                </p:cTn>
                              </p:par>
                              <p:par>
                                <p:cTn fill="hold" grpId="0" id="98" nodeType="withEffect" presetClass="entr" presetID="22" presetSubtype="1">
                                  <p:stCondLst>
                                    <p:cond delay="0"/>
                                  </p:stCondLst>
                                  <p:childTnLst>
                                    <p:set>
                                      <p:cBhvr>
                                        <p:cTn dur="1" fill="hold" id="99">
                                          <p:stCondLst>
                                            <p:cond delay="0"/>
                                          </p:stCondLst>
                                        </p:cTn>
                                        <p:tgtEl>
                                          <p:spTgt spid="754"/>
                                        </p:tgtEl>
                                        <p:attrNameLst>
                                          <p:attrName>style.visibility</p:attrName>
                                        </p:attrNameLst>
                                      </p:cBhvr>
                                      <p:to>
                                        <p:strVal val="visible"/>
                                      </p:to>
                                    </p:set>
                                    <p:animEffect filter="wipe(up)" transition="in">
                                      <p:cBhvr>
                                        <p:cTn dur="1000" id="100"/>
                                        <p:tgtEl>
                                          <p:spTgt spid="754"/>
                                        </p:tgtEl>
                                      </p:cBhvr>
                                    </p:animEffect>
                                  </p:childTnLst>
                                </p:cTn>
                              </p:par>
                              <p:par>
                                <p:cTn fill="hold" grpId="0" id="101" nodeType="withEffect" presetClass="entr" presetID="22" presetSubtype="1">
                                  <p:stCondLst>
                                    <p:cond delay="0"/>
                                  </p:stCondLst>
                                  <p:childTnLst>
                                    <p:set>
                                      <p:cBhvr>
                                        <p:cTn dur="1" fill="hold" id="102">
                                          <p:stCondLst>
                                            <p:cond delay="0"/>
                                          </p:stCondLst>
                                        </p:cTn>
                                        <p:tgtEl>
                                          <p:spTgt spid="730"/>
                                        </p:tgtEl>
                                        <p:attrNameLst>
                                          <p:attrName>style.visibility</p:attrName>
                                        </p:attrNameLst>
                                      </p:cBhvr>
                                      <p:to>
                                        <p:strVal val="visible"/>
                                      </p:to>
                                    </p:set>
                                    <p:animEffect filter="wipe(up)" transition="in">
                                      <p:cBhvr>
                                        <p:cTn dur="1000" id="103"/>
                                        <p:tgtEl>
                                          <p:spTgt spid="730"/>
                                        </p:tgtEl>
                                      </p:cBhvr>
                                    </p:animEffect>
                                  </p:childTnLst>
                                </p:cTn>
                              </p:par>
                              <p:par>
                                <p:cTn fill="hold" grpId="0" id="104" nodeType="withEffect" presetClass="entr" presetID="22" presetSubtype="1">
                                  <p:stCondLst>
                                    <p:cond delay="0"/>
                                  </p:stCondLst>
                                  <p:childTnLst>
                                    <p:set>
                                      <p:cBhvr>
                                        <p:cTn dur="1" fill="hold" id="105">
                                          <p:stCondLst>
                                            <p:cond delay="0"/>
                                          </p:stCondLst>
                                        </p:cTn>
                                        <p:tgtEl>
                                          <p:spTgt spid="726"/>
                                        </p:tgtEl>
                                        <p:attrNameLst>
                                          <p:attrName>style.visibility</p:attrName>
                                        </p:attrNameLst>
                                      </p:cBhvr>
                                      <p:to>
                                        <p:strVal val="visible"/>
                                      </p:to>
                                    </p:set>
                                    <p:animEffect filter="wipe(up)" transition="in">
                                      <p:cBhvr>
                                        <p:cTn dur="1000" id="106"/>
                                        <p:tgtEl>
                                          <p:spTgt spid="726"/>
                                        </p:tgtEl>
                                      </p:cBhvr>
                                    </p:animEffect>
                                  </p:childTnLst>
                                </p:cTn>
                              </p:par>
                              <p:par>
                                <p:cTn fill="hold" grpId="0" id="107" nodeType="withEffect" presetClass="entr" presetID="22" presetSubtype="1">
                                  <p:stCondLst>
                                    <p:cond delay="0"/>
                                  </p:stCondLst>
                                  <p:childTnLst>
                                    <p:set>
                                      <p:cBhvr>
                                        <p:cTn dur="1" fill="hold" id="108">
                                          <p:stCondLst>
                                            <p:cond delay="0"/>
                                          </p:stCondLst>
                                        </p:cTn>
                                        <p:tgtEl>
                                          <p:spTgt spid="755"/>
                                        </p:tgtEl>
                                        <p:attrNameLst>
                                          <p:attrName>style.visibility</p:attrName>
                                        </p:attrNameLst>
                                      </p:cBhvr>
                                      <p:to>
                                        <p:strVal val="visible"/>
                                      </p:to>
                                    </p:set>
                                    <p:animEffect filter="wipe(up)" transition="in">
                                      <p:cBhvr>
                                        <p:cTn dur="1000" id="109"/>
                                        <p:tgtEl>
                                          <p:spTgt spid="755"/>
                                        </p:tgtEl>
                                      </p:cBhvr>
                                    </p:animEffect>
                                  </p:childTnLst>
                                </p:cTn>
                              </p:par>
                              <p:par>
                                <p:cTn fill="hold" grpId="0" id="110" nodeType="withEffect" presetClass="entr" presetID="22" presetSubtype="1">
                                  <p:stCondLst>
                                    <p:cond delay="0"/>
                                  </p:stCondLst>
                                  <p:childTnLst>
                                    <p:set>
                                      <p:cBhvr>
                                        <p:cTn dur="1" fill="hold" id="111">
                                          <p:stCondLst>
                                            <p:cond delay="0"/>
                                          </p:stCondLst>
                                        </p:cTn>
                                        <p:tgtEl>
                                          <p:spTgt spid="731"/>
                                        </p:tgtEl>
                                        <p:attrNameLst>
                                          <p:attrName>style.visibility</p:attrName>
                                        </p:attrNameLst>
                                      </p:cBhvr>
                                      <p:to>
                                        <p:strVal val="visible"/>
                                      </p:to>
                                    </p:set>
                                    <p:animEffect filter="wipe(up)" transition="in">
                                      <p:cBhvr>
                                        <p:cTn dur="1000" id="112"/>
                                        <p:tgtEl>
                                          <p:spTgt spid="731"/>
                                        </p:tgtEl>
                                      </p:cBhvr>
                                    </p:animEffect>
                                  </p:childTnLst>
                                </p:cTn>
                              </p:par>
                              <p:par>
                                <p:cTn fill="hold" grpId="0" id="113" nodeType="withEffect" presetClass="entr" presetID="22" presetSubtype="1">
                                  <p:stCondLst>
                                    <p:cond delay="0"/>
                                  </p:stCondLst>
                                  <p:childTnLst>
                                    <p:set>
                                      <p:cBhvr>
                                        <p:cTn dur="1" fill="hold" id="114">
                                          <p:stCondLst>
                                            <p:cond delay="0"/>
                                          </p:stCondLst>
                                        </p:cTn>
                                        <p:tgtEl>
                                          <p:spTgt spid="727"/>
                                        </p:tgtEl>
                                        <p:attrNameLst>
                                          <p:attrName>style.visibility</p:attrName>
                                        </p:attrNameLst>
                                      </p:cBhvr>
                                      <p:to>
                                        <p:strVal val="visible"/>
                                      </p:to>
                                    </p:set>
                                    <p:animEffect filter="wipe(up)" transition="in">
                                      <p:cBhvr>
                                        <p:cTn dur="1000" id="115"/>
                                        <p:tgtEl>
                                          <p:spTgt spid="727"/>
                                        </p:tgtEl>
                                      </p:cBhvr>
                                    </p:animEffect>
                                  </p:childTnLst>
                                </p:cTn>
                              </p:par>
                              <p:par>
                                <p:cTn fill="hold" grpId="0" id="116" nodeType="withEffect" presetClass="entr" presetID="22" presetSubtype="1">
                                  <p:stCondLst>
                                    <p:cond delay="0"/>
                                  </p:stCondLst>
                                  <p:childTnLst>
                                    <p:set>
                                      <p:cBhvr>
                                        <p:cTn dur="1" fill="hold" id="117">
                                          <p:stCondLst>
                                            <p:cond delay="0"/>
                                          </p:stCondLst>
                                        </p:cTn>
                                        <p:tgtEl>
                                          <p:spTgt spid="756"/>
                                        </p:tgtEl>
                                        <p:attrNameLst>
                                          <p:attrName>style.visibility</p:attrName>
                                        </p:attrNameLst>
                                      </p:cBhvr>
                                      <p:to>
                                        <p:strVal val="visible"/>
                                      </p:to>
                                    </p:set>
                                    <p:animEffect filter="wipe(up)" transition="in">
                                      <p:cBhvr>
                                        <p:cTn dur="1000" id="118"/>
                                        <p:tgtEl>
                                          <p:spTgt spid="756"/>
                                        </p:tgtEl>
                                      </p:cBhvr>
                                    </p:animEffect>
                                  </p:childTnLst>
                                </p:cTn>
                              </p:par>
                              <p:par>
                                <p:cTn fill="hold" grpId="0" id="119" nodeType="withEffect" presetClass="entr" presetID="22" presetSubtype="1">
                                  <p:stCondLst>
                                    <p:cond delay="0"/>
                                  </p:stCondLst>
                                  <p:childTnLst>
                                    <p:set>
                                      <p:cBhvr>
                                        <p:cTn dur="1" fill="hold" id="120">
                                          <p:stCondLst>
                                            <p:cond delay="0"/>
                                          </p:stCondLst>
                                        </p:cTn>
                                        <p:tgtEl>
                                          <p:spTgt spid="732"/>
                                        </p:tgtEl>
                                        <p:attrNameLst>
                                          <p:attrName>style.visibility</p:attrName>
                                        </p:attrNameLst>
                                      </p:cBhvr>
                                      <p:to>
                                        <p:strVal val="visible"/>
                                      </p:to>
                                    </p:set>
                                    <p:animEffect filter="wipe(up)" transition="in">
                                      <p:cBhvr>
                                        <p:cTn dur="1000" id="121"/>
                                        <p:tgtEl>
                                          <p:spTgt spid="732"/>
                                        </p:tgtEl>
                                      </p:cBhvr>
                                    </p:animEffect>
                                  </p:childTnLst>
                                </p:cTn>
                              </p:par>
                              <p:par>
                                <p:cTn fill="hold" grpId="0" id="122" nodeType="withEffect" presetClass="entr" presetID="22" presetSubtype="1">
                                  <p:stCondLst>
                                    <p:cond delay="0"/>
                                  </p:stCondLst>
                                  <p:childTnLst>
                                    <p:set>
                                      <p:cBhvr>
                                        <p:cTn dur="1" fill="hold" id="123">
                                          <p:stCondLst>
                                            <p:cond delay="0"/>
                                          </p:stCondLst>
                                        </p:cTn>
                                        <p:tgtEl>
                                          <p:spTgt spid="728"/>
                                        </p:tgtEl>
                                        <p:attrNameLst>
                                          <p:attrName>style.visibility</p:attrName>
                                        </p:attrNameLst>
                                      </p:cBhvr>
                                      <p:to>
                                        <p:strVal val="visible"/>
                                      </p:to>
                                    </p:set>
                                    <p:animEffect filter="wipe(up)" transition="in">
                                      <p:cBhvr>
                                        <p:cTn dur="1000" id="124"/>
                                        <p:tgtEl>
                                          <p:spTgt spid="728"/>
                                        </p:tgtEl>
                                      </p:cBhvr>
                                    </p:animEffect>
                                  </p:childTnLst>
                                </p:cTn>
                              </p:par>
                              <p:par>
                                <p:cTn fill="hold" grpId="0" id="125" nodeType="withEffect" presetClass="entr" presetID="22" presetSubtype="1">
                                  <p:stCondLst>
                                    <p:cond delay="0"/>
                                  </p:stCondLst>
                                  <p:childTnLst>
                                    <p:set>
                                      <p:cBhvr>
                                        <p:cTn dur="1" fill="hold" id="126">
                                          <p:stCondLst>
                                            <p:cond delay="0"/>
                                          </p:stCondLst>
                                        </p:cTn>
                                        <p:tgtEl>
                                          <p:spTgt spid="757"/>
                                        </p:tgtEl>
                                        <p:attrNameLst>
                                          <p:attrName>style.visibility</p:attrName>
                                        </p:attrNameLst>
                                      </p:cBhvr>
                                      <p:to>
                                        <p:strVal val="visible"/>
                                      </p:to>
                                    </p:set>
                                    <p:animEffect filter="wipe(up)" transition="in">
                                      <p:cBhvr>
                                        <p:cTn dur="1000" id="127"/>
                                        <p:tgtEl>
                                          <p:spTgt spid="757"/>
                                        </p:tgtEl>
                                      </p:cBhvr>
                                    </p:animEffect>
                                  </p:childTnLst>
                                </p:cTn>
                              </p:par>
                              <p:par>
                                <p:cTn fill="hold" grpId="0" id="128" nodeType="withEffect" presetClass="entr" presetID="22" presetSubtype="1">
                                  <p:stCondLst>
                                    <p:cond delay="0"/>
                                  </p:stCondLst>
                                  <p:childTnLst>
                                    <p:set>
                                      <p:cBhvr>
                                        <p:cTn dur="1" fill="hold" id="129">
                                          <p:stCondLst>
                                            <p:cond delay="0"/>
                                          </p:stCondLst>
                                        </p:cTn>
                                        <p:tgtEl>
                                          <p:spTgt spid="733"/>
                                        </p:tgtEl>
                                        <p:attrNameLst>
                                          <p:attrName>style.visibility</p:attrName>
                                        </p:attrNameLst>
                                      </p:cBhvr>
                                      <p:to>
                                        <p:strVal val="visible"/>
                                      </p:to>
                                    </p:set>
                                    <p:animEffect filter="wipe(up)" transition="in">
                                      <p:cBhvr>
                                        <p:cTn dur="1000" id="130"/>
                                        <p:tgtEl>
                                          <p:spTgt spid="73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725"/>
      <p:bldP grpId="0" spid="726"/>
      <p:bldP grpId="0" spid="727"/>
      <p:bldP grpId="0" spid="728"/>
      <p:bldP grpId="0" spid="729"/>
      <p:bldP grpId="0" spid="730"/>
      <p:bldP grpId="0" spid="731"/>
      <p:bldP grpId="0" spid="732"/>
      <p:bldP grpId="0" spid="733"/>
      <p:bldP grpId="0" spid="753"/>
      <p:bldP grpId="0" spid="754"/>
      <p:bldP grpId="0" spid="755"/>
      <p:bldP grpId="0" spid="756"/>
      <p:bldP grpId="0" spid="757"/>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p:cNvGrpSpPr/>
          <p:nvPr/>
        </p:nvGrpSpPr>
        <p:grpSpPr>
          <a:xfrm rot="16200000">
            <a:off x="140999" y="2271331"/>
            <a:ext cx="2741895" cy="3043516"/>
            <a:chOff x="0" y="1"/>
            <a:chExt cx="2123058" cy="2356604"/>
          </a:xfrm>
        </p:grpSpPr>
        <p:sp>
          <p:nvSpPr>
            <p:cNvPr id="5" name="等腰三角形 4"/>
            <p:cNvSpPr/>
            <p:nvPr/>
          </p:nvSpPr>
          <p:spPr>
            <a:xfrm rot="5400000">
              <a:off x="-92684" y="92685"/>
              <a:ext cx="2308425" cy="2123058"/>
            </a:xfrm>
            <a:prstGeom prst="triangle">
              <a:avLst>
                <a:gd fmla="val 0" name="adj"/>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 name="矩形 5"/>
            <p:cNvSpPr/>
            <p:nvPr/>
          </p:nvSpPr>
          <p:spPr>
            <a:xfrm rot="18900000">
              <a:off x="915044" y="337794"/>
              <a:ext cx="242126" cy="24212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 name="矩形 6"/>
            <p:cNvSpPr/>
            <p:nvPr/>
          </p:nvSpPr>
          <p:spPr>
            <a:xfrm rot="18900000">
              <a:off x="665130" y="1075581"/>
              <a:ext cx="157264" cy="15726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 name="矩形 7"/>
            <p:cNvSpPr/>
            <p:nvPr/>
          </p:nvSpPr>
          <p:spPr>
            <a:xfrm rot="18900000">
              <a:off x="287538" y="629460"/>
              <a:ext cx="245933" cy="24593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 name="矩形 8"/>
            <p:cNvSpPr/>
            <p:nvPr/>
          </p:nvSpPr>
          <p:spPr>
            <a:xfrm rot="18900000">
              <a:off x="309373" y="790344"/>
              <a:ext cx="217050" cy="217050"/>
            </a:xfrm>
            <a:prstGeom prst="rect">
              <a:avLst/>
            </a:prstGeom>
            <a:solidFill>
              <a:schemeClr val="bg1">
                <a:lumMod val="75000"/>
              </a:schemeClr>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 name="矩形 9"/>
            <p:cNvSpPr/>
            <p:nvPr/>
          </p:nvSpPr>
          <p:spPr>
            <a:xfrm rot="18900000">
              <a:off x="1674825" y="256871"/>
              <a:ext cx="157264" cy="78632"/>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 name="矩形 10"/>
            <p:cNvSpPr/>
            <p:nvPr/>
          </p:nvSpPr>
          <p:spPr>
            <a:xfrm rot="18900000">
              <a:off x="261087" y="1496877"/>
              <a:ext cx="399743" cy="3997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 name="矩形 11"/>
            <p:cNvSpPr/>
            <p:nvPr/>
          </p:nvSpPr>
          <p:spPr>
            <a:xfrm rot="18900000">
              <a:off x="788756" y="1749590"/>
              <a:ext cx="331351" cy="331351"/>
            </a:xfrm>
            <a:prstGeom prst="rect">
              <a:avLst/>
            </a:prstGeom>
            <a:solidFill>
              <a:schemeClr val="bg1">
                <a:lumMod val="85000"/>
              </a:schemeClr>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3" name="矩形 12"/>
            <p:cNvSpPr/>
            <p:nvPr/>
          </p:nvSpPr>
          <p:spPr>
            <a:xfrm rot="18900000">
              <a:off x="678061" y="1666321"/>
              <a:ext cx="206232" cy="20623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4" name="矩形 13"/>
            <p:cNvSpPr/>
            <p:nvPr/>
          </p:nvSpPr>
          <p:spPr>
            <a:xfrm rot="18900000">
              <a:off x="522432" y="1702273"/>
              <a:ext cx="357388" cy="35738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5" name="矩形 14"/>
            <p:cNvSpPr/>
            <p:nvPr/>
          </p:nvSpPr>
          <p:spPr>
            <a:xfrm rot="18900000">
              <a:off x="1746417" y="1055518"/>
              <a:ext cx="297049" cy="29704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 name="矩形 15"/>
            <p:cNvSpPr/>
            <p:nvPr/>
          </p:nvSpPr>
          <p:spPr>
            <a:xfrm rot="18900000">
              <a:off x="1543033" y="747042"/>
              <a:ext cx="148524" cy="148524"/>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 name="矩形 16"/>
            <p:cNvSpPr/>
            <p:nvPr/>
          </p:nvSpPr>
          <p:spPr>
            <a:xfrm rot="18900000">
              <a:off x="494777" y="1773414"/>
              <a:ext cx="215104" cy="215104"/>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8" name="矩形 17"/>
            <p:cNvSpPr/>
            <p:nvPr/>
          </p:nvSpPr>
          <p:spPr>
            <a:xfrm rot="18900000">
              <a:off x="1752647" y="1296176"/>
              <a:ext cx="148524" cy="148524"/>
            </a:xfrm>
            <a:prstGeom prst="rect">
              <a:avLst/>
            </a:prstGeom>
            <a:solidFill>
              <a:srgbClr val="273045">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9" name="矩形 18"/>
            <p:cNvSpPr/>
            <p:nvPr/>
          </p:nvSpPr>
          <p:spPr>
            <a:xfrm rot="18900000">
              <a:off x="1091305" y="893736"/>
              <a:ext cx="257066" cy="257066"/>
            </a:xfrm>
            <a:prstGeom prst="rect">
              <a:avLst/>
            </a:prstGeom>
            <a:solidFill>
              <a:schemeClr val="bg1">
                <a:lumMod val="8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0" name="矩形 19"/>
            <p:cNvSpPr/>
            <p:nvPr/>
          </p:nvSpPr>
          <p:spPr>
            <a:xfrm rot="18900000">
              <a:off x="677384" y="1360584"/>
              <a:ext cx="459513" cy="45951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1" name="矩形 20"/>
            <p:cNvSpPr/>
            <p:nvPr/>
          </p:nvSpPr>
          <p:spPr>
            <a:xfrm rot="18900000">
              <a:off x="629038" y="2013164"/>
              <a:ext cx="343441" cy="34344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22" name="组合 21"/>
          <p:cNvGrpSpPr/>
          <p:nvPr/>
        </p:nvGrpSpPr>
        <p:grpSpPr>
          <a:xfrm rot="5400000">
            <a:off x="7497351" y="-83191"/>
            <a:ext cx="1583818" cy="1758045"/>
            <a:chOff x="0" y="1"/>
            <a:chExt cx="2123058" cy="2356604"/>
          </a:xfrm>
        </p:grpSpPr>
        <p:sp>
          <p:nvSpPr>
            <p:cNvPr id="23" name="等腰三角形 22"/>
            <p:cNvSpPr/>
            <p:nvPr/>
          </p:nvSpPr>
          <p:spPr>
            <a:xfrm rot="5400000">
              <a:off x="-92684" y="92685"/>
              <a:ext cx="2308425" cy="2123058"/>
            </a:xfrm>
            <a:prstGeom prst="triangle">
              <a:avLst>
                <a:gd fmla="val 0" name="adj"/>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4" name="矩形 23"/>
            <p:cNvSpPr/>
            <p:nvPr/>
          </p:nvSpPr>
          <p:spPr>
            <a:xfrm rot="18900000">
              <a:off x="915044" y="337794"/>
              <a:ext cx="242126" cy="24212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5" name="矩形 24"/>
            <p:cNvSpPr/>
            <p:nvPr/>
          </p:nvSpPr>
          <p:spPr>
            <a:xfrm rot="18900000">
              <a:off x="665130" y="1075581"/>
              <a:ext cx="157264" cy="15726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6" name="矩形 25"/>
            <p:cNvSpPr/>
            <p:nvPr/>
          </p:nvSpPr>
          <p:spPr>
            <a:xfrm rot="18900000">
              <a:off x="287538" y="629460"/>
              <a:ext cx="245933" cy="24593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7" name="矩形 26"/>
            <p:cNvSpPr/>
            <p:nvPr/>
          </p:nvSpPr>
          <p:spPr>
            <a:xfrm rot="18900000">
              <a:off x="309373" y="790344"/>
              <a:ext cx="217050" cy="217050"/>
            </a:xfrm>
            <a:prstGeom prst="rect">
              <a:avLst/>
            </a:prstGeom>
            <a:solidFill>
              <a:schemeClr val="bg1">
                <a:lumMod val="75000"/>
              </a:schemeClr>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8" name="矩形 27"/>
            <p:cNvSpPr/>
            <p:nvPr/>
          </p:nvSpPr>
          <p:spPr>
            <a:xfrm rot="18900000">
              <a:off x="1674825" y="256871"/>
              <a:ext cx="157264" cy="78632"/>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9" name="矩形 28"/>
            <p:cNvSpPr/>
            <p:nvPr/>
          </p:nvSpPr>
          <p:spPr>
            <a:xfrm rot="18900000">
              <a:off x="261087" y="1496877"/>
              <a:ext cx="399743" cy="3997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0" name="矩形 29"/>
            <p:cNvSpPr/>
            <p:nvPr/>
          </p:nvSpPr>
          <p:spPr>
            <a:xfrm rot="18900000">
              <a:off x="788756" y="1749590"/>
              <a:ext cx="331351" cy="331351"/>
            </a:xfrm>
            <a:prstGeom prst="rect">
              <a:avLst/>
            </a:prstGeom>
            <a:solidFill>
              <a:schemeClr val="bg1">
                <a:lumMod val="85000"/>
              </a:schemeClr>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1" name="矩形 30"/>
            <p:cNvSpPr/>
            <p:nvPr/>
          </p:nvSpPr>
          <p:spPr>
            <a:xfrm rot="18900000">
              <a:off x="678061" y="1666321"/>
              <a:ext cx="206232" cy="20623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2" name="矩形 31"/>
            <p:cNvSpPr/>
            <p:nvPr/>
          </p:nvSpPr>
          <p:spPr>
            <a:xfrm rot="18900000">
              <a:off x="522432" y="1702273"/>
              <a:ext cx="357388" cy="35738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3" name="矩形 32"/>
            <p:cNvSpPr/>
            <p:nvPr/>
          </p:nvSpPr>
          <p:spPr>
            <a:xfrm rot="18900000">
              <a:off x="1746417" y="1055518"/>
              <a:ext cx="297049" cy="29704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4" name="矩形 33"/>
            <p:cNvSpPr/>
            <p:nvPr/>
          </p:nvSpPr>
          <p:spPr>
            <a:xfrm rot="18900000">
              <a:off x="1543033" y="747042"/>
              <a:ext cx="148524" cy="148524"/>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5" name="矩形 34"/>
            <p:cNvSpPr/>
            <p:nvPr/>
          </p:nvSpPr>
          <p:spPr>
            <a:xfrm rot="18900000">
              <a:off x="494777" y="1773414"/>
              <a:ext cx="215104" cy="215104"/>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6" name="矩形 35"/>
            <p:cNvSpPr/>
            <p:nvPr/>
          </p:nvSpPr>
          <p:spPr>
            <a:xfrm rot="18900000">
              <a:off x="1752647" y="1296176"/>
              <a:ext cx="148524" cy="148524"/>
            </a:xfrm>
            <a:prstGeom prst="rect">
              <a:avLst/>
            </a:prstGeom>
            <a:solidFill>
              <a:srgbClr val="273045">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7" name="矩形 36"/>
            <p:cNvSpPr/>
            <p:nvPr/>
          </p:nvSpPr>
          <p:spPr>
            <a:xfrm rot="18900000">
              <a:off x="1091305" y="893736"/>
              <a:ext cx="257066" cy="257066"/>
            </a:xfrm>
            <a:prstGeom prst="rect">
              <a:avLst/>
            </a:prstGeom>
            <a:solidFill>
              <a:schemeClr val="bg1">
                <a:lumMod val="8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8" name="矩形 37"/>
            <p:cNvSpPr/>
            <p:nvPr/>
          </p:nvSpPr>
          <p:spPr>
            <a:xfrm rot="18900000">
              <a:off x="677384" y="1360584"/>
              <a:ext cx="459513" cy="45951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9" name="矩形 38"/>
            <p:cNvSpPr/>
            <p:nvPr/>
          </p:nvSpPr>
          <p:spPr>
            <a:xfrm rot="18900000">
              <a:off x="629038" y="2013164"/>
              <a:ext cx="343441" cy="34344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41" name="TextBox 7">
            <a:extLst>
              <a:ext uri="{FF2B5EF4-FFF2-40B4-BE49-F238E27FC236}">
                <a16:creationId xmlns:a16="http://schemas.microsoft.com/office/drawing/2014/main" id="{BDE0C5CE-00B3-4265-A611-DD8B2D85C94A}"/>
              </a:ext>
            </a:extLst>
          </p:cNvPr>
          <p:cNvSpPr txBox="1"/>
          <p:nvPr/>
        </p:nvSpPr>
        <p:spPr>
          <a:xfrm>
            <a:off x="2238702" y="2283718"/>
            <a:ext cx="4997594" cy="579120"/>
          </a:xfrm>
          <a:prstGeom prst="rect">
            <a:avLst/>
          </a:prstGeom>
          <a:noFill/>
        </p:spPr>
        <p:txBody>
          <a:bodyPr rtlCol="0" wrap="square">
            <a:spAutoFit/>
          </a:bodyPr>
          <a:lstStyle/>
          <a:p>
            <a:pPr algn="ctr"/>
            <a:r>
              <a:rPr altLang="en-US" lang="zh-CN" sz="3200">
                <a:solidFill>
                  <a:srgbClr val="273045"/>
                </a:solidFill>
                <a:cs typeface="+mn-ea"/>
                <a:sym typeface="+mn-lt"/>
              </a:rPr>
              <a:t>第四章标题内容</a:t>
            </a:r>
          </a:p>
        </p:txBody>
      </p:sp>
      <p:sp>
        <p:nvSpPr>
          <p:cNvPr id="42" name="矩形 41"/>
          <p:cNvSpPr/>
          <p:nvPr/>
        </p:nvSpPr>
        <p:spPr>
          <a:xfrm>
            <a:off x="4359483" y="1419622"/>
            <a:ext cx="756032" cy="756032"/>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a:solidFill>
                  <a:schemeClr val="bg1"/>
                </a:solidFill>
                <a:cs typeface="+mn-ea"/>
                <a:sym typeface="+mn-lt"/>
              </a:rPr>
              <a:t>PART   04</a:t>
            </a:r>
          </a:p>
        </p:txBody>
      </p:sp>
      <p:sp>
        <p:nvSpPr>
          <p:cNvPr id="43" name="矩形 42">
            <a:extLst>
              <a:ext uri="{FF2B5EF4-FFF2-40B4-BE49-F238E27FC236}">
                <a16:creationId xmlns:a16="http://schemas.microsoft.com/office/drawing/2014/main" id="{16359DD7-E23A-4F19-8E32-17D231E295E5}"/>
              </a:ext>
            </a:extLst>
          </p:cNvPr>
          <p:cNvSpPr/>
          <p:nvPr/>
        </p:nvSpPr>
        <p:spPr>
          <a:xfrm>
            <a:off x="2387736" y="3075805"/>
            <a:ext cx="4848560" cy="731520"/>
          </a:xfrm>
          <a:prstGeom prst="rect">
            <a:avLst/>
          </a:prstGeom>
        </p:spPr>
        <p:txBody>
          <a:bodyPr wrap="square">
            <a:spAutoFit/>
          </a:bodyPr>
          <a:lstStyle/>
          <a:p>
            <a:pPr algn="ctr">
              <a:lnSpc>
                <a:spcPct val="150000"/>
              </a:lnSpc>
            </a:pPr>
            <a:r>
              <a:rPr altLang="en-US" lang="zh-CN" sz="1400">
                <a:solidFill>
                  <a:srgbClr val="28354F"/>
                </a:solidFill>
                <a:cs typeface="+mn-ea"/>
                <a:sym typeface="+mn-lt"/>
              </a:rPr>
              <a:t>单击此处添加文字阐述，添加简短问题说明文字，具体添加文字在此处添加单击</a:t>
            </a:r>
          </a:p>
        </p:txBody>
      </p:sp>
      <p:grpSp>
        <p:nvGrpSpPr>
          <p:cNvPr id="44" name="组合 43"/>
          <p:cNvGrpSpPr/>
          <p:nvPr/>
        </p:nvGrpSpPr>
        <p:grpSpPr>
          <a:xfrm>
            <a:off x="5623896" y="1189824"/>
            <a:ext cx="790918" cy="918236"/>
            <a:chOff x="3288977" y="-263355"/>
            <a:chExt cx="1237092" cy="1436232"/>
          </a:xfrm>
        </p:grpSpPr>
        <p:cxnSp>
          <p:nvCxnSpPr>
            <p:cNvPr id="45" name="直接连接符 44"/>
            <p:cNvCxnSpPr/>
            <p:nvPr/>
          </p:nvCxnSpPr>
          <p:spPr>
            <a:xfrm flipV="1">
              <a:off x="3685663" y="-263355"/>
              <a:ext cx="840406" cy="840406"/>
            </a:xfrm>
            <a:prstGeom prst="line">
              <a:avLst/>
            </a:prstGeom>
            <a:ln w="12700">
              <a:solidFill>
                <a:srgbClr val="273045"/>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flipV="1">
              <a:off x="3288977" y="332471"/>
              <a:ext cx="840406" cy="840406"/>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cxnSp>
        <p:nvCxnSpPr>
          <p:cNvPr id="47" name="直接连接符 46"/>
          <p:cNvCxnSpPr/>
          <p:nvPr/>
        </p:nvCxnSpPr>
        <p:spPr>
          <a:xfrm flipV="1">
            <a:off x="2615861" y="2582096"/>
            <a:ext cx="465241" cy="465241"/>
          </a:xfrm>
          <a:prstGeom prst="line">
            <a:avLst/>
          </a:prstGeom>
          <a:ln w="12700">
            <a:solidFill>
              <a:srgbClr val="27304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1560762563"/>
      </p:ext>
    </p:extLst>
  </p:cSld>
  <p:clrMapOvr>
    <a:masterClrMapping/>
  </p:clrMapOvr>
  <mc:AlternateContent>
    <mc:Choice Requires="p14">
      <p:transition advClick="0" p14:dur="1600" spd="slow">
        <p14:prism isContent="1" isInverted="1"/>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1000" id="7"/>
                                        <p:tgtEl>
                                          <p:spTgt spid="4"/>
                                        </p:tgtEl>
                                      </p:cBhvr>
                                    </p:animEffect>
                                    <p:anim calcmode="lin" valueType="num">
                                      <p:cBhvr>
                                        <p:cTn dur="1000" fill="hold" id="8"/>
                                        <p:tgtEl>
                                          <p:spTgt spid="4"/>
                                        </p:tgtEl>
                                        <p:attrNameLst>
                                          <p:attrName>ppt_x</p:attrName>
                                        </p:attrNameLst>
                                      </p:cBhvr>
                                      <p:tavLst>
                                        <p:tav tm="0">
                                          <p:val>
                                            <p:strVal val="#ppt_x"/>
                                          </p:val>
                                        </p:tav>
                                        <p:tav tm="100000">
                                          <p:val>
                                            <p:strVal val="#ppt_x"/>
                                          </p:val>
                                        </p:tav>
                                      </p:tavLst>
                                    </p:anim>
                                    <p:anim calcmode="lin" valueType="num">
                                      <p:cBhvr>
                                        <p:cTn dur="1000" fill="hold" id="9"/>
                                        <p:tgtEl>
                                          <p:spTgt spid="4"/>
                                        </p:tgtEl>
                                        <p:attrNameLst>
                                          <p:attrName>ppt_y</p:attrName>
                                        </p:attrNameLst>
                                      </p:cBhvr>
                                      <p:tavLst>
                                        <p:tav tm="0">
                                          <p:val>
                                            <p:strVal val="#ppt_y+.1"/>
                                          </p:val>
                                        </p:tav>
                                        <p:tav tm="100000">
                                          <p:val>
                                            <p:strVal val="#ppt_y"/>
                                          </p:val>
                                        </p:tav>
                                      </p:tavLst>
                                    </p:anim>
                                  </p:childTnLst>
                                </p:cTn>
                              </p:par>
                              <p:par>
                                <p:cTn fill="hold" id="10" nodeType="withEffect" presetClass="entr" presetID="47" presetSubtype="0">
                                  <p:stCondLst>
                                    <p:cond delay="0"/>
                                  </p:stCondLst>
                                  <p:childTnLst>
                                    <p:set>
                                      <p:cBhvr>
                                        <p:cTn dur="1" fill="hold" id="11">
                                          <p:stCondLst>
                                            <p:cond delay="0"/>
                                          </p:stCondLst>
                                        </p:cTn>
                                        <p:tgtEl>
                                          <p:spTgt spid="22"/>
                                        </p:tgtEl>
                                        <p:attrNameLst>
                                          <p:attrName>style.visibility</p:attrName>
                                        </p:attrNameLst>
                                      </p:cBhvr>
                                      <p:to>
                                        <p:strVal val="visible"/>
                                      </p:to>
                                    </p:set>
                                    <p:animEffect filter="fade" transition="in">
                                      <p:cBhvr>
                                        <p:cTn dur="1000" id="12"/>
                                        <p:tgtEl>
                                          <p:spTgt spid="22"/>
                                        </p:tgtEl>
                                      </p:cBhvr>
                                    </p:animEffect>
                                    <p:anim calcmode="lin" valueType="num">
                                      <p:cBhvr>
                                        <p:cTn dur="1000" fill="hold" id="13"/>
                                        <p:tgtEl>
                                          <p:spTgt spid="22"/>
                                        </p:tgtEl>
                                        <p:attrNameLst>
                                          <p:attrName>ppt_x</p:attrName>
                                        </p:attrNameLst>
                                      </p:cBhvr>
                                      <p:tavLst>
                                        <p:tav tm="0">
                                          <p:val>
                                            <p:strVal val="#ppt_x"/>
                                          </p:val>
                                        </p:tav>
                                        <p:tav tm="100000">
                                          <p:val>
                                            <p:strVal val="#ppt_x"/>
                                          </p:val>
                                        </p:tav>
                                      </p:tavLst>
                                    </p:anim>
                                    <p:anim calcmode="lin" valueType="num">
                                      <p:cBhvr>
                                        <p:cTn dur="1000" fill="hold" id="14"/>
                                        <p:tgtEl>
                                          <p:spTgt spid="22"/>
                                        </p:tgtEl>
                                        <p:attrNameLst>
                                          <p:attrName>ppt_y</p:attrName>
                                        </p:attrNameLst>
                                      </p:cBhvr>
                                      <p:tavLst>
                                        <p:tav tm="0">
                                          <p:val>
                                            <p:strVal val="#ppt_y-.1"/>
                                          </p:val>
                                        </p:tav>
                                        <p:tav tm="100000">
                                          <p:val>
                                            <p:strVal val="#ppt_y"/>
                                          </p:val>
                                        </p:tav>
                                      </p:tavLst>
                                    </p:anim>
                                  </p:childTnLst>
                                </p:cTn>
                              </p:par>
                            </p:childTnLst>
                          </p:cTn>
                        </p:par>
                        <p:par>
                          <p:cTn fill="hold" id="15" nodeType="afterGroup">
                            <p:stCondLst>
                              <p:cond delay="1000"/>
                            </p:stCondLst>
                            <p:childTnLst>
                              <p:par>
                                <p:cTn fill="hold" grpId="0" id="16" nodeType="afterEffect" presetClass="entr" presetID="2" presetSubtype="1">
                                  <p:stCondLst>
                                    <p:cond delay="0"/>
                                  </p:stCondLst>
                                  <p:childTnLst>
                                    <p:set>
                                      <p:cBhvr>
                                        <p:cTn dur="1" fill="hold" id="17">
                                          <p:stCondLst>
                                            <p:cond delay="0"/>
                                          </p:stCondLst>
                                        </p:cTn>
                                        <p:tgtEl>
                                          <p:spTgt spid="42"/>
                                        </p:tgtEl>
                                        <p:attrNameLst>
                                          <p:attrName>style.visibility</p:attrName>
                                        </p:attrNameLst>
                                      </p:cBhvr>
                                      <p:to>
                                        <p:strVal val="visible"/>
                                      </p:to>
                                    </p:set>
                                    <p:anim calcmode="lin" valueType="num">
                                      <p:cBhvr additive="base">
                                        <p:cTn dur="500" fill="hold" id="18"/>
                                        <p:tgtEl>
                                          <p:spTgt spid="42"/>
                                        </p:tgtEl>
                                        <p:attrNameLst>
                                          <p:attrName>ppt_x</p:attrName>
                                        </p:attrNameLst>
                                      </p:cBhvr>
                                      <p:tavLst>
                                        <p:tav tm="0">
                                          <p:val>
                                            <p:strVal val="#ppt_x"/>
                                          </p:val>
                                        </p:tav>
                                        <p:tav tm="100000">
                                          <p:val>
                                            <p:strVal val="#ppt_x"/>
                                          </p:val>
                                        </p:tav>
                                      </p:tavLst>
                                    </p:anim>
                                    <p:anim calcmode="lin" valueType="num">
                                      <p:cBhvr additive="base">
                                        <p:cTn dur="500" fill="hold" id="19"/>
                                        <p:tgtEl>
                                          <p:spTgt spid="42"/>
                                        </p:tgtEl>
                                        <p:attrNameLst>
                                          <p:attrName>ppt_y</p:attrName>
                                        </p:attrNameLst>
                                      </p:cBhvr>
                                      <p:tavLst>
                                        <p:tav tm="0">
                                          <p:val>
                                            <p:strVal val="0-#ppt_h/2"/>
                                          </p:val>
                                        </p:tav>
                                        <p:tav tm="100000">
                                          <p:val>
                                            <p:strVal val="#ppt_y"/>
                                          </p:val>
                                        </p:tav>
                                      </p:tavLst>
                                    </p:anim>
                                  </p:childTnLst>
                                </p:cTn>
                              </p:par>
                              <p:par>
                                <p:cTn fill="hold" id="20" nodeType="withEffect" presetClass="entr" presetID="22" presetSubtype="4">
                                  <p:stCondLst>
                                    <p:cond delay="250"/>
                                  </p:stCondLst>
                                  <p:childTnLst>
                                    <p:set>
                                      <p:cBhvr>
                                        <p:cTn dur="1" fill="hold" id="21">
                                          <p:stCondLst>
                                            <p:cond delay="0"/>
                                          </p:stCondLst>
                                        </p:cTn>
                                        <p:tgtEl>
                                          <p:spTgt spid="44"/>
                                        </p:tgtEl>
                                        <p:attrNameLst>
                                          <p:attrName>style.visibility</p:attrName>
                                        </p:attrNameLst>
                                      </p:cBhvr>
                                      <p:to>
                                        <p:strVal val="visible"/>
                                      </p:to>
                                    </p:set>
                                    <p:animEffect filter="wipe(down)" transition="in">
                                      <p:cBhvr>
                                        <p:cTn dur="500" id="22"/>
                                        <p:tgtEl>
                                          <p:spTgt spid="44"/>
                                        </p:tgtEl>
                                      </p:cBhvr>
                                    </p:animEffect>
                                  </p:childTnLst>
                                </p:cTn>
                              </p:par>
                              <p:par>
                                <p:cTn fill="hold" id="23" nodeType="withEffect" presetClass="entr" presetID="22" presetSubtype="1">
                                  <p:stCondLst>
                                    <p:cond delay="250"/>
                                  </p:stCondLst>
                                  <p:childTnLst>
                                    <p:set>
                                      <p:cBhvr>
                                        <p:cTn dur="1" fill="hold" id="24">
                                          <p:stCondLst>
                                            <p:cond delay="0"/>
                                          </p:stCondLst>
                                        </p:cTn>
                                        <p:tgtEl>
                                          <p:spTgt spid="47"/>
                                        </p:tgtEl>
                                        <p:attrNameLst>
                                          <p:attrName>style.visibility</p:attrName>
                                        </p:attrNameLst>
                                      </p:cBhvr>
                                      <p:to>
                                        <p:strVal val="visible"/>
                                      </p:to>
                                    </p:set>
                                    <p:animEffect filter="wipe(up)" transition="in">
                                      <p:cBhvr>
                                        <p:cTn dur="500" id="25"/>
                                        <p:tgtEl>
                                          <p:spTgt spid="47"/>
                                        </p:tgtEl>
                                      </p:cBhvr>
                                    </p:animEffect>
                                  </p:childTnLst>
                                </p:cTn>
                              </p:par>
                              <p:par>
                                <p:cTn fill="hold" grpId="0" id="26" nodeType="withEffect" presetClass="entr" presetID="5" presetSubtype="10">
                                  <p:stCondLst>
                                    <p:cond delay="750"/>
                                  </p:stCondLst>
                                  <p:childTnLst>
                                    <p:set>
                                      <p:cBhvr>
                                        <p:cTn dur="1" fill="hold" id="27">
                                          <p:stCondLst>
                                            <p:cond delay="0"/>
                                          </p:stCondLst>
                                        </p:cTn>
                                        <p:tgtEl>
                                          <p:spTgt spid="41"/>
                                        </p:tgtEl>
                                        <p:attrNameLst>
                                          <p:attrName>style.visibility</p:attrName>
                                        </p:attrNameLst>
                                      </p:cBhvr>
                                      <p:to>
                                        <p:strVal val="visible"/>
                                      </p:to>
                                    </p:set>
                                    <p:animEffect filter="checkerboard(across)" transition="in">
                                      <p:cBhvr>
                                        <p:cTn dur="750" id="28"/>
                                        <p:tgtEl>
                                          <p:spTgt spid="41"/>
                                        </p:tgtEl>
                                      </p:cBhvr>
                                    </p:animEffect>
                                  </p:childTnLst>
                                </p:cTn>
                              </p:par>
                              <p:par>
                                <p:cTn fill="hold" grpId="0" id="29" nodeType="withEffect" presetClass="entr" presetID="5" presetSubtype="10">
                                  <p:stCondLst>
                                    <p:cond delay="750"/>
                                  </p:stCondLst>
                                  <p:childTnLst>
                                    <p:set>
                                      <p:cBhvr>
                                        <p:cTn dur="1" fill="hold" id="30">
                                          <p:stCondLst>
                                            <p:cond delay="0"/>
                                          </p:stCondLst>
                                        </p:cTn>
                                        <p:tgtEl>
                                          <p:spTgt spid="43"/>
                                        </p:tgtEl>
                                        <p:attrNameLst>
                                          <p:attrName>style.visibility</p:attrName>
                                        </p:attrNameLst>
                                      </p:cBhvr>
                                      <p:to>
                                        <p:strVal val="visible"/>
                                      </p:to>
                                    </p:set>
                                    <p:animEffect filter="checkerboard(across)" transition="in">
                                      <p:cBhvr>
                                        <p:cTn dur="750" id="31"/>
                                        <p:tgtEl>
                                          <p:spTgt spid="4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1"/>
      <p:bldP grpId="0" spid="42"/>
      <p:bldP grpId="0" spid="43"/>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1" name="组合 20"/>
          <p:cNvGrpSpPr/>
          <p:nvPr/>
        </p:nvGrpSpPr>
        <p:grpSpPr>
          <a:xfrm>
            <a:off x="5631536" y="58291"/>
            <a:ext cx="790918" cy="918236"/>
            <a:chOff x="3288977" y="-263355"/>
            <a:chExt cx="1237092" cy="1436232"/>
          </a:xfrm>
        </p:grpSpPr>
        <p:cxnSp>
          <p:nvCxnSpPr>
            <p:cNvPr id="22" name="直接连接符 21"/>
            <p:cNvCxnSpPr/>
            <p:nvPr/>
          </p:nvCxnSpPr>
          <p:spPr>
            <a:xfrm flipV="1">
              <a:off x="3685663" y="-263355"/>
              <a:ext cx="840406" cy="840406"/>
            </a:xfrm>
            <a:prstGeom prst="line">
              <a:avLst/>
            </a:prstGeom>
            <a:ln w="12700">
              <a:solidFill>
                <a:srgbClr val="273045"/>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V="1">
              <a:off x="3288977" y="332471"/>
              <a:ext cx="840406" cy="840406"/>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cxnSp>
        <p:nvCxnSpPr>
          <p:cNvPr id="24" name="直接连接符 23"/>
          <p:cNvCxnSpPr/>
          <p:nvPr/>
        </p:nvCxnSpPr>
        <p:spPr>
          <a:xfrm flipV="1">
            <a:off x="3006982" y="1183660"/>
            <a:ext cx="465241" cy="465241"/>
          </a:xfrm>
          <a:prstGeom prst="line">
            <a:avLst/>
          </a:prstGeom>
          <a:ln w="12700">
            <a:solidFill>
              <a:srgbClr val="273045"/>
            </a:solidFill>
          </a:ln>
        </p:spPr>
        <p:style>
          <a:lnRef idx="1">
            <a:schemeClr val="accent1"/>
          </a:lnRef>
          <a:fillRef idx="0">
            <a:schemeClr val="accent1"/>
          </a:fillRef>
          <a:effectRef idx="0">
            <a:schemeClr val="accent1"/>
          </a:effectRef>
          <a:fontRef idx="minor">
            <a:schemeClr val="tx1"/>
          </a:fontRef>
        </p:style>
      </p:cxnSp>
      <p:grpSp>
        <p:nvGrpSpPr>
          <p:cNvPr id="26" name="组合 25"/>
          <p:cNvGrpSpPr/>
          <p:nvPr/>
        </p:nvGrpSpPr>
        <p:grpSpPr>
          <a:xfrm>
            <a:off x="8010071" y="4323214"/>
            <a:ext cx="845241" cy="620356"/>
            <a:chOff x="7789817" y="4257180"/>
            <a:chExt cx="845241" cy="620356"/>
          </a:xfrm>
        </p:grpSpPr>
        <p:grpSp>
          <p:nvGrpSpPr>
            <p:cNvPr id="27" name="组合 26"/>
            <p:cNvGrpSpPr/>
            <p:nvPr/>
          </p:nvGrpSpPr>
          <p:grpSpPr>
            <a:xfrm>
              <a:off x="8306276" y="4330865"/>
              <a:ext cx="328782" cy="303293"/>
              <a:chOff x="8349677" y="4284250"/>
              <a:chExt cx="600042" cy="553523"/>
            </a:xfrm>
          </p:grpSpPr>
          <p:sp>
            <p:nvSpPr>
              <p:cNvPr id="31" name="矩形 30"/>
              <p:cNvSpPr/>
              <p:nvPr/>
            </p:nvSpPr>
            <p:spPr>
              <a:xfrm rot="18900000">
                <a:off x="8349677" y="4284250"/>
                <a:ext cx="272026" cy="272026"/>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2" name="矩形 31"/>
              <p:cNvSpPr/>
              <p:nvPr/>
            </p:nvSpPr>
            <p:spPr>
              <a:xfrm rot="18900000">
                <a:off x="8724654" y="4612708"/>
                <a:ext cx="225065" cy="22506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28" name="矩形 27"/>
            <p:cNvSpPr/>
            <p:nvPr/>
          </p:nvSpPr>
          <p:spPr>
            <a:xfrm rot="8100000">
              <a:off x="7789817" y="4339105"/>
              <a:ext cx="264135" cy="26413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9" name="矩形 28"/>
            <p:cNvSpPr/>
            <p:nvPr/>
          </p:nvSpPr>
          <p:spPr>
            <a:xfrm rot="8100000">
              <a:off x="8102733" y="4745468"/>
              <a:ext cx="132068" cy="132068"/>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0" name="矩形 29"/>
            <p:cNvSpPr/>
            <p:nvPr/>
          </p:nvSpPr>
          <p:spPr>
            <a:xfrm rot="8100000">
              <a:off x="7916345" y="4257180"/>
              <a:ext cx="132068" cy="132068"/>
            </a:xfrm>
            <a:prstGeom prst="rect">
              <a:avLst/>
            </a:prstGeom>
            <a:solidFill>
              <a:srgbClr val="273045">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37" name="组合 36"/>
          <p:cNvGrpSpPr/>
          <p:nvPr/>
        </p:nvGrpSpPr>
        <p:grpSpPr>
          <a:xfrm>
            <a:off x="0" y="1"/>
            <a:ext cx="1721886" cy="1911301"/>
            <a:chOff x="0" y="1"/>
            <a:chExt cx="2123058" cy="2356604"/>
          </a:xfrm>
        </p:grpSpPr>
        <p:sp>
          <p:nvSpPr>
            <p:cNvPr id="4" name="等腰三角形 3"/>
            <p:cNvSpPr/>
            <p:nvPr/>
          </p:nvSpPr>
          <p:spPr>
            <a:xfrm rot="5400000">
              <a:off x="-92684" y="92685"/>
              <a:ext cx="2308425" cy="2123058"/>
            </a:xfrm>
            <a:prstGeom prst="triangle">
              <a:avLst>
                <a:gd fmla="val 0" name="adj"/>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 name="矩形 4"/>
            <p:cNvSpPr/>
            <p:nvPr/>
          </p:nvSpPr>
          <p:spPr>
            <a:xfrm rot="18900000">
              <a:off x="915044" y="337794"/>
              <a:ext cx="242126" cy="24212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 name="矩形 5"/>
            <p:cNvSpPr/>
            <p:nvPr/>
          </p:nvSpPr>
          <p:spPr>
            <a:xfrm rot="18900000">
              <a:off x="665130" y="1075581"/>
              <a:ext cx="157264" cy="15726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 name="矩形 6"/>
            <p:cNvSpPr/>
            <p:nvPr/>
          </p:nvSpPr>
          <p:spPr>
            <a:xfrm rot="18900000">
              <a:off x="287538" y="629460"/>
              <a:ext cx="245933" cy="24593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 name="矩形 7"/>
            <p:cNvSpPr/>
            <p:nvPr/>
          </p:nvSpPr>
          <p:spPr>
            <a:xfrm rot="18900000">
              <a:off x="309373" y="790344"/>
              <a:ext cx="217050" cy="217050"/>
            </a:xfrm>
            <a:prstGeom prst="rect">
              <a:avLst/>
            </a:prstGeom>
            <a:solidFill>
              <a:schemeClr val="bg1">
                <a:lumMod val="75000"/>
              </a:schemeClr>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 name="矩形 8"/>
            <p:cNvSpPr/>
            <p:nvPr/>
          </p:nvSpPr>
          <p:spPr>
            <a:xfrm rot="18900000">
              <a:off x="1674825" y="256871"/>
              <a:ext cx="157264" cy="78632"/>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 name="矩形 9"/>
            <p:cNvSpPr/>
            <p:nvPr/>
          </p:nvSpPr>
          <p:spPr>
            <a:xfrm rot="18900000">
              <a:off x="261087" y="1496877"/>
              <a:ext cx="399743" cy="3997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 name="矩形 10"/>
            <p:cNvSpPr/>
            <p:nvPr/>
          </p:nvSpPr>
          <p:spPr>
            <a:xfrm rot="18900000">
              <a:off x="788756" y="1749590"/>
              <a:ext cx="331351" cy="331351"/>
            </a:xfrm>
            <a:prstGeom prst="rect">
              <a:avLst/>
            </a:prstGeom>
            <a:solidFill>
              <a:schemeClr val="bg1">
                <a:lumMod val="85000"/>
              </a:schemeClr>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 name="矩形 11"/>
            <p:cNvSpPr/>
            <p:nvPr/>
          </p:nvSpPr>
          <p:spPr>
            <a:xfrm rot="18900000">
              <a:off x="678061" y="1666321"/>
              <a:ext cx="206232" cy="20623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4" name="矩形 13"/>
            <p:cNvSpPr/>
            <p:nvPr/>
          </p:nvSpPr>
          <p:spPr>
            <a:xfrm rot="18900000">
              <a:off x="522432" y="1702273"/>
              <a:ext cx="357388" cy="35738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5" name="矩形 14"/>
            <p:cNvSpPr/>
            <p:nvPr/>
          </p:nvSpPr>
          <p:spPr>
            <a:xfrm rot="18900000">
              <a:off x="1746417" y="1055518"/>
              <a:ext cx="297049" cy="29704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 name="矩形 15"/>
            <p:cNvSpPr/>
            <p:nvPr/>
          </p:nvSpPr>
          <p:spPr>
            <a:xfrm rot="18900000">
              <a:off x="1543033" y="747042"/>
              <a:ext cx="148524" cy="148524"/>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 name="矩形 16"/>
            <p:cNvSpPr/>
            <p:nvPr/>
          </p:nvSpPr>
          <p:spPr>
            <a:xfrm rot="18900000">
              <a:off x="494777" y="1773414"/>
              <a:ext cx="215104" cy="215104"/>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8" name="矩形 17"/>
            <p:cNvSpPr/>
            <p:nvPr/>
          </p:nvSpPr>
          <p:spPr>
            <a:xfrm rot="18900000">
              <a:off x="1752647" y="1296176"/>
              <a:ext cx="148524" cy="148524"/>
            </a:xfrm>
            <a:prstGeom prst="rect">
              <a:avLst/>
            </a:prstGeom>
            <a:solidFill>
              <a:srgbClr val="273045">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9" name="矩形 18"/>
            <p:cNvSpPr/>
            <p:nvPr/>
          </p:nvSpPr>
          <p:spPr>
            <a:xfrm rot="18900000">
              <a:off x="1091305" y="893736"/>
              <a:ext cx="257066" cy="257066"/>
            </a:xfrm>
            <a:prstGeom prst="rect">
              <a:avLst/>
            </a:prstGeom>
            <a:solidFill>
              <a:schemeClr val="bg1">
                <a:lumMod val="8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0" name="矩形 19"/>
            <p:cNvSpPr/>
            <p:nvPr/>
          </p:nvSpPr>
          <p:spPr>
            <a:xfrm rot="18900000">
              <a:off x="677384" y="1360584"/>
              <a:ext cx="459513" cy="45951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3" name="矩形 12"/>
            <p:cNvSpPr/>
            <p:nvPr/>
          </p:nvSpPr>
          <p:spPr>
            <a:xfrm rot="18900000">
              <a:off x="629038" y="2013164"/>
              <a:ext cx="343441" cy="34344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33" name="TextBox 32"/>
          <p:cNvSpPr txBox="1"/>
          <p:nvPr/>
        </p:nvSpPr>
        <p:spPr>
          <a:xfrm>
            <a:off x="3688599" y="869847"/>
            <a:ext cx="1766802" cy="518160"/>
          </a:xfrm>
          <a:prstGeom prst="rect">
            <a:avLst/>
          </a:prstGeom>
          <a:noFill/>
        </p:spPr>
        <p:txBody>
          <a:bodyPr rtlCol="0" wrap="square">
            <a:spAutoFit/>
          </a:bodyPr>
          <a:lstStyle/>
          <a:p>
            <a:pPr algn="dist"/>
            <a:r>
              <a:rPr altLang="zh-CN" lang="en-US" sz="2800">
                <a:effectLst>
                  <a:outerShdw algn="tl" blurRad="38100" dir="2700000" dist="38100">
                    <a:srgbClr val="000000">
                      <a:alpha val="43137"/>
                    </a:srgbClr>
                  </a:outerShdw>
                </a:effectLst>
                <a:cs typeface="+mn-ea"/>
                <a:sym typeface="+mn-lt"/>
              </a:rPr>
              <a:t>Content</a:t>
            </a:r>
          </a:p>
        </p:txBody>
      </p:sp>
      <p:sp>
        <p:nvSpPr>
          <p:cNvPr id="34" name="TextBox 33"/>
          <p:cNvSpPr txBox="1"/>
          <p:nvPr/>
        </p:nvSpPr>
        <p:spPr>
          <a:xfrm>
            <a:off x="3714659" y="385380"/>
            <a:ext cx="1714682" cy="640080"/>
          </a:xfrm>
          <a:prstGeom prst="rect">
            <a:avLst/>
          </a:prstGeom>
          <a:noFill/>
        </p:spPr>
        <p:txBody>
          <a:bodyPr rtlCol="0" wrap="square">
            <a:spAutoFit/>
          </a:bodyPr>
          <a:lstStyle/>
          <a:p>
            <a:pPr algn="dist"/>
            <a:r>
              <a:rPr altLang="en-US" lang="zh-CN" sz="3600">
                <a:effectLst>
                  <a:outerShdw algn="tl" blurRad="38100" dir="2700000" dist="38100">
                    <a:srgbClr val="000000">
                      <a:alpha val="43137"/>
                    </a:srgbClr>
                  </a:outerShdw>
                </a:effectLst>
                <a:cs typeface="+mn-ea"/>
                <a:sym typeface="+mn-lt"/>
              </a:rPr>
              <a:t>目录</a:t>
            </a:r>
          </a:p>
        </p:txBody>
      </p:sp>
      <p:sp>
        <p:nvSpPr>
          <p:cNvPr id="35" name="矩形 34"/>
          <p:cNvSpPr/>
          <p:nvPr/>
        </p:nvSpPr>
        <p:spPr>
          <a:xfrm>
            <a:off x="4427984" y="1373903"/>
            <a:ext cx="288032" cy="45719"/>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6" name="矩形 35"/>
          <p:cNvSpPr/>
          <p:nvPr/>
        </p:nvSpPr>
        <p:spPr>
          <a:xfrm>
            <a:off x="1043608" y="2236363"/>
            <a:ext cx="461095" cy="461095"/>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a:cs typeface="+mn-ea"/>
                <a:sym typeface="+mn-lt"/>
              </a:rPr>
              <a:t>01</a:t>
            </a:r>
          </a:p>
        </p:txBody>
      </p:sp>
      <p:grpSp>
        <p:nvGrpSpPr>
          <p:cNvPr id="38" name="组合 37">
            <a:extLst>
              <a:ext uri="{FF2B5EF4-FFF2-40B4-BE49-F238E27FC236}">
                <a16:creationId xmlns:a16="http://schemas.microsoft.com/office/drawing/2014/main" id="{F7B0B976-4026-47BE-9F54-FB627BECFBFB}"/>
              </a:ext>
            </a:extLst>
          </p:cNvPr>
          <p:cNvGrpSpPr/>
          <p:nvPr/>
        </p:nvGrpSpPr>
        <p:grpSpPr>
          <a:xfrm>
            <a:off x="1626414" y="2196908"/>
            <a:ext cx="3214341" cy="518858"/>
            <a:chOff x="5724128" y="1092848"/>
            <a:chExt cx="3214341" cy="518858"/>
          </a:xfrm>
        </p:grpSpPr>
        <p:sp>
          <p:nvSpPr>
            <p:cNvPr id="39" name="TextBox 39">
              <a:extLst>
                <a:ext uri="{FF2B5EF4-FFF2-40B4-BE49-F238E27FC236}">
                  <a16:creationId xmlns:a16="http://schemas.microsoft.com/office/drawing/2014/main" id="{2F36A554-F26D-4AD7-B9C8-360DFCEF61C6}"/>
                </a:ext>
              </a:extLst>
            </p:cNvPr>
            <p:cNvSpPr txBox="1"/>
            <p:nvPr/>
          </p:nvSpPr>
          <p:spPr>
            <a:xfrm>
              <a:off x="5724129" y="1092848"/>
              <a:ext cx="995680" cy="335280"/>
            </a:xfrm>
            <a:prstGeom prst="rect">
              <a:avLst/>
            </a:prstGeom>
            <a:noFill/>
          </p:spPr>
          <p:txBody>
            <a:bodyPr rtlCol="0" wrap="none">
              <a:spAutoFit/>
            </a:bodyPr>
            <a:lstStyle/>
            <a:p>
              <a:r>
                <a:rPr altLang="en-US" lang="zh-CN" sz="1600">
                  <a:cs typeface="+mn-ea"/>
                  <a:sym typeface="+mn-lt"/>
                </a:rPr>
                <a:t>添加标题</a:t>
              </a:r>
            </a:p>
          </p:txBody>
        </p:sp>
        <p:sp>
          <p:nvSpPr>
            <p:cNvPr id="40" name="TextBox 40">
              <a:extLst>
                <a:ext uri="{FF2B5EF4-FFF2-40B4-BE49-F238E27FC236}">
                  <a16:creationId xmlns:a16="http://schemas.microsoft.com/office/drawing/2014/main" id="{4B723724-71FA-4C5E-A941-617FDE92879D}"/>
                </a:ext>
              </a:extLst>
            </p:cNvPr>
            <p:cNvSpPr txBox="1"/>
            <p:nvPr/>
          </p:nvSpPr>
          <p:spPr>
            <a:xfrm>
              <a:off x="5724127" y="1357790"/>
              <a:ext cx="3183255" cy="251460"/>
            </a:xfrm>
            <a:prstGeom prst="rect">
              <a:avLst/>
            </a:prstGeom>
            <a:noFill/>
          </p:spPr>
          <p:txBody>
            <a:bodyPr rtlCol="0" wrap="none">
              <a:spAutoFit/>
            </a:bodyPr>
            <a:lstStyle/>
            <a:p>
              <a:r>
                <a:rPr altLang="zh-CN" lang="en-US" sz="1050">
                  <a:cs typeface="+mn-ea"/>
                  <a:sym typeface="+mn-lt"/>
                </a:rPr>
                <a:t>A that adds the title and content of the catalog</a:t>
              </a:r>
            </a:p>
          </p:txBody>
        </p:sp>
      </p:grpSp>
      <p:sp>
        <p:nvSpPr>
          <p:cNvPr id="41" name="矩形 40"/>
          <p:cNvSpPr/>
          <p:nvPr/>
        </p:nvSpPr>
        <p:spPr>
          <a:xfrm>
            <a:off x="4830985" y="2236363"/>
            <a:ext cx="461095" cy="461095"/>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a:cs typeface="+mn-ea"/>
                <a:sym typeface="+mn-lt"/>
              </a:rPr>
              <a:t>02</a:t>
            </a:r>
          </a:p>
        </p:txBody>
      </p:sp>
      <p:grpSp>
        <p:nvGrpSpPr>
          <p:cNvPr id="42" name="组合 41">
            <a:extLst>
              <a:ext uri="{FF2B5EF4-FFF2-40B4-BE49-F238E27FC236}">
                <a16:creationId xmlns:a16="http://schemas.microsoft.com/office/drawing/2014/main" id="{F7B0B976-4026-47BE-9F54-FB627BECFBFB}"/>
              </a:ext>
            </a:extLst>
          </p:cNvPr>
          <p:cNvGrpSpPr/>
          <p:nvPr/>
        </p:nvGrpSpPr>
        <p:grpSpPr>
          <a:xfrm>
            <a:off x="5429341" y="2196908"/>
            <a:ext cx="3214341" cy="518858"/>
            <a:chOff x="5724128" y="1092848"/>
            <a:chExt cx="3214341" cy="518858"/>
          </a:xfrm>
        </p:grpSpPr>
        <p:sp>
          <p:nvSpPr>
            <p:cNvPr id="43" name="TextBox 39">
              <a:extLst>
                <a:ext uri="{FF2B5EF4-FFF2-40B4-BE49-F238E27FC236}">
                  <a16:creationId xmlns:a16="http://schemas.microsoft.com/office/drawing/2014/main" id="{2F36A554-F26D-4AD7-B9C8-360DFCEF61C6}"/>
                </a:ext>
              </a:extLst>
            </p:cNvPr>
            <p:cNvSpPr txBox="1"/>
            <p:nvPr/>
          </p:nvSpPr>
          <p:spPr>
            <a:xfrm>
              <a:off x="5724128" y="1092848"/>
              <a:ext cx="995680" cy="335280"/>
            </a:xfrm>
            <a:prstGeom prst="rect">
              <a:avLst/>
            </a:prstGeom>
            <a:noFill/>
          </p:spPr>
          <p:txBody>
            <a:bodyPr rtlCol="0" wrap="none">
              <a:spAutoFit/>
            </a:bodyPr>
            <a:lstStyle/>
            <a:p>
              <a:r>
                <a:rPr altLang="en-US" lang="zh-CN" sz="1600">
                  <a:cs typeface="+mn-ea"/>
                  <a:sym typeface="+mn-lt"/>
                </a:rPr>
                <a:t>添加标题</a:t>
              </a:r>
            </a:p>
          </p:txBody>
        </p:sp>
        <p:sp>
          <p:nvSpPr>
            <p:cNvPr id="44" name="TextBox 40">
              <a:extLst>
                <a:ext uri="{FF2B5EF4-FFF2-40B4-BE49-F238E27FC236}">
                  <a16:creationId xmlns:a16="http://schemas.microsoft.com/office/drawing/2014/main" id="{4B723724-71FA-4C5E-A941-617FDE92879D}"/>
                </a:ext>
              </a:extLst>
            </p:cNvPr>
            <p:cNvSpPr txBox="1"/>
            <p:nvPr/>
          </p:nvSpPr>
          <p:spPr>
            <a:xfrm>
              <a:off x="5724128" y="1357790"/>
              <a:ext cx="3183255" cy="251460"/>
            </a:xfrm>
            <a:prstGeom prst="rect">
              <a:avLst/>
            </a:prstGeom>
            <a:noFill/>
          </p:spPr>
          <p:txBody>
            <a:bodyPr rtlCol="0" wrap="none">
              <a:spAutoFit/>
            </a:bodyPr>
            <a:lstStyle/>
            <a:p>
              <a:r>
                <a:rPr altLang="zh-CN" lang="en-US" sz="1050">
                  <a:cs typeface="+mn-ea"/>
                  <a:sym typeface="+mn-lt"/>
                </a:rPr>
                <a:t>A that adds the title and content of the catalog</a:t>
              </a:r>
            </a:p>
          </p:txBody>
        </p:sp>
      </p:grpSp>
      <p:sp>
        <p:nvSpPr>
          <p:cNvPr id="45" name="矩形 44"/>
          <p:cNvSpPr/>
          <p:nvPr/>
        </p:nvSpPr>
        <p:spPr>
          <a:xfrm>
            <a:off x="1043608" y="3219822"/>
            <a:ext cx="461095" cy="461095"/>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a:cs typeface="+mn-ea"/>
                <a:sym typeface="+mn-lt"/>
              </a:rPr>
              <a:t>03</a:t>
            </a:r>
          </a:p>
        </p:txBody>
      </p:sp>
      <p:grpSp>
        <p:nvGrpSpPr>
          <p:cNvPr id="46" name="组合 45">
            <a:extLst>
              <a:ext uri="{FF2B5EF4-FFF2-40B4-BE49-F238E27FC236}">
                <a16:creationId xmlns:a16="http://schemas.microsoft.com/office/drawing/2014/main" id="{F7B0B976-4026-47BE-9F54-FB627BECFBFB}"/>
              </a:ext>
            </a:extLst>
          </p:cNvPr>
          <p:cNvGrpSpPr/>
          <p:nvPr/>
        </p:nvGrpSpPr>
        <p:grpSpPr>
          <a:xfrm>
            <a:off x="1626414" y="3180367"/>
            <a:ext cx="3214341" cy="518858"/>
            <a:chOff x="5724128" y="1092848"/>
            <a:chExt cx="3214341" cy="518858"/>
          </a:xfrm>
        </p:grpSpPr>
        <p:sp>
          <p:nvSpPr>
            <p:cNvPr id="47" name="TextBox 39">
              <a:extLst>
                <a:ext uri="{FF2B5EF4-FFF2-40B4-BE49-F238E27FC236}">
                  <a16:creationId xmlns:a16="http://schemas.microsoft.com/office/drawing/2014/main" id="{2F36A554-F26D-4AD7-B9C8-360DFCEF61C6}"/>
                </a:ext>
              </a:extLst>
            </p:cNvPr>
            <p:cNvSpPr txBox="1"/>
            <p:nvPr/>
          </p:nvSpPr>
          <p:spPr>
            <a:xfrm>
              <a:off x="5724129" y="1092848"/>
              <a:ext cx="995680" cy="335280"/>
            </a:xfrm>
            <a:prstGeom prst="rect">
              <a:avLst/>
            </a:prstGeom>
            <a:noFill/>
          </p:spPr>
          <p:txBody>
            <a:bodyPr rtlCol="0" wrap="none">
              <a:spAutoFit/>
            </a:bodyPr>
            <a:lstStyle/>
            <a:p>
              <a:r>
                <a:rPr altLang="en-US" lang="zh-CN" sz="1600">
                  <a:cs typeface="+mn-ea"/>
                  <a:sym typeface="+mn-lt"/>
                </a:rPr>
                <a:t>添加标题</a:t>
              </a:r>
            </a:p>
          </p:txBody>
        </p:sp>
        <p:sp>
          <p:nvSpPr>
            <p:cNvPr id="48" name="TextBox 40">
              <a:extLst>
                <a:ext uri="{FF2B5EF4-FFF2-40B4-BE49-F238E27FC236}">
                  <a16:creationId xmlns:a16="http://schemas.microsoft.com/office/drawing/2014/main" id="{4B723724-71FA-4C5E-A941-617FDE92879D}"/>
                </a:ext>
              </a:extLst>
            </p:cNvPr>
            <p:cNvSpPr txBox="1"/>
            <p:nvPr/>
          </p:nvSpPr>
          <p:spPr>
            <a:xfrm>
              <a:off x="5724127" y="1357790"/>
              <a:ext cx="3183255" cy="251460"/>
            </a:xfrm>
            <a:prstGeom prst="rect">
              <a:avLst/>
            </a:prstGeom>
            <a:noFill/>
          </p:spPr>
          <p:txBody>
            <a:bodyPr rtlCol="0" wrap="none">
              <a:spAutoFit/>
            </a:bodyPr>
            <a:lstStyle/>
            <a:p>
              <a:r>
                <a:rPr altLang="zh-CN" lang="en-US" sz="1050">
                  <a:cs typeface="+mn-ea"/>
                  <a:sym typeface="+mn-lt"/>
                </a:rPr>
                <a:t>A that adds the title and content of the catalog</a:t>
              </a:r>
            </a:p>
          </p:txBody>
        </p:sp>
      </p:grpSp>
      <p:sp>
        <p:nvSpPr>
          <p:cNvPr id="49" name="矩形 48"/>
          <p:cNvSpPr/>
          <p:nvPr/>
        </p:nvSpPr>
        <p:spPr>
          <a:xfrm>
            <a:off x="4830985" y="3219822"/>
            <a:ext cx="461095" cy="461095"/>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a:cs typeface="+mn-ea"/>
                <a:sym typeface="+mn-lt"/>
              </a:rPr>
              <a:t>04</a:t>
            </a:r>
          </a:p>
        </p:txBody>
      </p:sp>
      <p:grpSp>
        <p:nvGrpSpPr>
          <p:cNvPr id="50" name="组合 49">
            <a:extLst>
              <a:ext uri="{FF2B5EF4-FFF2-40B4-BE49-F238E27FC236}">
                <a16:creationId xmlns:a16="http://schemas.microsoft.com/office/drawing/2014/main" id="{F7B0B976-4026-47BE-9F54-FB627BECFBFB}"/>
              </a:ext>
            </a:extLst>
          </p:cNvPr>
          <p:cNvGrpSpPr/>
          <p:nvPr/>
        </p:nvGrpSpPr>
        <p:grpSpPr>
          <a:xfrm>
            <a:off x="5429341" y="3180367"/>
            <a:ext cx="3214341" cy="518858"/>
            <a:chOff x="5724128" y="1092848"/>
            <a:chExt cx="3214341" cy="518858"/>
          </a:xfrm>
        </p:grpSpPr>
        <p:sp>
          <p:nvSpPr>
            <p:cNvPr id="51" name="TextBox 39">
              <a:extLst>
                <a:ext uri="{FF2B5EF4-FFF2-40B4-BE49-F238E27FC236}">
                  <a16:creationId xmlns:a16="http://schemas.microsoft.com/office/drawing/2014/main" id="{2F36A554-F26D-4AD7-B9C8-360DFCEF61C6}"/>
                </a:ext>
              </a:extLst>
            </p:cNvPr>
            <p:cNvSpPr txBox="1"/>
            <p:nvPr/>
          </p:nvSpPr>
          <p:spPr>
            <a:xfrm>
              <a:off x="5724128" y="1092848"/>
              <a:ext cx="995680" cy="335280"/>
            </a:xfrm>
            <a:prstGeom prst="rect">
              <a:avLst/>
            </a:prstGeom>
            <a:noFill/>
          </p:spPr>
          <p:txBody>
            <a:bodyPr rtlCol="0" wrap="none">
              <a:spAutoFit/>
            </a:bodyPr>
            <a:lstStyle/>
            <a:p>
              <a:r>
                <a:rPr altLang="en-US" lang="zh-CN" sz="1600">
                  <a:cs typeface="+mn-ea"/>
                  <a:sym typeface="+mn-lt"/>
                </a:rPr>
                <a:t>添加标题</a:t>
              </a:r>
            </a:p>
          </p:txBody>
        </p:sp>
        <p:sp>
          <p:nvSpPr>
            <p:cNvPr id="52" name="TextBox 40">
              <a:extLst>
                <a:ext uri="{FF2B5EF4-FFF2-40B4-BE49-F238E27FC236}">
                  <a16:creationId xmlns:a16="http://schemas.microsoft.com/office/drawing/2014/main" id="{4B723724-71FA-4C5E-A941-617FDE92879D}"/>
                </a:ext>
              </a:extLst>
            </p:cNvPr>
            <p:cNvSpPr txBox="1"/>
            <p:nvPr/>
          </p:nvSpPr>
          <p:spPr>
            <a:xfrm>
              <a:off x="5724128" y="1357790"/>
              <a:ext cx="3183255" cy="251460"/>
            </a:xfrm>
            <a:prstGeom prst="rect">
              <a:avLst/>
            </a:prstGeom>
            <a:noFill/>
          </p:spPr>
          <p:txBody>
            <a:bodyPr rtlCol="0" wrap="none">
              <a:spAutoFit/>
            </a:bodyPr>
            <a:lstStyle/>
            <a:p>
              <a:r>
                <a:rPr altLang="zh-CN" lang="en-US" sz="1050">
                  <a:cs typeface="+mn-ea"/>
                  <a:sym typeface="+mn-lt"/>
                </a:rPr>
                <a:t>A that adds the title and content of the catalog</a:t>
              </a:r>
            </a:p>
          </p:txBody>
        </p:sp>
      </p:grpSp>
    </p:spTree>
    <p:extLst>
      <p:ext uri="{BB962C8B-B14F-4D97-AF65-F5344CB8AC3E}">
        <p14:creationId val="2626773773"/>
      </p:ext>
    </p:extLst>
  </p:cSld>
  <p:clrMapOvr>
    <a:masterClrMapping/>
  </p:clrMapOvr>
  <mc:AlternateContent>
    <mc:Choice Requires="p14">
      <p:transition advClick="0" p14:dur="1600" spd="slow">
        <p14:prism isContent="1" isInverted="1"/>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42" presetSubtype="0">
                                  <p:stCondLst>
                                    <p:cond delay="0"/>
                                  </p:stCondLst>
                                  <p:childTnLst>
                                    <p:set>
                                      <p:cBhvr>
                                        <p:cTn dur="1" fill="hold" id="6">
                                          <p:stCondLst>
                                            <p:cond delay="0"/>
                                          </p:stCondLst>
                                        </p:cTn>
                                        <p:tgtEl>
                                          <p:spTgt spid="34"/>
                                        </p:tgtEl>
                                        <p:attrNameLst>
                                          <p:attrName>style.visibility</p:attrName>
                                        </p:attrNameLst>
                                      </p:cBhvr>
                                      <p:to>
                                        <p:strVal val="visible"/>
                                      </p:to>
                                    </p:set>
                                    <p:animEffect filter="fade" transition="in">
                                      <p:cBhvr>
                                        <p:cTn dur="1000" id="7"/>
                                        <p:tgtEl>
                                          <p:spTgt spid="34"/>
                                        </p:tgtEl>
                                      </p:cBhvr>
                                    </p:animEffect>
                                    <p:anim calcmode="lin" valueType="num">
                                      <p:cBhvr>
                                        <p:cTn dur="1000" fill="hold" id="8"/>
                                        <p:tgtEl>
                                          <p:spTgt spid="34"/>
                                        </p:tgtEl>
                                        <p:attrNameLst>
                                          <p:attrName>ppt_x</p:attrName>
                                        </p:attrNameLst>
                                      </p:cBhvr>
                                      <p:tavLst>
                                        <p:tav tm="0">
                                          <p:val>
                                            <p:strVal val="#ppt_x"/>
                                          </p:val>
                                        </p:tav>
                                        <p:tav tm="100000">
                                          <p:val>
                                            <p:strVal val="#ppt_x"/>
                                          </p:val>
                                        </p:tav>
                                      </p:tavLst>
                                    </p:anim>
                                    <p:anim calcmode="lin" valueType="num">
                                      <p:cBhvr>
                                        <p:cTn dur="1000" fill="hold" id="9"/>
                                        <p:tgtEl>
                                          <p:spTgt spid="34"/>
                                        </p:tgtEl>
                                        <p:attrNameLst>
                                          <p:attrName>ppt_y</p:attrName>
                                        </p:attrNameLst>
                                      </p:cBhvr>
                                      <p:tavLst>
                                        <p:tav tm="0">
                                          <p:val>
                                            <p:strVal val="#ppt_y+.1"/>
                                          </p:val>
                                        </p:tav>
                                        <p:tav tm="100000">
                                          <p:val>
                                            <p:strVal val="#ppt_y"/>
                                          </p:val>
                                        </p:tav>
                                      </p:tavLst>
                                    </p:anim>
                                  </p:childTnLst>
                                </p:cTn>
                              </p:par>
                              <p:par>
                                <p:cTn fill="hold" grpId="0" id="10" nodeType="withEffect" presetClass="entr" presetID="42" presetSubtype="0">
                                  <p:stCondLst>
                                    <p:cond delay="250"/>
                                  </p:stCondLst>
                                  <p:childTnLst>
                                    <p:set>
                                      <p:cBhvr>
                                        <p:cTn dur="1" fill="hold" id="11">
                                          <p:stCondLst>
                                            <p:cond delay="0"/>
                                          </p:stCondLst>
                                        </p:cTn>
                                        <p:tgtEl>
                                          <p:spTgt spid="33"/>
                                        </p:tgtEl>
                                        <p:attrNameLst>
                                          <p:attrName>style.visibility</p:attrName>
                                        </p:attrNameLst>
                                      </p:cBhvr>
                                      <p:to>
                                        <p:strVal val="visible"/>
                                      </p:to>
                                    </p:set>
                                    <p:animEffect filter="fade" transition="in">
                                      <p:cBhvr>
                                        <p:cTn dur="1000" id="12"/>
                                        <p:tgtEl>
                                          <p:spTgt spid="33"/>
                                        </p:tgtEl>
                                      </p:cBhvr>
                                    </p:animEffect>
                                    <p:anim calcmode="lin" valueType="num">
                                      <p:cBhvr>
                                        <p:cTn dur="1000" fill="hold" id="13"/>
                                        <p:tgtEl>
                                          <p:spTgt spid="33"/>
                                        </p:tgtEl>
                                        <p:attrNameLst>
                                          <p:attrName>ppt_x</p:attrName>
                                        </p:attrNameLst>
                                      </p:cBhvr>
                                      <p:tavLst>
                                        <p:tav tm="0">
                                          <p:val>
                                            <p:strVal val="#ppt_x"/>
                                          </p:val>
                                        </p:tav>
                                        <p:tav tm="100000">
                                          <p:val>
                                            <p:strVal val="#ppt_x"/>
                                          </p:val>
                                        </p:tav>
                                      </p:tavLst>
                                    </p:anim>
                                    <p:anim calcmode="lin" valueType="num">
                                      <p:cBhvr>
                                        <p:cTn dur="1000" fill="hold" id="14"/>
                                        <p:tgtEl>
                                          <p:spTgt spid="33"/>
                                        </p:tgtEl>
                                        <p:attrNameLst>
                                          <p:attrName>ppt_y</p:attrName>
                                        </p:attrNameLst>
                                      </p:cBhvr>
                                      <p:tavLst>
                                        <p:tav tm="0">
                                          <p:val>
                                            <p:strVal val="#ppt_y+.1"/>
                                          </p:val>
                                        </p:tav>
                                        <p:tav tm="100000">
                                          <p:val>
                                            <p:strVal val="#ppt_y"/>
                                          </p:val>
                                        </p:tav>
                                      </p:tavLst>
                                    </p:anim>
                                  </p:childTnLst>
                                </p:cTn>
                              </p:par>
                              <p:par>
                                <p:cTn fill="hold" grpId="0" id="15" nodeType="withEffect" presetClass="entr" presetID="16" presetSubtype="37">
                                  <p:stCondLst>
                                    <p:cond delay="750"/>
                                  </p:stCondLst>
                                  <p:childTnLst>
                                    <p:set>
                                      <p:cBhvr>
                                        <p:cTn dur="1" fill="hold" id="16">
                                          <p:stCondLst>
                                            <p:cond delay="0"/>
                                          </p:stCondLst>
                                        </p:cTn>
                                        <p:tgtEl>
                                          <p:spTgt spid="35"/>
                                        </p:tgtEl>
                                        <p:attrNameLst>
                                          <p:attrName>style.visibility</p:attrName>
                                        </p:attrNameLst>
                                      </p:cBhvr>
                                      <p:to>
                                        <p:strVal val="visible"/>
                                      </p:to>
                                    </p:set>
                                    <p:animEffect filter="barn(outVertical)" transition="in">
                                      <p:cBhvr>
                                        <p:cTn dur="750" id="17"/>
                                        <p:tgtEl>
                                          <p:spTgt spid="35"/>
                                        </p:tgtEl>
                                      </p:cBhvr>
                                    </p:animEffect>
                                  </p:childTnLst>
                                </p:cTn>
                              </p:par>
                              <p:par>
                                <p:cTn fill="hold" id="18" nodeType="withEffect" presetClass="entr" presetID="22" presetSubtype="4">
                                  <p:stCondLst>
                                    <p:cond delay="750"/>
                                  </p:stCondLst>
                                  <p:childTnLst>
                                    <p:set>
                                      <p:cBhvr>
                                        <p:cTn dur="1" fill="hold" id="19">
                                          <p:stCondLst>
                                            <p:cond delay="0"/>
                                          </p:stCondLst>
                                        </p:cTn>
                                        <p:tgtEl>
                                          <p:spTgt spid="21"/>
                                        </p:tgtEl>
                                        <p:attrNameLst>
                                          <p:attrName>style.visibility</p:attrName>
                                        </p:attrNameLst>
                                      </p:cBhvr>
                                      <p:to>
                                        <p:strVal val="visible"/>
                                      </p:to>
                                    </p:set>
                                    <p:animEffect filter="wipe(down)" transition="in">
                                      <p:cBhvr>
                                        <p:cTn dur="500" id="20"/>
                                        <p:tgtEl>
                                          <p:spTgt spid="21"/>
                                        </p:tgtEl>
                                      </p:cBhvr>
                                    </p:animEffect>
                                  </p:childTnLst>
                                </p:cTn>
                              </p:par>
                              <p:par>
                                <p:cTn fill="hold" id="21" nodeType="withEffect" presetClass="entr" presetID="22" presetSubtype="1">
                                  <p:stCondLst>
                                    <p:cond delay="750"/>
                                  </p:stCondLst>
                                  <p:childTnLst>
                                    <p:set>
                                      <p:cBhvr>
                                        <p:cTn dur="1" fill="hold" id="22">
                                          <p:stCondLst>
                                            <p:cond delay="0"/>
                                          </p:stCondLst>
                                        </p:cTn>
                                        <p:tgtEl>
                                          <p:spTgt spid="24"/>
                                        </p:tgtEl>
                                        <p:attrNameLst>
                                          <p:attrName>style.visibility</p:attrName>
                                        </p:attrNameLst>
                                      </p:cBhvr>
                                      <p:to>
                                        <p:strVal val="visible"/>
                                      </p:to>
                                    </p:set>
                                    <p:animEffect filter="wipe(up)" transition="in">
                                      <p:cBhvr>
                                        <p:cTn dur="500" id="23"/>
                                        <p:tgtEl>
                                          <p:spTgt spid="24"/>
                                        </p:tgtEl>
                                      </p:cBhvr>
                                    </p:animEffect>
                                  </p:childTnLst>
                                </p:cTn>
                              </p:par>
                            </p:childTnLst>
                          </p:cTn>
                        </p:par>
                        <p:par>
                          <p:cTn fill="hold" id="24" nodeType="afterGroup">
                            <p:stCondLst>
                              <p:cond delay="1500"/>
                            </p:stCondLst>
                            <p:childTnLst>
                              <p:par>
                                <p:cTn fill="hold" grpId="0" id="25" nodeType="afterEffect" presetClass="entr" presetID="31" presetSubtype="0">
                                  <p:stCondLst>
                                    <p:cond delay="0"/>
                                  </p:stCondLst>
                                  <p:childTnLst>
                                    <p:set>
                                      <p:cBhvr>
                                        <p:cTn dur="1" fill="hold" id="26">
                                          <p:stCondLst>
                                            <p:cond delay="0"/>
                                          </p:stCondLst>
                                        </p:cTn>
                                        <p:tgtEl>
                                          <p:spTgt spid="36"/>
                                        </p:tgtEl>
                                        <p:attrNameLst>
                                          <p:attrName>style.visibility</p:attrName>
                                        </p:attrNameLst>
                                      </p:cBhvr>
                                      <p:to>
                                        <p:strVal val="visible"/>
                                      </p:to>
                                    </p:set>
                                    <p:anim calcmode="lin" valueType="num">
                                      <p:cBhvr>
                                        <p:cTn dur="1000" fill="hold" id="27"/>
                                        <p:tgtEl>
                                          <p:spTgt spid="36"/>
                                        </p:tgtEl>
                                        <p:attrNameLst>
                                          <p:attrName>ppt_w</p:attrName>
                                        </p:attrNameLst>
                                      </p:cBhvr>
                                      <p:tavLst>
                                        <p:tav tm="0">
                                          <p:val>
                                            <p:fltVal val="0"/>
                                          </p:val>
                                        </p:tav>
                                        <p:tav tm="100000">
                                          <p:val>
                                            <p:strVal val="#ppt_w"/>
                                          </p:val>
                                        </p:tav>
                                      </p:tavLst>
                                    </p:anim>
                                    <p:anim calcmode="lin" valueType="num">
                                      <p:cBhvr>
                                        <p:cTn dur="1000" fill="hold" id="28"/>
                                        <p:tgtEl>
                                          <p:spTgt spid="36"/>
                                        </p:tgtEl>
                                        <p:attrNameLst>
                                          <p:attrName>ppt_h</p:attrName>
                                        </p:attrNameLst>
                                      </p:cBhvr>
                                      <p:tavLst>
                                        <p:tav tm="0">
                                          <p:val>
                                            <p:fltVal val="0"/>
                                          </p:val>
                                        </p:tav>
                                        <p:tav tm="100000">
                                          <p:val>
                                            <p:strVal val="#ppt_h"/>
                                          </p:val>
                                        </p:tav>
                                      </p:tavLst>
                                    </p:anim>
                                    <p:anim calcmode="lin" valueType="num">
                                      <p:cBhvr>
                                        <p:cTn dur="1000" fill="hold" id="29"/>
                                        <p:tgtEl>
                                          <p:spTgt spid="36"/>
                                        </p:tgtEl>
                                        <p:attrNameLst>
                                          <p:attrName>style.rotation</p:attrName>
                                        </p:attrNameLst>
                                      </p:cBhvr>
                                      <p:tavLst>
                                        <p:tav tm="0">
                                          <p:val>
                                            <p:fltVal val="90"/>
                                          </p:val>
                                        </p:tav>
                                        <p:tav tm="100000">
                                          <p:val>
                                            <p:fltVal val="0"/>
                                          </p:val>
                                        </p:tav>
                                      </p:tavLst>
                                    </p:anim>
                                    <p:animEffect filter="fade" transition="in">
                                      <p:cBhvr>
                                        <p:cTn dur="1000" id="30"/>
                                        <p:tgtEl>
                                          <p:spTgt spid="36"/>
                                        </p:tgtEl>
                                      </p:cBhvr>
                                    </p:animEffect>
                                  </p:childTnLst>
                                </p:cTn>
                              </p:par>
                              <p:par>
                                <p:cTn fill="hold" id="31" nodeType="withEffect" presetClass="entr" presetID="12" presetSubtype="8">
                                  <p:stCondLst>
                                    <p:cond delay="0"/>
                                  </p:stCondLst>
                                  <p:childTnLst>
                                    <p:set>
                                      <p:cBhvr>
                                        <p:cTn dur="1" fill="hold" id="32">
                                          <p:stCondLst>
                                            <p:cond delay="0"/>
                                          </p:stCondLst>
                                        </p:cTn>
                                        <p:tgtEl>
                                          <p:spTgt spid="38"/>
                                        </p:tgtEl>
                                        <p:attrNameLst>
                                          <p:attrName>style.visibility</p:attrName>
                                        </p:attrNameLst>
                                      </p:cBhvr>
                                      <p:to>
                                        <p:strVal val="visible"/>
                                      </p:to>
                                    </p:set>
                                    <p:anim calcmode="lin" valueType="num">
                                      <p:cBhvr additive="base">
                                        <p:cTn dur="1000" id="33"/>
                                        <p:tgtEl>
                                          <p:spTgt spid="38"/>
                                        </p:tgtEl>
                                        <p:attrNameLst>
                                          <p:attrName>ppt_x</p:attrName>
                                        </p:attrNameLst>
                                      </p:cBhvr>
                                      <p:tavLst>
                                        <p:tav tm="0">
                                          <p:val>
                                            <p:strVal val="#ppt_x-#ppt_w*1.125000"/>
                                          </p:val>
                                        </p:tav>
                                        <p:tav tm="100000">
                                          <p:val>
                                            <p:strVal val="#ppt_x"/>
                                          </p:val>
                                        </p:tav>
                                      </p:tavLst>
                                    </p:anim>
                                    <p:animEffect filter="wipe(right)" transition="in">
                                      <p:cBhvr>
                                        <p:cTn dur="1000" id="34"/>
                                        <p:tgtEl>
                                          <p:spTgt spid="38"/>
                                        </p:tgtEl>
                                      </p:cBhvr>
                                    </p:animEffect>
                                  </p:childTnLst>
                                </p:cTn>
                              </p:par>
                            </p:childTnLst>
                          </p:cTn>
                        </p:par>
                        <p:par>
                          <p:cTn fill="hold" id="35" nodeType="afterGroup">
                            <p:stCondLst>
                              <p:cond delay="2500"/>
                            </p:stCondLst>
                            <p:childTnLst>
                              <p:par>
                                <p:cTn fill="hold" grpId="0" id="36" nodeType="afterEffect" presetClass="entr" presetID="31" presetSubtype="0">
                                  <p:stCondLst>
                                    <p:cond delay="0"/>
                                  </p:stCondLst>
                                  <p:childTnLst>
                                    <p:set>
                                      <p:cBhvr>
                                        <p:cTn dur="1" fill="hold" id="37">
                                          <p:stCondLst>
                                            <p:cond delay="0"/>
                                          </p:stCondLst>
                                        </p:cTn>
                                        <p:tgtEl>
                                          <p:spTgt spid="41"/>
                                        </p:tgtEl>
                                        <p:attrNameLst>
                                          <p:attrName>style.visibility</p:attrName>
                                        </p:attrNameLst>
                                      </p:cBhvr>
                                      <p:to>
                                        <p:strVal val="visible"/>
                                      </p:to>
                                    </p:set>
                                    <p:anim calcmode="lin" valueType="num">
                                      <p:cBhvr>
                                        <p:cTn dur="1000" fill="hold" id="38"/>
                                        <p:tgtEl>
                                          <p:spTgt spid="41"/>
                                        </p:tgtEl>
                                        <p:attrNameLst>
                                          <p:attrName>ppt_w</p:attrName>
                                        </p:attrNameLst>
                                      </p:cBhvr>
                                      <p:tavLst>
                                        <p:tav tm="0">
                                          <p:val>
                                            <p:fltVal val="0"/>
                                          </p:val>
                                        </p:tav>
                                        <p:tav tm="100000">
                                          <p:val>
                                            <p:strVal val="#ppt_w"/>
                                          </p:val>
                                        </p:tav>
                                      </p:tavLst>
                                    </p:anim>
                                    <p:anim calcmode="lin" valueType="num">
                                      <p:cBhvr>
                                        <p:cTn dur="1000" fill="hold" id="39"/>
                                        <p:tgtEl>
                                          <p:spTgt spid="41"/>
                                        </p:tgtEl>
                                        <p:attrNameLst>
                                          <p:attrName>ppt_h</p:attrName>
                                        </p:attrNameLst>
                                      </p:cBhvr>
                                      <p:tavLst>
                                        <p:tav tm="0">
                                          <p:val>
                                            <p:fltVal val="0"/>
                                          </p:val>
                                        </p:tav>
                                        <p:tav tm="100000">
                                          <p:val>
                                            <p:strVal val="#ppt_h"/>
                                          </p:val>
                                        </p:tav>
                                      </p:tavLst>
                                    </p:anim>
                                    <p:anim calcmode="lin" valueType="num">
                                      <p:cBhvr>
                                        <p:cTn dur="1000" fill="hold" id="40"/>
                                        <p:tgtEl>
                                          <p:spTgt spid="41"/>
                                        </p:tgtEl>
                                        <p:attrNameLst>
                                          <p:attrName>style.rotation</p:attrName>
                                        </p:attrNameLst>
                                      </p:cBhvr>
                                      <p:tavLst>
                                        <p:tav tm="0">
                                          <p:val>
                                            <p:fltVal val="90"/>
                                          </p:val>
                                        </p:tav>
                                        <p:tav tm="100000">
                                          <p:val>
                                            <p:fltVal val="0"/>
                                          </p:val>
                                        </p:tav>
                                      </p:tavLst>
                                    </p:anim>
                                    <p:animEffect filter="fade" transition="in">
                                      <p:cBhvr>
                                        <p:cTn dur="1000" id="41"/>
                                        <p:tgtEl>
                                          <p:spTgt spid="41"/>
                                        </p:tgtEl>
                                      </p:cBhvr>
                                    </p:animEffect>
                                  </p:childTnLst>
                                </p:cTn>
                              </p:par>
                              <p:par>
                                <p:cTn fill="hold" id="42" nodeType="withEffect" presetClass="entr" presetID="12" presetSubtype="8">
                                  <p:stCondLst>
                                    <p:cond delay="0"/>
                                  </p:stCondLst>
                                  <p:childTnLst>
                                    <p:set>
                                      <p:cBhvr>
                                        <p:cTn dur="1" fill="hold" id="43">
                                          <p:stCondLst>
                                            <p:cond delay="0"/>
                                          </p:stCondLst>
                                        </p:cTn>
                                        <p:tgtEl>
                                          <p:spTgt spid="42"/>
                                        </p:tgtEl>
                                        <p:attrNameLst>
                                          <p:attrName>style.visibility</p:attrName>
                                        </p:attrNameLst>
                                      </p:cBhvr>
                                      <p:to>
                                        <p:strVal val="visible"/>
                                      </p:to>
                                    </p:set>
                                    <p:anim calcmode="lin" valueType="num">
                                      <p:cBhvr additive="base">
                                        <p:cTn dur="1000" id="44"/>
                                        <p:tgtEl>
                                          <p:spTgt spid="42"/>
                                        </p:tgtEl>
                                        <p:attrNameLst>
                                          <p:attrName>ppt_x</p:attrName>
                                        </p:attrNameLst>
                                      </p:cBhvr>
                                      <p:tavLst>
                                        <p:tav tm="0">
                                          <p:val>
                                            <p:strVal val="#ppt_x-#ppt_w*1.125000"/>
                                          </p:val>
                                        </p:tav>
                                        <p:tav tm="100000">
                                          <p:val>
                                            <p:strVal val="#ppt_x"/>
                                          </p:val>
                                        </p:tav>
                                      </p:tavLst>
                                    </p:anim>
                                    <p:animEffect filter="wipe(right)" transition="in">
                                      <p:cBhvr>
                                        <p:cTn dur="1000" id="45"/>
                                        <p:tgtEl>
                                          <p:spTgt spid="42"/>
                                        </p:tgtEl>
                                      </p:cBhvr>
                                    </p:animEffect>
                                  </p:childTnLst>
                                </p:cTn>
                              </p:par>
                            </p:childTnLst>
                          </p:cTn>
                        </p:par>
                        <p:par>
                          <p:cTn fill="hold" id="46" nodeType="afterGroup">
                            <p:stCondLst>
                              <p:cond delay="3500"/>
                            </p:stCondLst>
                            <p:childTnLst>
                              <p:par>
                                <p:cTn fill="hold" grpId="0" id="47" nodeType="afterEffect" presetClass="entr" presetID="31" presetSubtype="0">
                                  <p:stCondLst>
                                    <p:cond delay="0"/>
                                  </p:stCondLst>
                                  <p:childTnLst>
                                    <p:set>
                                      <p:cBhvr>
                                        <p:cTn dur="1" fill="hold" id="48">
                                          <p:stCondLst>
                                            <p:cond delay="0"/>
                                          </p:stCondLst>
                                        </p:cTn>
                                        <p:tgtEl>
                                          <p:spTgt spid="45"/>
                                        </p:tgtEl>
                                        <p:attrNameLst>
                                          <p:attrName>style.visibility</p:attrName>
                                        </p:attrNameLst>
                                      </p:cBhvr>
                                      <p:to>
                                        <p:strVal val="visible"/>
                                      </p:to>
                                    </p:set>
                                    <p:anim calcmode="lin" valueType="num">
                                      <p:cBhvr>
                                        <p:cTn dur="1000" fill="hold" id="49"/>
                                        <p:tgtEl>
                                          <p:spTgt spid="45"/>
                                        </p:tgtEl>
                                        <p:attrNameLst>
                                          <p:attrName>ppt_w</p:attrName>
                                        </p:attrNameLst>
                                      </p:cBhvr>
                                      <p:tavLst>
                                        <p:tav tm="0">
                                          <p:val>
                                            <p:fltVal val="0"/>
                                          </p:val>
                                        </p:tav>
                                        <p:tav tm="100000">
                                          <p:val>
                                            <p:strVal val="#ppt_w"/>
                                          </p:val>
                                        </p:tav>
                                      </p:tavLst>
                                    </p:anim>
                                    <p:anim calcmode="lin" valueType="num">
                                      <p:cBhvr>
                                        <p:cTn dur="1000" fill="hold" id="50"/>
                                        <p:tgtEl>
                                          <p:spTgt spid="45"/>
                                        </p:tgtEl>
                                        <p:attrNameLst>
                                          <p:attrName>ppt_h</p:attrName>
                                        </p:attrNameLst>
                                      </p:cBhvr>
                                      <p:tavLst>
                                        <p:tav tm="0">
                                          <p:val>
                                            <p:fltVal val="0"/>
                                          </p:val>
                                        </p:tav>
                                        <p:tav tm="100000">
                                          <p:val>
                                            <p:strVal val="#ppt_h"/>
                                          </p:val>
                                        </p:tav>
                                      </p:tavLst>
                                    </p:anim>
                                    <p:anim calcmode="lin" valueType="num">
                                      <p:cBhvr>
                                        <p:cTn dur="1000" fill="hold" id="51"/>
                                        <p:tgtEl>
                                          <p:spTgt spid="45"/>
                                        </p:tgtEl>
                                        <p:attrNameLst>
                                          <p:attrName>style.rotation</p:attrName>
                                        </p:attrNameLst>
                                      </p:cBhvr>
                                      <p:tavLst>
                                        <p:tav tm="0">
                                          <p:val>
                                            <p:fltVal val="90"/>
                                          </p:val>
                                        </p:tav>
                                        <p:tav tm="100000">
                                          <p:val>
                                            <p:fltVal val="0"/>
                                          </p:val>
                                        </p:tav>
                                      </p:tavLst>
                                    </p:anim>
                                    <p:animEffect filter="fade" transition="in">
                                      <p:cBhvr>
                                        <p:cTn dur="1000" id="52"/>
                                        <p:tgtEl>
                                          <p:spTgt spid="45"/>
                                        </p:tgtEl>
                                      </p:cBhvr>
                                    </p:animEffect>
                                  </p:childTnLst>
                                </p:cTn>
                              </p:par>
                              <p:par>
                                <p:cTn fill="hold" id="53" nodeType="withEffect" presetClass="entr" presetID="12" presetSubtype="8">
                                  <p:stCondLst>
                                    <p:cond delay="0"/>
                                  </p:stCondLst>
                                  <p:childTnLst>
                                    <p:set>
                                      <p:cBhvr>
                                        <p:cTn dur="1" fill="hold" id="54">
                                          <p:stCondLst>
                                            <p:cond delay="0"/>
                                          </p:stCondLst>
                                        </p:cTn>
                                        <p:tgtEl>
                                          <p:spTgt spid="46"/>
                                        </p:tgtEl>
                                        <p:attrNameLst>
                                          <p:attrName>style.visibility</p:attrName>
                                        </p:attrNameLst>
                                      </p:cBhvr>
                                      <p:to>
                                        <p:strVal val="visible"/>
                                      </p:to>
                                    </p:set>
                                    <p:anim calcmode="lin" valueType="num">
                                      <p:cBhvr additive="base">
                                        <p:cTn dur="1000" id="55"/>
                                        <p:tgtEl>
                                          <p:spTgt spid="46"/>
                                        </p:tgtEl>
                                        <p:attrNameLst>
                                          <p:attrName>ppt_x</p:attrName>
                                        </p:attrNameLst>
                                      </p:cBhvr>
                                      <p:tavLst>
                                        <p:tav tm="0">
                                          <p:val>
                                            <p:strVal val="#ppt_x-#ppt_w*1.125000"/>
                                          </p:val>
                                        </p:tav>
                                        <p:tav tm="100000">
                                          <p:val>
                                            <p:strVal val="#ppt_x"/>
                                          </p:val>
                                        </p:tav>
                                      </p:tavLst>
                                    </p:anim>
                                    <p:animEffect filter="wipe(right)" transition="in">
                                      <p:cBhvr>
                                        <p:cTn dur="1000" id="56"/>
                                        <p:tgtEl>
                                          <p:spTgt spid="46"/>
                                        </p:tgtEl>
                                      </p:cBhvr>
                                    </p:animEffect>
                                  </p:childTnLst>
                                </p:cTn>
                              </p:par>
                            </p:childTnLst>
                          </p:cTn>
                        </p:par>
                        <p:par>
                          <p:cTn fill="hold" id="57" nodeType="afterGroup">
                            <p:stCondLst>
                              <p:cond delay="4500"/>
                            </p:stCondLst>
                            <p:childTnLst>
                              <p:par>
                                <p:cTn fill="hold" grpId="0" id="58" nodeType="afterEffect" presetClass="entr" presetID="31" presetSubtype="0">
                                  <p:stCondLst>
                                    <p:cond delay="0"/>
                                  </p:stCondLst>
                                  <p:childTnLst>
                                    <p:set>
                                      <p:cBhvr>
                                        <p:cTn dur="1" fill="hold" id="59">
                                          <p:stCondLst>
                                            <p:cond delay="0"/>
                                          </p:stCondLst>
                                        </p:cTn>
                                        <p:tgtEl>
                                          <p:spTgt spid="49"/>
                                        </p:tgtEl>
                                        <p:attrNameLst>
                                          <p:attrName>style.visibility</p:attrName>
                                        </p:attrNameLst>
                                      </p:cBhvr>
                                      <p:to>
                                        <p:strVal val="visible"/>
                                      </p:to>
                                    </p:set>
                                    <p:anim calcmode="lin" valueType="num">
                                      <p:cBhvr>
                                        <p:cTn dur="1000" fill="hold" id="60"/>
                                        <p:tgtEl>
                                          <p:spTgt spid="49"/>
                                        </p:tgtEl>
                                        <p:attrNameLst>
                                          <p:attrName>ppt_w</p:attrName>
                                        </p:attrNameLst>
                                      </p:cBhvr>
                                      <p:tavLst>
                                        <p:tav tm="0">
                                          <p:val>
                                            <p:fltVal val="0"/>
                                          </p:val>
                                        </p:tav>
                                        <p:tav tm="100000">
                                          <p:val>
                                            <p:strVal val="#ppt_w"/>
                                          </p:val>
                                        </p:tav>
                                      </p:tavLst>
                                    </p:anim>
                                    <p:anim calcmode="lin" valueType="num">
                                      <p:cBhvr>
                                        <p:cTn dur="1000" fill="hold" id="61"/>
                                        <p:tgtEl>
                                          <p:spTgt spid="49"/>
                                        </p:tgtEl>
                                        <p:attrNameLst>
                                          <p:attrName>ppt_h</p:attrName>
                                        </p:attrNameLst>
                                      </p:cBhvr>
                                      <p:tavLst>
                                        <p:tav tm="0">
                                          <p:val>
                                            <p:fltVal val="0"/>
                                          </p:val>
                                        </p:tav>
                                        <p:tav tm="100000">
                                          <p:val>
                                            <p:strVal val="#ppt_h"/>
                                          </p:val>
                                        </p:tav>
                                      </p:tavLst>
                                    </p:anim>
                                    <p:anim calcmode="lin" valueType="num">
                                      <p:cBhvr>
                                        <p:cTn dur="1000" fill="hold" id="62"/>
                                        <p:tgtEl>
                                          <p:spTgt spid="49"/>
                                        </p:tgtEl>
                                        <p:attrNameLst>
                                          <p:attrName>style.rotation</p:attrName>
                                        </p:attrNameLst>
                                      </p:cBhvr>
                                      <p:tavLst>
                                        <p:tav tm="0">
                                          <p:val>
                                            <p:fltVal val="90"/>
                                          </p:val>
                                        </p:tav>
                                        <p:tav tm="100000">
                                          <p:val>
                                            <p:fltVal val="0"/>
                                          </p:val>
                                        </p:tav>
                                      </p:tavLst>
                                    </p:anim>
                                    <p:animEffect filter="fade" transition="in">
                                      <p:cBhvr>
                                        <p:cTn dur="1000" id="63"/>
                                        <p:tgtEl>
                                          <p:spTgt spid="49"/>
                                        </p:tgtEl>
                                      </p:cBhvr>
                                    </p:animEffect>
                                  </p:childTnLst>
                                </p:cTn>
                              </p:par>
                              <p:par>
                                <p:cTn fill="hold" id="64" nodeType="withEffect" presetClass="entr" presetID="12" presetSubtype="8">
                                  <p:stCondLst>
                                    <p:cond delay="0"/>
                                  </p:stCondLst>
                                  <p:childTnLst>
                                    <p:set>
                                      <p:cBhvr>
                                        <p:cTn dur="1" fill="hold" id="65">
                                          <p:stCondLst>
                                            <p:cond delay="0"/>
                                          </p:stCondLst>
                                        </p:cTn>
                                        <p:tgtEl>
                                          <p:spTgt spid="50"/>
                                        </p:tgtEl>
                                        <p:attrNameLst>
                                          <p:attrName>style.visibility</p:attrName>
                                        </p:attrNameLst>
                                      </p:cBhvr>
                                      <p:to>
                                        <p:strVal val="visible"/>
                                      </p:to>
                                    </p:set>
                                    <p:anim calcmode="lin" valueType="num">
                                      <p:cBhvr additive="base">
                                        <p:cTn dur="1000" id="66"/>
                                        <p:tgtEl>
                                          <p:spTgt spid="50"/>
                                        </p:tgtEl>
                                        <p:attrNameLst>
                                          <p:attrName>ppt_x</p:attrName>
                                        </p:attrNameLst>
                                      </p:cBhvr>
                                      <p:tavLst>
                                        <p:tav tm="0">
                                          <p:val>
                                            <p:strVal val="#ppt_x-#ppt_w*1.125000"/>
                                          </p:val>
                                        </p:tav>
                                        <p:tav tm="100000">
                                          <p:val>
                                            <p:strVal val="#ppt_x"/>
                                          </p:val>
                                        </p:tav>
                                      </p:tavLst>
                                    </p:anim>
                                    <p:animEffect filter="wipe(right)" transition="in">
                                      <p:cBhvr>
                                        <p:cTn dur="1000" id="67"/>
                                        <p:tgtEl>
                                          <p:spTgt spid="5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3"/>
      <p:bldP grpId="0" spid="34"/>
      <p:bldP grpId="0" spid="35"/>
      <p:bldP grpId="0" spid="36"/>
      <p:bldP grpId="0" spid="41"/>
      <p:bldP grpId="0" spid="45"/>
      <p:bldP grpId="0" spid="49"/>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052" name="Picture 4">
            <a:extLst>
              <a:ext uri="{FF2B5EF4-FFF2-40B4-BE49-F238E27FC236}">
                <a16:creationId xmlns:a16="http://schemas.microsoft.com/office/drawing/2014/main" id="{5B68F8DD-3269-4A00-A012-2951801ABE45}"/>
              </a:ext>
            </a:extLst>
          </p:cNvPr>
          <p:cNvPicPr>
            <a:picLocks noChangeArrowheads="1" noChangeAspect="1"/>
          </p:cNvPicPr>
          <p:nvPr/>
        </p:nvPicPr>
        <p:blipFill>
          <a:blip r:embed="rId3">
            <a:extLst>
              <a:ext uri="{28A0092B-C50C-407E-A947-70E740481C1C}">
                <a14:useLocalDpi/>
              </a:ext>
            </a:extLst>
          </a:blip>
          <a:stretch>
            <a:fillRect/>
          </a:stretch>
        </p:blipFill>
        <p:spPr bwMode="auto">
          <a:xfrm>
            <a:off x="928741" y="1419622"/>
            <a:ext cx="1728192" cy="2160240"/>
          </a:xfrm>
          <a:prstGeom prst="rect">
            <a:avLst/>
          </a:prstGeom>
          <a:noFill/>
          <a:extLst>
            <a:ext uri="{909E8E84-426E-40DD-AFC4-6F175D3DCCD1}">
              <a14:hiddenFill>
                <a:solidFill>
                  <a:srgbClr val="FFFFFF"/>
                </a:solidFill>
              </a14:hiddenFill>
            </a:ext>
          </a:extLst>
        </p:spPr>
      </p:pic>
      <p:pic>
        <p:nvPicPr>
          <p:cNvPr id="2050" name="Picture 2">
            <a:extLst>
              <a:ext uri="{FF2B5EF4-FFF2-40B4-BE49-F238E27FC236}">
                <a16:creationId xmlns:a16="http://schemas.microsoft.com/office/drawing/2014/main" id="{709CB293-FE10-4608-9D23-B089023E37CE}"/>
              </a:ext>
            </a:extLst>
          </p:cNvPr>
          <p:cNvPicPr>
            <a:picLocks noChangeArrowheads="1" noChangeAspect="1"/>
          </p:cNvPicPr>
          <p:nvPr/>
        </p:nvPicPr>
        <p:blipFill>
          <a:blip r:embed="rId4">
            <a:extLst>
              <a:ext uri="{28A0092B-C50C-407E-A947-70E740481C1C}">
                <a14:useLocalDpi/>
              </a:ext>
            </a:extLst>
          </a:blip>
          <a:stretch>
            <a:fillRect/>
          </a:stretch>
        </p:blipFill>
        <p:spPr bwMode="auto">
          <a:xfrm>
            <a:off x="6498269" y="1491630"/>
            <a:ext cx="1716990" cy="2088232"/>
          </a:xfrm>
          <a:prstGeom prst="rect">
            <a:avLst/>
          </a:prstGeom>
          <a:noFill/>
          <a:extLst>
            <a:ext uri="{909E8E84-426E-40DD-AFC4-6F175D3DCCD1}">
              <a14:hiddenFill>
                <a:solidFill>
                  <a:srgbClr val="FFFFFF"/>
                </a:solidFill>
              </a14:hiddenFill>
            </a:ext>
          </a:extLst>
        </p:spPr>
      </p:pic>
      <p:sp>
        <p:nvSpPr>
          <p:cNvPr id="3" name="矩形 2">
            <a:extLst>
              <a:ext uri="{FF2B5EF4-FFF2-40B4-BE49-F238E27FC236}">
                <a16:creationId xmlns:a16="http://schemas.microsoft.com/office/drawing/2014/main" id="{7202F710-EAE5-4E35-9EF7-E8152D940DD9}"/>
              </a:ext>
            </a:extLst>
          </p:cNvPr>
          <p:cNvSpPr/>
          <p:nvPr/>
        </p:nvSpPr>
        <p:spPr>
          <a:xfrm>
            <a:off x="2792718" y="1285598"/>
            <a:ext cx="1716990" cy="2575484"/>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 name="矩形 5">
            <a:extLst>
              <a:ext uri="{FF2B5EF4-FFF2-40B4-BE49-F238E27FC236}">
                <a16:creationId xmlns:a16="http://schemas.microsoft.com/office/drawing/2014/main" id="{D77C9442-0AEE-4D51-BE38-23FD388E9DB7}"/>
              </a:ext>
            </a:extLst>
          </p:cNvPr>
          <p:cNvSpPr/>
          <p:nvPr/>
        </p:nvSpPr>
        <p:spPr>
          <a:xfrm>
            <a:off x="4645494" y="1285598"/>
            <a:ext cx="1716990" cy="2575484"/>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 name="map-location_106196">
            <a:extLst>
              <a:ext uri="{FF2B5EF4-FFF2-40B4-BE49-F238E27FC236}">
                <a16:creationId xmlns:a16="http://schemas.microsoft.com/office/drawing/2014/main" id="{EEE8C609-DCCE-4AE1-B325-DE290469DDF3}"/>
              </a:ext>
            </a:extLst>
          </p:cNvPr>
          <p:cNvSpPr>
            <a:spLocks noChangeAspect="1"/>
          </p:cNvSpPr>
          <p:nvPr/>
        </p:nvSpPr>
        <p:spPr bwMode="auto">
          <a:xfrm>
            <a:off x="5319600" y="1652363"/>
            <a:ext cx="368778" cy="347990"/>
          </a:xfrm>
          <a:custGeom>
            <a:gdLst>
              <a:gd fmla="*/ 308549 w 608416" name="connsiteX0"/>
              <a:gd fmla="*/ 455358 h 574120" name="connsiteY0"/>
              <a:gd fmla="*/ 326224 w 608416" name="connsiteX1"/>
              <a:gd fmla="*/ 497088 h 574120" name="connsiteY1"/>
              <a:gd fmla="*/ 164535 w 608416" name="connsiteX2"/>
              <a:gd fmla="*/ 524089 h 574120" name="connsiteY2"/>
              <a:gd fmla="*/ 166072 w 608416" name="connsiteX3"/>
              <a:gd fmla="*/ 506600 h 574120" name="connsiteY3"/>
              <a:gd fmla="*/ 162230 w 608416" name="connsiteX4"/>
              <a:gd fmla="*/ 479752 h 574120" name="connsiteY4"/>
              <a:gd fmla="*/ 67602 w 608416" name="connsiteX5"/>
              <a:gd fmla="*/ 439058 h 574120" name="connsiteY5"/>
              <a:gd fmla="*/ 135204 w 608416" name="connsiteX6"/>
              <a:gd fmla="*/ 506589 h 574120" name="connsiteY6"/>
              <a:gd fmla="*/ 67602 w 608416" name="connsiteX7"/>
              <a:gd fmla="*/ 574120 h 574120" name="connsiteY7"/>
              <a:gd fmla="*/ 0 w 608416" name="connsiteX8"/>
              <a:gd fmla="*/ 506589 h 574120" name="connsiteY8"/>
              <a:gd fmla="*/ 67602 w 608416" name="connsiteX9"/>
              <a:gd fmla="*/ 439058 h 574120" name="connsiteY9"/>
              <a:gd fmla="*/ 405610 w 608416" name="connsiteX10"/>
              <a:gd fmla="*/ 371456 h 574120" name="connsiteY10"/>
              <a:gd fmla="*/ 473212 w 608416" name="connsiteX11"/>
              <a:gd fmla="*/ 439023 h 574120" name="connsiteY11"/>
              <a:gd fmla="*/ 405610 w 608416" name="connsiteX12"/>
              <a:gd fmla="*/ 506590 h 574120" name="connsiteY12"/>
              <a:gd fmla="*/ 338008 w 608416" name="connsiteX13"/>
              <a:gd fmla="*/ 439023 h 574120" name="connsiteY13"/>
              <a:gd fmla="*/ 405610 w 608416" name="connsiteX14"/>
              <a:gd fmla="*/ 371456 h 574120" name="connsiteY14"/>
              <a:gd fmla="*/ 335123 w 608416" name="connsiteX15"/>
              <a:gd fmla="*/ 276757 h 574120" name="connsiteY15"/>
              <a:gd fmla="*/ 379994 w 608416" name="connsiteX16"/>
              <a:gd fmla="*/ 344101 h 574120" name="connsiteY16"/>
              <a:gd fmla="*/ 340963 w 608416" name="connsiteX17"/>
              <a:gd fmla="*/ 364964 h 574120" name="connsiteY17"/>
              <a:gd fmla="*/ 296092 w 608416" name="connsiteX18"/>
              <a:gd fmla="*/ 297620 h 574120" name="connsiteY18"/>
              <a:gd fmla="*/ 335123 w 608416" name="connsiteX19"/>
              <a:gd fmla="*/ 276757 h 574120" name="connsiteY19"/>
              <a:gd fmla="*/ 270407 w 608416" name="connsiteX20"/>
              <a:gd fmla="*/ 134992 h 574120" name="connsiteY20"/>
              <a:gd fmla="*/ 338009 w 608416" name="connsiteX21"/>
              <a:gd fmla="*/ 202594 h 574120" name="connsiteY21"/>
              <a:gd fmla="*/ 270407 w 608416" name="connsiteX22"/>
              <a:gd fmla="*/ 270196 h 574120" name="connsiteY22"/>
              <a:gd fmla="*/ 202805 w 608416" name="connsiteX23"/>
              <a:gd fmla="*/ 202594 h 574120" name="connsiteY23"/>
              <a:gd fmla="*/ 270407 w 608416" name="connsiteX24"/>
              <a:gd fmla="*/ 134992 h 574120" name="connsiteY24"/>
              <a:gd fmla="*/ 445134 w 608416" name="connsiteX25"/>
              <a:gd fmla="*/ 90677 h 574120" name="connsiteY25"/>
              <a:gd fmla="*/ 464955 w 608416" name="connsiteX26"/>
              <a:gd fmla="*/ 130116 h 574120" name="connsiteY26"/>
              <a:gd fmla="*/ 366156 w 608416" name="connsiteX27"/>
              <a:gd fmla="*/ 179378 h 574120" name="connsiteY27"/>
              <a:gd fmla="*/ 346335 w 608416" name="connsiteX28"/>
              <a:gd fmla="*/ 140092 h 574120" name="connsiteY28"/>
              <a:gd fmla="*/ 540814 w 608416" name="connsiteX29"/>
              <a:gd fmla="*/ 0 h 574120" name="connsiteY29"/>
              <a:gd fmla="*/ 608416 w 608416" name="connsiteX30"/>
              <a:gd fmla="*/ 67496 h 574120" name="connsiteY30"/>
              <a:gd fmla="*/ 540814 w 608416" name="connsiteX31"/>
              <a:gd fmla="*/ 134992 h 574120" name="connsiteY31"/>
              <a:gd fmla="*/ 473212 w 608416" name="connsiteX32"/>
              <a:gd fmla="*/ 67496 h 574120" name="connsiteY32"/>
              <a:gd fmla="*/ 540814 w 608416" name="connsiteX33"/>
              <a:gd fmla="*/ 0 h 574120" name="connsiteY33"/>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b="b" l="l" r="r" t="t"/>
            <a:pathLst>
              <a:path h="574120" w="608416">
                <a:moveTo>
                  <a:pt x="308549" y="455358"/>
                </a:moveTo>
                <a:cubicBezTo>
                  <a:pt x="311162" y="470853"/>
                  <a:pt x="317310" y="484968"/>
                  <a:pt x="326224" y="497088"/>
                </a:cubicBezTo>
                <a:lnTo>
                  <a:pt x="164535" y="524089"/>
                </a:lnTo>
                <a:cubicBezTo>
                  <a:pt x="165458" y="518413"/>
                  <a:pt x="166072" y="512583"/>
                  <a:pt x="166072" y="506600"/>
                </a:cubicBezTo>
                <a:cubicBezTo>
                  <a:pt x="166072" y="497241"/>
                  <a:pt x="164689" y="488343"/>
                  <a:pt x="162230" y="479752"/>
                </a:cubicBezTo>
                <a:close/>
                <a:moveTo>
                  <a:pt x="67602" y="439058"/>
                </a:moveTo>
                <a:cubicBezTo>
                  <a:pt x="104938" y="439058"/>
                  <a:pt x="135204" y="469293"/>
                  <a:pt x="135204" y="506589"/>
                </a:cubicBezTo>
                <a:cubicBezTo>
                  <a:pt x="135204" y="543885"/>
                  <a:pt x="104938" y="574120"/>
                  <a:pt x="67602" y="574120"/>
                </a:cubicBezTo>
                <a:cubicBezTo>
                  <a:pt x="30266" y="574120"/>
                  <a:pt x="0" y="543885"/>
                  <a:pt x="0" y="506589"/>
                </a:cubicBezTo>
                <a:cubicBezTo>
                  <a:pt x="0" y="469293"/>
                  <a:pt x="30266" y="439058"/>
                  <a:pt x="67602" y="439058"/>
                </a:cubicBezTo>
                <a:close/>
                <a:moveTo>
                  <a:pt x="405610" y="371456"/>
                </a:moveTo>
                <a:cubicBezTo>
                  <a:pt x="442946" y="371456"/>
                  <a:pt x="473212" y="401707"/>
                  <a:pt x="473212" y="439023"/>
                </a:cubicBezTo>
                <a:cubicBezTo>
                  <a:pt x="473212" y="476339"/>
                  <a:pt x="442946" y="506590"/>
                  <a:pt x="405610" y="506590"/>
                </a:cubicBezTo>
                <a:cubicBezTo>
                  <a:pt x="368274" y="506590"/>
                  <a:pt x="338008" y="476339"/>
                  <a:pt x="338008" y="439023"/>
                </a:cubicBezTo>
                <a:cubicBezTo>
                  <a:pt x="338008" y="401707"/>
                  <a:pt x="368274" y="371456"/>
                  <a:pt x="405610" y="371456"/>
                </a:cubicBezTo>
                <a:close/>
                <a:moveTo>
                  <a:pt x="335123" y="276757"/>
                </a:moveTo>
                <a:lnTo>
                  <a:pt x="379994" y="344101"/>
                </a:lnTo>
                <a:cubicBezTo>
                  <a:pt x="365396" y="347936"/>
                  <a:pt x="352180" y="355300"/>
                  <a:pt x="340963" y="364964"/>
                </a:cubicBezTo>
                <a:lnTo>
                  <a:pt x="296092" y="297620"/>
                </a:lnTo>
                <a:cubicBezTo>
                  <a:pt x="310690" y="293632"/>
                  <a:pt x="323906" y="286422"/>
                  <a:pt x="335123" y="276757"/>
                </a:cubicBezTo>
                <a:close/>
                <a:moveTo>
                  <a:pt x="270407" y="134992"/>
                </a:moveTo>
                <a:cubicBezTo>
                  <a:pt x="307743" y="134992"/>
                  <a:pt x="338009" y="165258"/>
                  <a:pt x="338009" y="202594"/>
                </a:cubicBezTo>
                <a:cubicBezTo>
                  <a:pt x="338009" y="239930"/>
                  <a:pt x="307743" y="270196"/>
                  <a:pt x="270407" y="270196"/>
                </a:cubicBezTo>
                <a:cubicBezTo>
                  <a:pt x="233071" y="270196"/>
                  <a:pt x="202805" y="239930"/>
                  <a:pt x="202805" y="202594"/>
                </a:cubicBezTo>
                <a:cubicBezTo>
                  <a:pt x="202805" y="165258"/>
                  <a:pt x="233071" y="134992"/>
                  <a:pt x="270407" y="134992"/>
                </a:cubicBezTo>
                <a:close/>
                <a:moveTo>
                  <a:pt x="445134" y="90677"/>
                </a:moveTo>
                <a:cubicBezTo>
                  <a:pt x="448668" y="105409"/>
                  <a:pt x="455582" y="118760"/>
                  <a:pt x="464955" y="130116"/>
                </a:cubicBezTo>
                <a:lnTo>
                  <a:pt x="366156" y="179378"/>
                </a:lnTo>
                <a:cubicBezTo>
                  <a:pt x="362469" y="164799"/>
                  <a:pt x="355708" y="151295"/>
                  <a:pt x="346335" y="140092"/>
                </a:cubicBezTo>
                <a:close/>
                <a:moveTo>
                  <a:pt x="540814" y="0"/>
                </a:moveTo>
                <a:cubicBezTo>
                  <a:pt x="578150" y="0"/>
                  <a:pt x="608416" y="30219"/>
                  <a:pt x="608416" y="67496"/>
                </a:cubicBezTo>
                <a:cubicBezTo>
                  <a:pt x="608416" y="104773"/>
                  <a:pt x="578150" y="134992"/>
                  <a:pt x="540814" y="134992"/>
                </a:cubicBezTo>
                <a:cubicBezTo>
                  <a:pt x="503478" y="134992"/>
                  <a:pt x="473212" y="104773"/>
                  <a:pt x="473212" y="67496"/>
                </a:cubicBezTo>
                <a:cubicBezTo>
                  <a:pt x="473212" y="30219"/>
                  <a:pt x="503478" y="0"/>
                  <a:pt x="540814" y="0"/>
                </a:cubicBezTo>
                <a:close/>
              </a:path>
            </a:pathLst>
          </a:custGeom>
          <a:solidFill>
            <a:schemeClr val="bg1"/>
          </a:solidFill>
          <a:ln>
            <a:noFill/>
          </a:ln>
        </p:spPr>
        <p:txBody>
          <a:bodyPr/>
          <a:lstStyle/>
          <a:p>
            <a:endParaRPr altLang="en-US" lang="zh-CN">
              <a:cs typeface="+mn-ea"/>
              <a:sym typeface="+mn-lt"/>
            </a:endParaRPr>
          </a:p>
        </p:txBody>
      </p:sp>
      <p:sp>
        <p:nvSpPr>
          <p:cNvPr id="9" name="bar-graph-with-dollar-sign_66590">
            <a:extLst>
              <a:ext uri="{FF2B5EF4-FFF2-40B4-BE49-F238E27FC236}">
                <a16:creationId xmlns:a16="http://schemas.microsoft.com/office/drawing/2014/main" id="{B4D7F820-7159-4AF2-A80B-466235B3C6B9}"/>
              </a:ext>
            </a:extLst>
          </p:cNvPr>
          <p:cNvSpPr>
            <a:spLocks noChangeAspect="1"/>
          </p:cNvSpPr>
          <p:nvPr/>
        </p:nvSpPr>
        <p:spPr bwMode="auto">
          <a:xfrm>
            <a:off x="3466824" y="1635646"/>
            <a:ext cx="368778" cy="368211"/>
          </a:xfrm>
          <a:custGeom>
            <a:gdLst>
              <a:gd fmla="*/ 333891 w 578320" name="connsiteX0"/>
              <a:gd fmla="*/ 314976 h 577432" name="connsiteY0"/>
              <a:gd fmla="*/ 398475 w 578320" name="connsiteX1"/>
              <a:gd fmla="*/ 314976 h 577432" name="connsiteY1"/>
              <a:gd fmla="*/ 424308 w 578320" name="connsiteX2"/>
              <a:gd fmla="*/ 340761 h 577432" name="connsiteY2"/>
              <a:gd fmla="*/ 424308 w 578320" name="connsiteX3"/>
              <a:gd fmla="*/ 550726 h 577432" name="connsiteY3"/>
              <a:gd fmla="*/ 398475 w 578320" name="connsiteX4"/>
              <a:gd fmla="*/ 577432 h 577432" name="connsiteY4"/>
              <a:gd fmla="*/ 333891 w 578320" name="connsiteX5"/>
              <a:gd fmla="*/ 577432 h 577432" name="connsiteY5"/>
              <a:gd fmla="*/ 307135 w 578320" name="connsiteX6"/>
              <a:gd fmla="*/ 550726 h 577432" name="connsiteY6"/>
              <a:gd fmla="*/ 307135 w 578320" name="connsiteX7"/>
              <a:gd fmla="*/ 340761 h 577432" name="connsiteY7"/>
              <a:gd fmla="*/ 333891 w 578320" name="connsiteX8"/>
              <a:gd fmla="*/ 314976 h 577432" name="connsiteY8"/>
              <a:gd fmla="*/ 179853 w 578320" name="connsiteX9"/>
              <a:gd fmla="*/ 314976 h 577432" name="connsiteY9"/>
              <a:gd fmla="*/ 244456 w 578320" name="connsiteX10"/>
              <a:gd fmla="*/ 314976 h 577432" name="connsiteY10"/>
              <a:gd fmla="*/ 270297 w 578320" name="connsiteX11"/>
              <a:gd fmla="*/ 340761 h 577432" name="connsiteY11"/>
              <a:gd fmla="*/ 270297 w 578320" name="connsiteX12"/>
              <a:gd fmla="*/ 550726 h 577432" name="connsiteY12"/>
              <a:gd fmla="*/ 244456 w 578320" name="connsiteX13"/>
              <a:gd fmla="*/ 577432 h 577432" name="connsiteY13"/>
              <a:gd fmla="*/ 179853 w 578320" name="connsiteX14"/>
              <a:gd fmla="*/ 577432 h 577432" name="connsiteY14"/>
              <a:gd fmla="*/ 154012 w 578320" name="connsiteX15"/>
              <a:gd fmla="*/ 550726 h 577432" name="connsiteY15"/>
              <a:gd fmla="*/ 154012 w 578320" name="connsiteX16"/>
              <a:gd fmla="*/ 340761 h 577432" name="connsiteY16"/>
              <a:gd fmla="*/ 179853 w 578320" name="connsiteX17"/>
              <a:gd fmla="*/ 314976 h 577432" name="connsiteY17"/>
              <a:gd fmla="*/ 486980 w 578320" name="connsiteX18"/>
              <a:gd fmla="*/ 235677 h 577432" name="connsiteY18"/>
              <a:gd fmla="*/ 551564 w 578320" name="connsiteX19"/>
              <a:gd fmla="*/ 235677 h 577432" name="connsiteY19"/>
              <a:gd fmla="*/ 578320 w 578320" name="connsiteX20"/>
              <a:gd fmla="*/ 262391 h 577432" name="connsiteY20"/>
              <a:gd fmla="*/ 578320 w 578320" name="connsiteX21"/>
              <a:gd fmla="*/ 550718 h 577432" name="connsiteY21"/>
              <a:gd fmla="*/ 551564 w 578320" name="connsiteX22"/>
              <a:gd fmla="*/ 577432 h 577432" name="connsiteY22"/>
              <a:gd fmla="*/ 486980 w 578320" name="connsiteX23"/>
              <a:gd fmla="*/ 577432 h 577432" name="connsiteY23"/>
              <a:gd fmla="*/ 461147 w 578320" name="connsiteX24"/>
              <a:gd fmla="*/ 550718 h 577432" name="connsiteY24"/>
              <a:gd fmla="*/ 461147 w 578320" name="connsiteX25"/>
              <a:gd fmla="*/ 262391 h 577432" name="connsiteY25"/>
              <a:gd fmla="*/ 486980 w 578320" name="connsiteX26"/>
              <a:gd fmla="*/ 235677 h 577432" name="connsiteY26"/>
              <a:gd fmla="*/ 25833 w 578320" name="connsiteX27"/>
              <a:gd fmla="*/ 235677 h 577432" name="connsiteY27"/>
              <a:gd fmla="*/ 90417 w 578320" name="connsiteX28"/>
              <a:gd fmla="*/ 235677 h 577432" name="connsiteY28"/>
              <a:gd fmla="*/ 117173 w 578320" name="connsiteX29"/>
              <a:gd fmla="*/ 262391 h 577432" name="connsiteY29"/>
              <a:gd fmla="*/ 117173 w 578320" name="connsiteX30"/>
              <a:gd fmla="*/ 550718 h 577432" name="connsiteY30"/>
              <a:gd fmla="*/ 90417 w 578320" name="connsiteX31"/>
              <a:gd fmla="*/ 577432 h 577432" name="connsiteY31"/>
              <a:gd fmla="*/ 25833 w 578320" name="connsiteX32"/>
              <a:gd fmla="*/ 577432 h 577432" name="connsiteY32"/>
              <a:gd fmla="*/ 0 w 578320" name="connsiteX33"/>
              <a:gd fmla="*/ 550718 h 577432" name="connsiteY33"/>
              <a:gd fmla="*/ 0 w 578320" name="connsiteX34"/>
              <a:gd fmla="*/ 262391 h 577432" name="connsiteY34"/>
              <a:gd fmla="*/ 25833 w 578320" name="connsiteX35"/>
              <a:gd fmla="*/ 235677 h 577432" name="connsiteY35"/>
              <a:gd fmla="*/ 297075 w 578320" name="connsiteX36"/>
              <a:gd fmla="*/ 158450 h 577432" name="connsiteY36"/>
              <a:gd fmla="*/ 326516 w 578320" name="connsiteX37"/>
              <a:gd fmla="*/ 181440 h 577432" name="connsiteY37"/>
              <a:gd fmla="*/ 297075 w 578320" name="connsiteX38"/>
              <a:gd fmla="*/ 205349 h 577432" name="connsiteY38"/>
              <a:gd fmla="*/ 282280 w 578320" name="connsiteX39"/>
              <a:gd fmla="*/ 81074 h 577432" name="connsiteY39"/>
              <a:gd fmla="*/ 282280 w 578320" name="connsiteX40"/>
              <a:gd fmla="*/ 124274 h 577432" name="connsiteY40"/>
              <a:gd fmla="*/ 255502 w 578320" name="connsiteX41"/>
              <a:gd fmla="*/ 101295 h 577432" name="connsiteY41"/>
              <a:gd fmla="*/ 282280 w 578320" name="connsiteX42"/>
              <a:gd fmla="*/ 81074 h 577432" name="connsiteY42"/>
              <a:gd fmla="*/ 289621 w 578320" name="connsiteX43"/>
              <a:gd fmla="*/ 35910 h 577432" name="connsiteY43"/>
              <a:gd fmla="*/ 282244 w 578320" name="connsiteX44"/>
              <a:gd fmla="*/ 44197 h 577432" name="connsiteY44"/>
              <a:gd fmla="*/ 282244 w 578320" name="connsiteX45"/>
              <a:gd fmla="*/ 57087 h 577432" name="connsiteY45"/>
              <a:gd fmla="*/ 225069 w 578320" name="connsiteX46"/>
              <a:gd fmla="*/ 106808 h 577432" name="connsiteY46"/>
              <a:gd fmla="*/ 282244 w 578320" name="connsiteX47"/>
              <a:gd fmla="*/ 155609 h 577432" name="connsiteY47"/>
              <a:gd fmla="*/ 282244 w 578320" name="connsiteX48"/>
              <a:gd fmla="*/ 205330 h 577432" name="connsiteY48"/>
              <a:gd fmla="*/ 237057 w 578320" name="connsiteX49"/>
              <a:gd fmla="*/ 170341 h 577432" name="connsiteY49"/>
              <a:gd fmla="*/ 222302 w 578320" name="connsiteX50"/>
              <a:gd fmla="*/ 185994 h 577432" name="connsiteY50"/>
              <a:gd fmla="*/ 282244 w 578320" name="connsiteX51"/>
              <a:gd fmla="*/ 229269 h 577432" name="connsiteY51"/>
              <a:gd fmla="*/ 282244 w 578320" name="connsiteX52"/>
              <a:gd fmla="*/ 244002 h 577432" name="connsiteY52"/>
              <a:gd fmla="*/ 289621 w 578320" name="connsiteX53"/>
              <a:gd fmla="*/ 252288 h 577432" name="connsiteY53"/>
              <a:gd fmla="*/ 296999 w 578320" name="connsiteX54"/>
              <a:gd fmla="*/ 244002 h 577432" name="connsiteY54"/>
              <a:gd fmla="*/ 296999 w 578320" name="connsiteX55"/>
              <a:gd fmla="*/ 229269 h 577432" name="connsiteY55"/>
              <a:gd fmla="*/ 356018 w 578320" name="connsiteX56"/>
              <a:gd fmla="*/ 179548 h 577432" name="connsiteY56"/>
              <a:gd fmla="*/ 296999 w 578320" name="connsiteX57"/>
              <a:gd fmla="*/ 126144 h 577432" name="connsiteY57"/>
              <a:gd fmla="*/ 296999 w 578320" name="connsiteX58"/>
              <a:gd fmla="*/ 81027 h 577432" name="connsiteY58"/>
              <a:gd fmla="*/ 338497 w 578320" name="connsiteX59"/>
              <a:gd fmla="*/ 106808 h 577432" name="connsiteY59"/>
              <a:gd fmla="*/ 353252 w 578320" name="connsiteX60"/>
              <a:gd fmla="*/ 92076 h 577432" name="connsiteY60"/>
              <a:gd fmla="*/ 296999 w 578320" name="connsiteX61"/>
              <a:gd fmla="*/ 57087 h 577432" name="connsiteY61"/>
              <a:gd fmla="*/ 296999 w 578320" name="connsiteX62"/>
              <a:gd fmla="*/ 44197 h 577432" name="connsiteY62"/>
              <a:gd fmla="*/ 289621 w 578320" name="connsiteX63"/>
              <a:gd fmla="*/ 35910 h 577432" name="connsiteY63"/>
              <a:gd fmla="*/ 288699 w 578320" name="connsiteX64"/>
              <a:gd fmla="*/ 0 h 577432" name="connsiteY64"/>
              <a:gd fmla="*/ 433481 w 578320" name="connsiteX65"/>
              <a:gd fmla="*/ 144559 h 577432" name="connsiteY65"/>
              <a:gd fmla="*/ 288699 w 578320" name="connsiteX66"/>
              <a:gd fmla="*/ 288198 h 577432" name="connsiteY66"/>
              <a:gd fmla="*/ 144839 w 578320" name="connsiteX67"/>
              <a:gd fmla="*/ 144559 h 577432" name="connsiteY67"/>
              <a:gd fmla="*/ 288699 w 578320" name="connsiteX68"/>
              <a:gd fmla="*/ 0 h 577432" name="connsiteY6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b="b" l="l" r="r" t="t"/>
            <a:pathLst>
              <a:path h="577432" w="578320">
                <a:moveTo>
                  <a:pt x="333891" y="314976"/>
                </a:moveTo>
                <a:lnTo>
                  <a:pt x="398475" y="314976"/>
                </a:lnTo>
                <a:cubicBezTo>
                  <a:pt x="412314" y="314976"/>
                  <a:pt x="424308" y="326948"/>
                  <a:pt x="424308" y="340761"/>
                </a:cubicBezTo>
                <a:lnTo>
                  <a:pt x="424308" y="550726"/>
                </a:lnTo>
                <a:cubicBezTo>
                  <a:pt x="424308" y="565460"/>
                  <a:pt x="412314" y="577432"/>
                  <a:pt x="398475" y="577432"/>
                </a:cubicBezTo>
                <a:lnTo>
                  <a:pt x="333891" y="577432"/>
                </a:lnTo>
                <a:cubicBezTo>
                  <a:pt x="319129" y="577432"/>
                  <a:pt x="307135" y="565460"/>
                  <a:pt x="307135" y="550726"/>
                </a:cubicBezTo>
                <a:lnTo>
                  <a:pt x="307135" y="340761"/>
                </a:lnTo>
                <a:cubicBezTo>
                  <a:pt x="307135" y="326948"/>
                  <a:pt x="319129" y="314976"/>
                  <a:pt x="333891" y="314976"/>
                </a:cubicBezTo>
                <a:close/>
                <a:moveTo>
                  <a:pt x="179853" y="314976"/>
                </a:moveTo>
                <a:lnTo>
                  <a:pt x="244456" y="314976"/>
                </a:lnTo>
                <a:cubicBezTo>
                  <a:pt x="259222" y="314976"/>
                  <a:pt x="270297" y="326948"/>
                  <a:pt x="270297" y="340761"/>
                </a:cubicBezTo>
                <a:lnTo>
                  <a:pt x="270297" y="550726"/>
                </a:lnTo>
                <a:cubicBezTo>
                  <a:pt x="270297" y="565460"/>
                  <a:pt x="259222" y="577432"/>
                  <a:pt x="244456" y="577432"/>
                </a:cubicBezTo>
                <a:lnTo>
                  <a:pt x="179853" y="577432"/>
                </a:lnTo>
                <a:cubicBezTo>
                  <a:pt x="165087" y="577432"/>
                  <a:pt x="154012" y="565460"/>
                  <a:pt x="154012" y="550726"/>
                </a:cubicBezTo>
                <a:lnTo>
                  <a:pt x="154012" y="340761"/>
                </a:lnTo>
                <a:cubicBezTo>
                  <a:pt x="154012" y="326948"/>
                  <a:pt x="165087" y="314976"/>
                  <a:pt x="179853" y="314976"/>
                </a:cubicBezTo>
                <a:close/>
                <a:moveTo>
                  <a:pt x="486980" y="235677"/>
                </a:moveTo>
                <a:lnTo>
                  <a:pt x="551564" y="235677"/>
                </a:lnTo>
                <a:cubicBezTo>
                  <a:pt x="566326" y="235677"/>
                  <a:pt x="578320" y="247652"/>
                  <a:pt x="578320" y="262391"/>
                </a:cubicBezTo>
                <a:lnTo>
                  <a:pt x="578320" y="550718"/>
                </a:lnTo>
                <a:cubicBezTo>
                  <a:pt x="578320" y="565457"/>
                  <a:pt x="566326" y="577432"/>
                  <a:pt x="551564" y="577432"/>
                </a:cubicBezTo>
                <a:lnTo>
                  <a:pt x="486980" y="577432"/>
                </a:lnTo>
                <a:cubicBezTo>
                  <a:pt x="473141" y="577432"/>
                  <a:pt x="461147" y="565457"/>
                  <a:pt x="461147" y="550718"/>
                </a:cubicBezTo>
                <a:lnTo>
                  <a:pt x="461147" y="262391"/>
                </a:lnTo>
                <a:cubicBezTo>
                  <a:pt x="461147" y="247652"/>
                  <a:pt x="473141" y="235677"/>
                  <a:pt x="486980" y="235677"/>
                </a:cubicBezTo>
                <a:close/>
                <a:moveTo>
                  <a:pt x="25833" y="235677"/>
                </a:moveTo>
                <a:lnTo>
                  <a:pt x="90417" y="235677"/>
                </a:lnTo>
                <a:cubicBezTo>
                  <a:pt x="105179" y="235677"/>
                  <a:pt x="117173" y="247652"/>
                  <a:pt x="117173" y="262391"/>
                </a:cubicBezTo>
                <a:lnTo>
                  <a:pt x="117173" y="550718"/>
                </a:lnTo>
                <a:cubicBezTo>
                  <a:pt x="117173" y="565457"/>
                  <a:pt x="105179" y="577432"/>
                  <a:pt x="90417" y="577432"/>
                </a:cubicBezTo>
                <a:lnTo>
                  <a:pt x="25833" y="577432"/>
                </a:lnTo>
                <a:cubicBezTo>
                  <a:pt x="11994" y="577432"/>
                  <a:pt x="0" y="565457"/>
                  <a:pt x="0" y="550718"/>
                </a:cubicBezTo>
                <a:lnTo>
                  <a:pt x="0" y="262391"/>
                </a:lnTo>
                <a:cubicBezTo>
                  <a:pt x="0" y="247652"/>
                  <a:pt x="11994" y="235677"/>
                  <a:pt x="25833" y="235677"/>
                </a:cubicBezTo>
                <a:close/>
                <a:moveTo>
                  <a:pt x="297075" y="158450"/>
                </a:moveTo>
                <a:cubicBezTo>
                  <a:pt x="309956" y="161209"/>
                  <a:pt x="326516" y="165807"/>
                  <a:pt x="326516" y="181440"/>
                </a:cubicBezTo>
                <a:cubicBezTo>
                  <a:pt x="326516" y="197992"/>
                  <a:pt x="310876" y="204429"/>
                  <a:pt x="297075" y="205349"/>
                </a:cubicBezTo>
                <a:close/>
                <a:moveTo>
                  <a:pt x="282280" y="81074"/>
                </a:moveTo>
                <a:lnTo>
                  <a:pt x="282280" y="124274"/>
                </a:lnTo>
                <a:cubicBezTo>
                  <a:pt x="264736" y="120597"/>
                  <a:pt x="255502" y="113244"/>
                  <a:pt x="255502" y="101295"/>
                </a:cubicBezTo>
                <a:cubicBezTo>
                  <a:pt x="255502" y="91185"/>
                  <a:pt x="265659" y="81993"/>
                  <a:pt x="282280" y="81074"/>
                </a:cubicBezTo>
                <a:close/>
                <a:moveTo>
                  <a:pt x="289621" y="35910"/>
                </a:moveTo>
                <a:cubicBezTo>
                  <a:pt x="285010" y="35910"/>
                  <a:pt x="282244" y="40513"/>
                  <a:pt x="282244" y="44197"/>
                </a:cubicBezTo>
                <a:lnTo>
                  <a:pt x="282244" y="57087"/>
                </a:lnTo>
                <a:cubicBezTo>
                  <a:pt x="252734" y="58008"/>
                  <a:pt x="225069" y="74582"/>
                  <a:pt x="225069" y="106808"/>
                </a:cubicBezTo>
                <a:cubicBezTo>
                  <a:pt x="225069" y="133510"/>
                  <a:pt x="247201" y="149163"/>
                  <a:pt x="282244" y="155609"/>
                </a:cubicBezTo>
                <a:lnTo>
                  <a:pt x="282244" y="205330"/>
                </a:lnTo>
                <a:cubicBezTo>
                  <a:pt x="242590" y="203488"/>
                  <a:pt x="263800" y="170341"/>
                  <a:pt x="237057" y="170341"/>
                </a:cubicBezTo>
                <a:cubicBezTo>
                  <a:pt x="227835" y="170341"/>
                  <a:pt x="222302" y="175865"/>
                  <a:pt x="222302" y="185994"/>
                </a:cubicBezTo>
                <a:cubicBezTo>
                  <a:pt x="222302" y="204409"/>
                  <a:pt x="241668" y="228349"/>
                  <a:pt x="282244" y="229269"/>
                </a:cubicBezTo>
                <a:lnTo>
                  <a:pt x="282244" y="244002"/>
                </a:lnTo>
                <a:cubicBezTo>
                  <a:pt x="282244" y="248605"/>
                  <a:pt x="285010" y="252288"/>
                  <a:pt x="289621" y="252288"/>
                </a:cubicBezTo>
                <a:cubicBezTo>
                  <a:pt x="293310" y="252288"/>
                  <a:pt x="296999" y="248605"/>
                  <a:pt x="296999" y="244002"/>
                </a:cubicBezTo>
                <a:lnTo>
                  <a:pt x="296999" y="229269"/>
                </a:lnTo>
                <a:cubicBezTo>
                  <a:pt x="332041" y="227428"/>
                  <a:pt x="356018" y="210854"/>
                  <a:pt x="356018" y="179548"/>
                </a:cubicBezTo>
                <a:cubicBezTo>
                  <a:pt x="356018" y="142718"/>
                  <a:pt x="328353" y="133510"/>
                  <a:pt x="296999" y="126144"/>
                </a:cubicBezTo>
                <a:lnTo>
                  <a:pt x="296999" y="81027"/>
                </a:lnTo>
                <a:cubicBezTo>
                  <a:pt x="322820" y="81948"/>
                  <a:pt x="322820" y="106808"/>
                  <a:pt x="338497" y="106808"/>
                </a:cubicBezTo>
                <a:cubicBezTo>
                  <a:pt x="346796" y="106808"/>
                  <a:pt x="353252" y="101284"/>
                  <a:pt x="353252" y="92076"/>
                </a:cubicBezTo>
                <a:cubicBezTo>
                  <a:pt x="353252" y="69057"/>
                  <a:pt x="315442" y="57087"/>
                  <a:pt x="296999" y="57087"/>
                </a:cubicBezTo>
                <a:lnTo>
                  <a:pt x="296999" y="44197"/>
                </a:lnTo>
                <a:cubicBezTo>
                  <a:pt x="296999" y="40513"/>
                  <a:pt x="293310" y="35910"/>
                  <a:pt x="289621" y="35910"/>
                </a:cubicBezTo>
                <a:close/>
                <a:moveTo>
                  <a:pt x="288699" y="0"/>
                </a:moveTo>
                <a:cubicBezTo>
                  <a:pt x="368929" y="0"/>
                  <a:pt x="433481" y="64453"/>
                  <a:pt x="433481" y="144559"/>
                </a:cubicBezTo>
                <a:cubicBezTo>
                  <a:pt x="433481" y="223745"/>
                  <a:pt x="368929" y="288198"/>
                  <a:pt x="288699" y="288198"/>
                </a:cubicBezTo>
                <a:cubicBezTo>
                  <a:pt x="209392" y="288198"/>
                  <a:pt x="144839" y="223745"/>
                  <a:pt x="144839" y="144559"/>
                </a:cubicBezTo>
                <a:cubicBezTo>
                  <a:pt x="144839" y="64453"/>
                  <a:pt x="209392" y="0"/>
                  <a:pt x="288699" y="0"/>
                </a:cubicBezTo>
                <a:close/>
              </a:path>
            </a:pathLst>
          </a:custGeom>
          <a:solidFill>
            <a:schemeClr val="bg1"/>
          </a:solidFill>
          <a:ln>
            <a:noFill/>
          </a:ln>
        </p:spPr>
        <p:txBody>
          <a:bodyPr/>
          <a:lstStyle/>
          <a:p>
            <a:endParaRPr altLang="en-US" lang="zh-CN">
              <a:cs typeface="+mn-ea"/>
              <a:sym typeface="+mn-lt"/>
            </a:endParaRPr>
          </a:p>
        </p:txBody>
      </p:sp>
      <p:sp>
        <p:nvSpPr>
          <p:cNvPr id="10" name="矩形 9">
            <a:extLst>
              <a:ext uri="{FF2B5EF4-FFF2-40B4-BE49-F238E27FC236}">
                <a16:creationId xmlns:a16="http://schemas.microsoft.com/office/drawing/2014/main" id="{A6F7B836-0133-4D0A-8562-7DCDA441808B}"/>
              </a:ext>
            </a:extLst>
          </p:cNvPr>
          <p:cNvSpPr/>
          <p:nvPr/>
        </p:nvSpPr>
        <p:spPr>
          <a:xfrm>
            <a:off x="2807208" y="2523182"/>
            <a:ext cx="1702500" cy="982980"/>
          </a:xfrm>
          <a:prstGeom prst="rect">
            <a:avLst/>
          </a:prstGeom>
        </p:spPr>
        <p:txBody>
          <a:bodyPr wrap="square">
            <a:spAutoFit/>
          </a:bodyPr>
          <a:lstStyle/>
          <a:p>
            <a:pPr algn="ctr">
              <a:lnSpc>
                <a:spcPct val="150000"/>
              </a:lnSpc>
            </a:pPr>
            <a:r>
              <a:rPr altLang="en-US" lang="zh-CN" sz="1300">
                <a:solidFill>
                  <a:schemeClr val="bg1"/>
                </a:solidFill>
                <a:cs typeface="+mn-ea"/>
                <a:sym typeface="+mn-lt"/>
              </a:rPr>
              <a:t>单击此处添加文字阐述，添加简短问题说明文字</a:t>
            </a:r>
          </a:p>
        </p:txBody>
      </p:sp>
      <p:sp>
        <p:nvSpPr>
          <p:cNvPr id="11" name="文本框 10">
            <a:extLst>
              <a:ext uri="{FF2B5EF4-FFF2-40B4-BE49-F238E27FC236}">
                <a16:creationId xmlns:a16="http://schemas.microsoft.com/office/drawing/2014/main" id="{03069662-2BC5-4ACB-9CE1-E9A766697E29}"/>
              </a:ext>
            </a:extLst>
          </p:cNvPr>
          <p:cNvSpPr txBox="1"/>
          <p:nvPr/>
        </p:nvSpPr>
        <p:spPr>
          <a:xfrm>
            <a:off x="3160618" y="2184628"/>
            <a:ext cx="995680" cy="335280"/>
          </a:xfrm>
          <a:prstGeom prst="rect">
            <a:avLst/>
          </a:prstGeom>
          <a:noFill/>
        </p:spPr>
        <p:txBody>
          <a:bodyPr rtlCol="0" wrap="none">
            <a:spAutoFit/>
          </a:bodyPr>
          <a:lstStyle/>
          <a:p>
            <a:pPr algn="ctr"/>
            <a:r>
              <a:rPr altLang="en-US" lang="zh-CN" sz="1600">
                <a:solidFill>
                  <a:schemeClr val="bg1"/>
                </a:solidFill>
                <a:cs typeface="+mn-ea"/>
                <a:sym typeface="+mn-lt"/>
              </a:rPr>
              <a:t>标题内容</a:t>
            </a:r>
          </a:p>
        </p:txBody>
      </p:sp>
      <p:sp>
        <p:nvSpPr>
          <p:cNvPr id="12" name="矩形 11">
            <a:extLst>
              <a:ext uri="{FF2B5EF4-FFF2-40B4-BE49-F238E27FC236}">
                <a16:creationId xmlns:a16="http://schemas.microsoft.com/office/drawing/2014/main" id="{5419ED2A-7557-4217-8304-D14DFD9869AF}"/>
              </a:ext>
            </a:extLst>
          </p:cNvPr>
          <p:cNvSpPr/>
          <p:nvPr/>
        </p:nvSpPr>
        <p:spPr>
          <a:xfrm>
            <a:off x="4645493" y="2523182"/>
            <a:ext cx="1702500" cy="982980"/>
          </a:xfrm>
          <a:prstGeom prst="rect">
            <a:avLst/>
          </a:prstGeom>
        </p:spPr>
        <p:txBody>
          <a:bodyPr wrap="square">
            <a:spAutoFit/>
          </a:bodyPr>
          <a:lstStyle/>
          <a:p>
            <a:pPr algn="ctr">
              <a:lnSpc>
                <a:spcPct val="150000"/>
              </a:lnSpc>
            </a:pPr>
            <a:r>
              <a:rPr altLang="en-US" lang="zh-CN" sz="1300">
                <a:solidFill>
                  <a:schemeClr val="bg1"/>
                </a:solidFill>
                <a:cs typeface="+mn-ea"/>
                <a:sym typeface="+mn-lt"/>
              </a:rPr>
              <a:t>单击此处添加文字阐述，添加简短问题说明文字</a:t>
            </a:r>
          </a:p>
        </p:txBody>
      </p:sp>
      <p:sp>
        <p:nvSpPr>
          <p:cNvPr id="13" name="文本框 12">
            <a:extLst>
              <a:ext uri="{FF2B5EF4-FFF2-40B4-BE49-F238E27FC236}">
                <a16:creationId xmlns:a16="http://schemas.microsoft.com/office/drawing/2014/main" id="{77B20FB0-5548-4CA2-9C3E-7E0D3C7F6094}"/>
              </a:ext>
            </a:extLst>
          </p:cNvPr>
          <p:cNvSpPr txBox="1"/>
          <p:nvPr/>
        </p:nvSpPr>
        <p:spPr>
          <a:xfrm>
            <a:off x="4998903" y="2184628"/>
            <a:ext cx="995680" cy="335280"/>
          </a:xfrm>
          <a:prstGeom prst="rect">
            <a:avLst/>
          </a:prstGeom>
          <a:noFill/>
        </p:spPr>
        <p:txBody>
          <a:bodyPr rtlCol="0" wrap="none">
            <a:spAutoFit/>
          </a:bodyPr>
          <a:lstStyle/>
          <a:p>
            <a:pPr algn="ctr"/>
            <a:r>
              <a:rPr altLang="en-US" lang="zh-CN" sz="1600">
                <a:solidFill>
                  <a:schemeClr val="bg1"/>
                </a:solidFill>
                <a:cs typeface="+mn-ea"/>
                <a:sym typeface="+mn-lt"/>
              </a:rPr>
              <a:t>标题内容</a:t>
            </a:r>
          </a:p>
        </p:txBody>
      </p:sp>
      <p:grpSp>
        <p:nvGrpSpPr>
          <p:cNvPr id="14" name="组合 13">
            <a:extLst>
              <a:ext uri="{FF2B5EF4-FFF2-40B4-BE49-F238E27FC236}">
                <a16:creationId xmlns:a16="http://schemas.microsoft.com/office/drawing/2014/main" id="{69DEB819-6842-4D39-BD12-F1CE133D9089}"/>
              </a:ext>
            </a:extLst>
          </p:cNvPr>
          <p:cNvGrpSpPr/>
          <p:nvPr/>
        </p:nvGrpSpPr>
        <p:grpSpPr>
          <a:xfrm rot="2181050">
            <a:off x="201564" y="224263"/>
            <a:ext cx="497939" cy="480855"/>
            <a:chOff x="1935287" y="2046176"/>
            <a:chExt cx="836513" cy="807813"/>
          </a:xfrm>
        </p:grpSpPr>
        <p:sp>
          <p:nvSpPr>
            <p:cNvPr id="15" name="矩形 14">
              <a:extLst>
                <a:ext uri="{FF2B5EF4-FFF2-40B4-BE49-F238E27FC236}">
                  <a16:creationId xmlns:a16="http://schemas.microsoft.com/office/drawing/2014/main" id="{E15D2E32-2AD5-4216-BC17-9016118C7B31}"/>
                </a:ext>
              </a:extLst>
            </p:cNvPr>
            <p:cNvSpPr/>
            <p:nvPr/>
          </p:nvSpPr>
          <p:spPr>
            <a:xfrm rot="16200000">
              <a:off x="2676139" y="2171589"/>
              <a:ext cx="127547" cy="6377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16" name="组合 15">
              <a:extLst>
                <a:ext uri="{FF2B5EF4-FFF2-40B4-BE49-F238E27FC236}">
                  <a16:creationId xmlns:a16="http://schemas.microsoft.com/office/drawing/2014/main" id="{09E08FB8-F4A1-45E5-A9BE-A750EE633F45}"/>
                </a:ext>
              </a:extLst>
            </p:cNvPr>
            <p:cNvGrpSpPr/>
            <p:nvPr/>
          </p:nvGrpSpPr>
          <p:grpSpPr>
            <a:xfrm rot="18900000">
              <a:off x="1935287" y="2046176"/>
              <a:ext cx="710318" cy="807813"/>
              <a:chOff x="1935287" y="2046176"/>
              <a:chExt cx="710318" cy="807813"/>
            </a:xfrm>
          </p:grpSpPr>
          <p:sp>
            <p:nvSpPr>
              <p:cNvPr id="17" name="矩形 16">
                <a:extLst>
                  <a:ext uri="{FF2B5EF4-FFF2-40B4-BE49-F238E27FC236}">
                    <a16:creationId xmlns:a16="http://schemas.microsoft.com/office/drawing/2014/main" id="{CCB74187-44AD-4653-A1E3-6D658BBA8C63}"/>
                  </a:ext>
                </a:extLst>
              </p:cNvPr>
              <p:cNvSpPr/>
              <p:nvPr/>
            </p:nvSpPr>
            <p:spPr>
              <a:xfrm rot="18900000">
                <a:off x="1935287" y="2156715"/>
                <a:ext cx="324208" cy="32420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8" name="矩形 17">
                <a:extLst>
                  <a:ext uri="{FF2B5EF4-FFF2-40B4-BE49-F238E27FC236}">
                    <a16:creationId xmlns:a16="http://schemas.microsoft.com/office/drawing/2014/main" id="{F7F3D758-C95A-4AEB-83C9-575D0DBD682A}"/>
                  </a:ext>
                </a:extLst>
              </p:cNvPr>
              <p:cNvSpPr/>
              <p:nvPr/>
            </p:nvSpPr>
            <p:spPr>
              <a:xfrm rot="18900000">
                <a:off x="2363248" y="2361675"/>
                <a:ext cx="268739" cy="268739"/>
              </a:xfrm>
              <a:prstGeom prst="rect">
                <a:avLst/>
              </a:prstGeom>
              <a:solidFill>
                <a:schemeClr val="bg1">
                  <a:lumMod val="85000"/>
                </a:schemeClr>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9" name="矩形 18">
                <a:extLst>
                  <a:ext uri="{FF2B5EF4-FFF2-40B4-BE49-F238E27FC236}">
                    <a16:creationId xmlns:a16="http://schemas.microsoft.com/office/drawing/2014/main" id="{7AFB280E-E7A0-492B-8C3A-FD67C010C9C7}"/>
                  </a:ext>
                </a:extLst>
              </p:cNvPr>
              <p:cNvSpPr/>
              <p:nvPr/>
            </p:nvSpPr>
            <p:spPr>
              <a:xfrm rot="18900000">
                <a:off x="2273470" y="2294141"/>
                <a:ext cx="167263" cy="16726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0" name="矩形 19">
                <a:extLst>
                  <a:ext uri="{FF2B5EF4-FFF2-40B4-BE49-F238E27FC236}">
                    <a16:creationId xmlns:a16="http://schemas.microsoft.com/office/drawing/2014/main" id="{FBF70BC4-F5D2-43FA-BBDB-B0E5B06F6E72}"/>
                  </a:ext>
                </a:extLst>
              </p:cNvPr>
              <p:cNvSpPr/>
              <p:nvPr/>
            </p:nvSpPr>
            <p:spPr>
              <a:xfrm rot="18900000">
                <a:off x="2147249" y="2323299"/>
                <a:ext cx="289856" cy="28985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1" name="矩形 20">
                <a:extLst>
                  <a:ext uri="{FF2B5EF4-FFF2-40B4-BE49-F238E27FC236}">
                    <a16:creationId xmlns:a16="http://schemas.microsoft.com/office/drawing/2014/main" id="{FD96E15D-49E4-4B41-8FA0-1A1A4339CA15}"/>
                  </a:ext>
                </a:extLst>
              </p:cNvPr>
              <p:cNvSpPr/>
              <p:nvPr/>
            </p:nvSpPr>
            <p:spPr>
              <a:xfrm rot="18900000">
                <a:off x="2124819" y="2380998"/>
                <a:ext cx="174458" cy="174458"/>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2" name="矩形 21">
                <a:extLst>
                  <a:ext uri="{FF2B5EF4-FFF2-40B4-BE49-F238E27FC236}">
                    <a16:creationId xmlns:a16="http://schemas.microsoft.com/office/drawing/2014/main" id="{E5F4DAC0-60E1-4EB8-AFF4-65BA43D29BE8}"/>
                  </a:ext>
                </a:extLst>
              </p:cNvPr>
              <p:cNvSpPr/>
              <p:nvPr/>
            </p:nvSpPr>
            <p:spPr>
              <a:xfrm rot="18900000">
                <a:off x="2272921" y="2046176"/>
                <a:ext cx="372684" cy="372684"/>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3" name="矩形 22">
                <a:extLst>
                  <a:ext uri="{FF2B5EF4-FFF2-40B4-BE49-F238E27FC236}">
                    <a16:creationId xmlns:a16="http://schemas.microsoft.com/office/drawing/2014/main" id="{2C249C47-225C-476A-8657-34E1DF2ECC58}"/>
                  </a:ext>
                </a:extLst>
              </p:cNvPr>
              <p:cNvSpPr/>
              <p:nvPr/>
            </p:nvSpPr>
            <p:spPr>
              <a:xfrm rot="18900000">
                <a:off x="2233710" y="2575444"/>
                <a:ext cx="278545" cy="27854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sp>
        <p:nvSpPr>
          <p:cNvPr id="24" name="TextBox 7">
            <a:extLst>
              <a:ext uri="{FF2B5EF4-FFF2-40B4-BE49-F238E27FC236}">
                <a16:creationId xmlns:a16="http://schemas.microsoft.com/office/drawing/2014/main" id="{4BB0B880-A5A4-482B-920C-E7319A228B49}"/>
              </a:ext>
            </a:extLst>
          </p:cNvPr>
          <p:cNvSpPr txBox="1"/>
          <p:nvPr/>
        </p:nvSpPr>
        <p:spPr>
          <a:xfrm>
            <a:off x="840296" y="185213"/>
            <a:ext cx="1402080" cy="274320"/>
          </a:xfrm>
          <a:prstGeom prst="rect">
            <a:avLst/>
          </a:prstGeom>
          <a:noFill/>
        </p:spPr>
        <p:txBody>
          <a:bodyPr rtlCol="0" wrap="none">
            <a:spAutoFit/>
          </a:bodyPr>
          <a:lstStyle/>
          <a:p>
            <a:r>
              <a:rPr altLang="en-US" lang="zh-CN" sz="1200">
                <a:cs typeface="+mn-ea"/>
                <a:sym typeface="+mn-lt"/>
              </a:rPr>
              <a:t>添加页面标题内容</a:t>
            </a:r>
          </a:p>
        </p:txBody>
      </p:sp>
      <p:sp>
        <p:nvSpPr>
          <p:cNvPr id="25" name="TextBox 8">
            <a:extLst>
              <a:ext uri="{FF2B5EF4-FFF2-40B4-BE49-F238E27FC236}">
                <a16:creationId xmlns:a16="http://schemas.microsoft.com/office/drawing/2014/main" id="{39838246-6B36-4DD8-B4C0-3736A62C8909}"/>
              </a:ext>
            </a:extLst>
          </p:cNvPr>
          <p:cNvSpPr txBox="1"/>
          <p:nvPr/>
        </p:nvSpPr>
        <p:spPr>
          <a:xfrm>
            <a:off x="840296" y="387528"/>
            <a:ext cx="1454467" cy="228600"/>
          </a:xfrm>
          <a:prstGeom prst="rect">
            <a:avLst/>
          </a:prstGeom>
          <a:noFill/>
        </p:spPr>
        <p:txBody>
          <a:bodyPr rtlCol="0" wrap="none">
            <a:spAutoFit/>
          </a:bodyPr>
          <a:lstStyle/>
          <a:p>
            <a:r>
              <a:rPr altLang="zh-CN" lang="en-US" sz="900">
                <a:solidFill>
                  <a:schemeClr val="tx1">
                    <a:lumMod val="65000"/>
                    <a:lumOff val="35000"/>
                  </a:schemeClr>
                </a:solidFill>
                <a:cs typeface="+mn-ea"/>
                <a:sym typeface="+mn-lt"/>
              </a:rPr>
              <a:t>Add Page Title Content</a:t>
            </a:r>
          </a:p>
        </p:txBody>
      </p:sp>
    </p:spTree>
    <p:extLst>
      <p:ext uri="{BB962C8B-B14F-4D97-AF65-F5344CB8AC3E}">
        <p14:creationId val="1024579086"/>
      </p:ext>
    </p:extLst>
  </p:cSld>
  <p:clrMapOvr>
    <a:masterClrMapping/>
  </p:clrMapOvr>
  <mc:AlternateContent>
    <mc:Choice Requires="p14">
      <p:transition advClick="0" p14:dur="1600" spd="slow">
        <p14:prism isContent="1" isInverted="1"/>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2052"/>
                                        </p:tgtEl>
                                        <p:attrNameLst>
                                          <p:attrName>style.visibility</p:attrName>
                                        </p:attrNameLst>
                                      </p:cBhvr>
                                      <p:to>
                                        <p:strVal val="visible"/>
                                      </p:to>
                                    </p:set>
                                    <p:animEffect filter="fade" transition="in">
                                      <p:cBhvr>
                                        <p:cTn dur="1000" id="7"/>
                                        <p:tgtEl>
                                          <p:spTgt spid="2052"/>
                                        </p:tgtEl>
                                      </p:cBhvr>
                                    </p:animEffect>
                                    <p:anim calcmode="lin" valueType="num">
                                      <p:cBhvr>
                                        <p:cTn dur="1000" fill="hold" id="8"/>
                                        <p:tgtEl>
                                          <p:spTgt spid="2052"/>
                                        </p:tgtEl>
                                        <p:attrNameLst>
                                          <p:attrName>ppt_x</p:attrName>
                                        </p:attrNameLst>
                                      </p:cBhvr>
                                      <p:tavLst>
                                        <p:tav tm="0">
                                          <p:val>
                                            <p:strVal val="#ppt_x"/>
                                          </p:val>
                                        </p:tav>
                                        <p:tav tm="100000">
                                          <p:val>
                                            <p:strVal val="#ppt_x"/>
                                          </p:val>
                                        </p:tav>
                                      </p:tavLst>
                                    </p:anim>
                                    <p:anim calcmode="lin" valueType="num">
                                      <p:cBhvr>
                                        <p:cTn dur="1000" fill="hold" id="9"/>
                                        <p:tgtEl>
                                          <p:spTgt spid="2052"/>
                                        </p:tgtEl>
                                        <p:attrNameLst>
                                          <p:attrName>ppt_y</p:attrName>
                                        </p:attrNameLst>
                                      </p:cBhvr>
                                      <p:tavLst>
                                        <p:tav tm="0">
                                          <p:val>
                                            <p:strVal val="#ppt_y+.1"/>
                                          </p:val>
                                        </p:tav>
                                        <p:tav tm="100000">
                                          <p:val>
                                            <p:strVal val="#ppt_y"/>
                                          </p:val>
                                        </p:tav>
                                      </p:tavLst>
                                    </p:anim>
                                  </p:childTnLst>
                                </p:cTn>
                              </p:par>
                              <p:par>
                                <p:cTn fill="hold" grpId="0" id="10" nodeType="withEffect" presetClass="entr" presetID="47" presetSubtype="0">
                                  <p:stCondLst>
                                    <p:cond delay="0"/>
                                  </p:stCondLst>
                                  <p:childTnLst>
                                    <p:set>
                                      <p:cBhvr>
                                        <p:cTn dur="1" fill="hold" id="11">
                                          <p:stCondLst>
                                            <p:cond delay="0"/>
                                          </p:stCondLst>
                                        </p:cTn>
                                        <p:tgtEl>
                                          <p:spTgt spid="3"/>
                                        </p:tgtEl>
                                        <p:attrNameLst>
                                          <p:attrName>style.visibility</p:attrName>
                                        </p:attrNameLst>
                                      </p:cBhvr>
                                      <p:to>
                                        <p:strVal val="visible"/>
                                      </p:to>
                                    </p:set>
                                    <p:animEffect filter="fade" transition="in">
                                      <p:cBhvr>
                                        <p:cTn dur="1000" id="12"/>
                                        <p:tgtEl>
                                          <p:spTgt spid="3"/>
                                        </p:tgtEl>
                                      </p:cBhvr>
                                    </p:animEffect>
                                    <p:anim calcmode="lin" valueType="num">
                                      <p:cBhvr>
                                        <p:cTn dur="1000" fill="hold" id="13"/>
                                        <p:tgtEl>
                                          <p:spTgt spid="3"/>
                                        </p:tgtEl>
                                        <p:attrNameLst>
                                          <p:attrName>ppt_x</p:attrName>
                                        </p:attrNameLst>
                                      </p:cBhvr>
                                      <p:tavLst>
                                        <p:tav tm="0">
                                          <p:val>
                                            <p:strVal val="#ppt_x"/>
                                          </p:val>
                                        </p:tav>
                                        <p:tav tm="100000">
                                          <p:val>
                                            <p:strVal val="#ppt_x"/>
                                          </p:val>
                                        </p:tav>
                                      </p:tavLst>
                                    </p:anim>
                                    <p:anim calcmode="lin" valueType="num">
                                      <p:cBhvr>
                                        <p:cTn dur="1000" fill="hold" id="14"/>
                                        <p:tgtEl>
                                          <p:spTgt spid="3"/>
                                        </p:tgtEl>
                                        <p:attrNameLst>
                                          <p:attrName>ppt_y</p:attrName>
                                        </p:attrNameLst>
                                      </p:cBhvr>
                                      <p:tavLst>
                                        <p:tav tm="0">
                                          <p:val>
                                            <p:strVal val="#ppt_y-.1"/>
                                          </p:val>
                                        </p:tav>
                                        <p:tav tm="100000">
                                          <p:val>
                                            <p:strVal val="#ppt_y"/>
                                          </p:val>
                                        </p:tav>
                                      </p:tavLst>
                                    </p:anim>
                                  </p:childTnLst>
                                </p:cTn>
                              </p:par>
                              <p:par>
                                <p:cTn fill="hold" grpId="0" id="15" nodeType="withEffect" presetClass="entr" presetID="42" presetSubtype="0">
                                  <p:stCondLst>
                                    <p:cond delay="0"/>
                                  </p:stCondLst>
                                  <p:childTnLst>
                                    <p:set>
                                      <p:cBhvr>
                                        <p:cTn dur="1" fill="hold" id="16">
                                          <p:stCondLst>
                                            <p:cond delay="0"/>
                                          </p:stCondLst>
                                        </p:cTn>
                                        <p:tgtEl>
                                          <p:spTgt spid="6"/>
                                        </p:tgtEl>
                                        <p:attrNameLst>
                                          <p:attrName>style.visibility</p:attrName>
                                        </p:attrNameLst>
                                      </p:cBhvr>
                                      <p:to>
                                        <p:strVal val="visible"/>
                                      </p:to>
                                    </p:set>
                                    <p:animEffect filter="fade" transition="in">
                                      <p:cBhvr>
                                        <p:cTn dur="1000" id="17"/>
                                        <p:tgtEl>
                                          <p:spTgt spid="6"/>
                                        </p:tgtEl>
                                      </p:cBhvr>
                                    </p:animEffect>
                                    <p:anim calcmode="lin" valueType="num">
                                      <p:cBhvr>
                                        <p:cTn dur="1000" fill="hold" id="18"/>
                                        <p:tgtEl>
                                          <p:spTgt spid="6"/>
                                        </p:tgtEl>
                                        <p:attrNameLst>
                                          <p:attrName>ppt_x</p:attrName>
                                        </p:attrNameLst>
                                      </p:cBhvr>
                                      <p:tavLst>
                                        <p:tav tm="0">
                                          <p:val>
                                            <p:strVal val="#ppt_x"/>
                                          </p:val>
                                        </p:tav>
                                        <p:tav tm="100000">
                                          <p:val>
                                            <p:strVal val="#ppt_x"/>
                                          </p:val>
                                        </p:tav>
                                      </p:tavLst>
                                    </p:anim>
                                    <p:anim calcmode="lin" valueType="num">
                                      <p:cBhvr>
                                        <p:cTn dur="1000" fill="hold" id="19"/>
                                        <p:tgtEl>
                                          <p:spTgt spid="6"/>
                                        </p:tgtEl>
                                        <p:attrNameLst>
                                          <p:attrName>ppt_y</p:attrName>
                                        </p:attrNameLst>
                                      </p:cBhvr>
                                      <p:tavLst>
                                        <p:tav tm="0">
                                          <p:val>
                                            <p:strVal val="#ppt_y+.1"/>
                                          </p:val>
                                        </p:tav>
                                        <p:tav tm="100000">
                                          <p:val>
                                            <p:strVal val="#ppt_y"/>
                                          </p:val>
                                        </p:tav>
                                      </p:tavLst>
                                    </p:anim>
                                  </p:childTnLst>
                                </p:cTn>
                              </p:par>
                              <p:par>
                                <p:cTn fill="hold" id="20" nodeType="withEffect" presetClass="entr" presetID="47" presetSubtype="0">
                                  <p:stCondLst>
                                    <p:cond delay="0"/>
                                  </p:stCondLst>
                                  <p:childTnLst>
                                    <p:set>
                                      <p:cBhvr>
                                        <p:cTn dur="1" fill="hold" id="21">
                                          <p:stCondLst>
                                            <p:cond delay="0"/>
                                          </p:stCondLst>
                                        </p:cTn>
                                        <p:tgtEl>
                                          <p:spTgt spid="2050"/>
                                        </p:tgtEl>
                                        <p:attrNameLst>
                                          <p:attrName>style.visibility</p:attrName>
                                        </p:attrNameLst>
                                      </p:cBhvr>
                                      <p:to>
                                        <p:strVal val="visible"/>
                                      </p:to>
                                    </p:set>
                                    <p:animEffect filter="fade" transition="in">
                                      <p:cBhvr>
                                        <p:cTn dur="1000" id="22"/>
                                        <p:tgtEl>
                                          <p:spTgt spid="2050"/>
                                        </p:tgtEl>
                                      </p:cBhvr>
                                    </p:animEffect>
                                    <p:anim calcmode="lin" valueType="num">
                                      <p:cBhvr>
                                        <p:cTn dur="1000" fill="hold" id="23"/>
                                        <p:tgtEl>
                                          <p:spTgt spid="2050"/>
                                        </p:tgtEl>
                                        <p:attrNameLst>
                                          <p:attrName>ppt_x</p:attrName>
                                        </p:attrNameLst>
                                      </p:cBhvr>
                                      <p:tavLst>
                                        <p:tav tm="0">
                                          <p:val>
                                            <p:strVal val="#ppt_x"/>
                                          </p:val>
                                        </p:tav>
                                        <p:tav tm="100000">
                                          <p:val>
                                            <p:strVal val="#ppt_x"/>
                                          </p:val>
                                        </p:tav>
                                      </p:tavLst>
                                    </p:anim>
                                    <p:anim calcmode="lin" valueType="num">
                                      <p:cBhvr>
                                        <p:cTn dur="1000" fill="hold" id="24"/>
                                        <p:tgtEl>
                                          <p:spTgt spid="2050"/>
                                        </p:tgtEl>
                                        <p:attrNameLst>
                                          <p:attrName>ppt_y</p:attrName>
                                        </p:attrNameLst>
                                      </p:cBhvr>
                                      <p:tavLst>
                                        <p:tav tm="0">
                                          <p:val>
                                            <p:strVal val="#ppt_y-.1"/>
                                          </p:val>
                                        </p:tav>
                                        <p:tav tm="100000">
                                          <p:val>
                                            <p:strVal val="#ppt_y"/>
                                          </p:val>
                                        </p:tav>
                                      </p:tavLst>
                                    </p:anim>
                                  </p:childTnLst>
                                </p:cTn>
                              </p:par>
                            </p:childTnLst>
                          </p:cTn>
                        </p:par>
                        <p:par>
                          <p:cTn fill="hold" id="25" nodeType="afterGroup">
                            <p:stCondLst>
                              <p:cond delay="1000"/>
                            </p:stCondLst>
                            <p:childTnLst>
                              <p:par>
                                <p:cTn fill="hold" id="26" nodeType="afterEffect" presetClass="entr" presetID="14" presetSubtype="10">
                                  <p:stCondLst>
                                    <p:cond delay="0"/>
                                  </p:stCondLst>
                                  <p:childTnLst>
                                    <p:set>
                                      <p:cBhvr>
                                        <p:cTn dur="1" fill="hold" id="27">
                                          <p:stCondLst>
                                            <p:cond delay="0"/>
                                          </p:stCondLst>
                                        </p:cTn>
                                        <p:tgtEl>
                                          <p:spTgt spid="9"/>
                                        </p:tgtEl>
                                        <p:attrNameLst>
                                          <p:attrName>style.visibility</p:attrName>
                                        </p:attrNameLst>
                                      </p:cBhvr>
                                      <p:to>
                                        <p:strVal val="visible"/>
                                      </p:to>
                                    </p:set>
                                    <p:animEffect filter="randombar(horizontal)" transition="in">
                                      <p:cBhvr>
                                        <p:cTn dur="750" id="28"/>
                                        <p:tgtEl>
                                          <p:spTgt spid="9"/>
                                        </p:tgtEl>
                                      </p:cBhvr>
                                    </p:animEffect>
                                  </p:childTnLst>
                                </p:cTn>
                              </p:par>
                              <p:par>
                                <p:cTn fill="hold" id="29" nodeType="withEffect" presetClass="entr" presetID="14" presetSubtype="10">
                                  <p:stCondLst>
                                    <p:cond delay="0"/>
                                  </p:stCondLst>
                                  <p:childTnLst>
                                    <p:set>
                                      <p:cBhvr>
                                        <p:cTn dur="1" fill="hold" id="30">
                                          <p:stCondLst>
                                            <p:cond delay="0"/>
                                          </p:stCondLst>
                                        </p:cTn>
                                        <p:tgtEl>
                                          <p:spTgt spid="8"/>
                                        </p:tgtEl>
                                        <p:attrNameLst>
                                          <p:attrName>style.visibility</p:attrName>
                                        </p:attrNameLst>
                                      </p:cBhvr>
                                      <p:to>
                                        <p:strVal val="visible"/>
                                      </p:to>
                                    </p:set>
                                    <p:animEffect filter="randombar(horizontal)" transition="in">
                                      <p:cBhvr>
                                        <p:cTn dur="750" id="31"/>
                                        <p:tgtEl>
                                          <p:spTgt spid="8"/>
                                        </p:tgtEl>
                                      </p:cBhvr>
                                    </p:animEffect>
                                  </p:childTnLst>
                                </p:cTn>
                              </p:par>
                            </p:childTnLst>
                          </p:cTn>
                        </p:par>
                        <p:par>
                          <p:cTn fill="hold" id="32" nodeType="afterGroup">
                            <p:stCondLst>
                              <p:cond delay="1750"/>
                            </p:stCondLst>
                            <p:childTnLst>
                              <p:par>
                                <p:cTn fill="hold" grpId="0" id="33" nodeType="afterEffect" presetClass="entr" presetID="22" presetSubtype="1">
                                  <p:stCondLst>
                                    <p:cond delay="0"/>
                                  </p:stCondLst>
                                  <p:childTnLst>
                                    <p:set>
                                      <p:cBhvr>
                                        <p:cTn dur="1" fill="hold" id="34">
                                          <p:stCondLst>
                                            <p:cond delay="0"/>
                                          </p:stCondLst>
                                        </p:cTn>
                                        <p:tgtEl>
                                          <p:spTgt spid="10"/>
                                        </p:tgtEl>
                                        <p:attrNameLst>
                                          <p:attrName>style.visibility</p:attrName>
                                        </p:attrNameLst>
                                      </p:cBhvr>
                                      <p:to>
                                        <p:strVal val="visible"/>
                                      </p:to>
                                    </p:set>
                                    <p:animEffect filter="wipe(up)" transition="in">
                                      <p:cBhvr>
                                        <p:cTn dur="750" id="35"/>
                                        <p:tgtEl>
                                          <p:spTgt spid="10"/>
                                        </p:tgtEl>
                                      </p:cBhvr>
                                    </p:animEffect>
                                  </p:childTnLst>
                                </p:cTn>
                              </p:par>
                              <p:par>
                                <p:cTn fill="hold" grpId="0" id="36" nodeType="withEffect" presetClass="entr" presetID="22" presetSubtype="1">
                                  <p:stCondLst>
                                    <p:cond delay="0"/>
                                  </p:stCondLst>
                                  <p:childTnLst>
                                    <p:set>
                                      <p:cBhvr>
                                        <p:cTn dur="1" fill="hold" id="37">
                                          <p:stCondLst>
                                            <p:cond delay="0"/>
                                          </p:stCondLst>
                                        </p:cTn>
                                        <p:tgtEl>
                                          <p:spTgt spid="11"/>
                                        </p:tgtEl>
                                        <p:attrNameLst>
                                          <p:attrName>style.visibility</p:attrName>
                                        </p:attrNameLst>
                                      </p:cBhvr>
                                      <p:to>
                                        <p:strVal val="visible"/>
                                      </p:to>
                                    </p:set>
                                    <p:animEffect filter="wipe(up)" transition="in">
                                      <p:cBhvr>
                                        <p:cTn dur="750" id="38"/>
                                        <p:tgtEl>
                                          <p:spTgt spid="11"/>
                                        </p:tgtEl>
                                      </p:cBhvr>
                                    </p:animEffect>
                                  </p:childTnLst>
                                </p:cTn>
                              </p:par>
                              <p:par>
                                <p:cTn fill="hold" grpId="0" id="39" nodeType="withEffect" presetClass="entr" presetID="22" presetSubtype="1">
                                  <p:stCondLst>
                                    <p:cond delay="0"/>
                                  </p:stCondLst>
                                  <p:childTnLst>
                                    <p:set>
                                      <p:cBhvr>
                                        <p:cTn dur="1" fill="hold" id="40">
                                          <p:stCondLst>
                                            <p:cond delay="0"/>
                                          </p:stCondLst>
                                        </p:cTn>
                                        <p:tgtEl>
                                          <p:spTgt spid="12"/>
                                        </p:tgtEl>
                                        <p:attrNameLst>
                                          <p:attrName>style.visibility</p:attrName>
                                        </p:attrNameLst>
                                      </p:cBhvr>
                                      <p:to>
                                        <p:strVal val="visible"/>
                                      </p:to>
                                    </p:set>
                                    <p:animEffect filter="wipe(up)" transition="in">
                                      <p:cBhvr>
                                        <p:cTn dur="750" id="41"/>
                                        <p:tgtEl>
                                          <p:spTgt spid="12"/>
                                        </p:tgtEl>
                                      </p:cBhvr>
                                    </p:animEffect>
                                  </p:childTnLst>
                                </p:cTn>
                              </p:par>
                              <p:par>
                                <p:cTn fill="hold" grpId="0" id="42" nodeType="withEffect" presetClass="entr" presetID="22" presetSubtype="1">
                                  <p:stCondLst>
                                    <p:cond delay="0"/>
                                  </p:stCondLst>
                                  <p:childTnLst>
                                    <p:set>
                                      <p:cBhvr>
                                        <p:cTn dur="1" fill="hold" id="43">
                                          <p:stCondLst>
                                            <p:cond delay="0"/>
                                          </p:stCondLst>
                                        </p:cTn>
                                        <p:tgtEl>
                                          <p:spTgt spid="13"/>
                                        </p:tgtEl>
                                        <p:attrNameLst>
                                          <p:attrName>style.visibility</p:attrName>
                                        </p:attrNameLst>
                                      </p:cBhvr>
                                      <p:to>
                                        <p:strVal val="visible"/>
                                      </p:to>
                                    </p:set>
                                    <p:animEffect filter="wipe(up)" transition="in">
                                      <p:cBhvr>
                                        <p:cTn dur="750" id="44"/>
                                        <p:tgtEl>
                                          <p:spTgt spid="1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
      <p:bldP grpId="0" spid="6"/>
      <p:bldP grpId="0" spid="10"/>
      <p:bldP grpId="0" spid="11"/>
      <p:bldP grpId="0" spid="12"/>
      <p:bldP grpId="0" spid="13"/>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î$ľiḑe">
            <a:extLst>
              <a:ext uri="{FF2B5EF4-FFF2-40B4-BE49-F238E27FC236}">
                <a16:creationId xmlns:a16="http://schemas.microsoft.com/office/drawing/2014/main" id="{8BF547A3-F2B3-4AD6-84CF-DB5F093ABF43}"/>
              </a:ext>
            </a:extLst>
          </p:cNvPr>
          <p:cNvSpPr/>
          <p:nvPr/>
        </p:nvSpPr>
        <p:spPr>
          <a:xfrm>
            <a:off x="4329626" y="1675533"/>
            <a:ext cx="484748" cy="692498"/>
          </a:xfrm>
          <a:prstGeom prst="rect">
            <a:avLst/>
          </a:prstGeom>
        </p:spPr>
        <p:txBody>
          <a:bodyPr bIns="45720" lIns="91440" rIns="91440" tIns="45720" wrap="square">
            <a:normAutofit fontScale="85000" lnSpcReduction="20000"/>
          </a:bodyPr>
          <a:lstStyle/>
          <a:p>
            <a:pPr>
              <a:spcBef>
                <a:spcPct val="0"/>
              </a:spcBef>
            </a:pPr>
            <a:r>
              <a:rPr altLang="zh-CN" b="1" lang="en-US" sz="5400">
                <a:solidFill>
                  <a:srgbClr val="273045"/>
                </a:solidFill>
                <a:cs typeface="+mn-ea"/>
                <a:sym typeface="+mn-lt"/>
              </a:rPr>
              <a:t>S</a:t>
            </a:r>
          </a:p>
        </p:txBody>
      </p:sp>
      <p:sp>
        <p:nvSpPr>
          <p:cNvPr id="8" name="îṥ1iḑè">
            <a:extLst>
              <a:ext uri="{FF2B5EF4-FFF2-40B4-BE49-F238E27FC236}">
                <a16:creationId xmlns:a16="http://schemas.microsoft.com/office/drawing/2014/main" id="{A185510B-EB65-421E-A79C-BD40E4316991}"/>
              </a:ext>
            </a:extLst>
          </p:cNvPr>
          <p:cNvSpPr/>
          <p:nvPr/>
        </p:nvSpPr>
        <p:spPr>
          <a:xfrm>
            <a:off x="4999151" y="2382663"/>
            <a:ext cx="629018" cy="692498"/>
          </a:xfrm>
          <a:prstGeom prst="rect">
            <a:avLst/>
          </a:prstGeom>
        </p:spPr>
        <p:txBody>
          <a:bodyPr bIns="45720" lIns="91440" rIns="91440" tIns="45720" wrap="square">
            <a:normAutofit fontScale="85000" lnSpcReduction="20000"/>
          </a:bodyPr>
          <a:lstStyle/>
          <a:p>
            <a:pPr>
              <a:spcBef>
                <a:spcPct val="0"/>
              </a:spcBef>
            </a:pPr>
            <a:r>
              <a:rPr altLang="zh-CN" b="1" lang="en-US" sz="5400">
                <a:solidFill>
                  <a:srgbClr val="7F7F7F"/>
                </a:solidFill>
                <a:cs typeface="+mn-ea"/>
                <a:sym typeface="+mn-lt"/>
              </a:rPr>
              <a:t>W</a:t>
            </a:r>
          </a:p>
        </p:txBody>
      </p:sp>
      <p:sp>
        <p:nvSpPr>
          <p:cNvPr id="9" name="iśľïḑé">
            <a:extLst>
              <a:ext uri="{FF2B5EF4-FFF2-40B4-BE49-F238E27FC236}">
                <a16:creationId xmlns:a16="http://schemas.microsoft.com/office/drawing/2014/main" id="{1AEF1144-8BFC-4A4A-98FB-27FE8B9E0BC1}"/>
              </a:ext>
            </a:extLst>
          </p:cNvPr>
          <p:cNvSpPr/>
          <p:nvPr/>
        </p:nvSpPr>
        <p:spPr>
          <a:xfrm>
            <a:off x="4300772" y="3089793"/>
            <a:ext cx="542456" cy="692498"/>
          </a:xfrm>
          <a:prstGeom prst="rect">
            <a:avLst/>
          </a:prstGeom>
        </p:spPr>
        <p:txBody>
          <a:bodyPr bIns="45720" lIns="91440" rIns="91440" tIns="45720" wrap="square">
            <a:normAutofit fontScale="85000" lnSpcReduction="20000"/>
          </a:bodyPr>
          <a:lstStyle/>
          <a:p>
            <a:pPr>
              <a:spcBef>
                <a:spcPct val="0"/>
              </a:spcBef>
            </a:pPr>
            <a:r>
              <a:rPr altLang="zh-CN" b="1" lang="en-US" sz="5400">
                <a:solidFill>
                  <a:srgbClr val="273045"/>
                </a:solidFill>
                <a:cs typeface="+mn-ea"/>
                <a:sym typeface="+mn-lt"/>
              </a:rPr>
              <a:t>O</a:t>
            </a:r>
          </a:p>
        </p:txBody>
      </p:sp>
      <p:sp>
        <p:nvSpPr>
          <p:cNvPr id="10" name="iSľïḓe">
            <a:extLst>
              <a:ext uri="{FF2B5EF4-FFF2-40B4-BE49-F238E27FC236}">
                <a16:creationId xmlns:a16="http://schemas.microsoft.com/office/drawing/2014/main" id="{EED7B5B8-FF21-4EDE-8FE9-D76BFB550903}"/>
              </a:ext>
            </a:extLst>
          </p:cNvPr>
          <p:cNvSpPr/>
          <p:nvPr/>
        </p:nvSpPr>
        <p:spPr>
          <a:xfrm>
            <a:off x="3515831" y="2382663"/>
            <a:ext cx="455894" cy="692498"/>
          </a:xfrm>
          <a:prstGeom prst="rect">
            <a:avLst/>
          </a:prstGeom>
        </p:spPr>
        <p:txBody>
          <a:bodyPr bIns="45720" lIns="91440" rIns="91440" tIns="45720" wrap="square">
            <a:normAutofit fontScale="85000" lnSpcReduction="20000"/>
          </a:bodyPr>
          <a:lstStyle/>
          <a:p>
            <a:pPr>
              <a:spcBef>
                <a:spcPct val="0"/>
              </a:spcBef>
            </a:pPr>
            <a:r>
              <a:rPr altLang="zh-CN" b="1" lang="en-US" sz="5400">
                <a:solidFill>
                  <a:srgbClr val="7F7F7F"/>
                </a:solidFill>
                <a:cs typeface="+mn-ea"/>
                <a:sym typeface="+mn-lt"/>
              </a:rPr>
              <a:t>T</a:t>
            </a:r>
          </a:p>
        </p:txBody>
      </p:sp>
      <p:grpSp>
        <p:nvGrpSpPr>
          <p:cNvPr id="11" name="ïṡľîdè">
            <a:extLst>
              <a:ext uri="{FF2B5EF4-FFF2-40B4-BE49-F238E27FC236}">
                <a16:creationId xmlns:a16="http://schemas.microsoft.com/office/drawing/2014/main" id="{AEF7FA0D-625E-4E18-BCE0-BE6BA303E5FC}"/>
              </a:ext>
            </a:extLst>
          </p:cNvPr>
          <p:cNvGrpSpPr/>
          <p:nvPr/>
        </p:nvGrpSpPr>
        <p:grpSpPr>
          <a:xfrm>
            <a:off x="3515831" y="1675533"/>
            <a:ext cx="2112338" cy="2106758"/>
            <a:chOff x="4368695" y="1915808"/>
            <a:chExt cx="3454610" cy="3445484"/>
          </a:xfrm>
        </p:grpSpPr>
        <p:cxnSp>
          <p:nvCxnSpPr>
            <p:cNvPr id="25" name="直接连接符 24">
              <a:extLst>
                <a:ext uri="{FF2B5EF4-FFF2-40B4-BE49-F238E27FC236}">
                  <a16:creationId xmlns:a16="http://schemas.microsoft.com/office/drawing/2014/main" id="{BC4691CE-623A-4B14-93A9-7AC277CC7722}"/>
                </a:ext>
              </a:extLst>
            </p:cNvPr>
            <p:cNvCxnSpPr/>
            <p:nvPr/>
          </p:nvCxnSpPr>
          <p:spPr>
            <a:xfrm>
              <a:off x="4368695" y="1915808"/>
              <a:ext cx="3454610" cy="3445484"/>
            </a:xfrm>
            <a:prstGeom prst="line">
              <a:avLst/>
            </a:prstGeom>
            <a:ln w="38100">
              <a:solidFill>
                <a:srgbClr val="273045"/>
              </a:solidFill>
            </a:ln>
          </p:spPr>
          <p:style>
            <a:lnRef idx="1">
              <a:schemeClr val="accent1"/>
            </a:lnRef>
            <a:fillRef idx="0">
              <a:schemeClr val="accent1"/>
            </a:fillRef>
            <a:effectRef idx="0">
              <a:schemeClr val="accent1"/>
            </a:effectRef>
            <a:fontRef idx="minor">
              <a:schemeClr val="tx1"/>
            </a:fontRef>
          </p:style>
        </p:cxnSp>
        <p:cxnSp>
          <p:nvCxnSpPr>
            <p:cNvPr id="26" name="直接连接符 25">
              <a:extLst>
                <a:ext uri="{FF2B5EF4-FFF2-40B4-BE49-F238E27FC236}">
                  <a16:creationId xmlns:a16="http://schemas.microsoft.com/office/drawing/2014/main" id="{CAFEE363-CF66-4E61-8A62-ED2B88E8F3DA}"/>
                </a:ext>
              </a:extLst>
            </p:cNvPr>
            <p:cNvCxnSpPr/>
            <p:nvPr/>
          </p:nvCxnSpPr>
          <p:spPr>
            <a:xfrm flipV="1">
              <a:off x="4368695" y="1915808"/>
              <a:ext cx="3454610" cy="3445484"/>
            </a:xfrm>
            <a:prstGeom prst="line">
              <a:avLst/>
            </a:prstGeom>
            <a:ln w="38100">
              <a:solidFill>
                <a:srgbClr val="273045"/>
              </a:solidFill>
            </a:ln>
          </p:spPr>
          <p:style>
            <a:lnRef idx="1">
              <a:schemeClr val="accent1"/>
            </a:lnRef>
            <a:fillRef idx="0">
              <a:schemeClr val="accent1"/>
            </a:fillRef>
            <a:effectRef idx="0">
              <a:schemeClr val="accent1"/>
            </a:effectRef>
            <a:fontRef idx="minor">
              <a:schemeClr val="tx1"/>
            </a:fontRef>
          </p:style>
        </p:cxnSp>
      </p:grpSp>
      <p:grpSp>
        <p:nvGrpSpPr>
          <p:cNvPr id="12" name="íṡ1ïḑê">
            <a:extLst>
              <a:ext uri="{FF2B5EF4-FFF2-40B4-BE49-F238E27FC236}">
                <a16:creationId xmlns:a16="http://schemas.microsoft.com/office/drawing/2014/main" id="{85ADBC6D-ECD4-43ED-88FC-6AF282FC283C}"/>
              </a:ext>
            </a:extLst>
          </p:cNvPr>
          <p:cNvGrpSpPr/>
          <p:nvPr/>
        </p:nvGrpSpPr>
        <p:grpSpPr>
          <a:xfrm>
            <a:off x="504825" y="1633968"/>
            <a:ext cx="2197212" cy="896217"/>
            <a:chOff x="673100" y="2962962"/>
            <a:chExt cx="3455651" cy="1086937"/>
          </a:xfrm>
        </p:grpSpPr>
        <p:sp>
          <p:nvSpPr>
            <p:cNvPr id="23" name="íş1îḋè">
              <a:extLst>
                <a:ext uri="{FF2B5EF4-FFF2-40B4-BE49-F238E27FC236}">
                  <a16:creationId xmlns:a16="http://schemas.microsoft.com/office/drawing/2014/main" id="{AC321F9B-F99D-44D6-95EE-4CF3F8A760F8}"/>
                </a:ext>
              </a:extLst>
            </p:cNvPr>
            <p:cNvSpPr/>
            <p:nvPr/>
          </p:nvSpPr>
          <p:spPr bwMode="auto">
            <a:xfrm>
              <a:off x="673100" y="3418143"/>
              <a:ext cx="3455651" cy="631756"/>
            </a:xfrm>
            <a:prstGeom prst="rect">
              <a:avLst/>
            </a:prstGeom>
            <a:noFill/>
            <a:ln>
              <a:noFill/>
            </a:ln>
            <a:extLst>
              <a:ext uri="{91240B29-F687-4F45-9708-019B960494DF}">
                <a14:hiddenLine w="9525">
                  <a:solidFill>
                    <a:srgbClr val="000000"/>
                  </a:solidFill>
                  <a:miter lim="800000"/>
                  <a:headEnd/>
                  <a:tailEnd/>
                </a14:hiddenLine>
              </a:ext>
            </a:extLst>
          </p:spPr>
          <p:txBody>
            <a:bodyPr anchor="t" anchorCtr="0"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nSpc>
                  <a:spcPct val="150000"/>
                </a:lnSpc>
              </a:pPr>
              <a:r>
                <a:rPr altLang="en-US" lang="zh-CN" sz="1200">
                  <a:cs typeface="+mn-ea"/>
                  <a:sym typeface="+mn-lt"/>
                </a:rPr>
                <a:t>单击此处添加文字阐述，添加简短问题说明文字</a:t>
              </a:r>
            </a:p>
          </p:txBody>
        </p:sp>
        <p:sp>
          <p:nvSpPr>
            <p:cNvPr id="24" name="iślíḓê">
              <a:extLst>
                <a:ext uri="{FF2B5EF4-FFF2-40B4-BE49-F238E27FC236}">
                  <a16:creationId xmlns:a16="http://schemas.microsoft.com/office/drawing/2014/main" id="{3495B739-E5A7-4F4A-95FD-24BDFE4B18B1}"/>
                </a:ext>
              </a:extLst>
            </p:cNvPr>
            <p:cNvSpPr txBox="1"/>
            <p:nvPr/>
          </p:nvSpPr>
          <p:spPr bwMode="auto">
            <a:xfrm>
              <a:off x="673100" y="2962962"/>
              <a:ext cx="3455651" cy="455181"/>
            </a:xfrm>
            <a:prstGeom prst="rect">
              <a:avLst/>
            </a:prstGeom>
            <a:noFill/>
            <a:ln>
              <a:noFill/>
            </a:ln>
            <a:extLst>
              <a:ext uri="{91240B29-F687-4F45-9708-019B960494DF}">
                <a14:hiddenLine w="9525">
                  <a:solidFill>
                    <a:srgbClr val="000000"/>
                  </a:solidFill>
                  <a:miter lim="800000"/>
                  <a:headEnd/>
                  <a:tailEnd/>
                </a14:hiddenLine>
              </a:ext>
            </a:extLst>
          </p:spPr>
          <p:txBody>
            <a:bodyPr anchor="b" anchorCtr="0" bIns="45720" lIns="91440" rIns="91440" tIns="45720" wrap="square">
              <a:norm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r>
                <a:rPr altLang="en-US" lang="zh-CN" sz="1600">
                  <a:cs typeface="+mn-ea"/>
                  <a:sym typeface="+mn-lt"/>
                </a:rPr>
                <a:t>添加标题</a:t>
              </a:r>
            </a:p>
          </p:txBody>
        </p:sp>
      </p:grpSp>
      <p:grpSp>
        <p:nvGrpSpPr>
          <p:cNvPr id="13" name="isḻíḓê">
            <a:extLst>
              <a:ext uri="{FF2B5EF4-FFF2-40B4-BE49-F238E27FC236}">
                <a16:creationId xmlns:a16="http://schemas.microsoft.com/office/drawing/2014/main" id="{F1613CBD-B353-4908-AC52-3601BF5A14E8}"/>
              </a:ext>
            </a:extLst>
          </p:cNvPr>
          <p:cNvGrpSpPr/>
          <p:nvPr/>
        </p:nvGrpSpPr>
        <p:grpSpPr>
          <a:xfrm>
            <a:off x="504825" y="2787774"/>
            <a:ext cx="2197212" cy="815203"/>
            <a:chOff x="673100" y="2962962"/>
            <a:chExt cx="3455651" cy="1086937"/>
          </a:xfrm>
        </p:grpSpPr>
        <p:sp>
          <p:nvSpPr>
            <p:cNvPr id="21" name="iṡļîḑê">
              <a:extLst>
                <a:ext uri="{FF2B5EF4-FFF2-40B4-BE49-F238E27FC236}">
                  <a16:creationId xmlns:a16="http://schemas.microsoft.com/office/drawing/2014/main" id="{AC321F9B-F99D-44D6-95EE-4CF3F8A760F8}"/>
                </a:ext>
              </a:extLst>
            </p:cNvPr>
            <p:cNvSpPr/>
            <p:nvPr/>
          </p:nvSpPr>
          <p:spPr bwMode="auto">
            <a:xfrm>
              <a:off x="673100" y="3418143"/>
              <a:ext cx="3455651" cy="631756"/>
            </a:xfrm>
            <a:prstGeom prst="rect">
              <a:avLst/>
            </a:prstGeom>
            <a:noFill/>
            <a:ln>
              <a:noFill/>
            </a:ln>
            <a:extLst>
              <a:ext uri="{91240B29-F687-4F45-9708-019B960494DF}">
                <a14:hiddenLine w="9525">
                  <a:solidFill>
                    <a:srgbClr val="000000"/>
                  </a:solidFill>
                  <a:miter lim="800000"/>
                  <a:headEnd/>
                  <a:tailEnd/>
                </a14:hiddenLine>
              </a:ext>
            </a:extLst>
          </p:spPr>
          <p:txBody>
            <a:bodyPr anchor="t" anchorCtr="0"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nSpc>
                  <a:spcPct val="150000"/>
                </a:lnSpc>
              </a:pPr>
              <a:r>
                <a:rPr altLang="en-US" lang="zh-CN" sz="1200">
                  <a:cs typeface="+mn-ea"/>
                  <a:sym typeface="+mn-lt"/>
                </a:rPr>
                <a:t>单击此处添加文字阐述，添加简短问题说明文字</a:t>
              </a:r>
            </a:p>
          </p:txBody>
        </p:sp>
        <p:sp>
          <p:nvSpPr>
            <p:cNvPr id="22" name="î$ḻïďe">
              <a:extLst>
                <a:ext uri="{FF2B5EF4-FFF2-40B4-BE49-F238E27FC236}">
                  <a16:creationId xmlns:a16="http://schemas.microsoft.com/office/drawing/2014/main" id="{3495B739-E5A7-4F4A-95FD-24BDFE4B18B1}"/>
                </a:ext>
              </a:extLst>
            </p:cNvPr>
            <p:cNvSpPr txBox="1"/>
            <p:nvPr/>
          </p:nvSpPr>
          <p:spPr bwMode="auto">
            <a:xfrm>
              <a:off x="673100" y="2962962"/>
              <a:ext cx="3455651" cy="455181"/>
            </a:xfrm>
            <a:prstGeom prst="rect">
              <a:avLst/>
            </a:prstGeom>
            <a:noFill/>
            <a:ln>
              <a:noFill/>
            </a:ln>
            <a:extLst>
              <a:ext uri="{91240B29-F687-4F45-9708-019B960494DF}">
                <a14:hiddenLine w="9525">
                  <a:solidFill>
                    <a:srgbClr val="000000"/>
                  </a:solidFill>
                  <a:miter lim="800000"/>
                  <a:headEnd/>
                  <a:tailEnd/>
                </a14:hiddenLine>
              </a:ext>
            </a:extLst>
          </p:spPr>
          <p:txBody>
            <a:bodyPr anchor="b" anchorCtr="0" bIns="45720" lIns="91440" rIns="91440" tIns="45720" wrap="square">
              <a:norm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r>
                <a:rPr altLang="en-US" lang="zh-CN" sz="1600">
                  <a:cs typeface="+mn-ea"/>
                  <a:sym typeface="+mn-lt"/>
                </a:rPr>
                <a:t>添加标题</a:t>
              </a:r>
            </a:p>
          </p:txBody>
        </p:sp>
      </p:grpSp>
      <p:grpSp>
        <p:nvGrpSpPr>
          <p:cNvPr id="14" name="işľïḓé">
            <a:extLst>
              <a:ext uri="{FF2B5EF4-FFF2-40B4-BE49-F238E27FC236}">
                <a16:creationId xmlns:a16="http://schemas.microsoft.com/office/drawing/2014/main" id="{2A970CB0-9208-42E5-A2D3-1D8C9BD4098B}"/>
              </a:ext>
            </a:extLst>
          </p:cNvPr>
          <p:cNvGrpSpPr/>
          <p:nvPr/>
        </p:nvGrpSpPr>
        <p:grpSpPr>
          <a:xfrm>
            <a:off x="6441963" y="1633969"/>
            <a:ext cx="2197212" cy="925122"/>
            <a:chOff x="673100" y="2962962"/>
            <a:chExt cx="3455651" cy="1233495"/>
          </a:xfrm>
        </p:grpSpPr>
        <p:sp>
          <p:nvSpPr>
            <p:cNvPr id="19" name="iṩlïḍê">
              <a:extLst>
                <a:ext uri="{FF2B5EF4-FFF2-40B4-BE49-F238E27FC236}">
                  <a16:creationId xmlns:a16="http://schemas.microsoft.com/office/drawing/2014/main" id="{AC321F9B-F99D-44D6-95EE-4CF3F8A760F8}"/>
                </a:ext>
              </a:extLst>
            </p:cNvPr>
            <p:cNvSpPr/>
            <p:nvPr/>
          </p:nvSpPr>
          <p:spPr bwMode="auto">
            <a:xfrm>
              <a:off x="673100" y="3418143"/>
              <a:ext cx="3455651" cy="778314"/>
            </a:xfrm>
            <a:prstGeom prst="rect">
              <a:avLst/>
            </a:prstGeom>
            <a:noFill/>
            <a:ln>
              <a:noFill/>
            </a:ln>
            <a:extLst>
              <a:ext uri="{91240B29-F687-4F45-9708-019B960494DF}">
                <a14:hiddenLine w="9525">
                  <a:solidFill>
                    <a:srgbClr val="000000"/>
                  </a:solidFill>
                  <a:miter lim="800000"/>
                  <a:headEnd/>
                  <a:tailEnd/>
                </a14:hiddenLine>
              </a:ext>
            </a:extLst>
          </p:spPr>
          <p:txBody>
            <a:bodyPr anchor="t" anchorCtr="0"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gn="r">
                <a:lnSpc>
                  <a:spcPct val="150000"/>
                </a:lnSpc>
              </a:pPr>
              <a:r>
                <a:rPr altLang="en-US" lang="zh-CN" sz="1200">
                  <a:cs typeface="+mn-ea"/>
                  <a:sym typeface="+mn-lt"/>
                </a:rPr>
                <a:t>单击此处添加文字阐述，添加简短问题说明文字</a:t>
              </a:r>
            </a:p>
          </p:txBody>
        </p:sp>
        <p:sp>
          <p:nvSpPr>
            <p:cNvPr id="20" name="ïŝļiďé">
              <a:extLst>
                <a:ext uri="{FF2B5EF4-FFF2-40B4-BE49-F238E27FC236}">
                  <a16:creationId xmlns:a16="http://schemas.microsoft.com/office/drawing/2014/main" id="{3495B739-E5A7-4F4A-95FD-24BDFE4B18B1}"/>
                </a:ext>
              </a:extLst>
            </p:cNvPr>
            <p:cNvSpPr txBox="1"/>
            <p:nvPr/>
          </p:nvSpPr>
          <p:spPr bwMode="auto">
            <a:xfrm>
              <a:off x="673100" y="2962962"/>
              <a:ext cx="3455651" cy="455181"/>
            </a:xfrm>
            <a:prstGeom prst="rect">
              <a:avLst/>
            </a:prstGeom>
            <a:noFill/>
            <a:ln>
              <a:noFill/>
            </a:ln>
            <a:extLst>
              <a:ext uri="{91240B29-F687-4F45-9708-019B960494DF}">
                <a14:hiddenLine w="9525">
                  <a:solidFill>
                    <a:srgbClr val="000000"/>
                  </a:solidFill>
                  <a:miter lim="800000"/>
                  <a:headEnd/>
                  <a:tailEnd/>
                </a14:hiddenLine>
              </a:ext>
            </a:extLst>
          </p:spPr>
          <p:txBody>
            <a:bodyPr anchor="b" anchorCtr="0" bIns="45720" lIns="91440" rIns="91440" tIns="45720" wrap="square">
              <a:norm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gn="r"/>
              <a:r>
                <a:rPr altLang="en-US" lang="zh-CN" sz="1600">
                  <a:cs typeface="+mn-ea"/>
                  <a:sym typeface="+mn-lt"/>
                </a:rPr>
                <a:t>添加标题</a:t>
              </a:r>
            </a:p>
          </p:txBody>
        </p:sp>
      </p:grpSp>
      <p:grpSp>
        <p:nvGrpSpPr>
          <p:cNvPr id="15" name="íS1îďe">
            <a:extLst>
              <a:ext uri="{FF2B5EF4-FFF2-40B4-BE49-F238E27FC236}">
                <a16:creationId xmlns:a16="http://schemas.microsoft.com/office/drawing/2014/main" id="{AB3FF34B-CC42-4176-8B17-2A74AACD070D}"/>
              </a:ext>
            </a:extLst>
          </p:cNvPr>
          <p:cNvGrpSpPr/>
          <p:nvPr/>
        </p:nvGrpSpPr>
        <p:grpSpPr>
          <a:xfrm>
            <a:off x="6441963" y="2787774"/>
            <a:ext cx="2197212" cy="898331"/>
            <a:chOff x="673100" y="2962962"/>
            <a:chExt cx="3455651" cy="1197774"/>
          </a:xfrm>
        </p:grpSpPr>
        <p:sp>
          <p:nvSpPr>
            <p:cNvPr id="17" name="iSlîdè">
              <a:extLst>
                <a:ext uri="{FF2B5EF4-FFF2-40B4-BE49-F238E27FC236}">
                  <a16:creationId xmlns:a16="http://schemas.microsoft.com/office/drawing/2014/main" id="{AC321F9B-F99D-44D6-95EE-4CF3F8A760F8}"/>
                </a:ext>
              </a:extLst>
            </p:cNvPr>
            <p:cNvSpPr/>
            <p:nvPr/>
          </p:nvSpPr>
          <p:spPr bwMode="auto">
            <a:xfrm>
              <a:off x="673100" y="3418143"/>
              <a:ext cx="3455651" cy="742593"/>
            </a:xfrm>
            <a:prstGeom prst="rect">
              <a:avLst/>
            </a:prstGeom>
            <a:noFill/>
            <a:ln>
              <a:noFill/>
            </a:ln>
            <a:extLst>
              <a:ext uri="{91240B29-F687-4F45-9708-019B960494DF}">
                <a14:hiddenLine w="9525">
                  <a:solidFill>
                    <a:srgbClr val="000000"/>
                  </a:solidFill>
                  <a:miter lim="800000"/>
                  <a:headEnd/>
                  <a:tailEnd/>
                </a14:hiddenLine>
              </a:ext>
            </a:extLst>
          </p:spPr>
          <p:txBody>
            <a:bodyPr anchor="t" anchorCtr="0"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gn="r">
                <a:lnSpc>
                  <a:spcPct val="150000"/>
                </a:lnSpc>
              </a:pPr>
              <a:r>
                <a:rPr altLang="en-US" lang="zh-CN" sz="1200">
                  <a:cs typeface="+mn-ea"/>
                  <a:sym typeface="+mn-lt"/>
                </a:rPr>
                <a:t>单击此处添加文字阐述，添加简短问题说明文字</a:t>
              </a:r>
            </a:p>
          </p:txBody>
        </p:sp>
        <p:sp>
          <p:nvSpPr>
            <p:cNvPr id="18" name="iṣļîḓe">
              <a:extLst>
                <a:ext uri="{FF2B5EF4-FFF2-40B4-BE49-F238E27FC236}">
                  <a16:creationId xmlns:a16="http://schemas.microsoft.com/office/drawing/2014/main" id="{3495B739-E5A7-4F4A-95FD-24BDFE4B18B1}"/>
                </a:ext>
              </a:extLst>
            </p:cNvPr>
            <p:cNvSpPr txBox="1"/>
            <p:nvPr/>
          </p:nvSpPr>
          <p:spPr bwMode="auto">
            <a:xfrm>
              <a:off x="673100" y="2962962"/>
              <a:ext cx="3455651" cy="455181"/>
            </a:xfrm>
            <a:prstGeom prst="rect">
              <a:avLst/>
            </a:prstGeom>
            <a:noFill/>
            <a:ln>
              <a:noFill/>
            </a:ln>
            <a:extLst>
              <a:ext uri="{91240B29-F687-4F45-9708-019B960494DF}">
                <a14:hiddenLine w="9525">
                  <a:solidFill>
                    <a:srgbClr val="000000"/>
                  </a:solidFill>
                  <a:miter lim="800000"/>
                  <a:headEnd/>
                  <a:tailEnd/>
                </a14:hiddenLine>
              </a:ext>
            </a:extLst>
          </p:spPr>
          <p:txBody>
            <a:bodyPr anchor="b" anchorCtr="0" bIns="45720" lIns="91440" rIns="91440" tIns="45720" wrap="square">
              <a:norm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gn="r"/>
              <a:r>
                <a:rPr altLang="en-US" lang="zh-CN" sz="1600">
                  <a:cs typeface="+mn-ea"/>
                  <a:sym typeface="+mn-lt"/>
                </a:rPr>
                <a:t>添加标题</a:t>
              </a:r>
            </a:p>
          </p:txBody>
        </p:sp>
      </p:grpSp>
      <p:grpSp>
        <p:nvGrpSpPr>
          <p:cNvPr id="3" name="组合 2"/>
          <p:cNvGrpSpPr/>
          <p:nvPr/>
        </p:nvGrpSpPr>
        <p:grpSpPr>
          <a:xfrm>
            <a:off x="504825" y="1675533"/>
            <a:ext cx="8134350" cy="2106758"/>
            <a:chOff x="504825" y="1675533"/>
            <a:chExt cx="8134350" cy="2106758"/>
          </a:xfrm>
        </p:grpSpPr>
        <p:cxnSp>
          <p:nvCxnSpPr>
            <p:cNvPr id="4" name="直接连接符 3">
              <a:extLst>
                <a:ext uri="{FF2B5EF4-FFF2-40B4-BE49-F238E27FC236}">
                  <a16:creationId xmlns:a16="http://schemas.microsoft.com/office/drawing/2014/main" id="{2536280E-EFC2-4DB6-9ABD-9816AEEAEB47}"/>
                </a:ext>
              </a:extLst>
            </p:cNvPr>
            <p:cNvCxnSpPr/>
            <p:nvPr/>
          </p:nvCxnSpPr>
          <p:spPr>
            <a:xfrm>
              <a:off x="504825" y="1675533"/>
              <a:ext cx="8134350" cy="0"/>
            </a:xfrm>
            <a:prstGeom prst="line">
              <a:avLst/>
            </a:prstGeom>
            <a:ln cap="rnd" w="3175">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cxnSp>
          <p:nvCxnSpPr>
            <p:cNvPr id="5" name="直接连接符 4">
              <a:extLst>
                <a:ext uri="{FF2B5EF4-FFF2-40B4-BE49-F238E27FC236}">
                  <a16:creationId xmlns:a16="http://schemas.microsoft.com/office/drawing/2014/main" id="{3C0526D1-10D4-45D8-A99F-FD6B822D983D}"/>
                </a:ext>
              </a:extLst>
            </p:cNvPr>
            <p:cNvCxnSpPr/>
            <p:nvPr/>
          </p:nvCxnSpPr>
          <p:spPr>
            <a:xfrm>
              <a:off x="504825" y="3782291"/>
              <a:ext cx="8134350" cy="0"/>
            </a:xfrm>
            <a:prstGeom prst="line">
              <a:avLst/>
            </a:prstGeom>
            <a:ln cap="rnd" w="3175">
              <a:solidFill>
                <a:schemeClr val="bg1">
                  <a:lumMod val="75000"/>
                </a:schemeClr>
              </a:solidFill>
              <a:round/>
            </a:ln>
          </p:spPr>
          <p:style>
            <a:lnRef idx="1">
              <a:schemeClr val="accent1"/>
            </a:lnRef>
            <a:fillRef idx="0">
              <a:schemeClr val="accent1"/>
            </a:fillRef>
            <a:effectRef idx="0">
              <a:schemeClr val="accent1"/>
            </a:effectRef>
            <a:fontRef idx="minor">
              <a:schemeClr val="tx1"/>
            </a:fontRef>
          </p:style>
        </p:cxnSp>
        <p:cxnSp>
          <p:nvCxnSpPr>
            <p:cNvPr id="6" name="直接连接符 5">
              <a:extLst>
                <a:ext uri="{FF2B5EF4-FFF2-40B4-BE49-F238E27FC236}">
                  <a16:creationId xmlns:a16="http://schemas.microsoft.com/office/drawing/2014/main" id="{08EDF5AA-7D68-4009-8A14-77FE6CC15C97}"/>
                </a:ext>
              </a:extLst>
            </p:cNvPr>
            <p:cNvCxnSpPr>
              <a:endCxn id="10" idx="1"/>
            </p:cNvCxnSpPr>
            <p:nvPr/>
          </p:nvCxnSpPr>
          <p:spPr>
            <a:xfrm>
              <a:off x="506016" y="2728912"/>
              <a:ext cx="3009815" cy="0"/>
            </a:xfrm>
            <a:prstGeom prst="line">
              <a:avLst/>
            </a:prstGeom>
            <a:ln cap="rnd" w="3175">
              <a:solidFill>
                <a:schemeClr val="bg1">
                  <a:lumMod val="75000"/>
                </a:schemeClr>
              </a:solidFill>
              <a:prstDash val="sysDash"/>
              <a:round/>
            </a:ln>
          </p:spPr>
          <p:style>
            <a:lnRef idx="1">
              <a:schemeClr val="accent1"/>
            </a:lnRef>
            <a:fillRef idx="0">
              <a:schemeClr val="accent1"/>
            </a:fillRef>
            <a:effectRef idx="0">
              <a:schemeClr val="accent1"/>
            </a:effectRef>
            <a:fontRef idx="minor">
              <a:schemeClr val="tx1"/>
            </a:fontRef>
          </p:style>
        </p:cxnSp>
        <p:cxnSp>
          <p:nvCxnSpPr>
            <p:cNvPr id="16" name="直接连接符 15">
              <a:extLst>
                <a:ext uri="{FF2B5EF4-FFF2-40B4-BE49-F238E27FC236}">
                  <a16:creationId xmlns:a16="http://schemas.microsoft.com/office/drawing/2014/main" id="{95D32B1C-CF65-4B25-B382-3A7A97C22BDD}"/>
                </a:ext>
              </a:extLst>
            </p:cNvPr>
            <p:cNvCxnSpPr>
              <a:stCxn id="8" idx="3"/>
            </p:cNvCxnSpPr>
            <p:nvPr/>
          </p:nvCxnSpPr>
          <p:spPr>
            <a:xfrm>
              <a:off x="5628169" y="2728912"/>
              <a:ext cx="3011006" cy="0"/>
            </a:xfrm>
            <a:prstGeom prst="line">
              <a:avLst/>
            </a:prstGeom>
            <a:ln cap="rnd" w="3175">
              <a:solidFill>
                <a:schemeClr val="bg1">
                  <a:lumMod val="75000"/>
                </a:schemeClr>
              </a:solidFill>
              <a:prstDash val="sysDash"/>
              <a:round/>
            </a:ln>
          </p:spPr>
          <p:style>
            <a:lnRef idx="1">
              <a:schemeClr val="accent1"/>
            </a:lnRef>
            <a:fillRef idx="0">
              <a:schemeClr val="accent1"/>
            </a:fillRef>
            <a:effectRef idx="0">
              <a:schemeClr val="accent1"/>
            </a:effectRef>
            <a:fontRef idx="minor">
              <a:schemeClr val="tx1"/>
            </a:fontRef>
          </p:style>
        </p:cxnSp>
      </p:grpSp>
      <p:grpSp>
        <p:nvGrpSpPr>
          <p:cNvPr id="51" name="组合 50">
            <a:extLst>
              <a:ext uri="{FF2B5EF4-FFF2-40B4-BE49-F238E27FC236}">
                <a16:creationId xmlns:a16="http://schemas.microsoft.com/office/drawing/2014/main" id="{8A1186AA-5EF7-4B16-8745-D59DEEBE6174}"/>
              </a:ext>
            </a:extLst>
          </p:cNvPr>
          <p:cNvGrpSpPr/>
          <p:nvPr/>
        </p:nvGrpSpPr>
        <p:grpSpPr>
          <a:xfrm rot="2181050">
            <a:off x="201564" y="224263"/>
            <a:ext cx="497939" cy="480855"/>
            <a:chOff x="1935287" y="2046176"/>
            <a:chExt cx="836513" cy="807813"/>
          </a:xfrm>
        </p:grpSpPr>
        <p:sp>
          <p:nvSpPr>
            <p:cNvPr id="52" name="矩形 51">
              <a:extLst>
                <a:ext uri="{FF2B5EF4-FFF2-40B4-BE49-F238E27FC236}">
                  <a16:creationId xmlns:a16="http://schemas.microsoft.com/office/drawing/2014/main" id="{89B1B6C2-8485-4E90-926A-0EFD7F441B9E}"/>
                </a:ext>
              </a:extLst>
            </p:cNvPr>
            <p:cNvSpPr/>
            <p:nvPr/>
          </p:nvSpPr>
          <p:spPr>
            <a:xfrm rot="16200000">
              <a:off x="2676139" y="2171589"/>
              <a:ext cx="127547" cy="6377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53" name="组合 52">
              <a:extLst>
                <a:ext uri="{FF2B5EF4-FFF2-40B4-BE49-F238E27FC236}">
                  <a16:creationId xmlns:a16="http://schemas.microsoft.com/office/drawing/2014/main" id="{6D7783AA-C998-412F-BEC7-49D80DD8604A}"/>
                </a:ext>
              </a:extLst>
            </p:cNvPr>
            <p:cNvGrpSpPr/>
            <p:nvPr/>
          </p:nvGrpSpPr>
          <p:grpSpPr>
            <a:xfrm rot="18900000">
              <a:off x="1935287" y="2046176"/>
              <a:ext cx="710318" cy="807813"/>
              <a:chOff x="1935287" y="2046176"/>
              <a:chExt cx="710318" cy="807813"/>
            </a:xfrm>
          </p:grpSpPr>
          <p:sp>
            <p:nvSpPr>
              <p:cNvPr id="54" name="矩形 53">
                <a:extLst>
                  <a:ext uri="{FF2B5EF4-FFF2-40B4-BE49-F238E27FC236}">
                    <a16:creationId xmlns:a16="http://schemas.microsoft.com/office/drawing/2014/main" id="{8355C299-C6AE-4D94-8DE0-B36480DCA88C}"/>
                  </a:ext>
                </a:extLst>
              </p:cNvPr>
              <p:cNvSpPr/>
              <p:nvPr/>
            </p:nvSpPr>
            <p:spPr>
              <a:xfrm rot="18900000">
                <a:off x="1935287" y="2156715"/>
                <a:ext cx="324208" cy="32420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5" name="矩形 54">
                <a:extLst>
                  <a:ext uri="{FF2B5EF4-FFF2-40B4-BE49-F238E27FC236}">
                    <a16:creationId xmlns:a16="http://schemas.microsoft.com/office/drawing/2014/main" id="{F31FBF9C-5A42-4071-B141-88D5208C5D5C}"/>
                  </a:ext>
                </a:extLst>
              </p:cNvPr>
              <p:cNvSpPr/>
              <p:nvPr/>
            </p:nvSpPr>
            <p:spPr>
              <a:xfrm rot="18900000">
                <a:off x="2363248" y="2361675"/>
                <a:ext cx="268739" cy="268739"/>
              </a:xfrm>
              <a:prstGeom prst="rect">
                <a:avLst/>
              </a:prstGeom>
              <a:solidFill>
                <a:schemeClr val="bg1">
                  <a:lumMod val="85000"/>
                </a:schemeClr>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6" name="矩形 55">
                <a:extLst>
                  <a:ext uri="{FF2B5EF4-FFF2-40B4-BE49-F238E27FC236}">
                    <a16:creationId xmlns:a16="http://schemas.microsoft.com/office/drawing/2014/main" id="{2EB076F5-DE89-4BFC-B9B7-F7D6E45C4B37}"/>
                  </a:ext>
                </a:extLst>
              </p:cNvPr>
              <p:cNvSpPr/>
              <p:nvPr/>
            </p:nvSpPr>
            <p:spPr>
              <a:xfrm rot="18900000">
                <a:off x="2273470" y="2294141"/>
                <a:ext cx="167263" cy="16726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7" name="矩形 56">
                <a:extLst>
                  <a:ext uri="{FF2B5EF4-FFF2-40B4-BE49-F238E27FC236}">
                    <a16:creationId xmlns:a16="http://schemas.microsoft.com/office/drawing/2014/main" id="{2231EBE6-5D83-4AA8-97B4-DAC36F3D17C9}"/>
                  </a:ext>
                </a:extLst>
              </p:cNvPr>
              <p:cNvSpPr/>
              <p:nvPr/>
            </p:nvSpPr>
            <p:spPr>
              <a:xfrm rot="18900000">
                <a:off x="2147249" y="2323299"/>
                <a:ext cx="289856" cy="28985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8" name="矩形 57">
                <a:extLst>
                  <a:ext uri="{FF2B5EF4-FFF2-40B4-BE49-F238E27FC236}">
                    <a16:creationId xmlns:a16="http://schemas.microsoft.com/office/drawing/2014/main" id="{4D845A1B-A11E-4D8B-A2DB-F683939AC796}"/>
                  </a:ext>
                </a:extLst>
              </p:cNvPr>
              <p:cNvSpPr/>
              <p:nvPr/>
            </p:nvSpPr>
            <p:spPr>
              <a:xfrm rot="18900000">
                <a:off x="2124819" y="2380998"/>
                <a:ext cx="174458" cy="174458"/>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9" name="矩形 58">
                <a:extLst>
                  <a:ext uri="{FF2B5EF4-FFF2-40B4-BE49-F238E27FC236}">
                    <a16:creationId xmlns:a16="http://schemas.microsoft.com/office/drawing/2014/main" id="{CC36156B-6619-4F39-BD00-4DC878A92686}"/>
                  </a:ext>
                </a:extLst>
              </p:cNvPr>
              <p:cNvSpPr/>
              <p:nvPr/>
            </p:nvSpPr>
            <p:spPr>
              <a:xfrm rot="18900000">
                <a:off x="2272921" y="2046176"/>
                <a:ext cx="372684" cy="372684"/>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0" name="矩形 59">
                <a:extLst>
                  <a:ext uri="{FF2B5EF4-FFF2-40B4-BE49-F238E27FC236}">
                    <a16:creationId xmlns:a16="http://schemas.microsoft.com/office/drawing/2014/main" id="{8AD6C5D2-F1DC-4F49-AB36-7DEAC7E7A4FF}"/>
                  </a:ext>
                </a:extLst>
              </p:cNvPr>
              <p:cNvSpPr/>
              <p:nvPr/>
            </p:nvSpPr>
            <p:spPr>
              <a:xfrm rot="18900000">
                <a:off x="2233710" y="2575444"/>
                <a:ext cx="278545" cy="27854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grpSp>
        <p:nvGrpSpPr>
          <p:cNvPr id="61" name="组合 60">
            <a:extLst>
              <a:ext uri="{FF2B5EF4-FFF2-40B4-BE49-F238E27FC236}">
                <a16:creationId xmlns:a16="http://schemas.microsoft.com/office/drawing/2014/main" id="{5ACAD9E4-69EB-498D-816B-059C266A0EC4}"/>
              </a:ext>
            </a:extLst>
          </p:cNvPr>
          <p:cNvGrpSpPr/>
          <p:nvPr/>
        </p:nvGrpSpPr>
        <p:grpSpPr>
          <a:xfrm>
            <a:off x="8010071" y="4323214"/>
            <a:ext cx="845241" cy="620356"/>
            <a:chOff x="7789817" y="4257180"/>
            <a:chExt cx="845241" cy="620356"/>
          </a:xfrm>
        </p:grpSpPr>
        <p:grpSp>
          <p:nvGrpSpPr>
            <p:cNvPr id="62" name="组合 61">
              <a:extLst>
                <a:ext uri="{FF2B5EF4-FFF2-40B4-BE49-F238E27FC236}">
                  <a16:creationId xmlns:a16="http://schemas.microsoft.com/office/drawing/2014/main" id="{6E7CD84F-F89E-41DB-895F-95B5E88E4248}"/>
                </a:ext>
              </a:extLst>
            </p:cNvPr>
            <p:cNvGrpSpPr/>
            <p:nvPr/>
          </p:nvGrpSpPr>
          <p:grpSpPr>
            <a:xfrm>
              <a:off x="8306276" y="4330865"/>
              <a:ext cx="328782" cy="303293"/>
              <a:chOff x="8349677" y="4284250"/>
              <a:chExt cx="600042" cy="553523"/>
            </a:xfrm>
          </p:grpSpPr>
          <p:sp>
            <p:nvSpPr>
              <p:cNvPr id="66" name="矩形 65">
                <a:extLst>
                  <a:ext uri="{FF2B5EF4-FFF2-40B4-BE49-F238E27FC236}">
                    <a16:creationId xmlns:a16="http://schemas.microsoft.com/office/drawing/2014/main" id="{6860D2E1-3803-451F-AF23-1E40ACB61CB0}"/>
                  </a:ext>
                </a:extLst>
              </p:cNvPr>
              <p:cNvSpPr/>
              <p:nvPr/>
            </p:nvSpPr>
            <p:spPr>
              <a:xfrm rot="18900000">
                <a:off x="8349677" y="4284250"/>
                <a:ext cx="272026" cy="272026"/>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7" name="矩形 66">
                <a:extLst>
                  <a:ext uri="{FF2B5EF4-FFF2-40B4-BE49-F238E27FC236}">
                    <a16:creationId xmlns:a16="http://schemas.microsoft.com/office/drawing/2014/main" id="{9948A115-9559-48AE-BA93-3447FBF20EA8}"/>
                  </a:ext>
                </a:extLst>
              </p:cNvPr>
              <p:cNvSpPr/>
              <p:nvPr/>
            </p:nvSpPr>
            <p:spPr>
              <a:xfrm rot="18900000">
                <a:off x="8724654" y="4612708"/>
                <a:ext cx="225065" cy="22506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63" name="矩形 62">
              <a:extLst>
                <a:ext uri="{FF2B5EF4-FFF2-40B4-BE49-F238E27FC236}">
                  <a16:creationId xmlns:a16="http://schemas.microsoft.com/office/drawing/2014/main" id="{32513CCA-4B68-4AAF-BB9D-53B06F03DD58}"/>
                </a:ext>
              </a:extLst>
            </p:cNvPr>
            <p:cNvSpPr/>
            <p:nvPr/>
          </p:nvSpPr>
          <p:spPr>
            <a:xfrm rot="8100000">
              <a:off x="7789817" y="4339105"/>
              <a:ext cx="264135" cy="26413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4" name="矩形 63">
              <a:extLst>
                <a:ext uri="{FF2B5EF4-FFF2-40B4-BE49-F238E27FC236}">
                  <a16:creationId xmlns:a16="http://schemas.microsoft.com/office/drawing/2014/main" id="{4EC55F27-7A8A-4308-AA65-E2BC71B2AF3D}"/>
                </a:ext>
              </a:extLst>
            </p:cNvPr>
            <p:cNvSpPr/>
            <p:nvPr/>
          </p:nvSpPr>
          <p:spPr>
            <a:xfrm rot="8100000">
              <a:off x="8102733" y="4745468"/>
              <a:ext cx="132068" cy="132068"/>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5" name="矩形 64">
              <a:extLst>
                <a:ext uri="{FF2B5EF4-FFF2-40B4-BE49-F238E27FC236}">
                  <a16:creationId xmlns:a16="http://schemas.microsoft.com/office/drawing/2014/main" id="{0DDBBF30-1B4D-46D7-A21B-AF3BD2A89C03}"/>
                </a:ext>
              </a:extLst>
            </p:cNvPr>
            <p:cNvSpPr/>
            <p:nvPr/>
          </p:nvSpPr>
          <p:spPr>
            <a:xfrm rot="8100000">
              <a:off x="7916345" y="4257180"/>
              <a:ext cx="132068" cy="132068"/>
            </a:xfrm>
            <a:prstGeom prst="rect">
              <a:avLst/>
            </a:prstGeom>
            <a:solidFill>
              <a:srgbClr val="273045">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68" name="TextBox 7">
            <a:extLst>
              <a:ext uri="{FF2B5EF4-FFF2-40B4-BE49-F238E27FC236}">
                <a16:creationId xmlns:a16="http://schemas.microsoft.com/office/drawing/2014/main" id="{EBF7FE01-77F3-4132-911E-56EF8029635F}"/>
              </a:ext>
            </a:extLst>
          </p:cNvPr>
          <p:cNvSpPr txBox="1"/>
          <p:nvPr/>
        </p:nvSpPr>
        <p:spPr>
          <a:xfrm>
            <a:off x="840296" y="185213"/>
            <a:ext cx="1402080" cy="274320"/>
          </a:xfrm>
          <a:prstGeom prst="rect">
            <a:avLst/>
          </a:prstGeom>
          <a:noFill/>
        </p:spPr>
        <p:txBody>
          <a:bodyPr rtlCol="0" wrap="none">
            <a:spAutoFit/>
          </a:bodyPr>
          <a:lstStyle/>
          <a:p>
            <a:r>
              <a:rPr altLang="en-US" lang="zh-CN" sz="1200">
                <a:cs typeface="+mn-ea"/>
                <a:sym typeface="+mn-lt"/>
              </a:rPr>
              <a:t>添加页面标题内容</a:t>
            </a:r>
          </a:p>
        </p:txBody>
      </p:sp>
      <p:sp>
        <p:nvSpPr>
          <p:cNvPr id="69" name="TextBox 8">
            <a:extLst>
              <a:ext uri="{FF2B5EF4-FFF2-40B4-BE49-F238E27FC236}">
                <a16:creationId xmlns:a16="http://schemas.microsoft.com/office/drawing/2014/main" id="{80B857DF-147C-4D7D-A1FD-BBE7573DF446}"/>
              </a:ext>
            </a:extLst>
          </p:cNvPr>
          <p:cNvSpPr txBox="1"/>
          <p:nvPr/>
        </p:nvSpPr>
        <p:spPr>
          <a:xfrm>
            <a:off x="840296" y="387528"/>
            <a:ext cx="1454467" cy="228600"/>
          </a:xfrm>
          <a:prstGeom prst="rect">
            <a:avLst/>
          </a:prstGeom>
          <a:noFill/>
        </p:spPr>
        <p:txBody>
          <a:bodyPr rtlCol="0" wrap="none">
            <a:spAutoFit/>
          </a:bodyPr>
          <a:lstStyle/>
          <a:p>
            <a:r>
              <a:rPr altLang="zh-CN" lang="en-US" sz="900">
                <a:solidFill>
                  <a:schemeClr val="tx1">
                    <a:lumMod val="65000"/>
                    <a:lumOff val="35000"/>
                  </a:schemeClr>
                </a:solidFill>
                <a:cs typeface="+mn-ea"/>
                <a:sym typeface="+mn-lt"/>
              </a:rPr>
              <a:t>Add Page Title Content</a:t>
            </a:r>
          </a:p>
        </p:txBody>
      </p:sp>
    </p:spTree>
    <p:extLst>
      <p:ext uri="{BB962C8B-B14F-4D97-AF65-F5344CB8AC3E}">
        <p14:creationId val="1608776381"/>
      </p:ext>
    </p:extLst>
  </p:cSld>
  <p:clrMapOvr>
    <a:masterClrMapping/>
  </p:clrMapOvr>
  <mc:AlternateContent>
    <mc:Choice Requires="p14">
      <p:transition advClick="0" p14:dur="1600" spd="slow">
        <p14:prism isContent="1" isInverted="1"/>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6" presetSubtype="37">
                                  <p:stCondLst>
                                    <p:cond delay="0"/>
                                  </p:stCondLst>
                                  <p:childTnLst>
                                    <p:set>
                                      <p:cBhvr>
                                        <p:cTn dur="1" fill="hold" id="6">
                                          <p:stCondLst>
                                            <p:cond delay="0"/>
                                          </p:stCondLst>
                                        </p:cTn>
                                        <p:tgtEl>
                                          <p:spTgt spid="11"/>
                                        </p:tgtEl>
                                        <p:attrNameLst>
                                          <p:attrName>style.visibility</p:attrName>
                                        </p:attrNameLst>
                                      </p:cBhvr>
                                      <p:to>
                                        <p:strVal val="visible"/>
                                      </p:to>
                                    </p:set>
                                    <p:animEffect filter="barn(outVertical)" transition="in">
                                      <p:cBhvr>
                                        <p:cTn dur="500" id="7"/>
                                        <p:tgtEl>
                                          <p:spTgt spid="11"/>
                                        </p:tgtEl>
                                      </p:cBhvr>
                                    </p:animEffect>
                                  </p:childTnLst>
                                </p:cTn>
                              </p:par>
                            </p:childTnLst>
                          </p:cTn>
                        </p:par>
                        <p:par>
                          <p:cTn fill="hold" id="8" nodeType="afterGroup">
                            <p:stCondLst>
                              <p:cond delay="500"/>
                            </p:stCondLst>
                            <p:childTnLst>
                              <p:par>
                                <p:cTn fill="hold" grpId="0" id="9" nodeType="afterEffect" presetClass="entr" presetID="12" presetSubtype="4">
                                  <p:stCondLst>
                                    <p:cond delay="0"/>
                                  </p:stCondLst>
                                  <p:childTnLst>
                                    <p:set>
                                      <p:cBhvr>
                                        <p:cTn dur="1" fill="hold" id="10">
                                          <p:stCondLst>
                                            <p:cond delay="0"/>
                                          </p:stCondLst>
                                        </p:cTn>
                                        <p:tgtEl>
                                          <p:spTgt spid="7"/>
                                        </p:tgtEl>
                                        <p:attrNameLst>
                                          <p:attrName>style.visibility</p:attrName>
                                        </p:attrNameLst>
                                      </p:cBhvr>
                                      <p:to>
                                        <p:strVal val="visible"/>
                                      </p:to>
                                    </p:set>
                                    <p:anim calcmode="lin" valueType="num">
                                      <p:cBhvr additive="base">
                                        <p:cTn dur="750" id="11"/>
                                        <p:tgtEl>
                                          <p:spTgt spid="7"/>
                                        </p:tgtEl>
                                        <p:attrNameLst>
                                          <p:attrName>ppt_y</p:attrName>
                                        </p:attrNameLst>
                                      </p:cBhvr>
                                      <p:tavLst>
                                        <p:tav tm="0">
                                          <p:val>
                                            <p:strVal val="#ppt_y+#ppt_h*1.125000"/>
                                          </p:val>
                                        </p:tav>
                                        <p:tav tm="100000">
                                          <p:val>
                                            <p:strVal val="#ppt_y"/>
                                          </p:val>
                                        </p:tav>
                                      </p:tavLst>
                                    </p:anim>
                                    <p:animEffect filter="wipe(up)" transition="in">
                                      <p:cBhvr>
                                        <p:cTn dur="750" id="12"/>
                                        <p:tgtEl>
                                          <p:spTgt spid="7"/>
                                        </p:tgtEl>
                                      </p:cBhvr>
                                    </p:animEffect>
                                  </p:childTnLst>
                                </p:cTn>
                              </p:par>
                              <p:par>
                                <p:cTn fill="hold" grpId="0" id="13" nodeType="withEffect" presetClass="entr" presetID="12" presetSubtype="1">
                                  <p:stCondLst>
                                    <p:cond delay="0"/>
                                  </p:stCondLst>
                                  <p:childTnLst>
                                    <p:set>
                                      <p:cBhvr>
                                        <p:cTn dur="1" fill="hold" id="14">
                                          <p:stCondLst>
                                            <p:cond delay="0"/>
                                          </p:stCondLst>
                                        </p:cTn>
                                        <p:tgtEl>
                                          <p:spTgt spid="9"/>
                                        </p:tgtEl>
                                        <p:attrNameLst>
                                          <p:attrName>style.visibility</p:attrName>
                                        </p:attrNameLst>
                                      </p:cBhvr>
                                      <p:to>
                                        <p:strVal val="visible"/>
                                      </p:to>
                                    </p:set>
                                    <p:anim calcmode="lin" valueType="num">
                                      <p:cBhvr additive="base">
                                        <p:cTn dur="750" id="15"/>
                                        <p:tgtEl>
                                          <p:spTgt spid="9"/>
                                        </p:tgtEl>
                                        <p:attrNameLst>
                                          <p:attrName>ppt_y</p:attrName>
                                        </p:attrNameLst>
                                      </p:cBhvr>
                                      <p:tavLst>
                                        <p:tav tm="0">
                                          <p:val>
                                            <p:strVal val="#ppt_y-#ppt_h*1.125000"/>
                                          </p:val>
                                        </p:tav>
                                        <p:tav tm="100000">
                                          <p:val>
                                            <p:strVal val="#ppt_y"/>
                                          </p:val>
                                        </p:tav>
                                      </p:tavLst>
                                    </p:anim>
                                    <p:animEffect filter="wipe(down)" transition="in">
                                      <p:cBhvr>
                                        <p:cTn dur="750" id="16"/>
                                        <p:tgtEl>
                                          <p:spTgt spid="9"/>
                                        </p:tgtEl>
                                      </p:cBhvr>
                                    </p:animEffect>
                                  </p:childTnLst>
                                </p:cTn>
                              </p:par>
                              <p:par>
                                <p:cTn fill="hold" grpId="0" id="17" nodeType="withEffect" presetClass="entr" presetID="12" presetSubtype="2">
                                  <p:stCondLst>
                                    <p:cond delay="0"/>
                                  </p:stCondLst>
                                  <p:childTnLst>
                                    <p:set>
                                      <p:cBhvr>
                                        <p:cTn dur="1" fill="hold" id="18">
                                          <p:stCondLst>
                                            <p:cond delay="0"/>
                                          </p:stCondLst>
                                        </p:cTn>
                                        <p:tgtEl>
                                          <p:spTgt spid="10"/>
                                        </p:tgtEl>
                                        <p:attrNameLst>
                                          <p:attrName>style.visibility</p:attrName>
                                        </p:attrNameLst>
                                      </p:cBhvr>
                                      <p:to>
                                        <p:strVal val="visible"/>
                                      </p:to>
                                    </p:set>
                                    <p:anim calcmode="lin" valueType="num">
                                      <p:cBhvr additive="base">
                                        <p:cTn dur="750" id="19"/>
                                        <p:tgtEl>
                                          <p:spTgt spid="10"/>
                                        </p:tgtEl>
                                        <p:attrNameLst>
                                          <p:attrName>ppt_x</p:attrName>
                                        </p:attrNameLst>
                                      </p:cBhvr>
                                      <p:tavLst>
                                        <p:tav tm="0">
                                          <p:val>
                                            <p:strVal val="#ppt_x+#ppt_w*1.125000"/>
                                          </p:val>
                                        </p:tav>
                                        <p:tav tm="100000">
                                          <p:val>
                                            <p:strVal val="#ppt_x"/>
                                          </p:val>
                                        </p:tav>
                                      </p:tavLst>
                                    </p:anim>
                                    <p:animEffect filter="wipe(left)" transition="in">
                                      <p:cBhvr>
                                        <p:cTn dur="750" id="20"/>
                                        <p:tgtEl>
                                          <p:spTgt spid="10"/>
                                        </p:tgtEl>
                                      </p:cBhvr>
                                    </p:animEffect>
                                  </p:childTnLst>
                                </p:cTn>
                              </p:par>
                              <p:par>
                                <p:cTn fill="hold" grpId="0" id="21" nodeType="withEffect" presetClass="entr" presetID="12" presetSubtype="8">
                                  <p:stCondLst>
                                    <p:cond delay="0"/>
                                  </p:stCondLst>
                                  <p:childTnLst>
                                    <p:set>
                                      <p:cBhvr>
                                        <p:cTn dur="1" fill="hold" id="22">
                                          <p:stCondLst>
                                            <p:cond delay="0"/>
                                          </p:stCondLst>
                                        </p:cTn>
                                        <p:tgtEl>
                                          <p:spTgt spid="8"/>
                                        </p:tgtEl>
                                        <p:attrNameLst>
                                          <p:attrName>style.visibility</p:attrName>
                                        </p:attrNameLst>
                                      </p:cBhvr>
                                      <p:to>
                                        <p:strVal val="visible"/>
                                      </p:to>
                                    </p:set>
                                    <p:anim calcmode="lin" valueType="num">
                                      <p:cBhvr additive="base">
                                        <p:cTn dur="750" id="23"/>
                                        <p:tgtEl>
                                          <p:spTgt spid="8"/>
                                        </p:tgtEl>
                                        <p:attrNameLst>
                                          <p:attrName>ppt_x</p:attrName>
                                        </p:attrNameLst>
                                      </p:cBhvr>
                                      <p:tavLst>
                                        <p:tav tm="0">
                                          <p:val>
                                            <p:strVal val="#ppt_x-#ppt_w*1.125000"/>
                                          </p:val>
                                        </p:tav>
                                        <p:tav tm="100000">
                                          <p:val>
                                            <p:strVal val="#ppt_x"/>
                                          </p:val>
                                        </p:tav>
                                      </p:tavLst>
                                    </p:anim>
                                    <p:animEffect filter="wipe(right)" transition="in">
                                      <p:cBhvr>
                                        <p:cTn dur="750" id="24"/>
                                        <p:tgtEl>
                                          <p:spTgt spid="8"/>
                                        </p:tgtEl>
                                      </p:cBhvr>
                                    </p:animEffect>
                                  </p:childTnLst>
                                </p:cTn>
                              </p:par>
                            </p:childTnLst>
                          </p:cTn>
                        </p:par>
                        <p:par>
                          <p:cTn fill="hold" id="25" nodeType="afterGroup">
                            <p:stCondLst>
                              <p:cond delay="1250"/>
                            </p:stCondLst>
                            <p:childTnLst>
                              <p:par>
                                <p:cTn fill="hold" id="26" nodeType="afterEffect" presetClass="entr" presetID="16" presetSubtype="37">
                                  <p:stCondLst>
                                    <p:cond delay="0"/>
                                  </p:stCondLst>
                                  <p:childTnLst>
                                    <p:set>
                                      <p:cBhvr>
                                        <p:cTn dur="1" fill="hold" id="27">
                                          <p:stCondLst>
                                            <p:cond delay="0"/>
                                          </p:stCondLst>
                                        </p:cTn>
                                        <p:tgtEl>
                                          <p:spTgt spid="3"/>
                                        </p:tgtEl>
                                        <p:attrNameLst>
                                          <p:attrName>style.visibility</p:attrName>
                                        </p:attrNameLst>
                                      </p:cBhvr>
                                      <p:to>
                                        <p:strVal val="visible"/>
                                      </p:to>
                                    </p:set>
                                    <p:animEffect filter="barn(outVertical)" transition="in">
                                      <p:cBhvr>
                                        <p:cTn dur="750" id="28"/>
                                        <p:tgtEl>
                                          <p:spTgt spid="3"/>
                                        </p:tgtEl>
                                      </p:cBhvr>
                                    </p:animEffect>
                                  </p:childTnLst>
                                </p:cTn>
                              </p:par>
                            </p:childTnLst>
                          </p:cTn>
                        </p:par>
                        <p:par>
                          <p:cTn fill="hold" id="29" nodeType="afterGroup">
                            <p:stCondLst>
                              <p:cond delay="2000"/>
                            </p:stCondLst>
                            <p:childTnLst>
                              <p:par>
                                <p:cTn fill="hold" id="30" nodeType="afterEffect" presetClass="entr" presetID="2" presetSubtype="8">
                                  <p:stCondLst>
                                    <p:cond delay="0"/>
                                  </p:stCondLst>
                                  <p:childTnLst>
                                    <p:set>
                                      <p:cBhvr>
                                        <p:cTn dur="1" fill="hold" id="31">
                                          <p:stCondLst>
                                            <p:cond delay="0"/>
                                          </p:stCondLst>
                                        </p:cTn>
                                        <p:tgtEl>
                                          <p:spTgt spid="12"/>
                                        </p:tgtEl>
                                        <p:attrNameLst>
                                          <p:attrName>style.visibility</p:attrName>
                                        </p:attrNameLst>
                                      </p:cBhvr>
                                      <p:to>
                                        <p:strVal val="visible"/>
                                      </p:to>
                                    </p:set>
                                    <p:anim calcmode="lin" valueType="num">
                                      <p:cBhvr additive="base">
                                        <p:cTn dur="500" fill="hold" id="32"/>
                                        <p:tgtEl>
                                          <p:spTgt spid="12"/>
                                        </p:tgtEl>
                                        <p:attrNameLst>
                                          <p:attrName>ppt_x</p:attrName>
                                        </p:attrNameLst>
                                      </p:cBhvr>
                                      <p:tavLst>
                                        <p:tav tm="0">
                                          <p:val>
                                            <p:strVal val="0-#ppt_w/2"/>
                                          </p:val>
                                        </p:tav>
                                        <p:tav tm="100000">
                                          <p:val>
                                            <p:strVal val="#ppt_x"/>
                                          </p:val>
                                        </p:tav>
                                      </p:tavLst>
                                    </p:anim>
                                    <p:anim calcmode="lin" valueType="num">
                                      <p:cBhvr additive="base">
                                        <p:cTn dur="500" fill="hold" id="33"/>
                                        <p:tgtEl>
                                          <p:spTgt spid="12"/>
                                        </p:tgtEl>
                                        <p:attrNameLst>
                                          <p:attrName>ppt_y</p:attrName>
                                        </p:attrNameLst>
                                      </p:cBhvr>
                                      <p:tavLst>
                                        <p:tav tm="0">
                                          <p:val>
                                            <p:strVal val="#ppt_y"/>
                                          </p:val>
                                        </p:tav>
                                        <p:tav tm="100000">
                                          <p:val>
                                            <p:strVal val="#ppt_y"/>
                                          </p:val>
                                        </p:tav>
                                      </p:tavLst>
                                    </p:anim>
                                  </p:childTnLst>
                                </p:cTn>
                              </p:par>
                              <p:par>
                                <p:cTn fill="hold" id="34" nodeType="withEffect" presetClass="entr" presetID="2" presetSubtype="2">
                                  <p:stCondLst>
                                    <p:cond delay="0"/>
                                  </p:stCondLst>
                                  <p:childTnLst>
                                    <p:set>
                                      <p:cBhvr>
                                        <p:cTn dur="1" fill="hold" id="35">
                                          <p:stCondLst>
                                            <p:cond delay="0"/>
                                          </p:stCondLst>
                                        </p:cTn>
                                        <p:tgtEl>
                                          <p:spTgt spid="14"/>
                                        </p:tgtEl>
                                        <p:attrNameLst>
                                          <p:attrName>style.visibility</p:attrName>
                                        </p:attrNameLst>
                                      </p:cBhvr>
                                      <p:to>
                                        <p:strVal val="visible"/>
                                      </p:to>
                                    </p:set>
                                    <p:anim calcmode="lin" valueType="num">
                                      <p:cBhvr additive="base">
                                        <p:cTn dur="500" fill="hold" id="36"/>
                                        <p:tgtEl>
                                          <p:spTgt spid="14"/>
                                        </p:tgtEl>
                                        <p:attrNameLst>
                                          <p:attrName>ppt_x</p:attrName>
                                        </p:attrNameLst>
                                      </p:cBhvr>
                                      <p:tavLst>
                                        <p:tav tm="0">
                                          <p:val>
                                            <p:strVal val="1+#ppt_w/2"/>
                                          </p:val>
                                        </p:tav>
                                        <p:tav tm="100000">
                                          <p:val>
                                            <p:strVal val="#ppt_x"/>
                                          </p:val>
                                        </p:tav>
                                      </p:tavLst>
                                    </p:anim>
                                    <p:anim calcmode="lin" valueType="num">
                                      <p:cBhvr additive="base">
                                        <p:cTn dur="500" fill="hold" id="37"/>
                                        <p:tgtEl>
                                          <p:spTgt spid="14"/>
                                        </p:tgtEl>
                                        <p:attrNameLst>
                                          <p:attrName>ppt_y</p:attrName>
                                        </p:attrNameLst>
                                      </p:cBhvr>
                                      <p:tavLst>
                                        <p:tav tm="0">
                                          <p:val>
                                            <p:strVal val="#ppt_y"/>
                                          </p:val>
                                        </p:tav>
                                        <p:tav tm="100000">
                                          <p:val>
                                            <p:strVal val="#ppt_y"/>
                                          </p:val>
                                        </p:tav>
                                      </p:tavLst>
                                    </p:anim>
                                  </p:childTnLst>
                                </p:cTn>
                              </p:par>
                              <p:par>
                                <p:cTn fill="hold" id="38" nodeType="withEffect" presetClass="entr" presetID="2" presetSubtype="8">
                                  <p:stCondLst>
                                    <p:cond delay="0"/>
                                  </p:stCondLst>
                                  <p:childTnLst>
                                    <p:set>
                                      <p:cBhvr>
                                        <p:cTn dur="1" fill="hold" id="39">
                                          <p:stCondLst>
                                            <p:cond delay="0"/>
                                          </p:stCondLst>
                                        </p:cTn>
                                        <p:tgtEl>
                                          <p:spTgt spid="13"/>
                                        </p:tgtEl>
                                        <p:attrNameLst>
                                          <p:attrName>style.visibility</p:attrName>
                                        </p:attrNameLst>
                                      </p:cBhvr>
                                      <p:to>
                                        <p:strVal val="visible"/>
                                      </p:to>
                                    </p:set>
                                    <p:anim calcmode="lin" valueType="num">
                                      <p:cBhvr additive="base">
                                        <p:cTn dur="500" fill="hold" id="40"/>
                                        <p:tgtEl>
                                          <p:spTgt spid="13"/>
                                        </p:tgtEl>
                                        <p:attrNameLst>
                                          <p:attrName>ppt_x</p:attrName>
                                        </p:attrNameLst>
                                      </p:cBhvr>
                                      <p:tavLst>
                                        <p:tav tm="0">
                                          <p:val>
                                            <p:strVal val="0-#ppt_w/2"/>
                                          </p:val>
                                        </p:tav>
                                        <p:tav tm="100000">
                                          <p:val>
                                            <p:strVal val="#ppt_x"/>
                                          </p:val>
                                        </p:tav>
                                      </p:tavLst>
                                    </p:anim>
                                    <p:anim calcmode="lin" valueType="num">
                                      <p:cBhvr additive="base">
                                        <p:cTn dur="500" fill="hold" id="41"/>
                                        <p:tgtEl>
                                          <p:spTgt spid="13"/>
                                        </p:tgtEl>
                                        <p:attrNameLst>
                                          <p:attrName>ppt_y</p:attrName>
                                        </p:attrNameLst>
                                      </p:cBhvr>
                                      <p:tavLst>
                                        <p:tav tm="0">
                                          <p:val>
                                            <p:strVal val="#ppt_y"/>
                                          </p:val>
                                        </p:tav>
                                        <p:tav tm="100000">
                                          <p:val>
                                            <p:strVal val="#ppt_y"/>
                                          </p:val>
                                        </p:tav>
                                      </p:tavLst>
                                    </p:anim>
                                  </p:childTnLst>
                                </p:cTn>
                              </p:par>
                              <p:par>
                                <p:cTn fill="hold" id="42" nodeType="withEffect" presetClass="entr" presetID="2" presetSubtype="2">
                                  <p:stCondLst>
                                    <p:cond delay="0"/>
                                  </p:stCondLst>
                                  <p:childTnLst>
                                    <p:set>
                                      <p:cBhvr>
                                        <p:cTn dur="1" fill="hold" id="43">
                                          <p:stCondLst>
                                            <p:cond delay="0"/>
                                          </p:stCondLst>
                                        </p:cTn>
                                        <p:tgtEl>
                                          <p:spTgt spid="15"/>
                                        </p:tgtEl>
                                        <p:attrNameLst>
                                          <p:attrName>style.visibility</p:attrName>
                                        </p:attrNameLst>
                                      </p:cBhvr>
                                      <p:to>
                                        <p:strVal val="visible"/>
                                      </p:to>
                                    </p:set>
                                    <p:anim calcmode="lin" valueType="num">
                                      <p:cBhvr additive="base">
                                        <p:cTn dur="500" fill="hold" id="44"/>
                                        <p:tgtEl>
                                          <p:spTgt spid="15"/>
                                        </p:tgtEl>
                                        <p:attrNameLst>
                                          <p:attrName>ppt_x</p:attrName>
                                        </p:attrNameLst>
                                      </p:cBhvr>
                                      <p:tavLst>
                                        <p:tav tm="0">
                                          <p:val>
                                            <p:strVal val="1+#ppt_w/2"/>
                                          </p:val>
                                        </p:tav>
                                        <p:tav tm="100000">
                                          <p:val>
                                            <p:strVal val="#ppt_x"/>
                                          </p:val>
                                        </p:tav>
                                      </p:tavLst>
                                    </p:anim>
                                    <p:anim calcmode="lin" valueType="num">
                                      <p:cBhvr additive="base">
                                        <p:cTn dur="500" fill="hold" id="45"/>
                                        <p:tgtEl>
                                          <p:spTgt spid="15"/>
                                        </p:tgtEl>
                                        <p:attrNameLst>
                                          <p:attrName>ppt_y</p:attrName>
                                        </p:attrNameLst>
                                      </p:cBhvr>
                                      <p:tavLst>
                                        <p:tav tm="0">
                                          <p:val>
                                            <p:strVal val="#ppt_y"/>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8"/>
      <p:bldP grpId="0" spid="9"/>
      <p:bldP grpId="0" spid="10"/>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7" name="组合 36">
            <a:extLst>
              <a:ext uri="{FF2B5EF4-FFF2-40B4-BE49-F238E27FC236}">
                <a16:creationId xmlns:a16="http://schemas.microsoft.com/office/drawing/2014/main" id="{945086C0-0180-4D9D-BC60-EFCE39162916}"/>
              </a:ext>
            </a:extLst>
          </p:cNvPr>
          <p:cNvGrpSpPr/>
          <p:nvPr/>
        </p:nvGrpSpPr>
        <p:grpSpPr>
          <a:xfrm>
            <a:off x="0" y="1230601"/>
            <a:ext cx="9143999" cy="2960441"/>
            <a:chOff x="0" y="1248603"/>
            <a:chExt cx="9143999" cy="2960441"/>
          </a:xfrm>
        </p:grpSpPr>
        <p:pic>
          <p:nvPicPr>
            <p:cNvPr id="3074" name="Picture 2">
              <a:extLst>
                <a:ext uri="{FF2B5EF4-FFF2-40B4-BE49-F238E27FC236}">
                  <a16:creationId xmlns:a16="http://schemas.microsoft.com/office/drawing/2014/main" id="{FFDC2E11-190A-4048-9174-3E4412D970C6}"/>
                </a:ext>
              </a:extLst>
            </p:cNvPr>
            <p:cNvPicPr>
              <a:picLocks noChangeArrowheads="1" noChangeAspect="1"/>
            </p:cNvPicPr>
            <p:nvPr/>
          </p:nvPicPr>
          <p:blipFill>
            <a:blip r:embed="rId3">
              <a:extLst>
                <a:ext uri="{28A0092B-C50C-407E-A947-70E740481C1C}">
                  <a14:useLocalDpi/>
                </a:ext>
              </a:extLst>
            </a:blip>
            <a:stretch>
              <a:fillRect/>
            </a:stretch>
          </p:blipFill>
          <p:spPr bwMode="auto">
            <a:xfrm>
              <a:off x="1" y="1248603"/>
              <a:ext cx="9143998" cy="2952328"/>
            </a:xfrm>
            <a:prstGeom prst="rect">
              <a:avLst/>
            </a:prstGeom>
            <a:noFill/>
            <a:extLst>
              <a:ext uri="{909E8E84-426E-40DD-AFC4-6F175D3DCCD1}">
                <a14:hiddenFill>
                  <a:solidFill>
                    <a:srgbClr val="FFFFFF"/>
                  </a:solidFill>
                </a14:hiddenFill>
              </a:ext>
            </a:extLst>
          </p:spPr>
        </p:pic>
        <p:sp>
          <p:nvSpPr>
            <p:cNvPr id="3" name="矩形 2">
              <a:extLst>
                <a:ext uri="{FF2B5EF4-FFF2-40B4-BE49-F238E27FC236}">
                  <a16:creationId xmlns:a16="http://schemas.microsoft.com/office/drawing/2014/main" id="{9EBC4286-8267-466A-8FE6-AE533915EA42}"/>
                </a:ext>
              </a:extLst>
            </p:cNvPr>
            <p:cNvSpPr/>
            <p:nvPr/>
          </p:nvSpPr>
          <p:spPr>
            <a:xfrm>
              <a:off x="0" y="1256716"/>
              <a:ext cx="9143999" cy="2952328"/>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10" name="组合 9">
            <a:extLst>
              <a:ext uri="{FF2B5EF4-FFF2-40B4-BE49-F238E27FC236}">
                <a16:creationId xmlns:a16="http://schemas.microsoft.com/office/drawing/2014/main" id="{C804C054-7D75-41DC-9FA6-5F683D670857}"/>
              </a:ext>
            </a:extLst>
          </p:cNvPr>
          <p:cNvGrpSpPr/>
          <p:nvPr/>
        </p:nvGrpSpPr>
        <p:grpSpPr>
          <a:xfrm>
            <a:off x="683568" y="2566555"/>
            <a:ext cx="1747427" cy="896217"/>
            <a:chOff x="683568" y="2638063"/>
            <a:chExt cx="1747427" cy="896217"/>
          </a:xfrm>
        </p:grpSpPr>
        <p:sp>
          <p:nvSpPr>
            <p:cNvPr id="12" name="íş1îḋè">
              <a:extLst>
                <a:ext uri="{FF2B5EF4-FFF2-40B4-BE49-F238E27FC236}">
                  <a16:creationId xmlns:a16="http://schemas.microsoft.com/office/drawing/2014/main" id="{59743D56-882A-42A4-A415-6A0A392C1989}"/>
                </a:ext>
              </a:extLst>
            </p:cNvPr>
            <p:cNvSpPr/>
            <p:nvPr/>
          </p:nvSpPr>
          <p:spPr bwMode="auto">
            <a:xfrm>
              <a:off x="683568" y="3013375"/>
              <a:ext cx="1747427" cy="520905"/>
            </a:xfrm>
            <a:prstGeom prst="rect">
              <a:avLst/>
            </a:prstGeom>
            <a:noFill/>
            <a:ln>
              <a:noFill/>
            </a:ln>
            <a:extLst>
              <a:ext uri="{91240B29-F687-4F45-9708-019B960494DF}">
                <a14:hiddenLine w="9525">
                  <a:solidFill>
                    <a:srgbClr val="000000"/>
                  </a:solidFill>
                  <a:miter lim="800000"/>
                  <a:headEnd/>
                  <a:tailEnd/>
                </a14:hiddenLine>
              </a:ext>
            </a:extLst>
          </p:spPr>
          <p:txBody>
            <a:bodyPr anchor="t" anchorCtr="0"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nSpc>
                  <a:spcPct val="150000"/>
                </a:lnSpc>
              </a:pPr>
              <a:r>
                <a:rPr altLang="en-US" lang="zh-CN" sz="1200">
                  <a:solidFill>
                    <a:schemeClr val="bg1"/>
                  </a:solidFill>
                  <a:cs typeface="+mn-ea"/>
                  <a:sym typeface="+mn-lt"/>
                </a:rPr>
                <a:t>单击此处添加文字阐述添加简短问题说明文字</a:t>
              </a:r>
            </a:p>
          </p:txBody>
        </p:sp>
        <p:sp>
          <p:nvSpPr>
            <p:cNvPr id="13" name="iślíḓê">
              <a:extLst>
                <a:ext uri="{FF2B5EF4-FFF2-40B4-BE49-F238E27FC236}">
                  <a16:creationId xmlns:a16="http://schemas.microsoft.com/office/drawing/2014/main" id="{0A5C0CDF-B0DE-4CA3-B058-45EAB25EB2B9}"/>
                </a:ext>
              </a:extLst>
            </p:cNvPr>
            <p:cNvSpPr txBox="1"/>
            <p:nvPr/>
          </p:nvSpPr>
          <p:spPr bwMode="auto">
            <a:xfrm>
              <a:off x="1043608" y="2638063"/>
              <a:ext cx="1027347" cy="375312"/>
            </a:xfrm>
            <a:prstGeom prst="rect">
              <a:avLst/>
            </a:prstGeom>
            <a:noFill/>
            <a:ln>
              <a:noFill/>
            </a:ln>
            <a:extLst>
              <a:ext uri="{91240B29-F687-4F45-9708-019B960494DF}">
                <a14:hiddenLine w="9525">
                  <a:solidFill>
                    <a:srgbClr val="000000"/>
                  </a:solidFill>
                  <a:miter lim="800000"/>
                  <a:headEnd/>
                  <a:tailEnd/>
                </a14:hiddenLine>
              </a:ext>
            </a:extLst>
          </p:spPr>
          <p:txBody>
            <a:bodyPr anchor="b" anchorCtr="0" bIns="45720" lIns="91440" rIns="91440" tIns="45720" wrap="square">
              <a:norm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r>
                <a:rPr altLang="en-US" lang="zh-CN" sz="1600">
                  <a:solidFill>
                    <a:schemeClr val="bg1"/>
                  </a:solidFill>
                  <a:cs typeface="+mn-ea"/>
                  <a:sym typeface="+mn-lt"/>
                </a:rPr>
                <a:t>添加标题</a:t>
              </a:r>
            </a:p>
          </p:txBody>
        </p:sp>
      </p:grpSp>
      <p:grpSp>
        <p:nvGrpSpPr>
          <p:cNvPr id="15" name="组合 14">
            <a:extLst>
              <a:ext uri="{FF2B5EF4-FFF2-40B4-BE49-F238E27FC236}">
                <a16:creationId xmlns:a16="http://schemas.microsoft.com/office/drawing/2014/main" id="{B70BFA37-0DE6-43F5-AE6B-39682688A426}"/>
              </a:ext>
            </a:extLst>
          </p:cNvPr>
          <p:cNvGrpSpPr/>
          <p:nvPr/>
        </p:nvGrpSpPr>
        <p:grpSpPr>
          <a:xfrm>
            <a:off x="2677923" y="2566555"/>
            <a:ext cx="1747427" cy="896217"/>
            <a:chOff x="683568" y="2638063"/>
            <a:chExt cx="1747427" cy="896217"/>
          </a:xfrm>
        </p:grpSpPr>
        <p:sp>
          <p:nvSpPr>
            <p:cNvPr id="16" name="íş1îḋè">
              <a:extLst>
                <a:ext uri="{FF2B5EF4-FFF2-40B4-BE49-F238E27FC236}">
                  <a16:creationId xmlns:a16="http://schemas.microsoft.com/office/drawing/2014/main" id="{4D48FD29-CFD2-4750-90FB-BFFAEAF04306}"/>
                </a:ext>
              </a:extLst>
            </p:cNvPr>
            <p:cNvSpPr/>
            <p:nvPr/>
          </p:nvSpPr>
          <p:spPr bwMode="auto">
            <a:xfrm>
              <a:off x="683568" y="3013375"/>
              <a:ext cx="1747427" cy="520905"/>
            </a:xfrm>
            <a:prstGeom prst="rect">
              <a:avLst/>
            </a:prstGeom>
            <a:noFill/>
            <a:ln>
              <a:noFill/>
            </a:ln>
            <a:extLst>
              <a:ext uri="{91240B29-F687-4F45-9708-019B960494DF}">
                <a14:hiddenLine w="9525">
                  <a:solidFill>
                    <a:srgbClr val="000000"/>
                  </a:solidFill>
                  <a:miter lim="800000"/>
                  <a:headEnd/>
                  <a:tailEnd/>
                </a14:hiddenLine>
              </a:ext>
            </a:extLst>
          </p:spPr>
          <p:txBody>
            <a:bodyPr anchor="t" anchorCtr="0"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nSpc>
                  <a:spcPct val="150000"/>
                </a:lnSpc>
              </a:pPr>
              <a:r>
                <a:rPr altLang="en-US" lang="zh-CN" sz="1200">
                  <a:solidFill>
                    <a:schemeClr val="bg1"/>
                  </a:solidFill>
                  <a:cs typeface="+mn-ea"/>
                  <a:sym typeface="+mn-lt"/>
                </a:rPr>
                <a:t>单击此处添加文字阐述添加简短问题说明文字</a:t>
              </a:r>
            </a:p>
          </p:txBody>
        </p:sp>
        <p:sp>
          <p:nvSpPr>
            <p:cNvPr id="17" name="iślíḓê">
              <a:extLst>
                <a:ext uri="{FF2B5EF4-FFF2-40B4-BE49-F238E27FC236}">
                  <a16:creationId xmlns:a16="http://schemas.microsoft.com/office/drawing/2014/main" id="{C2BB8D4D-1062-40DB-931F-7FA33DF66A85}"/>
                </a:ext>
              </a:extLst>
            </p:cNvPr>
            <p:cNvSpPr txBox="1"/>
            <p:nvPr/>
          </p:nvSpPr>
          <p:spPr bwMode="auto">
            <a:xfrm>
              <a:off x="1043608" y="2638063"/>
              <a:ext cx="1027347" cy="375312"/>
            </a:xfrm>
            <a:prstGeom prst="rect">
              <a:avLst/>
            </a:prstGeom>
            <a:noFill/>
            <a:ln>
              <a:noFill/>
            </a:ln>
            <a:extLst>
              <a:ext uri="{91240B29-F687-4F45-9708-019B960494DF}">
                <a14:hiddenLine w="9525">
                  <a:solidFill>
                    <a:srgbClr val="000000"/>
                  </a:solidFill>
                  <a:miter lim="800000"/>
                  <a:headEnd/>
                  <a:tailEnd/>
                </a14:hiddenLine>
              </a:ext>
            </a:extLst>
          </p:spPr>
          <p:txBody>
            <a:bodyPr anchor="b" anchorCtr="0" bIns="45720" lIns="91440" rIns="91440" tIns="45720" wrap="square">
              <a:norm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r>
                <a:rPr altLang="en-US" lang="zh-CN" sz="1600">
                  <a:solidFill>
                    <a:schemeClr val="bg1"/>
                  </a:solidFill>
                  <a:cs typeface="+mn-ea"/>
                  <a:sym typeface="+mn-lt"/>
                </a:rPr>
                <a:t>添加标题</a:t>
              </a:r>
            </a:p>
          </p:txBody>
        </p:sp>
      </p:grpSp>
      <p:grpSp>
        <p:nvGrpSpPr>
          <p:cNvPr id="18" name="组合 17">
            <a:extLst>
              <a:ext uri="{FF2B5EF4-FFF2-40B4-BE49-F238E27FC236}">
                <a16:creationId xmlns:a16="http://schemas.microsoft.com/office/drawing/2014/main" id="{A133F397-1C82-4A85-A520-FB161C9F70D7}"/>
              </a:ext>
            </a:extLst>
          </p:cNvPr>
          <p:cNvGrpSpPr/>
          <p:nvPr/>
        </p:nvGrpSpPr>
        <p:grpSpPr>
          <a:xfrm>
            <a:off x="4716016" y="2566555"/>
            <a:ext cx="1747427" cy="896217"/>
            <a:chOff x="683568" y="2638063"/>
            <a:chExt cx="1747427" cy="896217"/>
          </a:xfrm>
        </p:grpSpPr>
        <p:sp>
          <p:nvSpPr>
            <p:cNvPr id="19" name="íş1îḋè">
              <a:extLst>
                <a:ext uri="{FF2B5EF4-FFF2-40B4-BE49-F238E27FC236}">
                  <a16:creationId xmlns:a16="http://schemas.microsoft.com/office/drawing/2014/main" id="{8B8B00DB-EC11-4330-942C-615DCD8308EA}"/>
                </a:ext>
              </a:extLst>
            </p:cNvPr>
            <p:cNvSpPr/>
            <p:nvPr/>
          </p:nvSpPr>
          <p:spPr bwMode="auto">
            <a:xfrm>
              <a:off x="683568" y="3013375"/>
              <a:ext cx="1747427" cy="520905"/>
            </a:xfrm>
            <a:prstGeom prst="rect">
              <a:avLst/>
            </a:prstGeom>
            <a:noFill/>
            <a:ln>
              <a:noFill/>
            </a:ln>
            <a:extLst>
              <a:ext uri="{91240B29-F687-4F45-9708-019B960494DF}">
                <a14:hiddenLine w="9525">
                  <a:solidFill>
                    <a:srgbClr val="000000"/>
                  </a:solidFill>
                  <a:miter lim="800000"/>
                  <a:headEnd/>
                  <a:tailEnd/>
                </a14:hiddenLine>
              </a:ext>
            </a:extLst>
          </p:spPr>
          <p:txBody>
            <a:bodyPr anchor="t" anchorCtr="0"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nSpc>
                  <a:spcPct val="150000"/>
                </a:lnSpc>
              </a:pPr>
              <a:r>
                <a:rPr altLang="en-US" lang="zh-CN" sz="1200">
                  <a:solidFill>
                    <a:schemeClr val="bg1"/>
                  </a:solidFill>
                  <a:cs typeface="+mn-ea"/>
                  <a:sym typeface="+mn-lt"/>
                </a:rPr>
                <a:t>单击此处添加文字阐述添加简短问题说明文字</a:t>
              </a:r>
            </a:p>
          </p:txBody>
        </p:sp>
        <p:sp>
          <p:nvSpPr>
            <p:cNvPr id="20" name="iślíḓê">
              <a:extLst>
                <a:ext uri="{FF2B5EF4-FFF2-40B4-BE49-F238E27FC236}">
                  <a16:creationId xmlns:a16="http://schemas.microsoft.com/office/drawing/2014/main" id="{715D158C-12CE-4091-BB53-255D007C118A}"/>
                </a:ext>
              </a:extLst>
            </p:cNvPr>
            <p:cNvSpPr txBox="1"/>
            <p:nvPr/>
          </p:nvSpPr>
          <p:spPr bwMode="auto">
            <a:xfrm>
              <a:off x="1043608" y="2638063"/>
              <a:ext cx="1027347" cy="375312"/>
            </a:xfrm>
            <a:prstGeom prst="rect">
              <a:avLst/>
            </a:prstGeom>
            <a:noFill/>
            <a:ln>
              <a:noFill/>
            </a:ln>
            <a:extLst>
              <a:ext uri="{91240B29-F687-4F45-9708-019B960494DF}">
                <a14:hiddenLine w="9525">
                  <a:solidFill>
                    <a:srgbClr val="000000"/>
                  </a:solidFill>
                  <a:miter lim="800000"/>
                  <a:headEnd/>
                  <a:tailEnd/>
                </a14:hiddenLine>
              </a:ext>
            </a:extLst>
          </p:spPr>
          <p:txBody>
            <a:bodyPr anchor="b" anchorCtr="0" bIns="45720" lIns="91440" rIns="91440" tIns="45720" wrap="square">
              <a:norm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r>
                <a:rPr altLang="en-US" lang="zh-CN" sz="1600">
                  <a:solidFill>
                    <a:schemeClr val="bg1"/>
                  </a:solidFill>
                  <a:cs typeface="+mn-ea"/>
                  <a:sym typeface="+mn-lt"/>
                </a:rPr>
                <a:t>添加标题</a:t>
              </a:r>
            </a:p>
          </p:txBody>
        </p:sp>
      </p:grpSp>
      <p:grpSp>
        <p:nvGrpSpPr>
          <p:cNvPr id="21" name="组合 20">
            <a:extLst>
              <a:ext uri="{FF2B5EF4-FFF2-40B4-BE49-F238E27FC236}">
                <a16:creationId xmlns:a16="http://schemas.microsoft.com/office/drawing/2014/main" id="{66C6E9C1-8447-4268-B487-474D0B69D314}"/>
              </a:ext>
            </a:extLst>
          </p:cNvPr>
          <p:cNvGrpSpPr/>
          <p:nvPr/>
        </p:nvGrpSpPr>
        <p:grpSpPr>
          <a:xfrm>
            <a:off x="6732240" y="2502131"/>
            <a:ext cx="1860051" cy="960641"/>
            <a:chOff x="683568" y="2638063"/>
            <a:chExt cx="1747427" cy="896217"/>
          </a:xfrm>
        </p:grpSpPr>
        <p:sp>
          <p:nvSpPr>
            <p:cNvPr id="22" name="íş1îḋè">
              <a:extLst>
                <a:ext uri="{FF2B5EF4-FFF2-40B4-BE49-F238E27FC236}">
                  <a16:creationId xmlns:a16="http://schemas.microsoft.com/office/drawing/2014/main" id="{C38F7F46-92F1-42A1-ADD3-A9DBEFDA2362}"/>
                </a:ext>
              </a:extLst>
            </p:cNvPr>
            <p:cNvSpPr/>
            <p:nvPr/>
          </p:nvSpPr>
          <p:spPr bwMode="auto">
            <a:xfrm>
              <a:off x="683568" y="3013375"/>
              <a:ext cx="1747427" cy="520905"/>
            </a:xfrm>
            <a:prstGeom prst="rect">
              <a:avLst/>
            </a:prstGeom>
            <a:noFill/>
            <a:ln>
              <a:noFill/>
            </a:ln>
            <a:extLst>
              <a:ext uri="{91240B29-F687-4F45-9708-019B960494DF}">
                <a14:hiddenLine w="9525">
                  <a:solidFill>
                    <a:srgbClr val="000000"/>
                  </a:solidFill>
                  <a:miter lim="800000"/>
                  <a:headEnd/>
                  <a:tailEnd/>
                </a14:hiddenLine>
              </a:ext>
            </a:extLst>
          </p:spPr>
          <p:txBody>
            <a:bodyPr anchor="t" anchorCtr="0" bIns="45720" lIns="91440" rIns="91440" tIns="45720" wrap="square">
              <a:no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pPr>
                <a:lnSpc>
                  <a:spcPct val="150000"/>
                </a:lnSpc>
              </a:pPr>
              <a:r>
                <a:rPr altLang="en-US" lang="zh-CN" sz="1200">
                  <a:solidFill>
                    <a:schemeClr val="bg1"/>
                  </a:solidFill>
                  <a:cs typeface="+mn-ea"/>
                  <a:sym typeface="+mn-lt"/>
                </a:rPr>
                <a:t>单击此处添加文字阐述添加简短问题说明文字</a:t>
              </a:r>
            </a:p>
          </p:txBody>
        </p:sp>
        <p:sp>
          <p:nvSpPr>
            <p:cNvPr id="23" name="iślíḓê">
              <a:extLst>
                <a:ext uri="{FF2B5EF4-FFF2-40B4-BE49-F238E27FC236}">
                  <a16:creationId xmlns:a16="http://schemas.microsoft.com/office/drawing/2014/main" id="{D9A51CA7-4720-43B3-8470-22492E074890}"/>
                </a:ext>
              </a:extLst>
            </p:cNvPr>
            <p:cNvSpPr txBox="1"/>
            <p:nvPr/>
          </p:nvSpPr>
          <p:spPr bwMode="auto">
            <a:xfrm>
              <a:off x="1043608" y="2638063"/>
              <a:ext cx="1027347" cy="375312"/>
            </a:xfrm>
            <a:prstGeom prst="rect">
              <a:avLst/>
            </a:prstGeom>
            <a:noFill/>
            <a:ln>
              <a:noFill/>
            </a:ln>
            <a:extLst>
              <a:ext uri="{91240B29-F687-4F45-9708-019B960494DF}">
                <a14:hiddenLine w="9525">
                  <a:solidFill>
                    <a:srgbClr val="000000"/>
                  </a:solidFill>
                  <a:miter lim="800000"/>
                  <a:headEnd/>
                  <a:tailEnd/>
                </a14:hiddenLine>
              </a:ext>
            </a:extLst>
          </p:spPr>
          <p:txBody>
            <a:bodyPr anchor="b" anchorCtr="0" bIns="45720" lIns="91440" rIns="91440" tIns="45720" wrap="square">
              <a:normAutofit/>
            </a:bodyPr>
            <a:lstStyle>
              <a:defPPr>
                <a:defRPr lang="zh-CN"/>
              </a:defPPr>
              <a:lvl1pPr algn="l" defTabSz="914400" eaLnBrk="1" hangingPunct="1" latinLnBrk="0" marL="0" rtl="0">
                <a:defRPr kern="1200" sz="1800">
                  <a:solidFill>
                    <a:schemeClr val="tx1"/>
                  </a:solidFill>
                </a:defRPr>
              </a:lvl1pPr>
              <a:lvl2pPr algn="l" defTabSz="914400" eaLnBrk="1" hangingPunct="1" latinLnBrk="0" marL="457200" rtl="0">
                <a:defRPr kern="1200" sz="1800">
                  <a:solidFill>
                    <a:schemeClr val="tx1"/>
                  </a:solidFill>
                </a:defRPr>
              </a:lvl2pPr>
              <a:lvl3pPr algn="l" defTabSz="914400" eaLnBrk="1" hangingPunct="1" latinLnBrk="0" marL="914400" rtl="0">
                <a:defRPr kern="1200" sz="1800">
                  <a:solidFill>
                    <a:schemeClr val="tx1"/>
                  </a:solidFill>
                </a:defRPr>
              </a:lvl3pPr>
              <a:lvl4pPr algn="l" defTabSz="914400" eaLnBrk="1" hangingPunct="1" latinLnBrk="0" marL="1371600" rtl="0">
                <a:defRPr kern="1200" sz="1800">
                  <a:solidFill>
                    <a:schemeClr val="tx1"/>
                  </a:solidFill>
                </a:defRPr>
              </a:lvl4pPr>
              <a:lvl5pPr algn="l" defTabSz="914400" eaLnBrk="1" hangingPunct="1" latinLnBrk="0" marL="1828800" rtl="0">
                <a:defRPr kern="1200" sz="1800">
                  <a:solidFill>
                    <a:schemeClr val="tx1"/>
                  </a:solidFill>
                </a:defRPr>
              </a:lvl5pPr>
              <a:lvl6pPr algn="l" defTabSz="914400" eaLnBrk="1" hangingPunct="1" latinLnBrk="0" marL="2286000" rtl="0">
                <a:defRPr kern="1200" sz="1800">
                  <a:solidFill>
                    <a:schemeClr val="tx1"/>
                  </a:solidFill>
                </a:defRPr>
              </a:lvl6pPr>
              <a:lvl7pPr algn="l" defTabSz="914400" eaLnBrk="1" hangingPunct="1" latinLnBrk="0" marL="2743200" rtl="0">
                <a:defRPr kern="1200" sz="1800">
                  <a:solidFill>
                    <a:schemeClr val="tx1"/>
                  </a:solidFill>
                </a:defRPr>
              </a:lvl7pPr>
              <a:lvl8pPr algn="l" defTabSz="914400" eaLnBrk="1" hangingPunct="1" latinLnBrk="0" marL="3200400" rtl="0">
                <a:defRPr kern="1200" sz="1800">
                  <a:solidFill>
                    <a:schemeClr val="tx1"/>
                  </a:solidFill>
                </a:defRPr>
              </a:lvl8pPr>
              <a:lvl9pPr algn="l" defTabSz="914400" eaLnBrk="1" hangingPunct="1" latinLnBrk="0" marL="3657600" rtl="0">
                <a:defRPr kern="1200" sz="1800">
                  <a:solidFill>
                    <a:schemeClr val="tx1"/>
                  </a:solidFill>
                </a:defRPr>
              </a:lvl9pPr>
            </a:lstStyle>
            <a:p>
              <a:r>
                <a:rPr altLang="en-US" lang="zh-CN" sz="1600">
                  <a:solidFill>
                    <a:schemeClr val="bg1"/>
                  </a:solidFill>
                  <a:cs typeface="+mn-ea"/>
                  <a:sym typeface="+mn-lt"/>
                </a:rPr>
                <a:t>添加标题</a:t>
              </a:r>
            </a:p>
          </p:txBody>
        </p:sp>
      </p:grpSp>
      <p:cxnSp>
        <p:nvCxnSpPr>
          <p:cNvPr id="24" name="直接连接符 23">
            <a:extLst>
              <a:ext uri="{FF2B5EF4-FFF2-40B4-BE49-F238E27FC236}">
                <a16:creationId xmlns:a16="http://schemas.microsoft.com/office/drawing/2014/main" id="{F69EC837-DE3A-4DFF-86F1-7097C10A107C}"/>
              </a:ext>
            </a:extLst>
          </p:cNvPr>
          <p:cNvCxnSpPr/>
          <p:nvPr/>
        </p:nvCxnSpPr>
        <p:spPr>
          <a:xfrm flipH="1">
            <a:off x="2508707" y="1559939"/>
            <a:ext cx="0" cy="1902833"/>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6" name="直接连接符 25">
            <a:extLst>
              <a:ext uri="{FF2B5EF4-FFF2-40B4-BE49-F238E27FC236}">
                <a16:creationId xmlns:a16="http://schemas.microsoft.com/office/drawing/2014/main" id="{CA40AF72-9DD1-44CD-AE7D-2158D10477DB}"/>
              </a:ext>
            </a:extLst>
          </p:cNvPr>
          <p:cNvCxnSpPr/>
          <p:nvPr/>
        </p:nvCxnSpPr>
        <p:spPr>
          <a:xfrm flipH="1">
            <a:off x="4560935" y="1559939"/>
            <a:ext cx="0" cy="1902833"/>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9" name="直接连接符 28">
            <a:extLst>
              <a:ext uri="{FF2B5EF4-FFF2-40B4-BE49-F238E27FC236}">
                <a16:creationId xmlns:a16="http://schemas.microsoft.com/office/drawing/2014/main" id="{C73D1E79-7AF1-4AAD-B34C-7D43EFCF16B6}"/>
              </a:ext>
            </a:extLst>
          </p:cNvPr>
          <p:cNvCxnSpPr/>
          <p:nvPr/>
        </p:nvCxnSpPr>
        <p:spPr>
          <a:xfrm flipH="1">
            <a:off x="6613163" y="1559939"/>
            <a:ext cx="0" cy="1902833"/>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25" name="组合 24">
            <a:extLst>
              <a:ext uri="{FF2B5EF4-FFF2-40B4-BE49-F238E27FC236}">
                <a16:creationId xmlns:a16="http://schemas.microsoft.com/office/drawing/2014/main" id="{C60866E6-9381-4245-AC24-0193B9351CE5}"/>
              </a:ext>
            </a:extLst>
          </p:cNvPr>
          <p:cNvGrpSpPr/>
          <p:nvPr/>
        </p:nvGrpSpPr>
        <p:grpSpPr>
          <a:xfrm>
            <a:off x="1186875" y="1559939"/>
            <a:ext cx="648072" cy="648072"/>
            <a:chOff x="1186875" y="1559939"/>
            <a:chExt cx="648072" cy="648072"/>
          </a:xfrm>
        </p:grpSpPr>
        <p:sp>
          <p:nvSpPr>
            <p:cNvPr id="4" name="矩形: 圆角 3">
              <a:extLst>
                <a:ext uri="{FF2B5EF4-FFF2-40B4-BE49-F238E27FC236}">
                  <a16:creationId xmlns:a16="http://schemas.microsoft.com/office/drawing/2014/main" id="{20B59AB3-E7F9-4363-B853-E9C63436ACBE}"/>
                </a:ext>
              </a:extLst>
            </p:cNvPr>
            <p:cNvSpPr/>
            <p:nvPr/>
          </p:nvSpPr>
          <p:spPr>
            <a:xfrm>
              <a:off x="1186875" y="1559939"/>
              <a:ext cx="648072" cy="648072"/>
            </a:xfrm>
            <a:prstGeom prst="roundRect">
              <a:avLst>
                <a:gd fmla="val 8971" name="adj"/>
              </a:avLst>
            </a:prstGeom>
            <a:solidFill>
              <a:srgbClr val="27304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0" name="black-speech-bubble_71580">
              <a:extLst>
                <a:ext uri="{FF2B5EF4-FFF2-40B4-BE49-F238E27FC236}">
                  <a16:creationId xmlns:a16="http://schemas.microsoft.com/office/drawing/2014/main" id="{D8AB4799-C9D0-40EB-8EFF-44DAE9A7E751}"/>
                </a:ext>
              </a:extLst>
            </p:cNvPr>
            <p:cNvSpPr>
              <a:spLocks noChangeAspect="1"/>
            </p:cNvSpPr>
            <p:nvPr/>
          </p:nvSpPr>
          <p:spPr bwMode="auto">
            <a:xfrm>
              <a:off x="1313706" y="1710131"/>
              <a:ext cx="394410" cy="347688"/>
            </a:xfrm>
            <a:custGeom>
              <a:gdLst>
                <a:gd fmla="*/ 4218 w 4948" name="T0"/>
                <a:gd fmla="*/ 571 h 4368" name="T1"/>
                <a:gd fmla="*/ 2474 w 4948" name="T2"/>
                <a:gd fmla="*/ 0 h 4368" name="T3"/>
                <a:gd fmla="*/ 730 w 4948" name="T4"/>
                <a:gd fmla="*/ 571 h 4368" name="T5"/>
                <a:gd fmla="*/ 0 w 4948" name="T6"/>
                <a:gd fmla="*/ 1967 h 4368" name="T7"/>
                <a:gd fmla="*/ 282 w 4948" name="T8"/>
                <a:gd fmla="*/ 2879 h 4368" name="T9"/>
                <a:gd fmla="*/ 990 w 4948" name="T10"/>
                <a:gd fmla="*/ 3540 h 4368" name="T11"/>
                <a:gd fmla="*/ 511 w 4948" name="T12"/>
                <a:gd fmla="*/ 4244 h 4368" name="T13"/>
                <a:gd fmla="*/ 490 w 4948" name="T14"/>
                <a:gd fmla="*/ 4313 h 4368" name="T15"/>
                <a:gd fmla="*/ 545 w 4948" name="T16"/>
                <a:gd fmla="*/ 4361 h 4368" name="T17"/>
                <a:gd fmla="*/ 706 w 4948" name="T18"/>
                <a:gd fmla="*/ 4368 h 4368" name="T19"/>
                <a:gd fmla="*/ 2307 w 4948" name="T20"/>
                <a:gd fmla="*/ 3929 h 4368" name="T21"/>
                <a:gd fmla="*/ 2474 w 4948" name="T22"/>
                <a:gd fmla="*/ 3933 h 4368" name="T23"/>
                <a:gd fmla="*/ 4218 w 4948" name="T24"/>
                <a:gd fmla="*/ 3362 h 4368" name="T25"/>
                <a:gd fmla="*/ 4948 w 4948" name="T26"/>
                <a:gd fmla="*/ 1967 h 4368" name="T27"/>
                <a:gd fmla="*/ 4218 w 4948" name="T28"/>
                <a:gd fmla="*/ 571 h 4368"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4368" w="4948">
                  <a:moveTo>
                    <a:pt x="4218" y="571"/>
                  </a:moveTo>
                  <a:cubicBezTo>
                    <a:pt x="3751" y="203"/>
                    <a:pt x="3132" y="0"/>
                    <a:pt x="2474" y="0"/>
                  </a:cubicBezTo>
                  <a:cubicBezTo>
                    <a:pt x="1816" y="0"/>
                    <a:pt x="1197" y="203"/>
                    <a:pt x="730" y="571"/>
                  </a:cubicBezTo>
                  <a:cubicBezTo>
                    <a:pt x="259" y="943"/>
                    <a:pt x="0" y="1438"/>
                    <a:pt x="0" y="1967"/>
                  </a:cubicBezTo>
                  <a:cubicBezTo>
                    <a:pt x="0" y="2284"/>
                    <a:pt x="97" y="2600"/>
                    <a:pt x="282" y="2879"/>
                  </a:cubicBezTo>
                  <a:cubicBezTo>
                    <a:pt x="452" y="3137"/>
                    <a:pt x="696" y="3365"/>
                    <a:pt x="990" y="3540"/>
                  </a:cubicBezTo>
                  <a:cubicBezTo>
                    <a:pt x="976" y="3635"/>
                    <a:pt x="903" y="3913"/>
                    <a:pt x="511" y="4244"/>
                  </a:cubicBezTo>
                  <a:cubicBezTo>
                    <a:pt x="491" y="4261"/>
                    <a:pt x="483" y="4288"/>
                    <a:pt x="490" y="4313"/>
                  </a:cubicBezTo>
                  <a:cubicBezTo>
                    <a:pt x="498" y="4339"/>
                    <a:pt x="519" y="4357"/>
                    <a:pt x="545" y="4361"/>
                  </a:cubicBezTo>
                  <a:cubicBezTo>
                    <a:pt x="548" y="4361"/>
                    <a:pt x="605" y="4368"/>
                    <a:pt x="706" y="4368"/>
                  </a:cubicBezTo>
                  <a:cubicBezTo>
                    <a:pt x="995" y="4368"/>
                    <a:pt x="1585" y="4311"/>
                    <a:pt x="2307" y="3929"/>
                  </a:cubicBezTo>
                  <a:cubicBezTo>
                    <a:pt x="2363" y="3932"/>
                    <a:pt x="2419" y="3933"/>
                    <a:pt x="2474" y="3933"/>
                  </a:cubicBezTo>
                  <a:cubicBezTo>
                    <a:pt x="3132" y="3933"/>
                    <a:pt x="3751" y="3730"/>
                    <a:pt x="4218" y="3362"/>
                  </a:cubicBezTo>
                  <a:cubicBezTo>
                    <a:pt x="4689" y="2991"/>
                    <a:pt x="4948" y="2495"/>
                    <a:pt x="4948" y="1967"/>
                  </a:cubicBezTo>
                  <a:cubicBezTo>
                    <a:pt x="4948" y="1438"/>
                    <a:pt x="4689" y="943"/>
                    <a:pt x="4218" y="571"/>
                  </a:cubicBezTo>
                  <a:close/>
                </a:path>
              </a:pathLst>
            </a:custGeom>
            <a:solidFill>
              <a:schemeClr val="bg1"/>
            </a:solidFill>
            <a:ln>
              <a:noFill/>
            </a:ln>
          </p:spPr>
          <p:txBody>
            <a:bodyPr/>
            <a:lstStyle/>
            <a:p>
              <a:endParaRPr altLang="en-US" lang="zh-CN">
                <a:cs typeface="+mn-ea"/>
                <a:sym typeface="+mn-lt"/>
              </a:endParaRPr>
            </a:p>
          </p:txBody>
        </p:sp>
      </p:grpSp>
      <p:grpSp>
        <p:nvGrpSpPr>
          <p:cNvPr id="35" name="组合 34">
            <a:extLst>
              <a:ext uri="{FF2B5EF4-FFF2-40B4-BE49-F238E27FC236}">
                <a16:creationId xmlns:a16="http://schemas.microsoft.com/office/drawing/2014/main" id="{C5AFD3DC-3B8B-4239-A55B-2AEE70D4E78D}"/>
              </a:ext>
            </a:extLst>
          </p:cNvPr>
          <p:cNvGrpSpPr/>
          <p:nvPr/>
        </p:nvGrpSpPr>
        <p:grpSpPr>
          <a:xfrm>
            <a:off x="5265693" y="1559939"/>
            <a:ext cx="648072" cy="648072"/>
            <a:chOff x="5265693" y="1559939"/>
            <a:chExt cx="648072" cy="648072"/>
          </a:xfrm>
        </p:grpSpPr>
        <p:sp>
          <p:nvSpPr>
            <p:cNvPr id="8" name="矩形: 圆角 7">
              <a:extLst>
                <a:ext uri="{FF2B5EF4-FFF2-40B4-BE49-F238E27FC236}">
                  <a16:creationId xmlns:a16="http://schemas.microsoft.com/office/drawing/2014/main" id="{468FC81E-0E7C-4FB9-B36B-11C5F8A5CD28}"/>
                </a:ext>
              </a:extLst>
            </p:cNvPr>
            <p:cNvSpPr/>
            <p:nvPr/>
          </p:nvSpPr>
          <p:spPr>
            <a:xfrm>
              <a:off x="5265693" y="1559939"/>
              <a:ext cx="648072" cy="648072"/>
            </a:xfrm>
            <a:prstGeom prst="roundRect">
              <a:avLst>
                <a:gd fmla="val 8971" name="adj"/>
              </a:avLst>
            </a:prstGeom>
            <a:solidFill>
              <a:srgbClr val="27304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1" name="refund_181588">
              <a:extLst>
                <a:ext uri="{FF2B5EF4-FFF2-40B4-BE49-F238E27FC236}">
                  <a16:creationId xmlns:a16="http://schemas.microsoft.com/office/drawing/2014/main" id="{CA1C090E-A3E5-4581-973F-0593D8A4132E}"/>
                </a:ext>
              </a:extLst>
            </p:cNvPr>
            <p:cNvSpPr>
              <a:spLocks noChangeAspect="1"/>
            </p:cNvSpPr>
            <p:nvPr/>
          </p:nvSpPr>
          <p:spPr bwMode="auto">
            <a:xfrm>
              <a:off x="5392525" y="1687068"/>
              <a:ext cx="394409" cy="393814"/>
            </a:xfrm>
            <a:custGeom>
              <a:gdLst>
                <a:gd fmla="*/ 2000 w 4000" name="T0"/>
                <a:gd fmla="*/ 0 h 4000" name="T1"/>
                <a:gd fmla="*/ 0 w 4000" name="T2"/>
                <a:gd fmla="*/ 2000 h 4000" name="T3"/>
                <a:gd fmla="*/ 2000 w 4000" name="T4"/>
                <a:gd fmla="*/ 4000 h 4000" name="T5"/>
                <a:gd fmla="*/ 4000 w 4000" name="T6"/>
                <a:gd fmla="*/ 2000 h 4000" name="T7"/>
                <a:gd fmla="*/ 2000 w 4000" name="T8"/>
                <a:gd fmla="*/ 0 h 4000" name="T9"/>
                <a:gd fmla="*/ 3142 w 4000" name="T10"/>
                <a:gd fmla="*/ 2251 h 4000" name="T11"/>
                <a:gd fmla="*/ 1994 w 4000" name="T12"/>
                <a:gd fmla="*/ 3233 h 4000" name="T13"/>
                <a:gd fmla="*/ 1813 w 4000" name="T14"/>
                <a:gd fmla="*/ 3219 h 4000" name="T15"/>
                <a:gd fmla="*/ 845 w 4000" name="T16"/>
                <a:gd fmla="*/ 1889 h 4000" name="T17"/>
                <a:gd fmla="*/ 1309 w 4000" name="T18"/>
                <a:gd fmla="*/ 1130 h 4000" name="T19"/>
                <a:gd fmla="*/ 2046 w 4000" name="T20"/>
                <a:gd fmla="*/ 909 h 4000" name="T21"/>
                <a:gd fmla="*/ 1853 w 4000" name="T22"/>
                <a:gd fmla="*/ 724 h 4000" name="T23"/>
                <a:gd fmla="*/ 1980 w 4000" name="T24"/>
                <a:gd fmla="*/ 591 h 4000" name="T25"/>
                <a:gd fmla="*/ 2277 w 4000" name="T26"/>
                <a:gd fmla="*/ 874 h 4000" name="T27"/>
                <a:gd fmla="*/ 2277 w 4000" name="T28"/>
                <a:gd fmla="*/ 874 h 4000" name="T29"/>
                <a:gd fmla="*/ 2410 w 4000" name="T30"/>
                <a:gd fmla="*/ 1001 h 4000" name="T31"/>
                <a:gd fmla="*/ 2283 w 4000" name="T32"/>
                <a:gd fmla="*/ 1134 h 4000" name="T33"/>
                <a:gd fmla="*/ 2283 w 4000" name="T34"/>
                <a:gd fmla="*/ 1134 h 4000" name="T35"/>
                <a:gd fmla="*/ 2000 w 4000" name="T36"/>
                <a:gd fmla="*/ 1431 h 4000" name="T37"/>
                <a:gd fmla="*/ 1867 w 4000" name="T38"/>
                <a:gd fmla="*/ 1305 h 4000" name="T39"/>
                <a:gd fmla="*/ 2046 w 4000" name="T40"/>
                <a:gd fmla="*/ 1116 h 4000" name="T41"/>
                <a:gd fmla="*/ 1431 w 4000" name="T42"/>
                <a:gd fmla="*/ 1298 h 4000" name="T43"/>
                <a:gd fmla="*/ 1050 w 4000" name="T44"/>
                <a:gd fmla="*/ 1922 h 4000" name="T45"/>
                <a:gd fmla="*/ 1845 w 4000" name="T46"/>
                <a:gd fmla="*/ 3014 h 4000" name="T47"/>
                <a:gd fmla="*/ 2937 w 4000" name="T48"/>
                <a:gd fmla="*/ 2219 h 4000" name="T49"/>
                <a:gd fmla="*/ 2579 w 4000" name="T50"/>
                <a:gd fmla="*/ 1315 h 4000" name="T51"/>
                <a:gd fmla="*/ 2707 w 4000" name="T52"/>
                <a:gd fmla="*/ 1152 h 4000" name="T53"/>
                <a:gd fmla="*/ 3142 w 4000" name="T54"/>
                <a:gd fmla="*/ 2251 h 4000" name="T55"/>
                <a:gd fmla="*/ 1615 w 4000" name="T56"/>
                <a:gd fmla="*/ 2339 h 4000" name="T57"/>
                <a:gd fmla="*/ 1608 w 4000" name="T58"/>
                <a:gd fmla="*/ 2323 h 4000" name="T59"/>
                <a:gd fmla="*/ 1779 w 4000" name="T60"/>
                <a:gd fmla="*/ 2251 h 4000" name="T61"/>
                <a:gd fmla="*/ 1786 w 4000" name="T62"/>
                <a:gd fmla="*/ 2267 h 4000" name="T63"/>
                <a:gd fmla="*/ 2004 w 4000" name="T64"/>
                <a:gd fmla="*/ 2380 h 4000" name="T65"/>
                <a:gd fmla="*/ 2191 w 4000" name="T66"/>
                <a:gd fmla="*/ 2269 h 4000" name="T67"/>
                <a:gd fmla="*/ 1999 w 4000" name="T68"/>
                <a:gd fmla="*/ 2167 h 4000" name="T69"/>
                <a:gd fmla="*/ 1650 w 4000" name="T70"/>
                <a:gd fmla="*/ 1906 h 4000" name="T71"/>
                <a:gd fmla="*/ 1923 w 4000" name="T72"/>
                <a:gd fmla="*/ 1649 h 4000" name="T73"/>
                <a:gd fmla="*/ 1923 w 4000" name="T74"/>
                <a:gd fmla="*/ 1544 h 4000" name="T75"/>
                <a:gd fmla="*/ 2107 w 4000" name="T76"/>
                <a:gd fmla="*/ 1544 h 4000" name="T77"/>
                <a:gd fmla="*/ 2107 w 4000" name="T78"/>
                <a:gd fmla="*/ 1649 h 4000" name="T79"/>
                <a:gd fmla="*/ 2351 w 4000" name="T80"/>
                <a:gd fmla="*/ 1818 h 4000" name="T81"/>
                <a:gd fmla="*/ 2359 w 4000" name="T82"/>
                <a:gd fmla="*/ 1834 h 4000" name="T83"/>
                <a:gd fmla="*/ 2201 w 4000" name="T84"/>
                <a:gd fmla="*/ 1907 h 4000" name="T85"/>
                <a:gd fmla="*/ 2193 w 4000" name="T86"/>
                <a:gd fmla="*/ 1893 h 4000" name="T87"/>
                <a:gd fmla="*/ 2009 w 4000" name="T88"/>
                <a:gd fmla="*/ 1812 h 4000" name="T89"/>
                <a:gd fmla="*/ 1839 w 4000" name="T90"/>
                <a:gd fmla="*/ 1906 h 4000" name="T91"/>
                <a:gd fmla="*/ 2016 w 4000" name="T92"/>
                <a:gd fmla="*/ 1992 h 4000" name="T93"/>
                <a:gd fmla="*/ 2387 w 4000" name="T94"/>
                <a:gd fmla="*/ 2269 h 4000" name="T95"/>
                <a:gd fmla="*/ 2107 w 4000" name="T96"/>
                <a:gd fmla="*/ 2544 h 4000" name="T97"/>
                <a:gd fmla="*/ 2107 w 4000" name="T98"/>
                <a:gd fmla="*/ 2663 h 4000" name="T99"/>
                <a:gd fmla="*/ 1923 w 4000" name="T100"/>
                <a:gd fmla="*/ 2663 h 4000" name="T101"/>
                <a:gd fmla="*/ 1923 w 4000" name="T102"/>
                <a:gd fmla="*/ 2550 h 4000" name="T103"/>
                <a:gd fmla="*/ 1615 w 4000" name="T104"/>
                <a:gd fmla="*/ 2339 h 4000"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4000" w="4000">
                  <a:moveTo>
                    <a:pt x="2000" y="0"/>
                  </a:moveTo>
                  <a:cubicBezTo>
                    <a:pt x="895" y="0"/>
                    <a:pt x="0" y="895"/>
                    <a:pt x="0" y="2000"/>
                  </a:cubicBezTo>
                  <a:cubicBezTo>
                    <a:pt x="0" y="3105"/>
                    <a:pt x="895" y="4000"/>
                    <a:pt x="2000" y="4000"/>
                  </a:cubicBezTo>
                  <a:cubicBezTo>
                    <a:pt x="3105" y="4000"/>
                    <a:pt x="4000" y="3105"/>
                    <a:pt x="4000" y="2000"/>
                  </a:cubicBezTo>
                  <a:cubicBezTo>
                    <a:pt x="4000" y="895"/>
                    <a:pt x="3105" y="0"/>
                    <a:pt x="2000" y="0"/>
                  </a:cubicBezTo>
                  <a:close/>
                  <a:moveTo>
                    <a:pt x="3142" y="2251"/>
                  </a:moveTo>
                  <a:cubicBezTo>
                    <a:pt x="3052" y="2823"/>
                    <a:pt x="2556" y="3233"/>
                    <a:pt x="1994" y="3233"/>
                  </a:cubicBezTo>
                  <a:cubicBezTo>
                    <a:pt x="1934" y="3233"/>
                    <a:pt x="1874" y="3228"/>
                    <a:pt x="1813" y="3219"/>
                  </a:cubicBezTo>
                  <a:cubicBezTo>
                    <a:pt x="1180" y="3119"/>
                    <a:pt x="745" y="2523"/>
                    <a:pt x="845" y="1889"/>
                  </a:cubicBezTo>
                  <a:cubicBezTo>
                    <a:pt x="893" y="1583"/>
                    <a:pt x="1058" y="1313"/>
                    <a:pt x="1309" y="1130"/>
                  </a:cubicBezTo>
                  <a:cubicBezTo>
                    <a:pt x="1525" y="973"/>
                    <a:pt x="1783" y="896"/>
                    <a:pt x="2046" y="909"/>
                  </a:cubicBezTo>
                  <a:lnTo>
                    <a:pt x="1853" y="724"/>
                  </a:lnTo>
                  <a:lnTo>
                    <a:pt x="1980" y="591"/>
                  </a:lnTo>
                  <a:lnTo>
                    <a:pt x="2277" y="874"/>
                  </a:lnTo>
                  <a:lnTo>
                    <a:pt x="2277" y="874"/>
                  </a:lnTo>
                  <a:lnTo>
                    <a:pt x="2410" y="1001"/>
                  </a:lnTo>
                  <a:lnTo>
                    <a:pt x="2283" y="1134"/>
                  </a:lnTo>
                  <a:lnTo>
                    <a:pt x="2283" y="1134"/>
                  </a:lnTo>
                  <a:lnTo>
                    <a:pt x="2000" y="1431"/>
                  </a:lnTo>
                  <a:lnTo>
                    <a:pt x="1867" y="1305"/>
                  </a:lnTo>
                  <a:lnTo>
                    <a:pt x="2046" y="1116"/>
                  </a:lnTo>
                  <a:cubicBezTo>
                    <a:pt x="1827" y="1104"/>
                    <a:pt x="1611" y="1167"/>
                    <a:pt x="1431" y="1298"/>
                  </a:cubicBezTo>
                  <a:cubicBezTo>
                    <a:pt x="1225" y="1448"/>
                    <a:pt x="1090" y="1670"/>
                    <a:pt x="1050" y="1922"/>
                  </a:cubicBezTo>
                  <a:cubicBezTo>
                    <a:pt x="968" y="2442"/>
                    <a:pt x="1325" y="2932"/>
                    <a:pt x="1845" y="3014"/>
                  </a:cubicBezTo>
                  <a:cubicBezTo>
                    <a:pt x="2365" y="3096"/>
                    <a:pt x="2855" y="2739"/>
                    <a:pt x="2937" y="2219"/>
                  </a:cubicBezTo>
                  <a:cubicBezTo>
                    <a:pt x="2991" y="1875"/>
                    <a:pt x="2854" y="1529"/>
                    <a:pt x="2579" y="1315"/>
                  </a:cubicBezTo>
                  <a:lnTo>
                    <a:pt x="2707" y="1152"/>
                  </a:lnTo>
                  <a:cubicBezTo>
                    <a:pt x="3041" y="1412"/>
                    <a:pt x="3208" y="1833"/>
                    <a:pt x="3142" y="2251"/>
                  </a:cubicBezTo>
                  <a:close/>
                  <a:moveTo>
                    <a:pt x="1615" y="2339"/>
                  </a:moveTo>
                  <a:lnTo>
                    <a:pt x="1608" y="2323"/>
                  </a:lnTo>
                  <a:lnTo>
                    <a:pt x="1779" y="2251"/>
                  </a:lnTo>
                  <a:lnTo>
                    <a:pt x="1786" y="2267"/>
                  </a:lnTo>
                  <a:cubicBezTo>
                    <a:pt x="1813" y="2331"/>
                    <a:pt x="1907" y="2380"/>
                    <a:pt x="2004" y="2380"/>
                  </a:cubicBezTo>
                  <a:cubicBezTo>
                    <a:pt x="2048" y="2380"/>
                    <a:pt x="2191" y="2372"/>
                    <a:pt x="2191" y="2269"/>
                  </a:cubicBezTo>
                  <a:cubicBezTo>
                    <a:pt x="2191" y="2215"/>
                    <a:pt x="2130" y="2182"/>
                    <a:pt x="1999" y="2167"/>
                  </a:cubicBezTo>
                  <a:cubicBezTo>
                    <a:pt x="1851" y="2150"/>
                    <a:pt x="1650" y="2128"/>
                    <a:pt x="1650" y="1906"/>
                  </a:cubicBezTo>
                  <a:cubicBezTo>
                    <a:pt x="1650" y="1770"/>
                    <a:pt x="1752" y="1674"/>
                    <a:pt x="1923" y="1649"/>
                  </a:cubicBezTo>
                  <a:lnTo>
                    <a:pt x="1923" y="1544"/>
                  </a:lnTo>
                  <a:lnTo>
                    <a:pt x="2107" y="1544"/>
                  </a:lnTo>
                  <a:lnTo>
                    <a:pt x="2107" y="1649"/>
                  </a:lnTo>
                  <a:cubicBezTo>
                    <a:pt x="2187" y="1663"/>
                    <a:pt x="2292" y="1698"/>
                    <a:pt x="2351" y="1818"/>
                  </a:cubicBezTo>
                  <a:lnTo>
                    <a:pt x="2359" y="1834"/>
                  </a:lnTo>
                  <a:lnTo>
                    <a:pt x="2201" y="1907"/>
                  </a:lnTo>
                  <a:lnTo>
                    <a:pt x="2193" y="1893"/>
                  </a:lnTo>
                  <a:cubicBezTo>
                    <a:pt x="2166" y="1848"/>
                    <a:pt x="2085" y="1812"/>
                    <a:pt x="2009" y="1812"/>
                  </a:cubicBezTo>
                  <a:cubicBezTo>
                    <a:pt x="1958" y="1812"/>
                    <a:pt x="1839" y="1821"/>
                    <a:pt x="1839" y="1906"/>
                  </a:cubicBezTo>
                  <a:cubicBezTo>
                    <a:pt x="1839" y="1966"/>
                    <a:pt x="1915" y="1980"/>
                    <a:pt x="2016" y="1992"/>
                  </a:cubicBezTo>
                  <a:cubicBezTo>
                    <a:pt x="2172" y="2012"/>
                    <a:pt x="2387" y="2038"/>
                    <a:pt x="2387" y="2269"/>
                  </a:cubicBezTo>
                  <a:cubicBezTo>
                    <a:pt x="2387" y="2439"/>
                    <a:pt x="2249" y="2528"/>
                    <a:pt x="2107" y="2544"/>
                  </a:cubicBezTo>
                  <a:lnTo>
                    <a:pt x="2107" y="2663"/>
                  </a:lnTo>
                  <a:lnTo>
                    <a:pt x="1923" y="2663"/>
                  </a:lnTo>
                  <a:lnTo>
                    <a:pt x="1923" y="2550"/>
                  </a:lnTo>
                  <a:cubicBezTo>
                    <a:pt x="1775" y="2532"/>
                    <a:pt x="1665" y="2458"/>
                    <a:pt x="1615" y="2339"/>
                  </a:cubicBezTo>
                  <a:close/>
                </a:path>
              </a:pathLst>
            </a:custGeom>
            <a:solidFill>
              <a:schemeClr val="bg1"/>
            </a:solidFill>
            <a:ln>
              <a:noFill/>
            </a:ln>
          </p:spPr>
          <p:txBody>
            <a:bodyPr/>
            <a:lstStyle/>
            <a:p>
              <a:endParaRPr altLang="en-US" lang="zh-CN">
                <a:cs typeface="+mn-ea"/>
                <a:sym typeface="+mn-lt"/>
              </a:endParaRPr>
            </a:p>
          </p:txBody>
        </p:sp>
      </p:grpSp>
      <p:grpSp>
        <p:nvGrpSpPr>
          <p:cNvPr id="34" name="组合 33">
            <a:extLst>
              <a:ext uri="{FF2B5EF4-FFF2-40B4-BE49-F238E27FC236}">
                <a16:creationId xmlns:a16="http://schemas.microsoft.com/office/drawing/2014/main" id="{B9A8647D-2A92-42A6-9428-540491AEA853}"/>
              </a:ext>
            </a:extLst>
          </p:cNvPr>
          <p:cNvGrpSpPr/>
          <p:nvPr/>
        </p:nvGrpSpPr>
        <p:grpSpPr>
          <a:xfrm>
            <a:off x="3227601" y="1559939"/>
            <a:ext cx="648072" cy="648072"/>
            <a:chOff x="3227601" y="1559939"/>
            <a:chExt cx="648072" cy="648072"/>
          </a:xfrm>
        </p:grpSpPr>
        <p:sp>
          <p:nvSpPr>
            <p:cNvPr id="7" name="矩形: 圆角 6">
              <a:extLst>
                <a:ext uri="{FF2B5EF4-FFF2-40B4-BE49-F238E27FC236}">
                  <a16:creationId xmlns:a16="http://schemas.microsoft.com/office/drawing/2014/main" id="{F8FA8E11-0678-4D5B-ADCB-5C4B78717CF7}"/>
                </a:ext>
              </a:extLst>
            </p:cNvPr>
            <p:cNvSpPr/>
            <p:nvPr/>
          </p:nvSpPr>
          <p:spPr>
            <a:xfrm>
              <a:off x="3227601" y="1559939"/>
              <a:ext cx="648072" cy="648072"/>
            </a:xfrm>
            <a:prstGeom prst="roundRect">
              <a:avLst>
                <a:gd fmla="val 8971" name="adj"/>
              </a:avLst>
            </a:prstGeom>
            <a:solidFill>
              <a:srgbClr val="7F7F7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2" name="statistics_150448">
              <a:extLst>
                <a:ext uri="{FF2B5EF4-FFF2-40B4-BE49-F238E27FC236}">
                  <a16:creationId xmlns:a16="http://schemas.microsoft.com/office/drawing/2014/main" id="{770198F6-8009-4594-8CBA-E2B5C163C388}"/>
                </a:ext>
              </a:extLst>
            </p:cNvPr>
            <p:cNvSpPr>
              <a:spLocks noChangeAspect="1"/>
            </p:cNvSpPr>
            <p:nvPr/>
          </p:nvSpPr>
          <p:spPr bwMode="auto">
            <a:xfrm>
              <a:off x="3354432" y="1714520"/>
              <a:ext cx="394410" cy="338910"/>
            </a:xfrm>
            <a:custGeom>
              <a:gdLst>
                <a:gd fmla="*/ 389492 w 608271" name="connsiteX0"/>
                <a:gd fmla="*/ 248491 h 522678" name="connsiteY0"/>
                <a:gd fmla="*/ 481825 w 608271" name="connsiteX1"/>
                <a:gd fmla="*/ 293892 h 522678" name="connsiteY1"/>
                <a:gd fmla="*/ 604637 w 608271" name="connsiteX2"/>
                <a:gd fmla="*/ 486497 h 522678" name="connsiteY2"/>
                <a:gd fmla="*/ 605332 w 608271" name="connsiteX3"/>
                <a:gd fmla="*/ 510486 h 522678" name="connsiteY3"/>
                <a:gd fmla="*/ 584681 w 608271" name="connsiteX4"/>
                <a:gd fmla="*/ 522678 h 522678" name="connsiteY4"/>
                <a:gd fmla="*/ 467131 w 608271" name="connsiteX5"/>
                <a:gd fmla="*/ 522381 h 522678" name="connsiteY5"/>
                <a:gd fmla="*/ 441814 w 608271" name="connsiteX6"/>
                <a:gd fmla="*/ 507115 h 522678" name="connsiteY6"/>
                <a:gd fmla="*/ 385123 w 608271" name="connsiteX7"/>
                <a:gd fmla="*/ 423451 h 522678" name="connsiteY7"/>
                <a:gd fmla="*/ 148136 w 608271" name="connsiteX8"/>
                <a:gd fmla="*/ 432472 h 522678" name="connsiteY8"/>
                <a:gd fmla="*/ 123415 w 608271" name="connsiteX9"/>
                <a:gd fmla="*/ 423650 h 522678" name="connsiteY9"/>
                <a:gd fmla="*/ 11920 w 608271" name="connsiteX10"/>
                <a:gd fmla="*/ 325117 h 522678" name="connsiteY10"/>
                <a:gd fmla="*/ 8843 w 608271" name="connsiteX11"/>
                <a:gd fmla="*/ 275454 h 522678" name="connsiteY11"/>
                <a:gd fmla="*/ 58583 w 608271" name="connsiteX12"/>
                <a:gd fmla="*/ 272381 h 522678" name="connsiteY12"/>
                <a:gd fmla="*/ 159554 w 608271" name="connsiteX13"/>
                <a:gd fmla="*/ 361596 h 522678" name="connsiteY13"/>
                <a:gd fmla="*/ 378869 w 608271" name="connsiteX14"/>
                <a:gd fmla="*/ 319863 h 522678" name="connsiteY14"/>
                <a:gd fmla="*/ 250596 w 608271" name="connsiteX15"/>
                <a:gd fmla="*/ 333741 h 522678" name="connsiteY15"/>
                <a:gd fmla="*/ 211776 w 608271" name="connsiteX16"/>
                <a:gd fmla="*/ 302615 h 522678" name="connsiteY16"/>
                <a:gd fmla="*/ 242951 w 608271" name="connsiteX17"/>
                <a:gd fmla="*/ 263757 h 522678" name="connsiteY17"/>
                <a:gd fmla="*/ 389492 w 608271" name="connsiteX18"/>
                <a:gd fmla="*/ 248491 h 522678" name="connsiteY18"/>
                <a:gd fmla="*/ 22874 w 608271" name="connsiteX19"/>
                <a:gd fmla="*/ 158631 h 522678" name="connsiteY19"/>
                <a:gd fmla="*/ 352733 w 608271" name="connsiteX20"/>
                <a:gd fmla="*/ 158631 h 522678" name="connsiteY20"/>
                <a:gd fmla="*/ 372685 w 608271" name="connsiteX21"/>
                <a:gd fmla="*/ 178545 h 522678" name="connsiteY21"/>
                <a:gd fmla="*/ 372685 w 608271" name="connsiteX22"/>
                <a:gd fmla="*/ 223129 h 522678" name="connsiteY22"/>
                <a:gd fmla="*/ 240067 w 608271" name="connsiteX23"/>
                <a:gd fmla="*/ 237495 h 522678" name="connsiteY23"/>
                <a:gd fmla="*/ 187456 w 608271" name="connsiteX24"/>
                <a:gd fmla="*/ 281485 h 522678" name="connsiteY24"/>
                <a:gd fmla="*/ 108838 w 608271" name="connsiteX25"/>
                <a:gd fmla="*/ 281485 h 522678" name="connsiteY25"/>
                <a:gd fmla="*/ 76180 w 608271" name="connsiteX26"/>
                <a:gd fmla="*/ 252654 h 522678" name="connsiteY26"/>
                <a:gd fmla="*/ 2922 w 608271" name="connsiteX27"/>
                <a:gd fmla="*/ 246313 h 522678" name="connsiteY27"/>
                <a:gd fmla="*/ 2922 w 608271" name="connsiteX28"/>
                <a:gd fmla="*/ 178545 h 522678" name="connsiteY28"/>
                <a:gd fmla="*/ 22874 w 608271" name="connsiteX29"/>
                <a:gd fmla="*/ 158631 h 522678" name="connsiteY29"/>
                <a:gd fmla="*/ 22874 w 608271" name="connsiteX30"/>
                <a:gd fmla="*/ 0 h 522678" name="connsiteY30"/>
                <a:gd fmla="*/ 352733 w 608271" name="connsiteX31"/>
                <a:gd fmla="*/ 0 h 522678" name="connsiteY31"/>
                <a:gd fmla="*/ 372685 w 608271" name="connsiteX32"/>
                <a:gd fmla="*/ 19925 h 522678" name="connsiteY32"/>
                <a:gd fmla="*/ 372685 w 608271" name="connsiteX33"/>
                <a:gd fmla="*/ 102999 h 522678" name="connsiteY33"/>
                <a:gd fmla="*/ 352733 w 608271" name="connsiteX34"/>
                <a:gd fmla="*/ 122925 h 522678" name="connsiteY34"/>
                <a:gd fmla="*/ 22874 w 608271" name="connsiteX35"/>
                <a:gd fmla="*/ 122925 h 522678" name="connsiteY35"/>
                <a:gd fmla="*/ 2922 w 608271" name="connsiteX36"/>
                <a:gd fmla="*/ 102999 h 522678" name="connsiteY36"/>
                <a:gd fmla="*/ 2922 w 608271" name="connsiteX37"/>
                <a:gd fmla="*/ 19925 h 522678" name="connsiteY37"/>
                <a:gd fmla="*/ 22874 w 608271" name="connsiteX38"/>
                <a:gd fmla="*/ 0 h 522678" name="connsiteY3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b="b" l="l" r="r" t="t"/>
              <a:pathLst>
                <a:path h="522677" w="608271">
                  <a:moveTo>
                    <a:pt x="389492" y="248491"/>
                  </a:moveTo>
                  <a:cubicBezTo>
                    <a:pt x="425432" y="248491"/>
                    <a:pt x="459883" y="265442"/>
                    <a:pt x="481825" y="293892"/>
                  </a:cubicBezTo>
                  <a:lnTo>
                    <a:pt x="604637" y="486497"/>
                  </a:lnTo>
                  <a:cubicBezTo>
                    <a:pt x="609204" y="493733"/>
                    <a:pt x="609502" y="502952"/>
                    <a:pt x="605332" y="510486"/>
                  </a:cubicBezTo>
                  <a:cubicBezTo>
                    <a:pt x="601162" y="518019"/>
                    <a:pt x="593319" y="522678"/>
                    <a:pt x="584681" y="522678"/>
                  </a:cubicBezTo>
                  <a:cubicBezTo>
                    <a:pt x="569888" y="522678"/>
                    <a:pt x="467131" y="522381"/>
                    <a:pt x="467131" y="522381"/>
                  </a:cubicBezTo>
                  <a:cubicBezTo>
                    <a:pt x="457203" y="521290"/>
                    <a:pt x="447771" y="516037"/>
                    <a:pt x="441814" y="507115"/>
                  </a:cubicBezTo>
                  <a:lnTo>
                    <a:pt x="385123" y="423451"/>
                  </a:lnTo>
                  <a:lnTo>
                    <a:pt x="148136" y="432472"/>
                  </a:lnTo>
                  <a:cubicBezTo>
                    <a:pt x="138804" y="432869"/>
                    <a:pt x="129967" y="429498"/>
                    <a:pt x="123415" y="423650"/>
                  </a:cubicBezTo>
                  <a:lnTo>
                    <a:pt x="11920" y="325117"/>
                  </a:lnTo>
                  <a:cubicBezTo>
                    <a:pt x="-2674" y="312230"/>
                    <a:pt x="-4064" y="290026"/>
                    <a:pt x="8843" y="275454"/>
                  </a:cubicBezTo>
                  <a:cubicBezTo>
                    <a:pt x="21749" y="260882"/>
                    <a:pt x="44088" y="259494"/>
                    <a:pt x="58583" y="272381"/>
                  </a:cubicBezTo>
                  <a:lnTo>
                    <a:pt x="159554" y="361596"/>
                  </a:lnTo>
                  <a:lnTo>
                    <a:pt x="378869" y="319863"/>
                  </a:lnTo>
                  <a:lnTo>
                    <a:pt x="250596" y="333741"/>
                  </a:lnTo>
                  <a:cubicBezTo>
                    <a:pt x="231236" y="335823"/>
                    <a:pt x="213861" y="321846"/>
                    <a:pt x="211776" y="302615"/>
                  </a:cubicBezTo>
                  <a:cubicBezTo>
                    <a:pt x="209592" y="283285"/>
                    <a:pt x="223591" y="265838"/>
                    <a:pt x="242951" y="263757"/>
                  </a:cubicBezTo>
                  <a:cubicBezTo>
                    <a:pt x="388896" y="247896"/>
                    <a:pt x="380954" y="248491"/>
                    <a:pt x="389492" y="248491"/>
                  </a:cubicBezTo>
                  <a:close/>
                  <a:moveTo>
                    <a:pt x="22874" y="158631"/>
                  </a:moveTo>
                  <a:lnTo>
                    <a:pt x="352733" y="158631"/>
                  </a:lnTo>
                  <a:cubicBezTo>
                    <a:pt x="363751" y="158631"/>
                    <a:pt x="372685" y="167548"/>
                    <a:pt x="372685" y="178545"/>
                  </a:cubicBezTo>
                  <a:lnTo>
                    <a:pt x="372685" y="223129"/>
                  </a:lnTo>
                  <a:lnTo>
                    <a:pt x="240067" y="237495"/>
                  </a:lnTo>
                  <a:cubicBezTo>
                    <a:pt x="213861" y="240368"/>
                    <a:pt x="194107" y="258896"/>
                    <a:pt x="187456" y="281485"/>
                  </a:cubicBezTo>
                  <a:lnTo>
                    <a:pt x="108838" y="281485"/>
                  </a:lnTo>
                  <a:lnTo>
                    <a:pt x="76180" y="252654"/>
                  </a:lnTo>
                  <a:cubicBezTo>
                    <a:pt x="55930" y="234721"/>
                    <a:pt x="26249" y="231947"/>
                    <a:pt x="2922" y="246313"/>
                  </a:cubicBezTo>
                  <a:lnTo>
                    <a:pt x="2922" y="178545"/>
                  </a:lnTo>
                  <a:cubicBezTo>
                    <a:pt x="2922" y="167548"/>
                    <a:pt x="11856" y="158631"/>
                    <a:pt x="22874" y="158631"/>
                  </a:cubicBezTo>
                  <a:close/>
                  <a:moveTo>
                    <a:pt x="22874" y="0"/>
                  </a:moveTo>
                  <a:lnTo>
                    <a:pt x="352733" y="0"/>
                  </a:lnTo>
                  <a:cubicBezTo>
                    <a:pt x="363751" y="0"/>
                    <a:pt x="372685" y="8922"/>
                    <a:pt x="372685" y="19925"/>
                  </a:cubicBezTo>
                  <a:lnTo>
                    <a:pt x="372685" y="102999"/>
                  </a:lnTo>
                  <a:cubicBezTo>
                    <a:pt x="372685" y="114003"/>
                    <a:pt x="363751" y="122925"/>
                    <a:pt x="352733" y="122925"/>
                  </a:cubicBezTo>
                  <a:lnTo>
                    <a:pt x="22874" y="122925"/>
                  </a:lnTo>
                  <a:cubicBezTo>
                    <a:pt x="11856" y="122925"/>
                    <a:pt x="2922" y="114003"/>
                    <a:pt x="2922" y="102999"/>
                  </a:cubicBezTo>
                  <a:lnTo>
                    <a:pt x="2922" y="19925"/>
                  </a:lnTo>
                  <a:cubicBezTo>
                    <a:pt x="2922" y="8922"/>
                    <a:pt x="11856" y="0"/>
                    <a:pt x="22874" y="0"/>
                  </a:cubicBezTo>
                  <a:close/>
                </a:path>
              </a:pathLst>
            </a:custGeom>
            <a:solidFill>
              <a:schemeClr val="bg1"/>
            </a:solidFill>
            <a:ln>
              <a:noFill/>
            </a:ln>
          </p:spPr>
          <p:txBody>
            <a:bodyPr/>
            <a:lstStyle/>
            <a:p>
              <a:endParaRPr altLang="en-US" lang="zh-CN">
                <a:cs typeface="+mn-ea"/>
                <a:sym typeface="+mn-lt"/>
              </a:endParaRPr>
            </a:p>
          </p:txBody>
        </p:sp>
      </p:grpSp>
      <p:grpSp>
        <p:nvGrpSpPr>
          <p:cNvPr id="36" name="组合 35">
            <a:extLst>
              <a:ext uri="{FF2B5EF4-FFF2-40B4-BE49-F238E27FC236}">
                <a16:creationId xmlns:a16="http://schemas.microsoft.com/office/drawing/2014/main" id="{A4A9ACEC-E417-45C4-BA1A-18D2ACD69221}"/>
              </a:ext>
            </a:extLst>
          </p:cNvPr>
          <p:cNvGrpSpPr/>
          <p:nvPr/>
        </p:nvGrpSpPr>
        <p:grpSpPr>
          <a:xfrm>
            <a:off x="7309054" y="1559939"/>
            <a:ext cx="648072" cy="648072"/>
            <a:chOff x="7309054" y="1559939"/>
            <a:chExt cx="648072" cy="648072"/>
          </a:xfrm>
        </p:grpSpPr>
        <p:sp>
          <p:nvSpPr>
            <p:cNvPr id="9" name="矩形: 圆角 8">
              <a:extLst>
                <a:ext uri="{FF2B5EF4-FFF2-40B4-BE49-F238E27FC236}">
                  <a16:creationId xmlns:a16="http://schemas.microsoft.com/office/drawing/2014/main" id="{62104967-D0B6-4B9B-8758-99CB1CECDEE6}"/>
                </a:ext>
              </a:extLst>
            </p:cNvPr>
            <p:cNvSpPr/>
            <p:nvPr/>
          </p:nvSpPr>
          <p:spPr>
            <a:xfrm>
              <a:off x="7309054" y="1559939"/>
              <a:ext cx="648072" cy="648072"/>
            </a:xfrm>
            <a:prstGeom prst="roundRect">
              <a:avLst>
                <a:gd fmla="val 8971" name="adj"/>
              </a:avLst>
            </a:prstGeom>
            <a:solidFill>
              <a:srgbClr val="7F7F7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3" name="price-label_73592">
              <a:extLst>
                <a:ext uri="{FF2B5EF4-FFF2-40B4-BE49-F238E27FC236}">
                  <a16:creationId xmlns:a16="http://schemas.microsoft.com/office/drawing/2014/main" id="{4245D63F-8B57-4830-AA3E-3B9681930C3F}"/>
                </a:ext>
              </a:extLst>
            </p:cNvPr>
            <p:cNvSpPr>
              <a:spLocks noChangeAspect="1"/>
            </p:cNvSpPr>
            <p:nvPr/>
          </p:nvSpPr>
          <p:spPr bwMode="auto">
            <a:xfrm>
              <a:off x="7435885" y="1687089"/>
              <a:ext cx="394410" cy="393772"/>
            </a:xfrm>
            <a:custGeom>
              <a:gdLst>
                <a:gd fmla="*/ 4190 w 4307" name="T0"/>
                <a:gd fmla="*/ 117 h 4306" name="T1"/>
                <a:gd fmla="*/ 3908 w 4307" name="T2"/>
                <a:gd fmla="*/ 1 h 4306" name="T3"/>
                <a:gd fmla="*/ 2629 w 4307" name="T4"/>
                <a:gd fmla="*/ 12 h 4306" name="T5"/>
                <a:gd fmla="*/ 2354 w 4307" name="T6"/>
                <a:gd fmla="*/ 128 h 4306" name="T7"/>
                <a:gd fmla="*/ 155 w 4307" name="T8"/>
                <a:gd fmla="*/ 2327 h 4306" name="T9"/>
                <a:gd fmla="*/ 155 w 4307" name="T10"/>
                <a:gd fmla="*/ 2885 h 4306" name="T11"/>
                <a:gd fmla="*/ 1422 w 4307" name="T12"/>
                <a:gd fmla="*/ 4152 h 4306" name="T13"/>
                <a:gd fmla="*/ 1979 w 4307" name="T14"/>
                <a:gd fmla="*/ 4152 h 4306" name="T15"/>
                <a:gd fmla="*/ 4179 w 4307" name="T16"/>
                <a:gd fmla="*/ 1953 h 4306" name="T17"/>
                <a:gd fmla="*/ 4294 w 4307" name="T18"/>
                <a:gd fmla="*/ 1677 h 4306" name="T19"/>
                <a:gd fmla="*/ 4306 w 4307" name="T20"/>
                <a:gd fmla="*/ 399 h 4306" name="T21"/>
                <a:gd fmla="*/ 4190 w 4307" name="T22"/>
                <a:gd fmla="*/ 117 h 4306" name="T23"/>
                <a:gd fmla="*/ 3426 w 4307" name="T24"/>
                <a:gd fmla="*/ 1518 h 4306" name="T25"/>
                <a:gd fmla="*/ 2789 w 4307" name="T26"/>
                <a:gd fmla="*/ 1518 h 4306" name="T27"/>
                <a:gd fmla="*/ 2789 w 4307" name="T28"/>
                <a:gd fmla="*/ 880 h 4306" name="T29"/>
                <a:gd fmla="*/ 3426 w 4307" name="T30"/>
                <a:gd fmla="*/ 880 h 4306" name="T31"/>
                <a:gd fmla="*/ 3426 w 4307" name="T32"/>
                <a:gd fmla="*/ 1518 h 4306"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4306" w="4307">
                  <a:moveTo>
                    <a:pt x="4190" y="117"/>
                  </a:moveTo>
                  <a:cubicBezTo>
                    <a:pt x="4115" y="42"/>
                    <a:pt x="4014" y="0"/>
                    <a:pt x="3908" y="1"/>
                  </a:cubicBezTo>
                  <a:lnTo>
                    <a:pt x="2629" y="12"/>
                  </a:lnTo>
                  <a:cubicBezTo>
                    <a:pt x="2526" y="13"/>
                    <a:pt x="2427" y="55"/>
                    <a:pt x="2354" y="128"/>
                  </a:cubicBezTo>
                  <a:lnTo>
                    <a:pt x="155" y="2327"/>
                  </a:lnTo>
                  <a:cubicBezTo>
                    <a:pt x="0" y="2481"/>
                    <a:pt x="0" y="2731"/>
                    <a:pt x="155" y="2885"/>
                  </a:cubicBezTo>
                  <a:lnTo>
                    <a:pt x="1422" y="4152"/>
                  </a:lnTo>
                  <a:cubicBezTo>
                    <a:pt x="1576" y="4306"/>
                    <a:pt x="1825" y="4306"/>
                    <a:pt x="1979" y="4152"/>
                  </a:cubicBezTo>
                  <a:lnTo>
                    <a:pt x="4179" y="1953"/>
                  </a:lnTo>
                  <a:cubicBezTo>
                    <a:pt x="4252" y="1880"/>
                    <a:pt x="4293" y="1781"/>
                    <a:pt x="4294" y="1677"/>
                  </a:cubicBezTo>
                  <a:lnTo>
                    <a:pt x="4306" y="399"/>
                  </a:lnTo>
                  <a:cubicBezTo>
                    <a:pt x="4307" y="293"/>
                    <a:pt x="4265" y="191"/>
                    <a:pt x="4190" y="117"/>
                  </a:cubicBezTo>
                  <a:close/>
                  <a:moveTo>
                    <a:pt x="3426" y="1518"/>
                  </a:moveTo>
                  <a:cubicBezTo>
                    <a:pt x="3250" y="1694"/>
                    <a:pt x="2965" y="1694"/>
                    <a:pt x="2789" y="1518"/>
                  </a:cubicBezTo>
                  <a:cubicBezTo>
                    <a:pt x="2613" y="1342"/>
                    <a:pt x="2613" y="1057"/>
                    <a:pt x="2789" y="880"/>
                  </a:cubicBezTo>
                  <a:cubicBezTo>
                    <a:pt x="2965" y="704"/>
                    <a:pt x="3250" y="704"/>
                    <a:pt x="3426" y="880"/>
                  </a:cubicBezTo>
                  <a:cubicBezTo>
                    <a:pt x="3602" y="1057"/>
                    <a:pt x="3602" y="1342"/>
                    <a:pt x="3426" y="1518"/>
                  </a:cubicBezTo>
                  <a:close/>
                </a:path>
              </a:pathLst>
            </a:custGeom>
            <a:solidFill>
              <a:schemeClr val="bg1"/>
            </a:solidFill>
            <a:ln>
              <a:noFill/>
            </a:ln>
          </p:spPr>
          <p:txBody>
            <a:bodyPr/>
            <a:lstStyle/>
            <a:p>
              <a:endParaRPr altLang="en-US" lang="zh-CN">
                <a:cs typeface="+mn-ea"/>
                <a:sym typeface="+mn-lt"/>
              </a:endParaRPr>
            </a:p>
          </p:txBody>
        </p:sp>
      </p:grpSp>
      <p:grpSp>
        <p:nvGrpSpPr>
          <p:cNvPr id="39" name="组合 38">
            <a:extLst>
              <a:ext uri="{FF2B5EF4-FFF2-40B4-BE49-F238E27FC236}">
                <a16:creationId xmlns:a16="http://schemas.microsoft.com/office/drawing/2014/main" id="{F96AC51B-9F32-408F-892E-B2C2791A1FE4}"/>
              </a:ext>
            </a:extLst>
          </p:cNvPr>
          <p:cNvGrpSpPr/>
          <p:nvPr/>
        </p:nvGrpSpPr>
        <p:grpSpPr>
          <a:xfrm rot="2181050">
            <a:off x="201564" y="224263"/>
            <a:ext cx="497939" cy="480855"/>
            <a:chOff x="1935287" y="2046176"/>
            <a:chExt cx="836513" cy="807813"/>
          </a:xfrm>
        </p:grpSpPr>
        <p:sp>
          <p:nvSpPr>
            <p:cNvPr id="40" name="矩形 39">
              <a:extLst>
                <a:ext uri="{FF2B5EF4-FFF2-40B4-BE49-F238E27FC236}">
                  <a16:creationId xmlns:a16="http://schemas.microsoft.com/office/drawing/2014/main" id="{120FAE58-7602-486A-AB24-E5B4A3D05F69}"/>
                </a:ext>
              </a:extLst>
            </p:cNvPr>
            <p:cNvSpPr/>
            <p:nvPr/>
          </p:nvSpPr>
          <p:spPr>
            <a:xfrm rot="16200000">
              <a:off x="2676139" y="2171589"/>
              <a:ext cx="127547" cy="6377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41" name="组合 40">
              <a:extLst>
                <a:ext uri="{FF2B5EF4-FFF2-40B4-BE49-F238E27FC236}">
                  <a16:creationId xmlns:a16="http://schemas.microsoft.com/office/drawing/2014/main" id="{AFFFBC1C-481F-45FA-A330-0CEA2C9E0A02}"/>
                </a:ext>
              </a:extLst>
            </p:cNvPr>
            <p:cNvGrpSpPr/>
            <p:nvPr/>
          </p:nvGrpSpPr>
          <p:grpSpPr>
            <a:xfrm rot="18900000">
              <a:off x="1935287" y="2046176"/>
              <a:ext cx="710318" cy="807813"/>
              <a:chOff x="1935287" y="2046176"/>
              <a:chExt cx="710318" cy="807813"/>
            </a:xfrm>
          </p:grpSpPr>
          <p:sp>
            <p:nvSpPr>
              <p:cNvPr id="42" name="矩形 41">
                <a:extLst>
                  <a:ext uri="{FF2B5EF4-FFF2-40B4-BE49-F238E27FC236}">
                    <a16:creationId xmlns:a16="http://schemas.microsoft.com/office/drawing/2014/main" id="{9D4D639C-4605-44C5-8342-C4B11CC39DF0}"/>
                  </a:ext>
                </a:extLst>
              </p:cNvPr>
              <p:cNvSpPr/>
              <p:nvPr/>
            </p:nvSpPr>
            <p:spPr>
              <a:xfrm rot="18900000">
                <a:off x="1935287" y="2156715"/>
                <a:ext cx="324208" cy="32420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3" name="矩形 42">
                <a:extLst>
                  <a:ext uri="{FF2B5EF4-FFF2-40B4-BE49-F238E27FC236}">
                    <a16:creationId xmlns:a16="http://schemas.microsoft.com/office/drawing/2014/main" id="{3E093786-B513-41B3-B2DF-EDD051C6104C}"/>
                  </a:ext>
                </a:extLst>
              </p:cNvPr>
              <p:cNvSpPr/>
              <p:nvPr/>
            </p:nvSpPr>
            <p:spPr>
              <a:xfrm rot="18900000">
                <a:off x="2363248" y="2361675"/>
                <a:ext cx="268739" cy="268739"/>
              </a:xfrm>
              <a:prstGeom prst="rect">
                <a:avLst/>
              </a:prstGeom>
              <a:solidFill>
                <a:schemeClr val="bg1">
                  <a:lumMod val="85000"/>
                </a:schemeClr>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4" name="矩形 43">
                <a:extLst>
                  <a:ext uri="{FF2B5EF4-FFF2-40B4-BE49-F238E27FC236}">
                    <a16:creationId xmlns:a16="http://schemas.microsoft.com/office/drawing/2014/main" id="{573030AE-0680-4450-85D8-2185F070D015}"/>
                  </a:ext>
                </a:extLst>
              </p:cNvPr>
              <p:cNvSpPr/>
              <p:nvPr/>
            </p:nvSpPr>
            <p:spPr>
              <a:xfrm rot="18900000">
                <a:off x="2273470" y="2294141"/>
                <a:ext cx="167263" cy="16726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5" name="矩形 44">
                <a:extLst>
                  <a:ext uri="{FF2B5EF4-FFF2-40B4-BE49-F238E27FC236}">
                    <a16:creationId xmlns:a16="http://schemas.microsoft.com/office/drawing/2014/main" id="{05CCE6EE-C7A6-4EC1-8B19-C257FB276FD6}"/>
                  </a:ext>
                </a:extLst>
              </p:cNvPr>
              <p:cNvSpPr/>
              <p:nvPr/>
            </p:nvSpPr>
            <p:spPr>
              <a:xfrm rot="18900000">
                <a:off x="2147249" y="2323299"/>
                <a:ext cx="289856" cy="28985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6" name="矩形 45">
                <a:extLst>
                  <a:ext uri="{FF2B5EF4-FFF2-40B4-BE49-F238E27FC236}">
                    <a16:creationId xmlns:a16="http://schemas.microsoft.com/office/drawing/2014/main" id="{788197C9-75CD-41E8-9589-AF50DDF0E1C5}"/>
                  </a:ext>
                </a:extLst>
              </p:cNvPr>
              <p:cNvSpPr/>
              <p:nvPr/>
            </p:nvSpPr>
            <p:spPr>
              <a:xfrm rot="18900000">
                <a:off x="2124819" y="2380998"/>
                <a:ext cx="174458" cy="174458"/>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7" name="矩形 46">
                <a:extLst>
                  <a:ext uri="{FF2B5EF4-FFF2-40B4-BE49-F238E27FC236}">
                    <a16:creationId xmlns:a16="http://schemas.microsoft.com/office/drawing/2014/main" id="{12EE7ED9-D441-49C6-A172-1B557D139CA7}"/>
                  </a:ext>
                </a:extLst>
              </p:cNvPr>
              <p:cNvSpPr/>
              <p:nvPr/>
            </p:nvSpPr>
            <p:spPr>
              <a:xfrm rot="18900000">
                <a:off x="2272921" y="2046176"/>
                <a:ext cx="372684" cy="372684"/>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8" name="矩形 47">
                <a:extLst>
                  <a:ext uri="{FF2B5EF4-FFF2-40B4-BE49-F238E27FC236}">
                    <a16:creationId xmlns:a16="http://schemas.microsoft.com/office/drawing/2014/main" id="{E1D4EFBA-6E99-482B-B2C9-74E388232764}"/>
                  </a:ext>
                </a:extLst>
              </p:cNvPr>
              <p:cNvSpPr/>
              <p:nvPr/>
            </p:nvSpPr>
            <p:spPr>
              <a:xfrm rot="18900000">
                <a:off x="2233710" y="2575444"/>
                <a:ext cx="278545" cy="27854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sp>
        <p:nvSpPr>
          <p:cNvPr id="49" name="TextBox 7">
            <a:extLst>
              <a:ext uri="{FF2B5EF4-FFF2-40B4-BE49-F238E27FC236}">
                <a16:creationId xmlns:a16="http://schemas.microsoft.com/office/drawing/2014/main" id="{32630FE3-7EC1-4434-ACBA-EF031AB14D9D}"/>
              </a:ext>
            </a:extLst>
          </p:cNvPr>
          <p:cNvSpPr txBox="1"/>
          <p:nvPr/>
        </p:nvSpPr>
        <p:spPr>
          <a:xfrm>
            <a:off x="840296" y="185213"/>
            <a:ext cx="1402080" cy="274320"/>
          </a:xfrm>
          <a:prstGeom prst="rect">
            <a:avLst/>
          </a:prstGeom>
          <a:noFill/>
        </p:spPr>
        <p:txBody>
          <a:bodyPr rtlCol="0" wrap="none">
            <a:spAutoFit/>
          </a:bodyPr>
          <a:lstStyle/>
          <a:p>
            <a:r>
              <a:rPr altLang="en-US" lang="zh-CN" sz="1200">
                <a:cs typeface="+mn-ea"/>
                <a:sym typeface="+mn-lt"/>
              </a:rPr>
              <a:t>添加页面标题内容</a:t>
            </a:r>
          </a:p>
        </p:txBody>
      </p:sp>
      <p:sp>
        <p:nvSpPr>
          <p:cNvPr id="50" name="TextBox 8">
            <a:extLst>
              <a:ext uri="{FF2B5EF4-FFF2-40B4-BE49-F238E27FC236}">
                <a16:creationId xmlns:a16="http://schemas.microsoft.com/office/drawing/2014/main" id="{A6FCAB94-DB7D-48FE-AAD2-A5CA1776B61B}"/>
              </a:ext>
            </a:extLst>
          </p:cNvPr>
          <p:cNvSpPr txBox="1"/>
          <p:nvPr/>
        </p:nvSpPr>
        <p:spPr>
          <a:xfrm>
            <a:off x="840296" y="387528"/>
            <a:ext cx="1454467" cy="228600"/>
          </a:xfrm>
          <a:prstGeom prst="rect">
            <a:avLst/>
          </a:prstGeom>
          <a:noFill/>
        </p:spPr>
        <p:txBody>
          <a:bodyPr rtlCol="0" wrap="none">
            <a:spAutoFit/>
          </a:bodyPr>
          <a:lstStyle/>
          <a:p>
            <a:r>
              <a:rPr altLang="zh-CN" lang="en-US" sz="900">
                <a:solidFill>
                  <a:schemeClr val="tx1">
                    <a:lumMod val="65000"/>
                    <a:lumOff val="35000"/>
                  </a:schemeClr>
                </a:solidFill>
                <a:cs typeface="+mn-ea"/>
                <a:sym typeface="+mn-lt"/>
              </a:rPr>
              <a:t>Add Page Title Content</a:t>
            </a:r>
          </a:p>
        </p:txBody>
      </p:sp>
    </p:spTree>
    <p:extLst>
      <p:ext uri="{BB962C8B-B14F-4D97-AF65-F5344CB8AC3E}">
        <p14:creationId val="4090716347"/>
      </p:ext>
    </p:extLst>
  </p:cSld>
  <p:clrMapOvr>
    <a:masterClrMapping/>
  </p:clrMapOvr>
  <mc:AlternateContent>
    <mc:Choice Requires="p14">
      <p:transition advClick="0" p14:dur="1600" spd="slow">
        <p14:prism isContent="1" isInverted="1"/>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25"/>
                                        </p:tgtEl>
                                        <p:attrNameLst>
                                          <p:attrName>style.visibility</p:attrName>
                                        </p:attrNameLst>
                                      </p:cBhvr>
                                      <p:to>
                                        <p:strVal val="visible"/>
                                      </p:to>
                                    </p:set>
                                    <p:animEffect filter="fade" transition="in">
                                      <p:cBhvr>
                                        <p:cTn dur="1000" id="7"/>
                                        <p:tgtEl>
                                          <p:spTgt spid="25"/>
                                        </p:tgtEl>
                                      </p:cBhvr>
                                    </p:animEffect>
                                    <p:anim calcmode="lin" valueType="num">
                                      <p:cBhvr>
                                        <p:cTn dur="1000" fill="hold" id="8"/>
                                        <p:tgtEl>
                                          <p:spTgt spid="25"/>
                                        </p:tgtEl>
                                        <p:attrNameLst>
                                          <p:attrName>ppt_x</p:attrName>
                                        </p:attrNameLst>
                                      </p:cBhvr>
                                      <p:tavLst>
                                        <p:tav tm="0">
                                          <p:val>
                                            <p:strVal val="#ppt_x"/>
                                          </p:val>
                                        </p:tav>
                                        <p:tav tm="100000">
                                          <p:val>
                                            <p:strVal val="#ppt_x"/>
                                          </p:val>
                                        </p:tav>
                                      </p:tavLst>
                                    </p:anim>
                                    <p:anim calcmode="lin" valueType="num">
                                      <p:cBhvr>
                                        <p:cTn dur="1000" fill="hold" id="9"/>
                                        <p:tgtEl>
                                          <p:spTgt spid="25"/>
                                        </p:tgtEl>
                                        <p:attrNameLst>
                                          <p:attrName>ppt_y</p:attrName>
                                        </p:attrNameLst>
                                      </p:cBhvr>
                                      <p:tavLst>
                                        <p:tav tm="0">
                                          <p:val>
                                            <p:strVal val="#ppt_y+.1"/>
                                          </p:val>
                                        </p:tav>
                                        <p:tav tm="100000">
                                          <p:val>
                                            <p:strVal val="#ppt_y"/>
                                          </p:val>
                                        </p:tav>
                                      </p:tavLst>
                                    </p:anim>
                                  </p:childTnLst>
                                </p:cTn>
                              </p:par>
                              <p:par>
                                <p:cTn fill="hold" id="10" nodeType="withEffect" presetClass="entr" presetID="42" presetSubtype="0">
                                  <p:stCondLst>
                                    <p:cond delay="0"/>
                                  </p:stCondLst>
                                  <p:childTnLst>
                                    <p:set>
                                      <p:cBhvr>
                                        <p:cTn dur="1" fill="hold" id="11">
                                          <p:stCondLst>
                                            <p:cond delay="0"/>
                                          </p:stCondLst>
                                        </p:cTn>
                                        <p:tgtEl>
                                          <p:spTgt spid="34"/>
                                        </p:tgtEl>
                                        <p:attrNameLst>
                                          <p:attrName>style.visibility</p:attrName>
                                        </p:attrNameLst>
                                      </p:cBhvr>
                                      <p:to>
                                        <p:strVal val="visible"/>
                                      </p:to>
                                    </p:set>
                                    <p:animEffect filter="fade" transition="in">
                                      <p:cBhvr>
                                        <p:cTn dur="1000" id="12"/>
                                        <p:tgtEl>
                                          <p:spTgt spid="34"/>
                                        </p:tgtEl>
                                      </p:cBhvr>
                                    </p:animEffect>
                                    <p:anim calcmode="lin" valueType="num">
                                      <p:cBhvr>
                                        <p:cTn dur="1000" fill="hold" id="13"/>
                                        <p:tgtEl>
                                          <p:spTgt spid="34"/>
                                        </p:tgtEl>
                                        <p:attrNameLst>
                                          <p:attrName>ppt_x</p:attrName>
                                        </p:attrNameLst>
                                      </p:cBhvr>
                                      <p:tavLst>
                                        <p:tav tm="0">
                                          <p:val>
                                            <p:strVal val="#ppt_x"/>
                                          </p:val>
                                        </p:tav>
                                        <p:tav tm="100000">
                                          <p:val>
                                            <p:strVal val="#ppt_x"/>
                                          </p:val>
                                        </p:tav>
                                      </p:tavLst>
                                    </p:anim>
                                    <p:anim calcmode="lin" valueType="num">
                                      <p:cBhvr>
                                        <p:cTn dur="1000" fill="hold" id="14"/>
                                        <p:tgtEl>
                                          <p:spTgt spid="34"/>
                                        </p:tgtEl>
                                        <p:attrNameLst>
                                          <p:attrName>ppt_y</p:attrName>
                                        </p:attrNameLst>
                                      </p:cBhvr>
                                      <p:tavLst>
                                        <p:tav tm="0">
                                          <p:val>
                                            <p:strVal val="#ppt_y+.1"/>
                                          </p:val>
                                        </p:tav>
                                        <p:tav tm="100000">
                                          <p:val>
                                            <p:strVal val="#ppt_y"/>
                                          </p:val>
                                        </p:tav>
                                      </p:tavLst>
                                    </p:anim>
                                  </p:childTnLst>
                                </p:cTn>
                              </p:par>
                              <p:par>
                                <p:cTn fill="hold" id="15" nodeType="withEffect" presetClass="entr" presetID="42" presetSubtype="0">
                                  <p:stCondLst>
                                    <p:cond delay="0"/>
                                  </p:stCondLst>
                                  <p:childTnLst>
                                    <p:set>
                                      <p:cBhvr>
                                        <p:cTn dur="1" fill="hold" id="16">
                                          <p:stCondLst>
                                            <p:cond delay="0"/>
                                          </p:stCondLst>
                                        </p:cTn>
                                        <p:tgtEl>
                                          <p:spTgt spid="35"/>
                                        </p:tgtEl>
                                        <p:attrNameLst>
                                          <p:attrName>style.visibility</p:attrName>
                                        </p:attrNameLst>
                                      </p:cBhvr>
                                      <p:to>
                                        <p:strVal val="visible"/>
                                      </p:to>
                                    </p:set>
                                    <p:animEffect filter="fade" transition="in">
                                      <p:cBhvr>
                                        <p:cTn dur="1000" id="17"/>
                                        <p:tgtEl>
                                          <p:spTgt spid="35"/>
                                        </p:tgtEl>
                                      </p:cBhvr>
                                    </p:animEffect>
                                    <p:anim calcmode="lin" valueType="num">
                                      <p:cBhvr>
                                        <p:cTn dur="1000" fill="hold" id="18"/>
                                        <p:tgtEl>
                                          <p:spTgt spid="35"/>
                                        </p:tgtEl>
                                        <p:attrNameLst>
                                          <p:attrName>ppt_x</p:attrName>
                                        </p:attrNameLst>
                                      </p:cBhvr>
                                      <p:tavLst>
                                        <p:tav tm="0">
                                          <p:val>
                                            <p:strVal val="#ppt_x"/>
                                          </p:val>
                                        </p:tav>
                                        <p:tav tm="100000">
                                          <p:val>
                                            <p:strVal val="#ppt_x"/>
                                          </p:val>
                                        </p:tav>
                                      </p:tavLst>
                                    </p:anim>
                                    <p:anim calcmode="lin" valueType="num">
                                      <p:cBhvr>
                                        <p:cTn dur="1000" fill="hold" id="19"/>
                                        <p:tgtEl>
                                          <p:spTgt spid="35"/>
                                        </p:tgtEl>
                                        <p:attrNameLst>
                                          <p:attrName>ppt_y</p:attrName>
                                        </p:attrNameLst>
                                      </p:cBhvr>
                                      <p:tavLst>
                                        <p:tav tm="0">
                                          <p:val>
                                            <p:strVal val="#ppt_y+.1"/>
                                          </p:val>
                                        </p:tav>
                                        <p:tav tm="100000">
                                          <p:val>
                                            <p:strVal val="#ppt_y"/>
                                          </p:val>
                                        </p:tav>
                                      </p:tavLst>
                                    </p:anim>
                                  </p:childTnLst>
                                </p:cTn>
                              </p:par>
                              <p:par>
                                <p:cTn fill="hold" id="20" nodeType="withEffect" presetClass="entr" presetID="42" presetSubtype="0">
                                  <p:stCondLst>
                                    <p:cond delay="0"/>
                                  </p:stCondLst>
                                  <p:childTnLst>
                                    <p:set>
                                      <p:cBhvr>
                                        <p:cTn dur="1" fill="hold" id="21">
                                          <p:stCondLst>
                                            <p:cond delay="0"/>
                                          </p:stCondLst>
                                        </p:cTn>
                                        <p:tgtEl>
                                          <p:spTgt spid="36"/>
                                        </p:tgtEl>
                                        <p:attrNameLst>
                                          <p:attrName>style.visibility</p:attrName>
                                        </p:attrNameLst>
                                      </p:cBhvr>
                                      <p:to>
                                        <p:strVal val="visible"/>
                                      </p:to>
                                    </p:set>
                                    <p:animEffect filter="fade" transition="in">
                                      <p:cBhvr>
                                        <p:cTn dur="1000" id="22"/>
                                        <p:tgtEl>
                                          <p:spTgt spid="36"/>
                                        </p:tgtEl>
                                      </p:cBhvr>
                                    </p:animEffect>
                                    <p:anim calcmode="lin" valueType="num">
                                      <p:cBhvr>
                                        <p:cTn dur="1000" fill="hold" id="23"/>
                                        <p:tgtEl>
                                          <p:spTgt spid="36"/>
                                        </p:tgtEl>
                                        <p:attrNameLst>
                                          <p:attrName>ppt_x</p:attrName>
                                        </p:attrNameLst>
                                      </p:cBhvr>
                                      <p:tavLst>
                                        <p:tav tm="0">
                                          <p:val>
                                            <p:strVal val="#ppt_x"/>
                                          </p:val>
                                        </p:tav>
                                        <p:tav tm="100000">
                                          <p:val>
                                            <p:strVal val="#ppt_x"/>
                                          </p:val>
                                        </p:tav>
                                      </p:tavLst>
                                    </p:anim>
                                    <p:anim calcmode="lin" valueType="num">
                                      <p:cBhvr>
                                        <p:cTn dur="1000" fill="hold" id="24"/>
                                        <p:tgtEl>
                                          <p:spTgt spid="36"/>
                                        </p:tgtEl>
                                        <p:attrNameLst>
                                          <p:attrName>ppt_y</p:attrName>
                                        </p:attrNameLst>
                                      </p:cBhvr>
                                      <p:tavLst>
                                        <p:tav tm="0">
                                          <p:val>
                                            <p:strVal val="#ppt_y+.1"/>
                                          </p:val>
                                        </p:tav>
                                        <p:tav tm="100000">
                                          <p:val>
                                            <p:strVal val="#ppt_y"/>
                                          </p:val>
                                        </p:tav>
                                      </p:tavLst>
                                    </p:anim>
                                  </p:childTnLst>
                                </p:cTn>
                              </p:par>
                              <p:par>
                                <p:cTn fill="hold" id="25" nodeType="withEffect" presetClass="entr" presetID="47" presetSubtype="0">
                                  <p:stCondLst>
                                    <p:cond delay="0"/>
                                  </p:stCondLst>
                                  <p:childTnLst>
                                    <p:set>
                                      <p:cBhvr>
                                        <p:cTn dur="1" fill="hold" id="26">
                                          <p:stCondLst>
                                            <p:cond delay="0"/>
                                          </p:stCondLst>
                                        </p:cTn>
                                        <p:tgtEl>
                                          <p:spTgt spid="10"/>
                                        </p:tgtEl>
                                        <p:attrNameLst>
                                          <p:attrName>style.visibility</p:attrName>
                                        </p:attrNameLst>
                                      </p:cBhvr>
                                      <p:to>
                                        <p:strVal val="visible"/>
                                      </p:to>
                                    </p:set>
                                    <p:animEffect filter="fade" transition="in">
                                      <p:cBhvr>
                                        <p:cTn dur="1000" id="27"/>
                                        <p:tgtEl>
                                          <p:spTgt spid="10"/>
                                        </p:tgtEl>
                                      </p:cBhvr>
                                    </p:animEffect>
                                    <p:anim calcmode="lin" valueType="num">
                                      <p:cBhvr>
                                        <p:cTn dur="1000" fill="hold" id="28"/>
                                        <p:tgtEl>
                                          <p:spTgt spid="10"/>
                                        </p:tgtEl>
                                        <p:attrNameLst>
                                          <p:attrName>ppt_x</p:attrName>
                                        </p:attrNameLst>
                                      </p:cBhvr>
                                      <p:tavLst>
                                        <p:tav tm="0">
                                          <p:val>
                                            <p:strVal val="#ppt_x"/>
                                          </p:val>
                                        </p:tav>
                                        <p:tav tm="100000">
                                          <p:val>
                                            <p:strVal val="#ppt_x"/>
                                          </p:val>
                                        </p:tav>
                                      </p:tavLst>
                                    </p:anim>
                                    <p:anim calcmode="lin" valueType="num">
                                      <p:cBhvr>
                                        <p:cTn dur="1000" fill="hold" id="29"/>
                                        <p:tgtEl>
                                          <p:spTgt spid="10"/>
                                        </p:tgtEl>
                                        <p:attrNameLst>
                                          <p:attrName>ppt_y</p:attrName>
                                        </p:attrNameLst>
                                      </p:cBhvr>
                                      <p:tavLst>
                                        <p:tav tm="0">
                                          <p:val>
                                            <p:strVal val="#ppt_y-.1"/>
                                          </p:val>
                                        </p:tav>
                                        <p:tav tm="100000">
                                          <p:val>
                                            <p:strVal val="#ppt_y"/>
                                          </p:val>
                                        </p:tav>
                                      </p:tavLst>
                                    </p:anim>
                                  </p:childTnLst>
                                </p:cTn>
                              </p:par>
                              <p:par>
                                <p:cTn fill="hold" id="30" nodeType="withEffect" presetClass="entr" presetID="47" presetSubtype="0">
                                  <p:stCondLst>
                                    <p:cond delay="0"/>
                                  </p:stCondLst>
                                  <p:childTnLst>
                                    <p:set>
                                      <p:cBhvr>
                                        <p:cTn dur="1" fill="hold" id="31">
                                          <p:stCondLst>
                                            <p:cond delay="0"/>
                                          </p:stCondLst>
                                        </p:cTn>
                                        <p:tgtEl>
                                          <p:spTgt spid="15"/>
                                        </p:tgtEl>
                                        <p:attrNameLst>
                                          <p:attrName>style.visibility</p:attrName>
                                        </p:attrNameLst>
                                      </p:cBhvr>
                                      <p:to>
                                        <p:strVal val="visible"/>
                                      </p:to>
                                    </p:set>
                                    <p:animEffect filter="fade" transition="in">
                                      <p:cBhvr>
                                        <p:cTn dur="1000" id="32"/>
                                        <p:tgtEl>
                                          <p:spTgt spid="15"/>
                                        </p:tgtEl>
                                      </p:cBhvr>
                                    </p:animEffect>
                                    <p:anim calcmode="lin" valueType="num">
                                      <p:cBhvr>
                                        <p:cTn dur="1000" fill="hold" id="33"/>
                                        <p:tgtEl>
                                          <p:spTgt spid="15"/>
                                        </p:tgtEl>
                                        <p:attrNameLst>
                                          <p:attrName>ppt_x</p:attrName>
                                        </p:attrNameLst>
                                      </p:cBhvr>
                                      <p:tavLst>
                                        <p:tav tm="0">
                                          <p:val>
                                            <p:strVal val="#ppt_x"/>
                                          </p:val>
                                        </p:tav>
                                        <p:tav tm="100000">
                                          <p:val>
                                            <p:strVal val="#ppt_x"/>
                                          </p:val>
                                        </p:tav>
                                      </p:tavLst>
                                    </p:anim>
                                    <p:anim calcmode="lin" valueType="num">
                                      <p:cBhvr>
                                        <p:cTn dur="1000" fill="hold" id="34"/>
                                        <p:tgtEl>
                                          <p:spTgt spid="15"/>
                                        </p:tgtEl>
                                        <p:attrNameLst>
                                          <p:attrName>ppt_y</p:attrName>
                                        </p:attrNameLst>
                                      </p:cBhvr>
                                      <p:tavLst>
                                        <p:tav tm="0">
                                          <p:val>
                                            <p:strVal val="#ppt_y-.1"/>
                                          </p:val>
                                        </p:tav>
                                        <p:tav tm="100000">
                                          <p:val>
                                            <p:strVal val="#ppt_y"/>
                                          </p:val>
                                        </p:tav>
                                      </p:tavLst>
                                    </p:anim>
                                  </p:childTnLst>
                                </p:cTn>
                              </p:par>
                              <p:par>
                                <p:cTn fill="hold" id="35" nodeType="withEffect" presetClass="entr" presetID="47" presetSubtype="0">
                                  <p:stCondLst>
                                    <p:cond delay="0"/>
                                  </p:stCondLst>
                                  <p:childTnLst>
                                    <p:set>
                                      <p:cBhvr>
                                        <p:cTn dur="1" fill="hold" id="36">
                                          <p:stCondLst>
                                            <p:cond delay="0"/>
                                          </p:stCondLst>
                                        </p:cTn>
                                        <p:tgtEl>
                                          <p:spTgt spid="18"/>
                                        </p:tgtEl>
                                        <p:attrNameLst>
                                          <p:attrName>style.visibility</p:attrName>
                                        </p:attrNameLst>
                                      </p:cBhvr>
                                      <p:to>
                                        <p:strVal val="visible"/>
                                      </p:to>
                                    </p:set>
                                    <p:animEffect filter="fade" transition="in">
                                      <p:cBhvr>
                                        <p:cTn dur="1000" id="37"/>
                                        <p:tgtEl>
                                          <p:spTgt spid="18"/>
                                        </p:tgtEl>
                                      </p:cBhvr>
                                    </p:animEffect>
                                    <p:anim calcmode="lin" valueType="num">
                                      <p:cBhvr>
                                        <p:cTn dur="1000" fill="hold" id="38"/>
                                        <p:tgtEl>
                                          <p:spTgt spid="18"/>
                                        </p:tgtEl>
                                        <p:attrNameLst>
                                          <p:attrName>ppt_x</p:attrName>
                                        </p:attrNameLst>
                                      </p:cBhvr>
                                      <p:tavLst>
                                        <p:tav tm="0">
                                          <p:val>
                                            <p:strVal val="#ppt_x"/>
                                          </p:val>
                                        </p:tav>
                                        <p:tav tm="100000">
                                          <p:val>
                                            <p:strVal val="#ppt_x"/>
                                          </p:val>
                                        </p:tav>
                                      </p:tavLst>
                                    </p:anim>
                                    <p:anim calcmode="lin" valueType="num">
                                      <p:cBhvr>
                                        <p:cTn dur="1000" fill="hold" id="39"/>
                                        <p:tgtEl>
                                          <p:spTgt spid="18"/>
                                        </p:tgtEl>
                                        <p:attrNameLst>
                                          <p:attrName>ppt_y</p:attrName>
                                        </p:attrNameLst>
                                      </p:cBhvr>
                                      <p:tavLst>
                                        <p:tav tm="0">
                                          <p:val>
                                            <p:strVal val="#ppt_y-.1"/>
                                          </p:val>
                                        </p:tav>
                                        <p:tav tm="100000">
                                          <p:val>
                                            <p:strVal val="#ppt_y"/>
                                          </p:val>
                                        </p:tav>
                                      </p:tavLst>
                                    </p:anim>
                                  </p:childTnLst>
                                </p:cTn>
                              </p:par>
                              <p:par>
                                <p:cTn fill="hold" id="40" nodeType="withEffect" presetClass="entr" presetID="47" presetSubtype="0">
                                  <p:stCondLst>
                                    <p:cond delay="0"/>
                                  </p:stCondLst>
                                  <p:childTnLst>
                                    <p:set>
                                      <p:cBhvr>
                                        <p:cTn dur="1" fill="hold" id="41">
                                          <p:stCondLst>
                                            <p:cond delay="0"/>
                                          </p:stCondLst>
                                        </p:cTn>
                                        <p:tgtEl>
                                          <p:spTgt spid="21"/>
                                        </p:tgtEl>
                                        <p:attrNameLst>
                                          <p:attrName>style.visibility</p:attrName>
                                        </p:attrNameLst>
                                      </p:cBhvr>
                                      <p:to>
                                        <p:strVal val="visible"/>
                                      </p:to>
                                    </p:set>
                                    <p:animEffect filter="fade" transition="in">
                                      <p:cBhvr>
                                        <p:cTn dur="1000" id="42"/>
                                        <p:tgtEl>
                                          <p:spTgt spid="21"/>
                                        </p:tgtEl>
                                      </p:cBhvr>
                                    </p:animEffect>
                                    <p:anim calcmode="lin" valueType="num">
                                      <p:cBhvr>
                                        <p:cTn dur="1000" fill="hold" id="43"/>
                                        <p:tgtEl>
                                          <p:spTgt spid="21"/>
                                        </p:tgtEl>
                                        <p:attrNameLst>
                                          <p:attrName>ppt_x</p:attrName>
                                        </p:attrNameLst>
                                      </p:cBhvr>
                                      <p:tavLst>
                                        <p:tav tm="0">
                                          <p:val>
                                            <p:strVal val="#ppt_x"/>
                                          </p:val>
                                        </p:tav>
                                        <p:tav tm="100000">
                                          <p:val>
                                            <p:strVal val="#ppt_x"/>
                                          </p:val>
                                        </p:tav>
                                      </p:tavLst>
                                    </p:anim>
                                    <p:anim calcmode="lin" valueType="num">
                                      <p:cBhvr>
                                        <p:cTn dur="1000" fill="hold" id="44"/>
                                        <p:tgtEl>
                                          <p:spTgt spid="21"/>
                                        </p:tgtEl>
                                        <p:attrNameLst>
                                          <p:attrName>ppt_y</p:attrName>
                                        </p:attrNameLst>
                                      </p:cBhvr>
                                      <p:tavLst>
                                        <p:tav tm="0">
                                          <p:val>
                                            <p:strVal val="#ppt_y-.1"/>
                                          </p:val>
                                        </p:tav>
                                        <p:tav tm="100000">
                                          <p:val>
                                            <p:strVal val="#ppt_y"/>
                                          </p:val>
                                        </p:tav>
                                      </p:tavLst>
                                    </p:anim>
                                  </p:childTnLst>
                                </p:cTn>
                              </p:par>
                            </p:childTnLst>
                          </p:cTn>
                        </p:par>
                        <p:par>
                          <p:cTn fill="hold" id="45" nodeType="afterGroup">
                            <p:stCondLst>
                              <p:cond delay="1000"/>
                            </p:stCondLst>
                            <p:childTnLst>
                              <p:par>
                                <p:cTn fill="hold" id="46" nodeType="afterEffect" presetClass="entr" presetID="22" presetSubtype="1">
                                  <p:stCondLst>
                                    <p:cond delay="0"/>
                                  </p:stCondLst>
                                  <p:childTnLst>
                                    <p:set>
                                      <p:cBhvr>
                                        <p:cTn dur="1" fill="hold" id="47">
                                          <p:stCondLst>
                                            <p:cond delay="0"/>
                                          </p:stCondLst>
                                        </p:cTn>
                                        <p:tgtEl>
                                          <p:spTgt spid="24"/>
                                        </p:tgtEl>
                                        <p:attrNameLst>
                                          <p:attrName>style.visibility</p:attrName>
                                        </p:attrNameLst>
                                      </p:cBhvr>
                                      <p:to>
                                        <p:strVal val="visible"/>
                                      </p:to>
                                    </p:set>
                                    <p:animEffect filter="wipe(up)" transition="in">
                                      <p:cBhvr>
                                        <p:cTn dur="500" id="48"/>
                                        <p:tgtEl>
                                          <p:spTgt spid="24"/>
                                        </p:tgtEl>
                                      </p:cBhvr>
                                    </p:animEffect>
                                  </p:childTnLst>
                                </p:cTn>
                              </p:par>
                              <p:par>
                                <p:cTn fill="hold" id="49" nodeType="withEffect" presetClass="entr" presetID="22" presetSubtype="1">
                                  <p:stCondLst>
                                    <p:cond delay="0"/>
                                  </p:stCondLst>
                                  <p:childTnLst>
                                    <p:set>
                                      <p:cBhvr>
                                        <p:cTn dur="1" fill="hold" id="50">
                                          <p:stCondLst>
                                            <p:cond delay="0"/>
                                          </p:stCondLst>
                                        </p:cTn>
                                        <p:tgtEl>
                                          <p:spTgt spid="26"/>
                                        </p:tgtEl>
                                        <p:attrNameLst>
                                          <p:attrName>style.visibility</p:attrName>
                                        </p:attrNameLst>
                                      </p:cBhvr>
                                      <p:to>
                                        <p:strVal val="visible"/>
                                      </p:to>
                                    </p:set>
                                    <p:animEffect filter="wipe(up)" transition="in">
                                      <p:cBhvr>
                                        <p:cTn dur="500" id="51"/>
                                        <p:tgtEl>
                                          <p:spTgt spid="26"/>
                                        </p:tgtEl>
                                      </p:cBhvr>
                                    </p:animEffect>
                                  </p:childTnLst>
                                </p:cTn>
                              </p:par>
                              <p:par>
                                <p:cTn fill="hold" id="52" nodeType="withEffect" presetClass="entr" presetID="22" presetSubtype="1">
                                  <p:stCondLst>
                                    <p:cond delay="0"/>
                                  </p:stCondLst>
                                  <p:childTnLst>
                                    <p:set>
                                      <p:cBhvr>
                                        <p:cTn dur="1" fill="hold" id="53">
                                          <p:stCondLst>
                                            <p:cond delay="0"/>
                                          </p:stCondLst>
                                        </p:cTn>
                                        <p:tgtEl>
                                          <p:spTgt spid="29"/>
                                        </p:tgtEl>
                                        <p:attrNameLst>
                                          <p:attrName>style.visibility</p:attrName>
                                        </p:attrNameLst>
                                      </p:cBhvr>
                                      <p:to>
                                        <p:strVal val="visible"/>
                                      </p:to>
                                    </p:set>
                                    <p:animEffect filter="wipe(up)" transition="in">
                                      <p:cBhvr>
                                        <p:cTn dur="500" id="54"/>
                                        <p:tgtEl>
                                          <p:spTgt spid="2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îŝlïďé">
            <a:extLst>
              <a:ext uri="{FF2B5EF4-FFF2-40B4-BE49-F238E27FC236}">
                <a16:creationId xmlns:a16="http://schemas.microsoft.com/office/drawing/2014/main" id="{D3CB58F1-80A5-4EA2-8E74-103C86505026}"/>
              </a:ext>
            </a:extLst>
          </p:cNvPr>
          <p:cNvSpPr/>
          <p:nvPr/>
        </p:nvSpPr>
        <p:spPr bwMode="auto">
          <a:xfrm>
            <a:off x="3743325" y="1833774"/>
            <a:ext cx="1657350" cy="1657350"/>
          </a:xfrm>
          <a:prstGeom prst="ellipse">
            <a:avLst/>
          </a:prstGeom>
          <a:blipFill>
            <a:blip r:embed="rId3">
              <a:extLst>
                <a:ext uri="{28A0092B-C50C-407E-A947-70E740481C1C}">
                  <a14:useLocalDpi/>
                </a:ext>
              </a:extLst>
            </a:blip>
            <a:stretch>
              <a:fillRect/>
            </a:stretch>
          </a:blipFill>
          <a:ln algn="ctr" cap="flat" cmpd="sng" w="101600">
            <a:solidFill>
              <a:schemeClr val="bg1">
                <a:lumMod val="95000"/>
              </a:schemeClr>
            </a:solidFill>
            <a:prstDash val="solid"/>
            <a:miter lim="800000"/>
          </a:ln>
          <a:effectLst/>
          <a:ex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lIns="91440" numCol="1" rIns="91440" rot="0" rtlCol="0" spcCol="0" spcFirstLastPara="0" tIns="45720" vert="horz" wrap="square">
            <a:prstTxWarp prst="textNoShape">
              <a:avLst/>
            </a:prstTxWarp>
            <a:noAutofit/>
          </a:bodyPr>
          <a:lstStyle/>
          <a:p>
            <a:pPr algn="ctr"/>
            <a:endParaRPr altLang="en-US" lang="zh-CN">
              <a:solidFill>
                <a:schemeClr val="lt1"/>
              </a:solidFill>
              <a:cs typeface="+mn-ea"/>
              <a:sym typeface="+mn-lt"/>
            </a:endParaRPr>
          </a:p>
        </p:txBody>
      </p:sp>
      <p:sp>
        <p:nvSpPr>
          <p:cNvPr id="5" name="ïṥḷîdé">
            <a:extLst>
              <a:ext uri="{FF2B5EF4-FFF2-40B4-BE49-F238E27FC236}">
                <a16:creationId xmlns:a16="http://schemas.microsoft.com/office/drawing/2014/main" id="{E66DBD7C-62DB-4897-8A96-CC3D284583EF}"/>
              </a:ext>
            </a:extLst>
          </p:cNvPr>
          <p:cNvSpPr/>
          <p:nvPr/>
        </p:nvSpPr>
        <p:spPr bwMode="auto">
          <a:xfrm>
            <a:off x="502443" y="1616199"/>
            <a:ext cx="3327056" cy="911250"/>
          </a:xfrm>
          <a:prstGeom prst="homePlate">
            <a:avLst/>
          </a:prstGeom>
          <a:solidFill>
            <a:srgbClr val="273045"/>
          </a:solidFill>
          <a:ln w="38100">
            <a:noFill/>
          </a:ln>
          <a:extLst/>
        </p:spPr>
        <p:style>
          <a:lnRef idx="2">
            <a:schemeClr val="dk1"/>
          </a:lnRef>
          <a:fillRef idx="1">
            <a:schemeClr val="lt1"/>
          </a:fillRef>
          <a:effectRef idx="0">
            <a:schemeClr val="dk1"/>
          </a:effectRef>
          <a:fontRef idx="minor">
            <a:schemeClr val="dk1"/>
          </a:fontRef>
        </p:style>
        <p:txBody>
          <a:bodyPr anchor="ctr" rtlCol="0"/>
          <a:lstStyle/>
          <a:p>
            <a:pPr algn="ctr"/>
            <a:endParaRPr altLang="en-US" lang="zh-CN">
              <a:solidFill>
                <a:schemeClr val="dk1"/>
              </a:solidFill>
              <a:cs typeface="+mn-ea"/>
              <a:sym typeface="+mn-lt"/>
            </a:endParaRPr>
          </a:p>
        </p:txBody>
      </p:sp>
      <p:sp>
        <p:nvSpPr>
          <p:cNvPr id="6" name="ïṧ1ïďê">
            <a:extLst>
              <a:ext uri="{FF2B5EF4-FFF2-40B4-BE49-F238E27FC236}">
                <a16:creationId xmlns:a16="http://schemas.microsoft.com/office/drawing/2014/main" id="{5A53F05E-5876-4B49-AD74-96BE142B297F}"/>
              </a:ext>
            </a:extLst>
          </p:cNvPr>
          <p:cNvSpPr/>
          <p:nvPr/>
        </p:nvSpPr>
        <p:spPr bwMode="auto">
          <a:xfrm>
            <a:off x="502443" y="2797450"/>
            <a:ext cx="3327057" cy="911250"/>
          </a:xfrm>
          <a:prstGeom prst="homePlate">
            <a:avLst/>
          </a:prstGeom>
          <a:solidFill>
            <a:schemeClr val="tx1">
              <a:lumMod val="65000"/>
              <a:lumOff val="35000"/>
            </a:schemeClr>
          </a:solidFill>
          <a:ln w="38100">
            <a:noFill/>
          </a:ln>
          <a:extLst/>
        </p:spPr>
        <p:style>
          <a:lnRef idx="2">
            <a:schemeClr val="dk1"/>
          </a:lnRef>
          <a:fillRef idx="1">
            <a:schemeClr val="lt1"/>
          </a:fillRef>
          <a:effectRef idx="0">
            <a:schemeClr val="dk1"/>
          </a:effectRef>
          <a:fontRef idx="minor">
            <a:schemeClr val="dk1"/>
          </a:fontRef>
        </p:style>
        <p:txBody>
          <a:bodyPr anchor="ctr" rtlCol="0"/>
          <a:lstStyle/>
          <a:p>
            <a:pPr algn="ctr"/>
            <a:endParaRPr altLang="en-US" lang="zh-CN">
              <a:solidFill>
                <a:schemeClr val="dk1"/>
              </a:solidFill>
              <a:cs typeface="+mn-ea"/>
              <a:sym typeface="+mn-lt"/>
            </a:endParaRPr>
          </a:p>
        </p:txBody>
      </p:sp>
      <p:sp>
        <p:nvSpPr>
          <p:cNvPr id="7" name="ïṧľîḋê">
            <a:extLst>
              <a:ext uri="{FF2B5EF4-FFF2-40B4-BE49-F238E27FC236}">
                <a16:creationId xmlns:a16="http://schemas.microsoft.com/office/drawing/2014/main" id="{6CAD1515-7406-44C5-8838-80ECB2CD0F4A}"/>
              </a:ext>
            </a:extLst>
          </p:cNvPr>
          <p:cNvSpPr/>
          <p:nvPr/>
        </p:nvSpPr>
        <p:spPr bwMode="auto">
          <a:xfrm flipH="1">
            <a:off x="5314500" y="1616199"/>
            <a:ext cx="3327057" cy="911250"/>
          </a:xfrm>
          <a:prstGeom prst="homePlate">
            <a:avLst/>
          </a:prstGeom>
          <a:solidFill>
            <a:schemeClr val="tx1">
              <a:lumMod val="65000"/>
              <a:lumOff val="35000"/>
            </a:schemeClr>
          </a:solidFill>
          <a:ln w="38100">
            <a:noFill/>
          </a:ln>
          <a:extLst/>
        </p:spPr>
        <p:style>
          <a:lnRef idx="2">
            <a:schemeClr val="dk1"/>
          </a:lnRef>
          <a:fillRef idx="1">
            <a:schemeClr val="lt1"/>
          </a:fillRef>
          <a:effectRef idx="0">
            <a:schemeClr val="dk1"/>
          </a:effectRef>
          <a:fontRef idx="minor">
            <a:schemeClr val="dk1"/>
          </a:fontRef>
        </p:style>
        <p:txBody>
          <a:bodyPr anchor="ctr" rtlCol="0"/>
          <a:lstStyle/>
          <a:p>
            <a:pPr algn="ctr"/>
            <a:endParaRPr altLang="en-US" lang="zh-CN">
              <a:solidFill>
                <a:schemeClr val="dk1"/>
              </a:solidFill>
              <a:cs typeface="+mn-ea"/>
              <a:sym typeface="+mn-lt"/>
            </a:endParaRPr>
          </a:p>
        </p:txBody>
      </p:sp>
      <p:sp>
        <p:nvSpPr>
          <p:cNvPr id="8" name="iṧļíḓè">
            <a:extLst>
              <a:ext uri="{FF2B5EF4-FFF2-40B4-BE49-F238E27FC236}">
                <a16:creationId xmlns:a16="http://schemas.microsoft.com/office/drawing/2014/main" id="{019854B6-329E-4620-BEB0-2E50746DC7AD}"/>
              </a:ext>
            </a:extLst>
          </p:cNvPr>
          <p:cNvSpPr/>
          <p:nvPr/>
        </p:nvSpPr>
        <p:spPr bwMode="auto">
          <a:xfrm flipH="1">
            <a:off x="5314500" y="2797450"/>
            <a:ext cx="3327056" cy="911250"/>
          </a:xfrm>
          <a:prstGeom prst="homePlate">
            <a:avLst/>
          </a:prstGeom>
          <a:solidFill>
            <a:srgbClr val="273045"/>
          </a:solidFill>
          <a:ln w="38100">
            <a:noFill/>
          </a:ln>
          <a:extLst/>
        </p:spPr>
        <p:style>
          <a:lnRef idx="2">
            <a:schemeClr val="dk1"/>
          </a:lnRef>
          <a:fillRef idx="1">
            <a:schemeClr val="lt1"/>
          </a:fillRef>
          <a:effectRef idx="0">
            <a:schemeClr val="dk1"/>
          </a:effectRef>
          <a:fontRef idx="minor">
            <a:schemeClr val="dk1"/>
          </a:fontRef>
        </p:style>
        <p:txBody>
          <a:bodyPr anchor="ctr" rtlCol="0"/>
          <a:lstStyle/>
          <a:p>
            <a:pPr algn="ctr"/>
            <a:endParaRPr altLang="en-US" lang="zh-CN">
              <a:solidFill>
                <a:schemeClr val="dk1"/>
              </a:solidFill>
              <a:cs typeface="+mn-ea"/>
              <a:sym typeface="+mn-lt"/>
            </a:endParaRPr>
          </a:p>
        </p:txBody>
      </p:sp>
      <p:sp>
        <p:nvSpPr>
          <p:cNvPr id="9" name="îṥḻïḋe">
            <a:extLst>
              <a:ext uri="{FF2B5EF4-FFF2-40B4-BE49-F238E27FC236}">
                <a16:creationId xmlns:a16="http://schemas.microsoft.com/office/drawing/2014/main" id="{33F9A6A5-FA88-460C-86BE-A4314D3501CE}"/>
              </a:ext>
            </a:extLst>
          </p:cNvPr>
          <p:cNvSpPr txBox="1"/>
          <p:nvPr/>
        </p:nvSpPr>
        <p:spPr>
          <a:xfrm>
            <a:off x="2542074" y="1898207"/>
            <a:ext cx="814926" cy="347234"/>
          </a:xfrm>
          <a:prstGeom prst="rect">
            <a:avLst/>
          </a:prstGeom>
          <a:noFill/>
        </p:spPr>
        <p:txBody>
          <a:bodyPr anchor="ctr" anchorCtr="0" bIns="46800" lIns="90000" rIns="90000" rtlCol="0" tIns="46800" wrap="none">
            <a:normAutofit/>
          </a:bodyPr>
          <a:lstStyle/>
          <a:p>
            <a:pPr algn="ctr"/>
            <a:r>
              <a:rPr altLang="en-US" lang="zh-CN" sz="1600">
                <a:solidFill>
                  <a:schemeClr val="bg1"/>
                </a:solidFill>
                <a:cs typeface="+mn-ea"/>
                <a:sym typeface="+mn-lt"/>
              </a:rPr>
              <a:t>添加标题</a:t>
            </a:r>
          </a:p>
        </p:txBody>
      </p:sp>
      <p:sp>
        <p:nvSpPr>
          <p:cNvPr id="10" name="í$1îde">
            <a:extLst>
              <a:ext uri="{FF2B5EF4-FFF2-40B4-BE49-F238E27FC236}">
                <a16:creationId xmlns:a16="http://schemas.microsoft.com/office/drawing/2014/main" id="{0520F0CB-8E9F-46FE-8A1D-4BCA3E30CF5A}"/>
              </a:ext>
            </a:extLst>
          </p:cNvPr>
          <p:cNvSpPr txBox="1"/>
          <p:nvPr/>
        </p:nvSpPr>
        <p:spPr>
          <a:xfrm>
            <a:off x="502443" y="1833774"/>
            <a:ext cx="2039631" cy="476100"/>
          </a:xfrm>
          <a:prstGeom prst="rect">
            <a:avLst/>
          </a:prstGeom>
          <a:noFill/>
        </p:spPr>
        <p:txBody>
          <a:bodyPr anchor="ctr" bIns="46800" lIns="90000" rIns="90000" rtlCol="0" tIns="46800" wrap="square">
            <a:noAutofit/>
          </a:bodyPr>
          <a:lstStyle/>
          <a:p>
            <a:pPr>
              <a:lnSpc>
                <a:spcPct val="150000"/>
              </a:lnSpc>
            </a:pPr>
            <a:r>
              <a:rPr altLang="en-US" lang="zh-CN" sz="1200">
                <a:solidFill>
                  <a:schemeClr val="bg1"/>
                </a:solidFill>
                <a:cs typeface="+mn-ea"/>
                <a:sym typeface="+mn-lt"/>
              </a:rPr>
              <a:t>单击此处添加文字阐述，添加简短问题说明文字</a:t>
            </a:r>
          </a:p>
        </p:txBody>
      </p:sp>
      <p:sp>
        <p:nvSpPr>
          <p:cNvPr id="11" name="iṥḷïḓé">
            <a:extLst>
              <a:ext uri="{FF2B5EF4-FFF2-40B4-BE49-F238E27FC236}">
                <a16:creationId xmlns:a16="http://schemas.microsoft.com/office/drawing/2014/main" id="{6C499D28-C009-4F79-A069-160FAB2C4C15}"/>
              </a:ext>
            </a:extLst>
          </p:cNvPr>
          <p:cNvSpPr txBox="1"/>
          <p:nvPr/>
        </p:nvSpPr>
        <p:spPr>
          <a:xfrm>
            <a:off x="2542074" y="3069782"/>
            <a:ext cx="814926" cy="347234"/>
          </a:xfrm>
          <a:prstGeom prst="rect">
            <a:avLst/>
          </a:prstGeom>
          <a:noFill/>
        </p:spPr>
        <p:txBody>
          <a:bodyPr anchor="ctr" anchorCtr="0" bIns="46800" lIns="90000" rIns="90000" rtlCol="0" tIns="46800" wrap="none">
            <a:normAutofit/>
          </a:bodyPr>
          <a:lstStyle/>
          <a:p>
            <a:pPr algn="ctr"/>
            <a:r>
              <a:rPr altLang="en-US" lang="zh-CN" sz="1600">
                <a:solidFill>
                  <a:schemeClr val="bg1"/>
                </a:solidFill>
                <a:cs typeface="+mn-ea"/>
                <a:sym typeface="+mn-lt"/>
              </a:rPr>
              <a:t>添加标题</a:t>
            </a:r>
          </a:p>
        </p:txBody>
      </p:sp>
      <p:sp>
        <p:nvSpPr>
          <p:cNvPr id="12" name="íṩlîde">
            <a:extLst>
              <a:ext uri="{FF2B5EF4-FFF2-40B4-BE49-F238E27FC236}">
                <a16:creationId xmlns:a16="http://schemas.microsoft.com/office/drawing/2014/main" id="{84A21300-C477-4077-B322-7AC17EE2F803}"/>
              </a:ext>
            </a:extLst>
          </p:cNvPr>
          <p:cNvSpPr txBox="1"/>
          <p:nvPr/>
        </p:nvSpPr>
        <p:spPr>
          <a:xfrm>
            <a:off x="502443" y="3005349"/>
            <a:ext cx="2039631" cy="476100"/>
          </a:xfrm>
          <a:prstGeom prst="rect">
            <a:avLst/>
          </a:prstGeom>
          <a:noFill/>
        </p:spPr>
        <p:txBody>
          <a:bodyPr anchor="ctr" bIns="46800" lIns="90000" rIns="90000" rtlCol="0" tIns="46800" wrap="square">
            <a:noAutofit/>
          </a:bodyPr>
          <a:lstStyle/>
          <a:p>
            <a:pPr>
              <a:lnSpc>
                <a:spcPct val="150000"/>
              </a:lnSpc>
            </a:pPr>
            <a:r>
              <a:rPr altLang="en-US" lang="zh-CN" sz="1200">
                <a:solidFill>
                  <a:schemeClr val="bg1"/>
                </a:solidFill>
                <a:cs typeface="+mn-ea"/>
                <a:sym typeface="+mn-lt"/>
              </a:rPr>
              <a:t>单击此处添加文字阐述，添加简短问题说明文字</a:t>
            </a:r>
          </a:p>
        </p:txBody>
      </p:sp>
      <p:sp>
        <p:nvSpPr>
          <p:cNvPr id="13" name="işľíḓe">
            <a:extLst>
              <a:ext uri="{FF2B5EF4-FFF2-40B4-BE49-F238E27FC236}">
                <a16:creationId xmlns:a16="http://schemas.microsoft.com/office/drawing/2014/main" id="{DD18FCAA-00E8-4AD2-A30C-C1DF57B5AE57}"/>
              </a:ext>
            </a:extLst>
          </p:cNvPr>
          <p:cNvSpPr txBox="1"/>
          <p:nvPr/>
        </p:nvSpPr>
        <p:spPr>
          <a:xfrm>
            <a:off x="5735331" y="1898207"/>
            <a:ext cx="814926" cy="347234"/>
          </a:xfrm>
          <a:prstGeom prst="rect">
            <a:avLst/>
          </a:prstGeom>
          <a:noFill/>
        </p:spPr>
        <p:txBody>
          <a:bodyPr anchor="ctr" anchorCtr="0" bIns="46800" lIns="90000" rIns="90000" rtlCol="0" tIns="46800" wrap="none">
            <a:normAutofit/>
          </a:bodyPr>
          <a:lstStyle/>
          <a:p>
            <a:pPr algn="ctr"/>
            <a:r>
              <a:rPr altLang="en-US" lang="zh-CN" sz="1600">
                <a:solidFill>
                  <a:schemeClr val="bg1"/>
                </a:solidFill>
                <a:cs typeface="+mn-ea"/>
                <a:sym typeface="+mn-lt"/>
              </a:rPr>
              <a:t>添加标题</a:t>
            </a:r>
          </a:p>
        </p:txBody>
      </p:sp>
      <p:sp>
        <p:nvSpPr>
          <p:cNvPr id="14" name="iṥḷíďè">
            <a:extLst>
              <a:ext uri="{FF2B5EF4-FFF2-40B4-BE49-F238E27FC236}">
                <a16:creationId xmlns:a16="http://schemas.microsoft.com/office/drawing/2014/main" id="{345DDC4B-A803-4A4F-98A4-FAFE52977F69}"/>
              </a:ext>
            </a:extLst>
          </p:cNvPr>
          <p:cNvSpPr txBox="1"/>
          <p:nvPr/>
        </p:nvSpPr>
        <p:spPr>
          <a:xfrm>
            <a:off x="5735331" y="3069782"/>
            <a:ext cx="814926" cy="347234"/>
          </a:xfrm>
          <a:prstGeom prst="rect">
            <a:avLst/>
          </a:prstGeom>
          <a:noFill/>
        </p:spPr>
        <p:txBody>
          <a:bodyPr anchor="ctr" anchorCtr="0" bIns="46800" lIns="90000" rIns="90000" rtlCol="0" tIns="46800" wrap="none">
            <a:normAutofit/>
          </a:bodyPr>
          <a:lstStyle/>
          <a:p>
            <a:pPr algn="ctr"/>
            <a:r>
              <a:rPr altLang="en-US" lang="zh-CN" sz="1600">
                <a:solidFill>
                  <a:schemeClr val="bg1"/>
                </a:solidFill>
                <a:cs typeface="+mn-ea"/>
                <a:sym typeface="+mn-lt"/>
              </a:rPr>
              <a:t>添加标题</a:t>
            </a:r>
          </a:p>
        </p:txBody>
      </p:sp>
      <p:sp>
        <p:nvSpPr>
          <p:cNvPr id="15" name="îSļïḑé">
            <a:extLst>
              <a:ext uri="{FF2B5EF4-FFF2-40B4-BE49-F238E27FC236}">
                <a16:creationId xmlns:a16="http://schemas.microsoft.com/office/drawing/2014/main" id="{93C5C4C2-62EC-4967-99EB-41FBC85BE0B1}"/>
              </a:ext>
            </a:extLst>
          </p:cNvPr>
          <p:cNvSpPr txBox="1"/>
          <p:nvPr/>
        </p:nvSpPr>
        <p:spPr>
          <a:xfrm>
            <a:off x="6597882" y="1833774"/>
            <a:ext cx="2039631" cy="476100"/>
          </a:xfrm>
          <a:prstGeom prst="rect">
            <a:avLst/>
          </a:prstGeom>
          <a:noFill/>
        </p:spPr>
        <p:txBody>
          <a:bodyPr anchor="ctr" bIns="46800" lIns="90000" rIns="90000" rtlCol="0" tIns="46800" wrap="square">
            <a:noAutofit/>
          </a:bodyPr>
          <a:lstStyle/>
          <a:p>
            <a:pPr algn="r">
              <a:lnSpc>
                <a:spcPct val="150000"/>
              </a:lnSpc>
            </a:pPr>
            <a:r>
              <a:rPr altLang="en-US" lang="zh-CN" sz="1200">
                <a:solidFill>
                  <a:schemeClr val="bg1"/>
                </a:solidFill>
                <a:cs typeface="+mn-ea"/>
                <a:sym typeface="+mn-lt"/>
              </a:rPr>
              <a:t>单击此处添加文字阐述，添加简短问题说明文字</a:t>
            </a:r>
          </a:p>
        </p:txBody>
      </p:sp>
      <p:sp>
        <p:nvSpPr>
          <p:cNvPr id="16" name="ïsḷíḑé">
            <a:extLst>
              <a:ext uri="{FF2B5EF4-FFF2-40B4-BE49-F238E27FC236}">
                <a16:creationId xmlns:a16="http://schemas.microsoft.com/office/drawing/2014/main" id="{372953C3-4AAC-4FCA-87C0-0B6705A4D569}"/>
              </a:ext>
            </a:extLst>
          </p:cNvPr>
          <p:cNvSpPr txBox="1"/>
          <p:nvPr/>
        </p:nvSpPr>
        <p:spPr>
          <a:xfrm>
            <a:off x="6597882" y="2931790"/>
            <a:ext cx="2039631" cy="623218"/>
          </a:xfrm>
          <a:prstGeom prst="rect">
            <a:avLst/>
          </a:prstGeom>
          <a:noFill/>
        </p:spPr>
        <p:txBody>
          <a:bodyPr anchor="ctr" bIns="46800" lIns="90000" rIns="90000" rtlCol="0" tIns="46800" wrap="square">
            <a:normAutofit lnSpcReduction="10000"/>
          </a:bodyPr>
          <a:lstStyle/>
          <a:p>
            <a:pPr algn="r">
              <a:lnSpc>
                <a:spcPct val="150000"/>
              </a:lnSpc>
            </a:pPr>
            <a:r>
              <a:rPr altLang="en-US" lang="zh-CN" sz="1200">
                <a:solidFill>
                  <a:schemeClr val="bg1"/>
                </a:solidFill>
                <a:cs typeface="+mn-ea"/>
                <a:sym typeface="+mn-lt"/>
              </a:rPr>
              <a:t>单击此处添加文字阐述，添加简短问题说明文字</a:t>
            </a:r>
          </a:p>
        </p:txBody>
      </p:sp>
      <p:grpSp>
        <p:nvGrpSpPr>
          <p:cNvPr id="17" name="组合 16">
            <a:extLst>
              <a:ext uri="{FF2B5EF4-FFF2-40B4-BE49-F238E27FC236}">
                <a16:creationId xmlns:a16="http://schemas.microsoft.com/office/drawing/2014/main" id="{C58E3DB4-0223-4311-8867-3DD65DC8ECEE}"/>
              </a:ext>
            </a:extLst>
          </p:cNvPr>
          <p:cNvGrpSpPr/>
          <p:nvPr/>
        </p:nvGrpSpPr>
        <p:grpSpPr>
          <a:xfrm rot="2181050">
            <a:off x="201564" y="224263"/>
            <a:ext cx="497939" cy="480855"/>
            <a:chOff x="1935287" y="2046176"/>
            <a:chExt cx="836513" cy="807813"/>
          </a:xfrm>
        </p:grpSpPr>
        <p:sp>
          <p:nvSpPr>
            <p:cNvPr id="18" name="矩形 17">
              <a:extLst>
                <a:ext uri="{FF2B5EF4-FFF2-40B4-BE49-F238E27FC236}">
                  <a16:creationId xmlns:a16="http://schemas.microsoft.com/office/drawing/2014/main" id="{A8247AD9-2306-4EDB-B02A-907F3F6DCDD9}"/>
                </a:ext>
              </a:extLst>
            </p:cNvPr>
            <p:cNvSpPr/>
            <p:nvPr/>
          </p:nvSpPr>
          <p:spPr>
            <a:xfrm rot="16200000">
              <a:off x="2676139" y="2171589"/>
              <a:ext cx="127547" cy="6377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19" name="组合 18">
              <a:extLst>
                <a:ext uri="{FF2B5EF4-FFF2-40B4-BE49-F238E27FC236}">
                  <a16:creationId xmlns:a16="http://schemas.microsoft.com/office/drawing/2014/main" id="{4BF77B6F-D712-4937-9215-675D4D781735}"/>
                </a:ext>
              </a:extLst>
            </p:cNvPr>
            <p:cNvGrpSpPr/>
            <p:nvPr/>
          </p:nvGrpSpPr>
          <p:grpSpPr>
            <a:xfrm rot="18900000">
              <a:off x="1935287" y="2046176"/>
              <a:ext cx="710318" cy="807813"/>
              <a:chOff x="1935287" y="2046176"/>
              <a:chExt cx="710318" cy="807813"/>
            </a:xfrm>
          </p:grpSpPr>
          <p:sp>
            <p:nvSpPr>
              <p:cNvPr id="20" name="矩形 19">
                <a:extLst>
                  <a:ext uri="{FF2B5EF4-FFF2-40B4-BE49-F238E27FC236}">
                    <a16:creationId xmlns:a16="http://schemas.microsoft.com/office/drawing/2014/main" id="{0151E753-4BC4-4AC3-A96C-DFA12929D154}"/>
                  </a:ext>
                </a:extLst>
              </p:cNvPr>
              <p:cNvSpPr/>
              <p:nvPr/>
            </p:nvSpPr>
            <p:spPr>
              <a:xfrm rot="18900000">
                <a:off x="1935287" y="2156715"/>
                <a:ext cx="324208" cy="32420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1" name="矩形 20">
                <a:extLst>
                  <a:ext uri="{FF2B5EF4-FFF2-40B4-BE49-F238E27FC236}">
                    <a16:creationId xmlns:a16="http://schemas.microsoft.com/office/drawing/2014/main" id="{DDA095CE-53FE-4794-A906-9655BEC40EC1}"/>
                  </a:ext>
                </a:extLst>
              </p:cNvPr>
              <p:cNvSpPr/>
              <p:nvPr/>
            </p:nvSpPr>
            <p:spPr>
              <a:xfrm rot="18900000">
                <a:off x="2363248" y="2361675"/>
                <a:ext cx="268739" cy="268739"/>
              </a:xfrm>
              <a:prstGeom prst="rect">
                <a:avLst/>
              </a:prstGeom>
              <a:solidFill>
                <a:schemeClr val="bg1">
                  <a:lumMod val="85000"/>
                </a:schemeClr>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2" name="矩形 21">
                <a:extLst>
                  <a:ext uri="{FF2B5EF4-FFF2-40B4-BE49-F238E27FC236}">
                    <a16:creationId xmlns:a16="http://schemas.microsoft.com/office/drawing/2014/main" id="{E323567D-C6D4-4624-82F2-B5ECE01F3455}"/>
                  </a:ext>
                </a:extLst>
              </p:cNvPr>
              <p:cNvSpPr/>
              <p:nvPr/>
            </p:nvSpPr>
            <p:spPr>
              <a:xfrm rot="18900000">
                <a:off x="2273470" y="2294141"/>
                <a:ext cx="167263" cy="16726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3" name="矩形 22">
                <a:extLst>
                  <a:ext uri="{FF2B5EF4-FFF2-40B4-BE49-F238E27FC236}">
                    <a16:creationId xmlns:a16="http://schemas.microsoft.com/office/drawing/2014/main" id="{D0D1AAD3-8156-4645-B173-A6A9EAE373C0}"/>
                  </a:ext>
                </a:extLst>
              </p:cNvPr>
              <p:cNvSpPr/>
              <p:nvPr/>
            </p:nvSpPr>
            <p:spPr>
              <a:xfrm rot="18900000">
                <a:off x="2147249" y="2323299"/>
                <a:ext cx="289856" cy="28985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4" name="矩形 23">
                <a:extLst>
                  <a:ext uri="{FF2B5EF4-FFF2-40B4-BE49-F238E27FC236}">
                    <a16:creationId xmlns:a16="http://schemas.microsoft.com/office/drawing/2014/main" id="{C21728E4-1E23-4058-9AC0-E4D46451AC37}"/>
                  </a:ext>
                </a:extLst>
              </p:cNvPr>
              <p:cNvSpPr/>
              <p:nvPr/>
            </p:nvSpPr>
            <p:spPr>
              <a:xfrm rot="18900000">
                <a:off x="2124819" y="2380998"/>
                <a:ext cx="174458" cy="174458"/>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5" name="矩形 24">
                <a:extLst>
                  <a:ext uri="{FF2B5EF4-FFF2-40B4-BE49-F238E27FC236}">
                    <a16:creationId xmlns:a16="http://schemas.microsoft.com/office/drawing/2014/main" id="{142BADB5-16AF-4629-9CF6-01307C484B0B}"/>
                  </a:ext>
                </a:extLst>
              </p:cNvPr>
              <p:cNvSpPr/>
              <p:nvPr/>
            </p:nvSpPr>
            <p:spPr>
              <a:xfrm rot="18900000">
                <a:off x="2272921" y="2046176"/>
                <a:ext cx="372684" cy="372684"/>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6" name="矩形 25">
                <a:extLst>
                  <a:ext uri="{FF2B5EF4-FFF2-40B4-BE49-F238E27FC236}">
                    <a16:creationId xmlns:a16="http://schemas.microsoft.com/office/drawing/2014/main" id="{08B58853-516F-4FBE-B0D7-4BEC2E6C827F}"/>
                  </a:ext>
                </a:extLst>
              </p:cNvPr>
              <p:cNvSpPr/>
              <p:nvPr/>
            </p:nvSpPr>
            <p:spPr>
              <a:xfrm rot="18900000">
                <a:off x="2233710" y="2575444"/>
                <a:ext cx="278545" cy="27854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grpSp>
        <p:nvGrpSpPr>
          <p:cNvPr id="27" name="组合 26">
            <a:extLst>
              <a:ext uri="{FF2B5EF4-FFF2-40B4-BE49-F238E27FC236}">
                <a16:creationId xmlns:a16="http://schemas.microsoft.com/office/drawing/2014/main" id="{EBFBE34C-096A-4837-9337-B229A4DCE5D6}"/>
              </a:ext>
            </a:extLst>
          </p:cNvPr>
          <p:cNvGrpSpPr/>
          <p:nvPr/>
        </p:nvGrpSpPr>
        <p:grpSpPr>
          <a:xfrm>
            <a:off x="8010071" y="4323214"/>
            <a:ext cx="845241" cy="620356"/>
            <a:chOff x="7789817" y="4257180"/>
            <a:chExt cx="845241" cy="620356"/>
          </a:xfrm>
        </p:grpSpPr>
        <p:grpSp>
          <p:nvGrpSpPr>
            <p:cNvPr id="28" name="组合 27">
              <a:extLst>
                <a:ext uri="{FF2B5EF4-FFF2-40B4-BE49-F238E27FC236}">
                  <a16:creationId xmlns:a16="http://schemas.microsoft.com/office/drawing/2014/main" id="{ED92BC24-4E43-4BC5-A71B-C84B5C66EBB1}"/>
                </a:ext>
              </a:extLst>
            </p:cNvPr>
            <p:cNvGrpSpPr/>
            <p:nvPr/>
          </p:nvGrpSpPr>
          <p:grpSpPr>
            <a:xfrm>
              <a:off x="8306276" y="4330865"/>
              <a:ext cx="328782" cy="303293"/>
              <a:chOff x="8349677" y="4284250"/>
              <a:chExt cx="600042" cy="553523"/>
            </a:xfrm>
          </p:grpSpPr>
          <p:sp>
            <p:nvSpPr>
              <p:cNvPr id="32" name="矩形 31">
                <a:extLst>
                  <a:ext uri="{FF2B5EF4-FFF2-40B4-BE49-F238E27FC236}">
                    <a16:creationId xmlns:a16="http://schemas.microsoft.com/office/drawing/2014/main" id="{C64AD564-230C-4E7D-8C18-E1A25A094AB4}"/>
                  </a:ext>
                </a:extLst>
              </p:cNvPr>
              <p:cNvSpPr/>
              <p:nvPr/>
            </p:nvSpPr>
            <p:spPr>
              <a:xfrm rot="18900000">
                <a:off x="8349677" y="4284250"/>
                <a:ext cx="272026" cy="272026"/>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3" name="矩形 32">
                <a:extLst>
                  <a:ext uri="{FF2B5EF4-FFF2-40B4-BE49-F238E27FC236}">
                    <a16:creationId xmlns:a16="http://schemas.microsoft.com/office/drawing/2014/main" id="{6B3A85E9-249A-46B9-825E-FC51DB6C0EC1}"/>
                  </a:ext>
                </a:extLst>
              </p:cNvPr>
              <p:cNvSpPr/>
              <p:nvPr/>
            </p:nvSpPr>
            <p:spPr>
              <a:xfrm rot="18900000">
                <a:off x="8724654" y="4612708"/>
                <a:ext cx="225065" cy="22506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29" name="矩形 28">
              <a:extLst>
                <a:ext uri="{FF2B5EF4-FFF2-40B4-BE49-F238E27FC236}">
                  <a16:creationId xmlns:a16="http://schemas.microsoft.com/office/drawing/2014/main" id="{F97345AF-7C01-4DD6-A86F-88BA77AC3659}"/>
                </a:ext>
              </a:extLst>
            </p:cNvPr>
            <p:cNvSpPr/>
            <p:nvPr/>
          </p:nvSpPr>
          <p:spPr>
            <a:xfrm rot="8100000">
              <a:off x="7789817" y="4339105"/>
              <a:ext cx="264135" cy="26413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0" name="矩形 29">
              <a:extLst>
                <a:ext uri="{FF2B5EF4-FFF2-40B4-BE49-F238E27FC236}">
                  <a16:creationId xmlns:a16="http://schemas.microsoft.com/office/drawing/2014/main" id="{EBDEF28B-D9C5-4165-9F01-BDEC82DC7923}"/>
                </a:ext>
              </a:extLst>
            </p:cNvPr>
            <p:cNvSpPr/>
            <p:nvPr/>
          </p:nvSpPr>
          <p:spPr>
            <a:xfrm rot="8100000">
              <a:off x="8102733" y="4745468"/>
              <a:ext cx="132068" cy="132068"/>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1" name="矩形 30">
              <a:extLst>
                <a:ext uri="{FF2B5EF4-FFF2-40B4-BE49-F238E27FC236}">
                  <a16:creationId xmlns:a16="http://schemas.microsoft.com/office/drawing/2014/main" id="{970637B7-B668-4E83-BAB2-DBAE749EA6BF}"/>
                </a:ext>
              </a:extLst>
            </p:cNvPr>
            <p:cNvSpPr/>
            <p:nvPr/>
          </p:nvSpPr>
          <p:spPr>
            <a:xfrm rot="8100000">
              <a:off x="7916345" y="4257180"/>
              <a:ext cx="132068" cy="132068"/>
            </a:xfrm>
            <a:prstGeom prst="rect">
              <a:avLst/>
            </a:prstGeom>
            <a:solidFill>
              <a:srgbClr val="273045">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34" name="TextBox 7">
            <a:extLst>
              <a:ext uri="{FF2B5EF4-FFF2-40B4-BE49-F238E27FC236}">
                <a16:creationId xmlns:a16="http://schemas.microsoft.com/office/drawing/2014/main" id="{4522F901-D918-4270-AAA2-8BFFABAE8FBF}"/>
              </a:ext>
            </a:extLst>
          </p:cNvPr>
          <p:cNvSpPr txBox="1"/>
          <p:nvPr/>
        </p:nvSpPr>
        <p:spPr>
          <a:xfrm>
            <a:off x="840296" y="185213"/>
            <a:ext cx="1402080" cy="274320"/>
          </a:xfrm>
          <a:prstGeom prst="rect">
            <a:avLst/>
          </a:prstGeom>
          <a:noFill/>
        </p:spPr>
        <p:txBody>
          <a:bodyPr rtlCol="0" wrap="none">
            <a:spAutoFit/>
          </a:bodyPr>
          <a:lstStyle/>
          <a:p>
            <a:r>
              <a:rPr altLang="en-US" lang="zh-CN" sz="1200">
                <a:cs typeface="+mn-ea"/>
                <a:sym typeface="+mn-lt"/>
              </a:rPr>
              <a:t>添加页面标题内容</a:t>
            </a:r>
          </a:p>
        </p:txBody>
      </p:sp>
      <p:sp>
        <p:nvSpPr>
          <p:cNvPr id="35" name="TextBox 8">
            <a:extLst>
              <a:ext uri="{FF2B5EF4-FFF2-40B4-BE49-F238E27FC236}">
                <a16:creationId xmlns:a16="http://schemas.microsoft.com/office/drawing/2014/main" id="{26C30467-5AE3-41CA-9534-60AF5A2FD06D}"/>
              </a:ext>
            </a:extLst>
          </p:cNvPr>
          <p:cNvSpPr txBox="1"/>
          <p:nvPr/>
        </p:nvSpPr>
        <p:spPr>
          <a:xfrm>
            <a:off x="840296" y="387528"/>
            <a:ext cx="1454467" cy="228600"/>
          </a:xfrm>
          <a:prstGeom prst="rect">
            <a:avLst/>
          </a:prstGeom>
          <a:noFill/>
        </p:spPr>
        <p:txBody>
          <a:bodyPr rtlCol="0" wrap="none">
            <a:spAutoFit/>
          </a:bodyPr>
          <a:lstStyle/>
          <a:p>
            <a:r>
              <a:rPr altLang="zh-CN" lang="en-US" sz="900">
                <a:solidFill>
                  <a:schemeClr val="tx1">
                    <a:lumMod val="65000"/>
                    <a:lumOff val="35000"/>
                  </a:schemeClr>
                </a:solidFill>
                <a:cs typeface="+mn-ea"/>
                <a:sym typeface="+mn-lt"/>
              </a:rPr>
              <a:t>Add Page Title Content</a:t>
            </a:r>
          </a:p>
        </p:txBody>
      </p:sp>
    </p:spTree>
    <p:extLst>
      <p:ext uri="{BB962C8B-B14F-4D97-AF65-F5344CB8AC3E}">
        <p14:creationId val="2336223449"/>
      </p:ext>
    </p:extLst>
  </p:cSld>
  <p:clrMapOvr>
    <a:masterClrMapping/>
  </p:clrMapOvr>
  <mc:AlternateContent>
    <mc:Choice Requires="p14">
      <p:transition advClick="0" p14:dur="1600" spd="slow">
        <p14:prism isContent="1" isInverted="1"/>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p:cTn dur="750" fill="hold" id="7"/>
                                        <p:tgtEl>
                                          <p:spTgt spid="4"/>
                                        </p:tgtEl>
                                        <p:attrNameLst>
                                          <p:attrName>ppt_w</p:attrName>
                                        </p:attrNameLst>
                                      </p:cBhvr>
                                      <p:tavLst>
                                        <p:tav tm="0">
                                          <p:val>
                                            <p:fltVal val="0"/>
                                          </p:val>
                                        </p:tav>
                                        <p:tav tm="100000">
                                          <p:val>
                                            <p:strVal val="#ppt_w"/>
                                          </p:val>
                                        </p:tav>
                                      </p:tavLst>
                                    </p:anim>
                                    <p:anim calcmode="lin" valueType="num">
                                      <p:cBhvr>
                                        <p:cTn dur="750" fill="hold" id="8"/>
                                        <p:tgtEl>
                                          <p:spTgt spid="4"/>
                                        </p:tgtEl>
                                        <p:attrNameLst>
                                          <p:attrName>ppt_h</p:attrName>
                                        </p:attrNameLst>
                                      </p:cBhvr>
                                      <p:tavLst>
                                        <p:tav tm="0">
                                          <p:val>
                                            <p:fltVal val="0"/>
                                          </p:val>
                                        </p:tav>
                                        <p:tav tm="100000">
                                          <p:val>
                                            <p:strVal val="#ppt_h"/>
                                          </p:val>
                                        </p:tav>
                                      </p:tavLst>
                                    </p:anim>
                                    <p:animEffect filter="fade" transition="in">
                                      <p:cBhvr>
                                        <p:cTn dur="750" id="9"/>
                                        <p:tgtEl>
                                          <p:spTgt spid="4"/>
                                        </p:tgtEl>
                                      </p:cBhvr>
                                    </p:animEffect>
                                  </p:childTnLst>
                                </p:cTn>
                              </p:par>
                            </p:childTnLst>
                          </p:cTn>
                        </p:par>
                        <p:par>
                          <p:cTn fill="hold" id="10" nodeType="afterGroup">
                            <p:stCondLst>
                              <p:cond delay="750"/>
                            </p:stCondLst>
                            <p:childTnLst>
                              <p:par>
                                <p:cTn fill="hold" grpId="0" id="11" nodeType="afterEffect" presetClass="entr" presetID="2" presetSubtype="8">
                                  <p:stCondLst>
                                    <p:cond delay="0"/>
                                  </p:stCondLst>
                                  <p:childTnLst>
                                    <p:set>
                                      <p:cBhvr>
                                        <p:cTn dur="1" fill="hold" id="12">
                                          <p:stCondLst>
                                            <p:cond delay="0"/>
                                          </p:stCondLst>
                                        </p:cTn>
                                        <p:tgtEl>
                                          <p:spTgt spid="5"/>
                                        </p:tgtEl>
                                        <p:attrNameLst>
                                          <p:attrName>style.visibility</p:attrName>
                                        </p:attrNameLst>
                                      </p:cBhvr>
                                      <p:to>
                                        <p:strVal val="visible"/>
                                      </p:to>
                                    </p:set>
                                    <p:anim calcmode="lin" valueType="num">
                                      <p:cBhvr additive="base">
                                        <p:cTn dur="750" fill="hold" id="13"/>
                                        <p:tgtEl>
                                          <p:spTgt spid="5"/>
                                        </p:tgtEl>
                                        <p:attrNameLst>
                                          <p:attrName>ppt_x</p:attrName>
                                        </p:attrNameLst>
                                      </p:cBhvr>
                                      <p:tavLst>
                                        <p:tav tm="0">
                                          <p:val>
                                            <p:strVal val="0-#ppt_w/2"/>
                                          </p:val>
                                        </p:tav>
                                        <p:tav tm="100000">
                                          <p:val>
                                            <p:strVal val="#ppt_x"/>
                                          </p:val>
                                        </p:tav>
                                      </p:tavLst>
                                    </p:anim>
                                    <p:anim calcmode="lin" valueType="num">
                                      <p:cBhvr additive="base">
                                        <p:cTn dur="750" fill="hold" id="14"/>
                                        <p:tgtEl>
                                          <p:spTgt spid="5"/>
                                        </p:tgtEl>
                                        <p:attrNameLst>
                                          <p:attrName>ppt_y</p:attrName>
                                        </p:attrNameLst>
                                      </p:cBhvr>
                                      <p:tavLst>
                                        <p:tav tm="0">
                                          <p:val>
                                            <p:strVal val="#ppt_y"/>
                                          </p:val>
                                        </p:tav>
                                        <p:tav tm="100000">
                                          <p:val>
                                            <p:strVal val="#ppt_y"/>
                                          </p:val>
                                        </p:tav>
                                      </p:tavLst>
                                    </p:anim>
                                  </p:childTnLst>
                                </p:cTn>
                              </p:par>
                              <p:par>
                                <p:cTn fill="hold" grpId="0" id="15" nodeType="withEffect" presetClass="entr" presetID="2" presetSubtype="2">
                                  <p:stCondLst>
                                    <p:cond delay="0"/>
                                  </p:stCondLst>
                                  <p:childTnLst>
                                    <p:set>
                                      <p:cBhvr>
                                        <p:cTn dur="1" fill="hold" id="16">
                                          <p:stCondLst>
                                            <p:cond delay="0"/>
                                          </p:stCondLst>
                                        </p:cTn>
                                        <p:tgtEl>
                                          <p:spTgt spid="7"/>
                                        </p:tgtEl>
                                        <p:attrNameLst>
                                          <p:attrName>style.visibility</p:attrName>
                                        </p:attrNameLst>
                                      </p:cBhvr>
                                      <p:to>
                                        <p:strVal val="visible"/>
                                      </p:to>
                                    </p:set>
                                    <p:anim calcmode="lin" valueType="num">
                                      <p:cBhvr additive="base">
                                        <p:cTn dur="750" fill="hold" id="17"/>
                                        <p:tgtEl>
                                          <p:spTgt spid="7"/>
                                        </p:tgtEl>
                                        <p:attrNameLst>
                                          <p:attrName>ppt_x</p:attrName>
                                        </p:attrNameLst>
                                      </p:cBhvr>
                                      <p:tavLst>
                                        <p:tav tm="0">
                                          <p:val>
                                            <p:strVal val="1+#ppt_w/2"/>
                                          </p:val>
                                        </p:tav>
                                        <p:tav tm="100000">
                                          <p:val>
                                            <p:strVal val="#ppt_x"/>
                                          </p:val>
                                        </p:tav>
                                      </p:tavLst>
                                    </p:anim>
                                    <p:anim calcmode="lin" valueType="num">
                                      <p:cBhvr additive="base">
                                        <p:cTn dur="750" fill="hold" id="18"/>
                                        <p:tgtEl>
                                          <p:spTgt spid="7"/>
                                        </p:tgtEl>
                                        <p:attrNameLst>
                                          <p:attrName>ppt_y</p:attrName>
                                        </p:attrNameLst>
                                      </p:cBhvr>
                                      <p:tavLst>
                                        <p:tav tm="0">
                                          <p:val>
                                            <p:strVal val="#ppt_y"/>
                                          </p:val>
                                        </p:tav>
                                        <p:tav tm="100000">
                                          <p:val>
                                            <p:strVal val="#ppt_y"/>
                                          </p:val>
                                        </p:tav>
                                      </p:tavLst>
                                    </p:anim>
                                  </p:childTnLst>
                                </p:cTn>
                              </p:par>
                              <p:par>
                                <p:cTn fill="hold" grpId="0" id="19" nodeType="withEffect" presetClass="entr" presetID="2" presetSubtype="8">
                                  <p:stCondLst>
                                    <p:cond delay="0"/>
                                  </p:stCondLst>
                                  <p:childTnLst>
                                    <p:set>
                                      <p:cBhvr>
                                        <p:cTn dur="1" fill="hold" id="20">
                                          <p:stCondLst>
                                            <p:cond delay="0"/>
                                          </p:stCondLst>
                                        </p:cTn>
                                        <p:tgtEl>
                                          <p:spTgt spid="6"/>
                                        </p:tgtEl>
                                        <p:attrNameLst>
                                          <p:attrName>style.visibility</p:attrName>
                                        </p:attrNameLst>
                                      </p:cBhvr>
                                      <p:to>
                                        <p:strVal val="visible"/>
                                      </p:to>
                                    </p:set>
                                    <p:anim calcmode="lin" valueType="num">
                                      <p:cBhvr additive="base">
                                        <p:cTn dur="750" fill="hold" id="21"/>
                                        <p:tgtEl>
                                          <p:spTgt spid="6"/>
                                        </p:tgtEl>
                                        <p:attrNameLst>
                                          <p:attrName>ppt_x</p:attrName>
                                        </p:attrNameLst>
                                      </p:cBhvr>
                                      <p:tavLst>
                                        <p:tav tm="0">
                                          <p:val>
                                            <p:strVal val="0-#ppt_w/2"/>
                                          </p:val>
                                        </p:tav>
                                        <p:tav tm="100000">
                                          <p:val>
                                            <p:strVal val="#ppt_x"/>
                                          </p:val>
                                        </p:tav>
                                      </p:tavLst>
                                    </p:anim>
                                    <p:anim calcmode="lin" valueType="num">
                                      <p:cBhvr additive="base">
                                        <p:cTn dur="750" fill="hold" id="22"/>
                                        <p:tgtEl>
                                          <p:spTgt spid="6"/>
                                        </p:tgtEl>
                                        <p:attrNameLst>
                                          <p:attrName>ppt_y</p:attrName>
                                        </p:attrNameLst>
                                      </p:cBhvr>
                                      <p:tavLst>
                                        <p:tav tm="0">
                                          <p:val>
                                            <p:strVal val="#ppt_y"/>
                                          </p:val>
                                        </p:tav>
                                        <p:tav tm="100000">
                                          <p:val>
                                            <p:strVal val="#ppt_y"/>
                                          </p:val>
                                        </p:tav>
                                      </p:tavLst>
                                    </p:anim>
                                  </p:childTnLst>
                                </p:cTn>
                              </p:par>
                              <p:par>
                                <p:cTn fill="hold" grpId="0" id="23" nodeType="withEffect" presetClass="entr" presetID="2" presetSubtype="2">
                                  <p:stCondLst>
                                    <p:cond delay="0"/>
                                  </p:stCondLst>
                                  <p:childTnLst>
                                    <p:set>
                                      <p:cBhvr>
                                        <p:cTn dur="1" fill="hold" id="24">
                                          <p:stCondLst>
                                            <p:cond delay="0"/>
                                          </p:stCondLst>
                                        </p:cTn>
                                        <p:tgtEl>
                                          <p:spTgt spid="8"/>
                                        </p:tgtEl>
                                        <p:attrNameLst>
                                          <p:attrName>style.visibility</p:attrName>
                                        </p:attrNameLst>
                                      </p:cBhvr>
                                      <p:to>
                                        <p:strVal val="visible"/>
                                      </p:to>
                                    </p:set>
                                    <p:anim calcmode="lin" valueType="num">
                                      <p:cBhvr additive="base">
                                        <p:cTn dur="750" fill="hold" id="25"/>
                                        <p:tgtEl>
                                          <p:spTgt spid="8"/>
                                        </p:tgtEl>
                                        <p:attrNameLst>
                                          <p:attrName>ppt_x</p:attrName>
                                        </p:attrNameLst>
                                      </p:cBhvr>
                                      <p:tavLst>
                                        <p:tav tm="0">
                                          <p:val>
                                            <p:strVal val="1+#ppt_w/2"/>
                                          </p:val>
                                        </p:tav>
                                        <p:tav tm="100000">
                                          <p:val>
                                            <p:strVal val="#ppt_x"/>
                                          </p:val>
                                        </p:tav>
                                      </p:tavLst>
                                    </p:anim>
                                    <p:anim calcmode="lin" valueType="num">
                                      <p:cBhvr additive="base">
                                        <p:cTn dur="750" fill="hold" id="26"/>
                                        <p:tgtEl>
                                          <p:spTgt spid="8"/>
                                        </p:tgtEl>
                                        <p:attrNameLst>
                                          <p:attrName>ppt_y</p:attrName>
                                        </p:attrNameLst>
                                      </p:cBhvr>
                                      <p:tavLst>
                                        <p:tav tm="0">
                                          <p:val>
                                            <p:strVal val="#ppt_y"/>
                                          </p:val>
                                        </p:tav>
                                        <p:tav tm="100000">
                                          <p:val>
                                            <p:strVal val="#ppt_y"/>
                                          </p:val>
                                        </p:tav>
                                      </p:tavLst>
                                    </p:anim>
                                  </p:childTnLst>
                                </p:cTn>
                              </p:par>
                            </p:childTnLst>
                          </p:cTn>
                        </p:par>
                        <p:par>
                          <p:cTn fill="hold" id="27" nodeType="afterGroup">
                            <p:stCondLst>
                              <p:cond delay="1500"/>
                            </p:stCondLst>
                            <p:childTnLst>
                              <p:par>
                                <p:cTn fill="hold" grpId="0" id="28" nodeType="afterEffect" presetClass="entr" presetID="14" presetSubtype="10">
                                  <p:stCondLst>
                                    <p:cond delay="0"/>
                                  </p:stCondLst>
                                  <p:childTnLst>
                                    <p:set>
                                      <p:cBhvr>
                                        <p:cTn dur="1" fill="hold" id="29">
                                          <p:stCondLst>
                                            <p:cond delay="0"/>
                                          </p:stCondLst>
                                        </p:cTn>
                                        <p:tgtEl>
                                          <p:spTgt spid="10"/>
                                        </p:tgtEl>
                                        <p:attrNameLst>
                                          <p:attrName>style.visibility</p:attrName>
                                        </p:attrNameLst>
                                      </p:cBhvr>
                                      <p:to>
                                        <p:strVal val="visible"/>
                                      </p:to>
                                    </p:set>
                                    <p:animEffect filter="randombar(horizontal)" transition="in">
                                      <p:cBhvr>
                                        <p:cTn dur="750" id="30"/>
                                        <p:tgtEl>
                                          <p:spTgt spid="10"/>
                                        </p:tgtEl>
                                      </p:cBhvr>
                                    </p:animEffect>
                                  </p:childTnLst>
                                </p:cTn>
                              </p:par>
                              <p:par>
                                <p:cTn fill="hold" grpId="0" id="31" nodeType="withEffect" presetClass="entr" presetID="14" presetSubtype="10">
                                  <p:stCondLst>
                                    <p:cond delay="0"/>
                                  </p:stCondLst>
                                  <p:childTnLst>
                                    <p:set>
                                      <p:cBhvr>
                                        <p:cTn dur="1" fill="hold" id="32">
                                          <p:stCondLst>
                                            <p:cond delay="0"/>
                                          </p:stCondLst>
                                        </p:cTn>
                                        <p:tgtEl>
                                          <p:spTgt spid="9"/>
                                        </p:tgtEl>
                                        <p:attrNameLst>
                                          <p:attrName>style.visibility</p:attrName>
                                        </p:attrNameLst>
                                      </p:cBhvr>
                                      <p:to>
                                        <p:strVal val="visible"/>
                                      </p:to>
                                    </p:set>
                                    <p:animEffect filter="randombar(horizontal)" transition="in">
                                      <p:cBhvr>
                                        <p:cTn dur="750" id="33"/>
                                        <p:tgtEl>
                                          <p:spTgt spid="9"/>
                                        </p:tgtEl>
                                      </p:cBhvr>
                                    </p:animEffect>
                                  </p:childTnLst>
                                </p:cTn>
                              </p:par>
                              <p:par>
                                <p:cTn fill="hold" grpId="0" id="34" nodeType="withEffect" presetClass="entr" presetID="14" presetSubtype="10">
                                  <p:stCondLst>
                                    <p:cond delay="0"/>
                                  </p:stCondLst>
                                  <p:childTnLst>
                                    <p:set>
                                      <p:cBhvr>
                                        <p:cTn dur="1" fill="hold" id="35">
                                          <p:stCondLst>
                                            <p:cond delay="0"/>
                                          </p:stCondLst>
                                        </p:cTn>
                                        <p:tgtEl>
                                          <p:spTgt spid="12"/>
                                        </p:tgtEl>
                                        <p:attrNameLst>
                                          <p:attrName>style.visibility</p:attrName>
                                        </p:attrNameLst>
                                      </p:cBhvr>
                                      <p:to>
                                        <p:strVal val="visible"/>
                                      </p:to>
                                    </p:set>
                                    <p:animEffect filter="randombar(horizontal)" transition="in">
                                      <p:cBhvr>
                                        <p:cTn dur="750" id="36"/>
                                        <p:tgtEl>
                                          <p:spTgt spid="12"/>
                                        </p:tgtEl>
                                      </p:cBhvr>
                                    </p:animEffect>
                                  </p:childTnLst>
                                </p:cTn>
                              </p:par>
                              <p:par>
                                <p:cTn fill="hold" grpId="0" id="37" nodeType="withEffect" presetClass="entr" presetID="14" presetSubtype="10">
                                  <p:stCondLst>
                                    <p:cond delay="0"/>
                                  </p:stCondLst>
                                  <p:childTnLst>
                                    <p:set>
                                      <p:cBhvr>
                                        <p:cTn dur="1" fill="hold" id="38">
                                          <p:stCondLst>
                                            <p:cond delay="0"/>
                                          </p:stCondLst>
                                        </p:cTn>
                                        <p:tgtEl>
                                          <p:spTgt spid="11"/>
                                        </p:tgtEl>
                                        <p:attrNameLst>
                                          <p:attrName>style.visibility</p:attrName>
                                        </p:attrNameLst>
                                      </p:cBhvr>
                                      <p:to>
                                        <p:strVal val="visible"/>
                                      </p:to>
                                    </p:set>
                                    <p:animEffect filter="randombar(horizontal)" transition="in">
                                      <p:cBhvr>
                                        <p:cTn dur="750" id="39"/>
                                        <p:tgtEl>
                                          <p:spTgt spid="11"/>
                                        </p:tgtEl>
                                      </p:cBhvr>
                                    </p:animEffect>
                                  </p:childTnLst>
                                </p:cTn>
                              </p:par>
                              <p:par>
                                <p:cTn fill="hold" grpId="0" id="40" nodeType="withEffect" presetClass="entr" presetID="14" presetSubtype="10">
                                  <p:stCondLst>
                                    <p:cond delay="0"/>
                                  </p:stCondLst>
                                  <p:childTnLst>
                                    <p:set>
                                      <p:cBhvr>
                                        <p:cTn dur="1" fill="hold" id="41">
                                          <p:stCondLst>
                                            <p:cond delay="0"/>
                                          </p:stCondLst>
                                        </p:cTn>
                                        <p:tgtEl>
                                          <p:spTgt spid="13"/>
                                        </p:tgtEl>
                                        <p:attrNameLst>
                                          <p:attrName>style.visibility</p:attrName>
                                        </p:attrNameLst>
                                      </p:cBhvr>
                                      <p:to>
                                        <p:strVal val="visible"/>
                                      </p:to>
                                    </p:set>
                                    <p:animEffect filter="randombar(horizontal)" transition="in">
                                      <p:cBhvr>
                                        <p:cTn dur="750" id="42"/>
                                        <p:tgtEl>
                                          <p:spTgt spid="13"/>
                                        </p:tgtEl>
                                      </p:cBhvr>
                                    </p:animEffect>
                                  </p:childTnLst>
                                </p:cTn>
                              </p:par>
                              <p:par>
                                <p:cTn fill="hold" grpId="0" id="43" nodeType="withEffect" presetClass="entr" presetID="14" presetSubtype="10">
                                  <p:stCondLst>
                                    <p:cond delay="0"/>
                                  </p:stCondLst>
                                  <p:childTnLst>
                                    <p:set>
                                      <p:cBhvr>
                                        <p:cTn dur="1" fill="hold" id="44">
                                          <p:stCondLst>
                                            <p:cond delay="0"/>
                                          </p:stCondLst>
                                        </p:cTn>
                                        <p:tgtEl>
                                          <p:spTgt spid="15"/>
                                        </p:tgtEl>
                                        <p:attrNameLst>
                                          <p:attrName>style.visibility</p:attrName>
                                        </p:attrNameLst>
                                      </p:cBhvr>
                                      <p:to>
                                        <p:strVal val="visible"/>
                                      </p:to>
                                    </p:set>
                                    <p:animEffect filter="randombar(horizontal)" transition="in">
                                      <p:cBhvr>
                                        <p:cTn dur="750" id="45"/>
                                        <p:tgtEl>
                                          <p:spTgt spid="15"/>
                                        </p:tgtEl>
                                      </p:cBhvr>
                                    </p:animEffect>
                                  </p:childTnLst>
                                </p:cTn>
                              </p:par>
                              <p:par>
                                <p:cTn fill="hold" grpId="0" id="46" nodeType="withEffect" presetClass="entr" presetID="14" presetSubtype="10">
                                  <p:stCondLst>
                                    <p:cond delay="0"/>
                                  </p:stCondLst>
                                  <p:childTnLst>
                                    <p:set>
                                      <p:cBhvr>
                                        <p:cTn dur="1" fill="hold" id="47">
                                          <p:stCondLst>
                                            <p:cond delay="0"/>
                                          </p:stCondLst>
                                        </p:cTn>
                                        <p:tgtEl>
                                          <p:spTgt spid="14"/>
                                        </p:tgtEl>
                                        <p:attrNameLst>
                                          <p:attrName>style.visibility</p:attrName>
                                        </p:attrNameLst>
                                      </p:cBhvr>
                                      <p:to>
                                        <p:strVal val="visible"/>
                                      </p:to>
                                    </p:set>
                                    <p:animEffect filter="randombar(horizontal)" transition="in">
                                      <p:cBhvr>
                                        <p:cTn dur="750" id="48"/>
                                        <p:tgtEl>
                                          <p:spTgt spid="14"/>
                                        </p:tgtEl>
                                      </p:cBhvr>
                                    </p:animEffect>
                                  </p:childTnLst>
                                </p:cTn>
                              </p:par>
                              <p:par>
                                <p:cTn fill="hold" grpId="0" id="49" nodeType="withEffect" presetClass="entr" presetID="14" presetSubtype="10">
                                  <p:stCondLst>
                                    <p:cond delay="0"/>
                                  </p:stCondLst>
                                  <p:childTnLst>
                                    <p:set>
                                      <p:cBhvr>
                                        <p:cTn dur="1" fill="hold" id="50">
                                          <p:stCondLst>
                                            <p:cond delay="0"/>
                                          </p:stCondLst>
                                        </p:cTn>
                                        <p:tgtEl>
                                          <p:spTgt spid="16"/>
                                        </p:tgtEl>
                                        <p:attrNameLst>
                                          <p:attrName>style.visibility</p:attrName>
                                        </p:attrNameLst>
                                      </p:cBhvr>
                                      <p:to>
                                        <p:strVal val="visible"/>
                                      </p:to>
                                    </p:set>
                                    <p:animEffect filter="randombar(horizontal)" transition="in">
                                      <p:cBhvr>
                                        <p:cTn dur="750" id="51"/>
                                        <p:tgtEl>
                                          <p:spTgt spid="1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0" spid="6"/>
      <p:bldP grpId="0" spid="7"/>
      <p:bldP grpId="0" spid="8"/>
      <p:bldP grpId="0" spid="9"/>
      <p:bldP grpId="0" spid="10"/>
      <p:bldP grpId="0" spid="11"/>
      <p:bldP grpId="0" spid="12"/>
      <p:bldP grpId="0" spid="13"/>
      <p:bldP grpId="0" spid="14"/>
      <p:bldP grpId="0" spid="15"/>
      <p:bldP grpId="0" spid="16"/>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等腰三角形 3"/>
          <p:cNvSpPr/>
          <p:nvPr/>
        </p:nvSpPr>
        <p:spPr>
          <a:xfrm rot="5400000">
            <a:off x="-169752" y="169753"/>
            <a:ext cx="4227936" cy="3888432"/>
          </a:xfrm>
          <a:prstGeom prst="triangle">
            <a:avLst>
              <a:gd fmla="val 0" name="adj"/>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 name="矩形 4"/>
          <p:cNvSpPr/>
          <p:nvPr/>
        </p:nvSpPr>
        <p:spPr>
          <a:xfrm rot="18900000">
            <a:off x="1675926" y="618677"/>
            <a:ext cx="443459" cy="44345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 name="矩形 5"/>
          <p:cNvSpPr/>
          <p:nvPr/>
        </p:nvSpPr>
        <p:spPr>
          <a:xfrm rot="18900000">
            <a:off x="1218202" y="1969952"/>
            <a:ext cx="288032" cy="288032"/>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 name="矩形 10"/>
          <p:cNvSpPr/>
          <p:nvPr/>
        </p:nvSpPr>
        <p:spPr>
          <a:xfrm rot="18900000">
            <a:off x="526632" y="1152871"/>
            <a:ext cx="450432" cy="45043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zh-CN" lang="en-US">
              <a:cs typeface="+mn-ea"/>
              <a:sym typeface="+mn-lt"/>
            </a:endParaRPr>
          </a:p>
          <a:p>
            <a:pPr algn="ctr"/>
            <a:endParaRPr altLang="zh-CN" lang="en-US">
              <a:cs typeface="+mn-ea"/>
              <a:sym typeface="+mn-lt"/>
            </a:endParaRPr>
          </a:p>
          <a:p>
            <a:pPr algn="ctr"/>
            <a:endParaRPr altLang="zh-CN" lang="en-US">
              <a:cs typeface="+mn-ea"/>
              <a:sym typeface="+mn-lt"/>
            </a:endParaRPr>
          </a:p>
          <a:p>
            <a:pPr algn="ctr"/>
            <a:endParaRPr altLang="zh-CN" lang="en-US">
              <a:cs typeface="+mn-ea"/>
              <a:sym typeface="+mn-lt"/>
            </a:endParaRPr>
          </a:p>
        </p:txBody>
      </p:sp>
      <p:sp>
        <p:nvSpPr>
          <p:cNvPr id="12" name="矩形 11"/>
          <p:cNvSpPr/>
          <p:nvPr/>
        </p:nvSpPr>
        <p:spPr>
          <a:xfrm rot="18900000">
            <a:off x="566624" y="1447533"/>
            <a:ext cx="397532" cy="397532"/>
          </a:xfrm>
          <a:prstGeom prst="rect">
            <a:avLst/>
          </a:prstGeom>
          <a:solidFill>
            <a:schemeClr val="bg1">
              <a:lumMod val="75000"/>
            </a:schemeClr>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4" name="矩形 13"/>
          <p:cNvSpPr/>
          <p:nvPr/>
        </p:nvSpPr>
        <p:spPr>
          <a:xfrm rot="18900000">
            <a:off x="3067483" y="470465"/>
            <a:ext cx="288032" cy="144016"/>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0" name="矩形 19"/>
          <p:cNvSpPr/>
          <p:nvPr/>
        </p:nvSpPr>
        <p:spPr>
          <a:xfrm rot="18900000">
            <a:off x="3198605" y="1933205"/>
            <a:ext cx="544052" cy="54405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3" name="矩形 22"/>
          <p:cNvSpPr/>
          <p:nvPr/>
        </p:nvSpPr>
        <p:spPr>
          <a:xfrm rot="18900000">
            <a:off x="2826103" y="1368225"/>
            <a:ext cx="272026" cy="272026"/>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5" name="矩形 24"/>
          <p:cNvSpPr/>
          <p:nvPr/>
        </p:nvSpPr>
        <p:spPr>
          <a:xfrm rot="18900000">
            <a:off x="3210016" y="2373976"/>
            <a:ext cx="272026" cy="272026"/>
          </a:xfrm>
          <a:prstGeom prst="rect">
            <a:avLst/>
          </a:prstGeom>
          <a:solidFill>
            <a:srgbClr val="273045">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6" name="矩形 25"/>
          <p:cNvSpPr/>
          <p:nvPr/>
        </p:nvSpPr>
        <p:spPr>
          <a:xfrm rot="18900000">
            <a:off x="1998752" y="1636898"/>
            <a:ext cx="470822" cy="470822"/>
          </a:xfrm>
          <a:prstGeom prst="rect">
            <a:avLst/>
          </a:prstGeom>
          <a:solidFill>
            <a:schemeClr val="bg1">
              <a:lumMod val="8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2" name="组合 1"/>
          <p:cNvGrpSpPr/>
          <p:nvPr/>
        </p:nvGrpSpPr>
        <p:grpSpPr>
          <a:xfrm>
            <a:off x="478188" y="2491941"/>
            <a:ext cx="1604068" cy="1825962"/>
            <a:chOff x="478188" y="2491941"/>
            <a:chExt cx="1604068" cy="1825962"/>
          </a:xfrm>
        </p:grpSpPr>
        <p:sp>
          <p:nvSpPr>
            <p:cNvPr id="15" name="矩形 14"/>
            <p:cNvSpPr/>
            <p:nvPr/>
          </p:nvSpPr>
          <p:spPr>
            <a:xfrm rot="18900000">
              <a:off x="478188" y="2741565"/>
              <a:ext cx="732139" cy="73213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 name="矩形 15"/>
            <p:cNvSpPr/>
            <p:nvPr/>
          </p:nvSpPr>
          <p:spPr>
            <a:xfrm rot="18900000">
              <a:off x="1444626" y="3204415"/>
              <a:ext cx="606878" cy="606878"/>
            </a:xfrm>
            <a:prstGeom prst="rect">
              <a:avLst/>
            </a:prstGeom>
            <a:solidFill>
              <a:schemeClr val="bg1">
                <a:lumMod val="85000"/>
              </a:schemeClr>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 name="矩形 16"/>
            <p:cNvSpPr/>
            <p:nvPr/>
          </p:nvSpPr>
          <p:spPr>
            <a:xfrm rot="18900000">
              <a:off x="1241886" y="3051907"/>
              <a:ext cx="377718" cy="37771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8" name="矩形 17"/>
            <p:cNvSpPr/>
            <p:nvPr/>
          </p:nvSpPr>
          <p:spPr>
            <a:xfrm rot="18900000">
              <a:off x="1210483" y="3663338"/>
              <a:ext cx="654565" cy="65456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9" name="矩形 18"/>
            <p:cNvSpPr/>
            <p:nvPr/>
          </p:nvSpPr>
          <p:spPr>
            <a:xfrm rot="18900000">
              <a:off x="956846" y="3117753"/>
              <a:ext cx="654565" cy="65456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 name="矩形 9"/>
            <p:cNvSpPr/>
            <p:nvPr/>
          </p:nvSpPr>
          <p:spPr>
            <a:xfrm rot="18900000">
              <a:off x="1240646" y="2491941"/>
              <a:ext cx="841610" cy="84161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31" name="TextBox 30"/>
          <p:cNvSpPr txBox="1"/>
          <p:nvPr/>
        </p:nvSpPr>
        <p:spPr>
          <a:xfrm>
            <a:off x="4355976" y="2211710"/>
            <a:ext cx="4094480" cy="762000"/>
          </a:xfrm>
          <a:prstGeom prst="rect">
            <a:avLst/>
          </a:prstGeom>
          <a:noFill/>
        </p:spPr>
        <p:txBody>
          <a:bodyPr rtlCol="0" wrap="none">
            <a:spAutoFit/>
          </a:bodyPr>
          <a:lstStyle/>
          <a:p>
            <a:r>
              <a:rPr altLang="en-US" b="1" lang="zh-CN" sz="4400">
                <a:cs typeface="+mn-ea"/>
                <a:sym typeface="+mn-lt"/>
              </a:rPr>
              <a:t>谢谢观看与聆听</a:t>
            </a:r>
          </a:p>
        </p:txBody>
      </p:sp>
      <p:grpSp>
        <p:nvGrpSpPr>
          <p:cNvPr id="1025" name="组合 1024"/>
          <p:cNvGrpSpPr/>
          <p:nvPr/>
        </p:nvGrpSpPr>
        <p:grpSpPr>
          <a:xfrm>
            <a:off x="8010071" y="4323214"/>
            <a:ext cx="845241" cy="620356"/>
            <a:chOff x="7789817" y="4257180"/>
            <a:chExt cx="845241" cy="620356"/>
          </a:xfrm>
        </p:grpSpPr>
        <p:grpSp>
          <p:nvGrpSpPr>
            <p:cNvPr id="7" name="组合 6"/>
            <p:cNvGrpSpPr/>
            <p:nvPr/>
          </p:nvGrpSpPr>
          <p:grpSpPr>
            <a:xfrm>
              <a:off x="8306276" y="4330865"/>
              <a:ext cx="328782" cy="303293"/>
              <a:chOff x="8349677" y="4284250"/>
              <a:chExt cx="600042" cy="553523"/>
            </a:xfrm>
          </p:grpSpPr>
          <p:sp>
            <p:nvSpPr>
              <p:cNvPr id="21" name="矩形 20"/>
              <p:cNvSpPr/>
              <p:nvPr/>
            </p:nvSpPr>
            <p:spPr>
              <a:xfrm rot="18900000">
                <a:off x="8349677" y="4284250"/>
                <a:ext cx="272026" cy="272026"/>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2" name="矩形 21"/>
              <p:cNvSpPr/>
              <p:nvPr/>
            </p:nvSpPr>
            <p:spPr>
              <a:xfrm rot="18900000">
                <a:off x="8724654" y="4612708"/>
                <a:ext cx="225065" cy="22506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47" name="矩形 46"/>
            <p:cNvSpPr/>
            <p:nvPr/>
          </p:nvSpPr>
          <p:spPr>
            <a:xfrm rot="8100000">
              <a:off x="7789817" y="4339105"/>
              <a:ext cx="264135" cy="26413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8" name="矩形 47"/>
            <p:cNvSpPr/>
            <p:nvPr/>
          </p:nvSpPr>
          <p:spPr>
            <a:xfrm rot="8100000">
              <a:off x="8102733" y="4745468"/>
              <a:ext cx="132068" cy="132068"/>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50" name="矩形 49"/>
            <p:cNvSpPr/>
            <p:nvPr/>
          </p:nvSpPr>
          <p:spPr>
            <a:xfrm rot="8100000">
              <a:off x="7916345" y="4257180"/>
              <a:ext cx="132068" cy="132068"/>
            </a:xfrm>
            <a:prstGeom prst="rect">
              <a:avLst/>
            </a:prstGeom>
            <a:solidFill>
              <a:srgbClr val="273045">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54" name="TextBox 53"/>
          <p:cNvSpPr txBox="1"/>
          <p:nvPr/>
        </p:nvSpPr>
        <p:spPr>
          <a:xfrm>
            <a:off x="6401982" y="1347614"/>
            <a:ext cx="2059305" cy="1005840"/>
          </a:xfrm>
          <a:prstGeom prst="rect">
            <a:avLst/>
          </a:prstGeom>
          <a:noFill/>
        </p:spPr>
        <p:txBody>
          <a:bodyPr rtlCol="0" wrap="none">
            <a:spAutoFit/>
          </a:bodyPr>
          <a:lstStyle/>
          <a:p>
            <a:r>
              <a:rPr altLang="zh-CN" lang="en-US" smtClean="0" sz="6000">
                <a:cs typeface="+mn-ea"/>
                <a:sym typeface="+mn-lt"/>
              </a:rPr>
              <a:t>20XX</a:t>
            </a:r>
          </a:p>
        </p:txBody>
      </p:sp>
      <p:sp>
        <p:nvSpPr>
          <p:cNvPr id="55" name="TextBox 54"/>
          <p:cNvSpPr txBox="1"/>
          <p:nvPr/>
        </p:nvSpPr>
        <p:spPr>
          <a:xfrm>
            <a:off x="4094084" y="2931790"/>
            <a:ext cx="4294340" cy="365760"/>
          </a:xfrm>
          <a:prstGeom prst="rect">
            <a:avLst/>
          </a:prstGeom>
          <a:noFill/>
        </p:spPr>
        <p:txBody>
          <a:bodyPr rtlCol="0" wrap="square">
            <a:spAutoFit/>
          </a:bodyPr>
          <a:lstStyle/>
          <a:p>
            <a:pPr algn="r"/>
            <a:r>
              <a:rPr altLang="zh-CN" lang="en-US">
                <a:cs typeface="+mn-ea"/>
                <a:sym typeface="+mn-lt"/>
              </a:rPr>
              <a:t>Thank you for watching and listening </a:t>
            </a:r>
          </a:p>
        </p:txBody>
      </p:sp>
      <p:grpSp>
        <p:nvGrpSpPr>
          <p:cNvPr id="1030" name="组合 1029"/>
          <p:cNvGrpSpPr/>
          <p:nvPr/>
        </p:nvGrpSpPr>
        <p:grpSpPr>
          <a:xfrm>
            <a:off x="3346029" y="-367929"/>
            <a:ext cx="1237092" cy="1436232"/>
            <a:chOff x="3288977" y="-263355"/>
            <a:chExt cx="1237092" cy="1436232"/>
          </a:xfrm>
        </p:grpSpPr>
        <p:cxnSp>
          <p:nvCxnSpPr>
            <p:cNvPr id="1029" name="直接连接符 1028"/>
            <p:cNvCxnSpPr/>
            <p:nvPr/>
          </p:nvCxnSpPr>
          <p:spPr>
            <a:xfrm flipV="1">
              <a:off x="3685663" y="-263355"/>
              <a:ext cx="840406" cy="840406"/>
            </a:xfrm>
            <a:prstGeom prst="line">
              <a:avLst/>
            </a:prstGeom>
            <a:ln w="12700">
              <a:solidFill>
                <a:srgbClr val="273045"/>
              </a:solidFill>
            </a:ln>
          </p:spPr>
          <p:style>
            <a:lnRef idx="1">
              <a:schemeClr val="accent1"/>
            </a:lnRef>
            <a:fillRef idx="0">
              <a:schemeClr val="accent1"/>
            </a:fillRef>
            <a:effectRef idx="0">
              <a:schemeClr val="accent1"/>
            </a:effectRef>
            <a:fontRef idx="minor">
              <a:schemeClr val="tx1"/>
            </a:fontRef>
          </p:style>
        </p:cxnSp>
        <p:cxnSp>
          <p:nvCxnSpPr>
            <p:cNvPr id="58" name="直接连接符 57"/>
            <p:cNvCxnSpPr/>
            <p:nvPr/>
          </p:nvCxnSpPr>
          <p:spPr>
            <a:xfrm flipV="1">
              <a:off x="3288977" y="332471"/>
              <a:ext cx="840406" cy="840406"/>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cxnSp>
        <p:nvCxnSpPr>
          <p:cNvPr id="60" name="直接连接符 59"/>
          <p:cNvCxnSpPr/>
          <p:nvPr/>
        </p:nvCxnSpPr>
        <p:spPr>
          <a:xfrm flipV="1">
            <a:off x="401078" y="4725733"/>
            <a:ext cx="840406" cy="840406"/>
          </a:xfrm>
          <a:prstGeom prst="line">
            <a:avLst/>
          </a:prstGeom>
          <a:ln w="12700">
            <a:solidFill>
              <a:srgbClr val="273045"/>
            </a:solidFill>
          </a:ln>
        </p:spPr>
        <p:style>
          <a:lnRef idx="1">
            <a:schemeClr val="accent1"/>
          </a:lnRef>
          <a:fillRef idx="0">
            <a:schemeClr val="accent1"/>
          </a:fillRef>
          <a:effectRef idx="0">
            <a:schemeClr val="accent1"/>
          </a:effectRef>
          <a:fontRef idx="minor">
            <a:schemeClr val="tx1"/>
          </a:fontRef>
        </p:style>
      </p:cxnSp>
      <p:sp>
        <p:nvSpPr>
          <p:cNvPr id="1031" name="矩形 1030"/>
          <p:cNvSpPr/>
          <p:nvPr/>
        </p:nvSpPr>
        <p:spPr>
          <a:xfrm>
            <a:off x="8460432" y="1430924"/>
            <a:ext cx="79313" cy="1788898"/>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5" name="矩形 34"/>
          <p:cNvSpPr/>
          <p:nvPr/>
        </p:nvSpPr>
        <p:spPr>
          <a:xfrm rot="18900000">
            <a:off x="1044499" y="3248316"/>
            <a:ext cx="393968" cy="393968"/>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Tree>
    <p:extLst>
      <p:ext uri="{BB962C8B-B14F-4D97-AF65-F5344CB8AC3E}">
        <p14:creationId val="4108074689"/>
      </p:ext>
    </p:extLst>
  </p:cSld>
  <p:clrMapOvr>
    <a:masterClrMapping/>
  </p:clrMapOvr>
  <mc:AlternateContent>
    <mc:Choice Requires="p14">
      <p:transition advClick="0" p14:dur="1600" spd="slow">
        <p14:prism isContent="1" isInverted="1"/>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9">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1000" fill="hold" id="7"/>
                                        <p:tgtEl>
                                          <p:spTgt spid="4"/>
                                        </p:tgtEl>
                                        <p:attrNameLst>
                                          <p:attrName>ppt_x</p:attrName>
                                        </p:attrNameLst>
                                      </p:cBhvr>
                                      <p:tavLst>
                                        <p:tav tm="0">
                                          <p:val>
                                            <p:strVal val="0-#ppt_w/2"/>
                                          </p:val>
                                        </p:tav>
                                        <p:tav tm="100000">
                                          <p:val>
                                            <p:strVal val="#ppt_x"/>
                                          </p:val>
                                        </p:tav>
                                      </p:tavLst>
                                    </p:anim>
                                    <p:anim calcmode="lin" valueType="num">
                                      <p:cBhvr additive="base">
                                        <p:cTn dur="1000" fill="hold" id="8"/>
                                        <p:tgtEl>
                                          <p:spTgt spid="4"/>
                                        </p:tgtEl>
                                        <p:attrNameLst>
                                          <p:attrName>ppt_y</p:attrName>
                                        </p:attrNameLst>
                                      </p:cBhvr>
                                      <p:tavLst>
                                        <p:tav tm="0">
                                          <p:val>
                                            <p:strVal val="0-#ppt_h/2"/>
                                          </p:val>
                                        </p:tav>
                                        <p:tav tm="100000">
                                          <p:val>
                                            <p:strVal val="#ppt_y"/>
                                          </p:val>
                                        </p:tav>
                                      </p:tavLst>
                                    </p:anim>
                                  </p:childTnLst>
                                </p:cTn>
                              </p:par>
                              <p:par>
                                <p:cTn fill="hold" grpId="0" id="9" nodeType="withEffect" presetClass="entr" presetID="42" presetSubtype="0">
                                  <p:stCondLst>
                                    <p:cond delay="250"/>
                                  </p:stCondLst>
                                  <p:childTnLst>
                                    <p:set>
                                      <p:cBhvr>
                                        <p:cTn dur="1" fill="hold" id="10">
                                          <p:stCondLst>
                                            <p:cond delay="0"/>
                                          </p:stCondLst>
                                        </p:cTn>
                                        <p:tgtEl>
                                          <p:spTgt spid="5"/>
                                        </p:tgtEl>
                                        <p:attrNameLst>
                                          <p:attrName>style.visibility</p:attrName>
                                        </p:attrNameLst>
                                      </p:cBhvr>
                                      <p:to>
                                        <p:strVal val="visible"/>
                                      </p:to>
                                    </p:set>
                                    <p:animEffect filter="fade" transition="in">
                                      <p:cBhvr>
                                        <p:cTn dur="750" id="11"/>
                                        <p:tgtEl>
                                          <p:spTgt spid="5"/>
                                        </p:tgtEl>
                                      </p:cBhvr>
                                    </p:animEffect>
                                    <p:anim calcmode="lin" valueType="num">
                                      <p:cBhvr>
                                        <p:cTn dur="750" fill="hold" id="12"/>
                                        <p:tgtEl>
                                          <p:spTgt spid="5"/>
                                        </p:tgtEl>
                                        <p:attrNameLst>
                                          <p:attrName>ppt_x</p:attrName>
                                        </p:attrNameLst>
                                      </p:cBhvr>
                                      <p:tavLst>
                                        <p:tav tm="0">
                                          <p:val>
                                            <p:strVal val="#ppt_x"/>
                                          </p:val>
                                        </p:tav>
                                        <p:tav tm="100000">
                                          <p:val>
                                            <p:strVal val="#ppt_x"/>
                                          </p:val>
                                        </p:tav>
                                      </p:tavLst>
                                    </p:anim>
                                    <p:anim calcmode="lin" valueType="num">
                                      <p:cBhvr>
                                        <p:cTn dur="750" fill="hold" id="13"/>
                                        <p:tgtEl>
                                          <p:spTgt spid="5"/>
                                        </p:tgtEl>
                                        <p:attrNameLst>
                                          <p:attrName>ppt_y</p:attrName>
                                        </p:attrNameLst>
                                      </p:cBhvr>
                                      <p:tavLst>
                                        <p:tav tm="0">
                                          <p:val>
                                            <p:strVal val="#ppt_y+.1"/>
                                          </p:val>
                                        </p:tav>
                                        <p:tav tm="100000">
                                          <p:val>
                                            <p:strVal val="#ppt_y"/>
                                          </p:val>
                                        </p:tav>
                                      </p:tavLst>
                                    </p:anim>
                                  </p:childTnLst>
                                </p:cTn>
                              </p:par>
                              <p:par>
                                <p:cTn fill="hold" grpId="0" id="14" nodeType="withEffect" presetClass="entr" presetID="42" presetSubtype="0">
                                  <p:stCondLst>
                                    <p:cond delay="500"/>
                                  </p:stCondLst>
                                  <p:childTnLst>
                                    <p:set>
                                      <p:cBhvr>
                                        <p:cTn dur="1" fill="hold" id="15">
                                          <p:stCondLst>
                                            <p:cond delay="0"/>
                                          </p:stCondLst>
                                        </p:cTn>
                                        <p:tgtEl>
                                          <p:spTgt spid="11"/>
                                        </p:tgtEl>
                                        <p:attrNameLst>
                                          <p:attrName>style.visibility</p:attrName>
                                        </p:attrNameLst>
                                      </p:cBhvr>
                                      <p:to>
                                        <p:strVal val="visible"/>
                                      </p:to>
                                    </p:set>
                                    <p:animEffect filter="fade" transition="in">
                                      <p:cBhvr>
                                        <p:cTn dur="750" id="16"/>
                                        <p:tgtEl>
                                          <p:spTgt spid="11"/>
                                        </p:tgtEl>
                                      </p:cBhvr>
                                    </p:animEffect>
                                    <p:anim calcmode="lin" valueType="num">
                                      <p:cBhvr>
                                        <p:cTn dur="750" fill="hold" id="17"/>
                                        <p:tgtEl>
                                          <p:spTgt spid="11"/>
                                        </p:tgtEl>
                                        <p:attrNameLst>
                                          <p:attrName>ppt_x</p:attrName>
                                        </p:attrNameLst>
                                      </p:cBhvr>
                                      <p:tavLst>
                                        <p:tav tm="0">
                                          <p:val>
                                            <p:strVal val="#ppt_x"/>
                                          </p:val>
                                        </p:tav>
                                        <p:tav tm="100000">
                                          <p:val>
                                            <p:strVal val="#ppt_x"/>
                                          </p:val>
                                        </p:tav>
                                      </p:tavLst>
                                    </p:anim>
                                    <p:anim calcmode="lin" valueType="num">
                                      <p:cBhvr>
                                        <p:cTn dur="750" fill="hold" id="18"/>
                                        <p:tgtEl>
                                          <p:spTgt spid="11"/>
                                        </p:tgtEl>
                                        <p:attrNameLst>
                                          <p:attrName>ppt_y</p:attrName>
                                        </p:attrNameLst>
                                      </p:cBhvr>
                                      <p:tavLst>
                                        <p:tav tm="0">
                                          <p:val>
                                            <p:strVal val="#ppt_y+.1"/>
                                          </p:val>
                                        </p:tav>
                                        <p:tav tm="100000">
                                          <p:val>
                                            <p:strVal val="#ppt_y"/>
                                          </p:val>
                                        </p:tav>
                                      </p:tavLst>
                                    </p:anim>
                                  </p:childTnLst>
                                </p:cTn>
                              </p:par>
                              <p:par>
                                <p:cTn fill="hold" grpId="0" id="19" nodeType="withEffect" presetClass="entr" presetID="42" presetSubtype="0">
                                  <p:stCondLst>
                                    <p:cond delay="500"/>
                                  </p:stCondLst>
                                  <p:childTnLst>
                                    <p:set>
                                      <p:cBhvr>
                                        <p:cTn dur="1" fill="hold" id="20">
                                          <p:stCondLst>
                                            <p:cond delay="0"/>
                                          </p:stCondLst>
                                        </p:cTn>
                                        <p:tgtEl>
                                          <p:spTgt spid="12"/>
                                        </p:tgtEl>
                                        <p:attrNameLst>
                                          <p:attrName>style.visibility</p:attrName>
                                        </p:attrNameLst>
                                      </p:cBhvr>
                                      <p:to>
                                        <p:strVal val="visible"/>
                                      </p:to>
                                    </p:set>
                                    <p:animEffect filter="fade" transition="in">
                                      <p:cBhvr>
                                        <p:cTn dur="750" id="21"/>
                                        <p:tgtEl>
                                          <p:spTgt spid="12"/>
                                        </p:tgtEl>
                                      </p:cBhvr>
                                    </p:animEffect>
                                    <p:anim calcmode="lin" valueType="num">
                                      <p:cBhvr>
                                        <p:cTn dur="750" fill="hold" id="22"/>
                                        <p:tgtEl>
                                          <p:spTgt spid="12"/>
                                        </p:tgtEl>
                                        <p:attrNameLst>
                                          <p:attrName>ppt_x</p:attrName>
                                        </p:attrNameLst>
                                      </p:cBhvr>
                                      <p:tavLst>
                                        <p:tav tm="0">
                                          <p:val>
                                            <p:strVal val="#ppt_x"/>
                                          </p:val>
                                        </p:tav>
                                        <p:tav tm="100000">
                                          <p:val>
                                            <p:strVal val="#ppt_x"/>
                                          </p:val>
                                        </p:tav>
                                      </p:tavLst>
                                    </p:anim>
                                    <p:anim calcmode="lin" valueType="num">
                                      <p:cBhvr>
                                        <p:cTn dur="750" fill="hold" id="23"/>
                                        <p:tgtEl>
                                          <p:spTgt spid="12"/>
                                        </p:tgtEl>
                                        <p:attrNameLst>
                                          <p:attrName>ppt_y</p:attrName>
                                        </p:attrNameLst>
                                      </p:cBhvr>
                                      <p:tavLst>
                                        <p:tav tm="0">
                                          <p:val>
                                            <p:strVal val="#ppt_y+.1"/>
                                          </p:val>
                                        </p:tav>
                                        <p:tav tm="100000">
                                          <p:val>
                                            <p:strVal val="#ppt_y"/>
                                          </p:val>
                                        </p:tav>
                                      </p:tavLst>
                                    </p:anim>
                                  </p:childTnLst>
                                </p:cTn>
                              </p:par>
                              <p:par>
                                <p:cTn fill="hold" grpId="0" id="24" nodeType="withEffect" presetClass="entr" presetID="42" presetSubtype="0">
                                  <p:stCondLst>
                                    <p:cond delay="500"/>
                                  </p:stCondLst>
                                  <p:childTnLst>
                                    <p:set>
                                      <p:cBhvr>
                                        <p:cTn dur="1" fill="hold" id="25">
                                          <p:stCondLst>
                                            <p:cond delay="0"/>
                                          </p:stCondLst>
                                        </p:cTn>
                                        <p:tgtEl>
                                          <p:spTgt spid="6"/>
                                        </p:tgtEl>
                                        <p:attrNameLst>
                                          <p:attrName>style.visibility</p:attrName>
                                        </p:attrNameLst>
                                      </p:cBhvr>
                                      <p:to>
                                        <p:strVal val="visible"/>
                                      </p:to>
                                    </p:set>
                                    <p:animEffect filter="fade" transition="in">
                                      <p:cBhvr>
                                        <p:cTn dur="750" id="26"/>
                                        <p:tgtEl>
                                          <p:spTgt spid="6"/>
                                        </p:tgtEl>
                                      </p:cBhvr>
                                    </p:animEffect>
                                    <p:anim calcmode="lin" valueType="num">
                                      <p:cBhvr>
                                        <p:cTn dur="750" fill="hold" id="27"/>
                                        <p:tgtEl>
                                          <p:spTgt spid="6"/>
                                        </p:tgtEl>
                                        <p:attrNameLst>
                                          <p:attrName>ppt_x</p:attrName>
                                        </p:attrNameLst>
                                      </p:cBhvr>
                                      <p:tavLst>
                                        <p:tav tm="0">
                                          <p:val>
                                            <p:strVal val="#ppt_x"/>
                                          </p:val>
                                        </p:tav>
                                        <p:tav tm="100000">
                                          <p:val>
                                            <p:strVal val="#ppt_x"/>
                                          </p:val>
                                        </p:tav>
                                      </p:tavLst>
                                    </p:anim>
                                    <p:anim calcmode="lin" valueType="num">
                                      <p:cBhvr>
                                        <p:cTn dur="750" fill="hold" id="28"/>
                                        <p:tgtEl>
                                          <p:spTgt spid="6"/>
                                        </p:tgtEl>
                                        <p:attrNameLst>
                                          <p:attrName>ppt_y</p:attrName>
                                        </p:attrNameLst>
                                      </p:cBhvr>
                                      <p:tavLst>
                                        <p:tav tm="0">
                                          <p:val>
                                            <p:strVal val="#ppt_y+.1"/>
                                          </p:val>
                                        </p:tav>
                                        <p:tav tm="100000">
                                          <p:val>
                                            <p:strVal val="#ppt_y"/>
                                          </p:val>
                                        </p:tav>
                                      </p:tavLst>
                                    </p:anim>
                                  </p:childTnLst>
                                </p:cTn>
                              </p:par>
                              <p:par>
                                <p:cTn fill="hold" grpId="0" id="29" nodeType="withEffect" presetClass="entr" presetID="42" presetSubtype="0">
                                  <p:stCondLst>
                                    <p:cond delay="750"/>
                                  </p:stCondLst>
                                  <p:childTnLst>
                                    <p:set>
                                      <p:cBhvr>
                                        <p:cTn dur="1" fill="hold" id="30">
                                          <p:stCondLst>
                                            <p:cond delay="0"/>
                                          </p:stCondLst>
                                        </p:cTn>
                                        <p:tgtEl>
                                          <p:spTgt spid="26"/>
                                        </p:tgtEl>
                                        <p:attrNameLst>
                                          <p:attrName>style.visibility</p:attrName>
                                        </p:attrNameLst>
                                      </p:cBhvr>
                                      <p:to>
                                        <p:strVal val="visible"/>
                                      </p:to>
                                    </p:set>
                                    <p:animEffect filter="fade" transition="in">
                                      <p:cBhvr>
                                        <p:cTn dur="750" id="31"/>
                                        <p:tgtEl>
                                          <p:spTgt spid="26"/>
                                        </p:tgtEl>
                                      </p:cBhvr>
                                    </p:animEffect>
                                    <p:anim calcmode="lin" valueType="num">
                                      <p:cBhvr>
                                        <p:cTn dur="750" fill="hold" id="32"/>
                                        <p:tgtEl>
                                          <p:spTgt spid="26"/>
                                        </p:tgtEl>
                                        <p:attrNameLst>
                                          <p:attrName>ppt_x</p:attrName>
                                        </p:attrNameLst>
                                      </p:cBhvr>
                                      <p:tavLst>
                                        <p:tav tm="0">
                                          <p:val>
                                            <p:strVal val="#ppt_x"/>
                                          </p:val>
                                        </p:tav>
                                        <p:tav tm="100000">
                                          <p:val>
                                            <p:strVal val="#ppt_x"/>
                                          </p:val>
                                        </p:tav>
                                      </p:tavLst>
                                    </p:anim>
                                    <p:anim calcmode="lin" valueType="num">
                                      <p:cBhvr>
                                        <p:cTn dur="750" fill="hold" id="33"/>
                                        <p:tgtEl>
                                          <p:spTgt spid="26"/>
                                        </p:tgtEl>
                                        <p:attrNameLst>
                                          <p:attrName>ppt_y</p:attrName>
                                        </p:attrNameLst>
                                      </p:cBhvr>
                                      <p:tavLst>
                                        <p:tav tm="0">
                                          <p:val>
                                            <p:strVal val="#ppt_y+.1"/>
                                          </p:val>
                                        </p:tav>
                                        <p:tav tm="100000">
                                          <p:val>
                                            <p:strVal val="#ppt_y"/>
                                          </p:val>
                                        </p:tav>
                                      </p:tavLst>
                                    </p:anim>
                                  </p:childTnLst>
                                </p:cTn>
                              </p:par>
                              <p:par>
                                <p:cTn fill="hold" grpId="0" id="34" nodeType="withEffect" presetClass="entr" presetID="42" presetSubtype="0">
                                  <p:stCondLst>
                                    <p:cond delay="750"/>
                                  </p:stCondLst>
                                  <p:childTnLst>
                                    <p:set>
                                      <p:cBhvr>
                                        <p:cTn dur="1" fill="hold" id="35">
                                          <p:stCondLst>
                                            <p:cond delay="0"/>
                                          </p:stCondLst>
                                        </p:cTn>
                                        <p:tgtEl>
                                          <p:spTgt spid="20"/>
                                        </p:tgtEl>
                                        <p:attrNameLst>
                                          <p:attrName>style.visibility</p:attrName>
                                        </p:attrNameLst>
                                      </p:cBhvr>
                                      <p:to>
                                        <p:strVal val="visible"/>
                                      </p:to>
                                    </p:set>
                                    <p:animEffect filter="fade" transition="in">
                                      <p:cBhvr>
                                        <p:cTn dur="750" id="36"/>
                                        <p:tgtEl>
                                          <p:spTgt spid="20"/>
                                        </p:tgtEl>
                                      </p:cBhvr>
                                    </p:animEffect>
                                    <p:anim calcmode="lin" valueType="num">
                                      <p:cBhvr>
                                        <p:cTn dur="750" fill="hold" id="37"/>
                                        <p:tgtEl>
                                          <p:spTgt spid="20"/>
                                        </p:tgtEl>
                                        <p:attrNameLst>
                                          <p:attrName>ppt_x</p:attrName>
                                        </p:attrNameLst>
                                      </p:cBhvr>
                                      <p:tavLst>
                                        <p:tav tm="0">
                                          <p:val>
                                            <p:strVal val="#ppt_x"/>
                                          </p:val>
                                        </p:tav>
                                        <p:tav tm="100000">
                                          <p:val>
                                            <p:strVal val="#ppt_x"/>
                                          </p:val>
                                        </p:tav>
                                      </p:tavLst>
                                    </p:anim>
                                    <p:anim calcmode="lin" valueType="num">
                                      <p:cBhvr>
                                        <p:cTn dur="750" fill="hold" id="38"/>
                                        <p:tgtEl>
                                          <p:spTgt spid="20"/>
                                        </p:tgtEl>
                                        <p:attrNameLst>
                                          <p:attrName>ppt_y</p:attrName>
                                        </p:attrNameLst>
                                      </p:cBhvr>
                                      <p:tavLst>
                                        <p:tav tm="0">
                                          <p:val>
                                            <p:strVal val="#ppt_y+.1"/>
                                          </p:val>
                                        </p:tav>
                                        <p:tav tm="100000">
                                          <p:val>
                                            <p:strVal val="#ppt_y"/>
                                          </p:val>
                                        </p:tav>
                                      </p:tavLst>
                                    </p:anim>
                                  </p:childTnLst>
                                </p:cTn>
                              </p:par>
                              <p:par>
                                <p:cTn fill="hold" grpId="0" id="39" nodeType="withEffect" presetClass="entr" presetID="42" presetSubtype="0">
                                  <p:stCondLst>
                                    <p:cond delay="1000"/>
                                  </p:stCondLst>
                                  <p:childTnLst>
                                    <p:set>
                                      <p:cBhvr>
                                        <p:cTn dur="1" fill="hold" id="40">
                                          <p:stCondLst>
                                            <p:cond delay="0"/>
                                          </p:stCondLst>
                                        </p:cTn>
                                        <p:tgtEl>
                                          <p:spTgt spid="23"/>
                                        </p:tgtEl>
                                        <p:attrNameLst>
                                          <p:attrName>style.visibility</p:attrName>
                                        </p:attrNameLst>
                                      </p:cBhvr>
                                      <p:to>
                                        <p:strVal val="visible"/>
                                      </p:to>
                                    </p:set>
                                    <p:animEffect filter="fade" transition="in">
                                      <p:cBhvr>
                                        <p:cTn dur="750" id="41"/>
                                        <p:tgtEl>
                                          <p:spTgt spid="23"/>
                                        </p:tgtEl>
                                      </p:cBhvr>
                                    </p:animEffect>
                                    <p:anim calcmode="lin" valueType="num">
                                      <p:cBhvr>
                                        <p:cTn dur="750" fill="hold" id="42"/>
                                        <p:tgtEl>
                                          <p:spTgt spid="23"/>
                                        </p:tgtEl>
                                        <p:attrNameLst>
                                          <p:attrName>ppt_x</p:attrName>
                                        </p:attrNameLst>
                                      </p:cBhvr>
                                      <p:tavLst>
                                        <p:tav tm="0">
                                          <p:val>
                                            <p:strVal val="#ppt_x"/>
                                          </p:val>
                                        </p:tav>
                                        <p:tav tm="100000">
                                          <p:val>
                                            <p:strVal val="#ppt_x"/>
                                          </p:val>
                                        </p:tav>
                                      </p:tavLst>
                                    </p:anim>
                                    <p:anim calcmode="lin" valueType="num">
                                      <p:cBhvr>
                                        <p:cTn dur="750" fill="hold" id="43"/>
                                        <p:tgtEl>
                                          <p:spTgt spid="23"/>
                                        </p:tgtEl>
                                        <p:attrNameLst>
                                          <p:attrName>ppt_y</p:attrName>
                                        </p:attrNameLst>
                                      </p:cBhvr>
                                      <p:tavLst>
                                        <p:tav tm="0">
                                          <p:val>
                                            <p:strVal val="#ppt_y+.1"/>
                                          </p:val>
                                        </p:tav>
                                        <p:tav tm="100000">
                                          <p:val>
                                            <p:strVal val="#ppt_y"/>
                                          </p:val>
                                        </p:tav>
                                      </p:tavLst>
                                    </p:anim>
                                  </p:childTnLst>
                                </p:cTn>
                              </p:par>
                              <p:par>
                                <p:cTn fill="hold" grpId="0" id="44" nodeType="withEffect" presetClass="entr" presetID="42" presetSubtype="0">
                                  <p:stCondLst>
                                    <p:cond delay="1000"/>
                                  </p:stCondLst>
                                  <p:childTnLst>
                                    <p:set>
                                      <p:cBhvr>
                                        <p:cTn dur="1" fill="hold" id="45">
                                          <p:stCondLst>
                                            <p:cond delay="0"/>
                                          </p:stCondLst>
                                        </p:cTn>
                                        <p:tgtEl>
                                          <p:spTgt spid="25"/>
                                        </p:tgtEl>
                                        <p:attrNameLst>
                                          <p:attrName>style.visibility</p:attrName>
                                        </p:attrNameLst>
                                      </p:cBhvr>
                                      <p:to>
                                        <p:strVal val="visible"/>
                                      </p:to>
                                    </p:set>
                                    <p:animEffect filter="fade" transition="in">
                                      <p:cBhvr>
                                        <p:cTn dur="750" id="46"/>
                                        <p:tgtEl>
                                          <p:spTgt spid="25"/>
                                        </p:tgtEl>
                                      </p:cBhvr>
                                    </p:animEffect>
                                    <p:anim calcmode="lin" valueType="num">
                                      <p:cBhvr>
                                        <p:cTn dur="750" fill="hold" id="47"/>
                                        <p:tgtEl>
                                          <p:spTgt spid="25"/>
                                        </p:tgtEl>
                                        <p:attrNameLst>
                                          <p:attrName>ppt_x</p:attrName>
                                        </p:attrNameLst>
                                      </p:cBhvr>
                                      <p:tavLst>
                                        <p:tav tm="0">
                                          <p:val>
                                            <p:strVal val="#ppt_x"/>
                                          </p:val>
                                        </p:tav>
                                        <p:tav tm="100000">
                                          <p:val>
                                            <p:strVal val="#ppt_x"/>
                                          </p:val>
                                        </p:tav>
                                      </p:tavLst>
                                    </p:anim>
                                    <p:anim calcmode="lin" valueType="num">
                                      <p:cBhvr>
                                        <p:cTn dur="750" fill="hold" id="48"/>
                                        <p:tgtEl>
                                          <p:spTgt spid="25"/>
                                        </p:tgtEl>
                                        <p:attrNameLst>
                                          <p:attrName>ppt_y</p:attrName>
                                        </p:attrNameLst>
                                      </p:cBhvr>
                                      <p:tavLst>
                                        <p:tav tm="0">
                                          <p:val>
                                            <p:strVal val="#ppt_y+.1"/>
                                          </p:val>
                                        </p:tav>
                                        <p:tav tm="100000">
                                          <p:val>
                                            <p:strVal val="#ppt_y"/>
                                          </p:val>
                                        </p:tav>
                                      </p:tavLst>
                                    </p:anim>
                                  </p:childTnLst>
                                </p:cTn>
                              </p:par>
                              <p:par>
                                <p:cTn fill="hold" grpId="0" id="49" nodeType="withEffect" presetClass="entr" presetID="42" presetSubtype="0">
                                  <p:stCondLst>
                                    <p:cond delay="1000"/>
                                  </p:stCondLst>
                                  <p:childTnLst>
                                    <p:set>
                                      <p:cBhvr>
                                        <p:cTn dur="1" fill="hold" id="50">
                                          <p:stCondLst>
                                            <p:cond delay="0"/>
                                          </p:stCondLst>
                                        </p:cTn>
                                        <p:tgtEl>
                                          <p:spTgt spid="14"/>
                                        </p:tgtEl>
                                        <p:attrNameLst>
                                          <p:attrName>style.visibility</p:attrName>
                                        </p:attrNameLst>
                                      </p:cBhvr>
                                      <p:to>
                                        <p:strVal val="visible"/>
                                      </p:to>
                                    </p:set>
                                    <p:animEffect filter="fade" transition="in">
                                      <p:cBhvr>
                                        <p:cTn dur="750" id="51"/>
                                        <p:tgtEl>
                                          <p:spTgt spid="14"/>
                                        </p:tgtEl>
                                      </p:cBhvr>
                                    </p:animEffect>
                                    <p:anim calcmode="lin" valueType="num">
                                      <p:cBhvr>
                                        <p:cTn dur="750" fill="hold" id="52"/>
                                        <p:tgtEl>
                                          <p:spTgt spid="14"/>
                                        </p:tgtEl>
                                        <p:attrNameLst>
                                          <p:attrName>ppt_x</p:attrName>
                                        </p:attrNameLst>
                                      </p:cBhvr>
                                      <p:tavLst>
                                        <p:tav tm="0">
                                          <p:val>
                                            <p:strVal val="#ppt_x"/>
                                          </p:val>
                                        </p:tav>
                                        <p:tav tm="100000">
                                          <p:val>
                                            <p:strVal val="#ppt_x"/>
                                          </p:val>
                                        </p:tav>
                                      </p:tavLst>
                                    </p:anim>
                                    <p:anim calcmode="lin" valueType="num">
                                      <p:cBhvr>
                                        <p:cTn dur="750" fill="hold" id="53"/>
                                        <p:tgtEl>
                                          <p:spTgt spid="14"/>
                                        </p:tgtEl>
                                        <p:attrNameLst>
                                          <p:attrName>ppt_y</p:attrName>
                                        </p:attrNameLst>
                                      </p:cBhvr>
                                      <p:tavLst>
                                        <p:tav tm="0">
                                          <p:val>
                                            <p:strVal val="#ppt_y+.1"/>
                                          </p:val>
                                        </p:tav>
                                        <p:tav tm="100000">
                                          <p:val>
                                            <p:strVal val="#ppt_y"/>
                                          </p:val>
                                        </p:tav>
                                      </p:tavLst>
                                    </p:anim>
                                  </p:childTnLst>
                                </p:cTn>
                              </p:par>
                              <p:par>
                                <p:cTn fill="hold" id="54" nodeType="withEffect" presetClass="entr" presetID="42" presetSubtype="0">
                                  <p:stCondLst>
                                    <p:cond delay="1500"/>
                                  </p:stCondLst>
                                  <p:childTnLst>
                                    <p:set>
                                      <p:cBhvr>
                                        <p:cTn dur="1" fill="hold" id="55">
                                          <p:stCondLst>
                                            <p:cond delay="0"/>
                                          </p:stCondLst>
                                        </p:cTn>
                                        <p:tgtEl>
                                          <p:spTgt spid="2"/>
                                        </p:tgtEl>
                                        <p:attrNameLst>
                                          <p:attrName>style.visibility</p:attrName>
                                        </p:attrNameLst>
                                      </p:cBhvr>
                                      <p:to>
                                        <p:strVal val="visible"/>
                                      </p:to>
                                    </p:set>
                                    <p:animEffect filter="fade" transition="in">
                                      <p:cBhvr>
                                        <p:cTn dur="750" id="56"/>
                                        <p:tgtEl>
                                          <p:spTgt spid="2"/>
                                        </p:tgtEl>
                                      </p:cBhvr>
                                    </p:animEffect>
                                    <p:anim calcmode="lin" valueType="num">
                                      <p:cBhvr>
                                        <p:cTn dur="750" fill="hold" id="57"/>
                                        <p:tgtEl>
                                          <p:spTgt spid="2"/>
                                        </p:tgtEl>
                                        <p:attrNameLst>
                                          <p:attrName>ppt_x</p:attrName>
                                        </p:attrNameLst>
                                      </p:cBhvr>
                                      <p:tavLst>
                                        <p:tav tm="0">
                                          <p:val>
                                            <p:strVal val="#ppt_x"/>
                                          </p:val>
                                        </p:tav>
                                        <p:tav tm="100000">
                                          <p:val>
                                            <p:strVal val="#ppt_x"/>
                                          </p:val>
                                        </p:tav>
                                      </p:tavLst>
                                    </p:anim>
                                    <p:anim calcmode="lin" valueType="num">
                                      <p:cBhvr>
                                        <p:cTn dur="750" fill="hold" id="58"/>
                                        <p:tgtEl>
                                          <p:spTgt spid="2"/>
                                        </p:tgtEl>
                                        <p:attrNameLst>
                                          <p:attrName>ppt_y</p:attrName>
                                        </p:attrNameLst>
                                      </p:cBhvr>
                                      <p:tavLst>
                                        <p:tav tm="0">
                                          <p:val>
                                            <p:strVal val="#ppt_y+.1"/>
                                          </p:val>
                                        </p:tav>
                                        <p:tav tm="100000">
                                          <p:val>
                                            <p:strVal val="#ppt_y"/>
                                          </p:val>
                                        </p:tav>
                                      </p:tavLst>
                                    </p:anim>
                                  </p:childTnLst>
                                </p:cTn>
                              </p:par>
                              <p:par>
                                <p:cTn fill="hold" grpId="0" id="59" nodeType="withEffect" presetClass="entr" presetID="42" presetSubtype="0">
                                  <p:stCondLst>
                                    <p:cond delay="1750"/>
                                  </p:stCondLst>
                                  <p:childTnLst>
                                    <p:set>
                                      <p:cBhvr>
                                        <p:cTn dur="1" fill="hold" id="60">
                                          <p:stCondLst>
                                            <p:cond delay="0"/>
                                          </p:stCondLst>
                                        </p:cTn>
                                        <p:tgtEl>
                                          <p:spTgt spid="35"/>
                                        </p:tgtEl>
                                        <p:attrNameLst>
                                          <p:attrName>style.visibility</p:attrName>
                                        </p:attrNameLst>
                                      </p:cBhvr>
                                      <p:to>
                                        <p:strVal val="visible"/>
                                      </p:to>
                                    </p:set>
                                    <p:animEffect filter="fade" transition="in">
                                      <p:cBhvr>
                                        <p:cTn dur="750" id="61"/>
                                        <p:tgtEl>
                                          <p:spTgt spid="35"/>
                                        </p:tgtEl>
                                      </p:cBhvr>
                                    </p:animEffect>
                                    <p:anim calcmode="lin" valueType="num">
                                      <p:cBhvr>
                                        <p:cTn dur="750" fill="hold" id="62"/>
                                        <p:tgtEl>
                                          <p:spTgt spid="35"/>
                                        </p:tgtEl>
                                        <p:attrNameLst>
                                          <p:attrName>ppt_x</p:attrName>
                                        </p:attrNameLst>
                                      </p:cBhvr>
                                      <p:tavLst>
                                        <p:tav tm="0">
                                          <p:val>
                                            <p:strVal val="#ppt_x"/>
                                          </p:val>
                                        </p:tav>
                                        <p:tav tm="100000">
                                          <p:val>
                                            <p:strVal val="#ppt_x"/>
                                          </p:val>
                                        </p:tav>
                                      </p:tavLst>
                                    </p:anim>
                                    <p:anim calcmode="lin" valueType="num">
                                      <p:cBhvr>
                                        <p:cTn dur="750" fill="hold" id="63"/>
                                        <p:tgtEl>
                                          <p:spTgt spid="35"/>
                                        </p:tgtEl>
                                        <p:attrNameLst>
                                          <p:attrName>ppt_y</p:attrName>
                                        </p:attrNameLst>
                                      </p:cBhvr>
                                      <p:tavLst>
                                        <p:tav tm="0">
                                          <p:val>
                                            <p:strVal val="#ppt_y+.1"/>
                                          </p:val>
                                        </p:tav>
                                        <p:tav tm="100000">
                                          <p:val>
                                            <p:strVal val="#ppt_y"/>
                                          </p:val>
                                        </p:tav>
                                      </p:tavLst>
                                    </p:anim>
                                  </p:childTnLst>
                                </p:cTn>
                              </p:par>
                            </p:childTnLst>
                          </p:cTn>
                        </p:par>
                        <p:par>
                          <p:cTn fill="hold" id="64" nodeType="afterGroup">
                            <p:stCondLst>
                              <p:cond delay="2500"/>
                            </p:stCondLst>
                            <p:childTnLst>
                              <p:par>
                                <p:cTn fill="hold" grpId="0" id="65" nodeType="afterEffect" presetClass="entr" presetID="22" presetSubtype="1">
                                  <p:stCondLst>
                                    <p:cond delay="0"/>
                                  </p:stCondLst>
                                  <p:childTnLst>
                                    <p:set>
                                      <p:cBhvr>
                                        <p:cTn dur="1" fill="hold" id="66">
                                          <p:stCondLst>
                                            <p:cond delay="0"/>
                                          </p:stCondLst>
                                        </p:cTn>
                                        <p:tgtEl>
                                          <p:spTgt spid="1031"/>
                                        </p:tgtEl>
                                        <p:attrNameLst>
                                          <p:attrName>style.visibility</p:attrName>
                                        </p:attrNameLst>
                                      </p:cBhvr>
                                      <p:to>
                                        <p:strVal val="visible"/>
                                      </p:to>
                                    </p:set>
                                    <p:animEffect filter="wipe(up)" transition="in">
                                      <p:cBhvr>
                                        <p:cTn dur="500" id="67"/>
                                        <p:tgtEl>
                                          <p:spTgt spid="1031"/>
                                        </p:tgtEl>
                                      </p:cBhvr>
                                    </p:animEffect>
                                  </p:childTnLst>
                                </p:cTn>
                              </p:par>
                              <p:par>
                                <p:cTn fill="hold" grpId="0" id="68" nodeType="withEffect" presetClass="entr" presetID="12" presetSubtype="2">
                                  <p:stCondLst>
                                    <p:cond delay="250"/>
                                  </p:stCondLst>
                                  <p:childTnLst>
                                    <p:set>
                                      <p:cBhvr>
                                        <p:cTn dur="1" fill="hold" id="69">
                                          <p:stCondLst>
                                            <p:cond delay="0"/>
                                          </p:stCondLst>
                                        </p:cTn>
                                        <p:tgtEl>
                                          <p:spTgt spid="54"/>
                                        </p:tgtEl>
                                        <p:attrNameLst>
                                          <p:attrName>style.visibility</p:attrName>
                                        </p:attrNameLst>
                                      </p:cBhvr>
                                      <p:to>
                                        <p:strVal val="visible"/>
                                      </p:to>
                                    </p:set>
                                    <p:anim calcmode="lin" valueType="num">
                                      <p:cBhvr additive="base">
                                        <p:cTn dur="500" id="70"/>
                                        <p:tgtEl>
                                          <p:spTgt spid="54"/>
                                        </p:tgtEl>
                                        <p:attrNameLst>
                                          <p:attrName>ppt_x</p:attrName>
                                        </p:attrNameLst>
                                      </p:cBhvr>
                                      <p:tavLst>
                                        <p:tav tm="0">
                                          <p:val>
                                            <p:strVal val="#ppt_x+#ppt_w*1.125000"/>
                                          </p:val>
                                        </p:tav>
                                        <p:tav tm="100000">
                                          <p:val>
                                            <p:strVal val="#ppt_x"/>
                                          </p:val>
                                        </p:tav>
                                      </p:tavLst>
                                    </p:anim>
                                    <p:animEffect filter="wipe(left)" transition="in">
                                      <p:cBhvr>
                                        <p:cTn dur="500" id="71"/>
                                        <p:tgtEl>
                                          <p:spTgt spid="54"/>
                                        </p:tgtEl>
                                      </p:cBhvr>
                                    </p:animEffect>
                                  </p:childTnLst>
                                </p:cTn>
                              </p:par>
                              <p:par>
                                <p:cTn fill="hold" grpId="0" id="72" nodeType="withEffect" presetClass="entr" presetID="12" presetSubtype="2">
                                  <p:stCondLst>
                                    <p:cond delay="500"/>
                                  </p:stCondLst>
                                  <p:childTnLst>
                                    <p:set>
                                      <p:cBhvr>
                                        <p:cTn dur="1" fill="hold" id="73">
                                          <p:stCondLst>
                                            <p:cond delay="0"/>
                                          </p:stCondLst>
                                        </p:cTn>
                                        <p:tgtEl>
                                          <p:spTgt spid="31"/>
                                        </p:tgtEl>
                                        <p:attrNameLst>
                                          <p:attrName>style.visibility</p:attrName>
                                        </p:attrNameLst>
                                      </p:cBhvr>
                                      <p:to>
                                        <p:strVal val="visible"/>
                                      </p:to>
                                    </p:set>
                                    <p:anim calcmode="lin" valueType="num">
                                      <p:cBhvr additive="base">
                                        <p:cTn dur="500" id="74"/>
                                        <p:tgtEl>
                                          <p:spTgt spid="31"/>
                                        </p:tgtEl>
                                        <p:attrNameLst>
                                          <p:attrName>ppt_x</p:attrName>
                                        </p:attrNameLst>
                                      </p:cBhvr>
                                      <p:tavLst>
                                        <p:tav tm="0">
                                          <p:val>
                                            <p:strVal val="#ppt_x+#ppt_w*1.125000"/>
                                          </p:val>
                                        </p:tav>
                                        <p:tav tm="100000">
                                          <p:val>
                                            <p:strVal val="#ppt_x"/>
                                          </p:val>
                                        </p:tav>
                                      </p:tavLst>
                                    </p:anim>
                                    <p:animEffect filter="wipe(left)" transition="in">
                                      <p:cBhvr>
                                        <p:cTn dur="500" id="75"/>
                                        <p:tgtEl>
                                          <p:spTgt spid="31"/>
                                        </p:tgtEl>
                                      </p:cBhvr>
                                    </p:animEffect>
                                  </p:childTnLst>
                                </p:cTn>
                              </p:par>
                              <p:par>
                                <p:cTn fill="hold" grpId="0" id="76" nodeType="withEffect" presetClass="entr" presetID="12" presetSubtype="2">
                                  <p:stCondLst>
                                    <p:cond delay="750"/>
                                  </p:stCondLst>
                                  <p:childTnLst>
                                    <p:set>
                                      <p:cBhvr>
                                        <p:cTn dur="1" fill="hold" id="77">
                                          <p:stCondLst>
                                            <p:cond delay="0"/>
                                          </p:stCondLst>
                                        </p:cTn>
                                        <p:tgtEl>
                                          <p:spTgt spid="55"/>
                                        </p:tgtEl>
                                        <p:attrNameLst>
                                          <p:attrName>style.visibility</p:attrName>
                                        </p:attrNameLst>
                                      </p:cBhvr>
                                      <p:to>
                                        <p:strVal val="visible"/>
                                      </p:to>
                                    </p:set>
                                    <p:anim calcmode="lin" valueType="num">
                                      <p:cBhvr additive="base">
                                        <p:cTn dur="500" id="78"/>
                                        <p:tgtEl>
                                          <p:spTgt spid="55"/>
                                        </p:tgtEl>
                                        <p:attrNameLst>
                                          <p:attrName>ppt_x</p:attrName>
                                        </p:attrNameLst>
                                      </p:cBhvr>
                                      <p:tavLst>
                                        <p:tav tm="0">
                                          <p:val>
                                            <p:strVal val="#ppt_x+#ppt_w*1.125000"/>
                                          </p:val>
                                        </p:tav>
                                        <p:tav tm="100000">
                                          <p:val>
                                            <p:strVal val="#ppt_x"/>
                                          </p:val>
                                        </p:tav>
                                      </p:tavLst>
                                    </p:anim>
                                    <p:animEffect filter="wipe(left)" transition="in">
                                      <p:cBhvr>
                                        <p:cTn dur="500" id="79"/>
                                        <p:tgtEl>
                                          <p:spTgt spid="55"/>
                                        </p:tgtEl>
                                      </p:cBhvr>
                                    </p:animEffect>
                                  </p:childTnLst>
                                </p:cTn>
                              </p:par>
                              <p:par>
                                <p:cTn fill="hold" id="80" nodeType="withEffect" presetClass="entr" presetID="10" presetSubtype="0">
                                  <p:stCondLst>
                                    <p:cond delay="750"/>
                                  </p:stCondLst>
                                  <p:childTnLst>
                                    <p:set>
                                      <p:cBhvr>
                                        <p:cTn dur="1" fill="hold" id="81">
                                          <p:stCondLst>
                                            <p:cond delay="0"/>
                                          </p:stCondLst>
                                        </p:cTn>
                                        <p:tgtEl>
                                          <p:spTgt spid="1025"/>
                                        </p:tgtEl>
                                        <p:attrNameLst>
                                          <p:attrName>style.visibility</p:attrName>
                                        </p:attrNameLst>
                                      </p:cBhvr>
                                      <p:to>
                                        <p:strVal val="visible"/>
                                      </p:to>
                                    </p:set>
                                    <p:animEffect filter="fade" transition="in">
                                      <p:cBhvr>
                                        <p:cTn dur="750" id="82"/>
                                        <p:tgtEl>
                                          <p:spTgt spid="1025"/>
                                        </p:tgtEl>
                                      </p:cBhvr>
                                    </p:animEffect>
                                  </p:childTnLst>
                                </p:cTn>
                              </p:par>
                              <p:par>
                                <p:cTn fill="hold" id="83" nodeType="withEffect" presetClass="entr" presetID="22" presetSubtype="1">
                                  <p:stCondLst>
                                    <p:cond delay="1000"/>
                                  </p:stCondLst>
                                  <p:childTnLst>
                                    <p:set>
                                      <p:cBhvr>
                                        <p:cTn dur="1" fill="hold" id="84">
                                          <p:stCondLst>
                                            <p:cond delay="0"/>
                                          </p:stCondLst>
                                        </p:cTn>
                                        <p:tgtEl>
                                          <p:spTgt spid="1030"/>
                                        </p:tgtEl>
                                        <p:attrNameLst>
                                          <p:attrName>style.visibility</p:attrName>
                                        </p:attrNameLst>
                                      </p:cBhvr>
                                      <p:to>
                                        <p:strVal val="visible"/>
                                      </p:to>
                                    </p:set>
                                    <p:animEffect filter="wipe(up)" transition="in">
                                      <p:cBhvr>
                                        <p:cTn dur="500" id="85"/>
                                        <p:tgtEl>
                                          <p:spTgt spid="1030"/>
                                        </p:tgtEl>
                                      </p:cBhvr>
                                    </p:animEffect>
                                  </p:childTnLst>
                                </p:cTn>
                              </p:par>
                              <p:par>
                                <p:cTn fill="hold" id="86" nodeType="withEffect" presetClass="entr" presetID="22" presetSubtype="1">
                                  <p:stCondLst>
                                    <p:cond delay="1000"/>
                                  </p:stCondLst>
                                  <p:childTnLst>
                                    <p:set>
                                      <p:cBhvr>
                                        <p:cTn dur="1" fill="hold" id="87">
                                          <p:stCondLst>
                                            <p:cond delay="0"/>
                                          </p:stCondLst>
                                        </p:cTn>
                                        <p:tgtEl>
                                          <p:spTgt spid="60"/>
                                        </p:tgtEl>
                                        <p:attrNameLst>
                                          <p:attrName>style.visibility</p:attrName>
                                        </p:attrNameLst>
                                      </p:cBhvr>
                                      <p:to>
                                        <p:strVal val="visible"/>
                                      </p:to>
                                    </p:set>
                                    <p:animEffect filter="wipe(up)" transition="in">
                                      <p:cBhvr>
                                        <p:cTn dur="500" id="88"/>
                                        <p:tgtEl>
                                          <p:spTgt spid="6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5"/>
      <p:bldP grpId="0" spid="6"/>
      <p:bldP grpId="0" spid="11"/>
      <p:bldP grpId="0" spid="12"/>
      <p:bldP grpId="0" spid="14"/>
      <p:bldP grpId="0" spid="20"/>
      <p:bldP grpId="0" spid="23"/>
      <p:bldP grpId="0" spid="25"/>
      <p:bldP grpId="0" spid="26"/>
      <p:bldP grpId="0" spid="31"/>
      <p:bldP grpId="0" spid="54"/>
      <p:bldP grpId="0" spid="55"/>
      <p:bldP grpId="0" spid="1031"/>
      <p:bldP grpId="0" spid="35"/>
    </p:bldLst>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矩形 3"/>
          <p:cNvSpPr/>
          <p:nvPr/>
        </p:nvSpPr>
        <p:spPr>
          <a:xfrm>
            <a:off x="1" y="2212399"/>
            <a:ext cx="9143999" cy="4929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tIns="0" rIns="135000" bIns="0" anchor="ctr"/>
          <a:lstStyle/>
          <a:p>
            <a:pPr algn="ctr">
              <a:defRPr/>
            </a:pPr>
            <a:r>
              <a:rPr lang="en-US" altLang="zh-CN" sz="210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www.youyedoc.com</a:t>
            </a:r>
          </a:p>
        </p:txBody>
      </p:sp>
      <p:sp>
        <p:nvSpPr>
          <p:cNvPr id="7" name="矩形 6"/>
          <p:cNvSpPr/>
          <p:nvPr/>
        </p:nvSpPr>
        <p:spPr>
          <a:xfrm>
            <a:off x="1" y="1636569"/>
            <a:ext cx="9143999" cy="58145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100" spc="15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更多精品PPT资源尽在—优页PPT！</a:t>
            </a:r>
          </a:p>
        </p:txBody>
      </p:sp>
      <p:sp>
        <p:nvSpPr>
          <p:cNvPr id="12" name="矩形 11"/>
          <p:cNvSpPr/>
          <p:nvPr/>
        </p:nvSpPr>
        <p:spPr>
          <a:xfrm>
            <a:off x="1936373" y="2940767"/>
            <a:ext cx="5179807" cy="1269578"/>
          </a:xfrm>
          <a:prstGeom prst="rect">
            <a:avLst/>
          </a:prstGeom>
          <a:noFill/>
          <a:ln w="25400" cap="flat" cmpd="sng" algn="ctr">
            <a:noFill/>
            <a:prstDash val="solid"/>
          </a:ln>
          <a:effectLst/>
        </p:spPr>
        <p:txBody>
          <a:bodyPr rtlCol="0" anchor="ctr"/>
          <a:lstStyle/>
          <a:p>
            <a:pPr>
              <a:lnSpc>
                <a:spcPts val="1800"/>
              </a:lnSpc>
            </a:pPr>
            <a:r>
              <a:rPr lang="en-US" altLang="zh-CN" sz="900" kern="0">
                <a:solidFill>
                  <a:srgbClr val="EEECE1">
                    <a:lumMod val="25000"/>
                  </a:srgbClr>
                </a:solidFill>
                <a:latin typeface="微软雅黑" panose="020b0503020204020204" pitchFamily="34" charset="-122"/>
                <a:ea typeface="微软雅黑" panose="020b0503020204020204" pitchFamily="34" charset="-122"/>
              </a:rPr>
              <a:t>PPT模板下载：www.youyedoc.com/moban/         节日PPT模板：www.youyedoc.com/jieri/</a:t>
            </a:r>
          </a:p>
          <a:p>
            <a:pPr>
              <a:lnSpc>
                <a:spcPts val="1800"/>
              </a:lnSpc>
            </a:pPr>
            <a:r>
              <a:rPr lang="en-US" altLang="zh-CN" sz="900" kern="0">
                <a:solidFill>
                  <a:srgbClr val="EEECE1">
                    <a:lumMod val="25000"/>
                  </a:srgbClr>
                </a:solidFill>
                <a:latin typeface="微软雅黑" panose="020b0503020204020204" pitchFamily="34" charset="-122"/>
                <a:ea typeface="微软雅黑" panose="020b0503020204020204" pitchFamily="34" charset="-122"/>
              </a:rPr>
              <a:t>PPT背景图片：www.youyedoc.com/beijing/          PPT图表下载：www.youyedoc.com/tubiao/</a:t>
            </a:r>
          </a:p>
          <a:p>
            <a:pPr>
              <a:lnSpc>
                <a:spcPts val="1800"/>
              </a:lnSpc>
            </a:pPr>
            <a:r>
              <a:rPr lang="en-US" altLang="zh-CN" sz="900" kern="0">
                <a:solidFill>
                  <a:srgbClr val="EEECE1">
                    <a:lumMod val="25000"/>
                  </a:srgbClr>
                </a:solidFill>
                <a:latin typeface="微软雅黑" panose="020b0503020204020204" pitchFamily="34" charset="-122"/>
                <a:ea typeface="微软雅黑" panose="020b0503020204020204" pitchFamily="34" charset="-122"/>
              </a:rPr>
              <a:t>PPT素材下载： www.youyedoc.com/sucai/            PPT教程下载：www.youyedoc.com/jiaocheng/</a:t>
            </a:r>
          </a:p>
          <a:p>
            <a:pPr>
              <a:lnSpc>
                <a:spcPts val="1800"/>
              </a:lnSpc>
            </a:pPr>
            <a:r>
              <a:rPr lang="en-US" altLang="zh-CN" sz="900" kern="0">
                <a:solidFill>
                  <a:srgbClr val="EEECE1">
                    <a:lumMod val="25000"/>
                  </a:srgbClr>
                </a:solidFill>
                <a:latin typeface="微软雅黑" panose="020b0503020204020204" pitchFamily="34" charset="-122"/>
                <a:ea typeface="微软雅黑" panose="020b0503020204020204" pitchFamily="34" charset="-122"/>
              </a:rPr>
              <a:t>字体下载：www.youyedoc.com/ziti/                       绘本故事PPT：www.youyedoc.com/gushi/</a:t>
            </a:r>
          </a:p>
          <a:p>
            <a:pPr>
              <a:lnSpc>
                <a:spcPts val="1800"/>
              </a:lnSpc>
            </a:pPr>
            <a:r>
              <a:rPr lang="en-US" altLang="zh-CN" sz="900" kern="0">
                <a:solidFill>
                  <a:srgbClr val="EEECE1">
                    <a:lumMod val="25000"/>
                  </a:srgbClr>
                </a:solidFill>
                <a:latin typeface="微软雅黑" panose="020b0503020204020204" pitchFamily="34" charset="-122"/>
                <a:ea typeface="微软雅黑" panose="020b0503020204020204" pitchFamily="34" charset="-122"/>
              </a:rPr>
              <a:t>PPT课件：www.youyedoc.com/kejian/</a:t>
            </a:r>
          </a:p>
        </p:txBody>
      </p:sp>
    </p:spTree>
    <p:extLst>
      <p:ext uri="{BB962C8B-B14F-4D97-AF65-F5344CB8AC3E}">
        <p14:creationId xmlns:p14="http://schemas.microsoft.com/office/powerpoint/2010/main" val="3160364644"/>
      </p:ext>
    </p:extLst>
  </p:cSld>
  <p:clrMapOvr>
    <a:masterClrMapping/>
  </p:clrMapOvr>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p:cNvGrpSpPr/>
          <p:nvPr/>
        </p:nvGrpSpPr>
        <p:grpSpPr>
          <a:xfrm rot="16200000">
            <a:off x="140999" y="2271331"/>
            <a:ext cx="2741895" cy="3043516"/>
            <a:chOff x="0" y="1"/>
            <a:chExt cx="2123058" cy="2356604"/>
          </a:xfrm>
        </p:grpSpPr>
        <p:sp>
          <p:nvSpPr>
            <p:cNvPr id="5" name="等腰三角形 4"/>
            <p:cNvSpPr/>
            <p:nvPr/>
          </p:nvSpPr>
          <p:spPr>
            <a:xfrm rot="5400000">
              <a:off x="-92684" y="92685"/>
              <a:ext cx="2308425" cy="2123058"/>
            </a:xfrm>
            <a:prstGeom prst="triangle">
              <a:avLst>
                <a:gd fmla="val 0" name="adj"/>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 name="矩形 5"/>
            <p:cNvSpPr/>
            <p:nvPr/>
          </p:nvSpPr>
          <p:spPr>
            <a:xfrm rot="18900000">
              <a:off x="915044" y="337794"/>
              <a:ext cx="242126" cy="24212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 name="矩形 6"/>
            <p:cNvSpPr/>
            <p:nvPr/>
          </p:nvSpPr>
          <p:spPr>
            <a:xfrm rot="18900000">
              <a:off x="665130" y="1075581"/>
              <a:ext cx="157264" cy="15726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 name="矩形 7"/>
            <p:cNvSpPr/>
            <p:nvPr/>
          </p:nvSpPr>
          <p:spPr>
            <a:xfrm rot="18900000">
              <a:off x="287538" y="629460"/>
              <a:ext cx="245933" cy="24593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 name="矩形 8"/>
            <p:cNvSpPr/>
            <p:nvPr/>
          </p:nvSpPr>
          <p:spPr>
            <a:xfrm rot="18900000">
              <a:off x="309373" y="790344"/>
              <a:ext cx="217050" cy="217050"/>
            </a:xfrm>
            <a:prstGeom prst="rect">
              <a:avLst/>
            </a:prstGeom>
            <a:solidFill>
              <a:schemeClr val="bg1">
                <a:lumMod val="75000"/>
              </a:schemeClr>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 name="矩形 9"/>
            <p:cNvSpPr/>
            <p:nvPr/>
          </p:nvSpPr>
          <p:spPr>
            <a:xfrm rot="18900000">
              <a:off x="1674825" y="256871"/>
              <a:ext cx="157264" cy="78632"/>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 name="矩形 10"/>
            <p:cNvSpPr/>
            <p:nvPr/>
          </p:nvSpPr>
          <p:spPr>
            <a:xfrm rot="18900000">
              <a:off x="261087" y="1496877"/>
              <a:ext cx="399743" cy="3997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 name="矩形 11"/>
            <p:cNvSpPr/>
            <p:nvPr/>
          </p:nvSpPr>
          <p:spPr>
            <a:xfrm rot="18900000">
              <a:off x="788756" y="1749590"/>
              <a:ext cx="331351" cy="331351"/>
            </a:xfrm>
            <a:prstGeom prst="rect">
              <a:avLst/>
            </a:prstGeom>
            <a:solidFill>
              <a:schemeClr val="bg1">
                <a:lumMod val="85000"/>
              </a:schemeClr>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3" name="矩形 12"/>
            <p:cNvSpPr/>
            <p:nvPr/>
          </p:nvSpPr>
          <p:spPr>
            <a:xfrm rot="18900000">
              <a:off x="678061" y="1666321"/>
              <a:ext cx="206232" cy="20623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4" name="矩形 13"/>
            <p:cNvSpPr/>
            <p:nvPr/>
          </p:nvSpPr>
          <p:spPr>
            <a:xfrm rot="18900000">
              <a:off x="522432" y="1702273"/>
              <a:ext cx="357388" cy="35738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5" name="矩形 14"/>
            <p:cNvSpPr/>
            <p:nvPr/>
          </p:nvSpPr>
          <p:spPr>
            <a:xfrm rot="18900000">
              <a:off x="1746417" y="1055518"/>
              <a:ext cx="297049" cy="29704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 name="矩形 15"/>
            <p:cNvSpPr/>
            <p:nvPr/>
          </p:nvSpPr>
          <p:spPr>
            <a:xfrm rot="18900000">
              <a:off x="1543033" y="747042"/>
              <a:ext cx="148524" cy="148524"/>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 name="矩形 16"/>
            <p:cNvSpPr/>
            <p:nvPr/>
          </p:nvSpPr>
          <p:spPr>
            <a:xfrm rot="18900000">
              <a:off x="494777" y="1773414"/>
              <a:ext cx="215104" cy="215104"/>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8" name="矩形 17"/>
            <p:cNvSpPr/>
            <p:nvPr/>
          </p:nvSpPr>
          <p:spPr>
            <a:xfrm rot="18900000">
              <a:off x="1752647" y="1296176"/>
              <a:ext cx="148524" cy="148524"/>
            </a:xfrm>
            <a:prstGeom prst="rect">
              <a:avLst/>
            </a:prstGeom>
            <a:solidFill>
              <a:srgbClr val="273045">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9" name="矩形 18"/>
            <p:cNvSpPr/>
            <p:nvPr/>
          </p:nvSpPr>
          <p:spPr>
            <a:xfrm rot="18900000">
              <a:off x="1091305" y="893736"/>
              <a:ext cx="257066" cy="257066"/>
            </a:xfrm>
            <a:prstGeom prst="rect">
              <a:avLst/>
            </a:prstGeom>
            <a:solidFill>
              <a:schemeClr val="bg1">
                <a:lumMod val="8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0" name="矩形 19"/>
            <p:cNvSpPr/>
            <p:nvPr/>
          </p:nvSpPr>
          <p:spPr>
            <a:xfrm rot="18900000">
              <a:off x="677384" y="1360584"/>
              <a:ext cx="459513" cy="45951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1" name="矩形 20"/>
            <p:cNvSpPr/>
            <p:nvPr/>
          </p:nvSpPr>
          <p:spPr>
            <a:xfrm rot="18900000">
              <a:off x="629038" y="2013164"/>
              <a:ext cx="343441" cy="34344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22" name="组合 21"/>
          <p:cNvGrpSpPr/>
          <p:nvPr/>
        </p:nvGrpSpPr>
        <p:grpSpPr>
          <a:xfrm rot="5400000">
            <a:off x="7497351" y="-83191"/>
            <a:ext cx="1583818" cy="1758045"/>
            <a:chOff x="0" y="1"/>
            <a:chExt cx="2123058" cy="2356604"/>
          </a:xfrm>
        </p:grpSpPr>
        <p:sp>
          <p:nvSpPr>
            <p:cNvPr id="23" name="等腰三角形 22"/>
            <p:cNvSpPr/>
            <p:nvPr/>
          </p:nvSpPr>
          <p:spPr>
            <a:xfrm rot="5400000">
              <a:off x="-92684" y="92685"/>
              <a:ext cx="2308425" cy="2123058"/>
            </a:xfrm>
            <a:prstGeom prst="triangle">
              <a:avLst>
                <a:gd fmla="val 0" name="adj"/>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4" name="矩形 23"/>
            <p:cNvSpPr/>
            <p:nvPr/>
          </p:nvSpPr>
          <p:spPr>
            <a:xfrm rot="18900000">
              <a:off x="915044" y="337794"/>
              <a:ext cx="242126" cy="24212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5" name="矩形 24"/>
            <p:cNvSpPr/>
            <p:nvPr/>
          </p:nvSpPr>
          <p:spPr>
            <a:xfrm rot="18900000">
              <a:off x="665130" y="1075581"/>
              <a:ext cx="157264" cy="15726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6" name="矩形 25"/>
            <p:cNvSpPr/>
            <p:nvPr/>
          </p:nvSpPr>
          <p:spPr>
            <a:xfrm rot="18900000">
              <a:off x="287538" y="629460"/>
              <a:ext cx="245933" cy="24593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7" name="矩形 26"/>
            <p:cNvSpPr/>
            <p:nvPr/>
          </p:nvSpPr>
          <p:spPr>
            <a:xfrm rot="18900000">
              <a:off x="309373" y="790344"/>
              <a:ext cx="217050" cy="217050"/>
            </a:xfrm>
            <a:prstGeom prst="rect">
              <a:avLst/>
            </a:prstGeom>
            <a:solidFill>
              <a:schemeClr val="bg1">
                <a:lumMod val="75000"/>
              </a:schemeClr>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8" name="矩形 27"/>
            <p:cNvSpPr/>
            <p:nvPr/>
          </p:nvSpPr>
          <p:spPr>
            <a:xfrm rot="18900000">
              <a:off x="1674825" y="256871"/>
              <a:ext cx="157264" cy="78632"/>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9" name="矩形 28"/>
            <p:cNvSpPr/>
            <p:nvPr/>
          </p:nvSpPr>
          <p:spPr>
            <a:xfrm rot="18900000">
              <a:off x="261087" y="1496877"/>
              <a:ext cx="399743" cy="3997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0" name="矩形 29"/>
            <p:cNvSpPr/>
            <p:nvPr/>
          </p:nvSpPr>
          <p:spPr>
            <a:xfrm rot="18900000">
              <a:off x="788756" y="1749590"/>
              <a:ext cx="331351" cy="331351"/>
            </a:xfrm>
            <a:prstGeom prst="rect">
              <a:avLst/>
            </a:prstGeom>
            <a:solidFill>
              <a:schemeClr val="bg1">
                <a:lumMod val="85000"/>
              </a:schemeClr>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1" name="矩形 30"/>
            <p:cNvSpPr/>
            <p:nvPr/>
          </p:nvSpPr>
          <p:spPr>
            <a:xfrm rot="18900000">
              <a:off x="678061" y="1666321"/>
              <a:ext cx="206232" cy="20623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2" name="矩形 31"/>
            <p:cNvSpPr/>
            <p:nvPr/>
          </p:nvSpPr>
          <p:spPr>
            <a:xfrm rot="18900000">
              <a:off x="522432" y="1702273"/>
              <a:ext cx="357388" cy="35738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3" name="矩形 32"/>
            <p:cNvSpPr/>
            <p:nvPr/>
          </p:nvSpPr>
          <p:spPr>
            <a:xfrm rot="18900000">
              <a:off x="1746417" y="1055518"/>
              <a:ext cx="297049" cy="29704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4" name="矩形 33"/>
            <p:cNvSpPr/>
            <p:nvPr/>
          </p:nvSpPr>
          <p:spPr>
            <a:xfrm rot="18900000">
              <a:off x="1543033" y="747042"/>
              <a:ext cx="148524" cy="148524"/>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5" name="矩形 34"/>
            <p:cNvSpPr/>
            <p:nvPr/>
          </p:nvSpPr>
          <p:spPr>
            <a:xfrm rot="18900000">
              <a:off x="494777" y="1773414"/>
              <a:ext cx="215104" cy="215104"/>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6" name="矩形 35"/>
            <p:cNvSpPr/>
            <p:nvPr/>
          </p:nvSpPr>
          <p:spPr>
            <a:xfrm rot="18900000">
              <a:off x="1752647" y="1296176"/>
              <a:ext cx="148524" cy="148524"/>
            </a:xfrm>
            <a:prstGeom prst="rect">
              <a:avLst/>
            </a:prstGeom>
            <a:solidFill>
              <a:srgbClr val="273045">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7" name="矩形 36"/>
            <p:cNvSpPr/>
            <p:nvPr/>
          </p:nvSpPr>
          <p:spPr>
            <a:xfrm rot="18900000">
              <a:off x="1091305" y="893736"/>
              <a:ext cx="257066" cy="257066"/>
            </a:xfrm>
            <a:prstGeom prst="rect">
              <a:avLst/>
            </a:prstGeom>
            <a:solidFill>
              <a:schemeClr val="bg1">
                <a:lumMod val="8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8" name="矩形 37"/>
            <p:cNvSpPr/>
            <p:nvPr/>
          </p:nvSpPr>
          <p:spPr>
            <a:xfrm rot="18900000">
              <a:off x="677384" y="1360584"/>
              <a:ext cx="459513" cy="45951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9" name="矩形 38"/>
            <p:cNvSpPr/>
            <p:nvPr/>
          </p:nvSpPr>
          <p:spPr>
            <a:xfrm rot="18900000">
              <a:off x="629038" y="2013164"/>
              <a:ext cx="343441" cy="34344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41" name="TextBox 7">
            <a:extLst>
              <a:ext uri="{FF2B5EF4-FFF2-40B4-BE49-F238E27FC236}">
                <a16:creationId xmlns:a16="http://schemas.microsoft.com/office/drawing/2014/main" id="{BDE0C5CE-00B3-4265-A611-DD8B2D85C94A}"/>
              </a:ext>
            </a:extLst>
          </p:cNvPr>
          <p:cNvSpPr txBox="1"/>
          <p:nvPr/>
        </p:nvSpPr>
        <p:spPr>
          <a:xfrm>
            <a:off x="2238702" y="2283718"/>
            <a:ext cx="4997594" cy="579120"/>
          </a:xfrm>
          <a:prstGeom prst="rect">
            <a:avLst/>
          </a:prstGeom>
          <a:noFill/>
        </p:spPr>
        <p:txBody>
          <a:bodyPr rtlCol="0" wrap="square">
            <a:spAutoFit/>
          </a:bodyPr>
          <a:lstStyle/>
          <a:p>
            <a:pPr algn="ctr"/>
            <a:r>
              <a:rPr altLang="en-US" lang="zh-CN" sz="3200">
                <a:solidFill>
                  <a:srgbClr val="273045"/>
                </a:solidFill>
                <a:cs typeface="+mn-ea"/>
                <a:sym typeface="+mn-lt"/>
              </a:rPr>
              <a:t>第一章标题内容</a:t>
            </a:r>
          </a:p>
        </p:txBody>
      </p:sp>
      <p:sp>
        <p:nvSpPr>
          <p:cNvPr id="42" name="矩形 41"/>
          <p:cNvSpPr/>
          <p:nvPr/>
        </p:nvSpPr>
        <p:spPr>
          <a:xfrm>
            <a:off x="4359483" y="1419622"/>
            <a:ext cx="756032" cy="756032"/>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a:solidFill>
                  <a:schemeClr val="bg1"/>
                </a:solidFill>
                <a:cs typeface="+mn-ea"/>
                <a:sym typeface="+mn-lt"/>
              </a:rPr>
              <a:t>PART   01</a:t>
            </a:r>
          </a:p>
        </p:txBody>
      </p:sp>
      <p:sp>
        <p:nvSpPr>
          <p:cNvPr id="43" name="矩形 42">
            <a:extLst>
              <a:ext uri="{FF2B5EF4-FFF2-40B4-BE49-F238E27FC236}">
                <a16:creationId xmlns:a16="http://schemas.microsoft.com/office/drawing/2014/main" id="{16359DD7-E23A-4F19-8E32-17D231E295E5}"/>
              </a:ext>
            </a:extLst>
          </p:cNvPr>
          <p:cNvSpPr/>
          <p:nvPr/>
        </p:nvSpPr>
        <p:spPr>
          <a:xfrm>
            <a:off x="2387736" y="3075805"/>
            <a:ext cx="4848560" cy="731520"/>
          </a:xfrm>
          <a:prstGeom prst="rect">
            <a:avLst/>
          </a:prstGeom>
        </p:spPr>
        <p:txBody>
          <a:bodyPr wrap="square">
            <a:spAutoFit/>
          </a:bodyPr>
          <a:lstStyle/>
          <a:p>
            <a:pPr algn="ctr">
              <a:lnSpc>
                <a:spcPct val="150000"/>
              </a:lnSpc>
            </a:pPr>
            <a:r>
              <a:rPr altLang="en-US" lang="zh-CN" sz="1400">
                <a:solidFill>
                  <a:srgbClr val="28354F"/>
                </a:solidFill>
                <a:cs typeface="+mn-ea"/>
                <a:sym typeface="+mn-lt"/>
              </a:rPr>
              <a:t>单击此处添加文字阐述，添加简短问题说明文字，具体添加文字在此处添加单击</a:t>
            </a:r>
          </a:p>
        </p:txBody>
      </p:sp>
      <p:grpSp>
        <p:nvGrpSpPr>
          <p:cNvPr id="44" name="组合 43"/>
          <p:cNvGrpSpPr/>
          <p:nvPr/>
        </p:nvGrpSpPr>
        <p:grpSpPr>
          <a:xfrm>
            <a:off x="5623896" y="1189824"/>
            <a:ext cx="790918" cy="918236"/>
            <a:chOff x="3288977" y="-263355"/>
            <a:chExt cx="1237092" cy="1436232"/>
          </a:xfrm>
        </p:grpSpPr>
        <p:cxnSp>
          <p:nvCxnSpPr>
            <p:cNvPr id="45" name="直接连接符 44"/>
            <p:cNvCxnSpPr/>
            <p:nvPr/>
          </p:nvCxnSpPr>
          <p:spPr>
            <a:xfrm flipV="1">
              <a:off x="3685663" y="-263355"/>
              <a:ext cx="840406" cy="840406"/>
            </a:xfrm>
            <a:prstGeom prst="line">
              <a:avLst/>
            </a:prstGeom>
            <a:ln w="12700">
              <a:solidFill>
                <a:srgbClr val="273045"/>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flipV="1">
              <a:off x="3288977" y="332471"/>
              <a:ext cx="840406" cy="840406"/>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cxnSp>
        <p:nvCxnSpPr>
          <p:cNvPr id="47" name="直接连接符 46"/>
          <p:cNvCxnSpPr/>
          <p:nvPr/>
        </p:nvCxnSpPr>
        <p:spPr>
          <a:xfrm flipV="1">
            <a:off x="2615861" y="2582096"/>
            <a:ext cx="465241" cy="465241"/>
          </a:xfrm>
          <a:prstGeom prst="line">
            <a:avLst/>
          </a:prstGeom>
          <a:ln w="12700">
            <a:solidFill>
              <a:srgbClr val="273045"/>
            </a:solidFill>
          </a:ln>
        </p:spPr>
        <p:style>
          <a:lnRef idx="1">
            <a:schemeClr val="accent1"/>
          </a:lnRef>
          <a:fillRef idx="0">
            <a:schemeClr val="accent1"/>
          </a:fillRef>
          <a:effectRef idx="0">
            <a:schemeClr val="accent1"/>
          </a:effectRef>
          <a:fontRef idx="minor">
            <a:schemeClr val="tx1"/>
          </a:fontRef>
        </p:style>
      </p:cxnSp>
      <p:sp>
        <p:nvSpPr>
          <p:cNvPr id="2" name="文本框 1"/>
          <p:cNvSpPr txBox="1"/>
          <p:nvPr/>
        </p:nvSpPr>
        <p:spPr>
          <a:xfrm>
            <a:off x="1545189" y="695476"/>
            <a:ext cx="1426294" cy="335280"/>
          </a:xfrm>
          <a:prstGeom prst="rect">
            <a:avLst/>
          </a:prstGeom>
          <a:noFill/>
        </p:spPr>
        <p:txBody>
          <a:bodyPr rtlCol="0" wrap="square">
            <a:spAutoFit/>
          </a:bodyPr>
          <a:lstStyle/>
          <a:p>
            <a:r>
              <a:rPr altLang="zh-CN" lang="en-US" sz="800">
                <a:solidFill>
                  <a:srgbClr val="FFFFFF"/>
                </a:solidFill>
              </a:rPr>
              <a:t>https://www.youyedoc.com/</a:t>
            </a:r>
          </a:p>
        </p:txBody>
      </p:sp>
    </p:spTree>
    <p:extLst>
      <p:ext uri="{BB962C8B-B14F-4D97-AF65-F5344CB8AC3E}">
        <p14:creationId val="2535270724"/>
      </p:ext>
    </p:extLst>
  </p:cSld>
  <p:clrMapOvr>
    <a:masterClrMapping/>
  </p:clrMapOvr>
  <mc:AlternateContent>
    <mc:Choice Requires="p14">
      <p:transition advClick="0" p14:dur="1600" spd="slow">
        <p14:prism isContent="1" isInverted="1"/>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1000" id="7"/>
                                        <p:tgtEl>
                                          <p:spTgt spid="4"/>
                                        </p:tgtEl>
                                      </p:cBhvr>
                                    </p:animEffect>
                                    <p:anim calcmode="lin" valueType="num">
                                      <p:cBhvr>
                                        <p:cTn dur="1000" fill="hold" id="8"/>
                                        <p:tgtEl>
                                          <p:spTgt spid="4"/>
                                        </p:tgtEl>
                                        <p:attrNameLst>
                                          <p:attrName>ppt_x</p:attrName>
                                        </p:attrNameLst>
                                      </p:cBhvr>
                                      <p:tavLst>
                                        <p:tav tm="0">
                                          <p:val>
                                            <p:strVal val="#ppt_x"/>
                                          </p:val>
                                        </p:tav>
                                        <p:tav tm="100000">
                                          <p:val>
                                            <p:strVal val="#ppt_x"/>
                                          </p:val>
                                        </p:tav>
                                      </p:tavLst>
                                    </p:anim>
                                    <p:anim calcmode="lin" valueType="num">
                                      <p:cBhvr>
                                        <p:cTn dur="1000" fill="hold" id="9"/>
                                        <p:tgtEl>
                                          <p:spTgt spid="4"/>
                                        </p:tgtEl>
                                        <p:attrNameLst>
                                          <p:attrName>ppt_y</p:attrName>
                                        </p:attrNameLst>
                                      </p:cBhvr>
                                      <p:tavLst>
                                        <p:tav tm="0">
                                          <p:val>
                                            <p:strVal val="#ppt_y+.1"/>
                                          </p:val>
                                        </p:tav>
                                        <p:tav tm="100000">
                                          <p:val>
                                            <p:strVal val="#ppt_y"/>
                                          </p:val>
                                        </p:tav>
                                      </p:tavLst>
                                    </p:anim>
                                  </p:childTnLst>
                                </p:cTn>
                              </p:par>
                              <p:par>
                                <p:cTn fill="hold" id="10" nodeType="withEffect" presetClass="entr" presetID="47" presetSubtype="0">
                                  <p:stCondLst>
                                    <p:cond delay="0"/>
                                  </p:stCondLst>
                                  <p:childTnLst>
                                    <p:set>
                                      <p:cBhvr>
                                        <p:cTn dur="1" fill="hold" id="11">
                                          <p:stCondLst>
                                            <p:cond delay="0"/>
                                          </p:stCondLst>
                                        </p:cTn>
                                        <p:tgtEl>
                                          <p:spTgt spid="22"/>
                                        </p:tgtEl>
                                        <p:attrNameLst>
                                          <p:attrName>style.visibility</p:attrName>
                                        </p:attrNameLst>
                                      </p:cBhvr>
                                      <p:to>
                                        <p:strVal val="visible"/>
                                      </p:to>
                                    </p:set>
                                    <p:animEffect filter="fade" transition="in">
                                      <p:cBhvr>
                                        <p:cTn dur="1000" id="12"/>
                                        <p:tgtEl>
                                          <p:spTgt spid="22"/>
                                        </p:tgtEl>
                                      </p:cBhvr>
                                    </p:animEffect>
                                    <p:anim calcmode="lin" valueType="num">
                                      <p:cBhvr>
                                        <p:cTn dur="1000" fill="hold" id="13"/>
                                        <p:tgtEl>
                                          <p:spTgt spid="22"/>
                                        </p:tgtEl>
                                        <p:attrNameLst>
                                          <p:attrName>ppt_x</p:attrName>
                                        </p:attrNameLst>
                                      </p:cBhvr>
                                      <p:tavLst>
                                        <p:tav tm="0">
                                          <p:val>
                                            <p:strVal val="#ppt_x"/>
                                          </p:val>
                                        </p:tav>
                                        <p:tav tm="100000">
                                          <p:val>
                                            <p:strVal val="#ppt_x"/>
                                          </p:val>
                                        </p:tav>
                                      </p:tavLst>
                                    </p:anim>
                                    <p:anim calcmode="lin" valueType="num">
                                      <p:cBhvr>
                                        <p:cTn dur="1000" fill="hold" id="14"/>
                                        <p:tgtEl>
                                          <p:spTgt spid="22"/>
                                        </p:tgtEl>
                                        <p:attrNameLst>
                                          <p:attrName>ppt_y</p:attrName>
                                        </p:attrNameLst>
                                      </p:cBhvr>
                                      <p:tavLst>
                                        <p:tav tm="0">
                                          <p:val>
                                            <p:strVal val="#ppt_y-.1"/>
                                          </p:val>
                                        </p:tav>
                                        <p:tav tm="100000">
                                          <p:val>
                                            <p:strVal val="#ppt_y"/>
                                          </p:val>
                                        </p:tav>
                                      </p:tavLst>
                                    </p:anim>
                                  </p:childTnLst>
                                </p:cTn>
                              </p:par>
                            </p:childTnLst>
                          </p:cTn>
                        </p:par>
                        <p:par>
                          <p:cTn fill="hold" id="15" nodeType="afterGroup">
                            <p:stCondLst>
                              <p:cond delay="1000"/>
                            </p:stCondLst>
                            <p:childTnLst>
                              <p:par>
                                <p:cTn fill="hold" grpId="0" id="16" nodeType="afterEffect" presetClass="entr" presetID="2" presetSubtype="1">
                                  <p:stCondLst>
                                    <p:cond delay="0"/>
                                  </p:stCondLst>
                                  <p:childTnLst>
                                    <p:set>
                                      <p:cBhvr>
                                        <p:cTn dur="1" fill="hold" id="17">
                                          <p:stCondLst>
                                            <p:cond delay="0"/>
                                          </p:stCondLst>
                                        </p:cTn>
                                        <p:tgtEl>
                                          <p:spTgt spid="42"/>
                                        </p:tgtEl>
                                        <p:attrNameLst>
                                          <p:attrName>style.visibility</p:attrName>
                                        </p:attrNameLst>
                                      </p:cBhvr>
                                      <p:to>
                                        <p:strVal val="visible"/>
                                      </p:to>
                                    </p:set>
                                    <p:anim calcmode="lin" valueType="num">
                                      <p:cBhvr additive="base">
                                        <p:cTn dur="500" fill="hold" id="18"/>
                                        <p:tgtEl>
                                          <p:spTgt spid="42"/>
                                        </p:tgtEl>
                                        <p:attrNameLst>
                                          <p:attrName>ppt_x</p:attrName>
                                        </p:attrNameLst>
                                      </p:cBhvr>
                                      <p:tavLst>
                                        <p:tav tm="0">
                                          <p:val>
                                            <p:strVal val="#ppt_x"/>
                                          </p:val>
                                        </p:tav>
                                        <p:tav tm="100000">
                                          <p:val>
                                            <p:strVal val="#ppt_x"/>
                                          </p:val>
                                        </p:tav>
                                      </p:tavLst>
                                    </p:anim>
                                    <p:anim calcmode="lin" valueType="num">
                                      <p:cBhvr additive="base">
                                        <p:cTn dur="500" fill="hold" id="19"/>
                                        <p:tgtEl>
                                          <p:spTgt spid="42"/>
                                        </p:tgtEl>
                                        <p:attrNameLst>
                                          <p:attrName>ppt_y</p:attrName>
                                        </p:attrNameLst>
                                      </p:cBhvr>
                                      <p:tavLst>
                                        <p:tav tm="0">
                                          <p:val>
                                            <p:strVal val="0-#ppt_h/2"/>
                                          </p:val>
                                        </p:tav>
                                        <p:tav tm="100000">
                                          <p:val>
                                            <p:strVal val="#ppt_y"/>
                                          </p:val>
                                        </p:tav>
                                      </p:tavLst>
                                    </p:anim>
                                  </p:childTnLst>
                                </p:cTn>
                              </p:par>
                              <p:par>
                                <p:cTn fill="hold" id="20" nodeType="withEffect" presetClass="entr" presetID="22" presetSubtype="4">
                                  <p:stCondLst>
                                    <p:cond delay="250"/>
                                  </p:stCondLst>
                                  <p:childTnLst>
                                    <p:set>
                                      <p:cBhvr>
                                        <p:cTn dur="1" fill="hold" id="21">
                                          <p:stCondLst>
                                            <p:cond delay="0"/>
                                          </p:stCondLst>
                                        </p:cTn>
                                        <p:tgtEl>
                                          <p:spTgt spid="44"/>
                                        </p:tgtEl>
                                        <p:attrNameLst>
                                          <p:attrName>style.visibility</p:attrName>
                                        </p:attrNameLst>
                                      </p:cBhvr>
                                      <p:to>
                                        <p:strVal val="visible"/>
                                      </p:to>
                                    </p:set>
                                    <p:animEffect filter="wipe(down)" transition="in">
                                      <p:cBhvr>
                                        <p:cTn dur="500" id="22"/>
                                        <p:tgtEl>
                                          <p:spTgt spid="44"/>
                                        </p:tgtEl>
                                      </p:cBhvr>
                                    </p:animEffect>
                                  </p:childTnLst>
                                </p:cTn>
                              </p:par>
                              <p:par>
                                <p:cTn fill="hold" id="23" nodeType="withEffect" presetClass="entr" presetID="22" presetSubtype="1">
                                  <p:stCondLst>
                                    <p:cond delay="250"/>
                                  </p:stCondLst>
                                  <p:childTnLst>
                                    <p:set>
                                      <p:cBhvr>
                                        <p:cTn dur="1" fill="hold" id="24">
                                          <p:stCondLst>
                                            <p:cond delay="0"/>
                                          </p:stCondLst>
                                        </p:cTn>
                                        <p:tgtEl>
                                          <p:spTgt spid="47"/>
                                        </p:tgtEl>
                                        <p:attrNameLst>
                                          <p:attrName>style.visibility</p:attrName>
                                        </p:attrNameLst>
                                      </p:cBhvr>
                                      <p:to>
                                        <p:strVal val="visible"/>
                                      </p:to>
                                    </p:set>
                                    <p:animEffect filter="wipe(up)" transition="in">
                                      <p:cBhvr>
                                        <p:cTn dur="500" id="25"/>
                                        <p:tgtEl>
                                          <p:spTgt spid="47"/>
                                        </p:tgtEl>
                                      </p:cBhvr>
                                    </p:animEffect>
                                  </p:childTnLst>
                                </p:cTn>
                              </p:par>
                              <p:par>
                                <p:cTn fill="hold" grpId="0" id="26" nodeType="withEffect" presetClass="entr" presetID="5" presetSubtype="10">
                                  <p:stCondLst>
                                    <p:cond delay="750"/>
                                  </p:stCondLst>
                                  <p:childTnLst>
                                    <p:set>
                                      <p:cBhvr>
                                        <p:cTn dur="1" fill="hold" id="27">
                                          <p:stCondLst>
                                            <p:cond delay="0"/>
                                          </p:stCondLst>
                                        </p:cTn>
                                        <p:tgtEl>
                                          <p:spTgt spid="41"/>
                                        </p:tgtEl>
                                        <p:attrNameLst>
                                          <p:attrName>style.visibility</p:attrName>
                                        </p:attrNameLst>
                                      </p:cBhvr>
                                      <p:to>
                                        <p:strVal val="visible"/>
                                      </p:to>
                                    </p:set>
                                    <p:animEffect filter="checkerboard(across)" transition="in">
                                      <p:cBhvr>
                                        <p:cTn dur="750" id="28"/>
                                        <p:tgtEl>
                                          <p:spTgt spid="41"/>
                                        </p:tgtEl>
                                      </p:cBhvr>
                                    </p:animEffect>
                                  </p:childTnLst>
                                </p:cTn>
                              </p:par>
                              <p:par>
                                <p:cTn fill="hold" grpId="0" id="29" nodeType="withEffect" presetClass="entr" presetID="5" presetSubtype="10">
                                  <p:stCondLst>
                                    <p:cond delay="750"/>
                                  </p:stCondLst>
                                  <p:childTnLst>
                                    <p:set>
                                      <p:cBhvr>
                                        <p:cTn dur="1" fill="hold" id="30">
                                          <p:stCondLst>
                                            <p:cond delay="0"/>
                                          </p:stCondLst>
                                        </p:cTn>
                                        <p:tgtEl>
                                          <p:spTgt spid="43"/>
                                        </p:tgtEl>
                                        <p:attrNameLst>
                                          <p:attrName>style.visibility</p:attrName>
                                        </p:attrNameLst>
                                      </p:cBhvr>
                                      <p:to>
                                        <p:strVal val="visible"/>
                                      </p:to>
                                    </p:set>
                                    <p:animEffect filter="checkerboard(across)" transition="in">
                                      <p:cBhvr>
                                        <p:cTn dur="750" id="31"/>
                                        <p:tgtEl>
                                          <p:spTgt spid="4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1"/>
      <p:bldP grpId="0" spid="42"/>
      <p:bldP grpId="0" spid="43"/>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a:extLst>
              <a:ext uri="{FF2B5EF4-FFF2-40B4-BE49-F238E27FC236}">
                <a16:creationId xmlns:a16="http://schemas.microsoft.com/office/drawing/2014/main" id="{B28461AF-B02D-4470-85C0-10C1E007CA8C}"/>
              </a:ext>
            </a:extLst>
          </p:cNvPr>
          <p:cNvSpPr/>
          <p:nvPr/>
        </p:nvSpPr>
        <p:spPr>
          <a:xfrm>
            <a:off x="0" y="3300275"/>
            <a:ext cx="9144000" cy="1843225"/>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pic>
        <p:nvPicPr>
          <p:cNvPr id="1028" name="Picture 4">
            <a:extLst>
              <a:ext uri="{FF2B5EF4-FFF2-40B4-BE49-F238E27FC236}">
                <a16:creationId xmlns:a16="http://schemas.microsoft.com/office/drawing/2014/main" id="{E931978B-08BE-4AEA-9F45-DC7745643CA0}"/>
              </a:ext>
            </a:extLst>
          </p:cNvPr>
          <p:cNvPicPr>
            <a:picLocks noChangeArrowheads="1" noChangeAspect="1"/>
          </p:cNvPicPr>
          <p:nvPr/>
        </p:nvPicPr>
        <p:blipFill>
          <a:blip r:embed="rId3">
            <a:extLst>
              <a:ext uri="{28A0092B-C50C-407E-A947-70E740481C1C}">
                <a14:useLocalDpi/>
              </a:ext>
            </a:extLst>
          </a:blip>
          <a:stretch>
            <a:fillRect/>
          </a:stretch>
        </p:blipFill>
        <p:spPr bwMode="auto">
          <a:xfrm>
            <a:off x="823866" y="1581273"/>
            <a:ext cx="2347838" cy="1564659"/>
          </a:xfrm>
          <a:prstGeom prst="rect">
            <a:avLst/>
          </a:prstGeom>
          <a:noFill/>
          <a:extLst>
            <a:ext uri="{909E8E84-426E-40DD-AFC4-6F175D3DCCD1}">
              <a14:hiddenFill>
                <a:solidFill>
                  <a:srgbClr val="FFFFFF"/>
                </a:solidFill>
              </a14:hiddenFill>
            </a:ext>
          </a:extLst>
        </p:spPr>
      </p:pic>
      <p:pic>
        <p:nvPicPr>
          <p:cNvPr id="1030" name="Picture 6">
            <a:extLst>
              <a:ext uri="{FF2B5EF4-FFF2-40B4-BE49-F238E27FC236}">
                <a16:creationId xmlns:a16="http://schemas.microsoft.com/office/drawing/2014/main" id="{C515B2D6-7DCD-4DFE-9E15-8524A189FE7E}"/>
              </a:ext>
            </a:extLst>
          </p:cNvPr>
          <p:cNvPicPr>
            <a:picLocks noChangeArrowheads="1" noChangeAspect="1"/>
          </p:cNvPicPr>
          <p:nvPr/>
        </p:nvPicPr>
        <p:blipFill>
          <a:blip r:embed="rId4">
            <a:extLst>
              <a:ext uri="{28A0092B-C50C-407E-A947-70E740481C1C}">
                <a14:useLocalDpi/>
              </a:ext>
            </a:extLst>
          </a:blip>
          <a:stretch>
            <a:fillRect/>
          </a:stretch>
        </p:blipFill>
        <p:spPr bwMode="auto">
          <a:xfrm>
            <a:off x="5785246" y="1520862"/>
            <a:ext cx="2534888" cy="1702924"/>
          </a:xfrm>
          <a:prstGeom prst="rect">
            <a:avLst/>
          </a:prstGeom>
          <a:noFill/>
          <a:extLst>
            <a:ext uri="{909E8E84-426E-40DD-AFC4-6F175D3DCCD1}">
              <a14:hiddenFill>
                <a:solidFill>
                  <a:srgbClr val="FFFFFF"/>
                </a:solidFill>
              </a14:hiddenFill>
            </a:ext>
          </a:extLst>
        </p:spPr>
      </p:pic>
      <p:pic>
        <p:nvPicPr>
          <p:cNvPr id="1026" name="Picture 2">
            <a:extLst>
              <a:ext uri="{FF2B5EF4-FFF2-40B4-BE49-F238E27FC236}">
                <a16:creationId xmlns:a16="http://schemas.microsoft.com/office/drawing/2014/main" id="{77C8DAE3-FD8A-43F9-B82A-34744D6CDB8F}"/>
              </a:ext>
            </a:extLst>
          </p:cNvPr>
          <p:cNvPicPr>
            <a:picLocks noChangeArrowheads="1" noChangeAspect="1"/>
          </p:cNvPicPr>
          <p:nvPr/>
        </p:nvPicPr>
        <p:blipFill>
          <a:blip r:embed="rId5">
            <a:extLst>
              <a:ext uri="{28A0092B-C50C-407E-A947-70E740481C1C}">
                <a14:useLocalDpi/>
              </a:ext>
            </a:extLst>
          </a:blip>
          <a:stretch>
            <a:fillRect/>
          </a:stretch>
        </p:blipFill>
        <p:spPr bwMode="auto">
          <a:xfrm>
            <a:off x="3099268" y="1123095"/>
            <a:ext cx="3049362" cy="2121847"/>
          </a:xfrm>
          <a:prstGeom prst="rect">
            <a:avLst/>
          </a:prstGeom>
          <a:noFill/>
          <a:extLst>
            <a:ext uri="{909E8E84-426E-40DD-AFC4-6F175D3DCCD1}">
              <a14:hiddenFill>
                <a:solidFill>
                  <a:srgbClr val="FFFFFF"/>
                </a:solidFill>
              </a14:hiddenFill>
            </a:ext>
          </a:extLst>
        </p:spPr>
      </p:pic>
      <p:grpSp>
        <p:nvGrpSpPr>
          <p:cNvPr id="9" name="组合 8">
            <a:extLst>
              <a:ext uri="{FF2B5EF4-FFF2-40B4-BE49-F238E27FC236}">
                <a16:creationId xmlns:a16="http://schemas.microsoft.com/office/drawing/2014/main" id="{93409D86-BB88-4914-B074-98863ED95D23}"/>
              </a:ext>
            </a:extLst>
          </p:cNvPr>
          <p:cNvGrpSpPr/>
          <p:nvPr/>
        </p:nvGrpSpPr>
        <p:grpSpPr>
          <a:xfrm rot="2181050">
            <a:off x="201564" y="224263"/>
            <a:ext cx="497939" cy="480855"/>
            <a:chOff x="1935287" y="2046176"/>
            <a:chExt cx="836513" cy="807813"/>
          </a:xfrm>
        </p:grpSpPr>
        <p:sp>
          <p:nvSpPr>
            <p:cNvPr id="10" name="矩形 9">
              <a:extLst>
                <a:ext uri="{FF2B5EF4-FFF2-40B4-BE49-F238E27FC236}">
                  <a16:creationId xmlns:a16="http://schemas.microsoft.com/office/drawing/2014/main" id="{E3837F66-89D0-4B78-9CFC-DF1816D27B7A}"/>
                </a:ext>
              </a:extLst>
            </p:cNvPr>
            <p:cNvSpPr/>
            <p:nvPr/>
          </p:nvSpPr>
          <p:spPr>
            <a:xfrm rot="16200000">
              <a:off x="2676139" y="2171589"/>
              <a:ext cx="127547" cy="6377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11" name="组合 10">
              <a:extLst>
                <a:ext uri="{FF2B5EF4-FFF2-40B4-BE49-F238E27FC236}">
                  <a16:creationId xmlns:a16="http://schemas.microsoft.com/office/drawing/2014/main" id="{B6D207B8-294A-424A-9246-F0B8729298ED}"/>
                </a:ext>
              </a:extLst>
            </p:cNvPr>
            <p:cNvGrpSpPr/>
            <p:nvPr/>
          </p:nvGrpSpPr>
          <p:grpSpPr>
            <a:xfrm rot="18900000">
              <a:off x="1935287" y="2046176"/>
              <a:ext cx="710318" cy="807813"/>
              <a:chOff x="1935287" y="2046176"/>
              <a:chExt cx="710318" cy="807813"/>
            </a:xfrm>
          </p:grpSpPr>
          <p:sp>
            <p:nvSpPr>
              <p:cNvPr id="12" name="矩形 11">
                <a:extLst>
                  <a:ext uri="{FF2B5EF4-FFF2-40B4-BE49-F238E27FC236}">
                    <a16:creationId xmlns:a16="http://schemas.microsoft.com/office/drawing/2014/main" id="{34CC906E-5BD2-479F-BDC5-4C8E60A44F57}"/>
                  </a:ext>
                </a:extLst>
              </p:cNvPr>
              <p:cNvSpPr/>
              <p:nvPr/>
            </p:nvSpPr>
            <p:spPr>
              <a:xfrm rot="18900000">
                <a:off x="1935287" y="2156715"/>
                <a:ext cx="324208" cy="32420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3" name="矩形 12">
                <a:extLst>
                  <a:ext uri="{FF2B5EF4-FFF2-40B4-BE49-F238E27FC236}">
                    <a16:creationId xmlns:a16="http://schemas.microsoft.com/office/drawing/2014/main" id="{6CE7901E-4527-4D85-BCD6-472BC1E008D1}"/>
                  </a:ext>
                </a:extLst>
              </p:cNvPr>
              <p:cNvSpPr/>
              <p:nvPr/>
            </p:nvSpPr>
            <p:spPr>
              <a:xfrm rot="18900000">
                <a:off x="2363248" y="2361675"/>
                <a:ext cx="268739" cy="268739"/>
              </a:xfrm>
              <a:prstGeom prst="rect">
                <a:avLst/>
              </a:prstGeom>
              <a:solidFill>
                <a:schemeClr val="bg1">
                  <a:lumMod val="85000"/>
                </a:schemeClr>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4" name="矩形 13">
                <a:extLst>
                  <a:ext uri="{FF2B5EF4-FFF2-40B4-BE49-F238E27FC236}">
                    <a16:creationId xmlns:a16="http://schemas.microsoft.com/office/drawing/2014/main" id="{875BDF95-9A2D-4E6A-8EB5-96789650537C}"/>
                  </a:ext>
                </a:extLst>
              </p:cNvPr>
              <p:cNvSpPr/>
              <p:nvPr/>
            </p:nvSpPr>
            <p:spPr>
              <a:xfrm rot="18900000">
                <a:off x="2273470" y="2294141"/>
                <a:ext cx="167263" cy="16726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5" name="矩形 14">
                <a:extLst>
                  <a:ext uri="{FF2B5EF4-FFF2-40B4-BE49-F238E27FC236}">
                    <a16:creationId xmlns:a16="http://schemas.microsoft.com/office/drawing/2014/main" id="{BF6E1B52-B852-44BF-AC0D-C022F26C7D8F}"/>
                  </a:ext>
                </a:extLst>
              </p:cNvPr>
              <p:cNvSpPr/>
              <p:nvPr/>
            </p:nvSpPr>
            <p:spPr>
              <a:xfrm rot="18900000">
                <a:off x="2147249" y="2323299"/>
                <a:ext cx="289856" cy="28985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 name="矩形 15">
                <a:extLst>
                  <a:ext uri="{FF2B5EF4-FFF2-40B4-BE49-F238E27FC236}">
                    <a16:creationId xmlns:a16="http://schemas.microsoft.com/office/drawing/2014/main" id="{3B9C3495-1D2F-4930-80A5-174520774291}"/>
                  </a:ext>
                </a:extLst>
              </p:cNvPr>
              <p:cNvSpPr/>
              <p:nvPr/>
            </p:nvSpPr>
            <p:spPr>
              <a:xfrm rot="18900000">
                <a:off x="2124819" y="2380998"/>
                <a:ext cx="174458" cy="174458"/>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 name="矩形 16">
                <a:extLst>
                  <a:ext uri="{FF2B5EF4-FFF2-40B4-BE49-F238E27FC236}">
                    <a16:creationId xmlns:a16="http://schemas.microsoft.com/office/drawing/2014/main" id="{AE65DAFF-51C7-428E-BC67-455441425A3A}"/>
                  </a:ext>
                </a:extLst>
              </p:cNvPr>
              <p:cNvSpPr/>
              <p:nvPr/>
            </p:nvSpPr>
            <p:spPr>
              <a:xfrm rot="18900000">
                <a:off x="2272921" y="2046176"/>
                <a:ext cx="372684" cy="372684"/>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8" name="矩形 17">
                <a:extLst>
                  <a:ext uri="{FF2B5EF4-FFF2-40B4-BE49-F238E27FC236}">
                    <a16:creationId xmlns:a16="http://schemas.microsoft.com/office/drawing/2014/main" id="{ACC691AC-E952-43D5-923E-D1872D030E2C}"/>
                  </a:ext>
                </a:extLst>
              </p:cNvPr>
              <p:cNvSpPr/>
              <p:nvPr/>
            </p:nvSpPr>
            <p:spPr>
              <a:xfrm rot="18900000">
                <a:off x="2233710" y="2575444"/>
                <a:ext cx="278545" cy="27854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sp>
        <p:nvSpPr>
          <p:cNvPr id="19" name="TextBox 7">
            <a:extLst>
              <a:ext uri="{FF2B5EF4-FFF2-40B4-BE49-F238E27FC236}">
                <a16:creationId xmlns:a16="http://schemas.microsoft.com/office/drawing/2014/main" id="{6D11D39C-282D-45E9-8874-0CE2EBDD4DC8}"/>
              </a:ext>
            </a:extLst>
          </p:cNvPr>
          <p:cNvSpPr txBox="1"/>
          <p:nvPr/>
        </p:nvSpPr>
        <p:spPr>
          <a:xfrm>
            <a:off x="840296" y="185213"/>
            <a:ext cx="1402080" cy="274320"/>
          </a:xfrm>
          <a:prstGeom prst="rect">
            <a:avLst/>
          </a:prstGeom>
          <a:noFill/>
        </p:spPr>
        <p:txBody>
          <a:bodyPr rtlCol="0" wrap="none">
            <a:spAutoFit/>
          </a:bodyPr>
          <a:lstStyle/>
          <a:p>
            <a:r>
              <a:rPr altLang="en-US" lang="zh-CN" sz="1200">
                <a:cs typeface="+mn-ea"/>
                <a:sym typeface="+mn-lt"/>
              </a:rPr>
              <a:t>添加页面标题内容</a:t>
            </a:r>
          </a:p>
        </p:txBody>
      </p:sp>
      <p:sp>
        <p:nvSpPr>
          <p:cNvPr id="20" name="TextBox 8">
            <a:extLst>
              <a:ext uri="{FF2B5EF4-FFF2-40B4-BE49-F238E27FC236}">
                <a16:creationId xmlns:a16="http://schemas.microsoft.com/office/drawing/2014/main" id="{4038439A-2AE7-4B6C-BDC8-0C3ECF3F32AD}"/>
              </a:ext>
            </a:extLst>
          </p:cNvPr>
          <p:cNvSpPr txBox="1"/>
          <p:nvPr/>
        </p:nvSpPr>
        <p:spPr>
          <a:xfrm>
            <a:off x="840296" y="387528"/>
            <a:ext cx="1454467" cy="228600"/>
          </a:xfrm>
          <a:prstGeom prst="rect">
            <a:avLst/>
          </a:prstGeom>
          <a:noFill/>
        </p:spPr>
        <p:txBody>
          <a:bodyPr rtlCol="0" wrap="none">
            <a:spAutoFit/>
          </a:bodyPr>
          <a:lstStyle/>
          <a:p>
            <a:r>
              <a:rPr altLang="zh-CN" lang="en-US" sz="900">
                <a:solidFill>
                  <a:schemeClr val="tx1">
                    <a:lumMod val="65000"/>
                    <a:lumOff val="35000"/>
                  </a:schemeClr>
                </a:solidFill>
                <a:cs typeface="+mn-ea"/>
                <a:sym typeface="+mn-lt"/>
              </a:rPr>
              <a:t>Add Page Title Content</a:t>
            </a:r>
          </a:p>
        </p:txBody>
      </p:sp>
      <p:sp>
        <p:nvSpPr>
          <p:cNvPr id="21" name="black-closed-envelope_16297">
            <a:extLst>
              <a:ext uri="{FF2B5EF4-FFF2-40B4-BE49-F238E27FC236}">
                <a16:creationId xmlns:a16="http://schemas.microsoft.com/office/drawing/2014/main" id="{B459DFA4-623F-4779-A12A-FC123054F345}"/>
              </a:ext>
            </a:extLst>
          </p:cNvPr>
          <p:cNvSpPr>
            <a:spLocks noChangeAspect="1"/>
          </p:cNvSpPr>
          <p:nvPr/>
        </p:nvSpPr>
        <p:spPr bwMode="auto">
          <a:xfrm>
            <a:off x="5906540" y="3844123"/>
            <a:ext cx="364000" cy="242977"/>
          </a:xfrm>
          <a:custGeom>
            <a:gdLst>
              <a:gd fmla="*/ 596670 w 607215" name="connsiteX0"/>
              <a:gd fmla="*/ 16865 h 405328" name="connsiteY0"/>
              <a:gd fmla="*/ 607215 w 607215" name="connsiteX1"/>
              <a:gd fmla="*/ 45623 h 405328" name="connsiteY1"/>
              <a:gd fmla="*/ 607215 w 607215" name="connsiteX2"/>
              <a:gd fmla="*/ 356613 h 405328" name="connsiteY2"/>
              <a:gd fmla="*/ 497513 w 607215" name="connsiteX3"/>
              <a:gd fmla="*/ 216911 h 405328" name="connsiteY3"/>
              <a:gd fmla="*/ 465720 w 607215" name="connsiteX4"/>
              <a:gd fmla="*/ 241740 h 405328" name="connsiteY4"/>
              <a:gd fmla="*/ 587698 w 607215" name="connsiteX5"/>
              <a:gd fmla="*/ 396999 h 405328" name="connsiteY5"/>
              <a:gd fmla="*/ 561572 w 607215" name="connsiteX6"/>
              <a:gd fmla="*/ 405328 h 405328" name="connsiteY6"/>
              <a:gd fmla="*/ 45643 w 607215" name="connsiteX7"/>
              <a:gd fmla="*/ 405328 h 405328" name="connsiteY7"/>
              <a:gd fmla="*/ 17628 w 607215" name="connsiteX8"/>
              <a:gd fmla="*/ 395428 h 405328" name="connsiteY8"/>
              <a:gd fmla="*/ 138189 w 607215" name="connsiteX9"/>
              <a:gd fmla="*/ 241740 h 405328" name="connsiteY9"/>
              <a:gd fmla="*/ 106554 w 607215" name="connsiteX10"/>
              <a:gd fmla="*/ 217068 h 405328" name="connsiteY10"/>
              <a:gd fmla="*/ 0 w 607215" name="connsiteX11"/>
              <a:gd fmla="*/ 352527 h 405328" name="connsiteY11"/>
              <a:gd fmla="*/ 0 w 607215" name="connsiteX12"/>
              <a:gd fmla="*/ 45623 h 405328" name="connsiteY12"/>
              <a:gd fmla="*/ 4407 w 607215" name="connsiteX13"/>
              <a:gd fmla="*/ 26294 h 405328" name="connsiteY13"/>
              <a:gd fmla="*/ 304237 w 607215" name="connsiteX14"/>
              <a:gd fmla="*/ 347184 h 405328" name="connsiteY14"/>
              <a:gd fmla="*/ 45676 w 607215" name="connsiteX15"/>
              <a:gd fmla="*/ 0 h 405328" name="connsiteY15"/>
              <a:gd fmla="*/ 557819 w 607215" name="connsiteX16"/>
              <a:gd fmla="*/ 0 h 405328" name="connsiteY16"/>
              <a:gd fmla="*/ 303479 w 607215" name="connsiteX17"/>
              <a:gd fmla="*/ 287484 h 405328" name="connsiteY17"/>
              <a:gd fmla="*/ 35918 w 607215" name="connsiteX18"/>
              <a:gd fmla="*/ 1100 h 405328" name="connsiteY18"/>
              <a:gd fmla="*/ 45676 w 607215" name="connsiteX19"/>
              <a:gd fmla="*/ 0 h 405328" name="connsiteY1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b="b" l="l" r="r" t="t"/>
            <a:pathLst>
              <a:path h="405328" w="607215">
                <a:moveTo>
                  <a:pt x="596670" y="16865"/>
                </a:moveTo>
                <a:cubicBezTo>
                  <a:pt x="603280" y="24722"/>
                  <a:pt x="607215" y="34623"/>
                  <a:pt x="607215" y="45623"/>
                </a:cubicBezTo>
                <a:lnTo>
                  <a:pt x="607215" y="356613"/>
                </a:lnTo>
                <a:lnTo>
                  <a:pt x="497513" y="216911"/>
                </a:lnTo>
                <a:lnTo>
                  <a:pt x="465720" y="241740"/>
                </a:lnTo>
                <a:lnTo>
                  <a:pt x="587698" y="396999"/>
                </a:lnTo>
                <a:cubicBezTo>
                  <a:pt x="580301" y="402185"/>
                  <a:pt x="571330" y="405328"/>
                  <a:pt x="561572" y="405328"/>
                </a:cubicBezTo>
                <a:lnTo>
                  <a:pt x="45643" y="405328"/>
                </a:lnTo>
                <a:cubicBezTo>
                  <a:pt x="34941" y="405328"/>
                  <a:pt x="25340" y="401400"/>
                  <a:pt x="17628" y="395428"/>
                </a:cubicBezTo>
                <a:lnTo>
                  <a:pt x="138189" y="241740"/>
                </a:lnTo>
                <a:lnTo>
                  <a:pt x="106554" y="217068"/>
                </a:lnTo>
                <a:lnTo>
                  <a:pt x="0" y="352527"/>
                </a:lnTo>
                <a:lnTo>
                  <a:pt x="0" y="45623"/>
                </a:lnTo>
                <a:cubicBezTo>
                  <a:pt x="0" y="38708"/>
                  <a:pt x="1574" y="32265"/>
                  <a:pt x="4407" y="26294"/>
                </a:cubicBezTo>
                <a:lnTo>
                  <a:pt x="304237" y="347184"/>
                </a:lnTo>
                <a:close/>
                <a:moveTo>
                  <a:pt x="45676" y="0"/>
                </a:moveTo>
                <a:lnTo>
                  <a:pt x="557819" y="0"/>
                </a:lnTo>
                <a:lnTo>
                  <a:pt x="303479" y="287484"/>
                </a:lnTo>
                <a:lnTo>
                  <a:pt x="35918" y="1100"/>
                </a:lnTo>
                <a:cubicBezTo>
                  <a:pt x="39066" y="314"/>
                  <a:pt x="42371" y="0"/>
                  <a:pt x="45676" y="0"/>
                </a:cubicBezTo>
                <a:close/>
              </a:path>
            </a:pathLst>
          </a:custGeom>
          <a:solidFill>
            <a:schemeClr val="bg1"/>
          </a:solidFill>
          <a:ln>
            <a:noFill/>
          </a:ln>
        </p:spPr>
        <p:txBody>
          <a:bodyPr/>
          <a:lstStyle/>
          <a:p>
            <a:endParaRPr altLang="en-US" lang="zh-CN">
              <a:cs typeface="+mn-ea"/>
              <a:sym typeface="+mn-lt"/>
            </a:endParaRPr>
          </a:p>
        </p:txBody>
      </p:sp>
      <p:sp>
        <p:nvSpPr>
          <p:cNvPr id="22" name="price-label_73592">
            <a:extLst>
              <a:ext uri="{FF2B5EF4-FFF2-40B4-BE49-F238E27FC236}">
                <a16:creationId xmlns:a16="http://schemas.microsoft.com/office/drawing/2014/main" id="{D755525F-F310-4606-A3FC-F4BD8CFFF5F5}"/>
              </a:ext>
            </a:extLst>
          </p:cNvPr>
          <p:cNvSpPr>
            <a:spLocks noChangeAspect="1"/>
          </p:cNvSpPr>
          <p:nvPr/>
        </p:nvSpPr>
        <p:spPr bwMode="auto">
          <a:xfrm>
            <a:off x="649625" y="3783906"/>
            <a:ext cx="364000" cy="363411"/>
          </a:xfrm>
          <a:custGeom>
            <a:gdLst>
              <a:gd fmla="*/ 4190 w 4307" name="T0"/>
              <a:gd fmla="*/ 117 h 4306" name="T1"/>
              <a:gd fmla="*/ 3908 w 4307" name="T2"/>
              <a:gd fmla="*/ 1 h 4306" name="T3"/>
              <a:gd fmla="*/ 2629 w 4307" name="T4"/>
              <a:gd fmla="*/ 12 h 4306" name="T5"/>
              <a:gd fmla="*/ 2354 w 4307" name="T6"/>
              <a:gd fmla="*/ 128 h 4306" name="T7"/>
              <a:gd fmla="*/ 155 w 4307" name="T8"/>
              <a:gd fmla="*/ 2327 h 4306" name="T9"/>
              <a:gd fmla="*/ 155 w 4307" name="T10"/>
              <a:gd fmla="*/ 2885 h 4306" name="T11"/>
              <a:gd fmla="*/ 1422 w 4307" name="T12"/>
              <a:gd fmla="*/ 4152 h 4306" name="T13"/>
              <a:gd fmla="*/ 1979 w 4307" name="T14"/>
              <a:gd fmla="*/ 4152 h 4306" name="T15"/>
              <a:gd fmla="*/ 4179 w 4307" name="T16"/>
              <a:gd fmla="*/ 1953 h 4306" name="T17"/>
              <a:gd fmla="*/ 4294 w 4307" name="T18"/>
              <a:gd fmla="*/ 1677 h 4306" name="T19"/>
              <a:gd fmla="*/ 4306 w 4307" name="T20"/>
              <a:gd fmla="*/ 399 h 4306" name="T21"/>
              <a:gd fmla="*/ 4190 w 4307" name="T22"/>
              <a:gd fmla="*/ 117 h 4306" name="T23"/>
              <a:gd fmla="*/ 3426 w 4307" name="T24"/>
              <a:gd fmla="*/ 1518 h 4306" name="T25"/>
              <a:gd fmla="*/ 2789 w 4307" name="T26"/>
              <a:gd fmla="*/ 1518 h 4306" name="T27"/>
              <a:gd fmla="*/ 2789 w 4307" name="T28"/>
              <a:gd fmla="*/ 880 h 4306" name="T29"/>
              <a:gd fmla="*/ 3426 w 4307" name="T30"/>
              <a:gd fmla="*/ 880 h 4306" name="T31"/>
              <a:gd fmla="*/ 3426 w 4307" name="T32"/>
              <a:gd fmla="*/ 1518 h 4306"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4306" w="4307">
                <a:moveTo>
                  <a:pt x="4190" y="117"/>
                </a:moveTo>
                <a:cubicBezTo>
                  <a:pt x="4115" y="42"/>
                  <a:pt x="4014" y="0"/>
                  <a:pt x="3908" y="1"/>
                </a:cubicBezTo>
                <a:lnTo>
                  <a:pt x="2629" y="12"/>
                </a:lnTo>
                <a:cubicBezTo>
                  <a:pt x="2526" y="13"/>
                  <a:pt x="2427" y="55"/>
                  <a:pt x="2354" y="128"/>
                </a:cubicBezTo>
                <a:lnTo>
                  <a:pt x="155" y="2327"/>
                </a:lnTo>
                <a:cubicBezTo>
                  <a:pt x="0" y="2481"/>
                  <a:pt x="0" y="2731"/>
                  <a:pt x="155" y="2885"/>
                </a:cubicBezTo>
                <a:lnTo>
                  <a:pt x="1422" y="4152"/>
                </a:lnTo>
                <a:cubicBezTo>
                  <a:pt x="1576" y="4306"/>
                  <a:pt x="1825" y="4306"/>
                  <a:pt x="1979" y="4152"/>
                </a:cubicBezTo>
                <a:lnTo>
                  <a:pt x="4179" y="1953"/>
                </a:lnTo>
                <a:cubicBezTo>
                  <a:pt x="4252" y="1880"/>
                  <a:pt x="4293" y="1781"/>
                  <a:pt x="4294" y="1677"/>
                </a:cubicBezTo>
                <a:lnTo>
                  <a:pt x="4306" y="399"/>
                </a:lnTo>
                <a:cubicBezTo>
                  <a:pt x="4307" y="293"/>
                  <a:pt x="4265" y="191"/>
                  <a:pt x="4190" y="117"/>
                </a:cubicBezTo>
                <a:close/>
                <a:moveTo>
                  <a:pt x="3426" y="1518"/>
                </a:moveTo>
                <a:cubicBezTo>
                  <a:pt x="3250" y="1694"/>
                  <a:pt x="2965" y="1694"/>
                  <a:pt x="2789" y="1518"/>
                </a:cubicBezTo>
                <a:cubicBezTo>
                  <a:pt x="2613" y="1342"/>
                  <a:pt x="2613" y="1057"/>
                  <a:pt x="2789" y="880"/>
                </a:cubicBezTo>
                <a:cubicBezTo>
                  <a:pt x="2965" y="704"/>
                  <a:pt x="3250" y="704"/>
                  <a:pt x="3426" y="880"/>
                </a:cubicBezTo>
                <a:cubicBezTo>
                  <a:pt x="3602" y="1057"/>
                  <a:pt x="3602" y="1342"/>
                  <a:pt x="3426" y="1518"/>
                </a:cubicBezTo>
                <a:close/>
              </a:path>
            </a:pathLst>
          </a:custGeom>
          <a:solidFill>
            <a:schemeClr val="bg1"/>
          </a:solidFill>
          <a:ln>
            <a:noFill/>
          </a:ln>
        </p:spPr>
        <p:txBody>
          <a:bodyPr/>
          <a:lstStyle/>
          <a:p>
            <a:endParaRPr altLang="en-US" lang="zh-CN">
              <a:cs typeface="+mn-ea"/>
              <a:sym typeface="+mn-lt"/>
            </a:endParaRPr>
          </a:p>
        </p:txBody>
      </p:sp>
      <p:sp>
        <p:nvSpPr>
          <p:cNvPr id="23" name="online-pay_69860">
            <a:extLst>
              <a:ext uri="{FF2B5EF4-FFF2-40B4-BE49-F238E27FC236}">
                <a16:creationId xmlns:a16="http://schemas.microsoft.com/office/drawing/2014/main" id="{7C37F3A3-EBE0-4CD4-9B1C-745DDF3CEE50}"/>
              </a:ext>
            </a:extLst>
          </p:cNvPr>
          <p:cNvSpPr>
            <a:spLocks noChangeAspect="1"/>
          </p:cNvSpPr>
          <p:nvPr/>
        </p:nvSpPr>
        <p:spPr bwMode="auto">
          <a:xfrm>
            <a:off x="3278082" y="3805821"/>
            <a:ext cx="364001" cy="319581"/>
          </a:xfrm>
          <a:custGeom>
            <a:gdLst>
              <a:gd fmla="*/ 217329 w 609473" name="connsiteX0"/>
              <a:gd fmla="*/ 466741 h 535098" name="connsiteY0"/>
              <a:gd fmla="*/ 196755 w 609473" name="connsiteX1"/>
              <a:gd fmla="*/ 487286 h 535098" name="connsiteY1"/>
              <a:gd fmla="*/ 217329 w 609473" name="connsiteX2"/>
              <a:gd fmla="*/ 507830 h 535098" name="connsiteY2"/>
              <a:gd fmla="*/ 268575 w 609473" name="connsiteX3"/>
              <a:gd fmla="*/ 507830 h 535098" name="connsiteY3"/>
              <a:gd fmla="*/ 289148 w 609473" name="connsiteX4"/>
              <a:gd fmla="*/ 487286 h 535098" name="connsiteY4"/>
              <a:gd fmla="*/ 268575 w 609473" name="connsiteX5"/>
              <a:gd fmla="*/ 466741 h 535098" name="connsiteY5"/>
              <a:gd fmla="*/ 73596 w 609473" name="connsiteX6"/>
              <a:gd fmla="*/ 466741 h 535098" name="connsiteY6"/>
              <a:gd fmla="*/ 53023 w 609473" name="connsiteX7"/>
              <a:gd fmla="*/ 487286 h 535098" name="connsiteY7"/>
              <a:gd fmla="*/ 73596 w 609473" name="connsiteX8"/>
              <a:gd fmla="*/ 507830 h 535098" name="connsiteY8"/>
              <a:gd fmla="*/ 124936 w 609473" name="connsiteX9"/>
              <a:gd fmla="*/ 507830 h 535098" name="connsiteY9"/>
              <a:gd fmla="*/ 145416 w 609473" name="connsiteX10"/>
              <a:gd fmla="*/ 487286 h 535098" name="connsiteY10"/>
              <a:gd fmla="*/ 124936 w 609473" name="connsiteX11"/>
              <a:gd fmla="*/ 466741 h 535098" name="connsiteY11"/>
              <a:gd fmla="*/ 541297 w 609473" name="connsiteX12"/>
              <a:gd fmla="*/ 67955 h 535098" name="connsiteY12"/>
              <a:gd fmla="*/ 604704 w 609473" name="connsiteX13"/>
              <a:gd fmla="*/ 131270 h 535098" name="connsiteY13"/>
              <a:gd fmla="*/ 609473 w 609473" name="connsiteX14"/>
              <a:gd fmla="*/ 142663 h 535098" name="connsiteY14"/>
              <a:gd fmla="*/ 604704 w 609473" name="connsiteX15"/>
              <a:gd fmla="*/ 154057 h 535098" name="connsiteY15"/>
              <a:gd fmla="*/ 401017 w 609473" name="connsiteX16"/>
              <a:gd fmla="*/ 357450 h 535098" name="connsiteY16"/>
              <a:gd fmla="*/ 389608 w 609473" name="connsiteX17"/>
              <a:gd fmla="*/ 362213 h 535098" name="connsiteY17"/>
              <a:gd fmla="*/ 378199 w 609473" name="connsiteX18"/>
              <a:gd fmla="*/ 357450 h 535098" name="connsiteY18"/>
              <a:gd fmla="*/ 314792 w 609473" name="connsiteX19"/>
              <a:gd fmla="*/ 294228 h 535098" name="connsiteY19"/>
              <a:gd fmla="*/ 50030 w 609473" name="connsiteX20"/>
              <a:gd fmla="*/ 29426 h 535098" name="connsiteY20"/>
              <a:gd fmla="*/ 292140 w 609473" name="connsiteX21"/>
              <a:gd fmla="*/ 29426 h 535098" name="connsiteY21"/>
              <a:gd fmla="*/ 339085 w 609473" name="connsiteX22"/>
              <a:gd fmla="*/ 62577 h 535098" name="connsiteY22"/>
              <a:gd fmla="*/ 285220 w 609473" name="connsiteX23"/>
              <a:gd fmla="*/ 116366 h 535098" name="connsiteY23"/>
              <a:gd fmla="*/ 285220 w 609473" name="connsiteX24"/>
              <a:gd fmla="*/ 104039 h 535098" name="connsiteY24"/>
              <a:gd fmla="*/ 273905 w 609473" name="connsiteX25"/>
              <a:gd fmla="*/ 92740 h 535098" name="connsiteY25"/>
              <a:gd fmla="*/ 68266 w 609473" name="connsiteX26"/>
              <a:gd fmla="*/ 92740 h 535098" name="connsiteY26"/>
              <a:gd fmla="*/ 56951 w 609473" name="connsiteX27"/>
              <a:gd fmla="*/ 104039 h 535098" name="connsiteY27"/>
              <a:gd fmla="*/ 56951 w 609473" name="connsiteX28"/>
              <a:gd fmla="*/ 419489 h 535098" name="connsiteY28"/>
              <a:gd fmla="*/ 68266 w 609473" name="connsiteX29"/>
              <a:gd fmla="*/ 430789 h 535098" name="connsiteY29"/>
              <a:gd fmla="*/ 273905 w 609473" name="connsiteX30"/>
              <a:gd fmla="*/ 430789 h 535098" name="connsiteY30"/>
              <a:gd fmla="*/ 285220 w 609473" name="connsiteX31"/>
              <a:gd fmla="*/ 419489 h 535098" name="connsiteY31"/>
              <a:gd fmla="*/ 285220 w 609473" name="connsiteX32"/>
              <a:gd fmla="*/ 322744 h 535098" name="connsiteY32"/>
              <a:gd fmla="*/ 342171 w 609473" name="connsiteX33"/>
              <a:gd fmla="*/ 379521 h 535098" name="connsiteY33"/>
              <a:gd fmla="*/ 342171 w 609473" name="connsiteX34"/>
              <a:gd fmla="*/ 485138 h 535098" name="connsiteY34"/>
              <a:gd fmla="*/ 292140 w 609473" name="connsiteX35"/>
              <a:gd fmla="*/ 535098 h 535098" name="connsiteY35"/>
              <a:gd fmla="*/ 50030 w 609473" name="connsiteX36"/>
              <a:gd fmla="*/ 535098 h 535098" name="connsiteY36"/>
              <a:gd fmla="*/ 0 w 609473" name="connsiteX37"/>
              <a:gd fmla="*/ 485138 h 535098" name="connsiteY37"/>
              <a:gd fmla="*/ 0 w 609473" name="connsiteX38"/>
              <a:gd fmla="*/ 79386 h 535098" name="connsiteY38"/>
              <a:gd fmla="*/ 50030 w 609473" name="connsiteX39"/>
              <a:gd fmla="*/ 29426 h 535098" name="connsiteY39"/>
              <a:gd fmla="*/ 466567 w 609473" name="connsiteX40"/>
              <a:gd fmla="*/ 0 h 535098" name="connsiteY40"/>
              <a:gd fmla="*/ 477976 w 609473" name="connsiteX41"/>
              <a:gd fmla="*/ 4763 h 535098" name="connsiteY41"/>
              <a:gd fmla="*/ 503695 w 609473" name="connsiteX42"/>
              <a:gd fmla="*/ 30446 h 535098" name="connsiteY42"/>
              <a:gd fmla="*/ 277184 w 609473" name="connsiteX43"/>
              <a:gd fmla="*/ 256647 h 535098" name="connsiteY43"/>
              <a:gd fmla="*/ 251466 w 609473" name="connsiteX44"/>
              <a:gd fmla="*/ 230964 h 535098" name="connsiteY44"/>
              <a:gd fmla="*/ 246696 w 609473" name="connsiteX45"/>
              <a:gd fmla="*/ 219570 h 535098" name="connsiteY45"/>
              <a:gd fmla="*/ 251466 w 609473" name="connsiteX46"/>
              <a:gd fmla="*/ 208175 h 535098" name="connsiteY46"/>
              <a:gd fmla="*/ 455157 w 609473" name="connsiteX47"/>
              <a:gd fmla="*/ 4763 h 535098" name="connsiteY47"/>
              <a:gd fmla="*/ 466567 w 609473" name="connsiteX48"/>
              <a:gd fmla="*/ 0 h 535098" name="connsiteY4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b="b" l="l" r="r" t="t"/>
            <a:pathLst>
              <a:path h="535098" w="609473">
                <a:moveTo>
                  <a:pt x="217329" y="466741"/>
                </a:moveTo>
                <a:cubicBezTo>
                  <a:pt x="205920" y="466741"/>
                  <a:pt x="196755" y="475986"/>
                  <a:pt x="196755" y="487286"/>
                </a:cubicBezTo>
                <a:cubicBezTo>
                  <a:pt x="196755" y="498585"/>
                  <a:pt x="205920" y="507830"/>
                  <a:pt x="217329" y="507830"/>
                </a:cubicBezTo>
                <a:lnTo>
                  <a:pt x="268575" y="507830"/>
                </a:lnTo>
                <a:cubicBezTo>
                  <a:pt x="279984" y="507830"/>
                  <a:pt x="289148" y="498585"/>
                  <a:pt x="289148" y="487286"/>
                </a:cubicBezTo>
                <a:cubicBezTo>
                  <a:pt x="289148" y="475986"/>
                  <a:pt x="279984" y="466741"/>
                  <a:pt x="268575" y="466741"/>
                </a:cubicBezTo>
                <a:close/>
                <a:moveTo>
                  <a:pt x="73596" y="466741"/>
                </a:moveTo>
                <a:cubicBezTo>
                  <a:pt x="62187" y="466741"/>
                  <a:pt x="53023" y="475986"/>
                  <a:pt x="53023" y="487286"/>
                </a:cubicBezTo>
                <a:cubicBezTo>
                  <a:pt x="53023" y="498585"/>
                  <a:pt x="62187" y="507830"/>
                  <a:pt x="73596" y="507830"/>
                </a:cubicBezTo>
                <a:lnTo>
                  <a:pt x="124936" y="507830"/>
                </a:lnTo>
                <a:cubicBezTo>
                  <a:pt x="136251" y="507830"/>
                  <a:pt x="145416" y="498585"/>
                  <a:pt x="145416" y="487286"/>
                </a:cubicBezTo>
                <a:cubicBezTo>
                  <a:pt x="145416" y="475986"/>
                  <a:pt x="136251" y="466741"/>
                  <a:pt x="124936" y="466741"/>
                </a:cubicBezTo>
                <a:close/>
                <a:moveTo>
                  <a:pt x="541297" y="67955"/>
                </a:moveTo>
                <a:lnTo>
                  <a:pt x="604704" y="131270"/>
                </a:lnTo>
                <a:cubicBezTo>
                  <a:pt x="607696" y="134259"/>
                  <a:pt x="609473" y="138368"/>
                  <a:pt x="609473" y="142663"/>
                </a:cubicBezTo>
                <a:cubicBezTo>
                  <a:pt x="609473" y="146959"/>
                  <a:pt x="607696" y="151068"/>
                  <a:pt x="604704" y="154057"/>
                </a:cubicBezTo>
                <a:lnTo>
                  <a:pt x="401017" y="357450"/>
                </a:lnTo>
                <a:cubicBezTo>
                  <a:pt x="397838" y="360625"/>
                  <a:pt x="393723" y="362213"/>
                  <a:pt x="389608" y="362213"/>
                </a:cubicBezTo>
                <a:cubicBezTo>
                  <a:pt x="385493" y="362213"/>
                  <a:pt x="381285" y="360625"/>
                  <a:pt x="378199" y="357450"/>
                </a:cubicBezTo>
                <a:lnTo>
                  <a:pt x="314792" y="294228"/>
                </a:lnTo>
                <a:close/>
                <a:moveTo>
                  <a:pt x="50030" y="29426"/>
                </a:moveTo>
                <a:lnTo>
                  <a:pt x="292140" y="29426"/>
                </a:lnTo>
                <a:cubicBezTo>
                  <a:pt x="313836" y="29426"/>
                  <a:pt x="332165" y="43340"/>
                  <a:pt x="339085" y="62577"/>
                </a:cubicBezTo>
                <a:lnTo>
                  <a:pt x="285220" y="116366"/>
                </a:lnTo>
                <a:lnTo>
                  <a:pt x="285220" y="104039"/>
                </a:lnTo>
                <a:cubicBezTo>
                  <a:pt x="285220" y="97876"/>
                  <a:pt x="280171" y="92740"/>
                  <a:pt x="273905" y="92740"/>
                </a:cubicBezTo>
                <a:lnTo>
                  <a:pt x="68266" y="92740"/>
                </a:lnTo>
                <a:cubicBezTo>
                  <a:pt x="62000" y="92740"/>
                  <a:pt x="56951" y="97876"/>
                  <a:pt x="56951" y="104039"/>
                </a:cubicBezTo>
                <a:lnTo>
                  <a:pt x="56951" y="419489"/>
                </a:lnTo>
                <a:cubicBezTo>
                  <a:pt x="56951" y="425652"/>
                  <a:pt x="62000" y="430789"/>
                  <a:pt x="68266" y="430789"/>
                </a:cubicBezTo>
                <a:lnTo>
                  <a:pt x="273905" y="430789"/>
                </a:lnTo>
                <a:cubicBezTo>
                  <a:pt x="280171" y="430789"/>
                  <a:pt x="285220" y="425652"/>
                  <a:pt x="285220" y="419489"/>
                </a:cubicBezTo>
                <a:lnTo>
                  <a:pt x="285220" y="322744"/>
                </a:lnTo>
                <a:lnTo>
                  <a:pt x="342171" y="379521"/>
                </a:lnTo>
                <a:lnTo>
                  <a:pt x="342171" y="485138"/>
                </a:lnTo>
                <a:cubicBezTo>
                  <a:pt x="342171" y="512779"/>
                  <a:pt x="319821" y="535098"/>
                  <a:pt x="292140" y="535098"/>
                </a:cubicBezTo>
                <a:lnTo>
                  <a:pt x="50030" y="535098"/>
                </a:lnTo>
                <a:cubicBezTo>
                  <a:pt x="22350" y="535098"/>
                  <a:pt x="0" y="512779"/>
                  <a:pt x="0" y="485138"/>
                </a:cubicBezTo>
                <a:lnTo>
                  <a:pt x="0" y="79386"/>
                </a:lnTo>
                <a:cubicBezTo>
                  <a:pt x="0" y="51745"/>
                  <a:pt x="22350" y="29426"/>
                  <a:pt x="50030" y="29426"/>
                </a:cubicBezTo>
                <a:close/>
                <a:moveTo>
                  <a:pt x="466567" y="0"/>
                </a:moveTo>
                <a:cubicBezTo>
                  <a:pt x="470682" y="0"/>
                  <a:pt x="474797" y="1588"/>
                  <a:pt x="477976" y="4763"/>
                </a:cubicBezTo>
                <a:lnTo>
                  <a:pt x="503695" y="30446"/>
                </a:lnTo>
                <a:lnTo>
                  <a:pt x="277184" y="256647"/>
                </a:lnTo>
                <a:lnTo>
                  <a:pt x="251466" y="230964"/>
                </a:lnTo>
                <a:cubicBezTo>
                  <a:pt x="248379" y="227975"/>
                  <a:pt x="246696" y="223866"/>
                  <a:pt x="246696" y="219570"/>
                </a:cubicBezTo>
                <a:cubicBezTo>
                  <a:pt x="246696" y="215273"/>
                  <a:pt x="248379" y="211164"/>
                  <a:pt x="251466" y="208175"/>
                </a:cubicBezTo>
                <a:lnTo>
                  <a:pt x="455157" y="4763"/>
                </a:lnTo>
                <a:cubicBezTo>
                  <a:pt x="458243" y="1588"/>
                  <a:pt x="462452" y="0"/>
                  <a:pt x="466567" y="0"/>
                </a:cubicBezTo>
                <a:close/>
              </a:path>
            </a:pathLst>
          </a:custGeom>
          <a:solidFill>
            <a:schemeClr val="bg1"/>
          </a:solidFill>
          <a:ln>
            <a:noFill/>
          </a:ln>
        </p:spPr>
        <p:txBody>
          <a:bodyPr/>
          <a:lstStyle/>
          <a:p>
            <a:endParaRPr altLang="en-US" lang="zh-CN">
              <a:cs typeface="+mn-ea"/>
              <a:sym typeface="+mn-lt"/>
            </a:endParaRPr>
          </a:p>
        </p:txBody>
      </p:sp>
      <p:sp>
        <p:nvSpPr>
          <p:cNvPr id="24" name="矩形 23">
            <a:extLst>
              <a:ext uri="{FF2B5EF4-FFF2-40B4-BE49-F238E27FC236}">
                <a16:creationId xmlns:a16="http://schemas.microsoft.com/office/drawing/2014/main" id="{D86CFC64-AEC6-4786-B707-0DEEEE628C10}"/>
              </a:ext>
            </a:extLst>
          </p:cNvPr>
          <p:cNvSpPr/>
          <p:nvPr/>
        </p:nvSpPr>
        <p:spPr>
          <a:xfrm>
            <a:off x="1112437" y="4067628"/>
            <a:ext cx="2287262" cy="487680"/>
          </a:xfrm>
          <a:prstGeom prst="rect">
            <a:avLst/>
          </a:prstGeom>
        </p:spPr>
        <p:txBody>
          <a:bodyPr wrap="square">
            <a:spAutoFit/>
          </a:bodyPr>
          <a:lstStyle/>
          <a:p>
            <a:r>
              <a:rPr altLang="en-US" lang="zh-CN" sz="1300">
                <a:solidFill>
                  <a:schemeClr val="bg1"/>
                </a:solidFill>
                <a:cs typeface="+mn-ea"/>
                <a:sym typeface="+mn-lt"/>
              </a:rPr>
              <a:t>单击此处添加文字阐述</a:t>
            </a:r>
          </a:p>
          <a:p>
            <a:r>
              <a:rPr altLang="en-US" lang="zh-CN" sz="1300">
                <a:solidFill>
                  <a:schemeClr val="bg1"/>
                </a:solidFill>
                <a:cs typeface="+mn-ea"/>
                <a:sym typeface="+mn-lt"/>
              </a:rPr>
              <a:t>添加简短问题说明文字</a:t>
            </a:r>
          </a:p>
        </p:txBody>
      </p:sp>
      <p:sp>
        <p:nvSpPr>
          <p:cNvPr id="25" name="TextBox 328">
            <a:extLst>
              <a:ext uri="{FF2B5EF4-FFF2-40B4-BE49-F238E27FC236}">
                <a16:creationId xmlns:a16="http://schemas.microsoft.com/office/drawing/2014/main" id="{580F8AEF-66DC-4293-AA44-72FD68B71B58}"/>
              </a:ext>
            </a:extLst>
          </p:cNvPr>
          <p:cNvSpPr txBox="1"/>
          <p:nvPr/>
        </p:nvSpPr>
        <p:spPr>
          <a:xfrm>
            <a:off x="1112437" y="3726597"/>
            <a:ext cx="995680" cy="335280"/>
          </a:xfrm>
          <a:prstGeom prst="rect">
            <a:avLst/>
          </a:prstGeom>
          <a:noFill/>
        </p:spPr>
        <p:txBody>
          <a:bodyPr rtlCol="0" wrap="none">
            <a:spAutoFit/>
          </a:bodyPr>
          <a:lstStyle/>
          <a:p>
            <a:r>
              <a:rPr altLang="en-US" lang="zh-CN" sz="1600">
                <a:solidFill>
                  <a:schemeClr val="bg1"/>
                </a:solidFill>
                <a:cs typeface="+mn-ea"/>
                <a:sym typeface="+mn-lt"/>
              </a:rPr>
              <a:t>添加标题</a:t>
            </a:r>
          </a:p>
        </p:txBody>
      </p:sp>
      <p:sp>
        <p:nvSpPr>
          <p:cNvPr id="26" name="矩形 25">
            <a:extLst>
              <a:ext uri="{FF2B5EF4-FFF2-40B4-BE49-F238E27FC236}">
                <a16:creationId xmlns:a16="http://schemas.microsoft.com/office/drawing/2014/main" id="{51653F54-F5D9-4288-9368-DDECF8B81FE0}"/>
              </a:ext>
            </a:extLst>
          </p:cNvPr>
          <p:cNvSpPr/>
          <p:nvPr/>
        </p:nvSpPr>
        <p:spPr>
          <a:xfrm>
            <a:off x="3861368" y="4067628"/>
            <a:ext cx="2287262" cy="487680"/>
          </a:xfrm>
          <a:prstGeom prst="rect">
            <a:avLst/>
          </a:prstGeom>
        </p:spPr>
        <p:txBody>
          <a:bodyPr wrap="square">
            <a:spAutoFit/>
          </a:bodyPr>
          <a:lstStyle/>
          <a:p>
            <a:r>
              <a:rPr altLang="en-US" lang="zh-CN" sz="1300">
                <a:solidFill>
                  <a:schemeClr val="bg1"/>
                </a:solidFill>
                <a:cs typeface="+mn-ea"/>
                <a:sym typeface="+mn-lt"/>
              </a:rPr>
              <a:t>单击此处添加文字阐述</a:t>
            </a:r>
          </a:p>
          <a:p>
            <a:r>
              <a:rPr altLang="en-US" lang="zh-CN" sz="1300">
                <a:solidFill>
                  <a:schemeClr val="bg1"/>
                </a:solidFill>
                <a:cs typeface="+mn-ea"/>
                <a:sym typeface="+mn-lt"/>
              </a:rPr>
              <a:t>添加简短问题说明文字</a:t>
            </a:r>
          </a:p>
        </p:txBody>
      </p:sp>
      <p:sp>
        <p:nvSpPr>
          <p:cNvPr id="27" name="TextBox 328">
            <a:extLst>
              <a:ext uri="{FF2B5EF4-FFF2-40B4-BE49-F238E27FC236}">
                <a16:creationId xmlns:a16="http://schemas.microsoft.com/office/drawing/2014/main" id="{6DE2EBFE-63D1-4507-AA92-A220471F8811}"/>
              </a:ext>
            </a:extLst>
          </p:cNvPr>
          <p:cNvSpPr txBox="1"/>
          <p:nvPr/>
        </p:nvSpPr>
        <p:spPr>
          <a:xfrm>
            <a:off x="3861368" y="3726597"/>
            <a:ext cx="995680" cy="335280"/>
          </a:xfrm>
          <a:prstGeom prst="rect">
            <a:avLst/>
          </a:prstGeom>
          <a:noFill/>
        </p:spPr>
        <p:txBody>
          <a:bodyPr rtlCol="0" wrap="none">
            <a:spAutoFit/>
          </a:bodyPr>
          <a:lstStyle/>
          <a:p>
            <a:r>
              <a:rPr altLang="en-US" lang="zh-CN" sz="1600">
                <a:solidFill>
                  <a:schemeClr val="bg1"/>
                </a:solidFill>
                <a:cs typeface="+mn-ea"/>
                <a:sym typeface="+mn-lt"/>
              </a:rPr>
              <a:t>添加标题</a:t>
            </a:r>
          </a:p>
        </p:txBody>
      </p:sp>
      <p:sp>
        <p:nvSpPr>
          <p:cNvPr id="33" name="矩形 32">
            <a:extLst>
              <a:ext uri="{FF2B5EF4-FFF2-40B4-BE49-F238E27FC236}">
                <a16:creationId xmlns:a16="http://schemas.microsoft.com/office/drawing/2014/main" id="{AB46792E-73DD-4B3A-B12D-B03901EFAFB3}"/>
              </a:ext>
            </a:extLst>
          </p:cNvPr>
          <p:cNvSpPr/>
          <p:nvPr/>
        </p:nvSpPr>
        <p:spPr>
          <a:xfrm>
            <a:off x="6386545" y="4067628"/>
            <a:ext cx="2287262" cy="487680"/>
          </a:xfrm>
          <a:prstGeom prst="rect">
            <a:avLst/>
          </a:prstGeom>
        </p:spPr>
        <p:txBody>
          <a:bodyPr wrap="square">
            <a:spAutoFit/>
          </a:bodyPr>
          <a:lstStyle/>
          <a:p>
            <a:r>
              <a:rPr altLang="en-US" lang="zh-CN" sz="1300">
                <a:solidFill>
                  <a:schemeClr val="bg1"/>
                </a:solidFill>
                <a:cs typeface="+mn-ea"/>
                <a:sym typeface="+mn-lt"/>
              </a:rPr>
              <a:t>单击此处添加文字阐述</a:t>
            </a:r>
          </a:p>
          <a:p>
            <a:r>
              <a:rPr altLang="en-US" lang="zh-CN" sz="1300">
                <a:solidFill>
                  <a:schemeClr val="bg1"/>
                </a:solidFill>
                <a:cs typeface="+mn-ea"/>
                <a:sym typeface="+mn-lt"/>
              </a:rPr>
              <a:t>添加简短问题说明文字</a:t>
            </a:r>
          </a:p>
        </p:txBody>
      </p:sp>
      <p:sp>
        <p:nvSpPr>
          <p:cNvPr id="34" name="TextBox 328">
            <a:extLst>
              <a:ext uri="{FF2B5EF4-FFF2-40B4-BE49-F238E27FC236}">
                <a16:creationId xmlns:a16="http://schemas.microsoft.com/office/drawing/2014/main" id="{ABBAA1D7-32F3-4417-B444-860CD5108C54}"/>
              </a:ext>
            </a:extLst>
          </p:cNvPr>
          <p:cNvSpPr txBox="1"/>
          <p:nvPr/>
        </p:nvSpPr>
        <p:spPr>
          <a:xfrm>
            <a:off x="6386544" y="3726597"/>
            <a:ext cx="995680" cy="335280"/>
          </a:xfrm>
          <a:prstGeom prst="rect">
            <a:avLst/>
          </a:prstGeom>
          <a:noFill/>
        </p:spPr>
        <p:txBody>
          <a:bodyPr rtlCol="0" wrap="none">
            <a:spAutoFit/>
          </a:bodyPr>
          <a:lstStyle/>
          <a:p>
            <a:r>
              <a:rPr altLang="en-US" lang="zh-CN" sz="1600">
                <a:solidFill>
                  <a:schemeClr val="bg1"/>
                </a:solidFill>
                <a:cs typeface="+mn-ea"/>
                <a:sym typeface="+mn-lt"/>
              </a:rPr>
              <a:t>添加标题</a:t>
            </a:r>
          </a:p>
        </p:txBody>
      </p:sp>
    </p:spTree>
    <p:extLst>
      <p:ext uri="{BB962C8B-B14F-4D97-AF65-F5344CB8AC3E}">
        <p14:creationId val="574941146"/>
      </p:ext>
    </p:extLst>
  </p:cSld>
  <p:clrMapOvr>
    <a:masterClrMapping/>
  </p:clrMapOvr>
  <mc:AlternateContent>
    <mc:Choice Requires="p14">
      <p:transition advClick="0" p14:dur="1600" spd="slow">
        <p14:prism isContent="1" isInverted="1"/>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1026"/>
                                        </p:tgtEl>
                                        <p:attrNameLst>
                                          <p:attrName>style.visibility</p:attrName>
                                        </p:attrNameLst>
                                      </p:cBhvr>
                                      <p:to>
                                        <p:strVal val="visible"/>
                                      </p:to>
                                    </p:set>
                                    <p:animEffect filter="fade" transition="in">
                                      <p:cBhvr>
                                        <p:cTn dur="1000" id="7"/>
                                        <p:tgtEl>
                                          <p:spTgt spid="1026"/>
                                        </p:tgtEl>
                                      </p:cBhvr>
                                    </p:animEffect>
                                    <p:anim calcmode="lin" valueType="num">
                                      <p:cBhvr>
                                        <p:cTn dur="1000" fill="hold" id="8"/>
                                        <p:tgtEl>
                                          <p:spTgt spid="1026"/>
                                        </p:tgtEl>
                                        <p:attrNameLst>
                                          <p:attrName>ppt_x</p:attrName>
                                        </p:attrNameLst>
                                      </p:cBhvr>
                                      <p:tavLst>
                                        <p:tav tm="0">
                                          <p:val>
                                            <p:strVal val="#ppt_x"/>
                                          </p:val>
                                        </p:tav>
                                        <p:tav tm="100000">
                                          <p:val>
                                            <p:strVal val="#ppt_x"/>
                                          </p:val>
                                        </p:tav>
                                      </p:tavLst>
                                    </p:anim>
                                    <p:anim calcmode="lin" valueType="num">
                                      <p:cBhvr>
                                        <p:cTn dur="1000" fill="hold" id="9"/>
                                        <p:tgtEl>
                                          <p:spTgt spid="1026"/>
                                        </p:tgtEl>
                                        <p:attrNameLst>
                                          <p:attrName>ppt_y</p:attrName>
                                        </p:attrNameLst>
                                      </p:cBhvr>
                                      <p:tavLst>
                                        <p:tav tm="0">
                                          <p:val>
                                            <p:strVal val="#ppt_y+.1"/>
                                          </p:val>
                                        </p:tav>
                                        <p:tav tm="100000">
                                          <p:val>
                                            <p:strVal val="#ppt_y"/>
                                          </p:val>
                                        </p:tav>
                                      </p:tavLst>
                                    </p:anim>
                                  </p:childTnLst>
                                </p:cTn>
                              </p:par>
                              <p:par>
                                <p:cTn fill="hold" id="10" nodeType="withEffect" presetClass="entr" presetID="42" presetSubtype="0">
                                  <p:stCondLst>
                                    <p:cond delay="250"/>
                                  </p:stCondLst>
                                  <p:childTnLst>
                                    <p:set>
                                      <p:cBhvr>
                                        <p:cTn dur="1" fill="hold" id="11">
                                          <p:stCondLst>
                                            <p:cond delay="0"/>
                                          </p:stCondLst>
                                        </p:cTn>
                                        <p:tgtEl>
                                          <p:spTgt spid="1028"/>
                                        </p:tgtEl>
                                        <p:attrNameLst>
                                          <p:attrName>style.visibility</p:attrName>
                                        </p:attrNameLst>
                                      </p:cBhvr>
                                      <p:to>
                                        <p:strVal val="visible"/>
                                      </p:to>
                                    </p:set>
                                    <p:animEffect filter="fade" transition="in">
                                      <p:cBhvr>
                                        <p:cTn dur="1000" id="12"/>
                                        <p:tgtEl>
                                          <p:spTgt spid="1028"/>
                                        </p:tgtEl>
                                      </p:cBhvr>
                                    </p:animEffect>
                                    <p:anim calcmode="lin" valueType="num">
                                      <p:cBhvr>
                                        <p:cTn dur="1000" fill="hold" id="13"/>
                                        <p:tgtEl>
                                          <p:spTgt spid="1028"/>
                                        </p:tgtEl>
                                        <p:attrNameLst>
                                          <p:attrName>ppt_x</p:attrName>
                                        </p:attrNameLst>
                                      </p:cBhvr>
                                      <p:tavLst>
                                        <p:tav tm="0">
                                          <p:val>
                                            <p:strVal val="#ppt_x"/>
                                          </p:val>
                                        </p:tav>
                                        <p:tav tm="100000">
                                          <p:val>
                                            <p:strVal val="#ppt_x"/>
                                          </p:val>
                                        </p:tav>
                                      </p:tavLst>
                                    </p:anim>
                                    <p:anim calcmode="lin" valueType="num">
                                      <p:cBhvr>
                                        <p:cTn dur="1000" fill="hold" id="14"/>
                                        <p:tgtEl>
                                          <p:spTgt spid="1028"/>
                                        </p:tgtEl>
                                        <p:attrNameLst>
                                          <p:attrName>ppt_y</p:attrName>
                                        </p:attrNameLst>
                                      </p:cBhvr>
                                      <p:tavLst>
                                        <p:tav tm="0">
                                          <p:val>
                                            <p:strVal val="#ppt_y+.1"/>
                                          </p:val>
                                        </p:tav>
                                        <p:tav tm="100000">
                                          <p:val>
                                            <p:strVal val="#ppt_y"/>
                                          </p:val>
                                        </p:tav>
                                      </p:tavLst>
                                    </p:anim>
                                  </p:childTnLst>
                                </p:cTn>
                              </p:par>
                              <p:par>
                                <p:cTn fill="hold" id="15" nodeType="withEffect" presetClass="entr" presetID="42" presetSubtype="0">
                                  <p:stCondLst>
                                    <p:cond delay="500"/>
                                  </p:stCondLst>
                                  <p:childTnLst>
                                    <p:set>
                                      <p:cBhvr>
                                        <p:cTn dur="1" fill="hold" id="16">
                                          <p:stCondLst>
                                            <p:cond delay="0"/>
                                          </p:stCondLst>
                                        </p:cTn>
                                        <p:tgtEl>
                                          <p:spTgt spid="1030"/>
                                        </p:tgtEl>
                                        <p:attrNameLst>
                                          <p:attrName>style.visibility</p:attrName>
                                        </p:attrNameLst>
                                      </p:cBhvr>
                                      <p:to>
                                        <p:strVal val="visible"/>
                                      </p:to>
                                    </p:set>
                                    <p:animEffect filter="fade" transition="in">
                                      <p:cBhvr>
                                        <p:cTn dur="1000" id="17"/>
                                        <p:tgtEl>
                                          <p:spTgt spid="1030"/>
                                        </p:tgtEl>
                                      </p:cBhvr>
                                    </p:animEffect>
                                    <p:anim calcmode="lin" valueType="num">
                                      <p:cBhvr>
                                        <p:cTn dur="1000" fill="hold" id="18"/>
                                        <p:tgtEl>
                                          <p:spTgt spid="1030"/>
                                        </p:tgtEl>
                                        <p:attrNameLst>
                                          <p:attrName>ppt_x</p:attrName>
                                        </p:attrNameLst>
                                      </p:cBhvr>
                                      <p:tavLst>
                                        <p:tav tm="0">
                                          <p:val>
                                            <p:strVal val="#ppt_x"/>
                                          </p:val>
                                        </p:tav>
                                        <p:tav tm="100000">
                                          <p:val>
                                            <p:strVal val="#ppt_x"/>
                                          </p:val>
                                        </p:tav>
                                      </p:tavLst>
                                    </p:anim>
                                    <p:anim calcmode="lin" valueType="num">
                                      <p:cBhvr>
                                        <p:cTn dur="1000" fill="hold" id="19"/>
                                        <p:tgtEl>
                                          <p:spTgt spid="1030"/>
                                        </p:tgtEl>
                                        <p:attrNameLst>
                                          <p:attrName>ppt_y</p:attrName>
                                        </p:attrNameLst>
                                      </p:cBhvr>
                                      <p:tavLst>
                                        <p:tav tm="0">
                                          <p:val>
                                            <p:strVal val="#ppt_y+.1"/>
                                          </p:val>
                                        </p:tav>
                                        <p:tav tm="100000">
                                          <p:val>
                                            <p:strVal val="#ppt_y"/>
                                          </p:val>
                                        </p:tav>
                                      </p:tavLst>
                                    </p:anim>
                                  </p:childTnLst>
                                </p:cTn>
                              </p:par>
                            </p:childTnLst>
                          </p:cTn>
                        </p:par>
                        <p:par>
                          <p:cTn fill="hold" id="20" nodeType="afterGroup">
                            <p:stCondLst>
                              <p:cond delay="1500"/>
                            </p:stCondLst>
                            <p:childTnLst>
                              <p:par>
                                <p:cTn fill="hold" grpId="0" id="21" nodeType="afterEffect" presetClass="entr" presetID="16" presetSubtype="37">
                                  <p:stCondLst>
                                    <p:cond delay="0"/>
                                  </p:stCondLst>
                                  <p:childTnLst>
                                    <p:set>
                                      <p:cBhvr>
                                        <p:cTn dur="1" fill="hold" id="22">
                                          <p:stCondLst>
                                            <p:cond delay="0"/>
                                          </p:stCondLst>
                                        </p:cTn>
                                        <p:tgtEl>
                                          <p:spTgt spid="4"/>
                                        </p:tgtEl>
                                        <p:attrNameLst>
                                          <p:attrName>style.visibility</p:attrName>
                                        </p:attrNameLst>
                                      </p:cBhvr>
                                      <p:to>
                                        <p:strVal val="visible"/>
                                      </p:to>
                                    </p:set>
                                    <p:animEffect filter="barn(outVertical)" transition="in">
                                      <p:cBhvr>
                                        <p:cTn dur="500" id="23"/>
                                        <p:tgtEl>
                                          <p:spTgt spid="4"/>
                                        </p:tgtEl>
                                      </p:cBhvr>
                                    </p:animEffect>
                                  </p:childTnLst>
                                </p:cTn>
                              </p:par>
                            </p:childTnLst>
                          </p:cTn>
                        </p:par>
                        <p:par>
                          <p:cTn fill="hold" id="24" nodeType="afterGroup">
                            <p:stCondLst>
                              <p:cond delay="2000"/>
                            </p:stCondLst>
                            <p:childTnLst>
                              <p:par>
                                <p:cTn fill="hold" id="25" nodeType="afterEffect" presetClass="entr" presetID="10" presetSubtype="0">
                                  <p:stCondLst>
                                    <p:cond delay="0"/>
                                  </p:stCondLst>
                                  <p:childTnLst>
                                    <p:set>
                                      <p:cBhvr>
                                        <p:cTn dur="1" fill="hold" id="26">
                                          <p:stCondLst>
                                            <p:cond delay="0"/>
                                          </p:stCondLst>
                                        </p:cTn>
                                        <p:tgtEl>
                                          <p:spTgt spid="22"/>
                                        </p:tgtEl>
                                        <p:attrNameLst>
                                          <p:attrName>style.visibility</p:attrName>
                                        </p:attrNameLst>
                                      </p:cBhvr>
                                      <p:to>
                                        <p:strVal val="visible"/>
                                      </p:to>
                                    </p:set>
                                    <p:animEffect filter="fade" transition="in">
                                      <p:cBhvr>
                                        <p:cTn dur="500" id="27"/>
                                        <p:tgtEl>
                                          <p:spTgt spid="22"/>
                                        </p:tgtEl>
                                      </p:cBhvr>
                                    </p:animEffect>
                                  </p:childTnLst>
                                </p:cTn>
                              </p:par>
                              <p:par>
                                <p:cTn fill="hold" id="28" nodeType="withEffect" presetClass="entr" presetID="10" presetSubtype="0">
                                  <p:stCondLst>
                                    <p:cond delay="0"/>
                                  </p:stCondLst>
                                  <p:childTnLst>
                                    <p:set>
                                      <p:cBhvr>
                                        <p:cTn dur="1" fill="hold" id="29">
                                          <p:stCondLst>
                                            <p:cond delay="0"/>
                                          </p:stCondLst>
                                        </p:cTn>
                                        <p:tgtEl>
                                          <p:spTgt spid="23"/>
                                        </p:tgtEl>
                                        <p:attrNameLst>
                                          <p:attrName>style.visibility</p:attrName>
                                        </p:attrNameLst>
                                      </p:cBhvr>
                                      <p:to>
                                        <p:strVal val="visible"/>
                                      </p:to>
                                    </p:set>
                                    <p:animEffect filter="fade" transition="in">
                                      <p:cBhvr>
                                        <p:cTn dur="500" id="30"/>
                                        <p:tgtEl>
                                          <p:spTgt spid="23"/>
                                        </p:tgtEl>
                                      </p:cBhvr>
                                    </p:animEffect>
                                  </p:childTnLst>
                                </p:cTn>
                              </p:par>
                              <p:par>
                                <p:cTn fill="hold" id="31" nodeType="withEffect" presetClass="entr" presetID="10" presetSubtype="0">
                                  <p:stCondLst>
                                    <p:cond delay="0"/>
                                  </p:stCondLst>
                                  <p:childTnLst>
                                    <p:set>
                                      <p:cBhvr>
                                        <p:cTn dur="1" fill="hold" id="32">
                                          <p:stCondLst>
                                            <p:cond delay="0"/>
                                          </p:stCondLst>
                                        </p:cTn>
                                        <p:tgtEl>
                                          <p:spTgt spid="21"/>
                                        </p:tgtEl>
                                        <p:attrNameLst>
                                          <p:attrName>style.visibility</p:attrName>
                                        </p:attrNameLst>
                                      </p:cBhvr>
                                      <p:to>
                                        <p:strVal val="visible"/>
                                      </p:to>
                                    </p:set>
                                    <p:animEffect filter="fade" transition="in">
                                      <p:cBhvr>
                                        <p:cTn dur="500" id="33"/>
                                        <p:tgtEl>
                                          <p:spTgt spid="21"/>
                                        </p:tgtEl>
                                      </p:cBhvr>
                                    </p:animEffect>
                                  </p:childTnLst>
                                </p:cTn>
                              </p:par>
                            </p:childTnLst>
                          </p:cTn>
                        </p:par>
                        <p:par>
                          <p:cTn fill="hold" id="34" nodeType="afterGroup">
                            <p:stCondLst>
                              <p:cond delay="2500"/>
                            </p:stCondLst>
                            <p:childTnLst>
                              <p:par>
                                <p:cTn fill="hold" grpId="0" id="35" nodeType="afterEffect" presetClass="entr" presetID="22" presetSubtype="8">
                                  <p:stCondLst>
                                    <p:cond delay="0"/>
                                  </p:stCondLst>
                                  <p:childTnLst>
                                    <p:set>
                                      <p:cBhvr>
                                        <p:cTn dur="1" fill="hold" id="36">
                                          <p:stCondLst>
                                            <p:cond delay="0"/>
                                          </p:stCondLst>
                                        </p:cTn>
                                        <p:tgtEl>
                                          <p:spTgt spid="25"/>
                                        </p:tgtEl>
                                        <p:attrNameLst>
                                          <p:attrName>style.visibility</p:attrName>
                                        </p:attrNameLst>
                                      </p:cBhvr>
                                      <p:to>
                                        <p:strVal val="visible"/>
                                      </p:to>
                                    </p:set>
                                    <p:animEffect filter="wipe(left)" transition="in">
                                      <p:cBhvr>
                                        <p:cTn dur="750" id="37"/>
                                        <p:tgtEl>
                                          <p:spTgt spid="25"/>
                                        </p:tgtEl>
                                      </p:cBhvr>
                                    </p:animEffect>
                                  </p:childTnLst>
                                </p:cTn>
                              </p:par>
                              <p:par>
                                <p:cTn fill="hold" grpId="0" id="38" nodeType="withEffect" presetClass="entr" presetID="22" presetSubtype="8">
                                  <p:stCondLst>
                                    <p:cond delay="0"/>
                                  </p:stCondLst>
                                  <p:childTnLst>
                                    <p:set>
                                      <p:cBhvr>
                                        <p:cTn dur="1" fill="hold" id="39">
                                          <p:stCondLst>
                                            <p:cond delay="0"/>
                                          </p:stCondLst>
                                        </p:cTn>
                                        <p:tgtEl>
                                          <p:spTgt spid="24"/>
                                        </p:tgtEl>
                                        <p:attrNameLst>
                                          <p:attrName>style.visibility</p:attrName>
                                        </p:attrNameLst>
                                      </p:cBhvr>
                                      <p:to>
                                        <p:strVal val="visible"/>
                                      </p:to>
                                    </p:set>
                                    <p:animEffect filter="wipe(left)" transition="in">
                                      <p:cBhvr>
                                        <p:cTn dur="750" id="40"/>
                                        <p:tgtEl>
                                          <p:spTgt spid="24"/>
                                        </p:tgtEl>
                                      </p:cBhvr>
                                    </p:animEffect>
                                  </p:childTnLst>
                                </p:cTn>
                              </p:par>
                              <p:par>
                                <p:cTn fill="hold" grpId="0" id="41" nodeType="withEffect" presetClass="entr" presetID="22" presetSubtype="8">
                                  <p:stCondLst>
                                    <p:cond delay="0"/>
                                  </p:stCondLst>
                                  <p:childTnLst>
                                    <p:set>
                                      <p:cBhvr>
                                        <p:cTn dur="1" fill="hold" id="42">
                                          <p:stCondLst>
                                            <p:cond delay="0"/>
                                          </p:stCondLst>
                                        </p:cTn>
                                        <p:tgtEl>
                                          <p:spTgt spid="27"/>
                                        </p:tgtEl>
                                        <p:attrNameLst>
                                          <p:attrName>style.visibility</p:attrName>
                                        </p:attrNameLst>
                                      </p:cBhvr>
                                      <p:to>
                                        <p:strVal val="visible"/>
                                      </p:to>
                                    </p:set>
                                    <p:animEffect filter="wipe(left)" transition="in">
                                      <p:cBhvr>
                                        <p:cTn dur="750" id="43"/>
                                        <p:tgtEl>
                                          <p:spTgt spid="27"/>
                                        </p:tgtEl>
                                      </p:cBhvr>
                                    </p:animEffect>
                                  </p:childTnLst>
                                </p:cTn>
                              </p:par>
                              <p:par>
                                <p:cTn fill="hold" grpId="0" id="44" nodeType="withEffect" presetClass="entr" presetID="22" presetSubtype="8">
                                  <p:stCondLst>
                                    <p:cond delay="0"/>
                                  </p:stCondLst>
                                  <p:childTnLst>
                                    <p:set>
                                      <p:cBhvr>
                                        <p:cTn dur="1" fill="hold" id="45">
                                          <p:stCondLst>
                                            <p:cond delay="0"/>
                                          </p:stCondLst>
                                        </p:cTn>
                                        <p:tgtEl>
                                          <p:spTgt spid="26"/>
                                        </p:tgtEl>
                                        <p:attrNameLst>
                                          <p:attrName>style.visibility</p:attrName>
                                        </p:attrNameLst>
                                      </p:cBhvr>
                                      <p:to>
                                        <p:strVal val="visible"/>
                                      </p:to>
                                    </p:set>
                                    <p:animEffect filter="wipe(left)" transition="in">
                                      <p:cBhvr>
                                        <p:cTn dur="750" id="46"/>
                                        <p:tgtEl>
                                          <p:spTgt spid="26"/>
                                        </p:tgtEl>
                                      </p:cBhvr>
                                    </p:animEffect>
                                  </p:childTnLst>
                                </p:cTn>
                              </p:par>
                              <p:par>
                                <p:cTn fill="hold" grpId="0" id="47" nodeType="withEffect" presetClass="entr" presetID="22" presetSubtype="8">
                                  <p:stCondLst>
                                    <p:cond delay="0"/>
                                  </p:stCondLst>
                                  <p:childTnLst>
                                    <p:set>
                                      <p:cBhvr>
                                        <p:cTn dur="1" fill="hold" id="48">
                                          <p:stCondLst>
                                            <p:cond delay="0"/>
                                          </p:stCondLst>
                                        </p:cTn>
                                        <p:tgtEl>
                                          <p:spTgt spid="34"/>
                                        </p:tgtEl>
                                        <p:attrNameLst>
                                          <p:attrName>style.visibility</p:attrName>
                                        </p:attrNameLst>
                                      </p:cBhvr>
                                      <p:to>
                                        <p:strVal val="visible"/>
                                      </p:to>
                                    </p:set>
                                    <p:animEffect filter="wipe(left)" transition="in">
                                      <p:cBhvr>
                                        <p:cTn dur="750" id="49"/>
                                        <p:tgtEl>
                                          <p:spTgt spid="34"/>
                                        </p:tgtEl>
                                      </p:cBhvr>
                                    </p:animEffect>
                                  </p:childTnLst>
                                </p:cTn>
                              </p:par>
                              <p:par>
                                <p:cTn fill="hold" grpId="0" id="50" nodeType="withEffect" presetClass="entr" presetID="22" presetSubtype="8">
                                  <p:stCondLst>
                                    <p:cond delay="0"/>
                                  </p:stCondLst>
                                  <p:childTnLst>
                                    <p:set>
                                      <p:cBhvr>
                                        <p:cTn dur="1" fill="hold" id="51">
                                          <p:stCondLst>
                                            <p:cond delay="0"/>
                                          </p:stCondLst>
                                        </p:cTn>
                                        <p:tgtEl>
                                          <p:spTgt spid="33"/>
                                        </p:tgtEl>
                                        <p:attrNameLst>
                                          <p:attrName>style.visibility</p:attrName>
                                        </p:attrNameLst>
                                      </p:cBhvr>
                                      <p:to>
                                        <p:strVal val="visible"/>
                                      </p:to>
                                    </p:set>
                                    <p:animEffect filter="wipe(left)" transition="in">
                                      <p:cBhvr>
                                        <p:cTn dur="750" id="52"/>
                                        <p:tgtEl>
                                          <p:spTgt spid="3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0" spid="24"/>
      <p:bldP grpId="0" spid="25"/>
      <p:bldP grpId="0" spid="26"/>
      <p:bldP grpId="0" spid="27"/>
      <p:bldP grpId="0" spid="33"/>
      <p:bldP grpId="0" spid="34"/>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p:cNvGrpSpPr/>
          <p:nvPr/>
        </p:nvGrpSpPr>
        <p:grpSpPr>
          <a:xfrm>
            <a:off x="1222103" y="1047061"/>
            <a:ext cx="1240631" cy="2215753"/>
            <a:chOff x="1222103" y="1047061"/>
            <a:chExt cx="1240631" cy="2215753"/>
          </a:xfrm>
        </p:grpSpPr>
        <p:sp>
          <p:nvSpPr>
            <p:cNvPr id="6150" name="Freeform 6"/>
            <p:cNvSpPr/>
            <p:nvPr/>
          </p:nvSpPr>
          <p:spPr bwMode="auto">
            <a:xfrm>
              <a:off x="1222103" y="1047061"/>
              <a:ext cx="1240631" cy="2215753"/>
            </a:xfrm>
            <a:custGeom>
              <a:cxnLst>
                <a:cxn ang="0">
                  <a:pos x="441" y="220"/>
                </a:cxn>
                <a:cxn ang="0">
                  <a:pos x="221" y="786"/>
                </a:cxn>
                <a:cxn ang="0">
                  <a:pos x="221" y="788"/>
                </a:cxn>
                <a:cxn ang="0">
                  <a:pos x="0" y="220"/>
                </a:cxn>
                <a:cxn ang="0">
                  <a:pos x="221" y="0"/>
                </a:cxn>
                <a:cxn ang="0">
                  <a:pos x="441" y="220"/>
                </a:cxn>
              </a:cxnLst>
              <a:rect b="b" l="0" r="r" t="0"/>
              <a:pathLst>
                <a:path h="788" w="441">
                  <a:moveTo>
                    <a:pt x="441" y="220"/>
                  </a:moveTo>
                  <a:cubicBezTo>
                    <a:pt x="441" y="352"/>
                    <a:pt x="248" y="551"/>
                    <a:pt x="221" y="786"/>
                  </a:cubicBezTo>
                  <a:cubicBezTo>
                    <a:pt x="221" y="788"/>
                    <a:pt x="221" y="788"/>
                    <a:pt x="221" y="788"/>
                  </a:cubicBezTo>
                  <a:cubicBezTo>
                    <a:pt x="193" y="541"/>
                    <a:pt x="0" y="354"/>
                    <a:pt x="0" y="220"/>
                  </a:cubicBezTo>
                  <a:cubicBezTo>
                    <a:pt x="0" y="99"/>
                    <a:pt x="99" y="0"/>
                    <a:pt x="221" y="0"/>
                  </a:cubicBezTo>
                  <a:cubicBezTo>
                    <a:pt x="342" y="0"/>
                    <a:pt x="441" y="99"/>
                    <a:pt x="441" y="220"/>
                  </a:cubicBez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51" name="Oval 7"/>
            <p:cNvSpPr>
              <a:spLocks noChangeArrowheads="1"/>
            </p:cNvSpPr>
            <p:nvPr/>
          </p:nvSpPr>
          <p:spPr bwMode="auto">
            <a:xfrm>
              <a:off x="1331640" y="1138739"/>
              <a:ext cx="1021556" cy="1021556"/>
            </a:xfrm>
            <a:prstGeom prst="ellipse">
              <a:avLst/>
            </a:pr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58" name="Freeform 14"/>
            <p:cNvSpPr>
              <a:spLocks noEditPoints="1"/>
            </p:cNvSpPr>
            <p:nvPr/>
          </p:nvSpPr>
          <p:spPr bwMode="auto">
            <a:xfrm>
              <a:off x="1705496" y="1813823"/>
              <a:ext cx="273844" cy="264319"/>
            </a:xfrm>
            <a:custGeom>
              <a:cxnLst>
                <a:cxn ang="0">
                  <a:pos x="49" y="39"/>
                </a:cxn>
                <a:cxn ang="0">
                  <a:pos x="5" y="24"/>
                </a:cxn>
                <a:cxn ang="0">
                  <a:pos x="92" y="24"/>
                </a:cxn>
                <a:cxn ang="0">
                  <a:pos x="95" y="44"/>
                </a:cxn>
                <a:cxn ang="0">
                  <a:pos x="2" y="44"/>
                </a:cxn>
                <a:cxn ang="0">
                  <a:pos x="49" y="47"/>
                </a:cxn>
                <a:cxn ang="0">
                  <a:pos x="95" y="44"/>
                </a:cxn>
                <a:cxn ang="0">
                  <a:pos x="49" y="71"/>
                </a:cxn>
                <a:cxn ang="0">
                  <a:pos x="5" y="56"/>
                </a:cxn>
                <a:cxn ang="0">
                  <a:pos x="92" y="56"/>
                </a:cxn>
                <a:cxn ang="0">
                  <a:pos x="95" y="76"/>
                </a:cxn>
                <a:cxn ang="0">
                  <a:pos x="2" y="76"/>
                </a:cxn>
                <a:cxn ang="0">
                  <a:pos x="49" y="79"/>
                </a:cxn>
                <a:cxn ang="0">
                  <a:pos x="95" y="76"/>
                </a:cxn>
                <a:cxn ang="0">
                  <a:pos x="95" y="12"/>
                </a:cxn>
                <a:cxn ang="0">
                  <a:pos x="2" y="12"/>
                </a:cxn>
                <a:cxn ang="0">
                  <a:pos x="97" y="19"/>
                </a:cxn>
                <a:cxn ang="0">
                  <a:pos x="49" y="0"/>
                </a:cxn>
                <a:cxn ang="0">
                  <a:pos x="0" y="19"/>
                </a:cxn>
                <a:cxn ang="0">
                  <a:pos x="0" y="28"/>
                </a:cxn>
                <a:cxn ang="0">
                  <a:pos x="3" y="39"/>
                </a:cxn>
                <a:cxn ang="0">
                  <a:pos x="0" y="50"/>
                </a:cxn>
                <a:cxn ang="0">
                  <a:pos x="0" y="60"/>
                </a:cxn>
                <a:cxn ang="0">
                  <a:pos x="3" y="71"/>
                </a:cxn>
                <a:cxn ang="0">
                  <a:pos x="0" y="82"/>
                </a:cxn>
                <a:cxn ang="0">
                  <a:pos x="97" y="82"/>
                </a:cxn>
                <a:cxn ang="0">
                  <a:pos x="94" y="71"/>
                </a:cxn>
                <a:cxn ang="0">
                  <a:pos x="97" y="60"/>
                </a:cxn>
                <a:cxn ang="0">
                  <a:pos x="97" y="50"/>
                </a:cxn>
                <a:cxn ang="0">
                  <a:pos x="94" y="39"/>
                </a:cxn>
                <a:cxn ang="0">
                  <a:pos x="97" y="28"/>
                </a:cxn>
                <a:cxn ang="0">
                  <a:pos x="97" y="19"/>
                </a:cxn>
              </a:cxnLst>
              <a:rect b="b" l="0" r="r" t="0"/>
              <a:pathLst>
                <a:path h="94" w="97">
                  <a:moveTo>
                    <a:pt x="95" y="28"/>
                  </a:moveTo>
                  <a:cubicBezTo>
                    <a:pt x="95" y="33"/>
                    <a:pt x="76" y="39"/>
                    <a:pt x="49" y="39"/>
                  </a:cubicBezTo>
                  <a:cubicBezTo>
                    <a:pt x="21" y="39"/>
                    <a:pt x="2" y="33"/>
                    <a:pt x="2" y="28"/>
                  </a:cubicBezTo>
                  <a:cubicBezTo>
                    <a:pt x="2" y="27"/>
                    <a:pt x="3" y="26"/>
                    <a:pt x="5" y="24"/>
                  </a:cubicBezTo>
                  <a:cubicBezTo>
                    <a:pt x="14" y="29"/>
                    <a:pt x="32" y="31"/>
                    <a:pt x="49" y="31"/>
                  </a:cubicBezTo>
                  <a:cubicBezTo>
                    <a:pt x="66" y="31"/>
                    <a:pt x="84" y="29"/>
                    <a:pt x="92" y="24"/>
                  </a:cubicBezTo>
                  <a:cubicBezTo>
                    <a:pt x="94" y="26"/>
                    <a:pt x="95" y="27"/>
                    <a:pt x="95" y="28"/>
                  </a:cubicBezTo>
                  <a:close/>
                  <a:moveTo>
                    <a:pt x="95" y="44"/>
                  </a:moveTo>
                  <a:cubicBezTo>
                    <a:pt x="95" y="49"/>
                    <a:pt x="76" y="55"/>
                    <a:pt x="49" y="55"/>
                  </a:cubicBezTo>
                  <a:cubicBezTo>
                    <a:pt x="21" y="55"/>
                    <a:pt x="2" y="49"/>
                    <a:pt x="2" y="44"/>
                  </a:cubicBezTo>
                  <a:cubicBezTo>
                    <a:pt x="2" y="43"/>
                    <a:pt x="3" y="41"/>
                    <a:pt x="5" y="40"/>
                  </a:cubicBezTo>
                  <a:cubicBezTo>
                    <a:pt x="14" y="45"/>
                    <a:pt x="32" y="47"/>
                    <a:pt x="49" y="47"/>
                  </a:cubicBezTo>
                  <a:cubicBezTo>
                    <a:pt x="66" y="47"/>
                    <a:pt x="84" y="45"/>
                    <a:pt x="92" y="40"/>
                  </a:cubicBezTo>
                  <a:cubicBezTo>
                    <a:pt x="94" y="41"/>
                    <a:pt x="95" y="43"/>
                    <a:pt x="95" y="44"/>
                  </a:cubicBezTo>
                  <a:close/>
                  <a:moveTo>
                    <a:pt x="95" y="60"/>
                  </a:moveTo>
                  <a:cubicBezTo>
                    <a:pt x="95" y="65"/>
                    <a:pt x="76" y="71"/>
                    <a:pt x="49" y="71"/>
                  </a:cubicBezTo>
                  <a:cubicBezTo>
                    <a:pt x="21" y="71"/>
                    <a:pt x="2" y="65"/>
                    <a:pt x="2" y="60"/>
                  </a:cubicBezTo>
                  <a:cubicBezTo>
                    <a:pt x="2" y="58"/>
                    <a:pt x="3" y="57"/>
                    <a:pt x="5" y="56"/>
                  </a:cubicBezTo>
                  <a:cubicBezTo>
                    <a:pt x="14" y="60"/>
                    <a:pt x="32" y="63"/>
                    <a:pt x="49" y="63"/>
                  </a:cubicBezTo>
                  <a:cubicBezTo>
                    <a:pt x="66" y="63"/>
                    <a:pt x="84" y="60"/>
                    <a:pt x="92" y="56"/>
                  </a:cubicBezTo>
                  <a:cubicBezTo>
                    <a:pt x="94" y="57"/>
                    <a:pt x="95" y="58"/>
                    <a:pt x="95" y="60"/>
                  </a:cubicBezTo>
                  <a:close/>
                  <a:moveTo>
                    <a:pt x="95" y="76"/>
                  </a:moveTo>
                  <a:cubicBezTo>
                    <a:pt x="95" y="81"/>
                    <a:pt x="76" y="86"/>
                    <a:pt x="49" y="86"/>
                  </a:cubicBezTo>
                  <a:cubicBezTo>
                    <a:pt x="21" y="86"/>
                    <a:pt x="2" y="81"/>
                    <a:pt x="2" y="76"/>
                  </a:cubicBezTo>
                  <a:cubicBezTo>
                    <a:pt x="2" y="74"/>
                    <a:pt x="3" y="73"/>
                    <a:pt x="5" y="72"/>
                  </a:cubicBezTo>
                  <a:cubicBezTo>
                    <a:pt x="14" y="76"/>
                    <a:pt x="32" y="79"/>
                    <a:pt x="49" y="79"/>
                  </a:cubicBezTo>
                  <a:cubicBezTo>
                    <a:pt x="66" y="79"/>
                    <a:pt x="84" y="76"/>
                    <a:pt x="92" y="72"/>
                  </a:cubicBezTo>
                  <a:cubicBezTo>
                    <a:pt x="94" y="73"/>
                    <a:pt x="95" y="74"/>
                    <a:pt x="95" y="76"/>
                  </a:cubicBezTo>
                  <a:close/>
                  <a:moveTo>
                    <a:pt x="49" y="1"/>
                  </a:moveTo>
                  <a:cubicBezTo>
                    <a:pt x="76" y="1"/>
                    <a:pt x="95" y="7"/>
                    <a:pt x="95" y="12"/>
                  </a:cubicBezTo>
                  <a:cubicBezTo>
                    <a:pt x="95" y="18"/>
                    <a:pt x="76" y="23"/>
                    <a:pt x="49" y="23"/>
                  </a:cubicBezTo>
                  <a:cubicBezTo>
                    <a:pt x="21" y="23"/>
                    <a:pt x="2" y="18"/>
                    <a:pt x="2" y="12"/>
                  </a:cubicBezTo>
                  <a:cubicBezTo>
                    <a:pt x="2" y="7"/>
                    <a:pt x="21" y="1"/>
                    <a:pt x="49" y="1"/>
                  </a:cubicBezTo>
                  <a:close/>
                  <a:moveTo>
                    <a:pt x="97" y="19"/>
                  </a:moveTo>
                  <a:cubicBezTo>
                    <a:pt x="97" y="12"/>
                    <a:pt x="97" y="12"/>
                    <a:pt x="97" y="12"/>
                  </a:cubicBezTo>
                  <a:cubicBezTo>
                    <a:pt x="97" y="4"/>
                    <a:pt x="72" y="0"/>
                    <a:pt x="49" y="0"/>
                  </a:cubicBezTo>
                  <a:cubicBezTo>
                    <a:pt x="25" y="0"/>
                    <a:pt x="0" y="4"/>
                    <a:pt x="0" y="12"/>
                  </a:cubicBezTo>
                  <a:cubicBezTo>
                    <a:pt x="0" y="19"/>
                    <a:pt x="0" y="19"/>
                    <a:pt x="0" y="19"/>
                  </a:cubicBezTo>
                  <a:cubicBezTo>
                    <a:pt x="0" y="20"/>
                    <a:pt x="1" y="22"/>
                    <a:pt x="3" y="23"/>
                  </a:cubicBezTo>
                  <a:cubicBezTo>
                    <a:pt x="1" y="25"/>
                    <a:pt x="0" y="26"/>
                    <a:pt x="0" y="28"/>
                  </a:cubicBezTo>
                  <a:cubicBezTo>
                    <a:pt x="0" y="34"/>
                    <a:pt x="0" y="34"/>
                    <a:pt x="0" y="34"/>
                  </a:cubicBezTo>
                  <a:cubicBezTo>
                    <a:pt x="0" y="36"/>
                    <a:pt x="1" y="38"/>
                    <a:pt x="3" y="39"/>
                  </a:cubicBezTo>
                  <a:cubicBezTo>
                    <a:pt x="1" y="41"/>
                    <a:pt x="0" y="42"/>
                    <a:pt x="0" y="44"/>
                  </a:cubicBezTo>
                  <a:cubicBezTo>
                    <a:pt x="0" y="50"/>
                    <a:pt x="0" y="50"/>
                    <a:pt x="0" y="50"/>
                  </a:cubicBezTo>
                  <a:cubicBezTo>
                    <a:pt x="0" y="52"/>
                    <a:pt x="1" y="54"/>
                    <a:pt x="3" y="55"/>
                  </a:cubicBezTo>
                  <a:cubicBezTo>
                    <a:pt x="1" y="56"/>
                    <a:pt x="0" y="58"/>
                    <a:pt x="0" y="60"/>
                  </a:cubicBezTo>
                  <a:cubicBezTo>
                    <a:pt x="0" y="66"/>
                    <a:pt x="0" y="66"/>
                    <a:pt x="0" y="66"/>
                  </a:cubicBezTo>
                  <a:cubicBezTo>
                    <a:pt x="0" y="68"/>
                    <a:pt x="1" y="69"/>
                    <a:pt x="3" y="71"/>
                  </a:cubicBezTo>
                  <a:cubicBezTo>
                    <a:pt x="1" y="72"/>
                    <a:pt x="0" y="74"/>
                    <a:pt x="0" y="76"/>
                  </a:cubicBezTo>
                  <a:cubicBezTo>
                    <a:pt x="0" y="82"/>
                    <a:pt x="0" y="82"/>
                    <a:pt x="0" y="82"/>
                  </a:cubicBezTo>
                  <a:cubicBezTo>
                    <a:pt x="0" y="90"/>
                    <a:pt x="25" y="94"/>
                    <a:pt x="49" y="94"/>
                  </a:cubicBezTo>
                  <a:cubicBezTo>
                    <a:pt x="72" y="94"/>
                    <a:pt x="97" y="90"/>
                    <a:pt x="97" y="82"/>
                  </a:cubicBezTo>
                  <a:cubicBezTo>
                    <a:pt x="97" y="76"/>
                    <a:pt x="97" y="76"/>
                    <a:pt x="97" y="76"/>
                  </a:cubicBezTo>
                  <a:cubicBezTo>
                    <a:pt x="97" y="74"/>
                    <a:pt x="96" y="72"/>
                    <a:pt x="94" y="71"/>
                  </a:cubicBezTo>
                  <a:cubicBezTo>
                    <a:pt x="96" y="69"/>
                    <a:pt x="97" y="68"/>
                    <a:pt x="97" y="66"/>
                  </a:cubicBezTo>
                  <a:cubicBezTo>
                    <a:pt x="97" y="60"/>
                    <a:pt x="97" y="60"/>
                    <a:pt x="97" y="60"/>
                  </a:cubicBezTo>
                  <a:cubicBezTo>
                    <a:pt x="97" y="58"/>
                    <a:pt x="96" y="56"/>
                    <a:pt x="94" y="55"/>
                  </a:cubicBezTo>
                  <a:cubicBezTo>
                    <a:pt x="96" y="54"/>
                    <a:pt x="97" y="52"/>
                    <a:pt x="97" y="50"/>
                  </a:cubicBezTo>
                  <a:cubicBezTo>
                    <a:pt x="97" y="44"/>
                    <a:pt x="97" y="44"/>
                    <a:pt x="97" y="44"/>
                  </a:cubicBezTo>
                  <a:cubicBezTo>
                    <a:pt x="97" y="42"/>
                    <a:pt x="96" y="41"/>
                    <a:pt x="94" y="39"/>
                  </a:cubicBezTo>
                  <a:cubicBezTo>
                    <a:pt x="96" y="38"/>
                    <a:pt x="97" y="36"/>
                    <a:pt x="97" y="34"/>
                  </a:cubicBezTo>
                  <a:cubicBezTo>
                    <a:pt x="97" y="28"/>
                    <a:pt x="97" y="28"/>
                    <a:pt x="97" y="28"/>
                  </a:cubicBezTo>
                  <a:cubicBezTo>
                    <a:pt x="97" y="26"/>
                    <a:pt x="96" y="25"/>
                    <a:pt x="94" y="23"/>
                  </a:cubicBezTo>
                  <a:cubicBezTo>
                    <a:pt x="96" y="22"/>
                    <a:pt x="97" y="20"/>
                    <a:pt x="97" y="19"/>
                  </a:cubicBez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73" name="Freeform 29"/>
            <p:cNvSpPr>
              <a:spLocks noEditPoints="1"/>
            </p:cNvSpPr>
            <p:nvPr/>
          </p:nvSpPr>
          <p:spPr bwMode="auto">
            <a:xfrm>
              <a:off x="1657871" y="1384424"/>
              <a:ext cx="183356" cy="210740"/>
            </a:xfrm>
            <a:custGeom>
              <a:cxnLst>
                <a:cxn ang="0">
                  <a:pos x="65" y="38"/>
                </a:cxn>
                <a:cxn ang="0">
                  <a:pos x="63" y="52"/>
                </a:cxn>
                <a:cxn ang="0">
                  <a:pos x="56" y="64"/>
                </a:cxn>
                <a:cxn ang="0">
                  <a:pos x="46" y="72"/>
                </a:cxn>
                <a:cxn ang="0">
                  <a:pos x="33" y="75"/>
                </a:cxn>
                <a:cxn ang="0">
                  <a:pos x="20" y="72"/>
                </a:cxn>
                <a:cxn ang="0">
                  <a:pos x="9" y="64"/>
                </a:cxn>
                <a:cxn ang="0">
                  <a:pos x="2" y="52"/>
                </a:cxn>
                <a:cxn ang="0">
                  <a:pos x="0" y="38"/>
                </a:cxn>
                <a:cxn ang="0">
                  <a:pos x="2" y="23"/>
                </a:cxn>
                <a:cxn ang="0">
                  <a:pos x="9" y="11"/>
                </a:cxn>
                <a:cxn ang="0">
                  <a:pos x="20" y="3"/>
                </a:cxn>
                <a:cxn ang="0">
                  <a:pos x="33" y="0"/>
                </a:cxn>
                <a:cxn ang="0">
                  <a:pos x="46" y="3"/>
                </a:cxn>
                <a:cxn ang="0">
                  <a:pos x="56" y="11"/>
                </a:cxn>
                <a:cxn ang="0">
                  <a:pos x="63" y="23"/>
                </a:cxn>
                <a:cxn ang="0">
                  <a:pos x="65" y="38"/>
                </a:cxn>
                <a:cxn ang="0">
                  <a:pos x="42" y="38"/>
                </a:cxn>
                <a:cxn ang="0">
                  <a:pos x="39" y="26"/>
                </a:cxn>
                <a:cxn ang="0">
                  <a:pos x="33" y="21"/>
                </a:cxn>
                <a:cxn ang="0">
                  <a:pos x="26" y="26"/>
                </a:cxn>
                <a:cxn ang="0">
                  <a:pos x="23" y="38"/>
                </a:cxn>
                <a:cxn ang="0">
                  <a:pos x="26" y="49"/>
                </a:cxn>
                <a:cxn ang="0">
                  <a:pos x="33" y="53"/>
                </a:cxn>
                <a:cxn ang="0">
                  <a:pos x="39" y="49"/>
                </a:cxn>
                <a:cxn ang="0">
                  <a:pos x="42" y="38"/>
                </a:cxn>
              </a:cxnLst>
              <a:rect b="b" l="0" r="r" t="0"/>
              <a:pathLst>
                <a:path h="75" w="65">
                  <a:moveTo>
                    <a:pt x="65" y="38"/>
                  </a:moveTo>
                  <a:cubicBezTo>
                    <a:pt x="65" y="43"/>
                    <a:pt x="64" y="48"/>
                    <a:pt x="63" y="52"/>
                  </a:cubicBezTo>
                  <a:cubicBezTo>
                    <a:pt x="61" y="57"/>
                    <a:pt x="59" y="61"/>
                    <a:pt x="56" y="64"/>
                  </a:cubicBezTo>
                  <a:cubicBezTo>
                    <a:pt x="53" y="68"/>
                    <a:pt x="50" y="70"/>
                    <a:pt x="46" y="72"/>
                  </a:cubicBezTo>
                  <a:cubicBezTo>
                    <a:pt x="42" y="74"/>
                    <a:pt x="37" y="75"/>
                    <a:pt x="33" y="75"/>
                  </a:cubicBezTo>
                  <a:cubicBezTo>
                    <a:pt x="28" y="75"/>
                    <a:pt x="24" y="74"/>
                    <a:pt x="20" y="72"/>
                  </a:cubicBezTo>
                  <a:cubicBezTo>
                    <a:pt x="16" y="70"/>
                    <a:pt x="12" y="68"/>
                    <a:pt x="9" y="64"/>
                  </a:cubicBezTo>
                  <a:cubicBezTo>
                    <a:pt x="6" y="61"/>
                    <a:pt x="4" y="57"/>
                    <a:pt x="2" y="52"/>
                  </a:cubicBezTo>
                  <a:cubicBezTo>
                    <a:pt x="1" y="48"/>
                    <a:pt x="0" y="43"/>
                    <a:pt x="0" y="38"/>
                  </a:cubicBezTo>
                  <a:cubicBezTo>
                    <a:pt x="0" y="32"/>
                    <a:pt x="1" y="27"/>
                    <a:pt x="2" y="23"/>
                  </a:cubicBezTo>
                  <a:cubicBezTo>
                    <a:pt x="4" y="18"/>
                    <a:pt x="6" y="14"/>
                    <a:pt x="9" y="11"/>
                  </a:cubicBezTo>
                  <a:cubicBezTo>
                    <a:pt x="12" y="7"/>
                    <a:pt x="16" y="5"/>
                    <a:pt x="20" y="3"/>
                  </a:cubicBezTo>
                  <a:cubicBezTo>
                    <a:pt x="24" y="1"/>
                    <a:pt x="28" y="0"/>
                    <a:pt x="33" y="0"/>
                  </a:cubicBezTo>
                  <a:cubicBezTo>
                    <a:pt x="37" y="0"/>
                    <a:pt x="42" y="1"/>
                    <a:pt x="46" y="3"/>
                  </a:cubicBezTo>
                  <a:cubicBezTo>
                    <a:pt x="50" y="5"/>
                    <a:pt x="53" y="7"/>
                    <a:pt x="56" y="11"/>
                  </a:cubicBezTo>
                  <a:cubicBezTo>
                    <a:pt x="59" y="14"/>
                    <a:pt x="61" y="18"/>
                    <a:pt x="63" y="23"/>
                  </a:cubicBezTo>
                  <a:cubicBezTo>
                    <a:pt x="64" y="27"/>
                    <a:pt x="65" y="32"/>
                    <a:pt x="65" y="38"/>
                  </a:cubicBezTo>
                  <a:close/>
                  <a:moveTo>
                    <a:pt x="42" y="38"/>
                  </a:moveTo>
                  <a:cubicBezTo>
                    <a:pt x="42" y="33"/>
                    <a:pt x="41" y="29"/>
                    <a:pt x="39" y="26"/>
                  </a:cubicBezTo>
                  <a:cubicBezTo>
                    <a:pt x="37" y="23"/>
                    <a:pt x="35" y="21"/>
                    <a:pt x="33" y="21"/>
                  </a:cubicBezTo>
                  <a:cubicBezTo>
                    <a:pt x="30" y="21"/>
                    <a:pt x="27" y="23"/>
                    <a:pt x="26" y="26"/>
                  </a:cubicBezTo>
                  <a:cubicBezTo>
                    <a:pt x="24" y="29"/>
                    <a:pt x="23" y="33"/>
                    <a:pt x="23" y="38"/>
                  </a:cubicBezTo>
                  <a:cubicBezTo>
                    <a:pt x="23" y="42"/>
                    <a:pt x="24" y="46"/>
                    <a:pt x="26" y="49"/>
                  </a:cubicBezTo>
                  <a:cubicBezTo>
                    <a:pt x="27" y="52"/>
                    <a:pt x="30" y="53"/>
                    <a:pt x="33" y="53"/>
                  </a:cubicBezTo>
                  <a:cubicBezTo>
                    <a:pt x="35" y="53"/>
                    <a:pt x="37" y="52"/>
                    <a:pt x="39" y="49"/>
                  </a:cubicBezTo>
                  <a:cubicBezTo>
                    <a:pt x="41" y="46"/>
                    <a:pt x="42" y="42"/>
                    <a:pt x="42" y="38"/>
                  </a:cubicBez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74" name="Freeform 30"/>
            <p:cNvSpPr/>
            <p:nvPr/>
          </p:nvSpPr>
          <p:spPr bwMode="auto">
            <a:xfrm>
              <a:off x="1872184" y="1392758"/>
              <a:ext cx="165497" cy="200025"/>
            </a:xfrm>
            <a:custGeom>
              <a:cxnLst>
                <a:cxn ang="0">
                  <a:pos x="59" y="50"/>
                </a:cxn>
                <a:cxn ang="0">
                  <a:pos x="59" y="71"/>
                </a:cxn>
                <a:cxn ang="0">
                  <a:pos x="2" y="71"/>
                </a:cxn>
                <a:cxn ang="0">
                  <a:pos x="2" y="50"/>
                </a:cxn>
                <a:cxn ang="0">
                  <a:pos x="19" y="50"/>
                </a:cxn>
                <a:cxn ang="0">
                  <a:pos x="19" y="25"/>
                </a:cxn>
                <a:cxn ang="0">
                  <a:pos x="16" y="28"/>
                </a:cxn>
                <a:cxn ang="0">
                  <a:pos x="11" y="31"/>
                </a:cxn>
                <a:cxn ang="0">
                  <a:pos x="5" y="33"/>
                </a:cxn>
                <a:cxn ang="0">
                  <a:pos x="0" y="33"/>
                </a:cxn>
                <a:cxn ang="0">
                  <a:pos x="0" y="12"/>
                </a:cxn>
                <a:cxn ang="0">
                  <a:pos x="4" y="11"/>
                </a:cxn>
                <a:cxn ang="0">
                  <a:pos x="11" y="8"/>
                </a:cxn>
                <a:cxn ang="0">
                  <a:pos x="16" y="4"/>
                </a:cxn>
                <a:cxn ang="0">
                  <a:pos x="19" y="0"/>
                </a:cxn>
                <a:cxn ang="0">
                  <a:pos x="43" y="0"/>
                </a:cxn>
                <a:cxn ang="0">
                  <a:pos x="43" y="50"/>
                </a:cxn>
                <a:cxn ang="0">
                  <a:pos x="59" y="50"/>
                </a:cxn>
              </a:cxnLst>
              <a:rect b="b" l="0" r="r" t="0"/>
              <a:pathLst>
                <a:path h="71" w="59">
                  <a:moveTo>
                    <a:pt x="59" y="50"/>
                  </a:moveTo>
                  <a:cubicBezTo>
                    <a:pt x="59" y="71"/>
                    <a:pt x="59" y="71"/>
                    <a:pt x="59" y="71"/>
                  </a:cubicBezTo>
                  <a:cubicBezTo>
                    <a:pt x="2" y="71"/>
                    <a:pt x="2" y="71"/>
                    <a:pt x="2" y="71"/>
                  </a:cubicBezTo>
                  <a:cubicBezTo>
                    <a:pt x="2" y="50"/>
                    <a:pt x="2" y="50"/>
                    <a:pt x="2" y="50"/>
                  </a:cubicBezTo>
                  <a:cubicBezTo>
                    <a:pt x="19" y="50"/>
                    <a:pt x="19" y="50"/>
                    <a:pt x="19" y="50"/>
                  </a:cubicBezTo>
                  <a:cubicBezTo>
                    <a:pt x="19" y="25"/>
                    <a:pt x="19" y="25"/>
                    <a:pt x="19" y="25"/>
                  </a:cubicBezTo>
                  <a:cubicBezTo>
                    <a:pt x="19" y="26"/>
                    <a:pt x="18" y="27"/>
                    <a:pt x="16" y="28"/>
                  </a:cubicBezTo>
                  <a:cubicBezTo>
                    <a:pt x="14" y="29"/>
                    <a:pt x="13" y="30"/>
                    <a:pt x="11" y="31"/>
                  </a:cubicBezTo>
                  <a:cubicBezTo>
                    <a:pt x="9" y="32"/>
                    <a:pt x="7" y="32"/>
                    <a:pt x="5" y="33"/>
                  </a:cubicBezTo>
                  <a:cubicBezTo>
                    <a:pt x="3" y="33"/>
                    <a:pt x="1" y="33"/>
                    <a:pt x="0" y="33"/>
                  </a:cubicBezTo>
                  <a:cubicBezTo>
                    <a:pt x="0" y="12"/>
                    <a:pt x="0" y="12"/>
                    <a:pt x="0" y="12"/>
                  </a:cubicBezTo>
                  <a:cubicBezTo>
                    <a:pt x="1" y="12"/>
                    <a:pt x="2" y="12"/>
                    <a:pt x="4" y="11"/>
                  </a:cubicBezTo>
                  <a:cubicBezTo>
                    <a:pt x="6" y="10"/>
                    <a:pt x="8" y="9"/>
                    <a:pt x="11" y="8"/>
                  </a:cubicBezTo>
                  <a:cubicBezTo>
                    <a:pt x="13" y="6"/>
                    <a:pt x="14" y="5"/>
                    <a:pt x="16" y="4"/>
                  </a:cubicBezTo>
                  <a:cubicBezTo>
                    <a:pt x="18" y="2"/>
                    <a:pt x="19" y="1"/>
                    <a:pt x="19" y="0"/>
                  </a:cubicBezTo>
                  <a:cubicBezTo>
                    <a:pt x="43" y="0"/>
                    <a:pt x="43" y="0"/>
                    <a:pt x="43" y="0"/>
                  </a:cubicBezTo>
                  <a:cubicBezTo>
                    <a:pt x="43" y="50"/>
                    <a:pt x="43" y="50"/>
                    <a:pt x="43" y="50"/>
                  </a:cubicBezTo>
                  <a:cubicBezTo>
                    <a:pt x="59" y="50"/>
                    <a:pt x="59" y="50"/>
                    <a:pt x="59" y="50"/>
                  </a:cubicBez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nvGrpSpPr>
          <p:cNvPr id="5" name="组合 4"/>
          <p:cNvGrpSpPr/>
          <p:nvPr/>
        </p:nvGrpSpPr>
        <p:grpSpPr>
          <a:xfrm>
            <a:off x="1230437" y="3265195"/>
            <a:ext cx="2216944" cy="1240631"/>
            <a:chOff x="1230437" y="3265195"/>
            <a:chExt cx="2216944" cy="1240631"/>
          </a:xfrm>
        </p:grpSpPr>
        <p:sp>
          <p:nvSpPr>
            <p:cNvPr id="6152" name="Freeform 8"/>
            <p:cNvSpPr/>
            <p:nvPr/>
          </p:nvSpPr>
          <p:spPr bwMode="auto">
            <a:xfrm>
              <a:off x="1230437" y="3265195"/>
              <a:ext cx="2216944" cy="1240631"/>
            </a:xfrm>
            <a:custGeom>
              <a:cxnLst>
                <a:cxn ang="0">
                  <a:pos x="220" y="0"/>
                </a:cxn>
                <a:cxn ang="0">
                  <a:pos x="786" y="220"/>
                </a:cxn>
                <a:cxn ang="0">
                  <a:pos x="788" y="220"/>
                </a:cxn>
                <a:cxn ang="0">
                  <a:pos x="220" y="441"/>
                </a:cxn>
                <a:cxn ang="0">
                  <a:pos x="0" y="221"/>
                </a:cxn>
                <a:cxn ang="0">
                  <a:pos x="220" y="0"/>
                </a:cxn>
              </a:cxnLst>
              <a:rect b="b" l="0" r="r" t="0"/>
              <a:pathLst>
                <a:path h="441" w="788">
                  <a:moveTo>
                    <a:pt x="220" y="0"/>
                  </a:moveTo>
                  <a:cubicBezTo>
                    <a:pt x="352" y="0"/>
                    <a:pt x="551" y="193"/>
                    <a:pt x="786" y="220"/>
                  </a:cubicBezTo>
                  <a:cubicBezTo>
                    <a:pt x="788" y="220"/>
                    <a:pt x="788" y="220"/>
                    <a:pt x="788" y="220"/>
                  </a:cubicBezTo>
                  <a:cubicBezTo>
                    <a:pt x="541" y="249"/>
                    <a:pt x="354" y="441"/>
                    <a:pt x="220" y="441"/>
                  </a:cubicBezTo>
                  <a:cubicBezTo>
                    <a:pt x="99" y="441"/>
                    <a:pt x="0" y="343"/>
                    <a:pt x="0" y="221"/>
                  </a:cubicBezTo>
                  <a:cubicBezTo>
                    <a:pt x="0" y="99"/>
                    <a:pt x="99" y="0"/>
                    <a:pt x="220" y="0"/>
                  </a:cubicBezTo>
                  <a:close/>
                </a:path>
              </a:pathLst>
            </a:cu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53" name="Oval 9"/>
            <p:cNvSpPr>
              <a:spLocks noChangeArrowheads="1"/>
            </p:cNvSpPr>
            <p:nvPr/>
          </p:nvSpPr>
          <p:spPr bwMode="auto">
            <a:xfrm>
              <a:off x="1323306" y="3378304"/>
              <a:ext cx="1021556" cy="1017984"/>
            </a:xfrm>
            <a:prstGeom prst="ellipse">
              <a:avLst/>
            </a:pr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63" name="Freeform 19"/>
            <p:cNvSpPr/>
            <p:nvPr/>
          </p:nvSpPr>
          <p:spPr bwMode="auto">
            <a:xfrm>
              <a:off x="1832893" y="3971236"/>
              <a:ext cx="10716" cy="39290"/>
            </a:xfrm>
            <a:custGeom>
              <a:cxnLst>
                <a:cxn ang="0">
                  <a:pos x="4" y="12"/>
                </a:cxn>
                <a:cxn ang="0">
                  <a:pos x="2" y="14"/>
                </a:cxn>
                <a:cxn ang="0">
                  <a:pos x="2" y="14"/>
                </a:cxn>
                <a:cxn ang="0">
                  <a:pos x="0" y="12"/>
                </a:cxn>
                <a:cxn ang="0">
                  <a:pos x="0" y="2"/>
                </a:cxn>
                <a:cxn ang="0">
                  <a:pos x="2" y="0"/>
                </a:cxn>
                <a:cxn ang="0">
                  <a:pos x="2" y="0"/>
                </a:cxn>
                <a:cxn ang="0">
                  <a:pos x="4" y="2"/>
                </a:cxn>
                <a:cxn ang="0">
                  <a:pos x="4" y="12"/>
                </a:cxn>
              </a:cxnLst>
              <a:rect b="b" l="0" r="r" t="0"/>
              <a:pathLst>
                <a:path h="14" w="4">
                  <a:moveTo>
                    <a:pt x="4" y="12"/>
                  </a:moveTo>
                  <a:cubicBezTo>
                    <a:pt x="4" y="13"/>
                    <a:pt x="3" y="14"/>
                    <a:pt x="2" y="14"/>
                  </a:cubicBezTo>
                  <a:cubicBezTo>
                    <a:pt x="2" y="14"/>
                    <a:pt x="2" y="14"/>
                    <a:pt x="2" y="14"/>
                  </a:cubicBezTo>
                  <a:cubicBezTo>
                    <a:pt x="1" y="14"/>
                    <a:pt x="0" y="13"/>
                    <a:pt x="0" y="12"/>
                  </a:cubicBezTo>
                  <a:cubicBezTo>
                    <a:pt x="0" y="2"/>
                    <a:pt x="0" y="2"/>
                    <a:pt x="0" y="2"/>
                  </a:cubicBezTo>
                  <a:cubicBezTo>
                    <a:pt x="0" y="1"/>
                    <a:pt x="1" y="0"/>
                    <a:pt x="2" y="0"/>
                  </a:cubicBezTo>
                  <a:cubicBezTo>
                    <a:pt x="2" y="0"/>
                    <a:pt x="2" y="0"/>
                    <a:pt x="2" y="0"/>
                  </a:cubicBezTo>
                  <a:cubicBezTo>
                    <a:pt x="3" y="0"/>
                    <a:pt x="4" y="1"/>
                    <a:pt x="4" y="2"/>
                  </a:cubicBezTo>
                  <a:cubicBezTo>
                    <a:pt x="4" y="12"/>
                    <a:pt x="4" y="12"/>
                    <a:pt x="4" y="12"/>
                  </a:cubicBezTo>
                  <a:close/>
                </a:path>
              </a:pathLst>
            </a:custGeom>
            <a:solidFill>
              <a:srgbClr val="3D4042"/>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64" name="Freeform 20"/>
            <p:cNvSpPr/>
            <p:nvPr/>
          </p:nvSpPr>
          <p:spPr bwMode="auto">
            <a:xfrm>
              <a:off x="1711450" y="4029576"/>
              <a:ext cx="30956" cy="28575"/>
            </a:xfrm>
            <a:custGeom>
              <a:cxnLst>
                <a:cxn ang="0">
                  <a:pos x="11" y="7"/>
                </a:cxn>
                <a:cxn ang="0">
                  <a:pos x="10" y="9"/>
                </a:cxn>
                <a:cxn ang="0">
                  <a:pos x="10" y="9"/>
                </a:cxn>
                <a:cxn ang="0">
                  <a:pos x="8" y="10"/>
                </a:cxn>
                <a:cxn ang="0">
                  <a:pos x="1" y="3"/>
                </a:cxn>
                <a:cxn ang="0">
                  <a:pos x="1" y="1"/>
                </a:cxn>
                <a:cxn ang="0">
                  <a:pos x="1" y="1"/>
                </a:cxn>
                <a:cxn ang="0">
                  <a:pos x="3" y="0"/>
                </a:cxn>
                <a:cxn ang="0">
                  <a:pos x="11" y="7"/>
                </a:cxn>
              </a:cxnLst>
              <a:rect b="b" l="0" r="r" t="0"/>
              <a:pathLst>
                <a:path h="10" w="11">
                  <a:moveTo>
                    <a:pt x="11" y="7"/>
                  </a:moveTo>
                  <a:cubicBezTo>
                    <a:pt x="11" y="8"/>
                    <a:pt x="11" y="9"/>
                    <a:pt x="10" y="9"/>
                  </a:cubicBezTo>
                  <a:cubicBezTo>
                    <a:pt x="10" y="9"/>
                    <a:pt x="10" y="9"/>
                    <a:pt x="10" y="9"/>
                  </a:cubicBezTo>
                  <a:cubicBezTo>
                    <a:pt x="10" y="10"/>
                    <a:pt x="9" y="10"/>
                    <a:pt x="8" y="10"/>
                  </a:cubicBezTo>
                  <a:cubicBezTo>
                    <a:pt x="1" y="3"/>
                    <a:pt x="1" y="3"/>
                    <a:pt x="1" y="3"/>
                  </a:cubicBezTo>
                  <a:cubicBezTo>
                    <a:pt x="0" y="2"/>
                    <a:pt x="0" y="1"/>
                    <a:pt x="1" y="1"/>
                  </a:cubicBezTo>
                  <a:cubicBezTo>
                    <a:pt x="1" y="1"/>
                    <a:pt x="1" y="1"/>
                    <a:pt x="1" y="1"/>
                  </a:cubicBezTo>
                  <a:cubicBezTo>
                    <a:pt x="1" y="0"/>
                    <a:pt x="2" y="0"/>
                    <a:pt x="3" y="0"/>
                  </a:cubicBezTo>
                  <a:cubicBezTo>
                    <a:pt x="11" y="7"/>
                    <a:pt x="11" y="7"/>
                    <a:pt x="11" y="7"/>
                  </a:cubicBezTo>
                  <a:close/>
                </a:path>
              </a:pathLst>
            </a:custGeom>
            <a:solidFill>
              <a:srgbClr val="3D4042"/>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65" name="Freeform 21"/>
            <p:cNvSpPr/>
            <p:nvPr/>
          </p:nvSpPr>
          <p:spPr bwMode="auto">
            <a:xfrm>
              <a:off x="1674540" y="4156973"/>
              <a:ext cx="36910" cy="10715"/>
            </a:xfrm>
            <a:custGeom>
              <a:cxnLst>
                <a:cxn ang="0">
                  <a:pos x="11" y="0"/>
                </a:cxn>
                <a:cxn ang="0">
                  <a:pos x="13" y="1"/>
                </a:cxn>
                <a:cxn ang="0">
                  <a:pos x="13" y="1"/>
                </a:cxn>
                <a:cxn ang="0">
                  <a:pos x="12" y="3"/>
                </a:cxn>
                <a:cxn ang="0">
                  <a:pos x="1" y="4"/>
                </a:cxn>
                <a:cxn ang="0">
                  <a:pos x="0" y="3"/>
                </a:cxn>
                <a:cxn ang="0">
                  <a:pos x="0" y="3"/>
                </a:cxn>
                <a:cxn ang="0">
                  <a:pos x="1" y="1"/>
                </a:cxn>
                <a:cxn ang="0">
                  <a:pos x="11" y="0"/>
                </a:cxn>
              </a:cxnLst>
              <a:rect b="b" l="0" r="r" t="0"/>
              <a:pathLst>
                <a:path h="4" w="13">
                  <a:moveTo>
                    <a:pt x="11" y="0"/>
                  </a:moveTo>
                  <a:cubicBezTo>
                    <a:pt x="12" y="0"/>
                    <a:pt x="13" y="0"/>
                    <a:pt x="13" y="1"/>
                  </a:cubicBezTo>
                  <a:cubicBezTo>
                    <a:pt x="13" y="1"/>
                    <a:pt x="13" y="1"/>
                    <a:pt x="13" y="1"/>
                  </a:cubicBezTo>
                  <a:cubicBezTo>
                    <a:pt x="13" y="2"/>
                    <a:pt x="12" y="3"/>
                    <a:pt x="12" y="3"/>
                  </a:cubicBezTo>
                  <a:cubicBezTo>
                    <a:pt x="1" y="4"/>
                    <a:pt x="1" y="4"/>
                    <a:pt x="1" y="4"/>
                  </a:cubicBezTo>
                  <a:cubicBezTo>
                    <a:pt x="1" y="4"/>
                    <a:pt x="0" y="4"/>
                    <a:pt x="0" y="3"/>
                  </a:cubicBezTo>
                  <a:cubicBezTo>
                    <a:pt x="0" y="3"/>
                    <a:pt x="0" y="3"/>
                    <a:pt x="0" y="3"/>
                  </a:cubicBezTo>
                  <a:cubicBezTo>
                    <a:pt x="0" y="2"/>
                    <a:pt x="0" y="1"/>
                    <a:pt x="1" y="1"/>
                  </a:cubicBezTo>
                  <a:cubicBezTo>
                    <a:pt x="11" y="0"/>
                    <a:pt x="11" y="0"/>
                    <a:pt x="11" y="0"/>
                  </a:cubicBezTo>
                  <a:close/>
                </a:path>
              </a:pathLst>
            </a:custGeom>
            <a:solidFill>
              <a:srgbClr val="3D4042"/>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66" name="Freeform 22"/>
            <p:cNvSpPr/>
            <p:nvPr/>
          </p:nvSpPr>
          <p:spPr bwMode="auto">
            <a:xfrm>
              <a:off x="1973387" y="4148639"/>
              <a:ext cx="39291" cy="10715"/>
            </a:xfrm>
            <a:custGeom>
              <a:cxnLst>
                <a:cxn ang="0">
                  <a:pos x="2" y="3"/>
                </a:cxn>
                <a:cxn ang="0">
                  <a:pos x="1" y="1"/>
                </a:cxn>
                <a:cxn ang="0">
                  <a:pos x="1" y="1"/>
                </a:cxn>
                <a:cxn ang="0">
                  <a:pos x="2" y="0"/>
                </a:cxn>
                <a:cxn ang="0">
                  <a:pos x="13" y="1"/>
                </a:cxn>
                <a:cxn ang="0">
                  <a:pos x="14" y="3"/>
                </a:cxn>
                <a:cxn ang="0">
                  <a:pos x="14" y="3"/>
                </a:cxn>
                <a:cxn ang="0">
                  <a:pos x="12" y="4"/>
                </a:cxn>
                <a:cxn ang="0">
                  <a:pos x="2" y="3"/>
                </a:cxn>
              </a:cxnLst>
              <a:rect b="b" l="0" r="r" t="0"/>
              <a:pathLst>
                <a:path h="4" w="14">
                  <a:moveTo>
                    <a:pt x="2" y="3"/>
                  </a:moveTo>
                  <a:cubicBezTo>
                    <a:pt x="1" y="3"/>
                    <a:pt x="0" y="2"/>
                    <a:pt x="1" y="1"/>
                  </a:cubicBezTo>
                  <a:cubicBezTo>
                    <a:pt x="1" y="1"/>
                    <a:pt x="1" y="1"/>
                    <a:pt x="1" y="1"/>
                  </a:cubicBezTo>
                  <a:cubicBezTo>
                    <a:pt x="1" y="0"/>
                    <a:pt x="1" y="0"/>
                    <a:pt x="2" y="0"/>
                  </a:cubicBezTo>
                  <a:cubicBezTo>
                    <a:pt x="13" y="1"/>
                    <a:pt x="13" y="1"/>
                    <a:pt x="13" y="1"/>
                  </a:cubicBezTo>
                  <a:cubicBezTo>
                    <a:pt x="13" y="1"/>
                    <a:pt x="14" y="2"/>
                    <a:pt x="14" y="3"/>
                  </a:cubicBezTo>
                  <a:cubicBezTo>
                    <a:pt x="14" y="3"/>
                    <a:pt x="14" y="3"/>
                    <a:pt x="14" y="3"/>
                  </a:cubicBezTo>
                  <a:cubicBezTo>
                    <a:pt x="14" y="4"/>
                    <a:pt x="13" y="4"/>
                    <a:pt x="12" y="4"/>
                  </a:cubicBezTo>
                  <a:cubicBezTo>
                    <a:pt x="2" y="3"/>
                    <a:pt x="2" y="3"/>
                    <a:pt x="2" y="3"/>
                  </a:cubicBezTo>
                  <a:close/>
                </a:path>
              </a:pathLst>
            </a:custGeom>
            <a:solidFill>
              <a:srgbClr val="3D4042"/>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67" name="Freeform 23"/>
            <p:cNvSpPr/>
            <p:nvPr/>
          </p:nvSpPr>
          <p:spPr bwMode="auto">
            <a:xfrm>
              <a:off x="1936478" y="4021242"/>
              <a:ext cx="30956" cy="30956"/>
            </a:xfrm>
            <a:custGeom>
              <a:cxnLst>
                <a:cxn ang="0">
                  <a:pos x="3" y="10"/>
                </a:cxn>
                <a:cxn ang="0">
                  <a:pos x="1" y="10"/>
                </a:cxn>
                <a:cxn ang="0">
                  <a:pos x="1" y="10"/>
                </a:cxn>
                <a:cxn ang="0">
                  <a:pos x="0" y="8"/>
                </a:cxn>
                <a:cxn ang="0">
                  <a:pos x="8" y="1"/>
                </a:cxn>
                <a:cxn ang="0">
                  <a:pos x="10" y="1"/>
                </a:cxn>
                <a:cxn ang="0">
                  <a:pos x="10" y="1"/>
                </a:cxn>
                <a:cxn ang="0">
                  <a:pos x="10" y="4"/>
                </a:cxn>
                <a:cxn ang="0">
                  <a:pos x="3" y="10"/>
                </a:cxn>
              </a:cxnLst>
              <a:rect b="b" l="0" r="r" t="0"/>
              <a:pathLst>
                <a:path h="11" w="11">
                  <a:moveTo>
                    <a:pt x="3" y="10"/>
                  </a:moveTo>
                  <a:cubicBezTo>
                    <a:pt x="2" y="11"/>
                    <a:pt x="1" y="11"/>
                    <a:pt x="1" y="10"/>
                  </a:cubicBezTo>
                  <a:cubicBezTo>
                    <a:pt x="1" y="10"/>
                    <a:pt x="1" y="10"/>
                    <a:pt x="1" y="10"/>
                  </a:cubicBezTo>
                  <a:cubicBezTo>
                    <a:pt x="0" y="9"/>
                    <a:pt x="0" y="8"/>
                    <a:pt x="0" y="8"/>
                  </a:cubicBezTo>
                  <a:cubicBezTo>
                    <a:pt x="8" y="1"/>
                    <a:pt x="8" y="1"/>
                    <a:pt x="8" y="1"/>
                  </a:cubicBezTo>
                  <a:cubicBezTo>
                    <a:pt x="9" y="0"/>
                    <a:pt x="10" y="1"/>
                    <a:pt x="10" y="1"/>
                  </a:cubicBezTo>
                  <a:cubicBezTo>
                    <a:pt x="10" y="1"/>
                    <a:pt x="10" y="1"/>
                    <a:pt x="10" y="1"/>
                  </a:cubicBezTo>
                  <a:cubicBezTo>
                    <a:pt x="11" y="2"/>
                    <a:pt x="11" y="3"/>
                    <a:pt x="10" y="4"/>
                  </a:cubicBezTo>
                  <a:cubicBezTo>
                    <a:pt x="3" y="10"/>
                    <a:pt x="3" y="10"/>
                    <a:pt x="3" y="10"/>
                  </a:cubicBezTo>
                  <a:close/>
                </a:path>
              </a:pathLst>
            </a:custGeom>
            <a:solidFill>
              <a:srgbClr val="3D4042"/>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68" name="Freeform 24"/>
            <p:cNvSpPr>
              <a:spLocks noEditPoints="1"/>
            </p:cNvSpPr>
            <p:nvPr/>
          </p:nvSpPr>
          <p:spPr bwMode="auto">
            <a:xfrm>
              <a:off x="1734071" y="4024813"/>
              <a:ext cx="208360" cy="289322"/>
            </a:xfrm>
            <a:custGeom>
              <a:cxnLst>
                <a:cxn ang="0">
                  <a:pos x="49" y="88"/>
                </a:cxn>
                <a:cxn ang="0">
                  <a:pos x="47" y="91"/>
                </a:cxn>
                <a:cxn ang="0">
                  <a:pos x="46" y="92"/>
                </a:cxn>
                <a:cxn ang="0">
                  <a:pos x="28" y="92"/>
                </a:cxn>
                <a:cxn ang="0">
                  <a:pos x="26" y="91"/>
                </a:cxn>
                <a:cxn ang="0">
                  <a:pos x="25" y="88"/>
                </a:cxn>
                <a:cxn ang="0">
                  <a:pos x="25" y="78"/>
                </a:cxn>
                <a:cxn ang="0">
                  <a:pos x="49" y="78"/>
                </a:cxn>
                <a:cxn ang="0">
                  <a:pos x="49" y="88"/>
                </a:cxn>
                <a:cxn ang="0">
                  <a:pos x="23" y="19"/>
                </a:cxn>
                <a:cxn ang="0">
                  <a:pos x="14" y="37"/>
                </a:cxn>
                <a:cxn ang="0">
                  <a:pos x="22" y="55"/>
                </a:cxn>
                <a:cxn ang="0">
                  <a:pos x="22" y="57"/>
                </a:cxn>
                <a:cxn ang="0">
                  <a:pos x="22" y="57"/>
                </a:cxn>
                <a:cxn ang="0">
                  <a:pos x="20" y="57"/>
                </a:cxn>
                <a:cxn ang="0">
                  <a:pos x="10" y="37"/>
                </a:cxn>
                <a:cxn ang="0">
                  <a:pos x="21" y="16"/>
                </a:cxn>
                <a:cxn ang="0">
                  <a:pos x="23" y="16"/>
                </a:cxn>
                <a:cxn ang="0">
                  <a:pos x="23" y="16"/>
                </a:cxn>
                <a:cxn ang="0">
                  <a:pos x="23" y="19"/>
                </a:cxn>
                <a:cxn ang="0">
                  <a:pos x="74" y="37"/>
                </a:cxn>
                <a:cxn ang="0">
                  <a:pos x="37" y="0"/>
                </a:cxn>
                <a:cxn ang="0">
                  <a:pos x="0" y="37"/>
                </a:cxn>
                <a:cxn ang="0">
                  <a:pos x="22" y="71"/>
                </a:cxn>
                <a:cxn ang="0">
                  <a:pos x="22" y="78"/>
                </a:cxn>
                <a:cxn ang="0">
                  <a:pos x="22" y="88"/>
                </a:cxn>
                <a:cxn ang="0">
                  <a:pos x="27" y="95"/>
                </a:cxn>
                <a:cxn ang="0">
                  <a:pos x="28" y="98"/>
                </a:cxn>
                <a:cxn ang="0">
                  <a:pos x="34" y="103"/>
                </a:cxn>
                <a:cxn ang="0">
                  <a:pos x="39" y="103"/>
                </a:cxn>
                <a:cxn ang="0">
                  <a:pos x="46" y="98"/>
                </a:cxn>
                <a:cxn ang="0">
                  <a:pos x="47" y="95"/>
                </a:cxn>
                <a:cxn ang="0">
                  <a:pos x="52" y="88"/>
                </a:cxn>
                <a:cxn ang="0">
                  <a:pos x="52" y="75"/>
                </a:cxn>
                <a:cxn ang="0">
                  <a:pos x="52" y="71"/>
                </a:cxn>
                <a:cxn ang="0">
                  <a:pos x="74" y="37"/>
                </a:cxn>
              </a:cxnLst>
              <a:rect b="b" l="0" r="r" t="0"/>
              <a:pathLst>
                <a:path h="103" w="74">
                  <a:moveTo>
                    <a:pt x="49" y="88"/>
                  </a:moveTo>
                  <a:cubicBezTo>
                    <a:pt x="49" y="90"/>
                    <a:pt x="48" y="91"/>
                    <a:pt x="47" y="91"/>
                  </a:cubicBezTo>
                  <a:cubicBezTo>
                    <a:pt x="47" y="91"/>
                    <a:pt x="46" y="92"/>
                    <a:pt x="46" y="92"/>
                  </a:cubicBezTo>
                  <a:cubicBezTo>
                    <a:pt x="28" y="92"/>
                    <a:pt x="28" y="92"/>
                    <a:pt x="28" y="92"/>
                  </a:cubicBezTo>
                  <a:cubicBezTo>
                    <a:pt x="27" y="92"/>
                    <a:pt x="27" y="91"/>
                    <a:pt x="26" y="91"/>
                  </a:cubicBezTo>
                  <a:cubicBezTo>
                    <a:pt x="26" y="91"/>
                    <a:pt x="25" y="90"/>
                    <a:pt x="25" y="88"/>
                  </a:cubicBezTo>
                  <a:cubicBezTo>
                    <a:pt x="25" y="78"/>
                    <a:pt x="25" y="78"/>
                    <a:pt x="25" y="78"/>
                  </a:cubicBezTo>
                  <a:cubicBezTo>
                    <a:pt x="49" y="78"/>
                    <a:pt x="49" y="78"/>
                    <a:pt x="49" y="78"/>
                  </a:cubicBezTo>
                  <a:cubicBezTo>
                    <a:pt x="49" y="88"/>
                    <a:pt x="49" y="88"/>
                    <a:pt x="49" y="88"/>
                  </a:cubicBezTo>
                  <a:close/>
                  <a:moveTo>
                    <a:pt x="23" y="19"/>
                  </a:moveTo>
                  <a:cubicBezTo>
                    <a:pt x="17" y="23"/>
                    <a:pt x="14" y="30"/>
                    <a:pt x="14" y="37"/>
                  </a:cubicBezTo>
                  <a:cubicBezTo>
                    <a:pt x="14" y="44"/>
                    <a:pt x="17" y="51"/>
                    <a:pt x="22" y="55"/>
                  </a:cubicBezTo>
                  <a:cubicBezTo>
                    <a:pt x="23" y="55"/>
                    <a:pt x="23" y="56"/>
                    <a:pt x="22" y="57"/>
                  </a:cubicBezTo>
                  <a:cubicBezTo>
                    <a:pt x="22" y="57"/>
                    <a:pt x="22" y="57"/>
                    <a:pt x="22" y="57"/>
                  </a:cubicBezTo>
                  <a:cubicBezTo>
                    <a:pt x="22" y="58"/>
                    <a:pt x="21" y="58"/>
                    <a:pt x="20" y="57"/>
                  </a:cubicBezTo>
                  <a:cubicBezTo>
                    <a:pt x="14" y="52"/>
                    <a:pt x="10" y="45"/>
                    <a:pt x="10" y="37"/>
                  </a:cubicBezTo>
                  <a:cubicBezTo>
                    <a:pt x="10" y="28"/>
                    <a:pt x="15" y="21"/>
                    <a:pt x="21" y="16"/>
                  </a:cubicBezTo>
                  <a:cubicBezTo>
                    <a:pt x="22" y="15"/>
                    <a:pt x="23" y="15"/>
                    <a:pt x="23" y="16"/>
                  </a:cubicBezTo>
                  <a:cubicBezTo>
                    <a:pt x="23" y="16"/>
                    <a:pt x="23" y="16"/>
                    <a:pt x="23" y="16"/>
                  </a:cubicBezTo>
                  <a:cubicBezTo>
                    <a:pt x="24" y="17"/>
                    <a:pt x="24" y="18"/>
                    <a:pt x="23" y="19"/>
                  </a:cubicBezTo>
                  <a:close/>
                  <a:moveTo>
                    <a:pt x="74" y="37"/>
                  </a:moveTo>
                  <a:cubicBezTo>
                    <a:pt x="74" y="17"/>
                    <a:pt x="57" y="0"/>
                    <a:pt x="37" y="0"/>
                  </a:cubicBezTo>
                  <a:cubicBezTo>
                    <a:pt x="16" y="0"/>
                    <a:pt x="0" y="17"/>
                    <a:pt x="0" y="37"/>
                  </a:cubicBezTo>
                  <a:cubicBezTo>
                    <a:pt x="0" y="52"/>
                    <a:pt x="9" y="65"/>
                    <a:pt x="22" y="71"/>
                  </a:cubicBezTo>
                  <a:cubicBezTo>
                    <a:pt x="22" y="78"/>
                    <a:pt x="22" y="78"/>
                    <a:pt x="22" y="78"/>
                  </a:cubicBezTo>
                  <a:cubicBezTo>
                    <a:pt x="22" y="88"/>
                    <a:pt x="22" y="88"/>
                    <a:pt x="22" y="88"/>
                  </a:cubicBezTo>
                  <a:cubicBezTo>
                    <a:pt x="22" y="92"/>
                    <a:pt x="24" y="94"/>
                    <a:pt x="27" y="95"/>
                  </a:cubicBezTo>
                  <a:cubicBezTo>
                    <a:pt x="27" y="96"/>
                    <a:pt x="27" y="97"/>
                    <a:pt x="28" y="98"/>
                  </a:cubicBezTo>
                  <a:cubicBezTo>
                    <a:pt x="30" y="101"/>
                    <a:pt x="32" y="103"/>
                    <a:pt x="34" y="103"/>
                  </a:cubicBezTo>
                  <a:cubicBezTo>
                    <a:pt x="39" y="103"/>
                    <a:pt x="39" y="103"/>
                    <a:pt x="39" y="103"/>
                  </a:cubicBezTo>
                  <a:cubicBezTo>
                    <a:pt x="42" y="103"/>
                    <a:pt x="44" y="101"/>
                    <a:pt x="46" y="98"/>
                  </a:cubicBezTo>
                  <a:cubicBezTo>
                    <a:pt x="46" y="97"/>
                    <a:pt x="47" y="96"/>
                    <a:pt x="47" y="95"/>
                  </a:cubicBezTo>
                  <a:cubicBezTo>
                    <a:pt x="50" y="94"/>
                    <a:pt x="52" y="92"/>
                    <a:pt x="52" y="88"/>
                  </a:cubicBezTo>
                  <a:cubicBezTo>
                    <a:pt x="52" y="75"/>
                    <a:pt x="52" y="75"/>
                    <a:pt x="52" y="75"/>
                  </a:cubicBezTo>
                  <a:cubicBezTo>
                    <a:pt x="52" y="71"/>
                    <a:pt x="52" y="71"/>
                    <a:pt x="52" y="71"/>
                  </a:cubicBezTo>
                  <a:cubicBezTo>
                    <a:pt x="65" y="65"/>
                    <a:pt x="74" y="52"/>
                    <a:pt x="74" y="37"/>
                  </a:cubicBezTo>
                  <a:close/>
                </a:path>
              </a:pathLst>
            </a:cu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87" name="Freeform 43"/>
            <p:cNvSpPr>
              <a:spLocks noEditPoints="1"/>
            </p:cNvSpPr>
            <p:nvPr/>
          </p:nvSpPr>
          <p:spPr bwMode="auto">
            <a:xfrm>
              <a:off x="1649537" y="3585146"/>
              <a:ext cx="183356" cy="210740"/>
            </a:xfrm>
            <a:custGeom>
              <a:cxnLst>
                <a:cxn ang="0">
                  <a:pos x="65" y="38"/>
                </a:cxn>
                <a:cxn ang="0">
                  <a:pos x="63" y="53"/>
                </a:cxn>
                <a:cxn ang="0">
                  <a:pos x="56" y="65"/>
                </a:cxn>
                <a:cxn ang="0">
                  <a:pos x="45" y="72"/>
                </a:cxn>
                <a:cxn ang="0">
                  <a:pos x="32" y="75"/>
                </a:cxn>
                <a:cxn ang="0">
                  <a:pos x="19" y="72"/>
                </a:cxn>
                <a:cxn ang="0">
                  <a:pos x="9" y="65"/>
                </a:cxn>
                <a:cxn ang="0">
                  <a:pos x="2" y="53"/>
                </a:cxn>
                <a:cxn ang="0">
                  <a:pos x="0" y="38"/>
                </a:cxn>
                <a:cxn ang="0">
                  <a:pos x="2" y="23"/>
                </a:cxn>
                <a:cxn ang="0">
                  <a:pos x="9" y="11"/>
                </a:cxn>
                <a:cxn ang="0">
                  <a:pos x="19" y="3"/>
                </a:cxn>
                <a:cxn ang="0">
                  <a:pos x="32" y="0"/>
                </a:cxn>
                <a:cxn ang="0">
                  <a:pos x="45" y="3"/>
                </a:cxn>
                <a:cxn ang="0">
                  <a:pos x="56" y="11"/>
                </a:cxn>
                <a:cxn ang="0">
                  <a:pos x="63" y="23"/>
                </a:cxn>
                <a:cxn ang="0">
                  <a:pos x="65" y="38"/>
                </a:cxn>
                <a:cxn ang="0">
                  <a:pos x="41" y="38"/>
                </a:cxn>
                <a:cxn ang="0">
                  <a:pos x="39" y="26"/>
                </a:cxn>
                <a:cxn ang="0">
                  <a:pos x="32" y="22"/>
                </a:cxn>
                <a:cxn ang="0">
                  <a:pos x="26" y="26"/>
                </a:cxn>
                <a:cxn ang="0">
                  <a:pos x="23" y="38"/>
                </a:cxn>
                <a:cxn ang="0">
                  <a:pos x="26" y="49"/>
                </a:cxn>
                <a:cxn ang="0">
                  <a:pos x="32" y="54"/>
                </a:cxn>
                <a:cxn ang="0">
                  <a:pos x="39" y="49"/>
                </a:cxn>
                <a:cxn ang="0">
                  <a:pos x="41" y="38"/>
                </a:cxn>
              </a:cxnLst>
              <a:rect b="b" l="0" r="r" t="0"/>
              <a:pathLst>
                <a:path h="75" w="65">
                  <a:moveTo>
                    <a:pt x="65" y="38"/>
                  </a:moveTo>
                  <a:cubicBezTo>
                    <a:pt x="65" y="43"/>
                    <a:pt x="64" y="48"/>
                    <a:pt x="63" y="53"/>
                  </a:cubicBezTo>
                  <a:cubicBezTo>
                    <a:pt x="61" y="57"/>
                    <a:pt x="59" y="61"/>
                    <a:pt x="56" y="65"/>
                  </a:cubicBezTo>
                  <a:cubicBezTo>
                    <a:pt x="53" y="68"/>
                    <a:pt x="49" y="71"/>
                    <a:pt x="45" y="72"/>
                  </a:cubicBezTo>
                  <a:cubicBezTo>
                    <a:pt x="41" y="74"/>
                    <a:pt x="37" y="75"/>
                    <a:pt x="32" y="75"/>
                  </a:cubicBezTo>
                  <a:cubicBezTo>
                    <a:pt x="28" y="75"/>
                    <a:pt x="23" y="74"/>
                    <a:pt x="19" y="72"/>
                  </a:cubicBezTo>
                  <a:cubicBezTo>
                    <a:pt x="15" y="71"/>
                    <a:pt x="12" y="68"/>
                    <a:pt x="9" y="65"/>
                  </a:cubicBezTo>
                  <a:cubicBezTo>
                    <a:pt x="6" y="61"/>
                    <a:pt x="4" y="57"/>
                    <a:pt x="2" y="53"/>
                  </a:cubicBezTo>
                  <a:cubicBezTo>
                    <a:pt x="0" y="48"/>
                    <a:pt x="0" y="43"/>
                    <a:pt x="0" y="38"/>
                  </a:cubicBezTo>
                  <a:cubicBezTo>
                    <a:pt x="0" y="32"/>
                    <a:pt x="0" y="27"/>
                    <a:pt x="2" y="23"/>
                  </a:cubicBezTo>
                  <a:cubicBezTo>
                    <a:pt x="4" y="18"/>
                    <a:pt x="6" y="14"/>
                    <a:pt x="9" y="11"/>
                  </a:cubicBezTo>
                  <a:cubicBezTo>
                    <a:pt x="12" y="8"/>
                    <a:pt x="15" y="5"/>
                    <a:pt x="19" y="3"/>
                  </a:cubicBezTo>
                  <a:cubicBezTo>
                    <a:pt x="23" y="1"/>
                    <a:pt x="28" y="0"/>
                    <a:pt x="32" y="0"/>
                  </a:cubicBezTo>
                  <a:cubicBezTo>
                    <a:pt x="37" y="0"/>
                    <a:pt x="41" y="1"/>
                    <a:pt x="45" y="3"/>
                  </a:cubicBezTo>
                  <a:cubicBezTo>
                    <a:pt x="49" y="5"/>
                    <a:pt x="53" y="8"/>
                    <a:pt x="56" y="11"/>
                  </a:cubicBezTo>
                  <a:cubicBezTo>
                    <a:pt x="59" y="14"/>
                    <a:pt x="61" y="18"/>
                    <a:pt x="63" y="23"/>
                  </a:cubicBezTo>
                  <a:cubicBezTo>
                    <a:pt x="64" y="27"/>
                    <a:pt x="65" y="32"/>
                    <a:pt x="65" y="38"/>
                  </a:cubicBezTo>
                  <a:close/>
                  <a:moveTo>
                    <a:pt x="41" y="38"/>
                  </a:moveTo>
                  <a:cubicBezTo>
                    <a:pt x="41" y="33"/>
                    <a:pt x="40" y="29"/>
                    <a:pt x="39" y="26"/>
                  </a:cubicBezTo>
                  <a:cubicBezTo>
                    <a:pt x="37" y="23"/>
                    <a:pt x="35" y="22"/>
                    <a:pt x="32" y="22"/>
                  </a:cubicBezTo>
                  <a:cubicBezTo>
                    <a:pt x="30" y="22"/>
                    <a:pt x="27" y="23"/>
                    <a:pt x="26" y="26"/>
                  </a:cubicBezTo>
                  <a:cubicBezTo>
                    <a:pt x="24" y="29"/>
                    <a:pt x="23" y="33"/>
                    <a:pt x="23" y="38"/>
                  </a:cubicBezTo>
                  <a:cubicBezTo>
                    <a:pt x="23" y="43"/>
                    <a:pt x="24" y="46"/>
                    <a:pt x="26" y="49"/>
                  </a:cubicBezTo>
                  <a:cubicBezTo>
                    <a:pt x="27" y="52"/>
                    <a:pt x="30" y="54"/>
                    <a:pt x="32" y="54"/>
                  </a:cubicBezTo>
                  <a:cubicBezTo>
                    <a:pt x="35" y="54"/>
                    <a:pt x="37" y="52"/>
                    <a:pt x="39" y="49"/>
                  </a:cubicBezTo>
                  <a:cubicBezTo>
                    <a:pt x="40" y="46"/>
                    <a:pt x="41" y="43"/>
                    <a:pt x="41" y="38"/>
                  </a:cubicBezTo>
                  <a:close/>
                </a:path>
              </a:pathLst>
            </a:cu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88" name="Freeform 44"/>
            <p:cNvSpPr/>
            <p:nvPr/>
          </p:nvSpPr>
          <p:spPr bwMode="auto">
            <a:xfrm>
              <a:off x="1857896" y="3591099"/>
              <a:ext cx="183356" cy="202406"/>
            </a:xfrm>
            <a:custGeom>
              <a:cxnLst>
                <a:cxn ang="0">
                  <a:pos x="0" y="72"/>
                </a:cxn>
                <a:cxn ang="0">
                  <a:pos x="1" y="61"/>
                </a:cxn>
                <a:cxn ang="0">
                  <a:pos x="4" y="53"/>
                </a:cxn>
                <a:cxn ang="0">
                  <a:pos x="10" y="46"/>
                </a:cxn>
                <a:cxn ang="0">
                  <a:pos x="19" y="40"/>
                </a:cxn>
                <a:cxn ang="0">
                  <a:pos x="29" y="34"/>
                </a:cxn>
                <a:cxn ang="0">
                  <a:pos x="35" y="31"/>
                </a:cxn>
                <a:cxn ang="0">
                  <a:pos x="38" y="29"/>
                </a:cxn>
                <a:cxn ang="0">
                  <a:pos x="38" y="27"/>
                </a:cxn>
                <a:cxn ang="0">
                  <a:pos x="36" y="22"/>
                </a:cxn>
                <a:cxn ang="0">
                  <a:pos x="31" y="21"/>
                </a:cxn>
                <a:cxn ang="0">
                  <a:pos x="23" y="23"/>
                </a:cxn>
                <a:cxn ang="0">
                  <a:pos x="16" y="29"/>
                </a:cxn>
                <a:cxn ang="0">
                  <a:pos x="1" y="12"/>
                </a:cxn>
                <a:cxn ang="0">
                  <a:pos x="7" y="7"/>
                </a:cxn>
                <a:cxn ang="0">
                  <a:pos x="15" y="4"/>
                </a:cxn>
                <a:cxn ang="0">
                  <a:pos x="25" y="1"/>
                </a:cxn>
                <a:cxn ang="0">
                  <a:pos x="35" y="0"/>
                </a:cxn>
                <a:cxn ang="0">
                  <a:pos x="56" y="6"/>
                </a:cxn>
                <a:cxn ang="0">
                  <a:pos x="64" y="23"/>
                </a:cxn>
                <a:cxn ang="0">
                  <a:pos x="63" y="29"/>
                </a:cxn>
                <a:cxn ang="0">
                  <a:pos x="60" y="35"/>
                </a:cxn>
                <a:cxn ang="0">
                  <a:pos x="56" y="39"/>
                </a:cxn>
                <a:cxn ang="0">
                  <a:pos x="51" y="43"/>
                </a:cxn>
                <a:cxn ang="0">
                  <a:pos x="45" y="47"/>
                </a:cxn>
                <a:cxn ang="0">
                  <a:pos x="38" y="51"/>
                </a:cxn>
                <a:cxn ang="0">
                  <a:pos x="65" y="51"/>
                </a:cxn>
                <a:cxn ang="0">
                  <a:pos x="65" y="72"/>
                </a:cxn>
                <a:cxn ang="0">
                  <a:pos x="0" y="72"/>
                </a:cxn>
              </a:cxnLst>
              <a:rect b="b" l="0" r="r" t="0"/>
              <a:pathLst>
                <a:path h="72" w="65">
                  <a:moveTo>
                    <a:pt x="0" y="72"/>
                  </a:moveTo>
                  <a:cubicBezTo>
                    <a:pt x="0" y="68"/>
                    <a:pt x="0" y="64"/>
                    <a:pt x="1" y="61"/>
                  </a:cubicBezTo>
                  <a:cubicBezTo>
                    <a:pt x="2" y="58"/>
                    <a:pt x="3" y="55"/>
                    <a:pt x="4" y="53"/>
                  </a:cubicBezTo>
                  <a:cubicBezTo>
                    <a:pt x="6" y="50"/>
                    <a:pt x="8" y="48"/>
                    <a:pt x="10" y="46"/>
                  </a:cubicBezTo>
                  <a:cubicBezTo>
                    <a:pt x="12" y="44"/>
                    <a:pt x="15" y="42"/>
                    <a:pt x="19" y="40"/>
                  </a:cubicBezTo>
                  <a:cubicBezTo>
                    <a:pt x="23" y="38"/>
                    <a:pt x="27" y="36"/>
                    <a:pt x="29" y="34"/>
                  </a:cubicBezTo>
                  <a:cubicBezTo>
                    <a:pt x="32" y="33"/>
                    <a:pt x="34" y="32"/>
                    <a:pt x="35" y="31"/>
                  </a:cubicBezTo>
                  <a:cubicBezTo>
                    <a:pt x="36" y="30"/>
                    <a:pt x="37" y="29"/>
                    <a:pt x="38" y="29"/>
                  </a:cubicBezTo>
                  <a:cubicBezTo>
                    <a:pt x="38" y="28"/>
                    <a:pt x="38" y="27"/>
                    <a:pt x="38" y="27"/>
                  </a:cubicBezTo>
                  <a:cubicBezTo>
                    <a:pt x="38" y="25"/>
                    <a:pt x="38" y="23"/>
                    <a:pt x="36" y="22"/>
                  </a:cubicBezTo>
                  <a:cubicBezTo>
                    <a:pt x="35" y="21"/>
                    <a:pt x="33" y="21"/>
                    <a:pt x="31" y="21"/>
                  </a:cubicBezTo>
                  <a:cubicBezTo>
                    <a:pt x="28" y="21"/>
                    <a:pt x="26" y="21"/>
                    <a:pt x="23" y="23"/>
                  </a:cubicBezTo>
                  <a:cubicBezTo>
                    <a:pt x="21" y="24"/>
                    <a:pt x="18" y="26"/>
                    <a:pt x="16" y="29"/>
                  </a:cubicBezTo>
                  <a:cubicBezTo>
                    <a:pt x="1" y="12"/>
                    <a:pt x="1" y="12"/>
                    <a:pt x="1" y="12"/>
                  </a:cubicBezTo>
                  <a:cubicBezTo>
                    <a:pt x="2" y="10"/>
                    <a:pt x="4" y="9"/>
                    <a:pt x="7" y="7"/>
                  </a:cubicBezTo>
                  <a:cubicBezTo>
                    <a:pt x="9" y="6"/>
                    <a:pt x="12" y="5"/>
                    <a:pt x="15" y="4"/>
                  </a:cubicBezTo>
                  <a:cubicBezTo>
                    <a:pt x="18" y="3"/>
                    <a:pt x="21" y="2"/>
                    <a:pt x="25" y="1"/>
                  </a:cubicBezTo>
                  <a:cubicBezTo>
                    <a:pt x="28" y="1"/>
                    <a:pt x="31" y="0"/>
                    <a:pt x="35" y="0"/>
                  </a:cubicBezTo>
                  <a:cubicBezTo>
                    <a:pt x="44" y="0"/>
                    <a:pt x="52" y="2"/>
                    <a:pt x="56" y="6"/>
                  </a:cubicBezTo>
                  <a:cubicBezTo>
                    <a:pt x="61" y="10"/>
                    <a:pt x="64" y="16"/>
                    <a:pt x="64" y="23"/>
                  </a:cubicBezTo>
                  <a:cubicBezTo>
                    <a:pt x="64" y="25"/>
                    <a:pt x="63" y="27"/>
                    <a:pt x="63" y="29"/>
                  </a:cubicBezTo>
                  <a:cubicBezTo>
                    <a:pt x="62" y="31"/>
                    <a:pt x="61" y="33"/>
                    <a:pt x="60" y="35"/>
                  </a:cubicBezTo>
                  <a:cubicBezTo>
                    <a:pt x="59" y="36"/>
                    <a:pt x="58" y="38"/>
                    <a:pt x="56" y="39"/>
                  </a:cubicBezTo>
                  <a:cubicBezTo>
                    <a:pt x="55" y="40"/>
                    <a:pt x="53" y="42"/>
                    <a:pt x="51" y="43"/>
                  </a:cubicBezTo>
                  <a:cubicBezTo>
                    <a:pt x="49" y="44"/>
                    <a:pt x="47" y="46"/>
                    <a:pt x="45" y="47"/>
                  </a:cubicBezTo>
                  <a:cubicBezTo>
                    <a:pt x="42" y="48"/>
                    <a:pt x="40" y="49"/>
                    <a:pt x="38" y="51"/>
                  </a:cubicBezTo>
                  <a:cubicBezTo>
                    <a:pt x="65" y="51"/>
                    <a:pt x="65" y="51"/>
                    <a:pt x="65" y="51"/>
                  </a:cubicBezTo>
                  <a:cubicBezTo>
                    <a:pt x="65" y="72"/>
                    <a:pt x="65" y="72"/>
                    <a:pt x="65" y="72"/>
                  </a:cubicBezTo>
                  <a:cubicBezTo>
                    <a:pt x="0" y="72"/>
                    <a:pt x="0" y="72"/>
                    <a:pt x="0" y="72"/>
                  </a:cubicBezTo>
                  <a:close/>
                </a:path>
              </a:pathLst>
            </a:cu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nvGrpSpPr>
          <p:cNvPr id="3" name="组合 2"/>
          <p:cNvGrpSpPr/>
          <p:nvPr/>
        </p:nvGrpSpPr>
        <p:grpSpPr>
          <a:xfrm>
            <a:off x="2459162" y="1047061"/>
            <a:ext cx="2216944" cy="1239440"/>
            <a:chOff x="2459162" y="1047061"/>
            <a:chExt cx="2216944" cy="1239440"/>
          </a:xfrm>
        </p:grpSpPr>
        <p:sp>
          <p:nvSpPr>
            <p:cNvPr id="6156" name="Freeform 12"/>
            <p:cNvSpPr/>
            <p:nvPr/>
          </p:nvSpPr>
          <p:spPr bwMode="auto">
            <a:xfrm>
              <a:off x="2459162" y="1047061"/>
              <a:ext cx="2216944" cy="1239440"/>
            </a:xfrm>
            <a:custGeom>
              <a:cxnLst>
                <a:cxn ang="0">
                  <a:pos x="568" y="441"/>
                </a:cxn>
                <a:cxn ang="0">
                  <a:pos x="2" y="221"/>
                </a:cxn>
                <a:cxn ang="0">
                  <a:pos x="0" y="221"/>
                </a:cxn>
                <a:cxn ang="0">
                  <a:pos x="568" y="0"/>
                </a:cxn>
                <a:cxn ang="0">
                  <a:pos x="788" y="221"/>
                </a:cxn>
                <a:cxn ang="0">
                  <a:pos x="568" y="441"/>
                </a:cxn>
              </a:cxnLst>
              <a:rect b="b" l="0" r="r" t="0"/>
              <a:pathLst>
                <a:path h="441" w="788">
                  <a:moveTo>
                    <a:pt x="568" y="441"/>
                  </a:moveTo>
                  <a:cubicBezTo>
                    <a:pt x="436" y="441"/>
                    <a:pt x="237" y="248"/>
                    <a:pt x="2" y="221"/>
                  </a:cubicBezTo>
                  <a:cubicBezTo>
                    <a:pt x="0" y="221"/>
                    <a:pt x="0" y="221"/>
                    <a:pt x="0" y="221"/>
                  </a:cubicBezTo>
                  <a:cubicBezTo>
                    <a:pt x="247" y="193"/>
                    <a:pt x="434" y="0"/>
                    <a:pt x="568" y="0"/>
                  </a:cubicBezTo>
                  <a:cubicBezTo>
                    <a:pt x="689" y="0"/>
                    <a:pt x="788" y="99"/>
                    <a:pt x="788" y="221"/>
                  </a:cubicBezTo>
                  <a:cubicBezTo>
                    <a:pt x="788" y="342"/>
                    <a:pt x="689" y="441"/>
                    <a:pt x="568" y="441"/>
                  </a:cubicBezTo>
                  <a:close/>
                </a:path>
              </a:pathLst>
            </a:cu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57" name="Oval 13"/>
            <p:cNvSpPr>
              <a:spLocks noChangeArrowheads="1"/>
            </p:cNvSpPr>
            <p:nvPr/>
          </p:nvSpPr>
          <p:spPr bwMode="auto">
            <a:xfrm>
              <a:off x="3562871" y="1156598"/>
              <a:ext cx="1020366" cy="1020365"/>
            </a:xfrm>
            <a:prstGeom prst="ellipse">
              <a:avLst/>
            </a:pr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59" name="Freeform 15"/>
            <p:cNvSpPr>
              <a:spLocks noEditPoints="1"/>
            </p:cNvSpPr>
            <p:nvPr/>
          </p:nvSpPr>
          <p:spPr bwMode="auto">
            <a:xfrm>
              <a:off x="4026024" y="1786439"/>
              <a:ext cx="76200" cy="78581"/>
            </a:xfrm>
            <a:custGeom>
              <a:cxnLst>
                <a:cxn ang="0">
                  <a:pos x="13" y="21"/>
                </a:cxn>
                <a:cxn ang="0">
                  <a:pos x="6" y="14"/>
                </a:cxn>
                <a:cxn ang="0">
                  <a:pos x="13" y="7"/>
                </a:cxn>
                <a:cxn ang="0">
                  <a:pos x="20" y="14"/>
                </a:cxn>
                <a:cxn ang="0">
                  <a:pos x="13" y="21"/>
                </a:cxn>
                <a:cxn ang="0">
                  <a:pos x="27" y="14"/>
                </a:cxn>
                <a:cxn ang="0">
                  <a:pos x="13" y="0"/>
                </a:cxn>
                <a:cxn ang="0">
                  <a:pos x="0" y="14"/>
                </a:cxn>
                <a:cxn ang="0">
                  <a:pos x="9" y="27"/>
                </a:cxn>
                <a:cxn ang="0">
                  <a:pos x="13" y="28"/>
                </a:cxn>
                <a:cxn ang="0">
                  <a:pos x="18" y="27"/>
                </a:cxn>
                <a:cxn ang="0">
                  <a:pos x="27" y="14"/>
                </a:cxn>
              </a:cxnLst>
              <a:rect b="b" l="0" r="r" t="0"/>
              <a:pathLst>
                <a:path h="28" w="27">
                  <a:moveTo>
                    <a:pt x="13" y="21"/>
                  </a:moveTo>
                  <a:cubicBezTo>
                    <a:pt x="9" y="21"/>
                    <a:pt x="6" y="18"/>
                    <a:pt x="6" y="14"/>
                  </a:cubicBezTo>
                  <a:cubicBezTo>
                    <a:pt x="6" y="10"/>
                    <a:pt x="9" y="7"/>
                    <a:pt x="13" y="7"/>
                  </a:cubicBezTo>
                  <a:cubicBezTo>
                    <a:pt x="17" y="7"/>
                    <a:pt x="20" y="10"/>
                    <a:pt x="20" y="14"/>
                  </a:cubicBezTo>
                  <a:cubicBezTo>
                    <a:pt x="20" y="18"/>
                    <a:pt x="17" y="21"/>
                    <a:pt x="13" y="21"/>
                  </a:cubicBezTo>
                  <a:close/>
                  <a:moveTo>
                    <a:pt x="27" y="14"/>
                  </a:moveTo>
                  <a:cubicBezTo>
                    <a:pt x="27" y="7"/>
                    <a:pt x="21" y="0"/>
                    <a:pt x="13" y="0"/>
                  </a:cubicBezTo>
                  <a:cubicBezTo>
                    <a:pt x="6" y="0"/>
                    <a:pt x="0" y="7"/>
                    <a:pt x="0" y="14"/>
                  </a:cubicBezTo>
                  <a:cubicBezTo>
                    <a:pt x="0" y="20"/>
                    <a:pt x="3" y="25"/>
                    <a:pt x="9" y="27"/>
                  </a:cubicBezTo>
                  <a:cubicBezTo>
                    <a:pt x="10" y="27"/>
                    <a:pt x="12" y="28"/>
                    <a:pt x="13" y="28"/>
                  </a:cubicBezTo>
                  <a:cubicBezTo>
                    <a:pt x="15" y="28"/>
                    <a:pt x="16" y="27"/>
                    <a:pt x="18" y="27"/>
                  </a:cubicBezTo>
                  <a:cubicBezTo>
                    <a:pt x="23" y="25"/>
                    <a:pt x="27" y="20"/>
                    <a:pt x="27" y="14"/>
                  </a:cubicBezTo>
                  <a:close/>
                </a:path>
              </a:pathLst>
            </a:custGeom>
            <a:solidFill>
              <a:srgbClr val="3D4042"/>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60" name="Freeform 16"/>
            <p:cNvSpPr/>
            <p:nvPr/>
          </p:nvSpPr>
          <p:spPr bwMode="auto">
            <a:xfrm>
              <a:off x="3928393" y="1954317"/>
              <a:ext cx="47625" cy="45244"/>
            </a:xfrm>
            <a:custGeom>
              <a:cxnLst>
                <a:cxn ang="0">
                  <a:pos x="26" y="0"/>
                </a:cxn>
                <a:cxn ang="0">
                  <a:pos x="11" y="17"/>
                </a:cxn>
                <a:cxn ang="0">
                  <a:pos x="0" y="31"/>
                </a:cxn>
                <a:cxn ang="0">
                  <a:pos x="21" y="36"/>
                </a:cxn>
                <a:cxn ang="0">
                  <a:pos x="40" y="38"/>
                </a:cxn>
                <a:cxn ang="0">
                  <a:pos x="33" y="19"/>
                </a:cxn>
                <a:cxn ang="0">
                  <a:pos x="26" y="0"/>
                </a:cxn>
                <a:cxn ang="0">
                  <a:pos x="26" y="0"/>
                </a:cxn>
              </a:cxnLst>
              <a:rect b="b" l="0" r="r" t="0"/>
              <a:pathLst>
                <a:path h="38" w="40">
                  <a:moveTo>
                    <a:pt x="26" y="0"/>
                  </a:moveTo>
                  <a:lnTo>
                    <a:pt x="11" y="17"/>
                  </a:lnTo>
                  <a:lnTo>
                    <a:pt x="0" y="31"/>
                  </a:lnTo>
                  <a:lnTo>
                    <a:pt x="21" y="36"/>
                  </a:lnTo>
                  <a:lnTo>
                    <a:pt x="40" y="38"/>
                  </a:lnTo>
                  <a:lnTo>
                    <a:pt x="33" y="19"/>
                  </a:lnTo>
                  <a:lnTo>
                    <a:pt x="26" y="0"/>
                  </a:lnTo>
                  <a:lnTo>
                    <a:pt x="26" y="0"/>
                  </a:lnTo>
                  <a:close/>
                </a:path>
              </a:pathLst>
            </a:custGeom>
            <a:solidFill>
              <a:srgbClr val="3D4042"/>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61" name="Freeform 17"/>
            <p:cNvSpPr/>
            <p:nvPr/>
          </p:nvSpPr>
          <p:spPr bwMode="auto">
            <a:xfrm>
              <a:off x="4149850" y="1954317"/>
              <a:ext cx="51197" cy="45244"/>
            </a:xfrm>
            <a:custGeom>
              <a:cxnLst>
                <a:cxn ang="0">
                  <a:pos x="43" y="31"/>
                </a:cxn>
                <a:cxn ang="0">
                  <a:pos x="29" y="17"/>
                </a:cxn>
                <a:cxn ang="0">
                  <a:pos x="17" y="0"/>
                </a:cxn>
                <a:cxn ang="0">
                  <a:pos x="7" y="19"/>
                </a:cxn>
                <a:cxn ang="0">
                  <a:pos x="0" y="38"/>
                </a:cxn>
                <a:cxn ang="0">
                  <a:pos x="22" y="36"/>
                </a:cxn>
                <a:cxn ang="0">
                  <a:pos x="43" y="31"/>
                </a:cxn>
                <a:cxn ang="0">
                  <a:pos x="43" y="31"/>
                </a:cxn>
              </a:cxnLst>
              <a:rect b="b" l="0" r="r" t="0"/>
              <a:pathLst>
                <a:path h="38" w="43">
                  <a:moveTo>
                    <a:pt x="43" y="31"/>
                  </a:moveTo>
                  <a:lnTo>
                    <a:pt x="29" y="17"/>
                  </a:lnTo>
                  <a:lnTo>
                    <a:pt x="17" y="0"/>
                  </a:lnTo>
                  <a:lnTo>
                    <a:pt x="7" y="19"/>
                  </a:lnTo>
                  <a:lnTo>
                    <a:pt x="0" y="38"/>
                  </a:lnTo>
                  <a:lnTo>
                    <a:pt x="22" y="36"/>
                  </a:lnTo>
                  <a:lnTo>
                    <a:pt x="43" y="31"/>
                  </a:lnTo>
                  <a:lnTo>
                    <a:pt x="43" y="31"/>
                  </a:lnTo>
                  <a:close/>
                </a:path>
              </a:pathLst>
            </a:custGeom>
            <a:solidFill>
              <a:srgbClr val="3D4042"/>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62" name="Freeform 18"/>
            <p:cNvSpPr/>
            <p:nvPr/>
          </p:nvSpPr>
          <p:spPr bwMode="auto">
            <a:xfrm>
              <a:off x="3933156" y="1870973"/>
              <a:ext cx="259556" cy="227409"/>
            </a:xfrm>
            <a:custGeom>
              <a:cxnLst>
                <a:cxn ang="0">
                  <a:pos x="91" y="51"/>
                </a:cxn>
                <a:cxn ang="0">
                  <a:pos x="90" y="47"/>
                </a:cxn>
                <a:cxn ang="0">
                  <a:pos x="86" y="47"/>
                </a:cxn>
                <a:cxn ang="0">
                  <a:pos x="82" y="48"/>
                </a:cxn>
                <a:cxn ang="0">
                  <a:pos x="78" y="54"/>
                </a:cxn>
                <a:cxn ang="0">
                  <a:pos x="54" y="54"/>
                </a:cxn>
                <a:cxn ang="0">
                  <a:pos x="51" y="11"/>
                </a:cxn>
                <a:cxn ang="0">
                  <a:pos x="62" y="11"/>
                </a:cxn>
                <a:cxn ang="0">
                  <a:pos x="65" y="8"/>
                </a:cxn>
                <a:cxn ang="0">
                  <a:pos x="65" y="8"/>
                </a:cxn>
                <a:cxn ang="0">
                  <a:pos x="62" y="5"/>
                </a:cxn>
                <a:cxn ang="0">
                  <a:pos x="51" y="5"/>
                </a:cxn>
                <a:cxn ang="0">
                  <a:pos x="51" y="0"/>
                </a:cxn>
                <a:cxn ang="0">
                  <a:pos x="46" y="0"/>
                </a:cxn>
                <a:cxn ang="0">
                  <a:pos x="41" y="0"/>
                </a:cxn>
                <a:cxn ang="0">
                  <a:pos x="41" y="5"/>
                </a:cxn>
                <a:cxn ang="0">
                  <a:pos x="30" y="5"/>
                </a:cxn>
                <a:cxn ang="0">
                  <a:pos x="27" y="8"/>
                </a:cxn>
                <a:cxn ang="0">
                  <a:pos x="27" y="8"/>
                </a:cxn>
                <a:cxn ang="0">
                  <a:pos x="30" y="11"/>
                </a:cxn>
                <a:cxn ang="0">
                  <a:pos x="41" y="11"/>
                </a:cxn>
                <a:cxn ang="0">
                  <a:pos x="39" y="54"/>
                </a:cxn>
                <a:cxn ang="0">
                  <a:pos x="14" y="54"/>
                </a:cxn>
                <a:cxn ang="0">
                  <a:pos x="10" y="48"/>
                </a:cxn>
                <a:cxn ang="0">
                  <a:pos x="6" y="47"/>
                </a:cxn>
                <a:cxn ang="0">
                  <a:pos x="2" y="47"/>
                </a:cxn>
                <a:cxn ang="0">
                  <a:pos x="1" y="51"/>
                </a:cxn>
                <a:cxn ang="0">
                  <a:pos x="14" y="67"/>
                </a:cxn>
                <a:cxn ang="0">
                  <a:pos x="20" y="69"/>
                </a:cxn>
                <a:cxn ang="0">
                  <a:pos x="44" y="80"/>
                </a:cxn>
                <a:cxn ang="0">
                  <a:pos x="49" y="80"/>
                </a:cxn>
                <a:cxn ang="0">
                  <a:pos x="72" y="69"/>
                </a:cxn>
                <a:cxn ang="0">
                  <a:pos x="78" y="67"/>
                </a:cxn>
                <a:cxn ang="0">
                  <a:pos x="91" y="51"/>
                </a:cxn>
              </a:cxnLst>
              <a:rect b="b" l="0" r="r" t="0"/>
              <a:pathLst>
                <a:path h="81" w="92">
                  <a:moveTo>
                    <a:pt x="91" y="51"/>
                  </a:moveTo>
                  <a:cubicBezTo>
                    <a:pt x="91" y="50"/>
                    <a:pt x="91" y="48"/>
                    <a:pt x="90" y="47"/>
                  </a:cubicBezTo>
                  <a:cubicBezTo>
                    <a:pt x="86" y="47"/>
                    <a:pt x="86" y="47"/>
                    <a:pt x="86" y="47"/>
                  </a:cubicBezTo>
                  <a:cubicBezTo>
                    <a:pt x="82" y="48"/>
                    <a:pt x="82" y="48"/>
                    <a:pt x="82" y="48"/>
                  </a:cubicBezTo>
                  <a:cubicBezTo>
                    <a:pt x="82" y="50"/>
                    <a:pt x="80" y="52"/>
                    <a:pt x="78" y="54"/>
                  </a:cubicBezTo>
                  <a:cubicBezTo>
                    <a:pt x="73" y="57"/>
                    <a:pt x="56" y="60"/>
                    <a:pt x="54" y="54"/>
                  </a:cubicBezTo>
                  <a:cubicBezTo>
                    <a:pt x="53" y="50"/>
                    <a:pt x="52" y="29"/>
                    <a:pt x="51" y="11"/>
                  </a:cubicBezTo>
                  <a:cubicBezTo>
                    <a:pt x="62" y="11"/>
                    <a:pt x="62" y="11"/>
                    <a:pt x="62" y="11"/>
                  </a:cubicBezTo>
                  <a:cubicBezTo>
                    <a:pt x="64" y="11"/>
                    <a:pt x="65" y="10"/>
                    <a:pt x="65" y="8"/>
                  </a:cubicBezTo>
                  <a:cubicBezTo>
                    <a:pt x="65" y="8"/>
                    <a:pt x="65" y="8"/>
                    <a:pt x="65" y="8"/>
                  </a:cubicBezTo>
                  <a:cubicBezTo>
                    <a:pt x="65" y="6"/>
                    <a:pt x="64" y="5"/>
                    <a:pt x="62" y="5"/>
                  </a:cubicBezTo>
                  <a:cubicBezTo>
                    <a:pt x="51" y="5"/>
                    <a:pt x="51" y="5"/>
                    <a:pt x="51" y="5"/>
                  </a:cubicBezTo>
                  <a:cubicBezTo>
                    <a:pt x="51" y="3"/>
                    <a:pt x="51" y="1"/>
                    <a:pt x="51" y="0"/>
                  </a:cubicBezTo>
                  <a:cubicBezTo>
                    <a:pt x="49" y="0"/>
                    <a:pt x="48" y="0"/>
                    <a:pt x="46" y="0"/>
                  </a:cubicBezTo>
                  <a:cubicBezTo>
                    <a:pt x="45" y="0"/>
                    <a:pt x="43" y="0"/>
                    <a:pt x="41" y="0"/>
                  </a:cubicBezTo>
                  <a:cubicBezTo>
                    <a:pt x="41" y="1"/>
                    <a:pt x="41" y="3"/>
                    <a:pt x="41" y="5"/>
                  </a:cubicBezTo>
                  <a:cubicBezTo>
                    <a:pt x="30" y="5"/>
                    <a:pt x="30" y="5"/>
                    <a:pt x="30" y="5"/>
                  </a:cubicBezTo>
                  <a:cubicBezTo>
                    <a:pt x="29" y="5"/>
                    <a:pt x="27" y="6"/>
                    <a:pt x="27" y="8"/>
                  </a:cubicBezTo>
                  <a:cubicBezTo>
                    <a:pt x="27" y="8"/>
                    <a:pt x="27" y="8"/>
                    <a:pt x="27" y="8"/>
                  </a:cubicBezTo>
                  <a:cubicBezTo>
                    <a:pt x="27" y="10"/>
                    <a:pt x="29" y="11"/>
                    <a:pt x="30" y="11"/>
                  </a:cubicBezTo>
                  <a:cubicBezTo>
                    <a:pt x="41" y="11"/>
                    <a:pt x="41" y="11"/>
                    <a:pt x="41" y="11"/>
                  </a:cubicBezTo>
                  <a:cubicBezTo>
                    <a:pt x="40" y="29"/>
                    <a:pt x="40" y="50"/>
                    <a:pt x="39" y="54"/>
                  </a:cubicBezTo>
                  <a:cubicBezTo>
                    <a:pt x="37" y="60"/>
                    <a:pt x="19" y="57"/>
                    <a:pt x="14" y="54"/>
                  </a:cubicBezTo>
                  <a:cubicBezTo>
                    <a:pt x="12" y="52"/>
                    <a:pt x="11" y="50"/>
                    <a:pt x="10" y="48"/>
                  </a:cubicBezTo>
                  <a:cubicBezTo>
                    <a:pt x="6" y="47"/>
                    <a:pt x="6" y="47"/>
                    <a:pt x="6" y="47"/>
                  </a:cubicBezTo>
                  <a:cubicBezTo>
                    <a:pt x="2" y="47"/>
                    <a:pt x="2" y="47"/>
                    <a:pt x="2" y="47"/>
                  </a:cubicBezTo>
                  <a:cubicBezTo>
                    <a:pt x="2" y="48"/>
                    <a:pt x="1" y="50"/>
                    <a:pt x="1" y="51"/>
                  </a:cubicBezTo>
                  <a:cubicBezTo>
                    <a:pt x="0" y="60"/>
                    <a:pt x="8" y="64"/>
                    <a:pt x="14" y="67"/>
                  </a:cubicBezTo>
                  <a:cubicBezTo>
                    <a:pt x="16" y="68"/>
                    <a:pt x="18" y="68"/>
                    <a:pt x="20" y="69"/>
                  </a:cubicBezTo>
                  <a:cubicBezTo>
                    <a:pt x="30" y="72"/>
                    <a:pt x="38" y="73"/>
                    <a:pt x="44" y="80"/>
                  </a:cubicBezTo>
                  <a:cubicBezTo>
                    <a:pt x="45" y="81"/>
                    <a:pt x="47" y="81"/>
                    <a:pt x="49" y="80"/>
                  </a:cubicBezTo>
                  <a:cubicBezTo>
                    <a:pt x="54" y="73"/>
                    <a:pt x="62" y="72"/>
                    <a:pt x="72" y="69"/>
                  </a:cubicBezTo>
                  <a:cubicBezTo>
                    <a:pt x="74" y="68"/>
                    <a:pt x="76" y="68"/>
                    <a:pt x="78" y="67"/>
                  </a:cubicBezTo>
                  <a:cubicBezTo>
                    <a:pt x="85" y="64"/>
                    <a:pt x="92" y="60"/>
                    <a:pt x="91" y="51"/>
                  </a:cubicBezTo>
                  <a:close/>
                </a:path>
              </a:pathLst>
            </a:cu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89" name="Freeform 45"/>
            <p:cNvSpPr>
              <a:spLocks noEditPoints="1"/>
            </p:cNvSpPr>
            <p:nvPr/>
          </p:nvSpPr>
          <p:spPr bwMode="auto">
            <a:xfrm>
              <a:off x="3871244" y="1384424"/>
              <a:ext cx="183356" cy="210740"/>
            </a:xfrm>
            <a:custGeom>
              <a:cxnLst>
                <a:cxn ang="0">
                  <a:pos x="65" y="38"/>
                </a:cxn>
                <a:cxn ang="0">
                  <a:pos x="63" y="52"/>
                </a:cxn>
                <a:cxn ang="0">
                  <a:pos x="56" y="64"/>
                </a:cxn>
                <a:cxn ang="0">
                  <a:pos x="46" y="72"/>
                </a:cxn>
                <a:cxn ang="0">
                  <a:pos x="33" y="75"/>
                </a:cxn>
                <a:cxn ang="0">
                  <a:pos x="20" y="72"/>
                </a:cxn>
                <a:cxn ang="0">
                  <a:pos x="9" y="64"/>
                </a:cxn>
                <a:cxn ang="0">
                  <a:pos x="3" y="52"/>
                </a:cxn>
                <a:cxn ang="0">
                  <a:pos x="0" y="38"/>
                </a:cxn>
                <a:cxn ang="0">
                  <a:pos x="3" y="23"/>
                </a:cxn>
                <a:cxn ang="0">
                  <a:pos x="9" y="11"/>
                </a:cxn>
                <a:cxn ang="0">
                  <a:pos x="20" y="3"/>
                </a:cxn>
                <a:cxn ang="0">
                  <a:pos x="33" y="0"/>
                </a:cxn>
                <a:cxn ang="0">
                  <a:pos x="46" y="3"/>
                </a:cxn>
                <a:cxn ang="0">
                  <a:pos x="56" y="11"/>
                </a:cxn>
                <a:cxn ang="0">
                  <a:pos x="63" y="23"/>
                </a:cxn>
                <a:cxn ang="0">
                  <a:pos x="65" y="38"/>
                </a:cxn>
                <a:cxn ang="0">
                  <a:pos x="42" y="38"/>
                </a:cxn>
                <a:cxn ang="0">
                  <a:pos x="39" y="26"/>
                </a:cxn>
                <a:cxn ang="0">
                  <a:pos x="33" y="21"/>
                </a:cxn>
                <a:cxn ang="0">
                  <a:pos x="26" y="26"/>
                </a:cxn>
                <a:cxn ang="0">
                  <a:pos x="23" y="38"/>
                </a:cxn>
                <a:cxn ang="0">
                  <a:pos x="26" y="49"/>
                </a:cxn>
                <a:cxn ang="0">
                  <a:pos x="33" y="53"/>
                </a:cxn>
                <a:cxn ang="0">
                  <a:pos x="39" y="49"/>
                </a:cxn>
                <a:cxn ang="0">
                  <a:pos x="42" y="38"/>
                </a:cxn>
              </a:cxnLst>
              <a:rect b="b" l="0" r="r" t="0"/>
              <a:pathLst>
                <a:path h="75" w="65">
                  <a:moveTo>
                    <a:pt x="65" y="38"/>
                  </a:moveTo>
                  <a:cubicBezTo>
                    <a:pt x="65" y="43"/>
                    <a:pt x="65" y="48"/>
                    <a:pt x="63" y="52"/>
                  </a:cubicBezTo>
                  <a:cubicBezTo>
                    <a:pt x="61" y="57"/>
                    <a:pt x="59" y="61"/>
                    <a:pt x="56" y="64"/>
                  </a:cubicBezTo>
                  <a:cubicBezTo>
                    <a:pt x="53" y="68"/>
                    <a:pt x="50" y="70"/>
                    <a:pt x="46" y="72"/>
                  </a:cubicBezTo>
                  <a:cubicBezTo>
                    <a:pt x="42" y="74"/>
                    <a:pt x="37" y="75"/>
                    <a:pt x="33" y="75"/>
                  </a:cubicBezTo>
                  <a:cubicBezTo>
                    <a:pt x="28" y="75"/>
                    <a:pt x="24" y="74"/>
                    <a:pt x="20" y="72"/>
                  </a:cubicBezTo>
                  <a:cubicBezTo>
                    <a:pt x="16" y="70"/>
                    <a:pt x="12" y="68"/>
                    <a:pt x="9" y="64"/>
                  </a:cubicBezTo>
                  <a:cubicBezTo>
                    <a:pt x="6" y="61"/>
                    <a:pt x="4" y="57"/>
                    <a:pt x="3" y="52"/>
                  </a:cubicBezTo>
                  <a:cubicBezTo>
                    <a:pt x="1" y="48"/>
                    <a:pt x="0" y="43"/>
                    <a:pt x="0" y="38"/>
                  </a:cubicBezTo>
                  <a:cubicBezTo>
                    <a:pt x="0" y="32"/>
                    <a:pt x="1" y="27"/>
                    <a:pt x="3" y="23"/>
                  </a:cubicBezTo>
                  <a:cubicBezTo>
                    <a:pt x="4" y="18"/>
                    <a:pt x="6" y="14"/>
                    <a:pt x="9" y="11"/>
                  </a:cubicBezTo>
                  <a:cubicBezTo>
                    <a:pt x="12" y="7"/>
                    <a:pt x="16" y="5"/>
                    <a:pt x="20" y="3"/>
                  </a:cubicBezTo>
                  <a:cubicBezTo>
                    <a:pt x="24" y="1"/>
                    <a:pt x="28" y="0"/>
                    <a:pt x="33" y="0"/>
                  </a:cubicBezTo>
                  <a:cubicBezTo>
                    <a:pt x="37" y="0"/>
                    <a:pt x="42" y="1"/>
                    <a:pt x="46" y="3"/>
                  </a:cubicBezTo>
                  <a:cubicBezTo>
                    <a:pt x="50" y="5"/>
                    <a:pt x="53" y="7"/>
                    <a:pt x="56" y="11"/>
                  </a:cubicBezTo>
                  <a:cubicBezTo>
                    <a:pt x="59" y="14"/>
                    <a:pt x="61" y="18"/>
                    <a:pt x="63" y="23"/>
                  </a:cubicBezTo>
                  <a:cubicBezTo>
                    <a:pt x="65" y="27"/>
                    <a:pt x="65" y="32"/>
                    <a:pt x="65" y="38"/>
                  </a:cubicBezTo>
                  <a:close/>
                  <a:moveTo>
                    <a:pt x="42" y="38"/>
                  </a:moveTo>
                  <a:cubicBezTo>
                    <a:pt x="42" y="33"/>
                    <a:pt x="41" y="29"/>
                    <a:pt x="39" y="26"/>
                  </a:cubicBezTo>
                  <a:cubicBezTo>
                    <a:pt x="38" y="23"/>
                    <a:pt x="35" y="21"/>
                    <a:pt x="33" y="21"/>
                  </a:cubicBezTo>
                  <a:cubicBezTo>
                    <a:pt x="30" y="21"/>
                    <a:pt x="28" y="23"/>
                    <a:pt x="26" y="26"/>
                  </a:cubicBezTo>
                  <a:cubicBezTo>
                    <a:pt x="24" y="29"/>
                    <a:pt x="23" y="33"/>
                    <a:pt x="23" y="38"/>
                  </a:cubicBezTo>
                  <a:cubicBezTo>
                    <a:pt x="23" y="42"/>
                    <a:pt x="24" y="46"/>
                    <a:pt x="26" y="49"/>
                  </a:cubicBezTo>
                  <a:cubicBezTo>
                    <a:pt x="28" y="52"/>
                    <a:pt x="30" y="53"/>
                    <a:pt x="33" y="53"/>
                  </a:cubicBezTo>
                  <a:cubicBezTo>
                    <a:pt x="35" y="53"/>
                    <a:pt x="38" y="52"/>
                    <a:pt x="39" y="49"/>
                  </a:cubicBezTo>
                  <a:cubicBezTo>
                    <a:pt x="41" y="46"/>
                    <a:pt x="42" y="42"/>
                    <a:pt x="42" y="38"/>
                  </a:cubicBezTo>
                  <a:close/>
                </a:path>
              </a:pathLst>
            </a:cu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90" name="Freeform 46"/>
            <p:cNvSpPr>
              <a:spLocks noEditPoints="1"/>
            </p:cNvSpPr>
            <p:nvPr/>
          </p:nvSpPr>
          <p:spPr bwMode="auto">
            <a:xfrm>
              <a:off x="4077221" y="1392758"/>
              <a:ext cx="185738" cy="242888"/>
            </a:xfrm>
            <a:custGeom>
              <a:cxnLst>
                <a:cxn ang="0">
                  <a:pos x="75" y="204"/>
                </a:cxn>
                <a:cxn ang="0">
                  <a:pos x="75" y="168"/>
                </a:cxn>
                <a:cxn ang="0">
                  <a:pos x="0" y="168"/>
                </a:cxn>
                <a:cxn ang="0">
                  <a:pos x="0" y="119"/>
                </a:cxn>
                <a:cxn ang="0">
                  <a:pos x="92" y="0"/>
                </a:cxn>
                <a:cxn ang="0">
                  <a:pos x="130" y="0"/>
                </a:cxn>
                <a:cxn ang="0">
                  <a:pos x="130" y="119"/>
                </a:cxn>
                <a:cxn ang="0">
                  <a:pos x="156" y="119"/>
                </a:cxn>
                <a:cxn ang="0">
                  <a:pos x="156" y="168"/>
                </a:cxn>
                <a:cxn ang="0">
                  <a:pos x="130" y="168"/>
                </a:cxn>
                <a:cxn ang="0">
                  <a:pos x="130" y="204"/>
                </a:cxn>
                <a:cxn ang="0">
                  <a:pos x="75" y="204"/>
                </a:cxn>
                <a:cxn ang="0">
                  <a:pos x="75" y="204"/>
                </a:cxn>
                <a:cxn ang="0">
                  <a:pos x="54" y="119"/>
                </a:cxn>
                <a:cxn ang="0">
                  <a:pos x="83" y="119"/>
                </a:cxn>
                <a:cxn ang="0">
                  <a:pos x="83" y="83"/>
                </a:cxn>
                <a:cxn ang="0">
                  <a:pos x="54" y="119"/>
                </a:cxn>
                <a:cxn ang="0">
                  <a:pos x="54" y="119"/>
                </a:cxn>
              </a:cxnLst>
              <a:rect b="b" l="0" r="r" t="0"/>
              <a:pathLst>
                <a:path h="204" w="156">
                  <a:moveTo>
                    <a:pt x="75" y="204"/>
                  </a:moveTo>
                  <a:lnTo>
                    <a:pt x="75" y="168"/>
                  </a:lnTo>
                  <a:lnTo>
                    <a:pt x="0" y="168"/>
                  </a:lnTo>
                  <a:lnTo>
                    <a:pt x="0" y="119"/>
                  </a:lnTo>
                  <a:lnTo>
                    <a:pt x="92" y="0"/>
                  </a:lnTo>
                  <a:lnTo>
                    <a:pt x="130" y="0"/>
                  </a:lnTo>
                  <a:lnTo>
                    <a:pt x="130" y="119"/>
                  </a:lnTo>
                  <a:lnTo>
                    <a:pt x="156" y="119"/>
                  </a:lnTo>
                  <a:lnTo>
                    <a:pt x="156" y="168"/>
                  </a:lnTo>
                  <a:lnTo>
                    <a:pt x="130" y="168"/>
                  </a:lnTo>
                  <a:lnTo>
                    <a:pt x="130" y="204"/>
                  </a:lnTo>
                  <a:lnTo>
                    <a:pt x="75" y="204"/>
                  </a:lnTo>
                  <a:lnTo>
                    <a:pt x="75" y="204"/>
                  </a:lnTo>
                  <a:close/>
                  <a:moveTo>
                    <a:pt x="54" y="119"/>
                  </a:moveTo>
                  <a:lnTo>
                    <a:pt x="83" y="119"/>
                  </a:lnTo>
                  <a:lnTo>
                    <a:pt x="83" y="83"/>
                  </a:lnTo>
                  <a:lnTo>
                    <a:pt x="54" y="119"/>
                  </a:lnTo>
                  <a:lnTo>
                    <a:pt x="54" y="119"/>
                  </a:lnTo>
                  <a:close/>
                </a:path>
              </a:pathLst>
            </a:cu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nvGrpSpPr>
          <p:cNvPr id="2" name="组合 1"/>
          <p:cNvGrpSpPr/>
          <p:nvPr/>
        </p:nvGrpSpPr>
        <p:grpSpPr>
          <a:xfrm>
            <a:off x="3443809" y="2288882"/>
            <a:ext cx="1240631" cy="2216944"/>
            <a:chOff x="3443809" y="2288882"/>
            <a:chExt cx="1240631" cy="2216944"/>
          </a:xfrm>
        </p:grpSpPr>
        <p:sp>
          <p:nvSpPr>
            <p:cNvPr id="6154" name="Freeform 10"/>
            <p:cNvSpPr/>
            <p:nvPr/>
          </p:nvSpPr>
          <p:spPr bwMode="auto">
            <a:xfrm>
              <a:off x="3443809" y="2288882"/>
              <a:ext cx="1240631" cy="2216944"/>
            </a:xfrm>
            <a:custGeom>
              <a:cxnLst>
                <a:cxn ang="0">
                  <a:pos x="0" y="568"/>
                </a:cxn>
                <a:cxn ang="0">
                  <a:pos x="219" y="3"/>
                </a:cxn>
                <a:cxn ang="0">
                  <a:pos x="219" y="0"/>
                </a:cxn>
                <a:cxn ang="0">
                  <a:pos x="441" y="568"/>
                </a:cxn>
                <a:cxn ang="0">
                  <a:pos x="220" y="788"/>
                </a:cxn>
                <a:cxn ang="0">
                  <a:pos x="0" y="568"/>
                </a:cxn>
              </a:cxnLst>
              <a:rect b="b" l="0" r="r" t="0"/>
              <a:pathLst>
                <a:path h="788" w="441">
                  <a:moveTo>
                    <a:pt x="0" y="568"/>
                  </a:moveTo>
                  <a:cubicBezTo>
                    <a:pt x="0" y="436"/>
                    <a:pt x="193" y="238"/>
                    <a:pt x="219" y="3"/>
                  </a:cubicBezTo>
                  <a:cubicBezTo>
                    <a:pt x="219" y="0"/>
                    <a:pt x="219" y="0"/>
                    <a:pt x="219" y="0"/>
                  </a:cubicBezTo>
                  <a:cubicBezTo>
                    <a:pt x="248" y="247"/>
                    <a:pt x="441" y="434"/>
                    <a:pt x="441" y="568"/>
                  </a:cubicBezTo>
                  <a:cubicBezTo>
                    <a:pt x="441" y="690"/>
                    <a:pt x="342" y="788"/>
                    <a:pt x="220" y="788"/>
                  </a:cubicBezTo>
                  <a:cubicBezTo>
                    <a:pt x="98" y="788"/>
                    <a:pt x="0" y="690"/>
                    <a:pt x="0" y="568"/>
                  </a:cubicBez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55" name="Oval 11"/>
            <p:cNvSpPr>
              <a:spLocks noChangeArrowheads="1"/>
            </p:cNvSpPr>
            <p:nvPr/>
          </p:nvSpPr>
          <p:spPr bwMode="auto">
            <a:xfrm>
              <a:off x="3553346" y="3391401"/>
              <a:ext cx="1021556" cy="1021556"/>
            </a:xfrm>
            <a:prstGeom prst="ellipse">
              <a:avLst/>
            </a:pr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69" name="Freeform 25"/>
            <p:cNvSpPr/>
            <p:nvPr/>
          </p:nvSpPr>
          <p:spPr bwMode="auto">
            <a:xfrm>
              <a:off x="4040312" y="4153401"/>
              <a:ext cx="16669" cy="26194"/>
            </a:xfrm>
            <a:custGeom>
              <a:cxnLst>
                <a:cxn ang="0">
                  <a:pos x="0" y="5"/>
                </a:cxn>
                <a:cxn ang="0">
                  <a:pos x="6" y="9"/>
                </a:cxn>
                <a:cxn ang="0">
                  <a:pos x="6" y="0"/>
                </a:cxn>
                <a:cxn ang="0">
                  <a:pos x="2" y="1"/>
                </a:cxn>
                <a:cxn ang="0">
                  <a:pos x="0" y="5"/>
                </a:cxn>
              </a:cxnLst>
              <a:rect b="b" l="0" r="r" t="0"/>
              <a:pathLst>
                <a:path h="9" w="6">
                  <a:moveTo>
                    <a:pt x="0" y="5"/>
                  </a:moveTo>
                  <a:cubicBezTo>
                    <a:pt x="0" y="7"/>
                    <a:pt x="2" y="9"/>
                    <a:pt x="6" y="9"/>
                  </a:cubicBezTo>
                  <a:cubicBezTo>
                    <a:pt x="6" y="0"/>
                    <a:pt x="6" y="0"/>
                    <a:pt x="6" y="0"/>
                  </a:cubicBezTo>
                  <a:cubicBezTo>
                    <a:pt x="4" y="0"/>
                    <a:pt x="3" y="1"/>
                    <a:pt x="2" y="1"/>
                  </a:cubicBezTo>
                  <a:cubicBezTo>
                    <a:pt x="1" y="2"/>
                    <a:pt x="0" y="3"/>
                    <a:pt x="0" y="5"/>
                  </a:cubicBezTo>
                  <a:close/>
                </a:path>
              </a:pathLst>
            </a:custGeom>
            <a:solidFill>
              <a:srgbClr val="9E5644"/>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70" name="Freeform 26"/>
            <p:cNvSpPr/>
            <p:nvPr/>
          </p:nvSpPr>
          <p:spPr bwMode="auto">
            <a:xfrm>
              <a:off x="4068887" y="4198644"/>
              <a:ext cx="14288" cy="28575"/>
            </a:xfrm>
            <a:custGeom>
              <a:cxnLst>
                <a:cxn ang="0">
                  <a:pos x="0" y="0"/>
                </a:cxn>
                <a:cxn ang="0">
                  <a:pos x="0" y="10"/>
                </a:cxn>
                <a:cxn ang="0">
                  <a:pos x="4" y="9"/>
                </a:cxn>
                <a:cxn ang="0">
                  <a:pos x="5" y="5"/>
                </a:cxn>
                <a:cxn ang="0">
                  <a:pos x="0" y="0"/>
                </a:cxn>
              </a:cxnLst>
              <a:rect b="b" l="0" r="r" t="0"/>
              <a:pathLst>
                <a:path h="10" w="5">
                  <a:moveTo>
                    <a:pt x="0" y="0"/>
                  </a:moveTo>
                  <a:cubicBezTo>
                    <a:pt x="0" y="10"/>
                    <a:pt x="0" y="10"/>
                    <a:pt x="0" y="10"/>
                  </a:cubicBezTo>
                  <a:cubicBezTo>
                    <a:pt x="1" y="10"/>
                    <a:pt x="3" y="10"/>
                    <a:pt x="4" y="9"/>
                  </a:cubicBezTo>
                  <a:cubicBezTo>
                    <a:pt x="5" y="8"/>
                    <a:pt x="5" y="7"/>
                    <a:pt x="5" y="5"/>
                  </a:cubicBezTo>
                  <a:cubicBezTo>
                    <a:pt x="5" y="2"/>
                    <a:pt x="3" y="1"/>
                    <a:pt x="0" y="0"/>
                  </a:cubicBezTo>
                  <a:close/>
                </a:path>
              </a:pathLst>
            </a:custGeom>
            <a:solidFill>
              <a:srgbClr val="9E5644"/>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71" name="Freeform 27"/>
            <p:cNvSpPr/>
            <p:nvPr/>
          </p:nvSpPr>
          <p:spPr bwMode="auto">
            <a:xfrm>
              <a:off x="3998640" y="3990286"/>
              <a:ext cx="132160" cy="59531"/>
            </a:xfrm>
            <a:custGeom>
              <a:cxnLst>
                <a:cxn ang="0">
                  <a:pos x="34" y="21"/>
                </a:cxn>
                <a:cxn ang="0">
                  <a:pos x="34" y="21"/>
                </a:cxn>
                <a:cxn ang="0">
                  <a:pos x="42" y="9"/>
                </a:cxn>
                <a:cxn ang="0">
                  <a:pos x="23" y="0"/>
                </a:cxn>
                <a:cxn ang="0">
                  <a:pos x="5" y="9"/>
                </a:cxn>
                <a:cxn ang="0">
                  <a:pos x="12" y="21"/>
                </a:cxn>
                <a:cxn ang="0">
                  <a:pos x="13" y="21"/>
                </a:cxn>
                <a:cxn ang="0">
                  <a:pos x="34" y="21"/>
                </a:cxn>
              </a:cxnLst>
              <a:rect b="b" l="0" r="r" t="0"/>
              <a:pathLst>
                <a:path h="21" w="47">
                  <a:moveTo>
                    <a:pt x="34" y="21"/>
                  </a:moveTo>
                  <a:cubicBezTo>
                    <a:pt x="34" y="21"/>
                    <a:pt x="34" y="21"/>
                    <a:pt x="34" y="21"/>
                  </a:cubicBezTo>
                  <a:cubicBezTo>
                    <a:pt x="36" y="18"/>
                    <a:pt x="39" y="14"/>
                    <a:pt x="42" y="9"/>
                  </a:cubicBezTo>
                  <a:cubicBezTo>
                    <a:pt x="47" y="0"/>
                    <a:pt x="33" y="0"/>
                    <a:pt x="23" y="0"/>
                  </a:cubicBezTo>
                  <a:cubicBezTo>
                    <a:pt x="13" y="0"/>
                    <a:pt x="0" y="0"/>
                    <a:pt x="5" y="9"/>
                  </a:cubicBezTo>
                  <a:cubicBezTo>
                    <a:pt x="7" y="14"/>
                    <a:pt x="9" y="18"/>
                    <a:pt x="12" y="21"/>
                  </a:cubicBezTo>
                  <a:cubicBezTo>
                    <a:pt x="12" y="21"/>
                    <a:pt x="12" y="21"/>
                    <a:pt x="13" y="21"/>
                  </a:cubicBezTo>
                  <a:cubicBezTo>
                    <a:pt x="34" y="21"/>
                    <a:pt x="34" y="21"/>
                    <a:pt x="34" y="21"/>
                  </a:cubicBez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72" name="Freeform 28"/>
            <p:cNvSpPr>
              <a:spLocks noEditPoints="1"/>
            </p:cNvSpPr>
            <p:nvPr/>
          </p:nvSpPr>
          <p:spPr bwMode="auto">
            <a:xfrm>
              <a:off x="3945062" y="4064105"/>
              <a:ext cx="235744" cy="239315"/>
            </a:xfrm>
            <a:custGeom>
              <a:cxnLst>
                <a:cxn ang="0">
                  <a:pos x="52" y="60"/>
                </a:cxn>
                <a:cxn ang="0">
                  <a:pos x="44" y="63"/>
                </a:cxn>
                <a:cxn ang="0">
                  <a:pos x="44" y="68"/>
                </a:cxn>
                <a:cxn ang="0">
                  <a:pos x="40" y="68"/>
                </a:cxn>
                <a:cxn ang="0">
                  <a:pos x="40" y="63"/>
                </a:cxn>
                <a:cxn ang="0">
                  <a:pos x="27" y="54"/>
                </a:cxn>
                <a:cxn ang="0">
                  <a:pos x="33" y="52"/>
                </a:cxn>
                <a:cxn ang="0">
                  <a:pos x="40" y="58"/>
                </a:cxn>
                <a:cxn ang="0">
                  <a:pos x="40" y="48"/>
                </a:cxn>
                <a:cxn ang="0">
                  <a:pos x="31" y="44"/>
                </a:cxn>
                <a:cxn ang="0">
                  <a:pos x="29" y="38"/>
                </a:cxn>
                <a:cxn ang="0">
                  <a:pos x="40" y="27"/>
                </a:cxn>
                <a:cxn ang="0">
                  <a:pos x="40" y="23"/>
                </a:cxn>
                <a:cxn ang="0">
                  <a:pos x="44" y="23"/>
                </a:cxn>
                <a:cxn ang="0">
                  <a:pos x="44" y="27"/>
                </a:cxn>
                <a:cxn ang="0">
                  <a:pos x="54" y="35"/>
                </a:cxn>
                <a:cxn ang="0">
                  <a:pos x="48" y="37"/>
                </a:cxn>
                <a:cxn ang="0">
                  <a:pos x="44" y="32"/>
                </a:cxn>
                <a:cxn ang="0">
                  <a:pos x="44" y="41"/>
                </a:cxn>
                <a:cxn ang="0">
                  <a:pos x="51" y="44"/>
                </a:cxn>
                <a:cxn ang="0">
                  <a:pos x="54" y="47"/>
                </a:cxn>
                <a:cxn ang="0">
                  <a:pos x="55" y="52"/>
                </a:cxn>
                <a:cxn ang="0">
                  <a:pos x="52" y="60"/>
                </a:cxn>
                <a:cxn ang="0">
                  <a:pos x="56" y="1"/>
                </a:cxn>
                <a:cxn ang="0">
                  <a:pos x="53" y="4"/>
                </a:cxn>
                <a:cxn ang="0">
                  <a:pos x="32" y="4"/>
                </a:cxn>
                <a:cxn ang="0">
                  <a:pos x="29" y="0"/>
                </a:cxn>
                <a:cxn ang="0">
                  <a:pos x="0" y="54"/>
                </a:cxn>
                <a:cxn ang="0">
                  <a:pos x="42" y="85"/>
                </a:cxn>
                <a:cxn ang="0">
                  <a:pos x="84" y="54"/>
                </a:cxn>
                <a:cxn ang="0">
                  <a:pos x="56" y="1"/>
                </a:cxn>
              </a:cxnLst>
              <a:rect b="b" l="0" r="r" t="0"/>
              <a:pathLst>
                <a:path h="85" w="84">
                  <a:moveTo>
                    <a:pt x="52" y="60"/>
                  </a:moveTo>
                  <a:cubicBezTo>
                    <a:pt x="50" y="62"/>
                    <a:pt x="47" y="63"/>
                    <a:pt x="44" y="63"/>
                  </a:cubicBezTo>
                  <a:cubicBezTo>
                    <a:pt x="44" y="68"/>
                    <a:pt x="44" y="68"/>
                    <a:pt x="44" y="68"/>
                  </a:cubicBezTo>
                  <a:cubicBezTo>
                    <a:pt x="40" y="68"/>
                    <a:pt x="40" y="68"/>
                    <a:pt x="40" y="68"/>
                  </a:cubicBezTo>
                  <a:cubicBezTo>
                    <a:pt x="40" y="63"/>
                    <a:pt x="40" y="63"/>
                    <a:pt x="40" y="63"/>
                  </a:cubicBezTo>
                  <a:cubicBezTo>
                    <a:pt x="33" y="63"/>
                    <a:pt x="29" y="59"/>
                    <a:pt x="27" y="54"/>
                  </a:cubicBezTo>
                  <a:cubicBezTo>
                    <a:pt x="33" y="52"/>
                    <a:pt x="33" y="52"/>
                    <a:pt x="33" y="52"/>
                  </a:cubicBezTo>
                  <a:cubicBezTo>
                    <a:pt x="34" y="56"/>
                    <a:pt x="36" y="58"/>
                    <a:pt x="40" y="58"/>
                  </a:cubicBezTo>
                  <a:cubicBezTo>
                    <a:pt x="40" y="48"/>
                    <a:pt x="40" y="48"/>
                    <a:pt x="40" y="48"/>
                  </a:cubicBezTo>
                  <a:cubicBezTo>
                    <a:pt x="35" y="47"/>
                    <a:pt x="32" y="45"/>
                    <a:pt x="31" y="44"/>
                  </a:cubicBezTo>
                  <a:cubicBezTo>
                    <a:pt x="29" y="42"/>
                    <a:pt x="29" y="40"/>
                    <a:pt x="29" y="38"/>
                  </a:cubicBezTo>
                  <a:cubicBezTo>
                    <a:pt x="29" y="32"/>
                    <a:pt x="32" y="28"/>
                    <a:pt x="40" y="27"/>
                  </a:cubicBezTo>
                  <a:cubicBezTo>
                    <a:pt x="40" y="23"/>
                    <a:pt x="40" y="23"/>
                    <a:pt x="40" y="23"/>
                  </a:cubicBezTo>
                  <a:cubicBezTo>
                    <a:pt x="44" y="23"/>
                    <a:pt x="44" y="23"/>
                    <a:pt x="44" y="23"/>
                  </a:cubicBezTo>
                  <a:cubicBezTo>
                    <a:pt x="44" y="27"/>
                    <a:pt x="44" y="27"/>
                    <a:pt x="44" y="27"/>
                  </a:cubicBezTo>
                  <a:cubicBezTo>
                    <a:pt x="49" y="28"/>
                    <a:pt x="53" y="31"/>
                    <a:pt x="54" y="35"/>
                  </a:cubicBezTo>
                  <a:cubicBezTo>
                    <a:pt x="48" y="37"/>
                    <a:pt x="48" y="37"/>
                    <a:pt x="48" y="37"/>
                  </a:cubicBezTo>
                  <a:cubicBezTo>
                    <a:pt x="48" y="34"/>
                    <a:pt x="46" y="32"/>
                    <a:pt x="44" y="32"/>
                  </a:cubicBezTo>
                  <a:cubicBezTo>
                    <a:pt x="44" y="41"/>
                    <a:pt x="44" y="41"/>
                    <a:pt x="44" y="41"/>
                  </a:cubicBezTo>
                  <a:cubicBezTo>
                    <a:pt x="47" y="43"/>
                    <a:pt x="49" y="43"/>
                    <a:pt x="51" y="44"/>
                  </a:cubicBezTo>
                  <a:cubicBezTo>
                    <a:pt x="52" y="44"/>
                    <a:pt x="53" y="45"/>
                    <a:pt x="54" y="47"/>
                  </a:cubicBezTo>
                  <a:cubicBezTo>
                    <a:pt x="55" y="48"/>
                    <a:pt x="55" y="50"/>
                    <a:pt x="55" y="52"/>
                  </a:cubicBezTo>
                  <a:cubicBezTo>
                    <a:pt x="55" y="55"/>
                    <a:pt x="54" y="58"/>
                    <a:pt x="52" y="60"/>
                  </a:cubicBezTo>
                  <a:close/>
                  <a:moveTo>
                    <a:pt x="56" y="1"/>
                  </a:moveTo>
                  <a:cubicBezTo>
                    <a:pt x="55" y="3"/>
                    <a:pt x="54" y="4"/>
                    <a:pt x="53" y="4"/>
                  </a:cubicBezTo>
                  <a:cubicBezTo>
                    <a:pt x="32" y="4"/>
                    <a:pt x="32" y="4"/>
                    <a:pt x="32" y="4"/>
                  </a:cubicBezTo>
                  <a:cubicBezTo>
                    <a:pt x="30" y="4"/>
                    <a:pt x="29" y="3"/>
                    <a:pt x="29" y="0"/>
                  </a:cubicBezTo>
                  <a:cubicBezTo>
                    <a:pt x="13" y="10"/>
                    <a:pt x="0" y="34"/>
                    <a:pt x="0" y="54"/>
                  </a:cubicBezTo>
                  <a:cubicBezTo>
                    <a:pt x="0" y="78"/>
                    <a:pt x="19" y="85"/>
                    <a:pt x="42" y="85"/>
                  </a:cubicBezTo>
                  <a:cubicBezTo>
                    <a:pt x="65" y="85"/>
                    <a:pt x="84" y="78"/>
                    <a:pt x="84" y="54"/>
                  </a:cubicBezTo>
                  <a:cubicBezTo>
                    <a:pt x="84" y="35"/>
                    <a:pt x="70" y="11"/>
                    <a:pt x="56" y="1"/>
                  </a:cubicBez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97" name="Freeform 53"/>
            <p:cNvSpPr>
              <a:spLocks noEditPoints="1"/>
            </p:cNvSpPr>
            <p:nvPr/>
          </p:nvSpPr>
          <p:spPr bwMode="auto">
            <a:xfrm>
              <a:off x="3871243" y="3609529"/>
              <a:ext cx="185738" cy="210740"/>
            </a:xfrm>
            <a:custGeom>
              <a:cxnLst>
                <a:cxn ang="0">
                  <a:pos x="66" y="38"/>
                </a:cxn>
                <a:cxn ang="0">
                  <a:pos x="63" y="53"/>
                </a:cxn>
                <a:cxn ang="0">
                  <a:pos x="56" y="65"/>
                </a:cxn>
                <a:cxn ang="0">
                  <a:pos x="46" y="72"/>
                </a:cxn>
                <a:cxn ang="0">
                  <a:pos x="33" y="75"/>
                </a:cxn>
                <a:cxn ang="0">
                  <a:pos x="20" y="72"/>
                </a:cxn>
                <a:cxn ang="0">
                  <a:pos x="10" y="65"/>
                </a:cxn>
                <a:cxn ang="0">
                  <a:pos x="3" y="53"/>
                </a:cxn>
                <a:cxn ang="0">
                  <a:pos x="0" y="38"/>
                </a:cxn>
                <a:cxn ang="0">
                  <a:pos x="3" y="23"/>
                </a:cxn>
                <a:cxn ang="0">
                  <a:pos x="10" y="11"/>
                </a:cxn>
                <a:cxn ang="0">
                  <a:pos x="20" y="3"/>
                </a:cxn>
                <a:cxn ang="0">
                  <a:pos x="33" y="0"/>
                </a:cxn>
                <a:cxn ang="0">
                  <a:pos x="46" y="3"/>
                </a:cxn>
                <a:cxn ang="0">
                  <a:pos x="56" y="11"/>
                </a:cxn>
                <a:cxn ang="0">
                  <a:pos x="63" y="23"/>
                </a:cxn>
                <a:cxn ang="0">
                  <a:pos x="66" y="38"/>
                </a:cxn>
                <a:cxn ang="0">
                  <a:pos x="42" y="38"/>
                </a:cxn>
                <a:cxn ang="0">
                  <a:pos x="40" y="26"/>
                </a:cxn>
                <a:cxn ang="0">
                  <a:pos x="33" y="22"/>
                </a:cxn>
                <a:cxn ang="0">
                  <a:pos x="26" y="26"/>
                </a:cxn>
                <a:cxn ang="0">
                  <a:pos x="24" y="38"/>
                </a:cxn>
                <a:cxn ang="0">
                  <a:pos x="26" y="49"/>
                </a:cxn>
                <a:cxn ang="0">
                  <a:pos x="33" y="54"/>
                </a:cxn>
                <a:cxn ang="0">
                  <a:pos x="40" y="49"/>
                </a:cxn>
                <a:cxn ang="0">
                  <a:pos x="42" y="38"/>
                </a:cxn>
              </a:cxnLst>
              <a:rect b="b" l="0" r="r" t="0"/>
              <a:pathLst>
                <a:path h="75" w="66">
                  <a:moveTo>
                    <a:pt x="66" y="38"/>
                  </a:moveTo>
                  <a:cubicBezTo>
                    <a:pt x="66" y="43"/>
                    <a:pt x="65" y="48"/>
                    <a:pt x="63" y="53"/>
                  </a:cubicBezTo>
                  <a:cubicBezTo>
                    <a:pt x="62" y="57"/>
                    <a:pt x="59" y="61"/>
                    <a:pt x="56" y="65"/>
                  </a:cubicBezTo>
                  <a:cubicBezTo>
                    <a:pt x="53" y="68"/>
                    <a:pt x="50" y="71"/>
                    <a:pt x="46" y="72"/>
                  </a:cubicBezTo>
                  <a:cubicBezTo>
                    <a:pt x="42" y="74"/>
                    <a:pt x="38" y="75"/>
                    <a:pt x="33" y="75"/>
                  </a:cubicBezTo>
                  <a:cubicBezTo>
                    <a:pt x="28" y="75"/>
                    <a:pt x="24" y="74"/>
                    <a:pt x="20" y="72"/>
                  </a:cubicBezTo>
                  <a:cubicBezTo>
                    <a:pt x="16" y="71"/>
                    <a:pt x="13" y="68"/>
                    <a:pt x="10" y="65"/>
                  </a:cubicBezTo>
                  <a:cubicBezTo>
                    <a:pt x="7" y="61"/>
                    <a:pt x="4" y="57"/>
                    <a:pt x="3" y="53"/>
                  </a:cubicBezTo>
                  <a:cubicBezTo>
                    <a:pt x="1" y="48"/>
                    <a:pt x="0" y="43"/>
                    <a:pt x="0" y="38"/>
                  </a:cubicBezTo>
                  <a:cubicBezTo>
                    <a:pt x="0" y="32"/>
                    <a:pt x="1" y="27"/>
                    <a:pt x="3" y="23"/>
                  </a:cubicBezTo>
                  <a:cubicBezTo>
                    <a:pt x="4" y="18"/>
                    <a:pt x="7" y="14"/>
                    <a:pt x="10" y="11"/>
                  </a:cubicBezTo>
                  <a:cubicBezTo>
                    <a:pt x="13" y="8"/>
                    <a:pt x="16" y="5"/>
                    <a:pt x="20" y="3"/>
                  </a:cubicBezTo>
                  <a:cubicBezTo>
                    <a:pt x="24" y="1"/>
                    <a:pt x="28" y="0"/>
                    <a:pt x="33" y="0"/>
                  </a:cubicBezTo>
                  <a:cubicBezTo>
                    <a:pt x="38" y="0"/>
                    <a:pt x="42" y="1"/>
                    <a:pt x="46" y="3"/>
                  </a:cubicBezTo>
                  <a:cubicBezTo>
                    <a:pt x="50" y="5"/>
                    <a:pt x="53" y="8"/>
                    <a:pt x="56" y="11"/>
                  </a:cubicBezTo>
                  <a:cubicBezTo>
                    <a:pt x="59" y="14"/>
                    <a:pt x="62" y="18"/>
                    <a:pt x="63" y="23"/>
                  </a:cubicBezTo>
                  <a:cubicBezTo>
                    <a:pt x="65" y="27"/>
                    <a:pt x="66" y="32"/>
                    <a:pt x="66" y="38"/>
                  </a:cubicBezTo>
                  <a:close/>
                  <a:moveTo>
                    <a:pt x="42" y="38"/>
                  </a:moveTo>
                  <a:cubicBezTo>
                    <a:pt x="42" y="33"/>
                    <a:pt x="41" y="29"/>
                    <a:pt x="40" y="26"/>
                  </a:cubicBezTo>
                  <a:cubicBezTo>
                    <a:pt x="38" y="23"/>
                    <a:pt x="36" y="22"/>
                    <a:pt x="33" y="22"/>
                  </a:cubicBezTo>
                  <a:cubicBezTo>
                    <a:pt x="30" y="22"/>
                    <a:pt x="28" y="23"/>
                    <a:pt x="26" y="26"/>
                  </a:cubicBezTo>
                  <a:cubicBezTo>
                    <a:pt x="25" y="29"/>
                    <a:pt x="24" y="33"/>
                    <a:pt x="24" y="38"/>
                  </a:cubicBezTo>
                  <a:cubicBezTo>
                    <a:pt x="24" y="43"/>
                    <a:pt x="25" y="46"/>
                    <a:pt x="26" y="49"/>
                  </a:cubicBezTo>
                  <a:cubicBezTo>
                    <a:pt x="28" y="52"/>
                    <a:pt x="30" y="54"/>
                    <a:pt x="33" y="54"/>
                  </a:cubicBezTo>
                  <a:cubicBezTo>
                    <a:pt x="36" y="54"/>
                    <a:pt x="38" y="52"/>
                    <a:pt x="40" y="49"/>
                  </a:cubicBezTo>
                  <a:cubicBezTo>
                    <a:pt x="41" y="46"/>
                    <a:pt x="42" y="43"/>
                    <a:pt x="42" y="38"/>
                  </a:cubicBez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98" name="Freeform 54"/>
            <p:cNvSpPr/>
            <p:nvPr/>
          </p:nvSpPr>
          <p:spPr bwMode="auto">
            <a:xfrm>
              <a:off x="4077221" y="3617863"/>
              <a:ext cx="185738" cy="250031"/>
            </a:xfrm>
            <a:custGeom>
              <a:cxnLst>
                <a:cxn ang="0">
                  <a:pos x="48" y="42"/>
                </a:cxn>
                <a:cxn ang="0">
                  <a:pos x="55" y="44"/>
                </a:cxn>
                <a:cxn ang="0">
                  <a:pos x="61" y="49"/>
                </a:cxn>
                <a:cxn ang="0">
                  <a:pos x="64" y="56"/>
                </a:cxn>
                <a:cxn ang="0">
                  <a:pos x="66" y="64"/>
                </a:cxn>
                <a:cxn ang="0">
                  <a:pos x="63" y="75"/>
                </a:cxn>
                <a:cxn ang="0">
                  <a:pos x="56" y="82"/>
                </a:cxn>
                <a:cxn ang="0">
                  <a:pos x="45" y="87"/>
                </a:cxn>
                <a:cxn ang="0">
                  <a:pos x="30" y="89"/>
                </a:cxn>
                <a:cxn ang="0">
                  <a:pos x="14" y="87"/>
                </a:cxn>
                <a:cxn ang="0">
                  <a:pos x="0" y="79"/>
                </a:cxn>
                <a:cxn ang="0">
                  <a:pos x="12" y="62"/>
                </a:cxn>
                <a:cxn ang="0">
                  <a:pos x="20" y="66"/>
                </a:cxn>
                <a:cxn ang="0">
                  <a:pos x="29" y="68"/>
                </a:cxn>
                <a:cxn ang="0">
                  <a:pos x="38" y="66"/>
                </a:cxn>
                <a:cxn ang="0">
                  <a:pos x="41" y="60"/>
                </a:cxn>
                <a:cxn ang="0">
                  <a:pos x="38" y="53"/>
                </a:cxn>
                <a:cxn ang="0">
                  <a:pos x="25" y="51"/>
                </a:cxn>
                <a:cxn ang="0">
                  <a:pos x="22" y="51"/>
                </a:cxn>
                <a:cxn ang="0">
                  <a:pos x="22" y="35"/>
                </a:cxn>
                <a:cxn ang="0">
                  <a:pos x="26" y="35"/>
                </a:cxn>
                <a:cxn ang="0">
                  <a:pos x="35" y="32"/>
                </a:cxn>
                <a:cxn ang="0">
                  <a:pos x="39" y="26"/>
                </a:cxn>
                <a:cxn ang="0">
                  <a:pos x="37" y="22"/>
                </a:cxn>
                <a:cxn ang="0">
                  <a:pos x="31" y="20"/>
                </a:cxn>
                <a:cxn ang="0">
                  <a:pos x="23" y="22"/>
                </a:cxn>
                <a:cxn ang="0">
                  <a:pos x="16" y="28"/>
                </a:cxn>
                <a:cxn ang="0">
                  <a:pos x="1" y="11"/>
                </a:cxn>
                <a:cxn ang="0">
                  <a:pos x="7" y="6"/>
                </a:cxn>
                <a:cxn ang="0">
                  <a:pos x="15" y="3"/>
                </a:cxn>
                <a:cxn ang="0">
                  <a:pos x="24" y="1"/>
                </a:cxn>
                <a:cxn ang="0">
                  <a:pos x="34" y="0"/>
                </a:cxn>
                <a:cxn ang="0">
                  <a:pos x="46" y="1"/>
                </a:cxn>
                <a:cxn ang="0">
                  <a:pos x="56" y="6"/>
                </a:cxn>
                <a:cxn ang="0">
                  <a:pos x="62" y="13"/>
                </a:cxn>
                <a:cxn ang="0">
                  <a:pos x="64" y="22"/>
                </a:cxn>
                <a:cxn ang="0">
                  <a:pos x="63" y="29"/>
                </a:cxn>
                <a:cxn ang="0">
                  <a:pos x="60" y="35"/>
                </a:cxn>
                <a:cxn ang="0">
                  <a:pos x="55" y="39"/>
                </a:cxn>
                <a:cxn ang="0">
                  <a:pos x="48" y="42"/>
                </a:cxn>
              </a:cxnLst>
              <a:rect b="b" l="0" r="r" t="0"/>
              <a:pathLst>
                <a:path h="89" w="66">
                  <a:moveTo>
                    <a:pt x="48" y="42"/>
                  </a:moveTo>
                  <a:cubicBezTo>
                    <a:pt x="51" y="42"/>
                    <a:pt x="53" y="43"/>
                    <a:pt x="55" y="44"/>
                  </a:cubicBezTo>
                  <a:cubicBezTo>
                    <a:pt x="57" y="46"/>
                    <a:pt x="59" y="47"/>
                    <a:pt x="61" y="49"/>
                  </a:cubicBezTo>
                  <a:cubicBezTo>
                    <a:pt x="62" y="51"/>
                    <a:pt x="63" y="53"/>
                    <a:pt x="64" y="56"/>
                  </a:cubicBezTo>
                  <a:cubicBezTo>
                    <a:pt x="65" y="59"/>
                    <a:pt x="66" y="61"/>
                    <a:pt x="66" y="64"/>
                  </a:cubicBezTo>
                  <a:cubicBezTo>
                    <a:pt x="66" y="68"/>
                    <a:pt x="65" y="71"/>
                    <a:pt x="63" y="75"/>
                  </a:cubicBezTo>
                  <a:cubicBezTo>
                    <a:pt x="61" y="78"/>
                    <a:pt x="59" y="80"/>
                    <a:pt x="56" y="82"/>
                  </a:cubicBezTo>
                  <a:cubicBezTo>
                    <a:pt x="53" y="85"/>
                    <a:pt x="49" y="86"/>
                    <a:pt x="45" y="87"/>
                  </a:cubicBezTo>
                  <a:cubicBezTo>
                    <a:pt x="41" y="89"/>
                    <a:pt x="36" y="89"/>
                    <a:pt x="30" y="89"/>
                  </a:cubicBezTo>
                  <a:cubicBezTo>
                    <a:pt x="24" y="89"/>
                    <a:pt x="18" y="88"/>
                    <a:pt x="14" y="87"/>
                  </a:cubicBezTo>
                  <a:cubicBezTo>
                    <a:pt x="9" y="85"/>
                    <a:pt x="4" y="83"/>
                    <a:pt x="0" y="79"/>
                  </a:cubicBezTo>
                  <a:cubicBezTo>
                    <a:pt x="12" y="62"/>
                    <a:pt x="12" y="62"/>
                    <a:pt x="12" y="62"/>
                  </a:cubicBezTo>
                  <a:cubicBezTo>
                    <a:pt x="15" y="64"/>
                    <a:pt x="17" y="65"/>
                    <a:pt x="20" y="66"/>
                  </a:cubicBezTo>
                  <a:cubicBezTo>
                    <a:pt x="23" y="67"/>
                    <a:pt x="26" y="68"/>
                    <a:pt x="29" y="68"/>
                  </a:cubicBezTo>
                  <a:cubicBezTo>
                    <a:pt x="33" y="68"/>
                    <a:pt x="36" y="67"/>
                    <a:pt x="38" y="66"/>
                  </a:cubicBezTo>
                  <a:cubicBezTo>
                    <a:pt x="40" y="65"/>
                    <a:pt x="41" y="62"/>
                    <a:pt x="41" y="60"/>
                  </a:cubicBezTo>
                  <a:cubicBezTo>
                    <a:pt x="41" y="57"/>
                    <a:pt x="40" y="54"/>
                    <a:pt x="38" y="53"/>
                  </a:cubicBezTo>
                  <a:cubicBezTo>
                    <a:pt x="35" y="52"/>
                    <a:pt x="31" y="51"/>
                    <a:pt x="25" y="51"/>
                  </a:cubicBezTo>
                  <a:cubicBezTo>
                    <a:pt x="22" y="51"/>
                    <a:pt x="22" y="51"/>
                    <a:pt x="22" y="51"/>
                  </a:cubicBezTo>
                  <a:cubicBezTo>
                    <a:pt x="22" y="35"/>
                    <a:pt x="22" y="35"/>
                    <a:pt x="22" y="35"/>
                  </a:cubicBezTo>
                  <a:cubicBezTo>
                    <a:pt x="26" y="35"/>
                    <a:pt x="26" y="35"/>
                    <a:pt x="26" y="35"/>
                  </a:cubicBezTo>
                  <a:cubicBezTo>
                    <a:pt x="30" y="35"/>
                    <a:pt x="33" y="34"/>
                    <a:pt x="35" y="32"/>
                  </a:cubicBezTo>
                  <a:cubicBezTo>
                    <a:pt x="38" y="31"/>
                    <a:pt x="39" y="29"/>
                    <a:pt x="39" y="26"/>
                  </a:cubicBezTo>
                  <a:cubicBezTo>
                    <a:pt x="39" y="24"/>
                    <a:pt x="38" y="23"/>
                    <a:pt x="37" y="22"/>
                  </a:cubicBezTo>
                  <a:cubicBezTo>
                    <a:pt x="36" y="20"/>
                    <a:pt x="34" y="20"/>
                    <a:pt x="31" y="20"/>
                  </a:cubicBezTo>
                  <a:cubicBezTo>
                    <a:pt x="28" y="20"/>
                    <a:pt x="25" y="21"/>
                    <a:pt x="23" y="22"/>
                  </a:cubicBezTo>
                  <a:cubicBezTo>
                    <a:pt x="20" y="23"/>
                    <a:pt x="18" y="26"/>
                    <a:pt x="16" y="28"/>
                  </a:cubicBezTo>
                  <a:cubicBezTo>
                    <a:pt x="1" y="11"/>
                    <a:pt x="1" y="11"/>
                    <a:pt x="1" y="11"/>
                  </a:cubicBezTo>
                  <a:cubicBezTo>
                    <a:pt x="3" y="9"/>
                    <a:pt x="5" y="8"/>
                    <a:pt x="7" y="6"/>
                  </a:cubicBezTo>
                  <a:cubicBezTo>
                    <a:pt x="9" y="5"/>
                    <a:pt x="12" y="4"/>
                    <a:pt x="15" y="3"/>
                  </a:cubicBezTo>
                  <a:cubicBezTo>
                    <a:pt x="18" y="2"/>
                    <a:pt x="21" y="1"/>
                    <a:pt x="24" y="1"/>
                  </a:cubicBezTo>
                  <a:cubicBezTo>
                    <a:pt x="27" y="0"/>
                    <a:pt x="30" y="0"/>
                    <a:pt x="34" y="0"/>
                  </a:cubicBezTo>
                  <a:cubicBezTo>
                    <a:pt x="38" y="0"/>
                    <a:pt x="42" y="0"/>
                    <a:pt x="46" y="1"/>
                  </a:cubicBezTo>
                  <a:cubicBezTo>
                    <a:pt x="50" y="3"/>
                    <a:pt x="53" y="4"/>
                    <a:pt x="56" y="6"/>
                  </a:cubicBezTo>
                  <a:cubicBezTo>
                    <a:pt x="58" y="8"/>
                    <a:pt x="60" y="10"/>
                    <a:pt x="62" y="13"/>
                  </a:cubicBezTo>
                  <a:cubicBezTo>
                    <a:pt x="63" y="15"/>
                    <a:pt x="64" y="18"/>
                    <a:pt x="64" y="22"/>
                  </a:cubicBezTo>
                  <a:cubicBezTo>
                    <a:pt x="64" y="24"/>
                    <a:pt x="64" y="26"/>
                    <a:pt x="63" y="29"/>
                  </a:cubicBezTo>
                  <a:cubicBezTo>
                    <a:pt x="62" y="31"/>
                    <a:pt x="61" y="33"/>
                    <a:pt x="60" y="35"/>
                  </a:cubicBezTo>
                  <a:cubicBezTo>
                    <a:pt x="58" y="37"/>
                    <a:pt x="57" y="38"/>
                    <a:pt x="55" y="39"/>
                  </a:cubicBezTo>
                  <a:cubicBezTo>
                    <a:pt x="53" y="40"/>
                    <a:pt x="51" y="41"/>
                    <a:pt x="48" y="42"/>
                  </a:cubicBez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nvGrpSpPr>
          <p:cNvPr id="727" name="组合 726">
            <a:extLst>
              <a:ext uri="{FF2B5EF4-FFF2-40B4-BE49-F238E27FC236}">
                <a16:creationId xmlns:a16="http://schemas.microsoft.com/office/drawing/2014/main" id="{B593CFD7-C733-4DE5-9655-30F4BA8B3C8F}"/>
              </a:ext>
            </a:extLst>
          </p:cNvPr>
          <p:cNvGrpSpPr/>
          <p:nvPr/>
        </p:nvGrpSpPr>
        <p:grpSpPr>
          <a:xfrm rot="2181050">
            <a:off x="201564" y="224263"/>
            <a:ext cx="497939" cy="480855"/>
            <a:chOff x="1935287" y="2046176"/>
            <a:chExt cx="836513" cy="807813"/>
          </a:xfrm>
        </p:grpSpPr>
        <p:sp>
          <p:nvSpPr>
            <p:cNvPr id="728" name="矩形 727">
              <a:extLst>
                <a:ext uri="{FF2B5EF4-FFF2-40B4-BE49-F238E27FC236}">
                  <a16:creationId xmlns:a16="http://schemas.microsoft.com/office/drawing/2014/main" id="{0AD884D0-0E3D-47D5-AFA8-45D8552E5941}"/>
                </a:ext>
              </a:extLst>
            </p:cNvPr>
            <p:cNvSpPr/>
            <p:nvPr/>
          </p:nvSpPr>
          <p:spPr>
            <a:xfrm rot="16200000">
              <a:off x="2676139" y="2171589"/>
              <a:ext cx="127547" cy="6377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729" name="组合 728">
              <a:extLst>
                <a:ext uri="{FF2B5EF4-FFF2-40B4-BE49-F238E27FC236}">
                  <a16:creationId xmlns:a16="http://schemas.microsoft.com/office/drawing/2014/main" id="{7CC9D096-3BC6-406E-9486-DEA520C7A9A7}"/>
                </a:ext>
              </a:extLst>
            </p:cNvPr>
            <p:cNvGrpSpPr/>
            <p:nvPr/>
          </p:nvGrpSpPr>
          <p:grpSpPr>
            <a:xfrm rot="18900000">
              <a:off x="1935287" y="2046176"/>
              <a:ext cx="710318" cy="807813"/>
              <a:chOff x="1935287" y="2046176"/>
              <a:chExt cx="710318" cy="807813"/>
            </a:xfrm>
          </p:grpSpPr>
          <p:sp>
            <p:nvSpPr>
              <p:cNvPr id="730" name="矩形 729">
                <a:extLst>
                  <a:ext uri="{FF2B5EF4-FFF2-40B4-BE49-F238E27FC236}">
                    <a16:creationId xmlns:a16="http://schemas.microsoft.com/office/drawing/2014/main" id="{2A472EA0-16E1-486B-9728-917D16C68205}"/>
                  </a:ext>
                </a:extLst>
              </p:cNvPr>
              <p:cNvSpPr/>
              <p:nvPr/>
            </p:nvSpPr>
            <p:spPr>
              <a:xfrm rot="18900000">
                <a:off x="1935287" y="2156715"/>
                <a:ext cx="324208" cy="32420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31" name="矩形 730">
                <a:extLst>
                  <a:ext uri="{FF2B5EF4-FFF2-40B4-BE49-F238E27FC236}">
                    <a16:creationId xmlns:a16="http://schemas.microsoft.com/office/drawing/2014/main" id="{F1030862-6EC8-480D-9FF4-37D1F3774A0C}"/>
                  </a:ext>
                </a:extLst>
              </p:cNvPr>
              <p:cNvSpPr/>
              <p:nvPr/>
            </p:nvSpPr>
            <p:spPr>
              <a:xfrm rot="18900000">
                <a:off x="2363248" y="2361675"/>
                <a:ext cx="268739" cy="268739"/>
              </a:xfrm>
              <a:prstGeom prst="rect">
                <a:avLst/>
              </a:prstGeom>
              <a:solidFill>
                <a:schemeClr val="bg1">
                  <a:lumMod val="85000"/>
                </a:schemeClr>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32" name="矩形 731">
                <a:extLst>
                  <a:ext uri="{FF2B5EF4-FFF2-40B4-BE49-F238E27FC236}">
                    <a16:creationId xmlns:a16="http://schemas.microsoft.com/office/drawing/2014/main" id="{426A05D5-FE82-4CE7-AC51-E52A1471466F}"/>
                  </a:ext>
                </a:extLst>
              </p:cNvPr>
              <p:cNvSpPr/>
              <p:nvPr/>
            </p:nvSpPr>
            <p:spPr>
              <a:xfrm rot="18900000">
                <a:off x="2273470" y="2294141"/>
                <a:ext cx="167263" cy="16726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33" name="矩形 732">
                <a:extLst>
                  <a:ext uri="{FF2B5EF4-FFF2-40B4-BE49-F238E27FC236}">
                    <a16:creationId xmlns:a16="http://schemas.microsoft.com/office/drawing/2014/main" id="{4EC892DD-9664-4B4E-A655-DFFAA5F5DAC5}"/>
                  </a:ext>
                </a:extLst>
              </p:cNvPr>
              <p:cNvSpPr/>
              <p:nvPr/>
            </p:nvSpPr>
            <p:spPr>
              <a:xfrm rot="18900000">
                <a:off x="2147249" y="2323299"/>
                <a:ext cx="289856" cy="28985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34" name="矩形 733">
                <a:extLst>
                  <a:ext uri="{FF2B5EF4-FFF2-40B4-BE49-F238E27FC236}">
                    <a16:creationId xmlns:a16="http://schemas.microsoft.com/office/drawing/2014/main" id="{AE9AC6F7-9BEF-4197-B429-93A905899E9C}"/>
                  </a:ext>
                </a:extLst>
              </p:cNvPr>
              <p:cNvSpPr/>
              <p:nvPr/>
            </p:nvSpPr>
            <p:spPr>
              <a:xfrm rot="18900000">
                <a:off x="2124819" y="2380998"/>
                <a:ext cx="174458" cy="174458"/>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35" name="矩形 734">
                <a:extLst>
                  <a:ext uri="{FF2B5EF4-FFF2-40B4-BE49-F238E27FC236}">
                    <a16:creationId xmlns:a16="http://schemas.microsoft.com/office/drawing/2014/main" id="{E349C930-FD9D-4DD9-A2F1-F6EA932FA837}"/>
                  </a:ext>
                </a:extLst>
              </p:cNvPr>
              <p:cNvSpPr/>
              <p:nvPr/>
            </p:nvSpPr>
            <p:spPr>
              <a:xfrm rot="18900000">
                <a:off x="2272921" y="2046176"/>
                <a:ext cx="372684" cy="372684"/>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36" name="矩形 735">
                <a:extLst>
                  <a:ext uri="{FF2B5EF4-FFF2-40B4-BE49-F238E27FC236}">
                    <a16:creationId xmlns:a16="http://schemas.microsoft.com/office/drawing/2014/main" id="{27E0B41E-1D96-4937-8BE9-7F2108387FCB}"/>
                  </a:ext>
                </a:extLst>
              </p:cNvPr>
              <p:cNvSpPr/>
              <p:nvPr/>
            </p:nvSpPr>
            <p:spPr>
              <a:xfrm rot="18900000">
                <a:off x="2233710" y="2575444"/>
                <a:ext cx="278545" cy="27854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grpSp>
        <p:nvGrpSpPr>
          <p:cNvPr id="737" name="组合 736">
            <a:extLst>
              <a:ext uri="{FF2B5EF4-FFF2-40B4-BE49-F238E27FC236}">
                <a16:creationId xmlns:a16="http://schemas.microsoft.com/office/drawing/2014/main" id="{AC6B9E99-34AE-4961-8BF3-FE95BF43369D}"/>
              </a:ext>
            </a:extLst>
          </p:cNvPr>
          <p:cNvGrpSpPr/>
          <p:nvPr/>
        </p:nvGrpSpPr>
        <p:grpSpPr>
          <a:xfrm>
            <a:off x="8010071" y="4323214"/>
            <a:ext cx="845241" cy="620356"/>
            <a:chOff x="7789817" y="4257180"/>
            <a:chExt cx="845241" cy="620356"/>
          </a:xfrm>
        </p:grpSpPr>
        <p:grpSp>
          <p:nvGrpSpPr>
            <p:cNvPr id="738" name="组合 737">
              <a:extLst>
                <a:ext uri="{FF2B5EF4-FFF2-40B4-BE49-F238E27FC236}">
                  <a16:creationId xmlns:a16="http://schemas.microsoft.com/office/drawing/2014/main" id="{C61CCA36-103E-4084-8192-3B60146EF6DC}"/>
                </a:ext>
              </a:extLst>
            </p:cNvPr>
            <p:cNvGrpSpPr/>
            <p:nvPr/>
          </p:nvGrpSpPr>
          <p:grpSpPr>
            <a:xfrm>
              <a:off x="8306276" y="4330865"/>
              <a:ext cx="328782" cy="303293"/>
              <a:chOff x="8349677" y="4284250"/>
              <a:chExt cx="600042" cy="553523"/>
            </a:xfrm>
          </p:grpSpPr>
          <p:sp>
            <p:nvSpPr>
              <p:cNvPr id="742" name="矩形 741">
                <a:extLst>
                  <a:ext uri="{FF2B5EF4-FFF2-40B4-BE49-F238E27FC236}">
                    <a16:creationId xmlns:a16="http://schemas.microsoft.com/office/drawing/2014/main" id="{2A8B6289-1D5E-4231-B179-87567C06803C}"/>
                  </a:ext>
                </a:extLst>
              </p:cNvPr>
              <p:cNvSpPr/>
              <p:nvPr/>
            </p:nvSpPr>
            <p:spPr>
              <a:xfrm rot="18900000">
                <a:off x="8349677" y="4284250"/>
                <a:ext cx="272026" cy="272026"/>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43" name="矩形 742">
                <a:extLst>
                  <a:ext uri="{FF2B5EF4-FFF2-40B4-BE49-F238E27FC236}">
                    <a16:creationId xmlns:a16="http://schemas.microsoft.com/office/drawing/2014/main" id="{B7278CC7-8768-4702-957F-E2945F8868B3}"/>
                  </a:ext>
                </a:extLst>
              </p:cNvPr>
              <p:cNvSpPr/>
              <p:nvPr/>
            </p:nvSpPr>
            <p:spPr>
              <a:xfrm rot="18900000">
                <a:off x="8724654" y="4612708"/>
                <a:ext cx="225065" cy="22506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739" name="矩形 738">
              <a:extLst>
                <a:ext uri="{FF2B5EF4-FFF2-40B4-BE49-F238E27FC236}">
                  <a16:creationId xmlns:a16="http://schemas.microsoft.com/office/drawing/2014/main" id="{02B7A504-13FA-4DF2-8418-211D770FCA2E}"/>
                </a:ext>
              </a:extLst>
            </p:cNvPr>
            <p:cNvSpPr/>
            <p:nvPr/>
          </p:nvSpPr>
          <p:spPr>
            <a:xfrm rot="8100000">
              <a:off x="7789817" y="4339105"/>
              <a:ext cx="264135" cy="26413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40" name="矩形 739">
              <a:extLst>
                <a:ext uri="{FF2B5EF4-FFF2-40B4-BE49-F238E27FC236}">
                  <a16:creationId xmlns:a16="http://schemas.microsoft.com/office/drawing/2014/main" id="{24340827-5015-4606-9130-3D866F679BBB}"/>
                </a:ext>
              </a:extLst>
            </p:cNvPr>
            <p:cNvSpPr/>
            <p:nvPr/>
          </p:nvSpPr>
          <p:spPr>
            <a:xfrm rot="8100000">
              <a:off x="8102733" y="4745468"/>
              <a:ext cx="132068" cy="132068"/>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41" name="矩形 740">
              <a:extLst>
                <a:ext uri="{FF2B5EF4-FFF2-40B4-BE49-F238E27FC236}">
                  <a16:creationId xmlns:a16="http://schemas.microsoft.com/office/drawing/2014/main" id="{B2E4F933-CDFD-473B-A9F1-AADB5AA9B27A}"/>
                </a:ext>
              </a:extLst>
            </p:cNvPr>
            <p:cNvSpPr/>
            <p:nvPr/>
          </p:nvSpPr>
          <p:spPr>
            <a:xfrm rot="8100000">
              <a:off x="7916345" y="4257180"/>
              <a:ext cx="132068" cy="132068"/>
            </a:xfrm>
            <a:prstGeom prst="rect">
              <a:avLst/>
            </a:prstGeom>
            <a:solidFill>
              <a:srgbClr val="273045">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744" name="TextBox 7">
            <a:extLst>
              <a:ext uri="{FF2B5EF4-FFF2-40B4-BE49-F238E27FC236}">
                <a16:creationId xmlns:a16="http://schemas.microsoft.com/office/drawing/2014/main" id="{8E8B90F4-394B-45EA-8B19-B2358E213BB0}"/>
              </a:ext>
            </a:extLst>
          </p:cNvPr>
          <p:cNvSpPr txBox="1"/>
          <p:nvPr/>
        </p:nvSpPr>
        <p:spPr>
          <a:xfrm>
            <a:off x="840296" y="185213"/>
            <a:ext cx="1402080" cy="274320"/>
          </a:xfrm>
          <a:prstGeom prst="rect">
            <a:avLst/>
          </a:prstGeom>
          <a:noFill/>
        </p:spPr>
        <p:txBody>
          <a:bodyPr rtlCol="0" wrap="none">
            <a:spAutoFit/>
          </a:bodyPr>
          <a:lstStyle/>
          <a:p>
            <a:r>
              <a:rPr altLang="en-US" lang="zh-CN" sz="1200">
                <a:cs typeface="+mn-ea"/>
                <a:sym typeface="+mn-lt"/>
              </a:rPr>
              <a:t>添加页面标题内容</a:t>
            </a:r>
          </a:p>
        </p:txBody>
      </p:sp>
      <p:sp>
        <p:nvSpPr>
          <p:cNvPr id="745" name="TextBox 8">
            <a:extLst>
              <a:ext uri="{FF2B5EF4-FFF2-40B4-BE49-F238E27FC236}">
                <a16:creationId xmlns:a16="http://schemas.microsoft.com/office/drawing/2014/main" id="{5B0323DC-44D0-47EB-AE6B-FAEBD016BC34}"/>
              </a:ext>
            </a:extLst>
          </p:cNvPr>
          <p:cNvSpPr txBox="1"/>
          <p:nvPr/>
        </p:nvSpPr>
        <p:spPr>
          <a:xfrm>
            <a:off x="840296" y="387528"/>
            <a:ext cx="1454467" cy="228600"/>
          </a:xfrm>
          <a:prstGeom prst="rect">
            <a:avLst/>
          </a:prstGeom>
          <a:noFill/>
        </p:spPr>
        <p:txBody>
          <a:bodyPr rtlCol="0" wrap="none">
            <a:spAutoFit/>
          </a:bodyPr>
          <a:lstStyle/>
          <a:p>
            <a:r>
              <a:rPr altLang="zh-CN" lang="en-US" sz="900">
                <a:solidFill>
                  <a:schemeClr val="tx1">
                    <a:lumMod val="65000"/>
                    <a:lumOff val="35000"/>
                  </a:schemeClr>
                </a:solidFill>
                <a:cs typeface="+mn-ea"/>
                <a:sym typeface="+mn-lt"/>
              </a:rPr>
              <a:t>Add Page Title Content</a:t>
            </a:r>
          </a:p>
        </p:txBody>
      </p:sp>
      <p:sp>
        <p:nvSpPr>
          <p:cNvPr id="746" name="文本框 745">
            <a:extLst>
              <a:ext uri="{FF2B5EF4-FFF2-40B4-BE49-F238E27FC236}">
                <a16:creationId xmlns:a16="http://schemas.microsoft.com/office/drawing/2014/main" id="{45976EFD-3A49-478B-B4E1-3F1C167CC18B}"/>
              </a:ext>
            </a:extLst>
          </p:cNvPr>
          <p:cNvSpPr txBox="1"/>
          <p:nvPr/>
        </p:nvSpPr>
        <p:spPr>
          <a:xfrm>
            <a:off x="2518500" y="2529270"/>
            <a:ext cx="1097280" cy="365760"/>
          </a:xfrm>
          <a:prstGeom prst="rect">
            <a:avLst/>
          </a:prstGeom>
          <a:noFill/>
        </p:spPr>
        <p:txBody>
          <a:bodyPr rtlCol="0" wrap="none">
            <a:spAutoFit/>
          </a:bodyPr>
          <a:lstStyle/>
          <a:p>
            <a:pPr algn="ctr"/>
            <a:r>
              <a:rPr altLang="en-US" lang="zh-CN">
                <a:solidFill>
                  <a:srgbClr val="273045"/>
                </a:solidFill>
                <a:cs typeface="+mn-ea"/>
                <a:sym typeface="+mn-lt"/>
              </a:rPr>
              <a:t>标题内容</a:t>
            </a:r>
          </a:p>
        </p:txBody>
      </p:sp>
      <p:sp>
        <p:nvSpPr>
          <p:cNvPr id="747" name="矩形 746">
            <a:extLst>
              <a:ext uri="{FF2B5EF4-FFF2-40B4-BE49-F238E27FC236}">
                <a16:creationId xmlns:a16="http://schemas.microsoft.com/office/drawing/2014/main" id="{EB8695E6-CAE4-4A57-8735-AD1B3E441E35}"/>
              </a:ext>
            </a:extLst>
          </p:cNvPr>
          <p:cNvSpPr/>
          <p:nvPr/>
        </p:nvSpPr>
        <p:spPr>
          <a:xfrm>
            <a:off x="5368699" y="2295901"/>
            <a:ext cx="2926080" cy="982980"/>
          </a:xfrm>
          <a:prstGeom prst="rect">
            <a:avLst/>
          </a:prstGeom>
        </p:spPr>
        <p:txBody>
          <a:bodyPr wrap="square">
            <a:spAutoFit/>
          </a:bodyPr>
          <a:lstStyle/>
          <a:p>
            <a:pPr>
              <a:lnSpc>
                <a:spcPct val="150000"/>
              </a:lnSpc>
            </a:pPr>
            <a:r>
              <a:rPr altLang="en-US" lang="zh-CN" sz="1300">
                <a:solidFill>
                  <a:schemeClr val="tx1">
                    <a:lumMod val="85000"/>
                    <a:lumOff val="15000"/>
                  </a:schemeClr>
                </a:solidFill>
                <a:cs typeface="+mn-ea"/>
                <a:sym typeface="+mn-lt"/>
              </a:rPr>
              <a:t>单击此处添加文字阐述，添加简短问题说明文字，具体添加文字在此处添加单击单击此处添加文字阐述</a:t>
            </a:r>
          </a:p>
        </p:txBody>
      </p:sp>
      <p:sp>
        <p:nvSpPr>
          <p:cNvPr id="748" name="文本框 747">
            <a:extLst>
              <a:ext uri="{FF2B5EF4-FFF2-40B4-BE49-F238E27FC236}">
                <a16:creationId xmlns:a16="http://schemas.microsoft.com/office/drawing/2014/main" id="{96CB77B8-B7E9-4274-A6D1-E32BB3CAD938}"/>
              </a:ext>
            </a:extLst>
          </p:cNvPr>
          <p:cNvSpPr txBox="1"/>
          <p:nvPr/>
        </p:nvSpPr>
        <p:spPr>
          <a:xfrm>
            <a:off x="5373560" y="1839110"/>
            <a:ext cx="995680" cy="335280"/>
          </a:xfrm>
          <a:prstGeom prst="rect">
            <a:avLst/>
          </a:prstGeom>
          <a:noFill/>
        </p:spPr>
        <p:txBody>
          <a:bodyPr rtlCol="0" wrap="none">
            <a:spAutoFit/>
          </a:bodyPr>
          <a:lstStyle/>
          <a:p>
            <a:pPr algn="ctr"/>
            <a:r>
              <a:rPr altLang="en-US" lang="zh-CN" sz="1600">
                <a:solidFill>
                  <a:schemeClr val="tx1">
                    <a:lumMod val="85000"/>
                    <a:lumOff val="15000"/>
                  </a:schemeClr>
                </a:solidFill>
                <a:cs typeface="+mn-ea"/>
                <a:sym typeface="+mn-lt"/>
              </a:rPr>
              <a:t>标题内容</a:t>
            </a:r>
          </a:p>
        </p:txBody>
      </p:sp>
    </p:spTree>
  </p:cSld>
  <p:clrMapOvr>
    <a:masterClrMapping/>
  </p:clrMapOvr>
  <mc:AlternateContent>
    <mc:Choice Requires="p14">
      <p:transition advClick="0" p14:dur="1600" spd="slow">
        <p14:prism isContent="1" isInverted="1"/>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53" presetSubtype="0">
                                  <p:stCondLst>
                                    <p:cond delay="0"/>
                                  </p:stCondLst>
                                  <p:childTnLst>
                                    <p:set>
                                      <p:cBhvr>
                                        <p:cTn dur="1" fill="hold" id="6">
                                          <p:stCondLst>
                                            <p:cond delay="0"/>
                                          </p:stCondLst>
                                        </p:cTn>
                                        <p:tgtEl>
                                          <p:spTgt spid="746"/>
                                        </p:tgtEl>
                                        <p:attrNameLst>
                                          <p:attrName>style.visibility</p:attrName>
                                        </p:attrNameLst>
                                      </p:cBhvr>
                                      <p:to>
                                        <p:strVal val="visible"/>
                                      </p:to>
                                    </p:set>
                                    <p:anim calcmode="lin" valueType="num">
                                      <p:cBhvr>
                                        <p:cTn dur="500" fill="hold" id="7"/>
                                        <p:tgtEl>
                                          <p:spTgt spid="746"/>
                                        </p:tgtEl>
                                        <p:attrNameLst>
                                          <p:attrName>ppt_w</p:attrName>
                                        </p:attrNameLst>
                                      </p:cBhvr>
                                      <p:tavLst>
                                        <p:tav tm="0">
                                          <p:val>
                                            <p:fltVal val="0"/>
                                          </p:val>
                                        </p:tav>
                                        <p:tav tm="100000">
                                          <p:val>
                                            <p:strVal val="#ppt_w"/>
                                          </p:val>
                                        </p:tav>
                                      </p:tavLst>
                                    </p:anim>
                                    <p:anim calcmode="lin" valueType="num">
                                      <p:cBhvr>
                                        <p:cTn dur="500" fill="hold" id="8"/>
                                        <p:tgtEl>
                                          <p:spTgt spid="746"/>
                                        </p:tgtEl>
                                        <p:attrNameLst>
                                          <p:attrName>ppt_h</p:attrName>
                                        </p:attrNameLst>
                                      </p:cBhvr>
                                      <p:tavLst>
                                        <p:tav tm="0">
                                          <p:val>
                                            <p:fltVal val="0"/>
                                          </p:val>
                                        </p:tav>
                                        <p:tav tm="100000">
                                          <p:val>
                                            <p:strVal val="#ppt_h"/>
                                          </p:val>
                                        </p:tav>
                                      </p:tavLst>
                                    </p:anim>
                                    <p:animEffect filter="fade" transition="in">
                                      <p:cBhvr>
                                        <p:cTn dur="500" id="9"/>
                                        <p:tgtEl>
                                          <p:spTgt spid="746"/>
                                        </p:tgtEl>
                                      </p:cBhvr>
                                    </p:animEffect>
                                  </p:childTnLst>
                                </p:cTn>
                              </p:par>
                            </p:childTnLst>
                          </p:cTn>
                        </p:par>
                        <p:par>
                          <p:cTn fill="hold" id="10" nodeType="afterGroup">
                            <p:stCondLst>
                              <p:cond delay="500"/>
                            </p:stCondLst>
                            <p:childTnLst>
                              <p:par>
                                <p:cTn fill="hold" id="11" nodeType="afterEffect" presetClass="entr" presetID="12" presetSubtype="1">
                                  <p:stCondLst>
                                    <p:cond delay="0"/>
                                  </p:stCondLst>
                                  <p:childTnLst>
                                    <p:set>
                                      <p:cBhvr>
                                        <p:cTn dur="1" fill="hold" id="12">
                                          <p:stCondLst>
                                            <p:cond delay="0"/>
                                          </p:stCondLst>
                                        </p:cTn>
                                        <p:tgtEl>
                                          <p:spTgt spid="4"/>
                                        </p:tgtEl>
                                        <p:attrNameLst>
                                          <p:attrName>style.visibility</p:attrName>
                                        </p:attrNameLst>
                                      </p:cBhvr>
                                      <p:to>
                                        <p:strVal val="visible"/>
                                      </p:to>
                                    </p:set>
                                    <p:anim calcmode="lin" valueType="num">
                                      <p:cBhvr additive="base">
                                        <p:cTn dur="500" id="13"/>
                                        <p:tgtEl>
                                          <p:spTgt spid="4"/>
                                        </p:tgtEl>
                                        <p:attrNameLst>
                                          <p:attrName>ppt_y</p:attrName>
                                        </p:attrNameLst>
                                      </p:cBhvr>
                                      <p:tavLst>
                                        <p:tav tm="0">
                                          <p:val>
                                            <p:strVal val="#ppt_y-#ppt_h*1.125000"/>
                                          </p:val>
                                        </p:tav>
                                        <p:tav tm="100000">
                                          <p:val>
                                            <p:strVal val="#ppt_y"/>
                                          </p:val>
                                        </p:tav>
                                      </p:tavLst>
                                    </p:anim>
                                    <p:animEffect filter="wipe(down)" transition="in">
                                      <p:cBhvr>
                                        <p:cTn dur="500" id="14"/>
                                        <p:tgtEl>
                                          <p:spTgt spid="4"/>
                                        </p:tgtEl>
                                      </p:cBhvr>
                                    </p:animEffect>
                                  </p:childTnLst>
                                </p:cTn>
                              </p:par>
                            </p:childTnLst>
                          </p:cTn>
                        </p:par>
                        <p:par>
                          <p:cTn fill="hold" id="15" nodeType="afterGroup">
                            <p:stCondLst>
                              <p:cond delay="1000"/>
                            </p:stCondLst>
                            <p:childTnLst>
                              <p:par>
                                <p:cTn fill="hold" id="16" nodeType="afterEffect" presetClass="entr" presetID="12" presetSubtype="8">
                                  <p:stCondLst>
                                    <p:cond delay="0"/>
                                  </p:stCondLst>
                                  <p:childTnLst>
                                    <p:set>
                                      <p:cBhvr>
                                        <p:cTn dur="1" fill="hold" id="17">
                                          <p:stCondLst>
                                            <p:cond delay="0"/>
                                          </p:stCondLst>
                                        </p:cTn>
                                        <p:tgtEl>
                                          <p:spTgt spid="5"/>
                                        </p:tgtEl>
                                        <p:attrNameLst>
                                          <p:attrName>style.visibility</p:attrName>
                                        </p:attrNameLst>
                                      </p:cBhvr>
                                      <p:to>
                                        <p:strVal val="visible"/>
                                      </p:to>
                                    </p:set>
                                    <p:anim calcmode="lin" valueType="num">
                                      <p:cBhvr additive="base">
                                        <p:cTn dur="500" id="18"/>
                                        <p:tgtEl>
                                          <p:spTgt spid="5"/>
                                        </p:tgtEl>
                                        <p:attrNameLst>
                                          <p:attrName>ppt_x</p:attrName>
                                        </p:attrNameLst>
                                      </p:cBhvr>
                                      <p:tavLst>
                                        <p:tav tm="0">
                                          <p:val>
                                            <p:strVal val="#ppt_x-#ppt_w*1.125000"/>
                                          </p:val>
                                        </p:tav>
                                        <p:tav tm="100000">
                                          <p:val>
                                            <p:strVal val="#ppt_x"/>
                                          </p:val>
                                        </p:tav>
                                      </p:tavLst>
                                    </p:anim>
                                    <p:animEffect filter="wipe(right)" transition="in">
                                      <p:cBhvr>
                                        <p:cTn dur="500" id="19"/>
                                        <p:tgtEl>
                                          <p:spTgt spid="5"/>
                                        </p:tgtEl>
                                      </p:cBhvr>
                                    </p:animEffect>
                                  </p:childTnLst>
                                </p:cTn>
                              </p:par>
                            </p:childTnLst>
                          </p:cTn>
                        </p:par>
                        <p:par>
                          <p:cTn fill="hold" id="20" nodeType="afterGroup">
                            <p:stCondLst>
                              <p:cond delay="1500"/>
                            </p:stCondLst>
                            <p:childTnLst>
                              <p:par>
                                <p:cTn fill="hold" id="21" nodeType="afterEffect" presetClass="entr" presetID="12" presetSubtype="4">
                                  <p:stCondLst>
                                    <p:cond delay="0"/>
                                  </p:stCondLst>
                                  <p:childTnLst>
                                    <p:set>
                                      <p:cBhvr>
                                        <p:cTn dur="1" fill="hold" id="22">
                                          <p:stCondLst>
                                            <p:cond delay="0"/>
                                          </p:stCondLst>
                                        </p:cTn>
                                        <p:tgtEl>
                                          <p:spTgt spid="2"/>
                                        </p:tgtEl>
                                        <p:attrNameLst>
                                          <p:attrName>style.visibility</p:attrName>
                                        </p:attrNameLst>
                                      </p:cBhvr>
                                      <p:to>
                                        <p:strVal val="visible"/>
                                      </p:to>
                                    </p:set>
                                    <p:anim calcmode="lin" valueType="num">
                                      <p:cBhvr additive="base">
                                        <p:cTn dur="500" id="23"/>
                                        <p:tgtEl>
                                          <p:spTgt spid="2"/>
                                        </p:tgtEl>
                                        <p:attrNameLst>
                                          <p:attrName>ppt_y</p:attrName>
                                        </p:attrNameLst>
                                      </p:cBhvr>
                                      <p:tavLst>
                                        <p:tav tm="0">
                                          <p:val>
                                            <p:strVal val="#ppt_y+#ppt_h*1.125000"/>
                                          </p:val>
                                        </p:tav>
                                        <p:tav tm="100000">
                                          <p:val>
                                            <p:strVal val="#ppt_y"/>
                                          </p:val>
                                        </p:tav>
                                      </p:tavLst>
                                    </p:anim>
                                    <p:animEffect filter="wipe(up)" transition="in">
                                      <p:cBhvr>
                                        <p:cTn dur="500" id="24"/>
                                        <p:tgtEl>
                                          <p:spTgt spid="2"/>
                                        </p:tgtEl>
                                      </p:cBhvr>
                                    </p:animEffect>
                                  </p:childTnLst>
                                </p:cTn>
                              </p:par>
                            </p:childTnLst>
                          </p:cTn>
                        </p:par>
                        <p:par>
                          <p:cTn fill="hold" id="25" nodeType="afterGroup">
                            <p:stCondLst>
                              <p:cond delay="2000"/>
                            </p:stCondLst>
                            <p:childTnLst>
                              <p:par>
                                <p:cTn fill="hold" id="26" nodeType="afterEffect" presetClass="entr" presetID="12" presetSubtype="2">
                                  <p:stCondLst>
                                    <p:cond delay="0"/>
                                  </p:stCondLst>
                                  <p:childTnLst>
                                    <p:set>
                                      <p:cBhvr>
                                        <p:cTn dur="1" fill="hold" id="27">
                                          <p:stCondLst>
                                            <p:cond delay="0"/>
                                          </p:stCondLst>
                                        </p:cTn>
                                        <p:tgtEl>
                                          <p:spTgt spid="3"/>
                                        </p:tgtEl>
                                        <p:attrNameLst>
                                          <p:attrName>style.visibility</p:attrName>
                                        </p:attrNameLst>
                                      </p:cBhvr>
                                      <p:to>
                                        <p:strVal val="visible"/>
                                      </p:to>
                                    </p:set>
                                    <p:anim calcmode="lin" valueType="num">
                                      <p:cBhvr additive="base">
                                        <p:cTn dur="500" id="28"/>
                                        <p:tgtEl>
                                          <p:spTgt spid="3"/>
                                        </p:tgtEl>
                                        <p:attrNameLst>
                                          <p:attrName>ppt_x</p:attrName>
                                        </p:attrNameLst>
                                      </p:cBhvr>
                                      <p:tavLst>
                                        <p:tav tm="0">
                                          <p:val>
                                            <p:strVal val="#ppt_x+#ppt_w*1.125000"/>
                                          </p:val>
                                        </p:tav>
                                        <p:tav tm="100000">
                                          <p:val>
                                            <p:strVal val="#ppt_x"/>
                                          </p:val>
                                        </p:tav>
                                      </p:tavLst>
                                    </p:anim>
                                    <p:animEffect filter="wipe(left)" transition="in">
                                      <p:cBhvr>
                                        <p:cTn dur="500" id="29"/>
                                        <p:tgtEl>
                                          <p:spTgt spid="3"/>
                                        </p:tgtEl>
                                      </p:cBhvr>
                                    </p:animEffect>
                                  </p:childTnLst>
                                </p:cTn>
                              </p:par>
                              <p:par>
                                <p:cTn fill="hold" grpId="0" id="30" nodeType="withEffect" presetClass="entr" presetID="55" presetSubtype="0">
                                  <p:stCondLst>
                                    <p:cond delay="1000"/>
                                  </p:stCondLst>
                                  <p:childTnLst>
                                    <p:set>
                                      <p:cBhvr>
                                        <p:cTn dur="1" fill="hold" id="31">
                                          <p:stCondLst>
                                            <p:cond delay="0"/>
                                          </p:stCondLst>
                                        </p:cTn>
                                        <p:tgtEl>
                                          <p:spTgt spid="747"/>
                                        </p:tgtEl>
                                        <p:attrNameLst>
                                          <p:attrName>style.visibility</p:attrName>
                                        </p:attrNameLst>
                                      </p:cBhvr>
                                      <p:to>
                                        <p:strVal val="visible"/>
                                      </p:to>
                                    </p:set>
                                    <p:anim calcmode="lin" valueType="num">
                                      <p:cBhvr>
                                        <p:cTn dur="750" fill="hold" id="32"/>
                                        <p:tgtEl>
                                          <p:spTgt spid="747"/>
                                        </p:tgtEl>
                                        <p:attrNameLst>
                                          <p:attrName>ppt_w</p:attrName>
                                        </p:attrNameLst>
                                      </p:cBhvr>
                                      <p:tavLst>
                                        <p:tav tm="0">
                                          <p:val>
                                            <p:strVal val="#ppt_w*0.70"/>
                                          </p:val>
                                        </p:tav>
                                        <p:tav tm="100000">
                                          <p:val>
                                            <p:strVal val="#ppt_w"/>
                                          </p:val>
                                        </p:tav>
                                      </p:tavLst>
                                    </p:anim>
                                    <p:anim calcmode="lin" valueType="num">
                                      <p:cBhvr>
                                        <p:cTn dur="750" fill="hold" id="33"/>
                                        <p:tgtEl>
                                          <p:spTgt spid="747"/>
                                        </p:tgtEl>
                                        <p:attrNameLst>
                                          <p:attrName>ppt_h</p:attrName>
                                        </p:attrNameLst>
                                      </p:cBhvr>
                                      <p:tavLst>
                                        <p:tav tm="0">
                                          <p:val>
                                            <p:strVal val="#ppt_h"/>
                                          </p:val>
                                        </p:tav>
                                        <p:tav tm="100000">
                                          <p:val>
                                            <p:strVal val="#ppt_h"/>
                                          </p:val>
                                        </p:tav>
                                      </p:tavLst>
                                    </p:anim>
                                    <p:animEffect filter="fade" transition="in">
                                      <p:cBhvr>
                                        <p:cTn dur="750" id="34"/>
                                        <p:tgtEl>
                                          <p:spTgt spid="747"/>
                                        </p:tgtEl>
                                      </p:cBhvr>
                                    </p:animEffect>
                                  </p:childTnLst>
                                </p:cTn>
                              </p:par>
                              <p:par>
                                <p:cTn fill="hold" grpId="0" id="35" nodeType="withEffect" presetClass="entr" presetID="55" presetSubtype="0">
                                  <p:stCondLst>
                                    <p:cond delay="1000"/>
                                  </p:stCondLst>
                                  <p:childTnLst>
                                    <p:set>
                                      <p:cBhvr>
                                        <p:cTn dur="1" fill="hold" id="36">
                                          <p:stCondLst>
                                            <p:cond delay="0"/>
                                          </p:stCondLst>
                                        </p:cTn>
                                        <p:tgtEl>
                                          <p:spTgt spid="748"/>
                                        </p:tgtEl>
                                        <p:attrNameLst>
                                          <p:attrName>style.visibility</p:attrName>
                                        </p:attrNameLst>
                                      </p:cBhvr>
                                      <p:to>
                                        <p:strVal val="visible"/>
                                      </p:to>
                                    </p:set>
                                    <p:anim calcmode="lin" valueType="num">
                                      <p:cBhvr>
                                        <p:cTn dur="750" fill="hold" id="37"/>
                                        <p:tgtEl>
                                          <p:spTgt spid="748"/>
                                        </p:tgtEl>
                                        <p:attrNameLst>
                                          <p:attrName>ppt_w</p:attrName>
                                        </p:attrNameLst>
                                      </p:cBhvr>
                                      <p:tavLst>
                                        <p:tav tm="0">
                                          <p:val>
                                            <p:strVal val="#ppt_w*0.70"/>
                                          </p:val>
                                        </p:tav>
                                        <p:tav tm="100000">
                                          <p:val>
                                            <p:strVal val="#ppt_w"/>
                                          </p:val>
                                        </p:tav>
                                      </p:tavLst>
                                    </p:anim>
                                    <p:anim calcmode="lin" valueType="num">
                                      <p:cBhvr>
                                        <p:cTn dur="750" fill="hold" id="38"/>
                                        <p:tgtEl>
                                          <p:spTgt spid="748"/>
                                        </p:tgtEl>
                                        <p:attrNameLst>
                                          <p:attrName>ppt_h</p:attrName>
                                        </p:attrNameLst>
                                      </p:cBhvr>
                                      <p:tavLst>
                                        <p:tav tm="0">
                                          <p:val>
                                            <p:strVal val="#ppt_h"/>
                                          </p:val>
                                        </p:tav>
                                        <p:tav tm="100000">
                                          <p:val>
                                            <p:strVal val="#ppt_h"/>
                                          </p:val>
                                        </p:tav>
                                      </p:tavLst>
                                    </p:anim>
                                    <p:animEffect filter="fade" transition="in">
                                      <p:cBhvr>
                                        <p:cTn dur="750" id="39"/>
                                        <p:tgtEl>
                                          <p:spTgt spid="74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46"/>
      <p:bldP grpId="0" spid="747"/>
      <p:bldP grpId="0" spid="748"/>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396" name="Freeform 276"/>
          <p:cNvSpPr/>
          <p:nvPr/>
        </p:nvSpPr>
        <p:spPr bwMode="auto">
          <a:xfrm>
            <a:off x="4007462" y="3261873"/>
            <a:ext cx="1202140" cy="1052902"/>
          </a:xfrm>
          <a:custGeom>
            <a:cxnLst>
              <a:cxn ang="0">
                <a:pos x="551" y="258"/>
              </a:cxn>
              <a:cxn ang="0">
                <a:pos x="426" y="473"/>
              </a:cxn>
              <a:cxn ang="0">
                <a:pos x="402" y="487"/>
              </a:cxn>
              <a:cxn ang="0">
                <a:pos x="154" y="487"/>
              </a:cxn>
              <a:cxn ang="0">
                <a:pos x="129" y="473"/>
              </a:cxn>
              <a:cxn ang="0">
                <a:pos x="5" y="258"/>
              </a:cxn>
              <a:cxn ang="0">
                <a:pos x="5" y="229"/>
              </a:cxn>
              <a:cxn ang="0">
                <a:pos x="129" y="14"/>
              </a:cxn>
              <a:cxn ang="0">
                <a:pos x="154" y="0"/>
              </a:cxn>
              <a:cxn ang="0">
                <a:pos x="402" y="0"/>
              </a:cxn>
              <a:cxn ang="0">
                <a:pos x="426" y="14"/>
              </a:cxn>
              <a:cxn ang="0">
                <a:pos x="551" y="229"/>
              </a:cxn>
              <a:cxn ang="0">
                <a:pos x="551" y="258"/>
              </a:cxn>
            </a:cxnLst>
            <a:rect b="b" l="0" r="r" t="0"/>
            <a:pathLst>
              <a:path h="487" w="556">
                <a:moveTo>
                  <a:pt x="551" y="258"/>
                </a:moveTo>
                <a:cubicBezTo>
                  <a:pt x="426" y="473"/>
                  <a:pt x="426" y="473"/>
                  <a:pt x="426" y="473"/>
                </a:cubicBezTo>
                <a:cubicBezTo>
                  <a:pt x="421" y="481"/>
                  <a:pt x="412" y="487"/>
                  <a:pt x="402" y="487"/>
                </a:cubicBezTo>
                <a:cubicBezTo>
                  <a:pt x="154" y="487"/>
                  <a:pt x="154" y="487"/>
                  <a:pt x="154" y="487"/>
                </a:cubicBezTo>
                <a:cubicBezTo>
                  <a:pt x="144" y="487"/>
                  <a:pt x="134" y="481"/>
                  <a:pt x="129" y="473"/>
                </a:cubicBezTo>
                <a:cubicBezTo>
                  <a:pt x="5" y="258"/>
                  <a:pt x="5" y="258"/>
                  <a:pt x="5" y="258"/>
                </a:cubicBezTo>
                <a:cubicBezTo>
                  <a:pt x="0" y="249"/>
                  <a:pt x="0" y="238"/>
                  <a:pt x="5" y="229"/>
                </a:cubicBezTo>
                <a:cubicBezTo>
                  <a:pt x="129" y="14"/>
                  <a:pt x="129" y="14"/>
                  <a:pt x="129" y="14"/>
                </a:cubicBezTo>
                <a:cubicBezTo>
                  <a:pt x="134" y="6"/>
                  <a:pt x="144" y="0"/>
                  <a:pt x="154" y="0"/>
                </a:cubicBezTo>
                <a:cubicBezTo>
                  <a:pt x="402" y="0"/>
                  <a:pt x="402" y="0"/>
                  <a:pt x="402" y="0"/>
                </a:cubicBezTo>
                <a:cubicBezTo>
                  <a:pt x="412" y="0"/>
                  <a:pt x="421" y="6"/>
                  <a:pt x="426" y="14"/>
                </a:cubicBezTo>
                <a:cubicBezTo>
                  <a:pt x="551" y="229"/>
                  <a:pt x="551" y="229"/>
                  <a:pt x="551" y="229"/>
                </a:cubicBezTo>
                <a:cubicBezTo>
                  <a:pt x="556" y="238"/>
                  <a:pt x="556" y="249"/>
                  <a:pt x="551" y="258"/>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nvGrpSpPr>
          <p:cNvPr id="11" name="组合 10"/>
          <p:cNvGrpSpPr/>
          <p:nvPr/>
        </p:nvGrpSpPr>
        <p:grpSpPr>
          <a:xfrm>
            <a:off x="3996475" y="3252717"/>
            <a:ext cx="1221367" cy="1071213"/>
            <a:chOff x="3996475" y="3252717"/>
            <a:chExt cx="1221367" cy="1071213"/>
          </a:xfrm>
        </p:grpSpPr>
        <p:sp>
          <p:nvSpPr>
            <p:cNvPr id="5397" name="Freeform 277"/>
            <p:cNvSpPr>
              <a:spLocks noEditPoints="1"/>
            </p:cNvSpPr>
            <p:nvPr/>
          </p:nvSpPr>
          <p:spPr bwMode="auto">
            <a:xfrm>
              <a:off x="3996475" y="3252717"/>
              <a:ext cx="1221367" cy="1071213"/>
            </a:xfrm>
            <a:custGeom>
              <a:cxnLst>
                <a:cxn ang="0">
                  <a:pos x="407" y="495"/>
                </a:cxn>
                <a:cxn ang="0">
                  <a:pos x="159" y="495"/>
                </a:cxn>
                <a:cxn ang="0">
                  <a:pos x="130" y="479"/>
                </a:cxn>
                <a:cxn ang="0">
                  <a:pos x="6" y="264"/>
                </a:cxn>
                <a:cxn ang="0">
                  <a:pos x="6" y="231"/>
                </a:cxn>
                <a:cxn ang="0">
                  <a:pos x="130" y="16"/>
                </a:cxn>
                <a:cxn ang="0">
                  <a:pos x="159" y="0"/>
                </a:cxn>
                <a:cxn ang="0">
                  <a:pos x="407" y="0"/>
                </a:cxn>
                <a:cxn ang="0">
                  <a:pos x="435" y="16"/>
                </a:cxn>
                <a:cxn ang="0">
                  <a:pos x="560" y="231"/>
                </a:cxn>
                <a:cxn ang="0">
                  <a:pos x="560" y="264"/>
                </a:cxn>
                <a:cxn ang="0">
                  <a:pos x="435" y="479"/>
                </a:cxn>
                <a:cxn ang="0">
                  <a:pos x="407" y="495"/>
                </a:cxn>
                <a:cxn ang="0">
                  <a:pos x="159" y="9"/>
                </a:cxn>
                <a:cxn ang="0">
                  <a:pos x="138" y="21"/>
                </a:cxn>
                <a:cxn ang="0">
                  <a:pos x="14" y="236"/>
                </a:cxn>
                <a:cxn ang="0">
                  <a:pos x="14" y="259"/>
                </a:cxn>
                <a:cxn ang="0">
                  <a:pos x="138" y="474"/>
                </a:cxn>
                <a:cxn ang="0">
                  <a:pos x="159" y="486"/>
                </a:cxn>
                <a:cxn ang="0">
                  <a:pos x="407" y="486"/>
                </a:cxn>
                <a:cxn ang="0">
                  <a:pos x="427" y="474"/>
                </a:cxn>
                <a:cxn ang="0">
                  <a:pos x="551" y="259"/>
                </a:cxn>
                <a:cxn ang="0">
                  <a:pos x="551" y="236"/>
                </a:cxn>
                <a:cxn ang="0">
                  <a:pos x="427" y="21"/>
                </a:cxn>
                <a:cxn ang="0">
                  <a:pos x="407" y="9"/>
                </a:cxn>
                <a:cxn ang="0">
                  <a:pos x="159" y="9"/>
                </a:cxn>
              </a:cxnLst>
              <a:rect b="b" l="0" r="r" t="0"/>
              <a:pathLst>
                <a:path h="495" w="565">
                  <a:moveTo>
                    <a:pt x="407" y="495"/>
                  </a:moveTo>
                  <a:cubicBezTo>
                    <a:pt x="159" y="495"/>
                    <a:pt x="159" y="495"/>
                    <a:pt x="159" y="495"/>
                  </a:cubicBezTo>
                  <a:cubicBezTo>
                    <a:pt x="147" y="495"/>
                    <a:pt x="136" y="489"/>
                    <a:pt x="130" y="479"/>
                  </a:cubicBezTo>
                  <a:cubicBezTo>
                    <a:pt x="6" y="264"/>
                    <a:pt x="6" y="264"/>
                    <a:pt x="6" y="264"/>
                  </a:cubicBezTo>
                  <a:cubicBezTo>
                    <a:pt x="0" y="254"/>
                    <a:pt x="0" y="241"/>
                    <a:pt x="6" y="231"/>
                  </a:cubicBezTo>
                  <a:cubicBezTo>
                    <a:pt x="130" y="16"/>
                    <a:pt x="130" y="16"/>
                    <a:pt x="130" y="16"/>
                  </a:cubicBezTo>
                  <a:cubicBezTo>
                    <a:pt x="136" y="6"/>
                    <a:pt x="147" y="0"/>
                    <a:pt x="159" y="0"/>
                  </a:cubicBezTo>
                  <a:cubicBezTo>
                    <a:pt x="407" y="0"/>
                    <a:pt x="407" y="0"/>
                    <a:pt x="407" y="0"/>
                  </a:cubicBezTo>
                  <a:cubicBezTo>
                    <a:pt x="419" y="0"/>
                    <a:pt x="430" y="6"/>
                    <a:pt x="435" y="16"/>
                  </a:cubicBezTo>
                  <a:cubicBezTo>
                    <a:pt x="560" y="231"/>
                    <a:pt x="560" y="231"/>
                    <a:pt x="560" y="231"/>
                  </a:cubicBezTo>
                  <a:cubicBezTo>
                    <a:pt x="565" y="241"/>
                    <a:pt x="565" y="254"/>
                    <a:pt x="560" y="264"/>
                  </a:cubicBezTo>
                  <a:cubicBezTo>
                    <a:pt x="435" y="479"/>
                    <a:pt x="435" y="479"/>
                    <a:pt x="435" y="479"/>
                  </a:cubicBezTo>
                  <a:cubicBezTo>
                    <a:pt x="430" y="489"/>
                    <a:pt x="419" y="495"/>
                    <a:pt x="407" y="495"/>
                  </a:cubicBezTo>
                  <a:close/>
                  <a:moveTo>
                    <a:pt x="159" y="9"/>
                  </a:moveTo>
                  <a:cubicBezTo>
                    <a:pt x="150" y="9"/>
                    <a:pt x="143" y="14"/>
                    <a:pt x="138" y="21"/>
                  </a:cubicBezTo>
                  <a:cubicBezTo>
                    <a:pt x="14" y="236"/>
                    <a:pt x="14" y="236"/>
                    <a:pt x="14" y="236"/>
                  </a:cubicBezTo>
                  <a:cubicBezTo>
                    <a:pt x="10" y="243"/>
                    <a:pt x="10" y="252"/>
                    <a:pt x="14" y="259"/>
                  </a:cubicBezTo>
                  <a:cubicBezTo>
                    <a:pt x="138" y="474"/>
                    <a:pt x="138" y="474"/>
                    <a:pt x="138" y="474"/>
                  </a:cubicBezTo>
                  <a:cubicBezTo>
                    <a:pt x="143" y="481"/>
                    <a:pt x="150" y="486"/>
                    <a:pt x="159" y="486"/>
                  </a:cubicBezTo>
                  <a:cubicBezTo>
                    <a:pt x="407" y="486"/>
                    <a:pt x="407" y="486"/>
                    <a:pt x="407" y="486"/>
                  </a:cubicBezTo>
                  <a:cubicBezTo>
                    <a:pt x="415" y="486"/>
                    <a:pt x="423" y="481"/>
                    <a:pt x="427" y="474"/>
                  </a:cubicBezTo>
                  <a:cubicBezTo>
                    <a:pt x="551" y="259"/>
                    <a:pt x="551" y="259"/>
                    <a:pt x="551" y="259"/>
                  </a:cubicBezTo>
                  <a:cubicBezTo>
                    <a:pt x="556" y="252"/>
                    <a:pt x="556" y="243"/>
                    <a:pt x="551" y="236"/>
                  </a:cubicBezTo>
                  <a:cubicBezTo>
                    <a:pt x="427" y="21"/>
                    <a:pt x="427" y="21"/>
                    <a:pt x="427" y="21"/>
                  </a:cubicBezTo>
                  <a:cubicBezTo>
                    <a:pt x="423" y="14"/>
                    <a:pt x="415" y="9"/>
                    <a:pt x="407" y="9"/>
                  </a:cubicBezTo>
                  <a:lnTo>
                    <a:pt x="159" y="9"/>
                  </a:ln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398" name="Freeform 278"/>
            <p:cNvSpPr/>
            <p:nvPr/>
          </p:nvSpPr>
          <p:spPr bwMode="auto">
            <a:xfrm>
              <a:off x="4132894" y="3369910"/>
              <a:ext cx="951275" cy="836828"/>
            </a:xfrm>
            <a:custGeom>
              <a:cxnLst>
                <a:cxn ang="0">
                  <a:pos x="435" y="208"/>
                </a:cxn>
                <a:cxn ang="0">
                  <a:pos x="340" y="373"/>
                </a:cxn>
                <a:cxn ang="0">
                  <a:pos x="315" y="387"/>
                </a:cxn>
                <a:cxn ang="0">
                  <a:pos x="125" y="387"/>
                </a:cxn>
                <a:cxn ang="0">
                  <a:pos x="100" y="373"/>
                </a:cxn>
                <a:cxn ang="0">
                  <a:pos x="5" y="208"/>
                </a:cxn>
                <a:cxn ang="0">
                  <a:pos x="5" y="179"/>
                </a:cxn>
                <a:cxn ang="0">
                  <a:pos x="100" y="14"/>
                </a:cxn>
                <a:cxn ang="0">
                  <a:pos x="125" y="0"/>
                </a:cxn>
                <a:cxn ang="0">
                  <a:pos x="315" y="0"/>
                </a:cxn>
                <a:cxn ang="0">
                  <a:pos x="340" y="14"/>
                </a:cxn>
                <a:cxn ang="0">
                  <a:pos x="435" y="179"/>
                </a:cxn>
                <a:cxn ang="0">
                  <a:pos x="435" y="208"/>
                </a:cxn>
              </a:cxnLst>
              <a:rect b="b" l="0" r="r" t="0"/>
              <a:pathLst>
                <a:path h="387" w="440">
                  <a:moveTo>
                    <a:pt x="435" y="208"/>
                  </a:moveTo>
                  <a:cubicBezTo>
                    <a:pt x="340" y="373"/>
                    <a:pt x="340" y="373"/>
                    <a:pt x="340" y="373"/>
                  </a:cubicBezTo>
                  <a:cubicBezTo>
                    <a:pt x="334" y="381"/>
                    <a:pt x="325" y="387"/>
                    <a:pt x="315" y="387"/>
                  </a:cubicBezTo>
                  <a:cubicBezTo>
                    <a:pt x="125" y="387"/>
                    <a:pt x="125" y="387"/>
                    <a:pt x="125" y="387"/>
                  </a:cubicBezTo>
                  <a:cubicBezTo>
                    <a:pt x="115" y="387"/>
                    <a:pt x="105" y="381"/>
                    <a:pt x="100" y="373"/>
                  </a:cubicBezTo>
                  <a:cubicBezTo>
                    <a:pt x="5" y="208"/>
                    <a:pt x="5" y="208"/>
                    <a:pt x="5" y="208"/>
                  </a:cubicBezTo>
                  <a:cubicBezTo>
                    <a:pt x="0" y="199"/>
                    <a:pt x="0" y="188"/>
                    <a:pt x="5" y="179"/>
                  </a:cubicBezTo>
                  <a:cubicBezTo>
                    <a:pt x="100" y="14"/>
                    <a:pt x="100" y="14"/>
                    <a:pt x="100" y="14"/>
                  </a:cubicBezTo>
                  <a:cubicBezTo>
                    <a:pt x="105" y="6"/>
                    <a:pt x="115" y="0"/>
                    <a:pt x="125" y="0"/>
                  </a:cubicBezTo>
                  <a:cubicBezTo>
                    <a:pt x="315" y="0"/>
                    <a:pt x="315" y="0"/>
                    <a:pt x="315" y="0"/>
                  </a:cubicBezTo>
                  <a:cubicBezTo>
                    <a:pt x="325" y="0"/>
                    <a:pt x="334" y="6"/>
                    <a:pt x="340" y="14"/>
                  </a:cubicBezTo>
                  <a:cubicBezTo>
                    <a:pt x="435" y="179"/>
                    <a:pt x="435" y="179"/>
                    <a:pt x="435" y="179"/>
                  </a:cubicBezTo>
                  <a:cubicBezTo>
                    <a:pt x="440" y="188"/>
                    <a:pt x="440" y="199"/>
                    <a:pt x="435" y="208"/>
                  </a:cubicBez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399" name="Freeform 279"/>
            <p:cNvSpPr>
              <a:spLocks noEditPoints="1"/>
            </p:cNvSpPr>
            <p:nvPr/>
          </p:nvSpPr>
          <p:spPr bwMode="auto">
            <a:xfrm>
              <a:off x="4437779" y="3603379"/>
              <a:ext cx="367143" cy="369890"/>
            </a:xfrm>
            <a:custGeom>
              <a:cxnLst>
                <a:cxn ang="0">
                  <a:pos x="157" y="77"/>
                </a:cxn>
                <a:cxn ang="0">
                  <a:pos x="169" y="78"/>
                </a:cxn>
                <a:cxn ang="0">
                  <a:pos x="152" y="93"/>
                </a:cxn>
                <a:cxn ang="0">
                  <a:pos x="137" y="77"/>
                </a:cxn>
                <a:cxn ang="0">
                  <a:pos x="93" y="22"/>
                </a:cxn>
                <a:cxn ang="0">
                  <a:pos x="83" y="100"/>
                </a:cxn>
                <a:cxn ang="0">
                  <a:pos x="86" y="72"/>
                </a:cxn>
                <a:cxn ang="0">
                  <a:pos x="83" y="100"/>
                </a:cxn>
                <a:cxn ang="0">
                  <a:pos x="76" y="129"/>
                </a:cxn>
                <a:cxn ang="0">
                  <a:pos x="84" y="130"/>
                </a:cxn>
                <a:cxn ang="0">
                  <a:pos x="87" y="124"/>
                </a:cxn>
                <a:cxn ang="0">
                  <a:pos x="99" y="127"/>
                </a:cxn>
                <a:cxn ang="0">
                  <a:pos x="106" y="125"/>
                </a:cxn>
                <a:cxn ang="0">
                  <a:pos x="106" y="118"/>
                </a:cxn>
                <a:cxn ang="0">
                  <a:pos x="118" y="114"/>
                </a:cxn>
                <a:cxn ang="0">
                  <a:pos x="123" y="109"/>
                </a:cxn>
                <a:cxn ang="0">
                  <a:pos x="119" y="103"/>
                </a:cxn>
                <a:cxn ang="0">
                  <a:pos x="128" y="94"/>
                </a:cxn>
                <a:cxn ang="0">
                  <a:pos x="129" y="86"/>
                </a:cxn>
                <a:cxn ang="0">
                  <a:pos x="124" y="84"/>
                </a:cxn>
                <a:cxn ang="0">
                  <a:pos x="127" y="71"/>
                </a:cxn>
                <a:cxn ang="0">
                  <a:pos x="124" y="64"/>
                </a:cxn>
                <a:cxn ang="0">
                  <a:pos x="118" y="65"/>
                </a:cxn>
                <a:cxn ang="0">
                  <a:pos x="114" y="52"/>
                </a:cxn>
                <a:cxn ang="0">
                  <a:pos x="108" y="47"/>
                </a:cxn>
                <a:cxn ang="0">
                  <a:pos x="103" y="51"/>
                </a:cxn>
                <a:cxn ang="0">
                  <a:pos x="93" y="42"/>
                </a:cxn>
                <a:cxn ang="0">
                  <a:pos x="86" y="41"/>
                </a:cxn>
                <a:cxn ang="0">
                  <a:pos x="83" y="47"/>
                </a:cxn>
                <a:cxn ang="0">
                  <a:pos x="70" y="44"/>
                </a:cxn>
                <a:cxn ang="0">
                  <a:pos x="63" y="46"/>
                </a:cxn>
                <a:cxn ang="0">
                  <a:pos x="64" y="53"/>
                </a:cxn>
                <a:cxn ang="0">
                  <a:pos x="51" y="57"/>
                </a:cxn>
                <a:cxn ang="0">
                  <a:pos x="46" y="62"/>
                </a:cxn>
                <a:cxn ang="0">
                  <a:pos x="51" y="68"/>
                </a:cxn>
                <a:cxn ang="0">
                  <a:pos x="41" y="77"/>
                </a:cxn>
                <a:cxn ang="0">
                  <a:pos x="40" y="85"/>
                </a:cxn>
                <a:cxn ang="0">
                  <a:pos x="46" y="87"/>
                </a:cxn>
                <a:cxn ang="0">
                  <a:pos x="43" y="100"/>
                </a:cxn>
                <a:cxn ang="0">
                  <a:pos x="46" y="107"/>
                </a:cxn>
                <a:cxn ang="0">
                  <a:pos x="53" y="106"/>
                </a:cxn>
                <a:cxn ang="0">
                  <a:pos x="56" y="119"/>
                </a:cxn>
                <a:cxn ang="0">
                  <a:pos x="62" y="124"/>
                </a:cxn>
                <a:cxn ang="0">
                  <a:pos x="67" y="120"/>
                </a:cxn>
                <a:cxn ang="0">
                  <a:pos x="82" y="113"/>
                </a:cxn>
                <a:cxn ang="0">
                  <a:pos x="88" y="57"/>
                </a:cxn>
                <a:cxn ang="0">
                  <a:pos x="82" y="113"/>
                </a:cxn>
                <a:cxn ang="0">
                  <a:pos x="92" y="137"/>
                </a:cxn>
                <a:cxn ang="0">
                  <a:pos x="93" y="149"/>
                </a:cxn>
                <a:cxn ang="0">
                  <a:pos x="157" y="94"/>
                </a:cxn>
                <a:cxn ang="0">
                  <a:pos x="93" y="170"/>
                </a:cxn>
                <a:cxn ang="0">
                  <a:pos x="77" y="154"/>
                </a:cxn>
                <a:cxn ang="0">
                  <a:pos x="17" y="78"/>
                </a:cxn>
                <a:cxn ang="0">
                  <a:pos x="33" y="94"/>
                </a:cxn>
                <a:cxn ang="0">
                  <a:pos x="76" y="149"/>
                </a:cxn>
                <a:cxn ang="0">
                  <a:pos x="13" y="94"/>
                </a:cxn>
                <a:cxn ang="0">
                  <a:pos x="0" y="93"/>
                </a:cxn>
                <a:cxn ang="0">
                  <a:pos x="17" y="78"/>
                </a:cxn>
                <a:cxn ang="0">
                  <a:pos x="78" y="34"/>
                </a:cxn>
                <a:cxn ang="0">
                  <a:pos x="77" y="22"/>
                </a:cxn>
                <a:cxn ang="0">
                  <a:pos x="13" y="77"/>
                </a:cxn>
                <a:cxn ang="0">
                  <a:pos x="77" y="1"/>
                </a:cxn>
                <a:cxn ang="0">
                  <a:pos x="93" y="17"/>
                </a:cxn>
              </a:cxnLst>
              <a:rect b="b" l="0" r="r" t="0"/>
              <a:pathLst>
                <a:path h="171" w="170">
                  <a:moveTo>
                    <a:pt x="93" y="14"/>
                  </a:moveTo>
                  <a:cubicBezTo>
                    <a:pt x="127" y="17"/>
                    <a:pt x="153" y="44"/>
                    <a:pt x="157" y="77"/>
                  </a:cubicBezTo>
                  <a:cubicBezTo>
                    <a:pt x="169" y="77"/>
                    <a:pt x="169" y="77"/>
                    <a:pt x="169" y="77"/>
                  </a:cubicBezTo>
                  <a:cubicBezTo>
                    <a:pt x="169" y="77"/>
                    <a:pt x="170" y="78"/>
                    <a:pt x="169" y="78"/>
                  </a:cubicBezTo>
                  <a:cubicBezTo>
                    <a:pt x="153" y="93"/>
                    <a:pt x="153" y="93"/>
                    <a:pt x="153" y="93"/>
                  </a:cubicBezTo>
                  <a:cubicBezTo>
                    <a:pt x="153" y="94"/>
                    <a:pt x="152" y="94"/>
                    <a:pt x="152" y="93"/>
                  </a:cubicBezTo>
                  <a:cubicBezTo>
                    <a:pt x="136" y="78"/>
                    <a:pt x="136" y="78"/>
                    <a:pt x="136" y="78"/>
                  </a:cubicBezTo>
                  <a:cubicBezTo>
                    <a:pt x="136" y="78"/>
                    <a:pt x="136" y="77"/>
                    <a:pt x="137" y="77"/>
                  </a:cubicBezTo>
                  <a:cubicBezTo>
                    <a:pt x="149" y="77"/>
                    <a:pt x="149" y="77"/>
                    <a:pt x="149" y="77"/>
                  </a:cubicBezTo>
                  <a:cubicBezTo>
                    <a:pt x="145" y="48"/>
                    <a:pt x="122" y="25"/>
                    <a:pt x="93" y="22"/>
                  </a:cubicBezTo>
                  <a:cubicBezTo>
                    <a:pt x="96" y="18"/>
                    <a:pt x="97" y="17"/>
                    <a:pt x="93" y="14"/>
                  </a:cubicBezTo>
                  <a:close/>
                  <a:moveTo>
                    <a:pt x="83" y="100"/>
                  </a:moveTo>
                  <a:cubicBezTo>
                    <a:pt x="91" y="101"/>
                    <a:pt x="98" y="95"/>
                    <a:pt x="99" y="87"/>
                  </a:cubicBezTo>
                  <a:cubicBezTo>
                    <a:pt x="100" y="79"/>
                    <a:pt x="94" y="73"/>
                    <a:pt x="86" y="72"/>
                  </a:cubicBezTo>
                  <a:cubicBezTo>
                    <a:pt x="79" y="71"/>
                    <a:pt x="72" y="77"/>
                    <a:pt x="71" y="84"/>
                  </a:cubicBezTo>
                  <a:cubicBezTo>
                    <a:pt x="70" y="92"/>
                    <a:pt x="76" y="99"/>
                    <a:pt x="83" y="100"/>
                  </a:cubicBezTo>
                  <a:close/>
                  <a:moveTo>
                    <a:pt x="76" y="123"/>
                  </a:moveTo>
                  <a:cubicBezTo>
                    <a:pt x="76" y="129"/>
                    <a:pt x="76" y="129"/>
                    <a:pt x="76" y="129"/>
                  </a:cubicBezTo>
                  <a:cubicBezTo>
                    <a:pt x="77" y="129"/>
                    <a:pt x="77" y="129"/>
                    <a:pt x="77" y="130"/>
                  </a:cubicBezTo>
                  <a:cubicBezTo>
                    <a:pt x="84" y="130"/>
                    <a:pt x="84" y="130"/>
                    <a:pt x="84" y="130"/>
                  </a:cubicBezTo>
                  <a:cubicBezTo>
                    <a:pt x="84" y="130"/>
                    <a:pt x="84" y="130"/>
                    <a:pt x="85" y="130"/>
                  </a:cubicBezTo>
                  <a:cubicBezTo>
                    <a:pt x="87" y="124"/>
                    <a:pt x="87" y="124"/>
                    <a:pt x="87" y="124"/>
                  </a:cubicBezTo>
                  <a:cubicBezTo>
                    <a:pt x="90" y="124"/>
                    <a:pt x="93" y="123"/>
                    <a:pt x="96" y="123"/>
                  </a:cubicBezTo>
                  <a:cubicBezTo>
                    <a:pt x="99" y="127"/>
                    <a:pt x="99" y="127"/>
                    <a:pt x="99" y="127"/>
                  </a:cubicBezTo>
                  <a:cubicBezTo>
                    <a:pt x="100" y="127"/>
                    <a:pt x="100" y="128"/>
                    <a:pt x="100" y="127"/>
                  </a:cubicBezTo>
                  <a:cubicBezTo>
                    <a:pt x="106" y="125"/>
                    <a:pt x="106" y="125"/>
                    <a:pt x="106" y="125"/>
                  </a:cubicBezTo>
                  <a:cubicBezTo>
                    <a:pt x="107" y="125"/>
                    <a:pt x="107" y="124"/>
                    <a:pt x="107" y="124"/>
                  </a:cubicBezTo>
                  <a:cubicBezTo>
                    <a:pt x="106" y="118"/>
                    <a:pt x="106" y="118"/>
                    <a:pt x="106" y="118"/>
                  </a:cubicBezTo>
                  <a:cubicBezTo>
                    <a:pt x="108" y="116"/>
                    <a:pt x="111" y="114"/>
                    <a:pt x="113" y="112"/>
                  </a:cubicBezTo>
                  <a:cubicBezTo>
                    <a:pt x="118" y="114"/>
                    <a:pt x="118" y="114"/>
                    <a:pt x="118" y="114"/>
                  </a:cubicBezTo>
                  <a:cubicBezTo>
                    <a:pt x="119" y="114"/>
                    <a:pt x="119" y="114"/>
                    <a:pt x="119" y="114"/>
                  </a:cubicBezTo>
                  <a:cubicBezTo>
                    <a:pt x="123" y="109"/>
                    <a:pt x="123" y="109"/>
                    <a:pt x="123" y="109"/>
                  </a:cubicBezTo>
                  <a:cubicBezTo>
                    <a:pt x="123" y="108"/>
                    <a:pt x="123" y="108"/>
                    <a:pt x="123" y="108"/>
                  </a:cubicBezTo>
                  <a:cubicBezTo>
                    <a:pt x="119" y="103"/>
                    <a:pt x="119" y="103"/>
                    <a:pt x="119" y="103"/>
                  </a:cubicBezTo>
                  <a:cubicBezTo>
                    <a:pt x="121" y="101"/>
                    <a:pt x="122" y="98"/>
                    <a:pt x="123" y="94"/>
                  </a:cubicBezTo>
                  <a:cubicBezTo>
                    <a:pt x="128" y="94"/>
                    <a:pt x="128" y="94"/>
                    <a:pt x="128" y="94"/>
                  </a:cubicBezTo>
                  <a:cubicBezTo>
                    <a:pt x="129" y="94"/>
                    <a:pt x="129" y="93"/>
                    <a:pt x="129" y="93"/>
                  </a:cubicBezTo>
                  <a:cubicBezTo>
                    <a:pt x="129" y="86"/>
                    <a:pt x="129" y="86"/>
                    <a:pt x="129" y="86"/>
                  </a:cubicBezTo>
                  <a:cubicBezTo>
                    <a:pt x="130" y="86"/>
                    <a:pt x="129" y="86"/>
                    <a:pt x="129" y="86"/>
                  </a:cubicBezTo>
                  <a:cubicBezTo>
                    <a:pt x="124" y="84"/>
                    <a:pt x="124" y="84"/>
                    <a:pt x="124" y="84"/>
                  </a:cubicBezTo>
                  <a:cubicBezTo>
                    <a:pt x="124" y="81"/>
                    <a:pt x="123" y="77"/>
                    <a:pt x="122" y="74"/>
                  </a:cubicBezTo>
                  <a:cubicBezTo>
                    <a:pt x="127" y="71"/>
                    <a:pt x="127" y="71"/>
                    <a:pt x="127" y="71"/>
                  </a:cubicBezTo>
                  <a:cubicBezTo>
                    <a:pt x="127" y="71"/>
                    <a:pt x="127" y="70"/>
                    <a:pt x="127" y="70"/>
                  </a:cubicBezTo>
                  <a:cubicBezTo>
                    <a:pt x="124" y="64"/>
                    <a:pt x="124" y="64"/>
                    <a:pt x="124" y="64"/>
                  </a:cubicBezTo>
                  <a:cubicBezTo>
                    <a:pt x="124" y="64"/>
                    <a:pt x="123" y="63"/>
                    <a:pt x="123" y="63"/>
                  </a:cubicBezTo>
                  <a:cubicBezTo>
                    <a:pt x="118" y="65"/>
                    <a:pt x="118" y="65"/>
                    <a:pt x="118" y="65"/>
                  </a:cubicBezTo>
                  <a:cubicBezTo>
                    <a:pt x="116" y="62"/>
                    <a:pt x="114" y="59"/>
                    <a:pt x="111" y="57"/>
                  </a:cubicBezTo>
                  <a:cubicBezTo>
                    <a:pt x="114" y="52"/>
                    <a:pt x="114" y="52"/>
                    <a:pt x="114" y="52"/>
                  </a:cubicBezTo>
                  <a:cubicBezTo>
                    <a:pt x="114" y="52"/>
                    <a:pt x="114" y="51"/>
                    <a:pt x="113" y="51"/>
                  </a:cubicBezTo>
                  <a:cubicBezTo>
                    <a:pt x="108" y="47"/>
                    <a:pt x="108" y="47"/>
                    <a:pt x="108" y="47"/>
                  </a:cubicBezTo>
                  <a:cubicBezTo>
                    <a:pt x="108" y="47"/>
                    <a:pt x="107" y="47"/>
                    <a:pt x="107" y="47"/>
                  </a:cubicBezTo>
                  <a:cubicBezTo>
                    <a:pt x="103" y="51"/>
                    <a:pt x="103" y="51"/>
                    <a:pt x="103" y="51"/>
                  </a:cubicBezTo>
                  <a:cubicBezTo>
                    <a:pt x="100" y="50"/>
                    <a:pt x="97" y="48"/>
                    <a:pt x="94" y="48"/>
                  </a:cubicBezTo>
                  <a:cubicBezTo>
                    <a:pt x="93" y="42"/>
                    <a:pt x="93" y="42"/>
                    <a:pt x="93" y="42"/>
                  </a:cubicBezTo>
                  <a:cubicBezTo>
                    <a:pt x="93" y="42"/>
                    <a:pt x="93" y="41"/>
                    <a:pt x="92" y="41"/>
                  </a:cubicBezTo>
                  <a:cubicBezTo>
                    <a:pt x="86" y="41"/>
                    <a:pt x="86" y="41"/>
                    <a:pt x="86" y="41"/>
                  </a:cubicBezTo>
                  <a:cubicBezTo>
                    <a:pt x="85" y="41"/>
                    <a:pt x="85" y="41"/>
                    <a:pt x="85" y="41"/>
                  </a:cubicBezTo>
                  <a:cubicBezTo>
                    <a:pt x="83" y="47"/>
                    <a:pt x="83" y="47"/>
                    <a:pt x="83" y="47"/>
                  </a:cubicBezTo>
                  <a:cubicBezTo>
                    <a:pt x="80" y="47"/>
                    <a:pt x="77" y="48"/>
                    <a:pt x="74" y="48"/>
                  </a:cubicBezTo>
                  <a:cubicBezTo>
                    <a:pt x="70" y="44"/>
                    <a:pt x="70" y="44"/>
                    <a:pt x="70" y="44"/>
                  </a:cubicBezTo>
                  <a:cubicBezTo>
                    <a:pt x="70" y="43"/>
                    <a:pt x="70" y="43"/>
                    <a:pt x="69" y="43"/>
                  </a:cubicBezTo>
                  <a:cubicBezTo>
                    <a:pt x="63" y="46"/>
                    <a:pt x="63" y="46"/>
                    <a:pt x="63" y="46"/>
                  </a:cubicBezTo>
                  <a:cubicBezTo>
                    <a:pt x="63" y="46"/>
                    <a:pt x="63" y="47"/>
                    <a:pt x="63" y="47"/>
                  </a:cubicBezTo>
                  <a:cubicBezTo>
                    <a:pt x="64" y="53"/>
                    <a:pt x="64" y="53"/>
                    <a:pt x="64" y="53"/>
                  </a:cubicBezTo>
                  <a:cubicBezTo>
                    <a:pt x="61" y="55"/>
                    <a:pt x="59" y="57"/>
                    <a:pt x="57" y="59"/>
                  </a:cubicBezTo>
                  <a:cubicBezTo>
                    <a:pt x="51" y="57"/>
                    <a:pt x="51" y="57"/>
                    <a:pt x="51" y="57"/>
                  </a:cubicBezTo>
                  <a:cubicBezTo>
                    <a:pt x="51" y="56"/>
                    <a:pt x="51" y="57"/>
                    <a:pt x="50" y="57"/>
                  </a:cubicBezTo>
                  <a:cubicBezTo>
                    <a:pt x="46" y="62"/>
                    <a:pt x="46" y="62"/>
                    <a:pt x="46" y="62"/>
                  </a:cubicBezTo>
                  <a:cubicBezTo>
                    <a:pt x="46" y="63"/>
                    <a:pt x="46" y="63"/>
                    <a:pt x="47" y="63"/>
                  </a:cubicBezTo>
                  <a:cubicBezTo>
                    <a:pt x="51" y="68"/>
                    <a:pt x="51" y="68"/>
                    <a:pt x="51" y="68"/>
                  </a:cubicBezTo>
                  <a:cubicBezTo>
                    <a:pt x="49" y="71"/>
                    <a:pt x="48" y="73"/>
                    <a:pt x="47" y="76"/>
                  </a:cubicBezTo>
                  <a:cubicBezTo>
                    <a:pt x="41" y="77"/>
                    <a:pt x="41" y="77"/>
                    <a:pt x="41" y="77"/>
                  </a:cubicBezTo>
                  <a:cubicBezTo>
                    <a:pt x="41" y="77"/>
                    <a:pt x="41" y="77"/>
                    <a:pt x="41" y="78"/>
                  </a:cubicBezTo>
                  <a:cubicBezTo>
                    <a:pt x="40" y="85"/>
                    <a:pt x="40" y="85"/>
                    <a:pt x="40" y="85"/>
                  </a:cubicBezTo>
                  <a:cubicBezTo>
                    <a:pt x="40" y="85"/>
                    <a:pt x="40" y="85"/>
                    <a:pt x="40" y="85"/>
                  </a:cubicBezTo>
                  <a:cubicBezTo>
                    <a:pt x="46" y="87"/>
                    <a:pt x="46" y="87"/>
                    <a:pt x="46" y="87"/>
                  </a:cubicBezTo>
                  <a:cubicBezTo>
                    <a:pt x="47" y="90"/>
                    <a:pt x="47" y="93"/>
                    <a:pt x="48" y="96"/>
                  </a:cubicBezTo>
                  <a:cubicBezTo>
                    <a:pt x="43" y="100"/>
                    <a:pt x="43" y="100"/>
                    <a:pt x="43" y="100"/>
                  </a:cubicBezTo>
                  <a:cubicBezTo>
                    <a:pt x="43" y="100"/>
                    <a:pt x="43" y="101"/>
                    <a:pt x="43" y="101"/>
                  </a:cubicBezTo>
                  <a:cubicBezTo>
                    <a:pt x="46" y="107"/>
                    <a:pt x="46" y="107"/>
                    <a:pt x="46" y="107"/>
                  </a:cubicBezTo>
                  <a:cubicBezTo>
                    <a:pt x="46" y="107"/>
                    <a:pt x="46" y="108"/>
                    <a:pt x="46" y="107"/>
                  </a:cubicBezTo>
                  <a:cubicBezTo>
                    <a:pt x="53" y="106"/>
                    <a:pt x="53" y="106"/>
                    <a:pt x="53" y="106"/>
                  </a:cubicBezTo>
                  <a:cubicBezTo>
                    <a:pt x="54" y="109"/>
                    <a:pt x="56" y="111"/>
                    <a:pt x="58" y="113"/>
                  </a:cubicBezTo>
                  <a:cubicBezTo>
                    <a:pt x="56" y="119"/>
                    <a:pt x="56" y="119"/>
                    <a:pt x="56" y="119"/>
                  </a:cubicBezTo>
                  <a:cubicBezTo>
                    <a:pt x="56" y="119"/>
                    <a:pt x="56" y="120"/>
                    <a:pt x="56" y="120"/>
                  </a:cubicBezTo>
                  <a:cubicBezTo>
                    <a:pt x="62" y="124"/>
                    <a:pt x="62" y="124"/>
                    <a:pt x="62" y="124"/>
                  </a:cubicBezTo>
                  <a:cubicBezTo>
                    <a:pt x="62" y="124"/>
                    <a:pt x="62" y="124"/>
                    <a:pt x="62" y="124"/>
                  </a:cubicBezTo>
                  <a:cubicBezTo>
                    <a:pt x="67" y="120"/>
                    <a:pt x="67" y="120"/>
                    <a:pt x="67" y="120"/>
                  </a:cubicBezTo>
                  <a:cubicBezTo>
                    <a:pt x="70" y="121"/>
                    <a:pt x="73" y="122"/>
                    <a:pt x="76" y="123"/>
                  </a:cubicBezTo>
                  <a:close/>
                  <a:moveTo>
                    <a:pt x="82" y="113"/>
                  </a:moveTo>
                  <a:cubicBezTo>
                    <a:pt x="98" y="115"/>
                    <a:pt x="111" y="104"/>
                    <a:pt x="113" y="88"/>
                  </a:cubicBezTo>
                  <a:cubicBezTo>
                    <a:pt x="114" y="73"/>
                    <a:pt x="103" y="59"/>
                    <a:pt x="88" y="57"/>
                  </a:cubicBezTo>
                  <a:cubicBezTo>
                    <a:pt x="72" y="56"/>
                    <a:pt x="59" y="67"/>
                    <a:pt x="57" y="83"/>
                  </a:cubicBezTo>
                  <a:cubicBezTo>
                    <a:pt x="56" y="98"/>
                    <a:pt x="67" y="112"/>
                    <a:pt x="82" y="113"/>
                  </a:cubicBezTo>
                  <a:close/>
                  <a:moveTo>
                    <a:pt x="77" y="153"/>
                  </a:moveTo>
                  <a:cubicBezTo>
                    <a:pt x="92" y="137"/>
                    <a:pt x="92" y="137"/>
                    <a:pt x="92" y="137"/>
                  </a:cubicBezTo>
                  <a:cubicBezTo>
                    <a:pt x="92" y="136"/>
                    <a:pt x="93" y="137"/>
                    <a:pt x="93" y="137"/>
                  </a:cubicBezTo>
                  <a:cubicBezTo>
                    <a:pt x="93" y="149"/>
                    <a:pt x="93" y="149"/>
                    <a:pt x="93" y="149"/>
                  </a:cubicBezTo>
                  <a:cubicBezTo>
                    <a:pt x="122" y="146"/>
                    <a:pt x="145" y="123"/>
                    <a:pt x="149" y="94"/>
                  </a:cubicBezTo>
                  <a:cubicBezTo>
                    <a:pt x="153" y="98"/>
                    <a:pt x="154" y="97"/>
                    <a:pt x="157" y="94"/>
                  </a:cubicBezTo>
                  <a:cubicBezTo>
                    <a:pt x="153" y="127"/>
                    <a:pt x="127" y="154"/>
                    <a:pt x="93" y="157"/>
                  </a:cubicBezTo>
                  <a:cubicBezTo>
                    <a:pt x="93" y="170"/>
                    <a:pt x="93" y="170"/>
                    <a:pt x="93" y="170"/>
                  </a:cubicBezTo>
                  <a:cubicBezTo>
                    <a:pt x="93" y="170"/>
                    <a:pt x="92" y="171"/>
                    <a:pt x="92" y="170"/>
                  </a:cubicBezTo>
                  <a:cubicBezTo>
                    <a:pt x="77" y="154"/>
                    <a:pt x="77" y="154"/>
                    <a:pt x="77" y="154"/>
                  </a:cubicBezTo>
                  <a:cubicBezTo>
                    <a:pt x="77" y="154"/>
                    <a:pt x="77" y="153"/>
                    <a:pt x="77" y="153"/>
                  </a:cubicBezTo>
                  <a:close/>
                  <a:moveTo>
                    <a:pt x="17" y="78"/>
                  </a:moveTo>
                  <a:cubicBezTo>
                    <a:pt x="34" y="93"/>
                    <a:pt x="34" y="93"/>
                    <a:pt x="34" y="93"/>
                  </a:cubicBezTo>
                  <a:cubicBezTo>
                    <a:pt x="34" y="93"/>
                    <a:pt x="34" y="94"/>
                    <a:pt x="33" y="94"/>
                  </a:cubicBezTo>
                  <a:cubicBezTo>
                    <a:pt x="21" y="94"/>
                    <a:pt x="21" y="94"/>
                    <a:pt x="21" y="94"/>
                  </a:cubicBezTo>
                  <a:cubicBezTo>
                    <a:pt x="25" y="123"/>
                    <a:pt x="48" y="145"/>
                    <a:pt x="76" y="149"/>
                  </a:cubicBezTo>
                  <a:cubicBezTo>
                    <a:pt x="73" y="153"/>
                    <a:pt x="73" y="154"/>
                    <a:pt x="76" y="157"/>
                  </a:cubicBezTo>
                  <a:cubicBezTo>
                    <a:pt x="43" y="153"/>
                    <a:pt x="17" y="127"/>
                    <a:pt x="13" y="94"/>
                  </a:cubicBezTo>
                  <a:cubicBezTo>
                    <a:pt x="1" y="94"/>
                    <a:pt x="1" y="94"/>
                    <a:pt x="1" y="94"/>
                  </a:cubicBezTo>
                  <a:cubicBezTo>
                    <a:pt x="0" y="94"/>
                    <a:pt x="0" y="93"/>
                    <a:pt x="0" y="93"/>
                  </a:cubicBezTo>
                  <a:cubicBezTo>
                    <a:pt x="16" y="78"/>
                    <a:pt x="16" y="78"/>
                    <a:pt x="16" y="78"/>
                  </a:cubicBezTo>
                  <a:cubicBezTo>
                    <a:pt x="17" y="77"/>
                    <a:pt x="17" y="77"/>
                    <a:pt x="17" y="78"/>
                  </a:cubicBezTo>
                  <a:close/>
                  <a:moveTo>
                    <a:pt x="93" y="18"/>
                  </a:moveTo>
                  <a:cubicBezTo>
                    <a:pt x="78" y="34"/>
                    <a:pt x="78" y="34"/>
                    <a:pt x="78" y="34"/>
                  </a:cubicBezTo>
                  <a:cubicBezTo>
                    <a:pt x="77" y="35"/>
                    <a:pt x="77" y="34"/>
                    <a:pt x="77" y="34"/>
                  </a:cubicBezTo>
                  <a:cubicBezTo>
                    <a:pt x="77" y="22"/>
                    <a:pt x="77" y="22"/>
                    <a:pt x="77" y="22"/>
                  </a:cubicBezTo>
                  <a:cubicBezTo>
                    <a:pt x="48" y="26"/>
                    <a:pt x="25" y="48"/>
                    <a:pt x="21" y="77"/>
                  </a:cubicBezTo>
                  <a:cubicBezTo>
                    <a:pt x="18" y="75"/>
                    <a:pt x="17" y="73"/>
                    <a:pt x="13" y="77"/>
                  </a:cubicBezTo>
                  <a:cubicBezTo>
                    <a:pt x="17" y="44"/>
                    <a:pt x="44" y="18"/>
                    <a:pt x="77" y="14"/>
                  </a:cubicBezTo>
                  <a:cubicBezTo>
                    <a:pt x="77" y="1"/>
                    <a:pt x="77" y="1"/>
                    <a:pt x="77" y="1"/>
                  </a:cubicBezTo>
                  <a:cubicBezTo>
                    <a:pt x="77" y="1"/>
                    <a:pt x="77" y="0"/>
                    <a:pt x="78" y="1"/>
                  </a:cubicBezTo>
                  <a:cubicBezTo>
                    <a:pt x="93" y="17"/>
                    <a:pt x="93" y="17"/>
                    <a:pt x="93" y="17"/>
                  </a:cubicBezTo>
                  <a:cubicBezTo>
                    <a:pt x="93" y="17"/>
                    <a:pt x="93" y="18"/>
                    <a:pt x="93" y="18"/>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nvGrpSpPr>
          <p:cNvPr id="12" name="组合 11"/>
          <p:cNvGrpSpPr/>
          <p:nvPr/>
        </p:nvGrpSpPr>
        <p:grpSpPr>
          <a:xfrm>
            <a:off x="5077760" y="2652105"/>
            <a:ext cx="1221367" cy="1070298"/>
            <a:chOff x="5077760" y="2652105"/>
            <a:chExt cx="1221367" cy="1070298"/>
          </a:xfrm>
        </p:grpSpPr>
        <p:sp>
          <p:nvSpPr>
            <p:cNvPr id="5400" name="Freeform 280"/>
            <p:cNvSpPr>
              <a:spLocks noEditPoints="1"/>
            </p:cNvSpPr>
            <p:nvPr/>
          </p:nvSpPr>
          <p:spPr bwMode="auto">
            <a:xfrm>
              <a:off x="5077760" y="2652105"/>
              <a:ext cx="1221367" cy="1070298"/>
            </a:xfrm>
            <a:custGeom>
              <a:cxnLst>
                <a:cxn ang="0">
                  <a:pos x="407" y="495"/>
                </a:cxn>
                <a:cxn ang="0">
                  <a:pos x="159" y="495"/>
                </a:cxn>
                <a:cxn ang="0">
                  <a:pos x="130" y="479"/>
                </a:cxn>
                <a:cxn ang="0">
                  <a:pos x="6" y="264"/>
                </a:cxn>
                <a:cxn ang="0">
                  <a:pos x="6" y="231"/>
                </a:cxn>
                <a:cxn ang="0">
                  <a:pos x="130" y="16"/>
                </a:cxn>
                <a:cxn ang="0">
                  <a:pos x="159" y="0"/>
                </a:cxn>
                <a:cxn ang="0">
                  <a:pos x="407" y="0"/>
                </a:cxn>
                <a:cxn ang="0">
                  <a:pos x="435" y="16"/>
                </a:cxn>
                <a:cxn ang="0">
                  <a:pos x="559" y="231"/>
                </a:cxn>
                <a:cxn ang="0">
                  <a:pos x="559" y="264"/>
                </a:cxn>
                <a:cxn ang="0">
                  <a:pos x="435" y="479"/>
                </a:cxn>
                <a:cxn ang="0">
                  <a:pos x="407" y="495"/>
                </a:cxn>
                <a:cxn ang="0">
                  <a:pos x="159" y="9"/>
                </a:cxn>
                <a:cxn ang="0">
                  <a:pos x="138" y="21"/>
                </a:cxn>
                <a:cxn ang="0">
                  <a:pos x="14" y="236"/>
                </a:cxn>
                <a:cxn ang="0">
                  <a:pos x="14" y="259"/>
                </a:cxn>
                <a:cxn ang="0">
                  <a:pos x="138" y="474"/>
                </a:cxn>
                <a:cxn ang="0">
                  <a:pos x="159" y="486"/>
                </a:cxn>
                <a:cxn ang="0">
                  <a:pos x="407" y="486"/>
                </a:cxn>
                <a:cxn ang="0">
                  <a:pos x="427" y="474"/>
                </a:cxn>
                <a:cxn ang="0">
                  <a:pos x="551" y="259"/>
                </a:cxn>
                <a:cxn ang="0">
                  <a:pos x="551" y="236"/>
                </a:cxn>
                <a:cxn ang="0">
                  <a:pos x="427" y="21"/>
                </a:cxn>
                <a:cxn ang="0">
                  <a:pos x="407" y="9"/>
                </a:cxn>
                <a:cxn ang="0">
                  <a:pos x="159" y="9"/>
                </a:cxn>
              </a:cxnLst>
              <a:rect b="b" l="0" r="r" t="0"/>
              <a:pathLst>
                <a:path h="495" w="565">
                  <a:moveTo>
                    <a:pt x="407" y="495"/>
                  </a:moveTo>
                  <a:cubicBezTo>
                    <a:pt x="159" y="495"/>
                    <a:pt x="159" y="495"/>
                    <a:pt x="159" y="495"/>
                  </a:cubicBezTo>
                  <a:cubicBezTo>
                    <a:pt x="147" y="495"/>
                    <a:pt x="136" y="489"/>
                    <a:pt x="130" y="479"/>
                  </a:cubicBezTo>
                  <a:cubicBezTo>
                    <a:pt x="6" y="264"/>
                    <a:pt x="6" y="264"/>
                    <a:pt x="6" y="264"/>
                  </a:cubicBezTo>
                  <a:cubicBezTo>
                    <a:pt x="0" y="254"/>
                    <a:pt x="0" y="241"/>
                    <a:pt x="6" y="231"/>
                  </a:cubicBezTo>
                  <a:cubicBezTo>
                    <a:pt x="130" y="16"/>
                    <a:pt x="130" y="16"/>
                    <a:pt x="130" y="16"/>
                  </a:cubicBezTo>
                  <a:cubicBezTo>
                    <a:pt x="136" y="6"/>
                    <a:pt x="147" y="0"/>
                    <a:pt x="159" y="0"/>
                  </a:cubicBezTo>
                  <a:cubicBezTo>
                    <a:pt x="407" y="0"/>
                    <a:pt x="407" y="0"/>
                    <a:pt x="407" y="0"/>
                  </a:cubicBezTo>
                  <a:cubicBezTo>
                    <a:pt x="419" y="0"/>
                    <a:pt x="429" y="6"/>
                    <a:pt x="435" y="16"/>
                  </a:cubicBezTo>
                  <a:cubicBezTo>
                    <a:pt x="559" y="231"/>
                    <a:pt x="559" y="231"/>
                    <a:pt x="559" y="231"/>
                  </a:cubicBezTo>
                  <a:cubicBezTo>
                    <a:pt x="565" y="241"/>
                    <a:pt x="565" y="254"/>
                    <a:pt x="559" y="264"/>
                  </a:cubicBezTo>
                  <a:cubicBezTo>
                    <a:pt x="435" y="479"/>
                    <a:pt x="435" y="479"/>
                    <a:pt x="435" y="479"/>
                  </a:cubicBezTo>
                  <a:cubicBezTo>
                    <a:pt x="429" y="489"/>
                    <a:pt x="419" y="495"/>
                    <a:pt x="407" y="495"/>
                  </a:cubicBezTo>
                  <a:close/>
                  <a:moveTo>
                    <a:pt x="159" y="9"/>
                  </a:moveTo>
                  <a:cubicBezTo>
                    <a:pt x="150" y="9"/>
                    <a:pt x="142" y="14"/>
                    <a:pt x="138" y="21"/>
                  </a:cubicBezTo>
                  <a:cubicBezTo>
                    <a:pt x="14" y="236"/>
                    <a:pt x="14" y="236"/>
                    <a:pt x="14" y="236"/>
                  </a:cubicBezTo>
                  <a:cubicBezTo>
                    <a:pt x="10" y="243"/>
                    <a:pt x="10" y="252"/>
                    <a:pt x="14" y="259"/>
                  </a:cubicBezTo>
                  <a:cubicBezTo>
                    <a:pt x="138" y="474"/>
                    <a:pt x="138" y="474"/>
                    <a:pt x="138" y="474"/>
                  </a:cubicBezTo>
                  <a:cubicBezTo>
                    <a:pt x="142" y="482"/>
                    <a:pt x="150" y="486"/>
                    <a:pt x="159" y="486"/>
                  </a:cubicBezTo>
                  <a:cubicBezTo>
                    <a:pt x="407" y="486"/>
                    <a:pt x="407" y="486"/>
                    <a:pt x="407" y="486"/>
                  </a:cubicBezTo>
                  <a:cubicBezTo>
                    <a:pt x="415" y="486"/>
                    <a:pt x="423" y="482"/>
                    <a:pt x="427" y="474"/>
                  </a:cubicBezTo>
                  <a:cubicBezTo>
                    <a:pt x="551" y="259"/>
                    <a:pt x="551" y="259"/>
                    <a:pt x="551" y="259"/>
                  </a:cubicBezTo>
                  <a:cubicBezTo>
                    <a:pt x="555" y="252"/>
                    <a:pt x="555" y="243"/>
                    <a:pt x="551" y="236"/>
                  </a:cubicBezTo>
                  <a:cubicBezTo>
                    <a:pt x="427" y="21"/>
                    <a:pt x="427" y="21"/>
                    <a:pt x="427" y="21"/>
                  </a:cubicBezTo>
                  <a:cubicBezTo>
                    <a:pt x="423" y="14"/>
                    <a:pt x="415" y="9"/>
                    <a:pt x="407" y="9"/>
                  </a:cubicBezTo>
                  <a:lnTo>
                    <a:pt x="159" y="9"/>
                  </a:lnTo>
                  <a:close/>
                </a:path>
              </a:pathLst>
            </a:cu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01" name="Freeform 281"/>
            <p:cNvSpPr/>
            <p:nvPr/>
          </p:nvSpPr>
          <p:spPr bwMode="auto">
            <a:xfrm>
              <a:off x="5211433" y="2774791"/>
              <a:ext cx="954021" cy="834997"/>
            </a:xfrm>
            <a:custGeom>
              <a:cxnLst>
                <a:cxn ang="0">
                  <a:pos x="437" y="205"/>
                </a:cxn>
                <a:cxn ang="0">
                  <a:pos x="339" y="374"/>
                </a:cxn>
                <a:cxn ang="0">
                  <a:pos x="318" y="386"/>
                </a:cxn>
                <a:cxn ang="0">
                  <a:pos x="123" y="386"/>
                </a:cxn>
                <a:cxn ang="0">
                  <a:pos x="102" y="374"/>
                </a:cxn>
                <a:cxn ang="0">
                  <a:pos x="5" y="205"/>
                </a:cxn>
                <a:cxn ang="0">
                  <a:pos x="5" y="181"/>
                </a:cxn>
                <a:cxn ang="0">
                  <a:pos x="102" y="12"/>
                </a:cxn>
                <a:cxn ang="0">
                  <a:pos x="123" y="0"/>
                </a:cxn>
                <a:cxn ang="0">
                  <a:pos x="318" y="0"/>
                </a:cxn>
                <a:cxn ang="0">
                  <a:pos x="339" y="12"/>
                </a:cxn>
                <a:cxn ang="0">
                  <a:pos x="437" y="181"/>
                </a:cxn>
                <a:cxn ang="0">
                  <a:pos x="437" y="205"/>
                </a:cxn>
              </a:cxnLst>
              <a:rect b="b" l="0" r="r" t="0"/>
              <a:pathLst>
                <a:path h="386" w="441">
                  <a:moveTo>
                    <a:pt x="437" y="205"/>
                  </a:moveTo>
                  <a:cubicBezTo>
                    <a:pt x="339" y="374"/>
                    <a:pt x="339" y="374"/>
                    <a:pt x="339" y="374"/>
                  </a:cubicBezTo>
                  <a:cubicBezTo>
                    <a:pt x="335" y="382"/>
                    <a:pt x="327" y="386"/>
                    <a:pt x="318" y="386"/>
                  </a:cubicBezTo>
                  <a:cubicBezTo>
                    <a:pt x="123" y="386"/>
                    <a:pt x="123" y="386"/>
                    <a:pt x="123" y="386"/>
                  </a:cubicBezTo>
                  <a:cubicBezTo>
                    <a:pt x="114" y="386"/>
                    <a:pt x="107" y="382"/>
                    <a:pt x="102" y="374"/>
                  </a:cubicBezTo>
                  <a:cubicBezTo>
                    <a:pt x="5" y="205"/>
                    <a:pt x="5" y="205"/>
                    <a:pt x="5" y="205"/>
                  </a:cubicBezTo>
                  <a:cubicBezTo>
                    <a:pt x="0" y="198"/>
                    <a:pt x="0" y="189"/>
                    <a:pt x="5" y="181"/>
                  </a:cubicBezTo>
                  <a:cubicBezTo>
                    <a:pt x="102" y="12"/>
                    <a:pt x="102" y="12"/>
                    <a:pt x="102" y="12"/>
                  </a:cubicBezTo>
                  <a:cubicBezTo>
                    <a:pt x="107" y="5"/>
                    <a:pt x="114" y="0"/>
                    <a:pt x="123" y="0"/>
                  </a:cubicBezTo>
                  <a:cubicBezTo>
                    <a:pt x="318" y="0"/>
                    <a:pt x="318" y="0"/>
                    <a:pt x="318" y="0"/>
                  </a:cubicBezTo>
                  <a:cubicBezTo>
                    <a:pt x="327" y="0"/>
                    <a:pt x="335" y="5"/>
                    <a:pt x="339" y="12"/>
                  </a:cubicBezTo>
                  <a:cubicBezTo>
                    <a:pt x="437" y="181"/>
                    <a:pt x="437" y="181"/>
                    <a:pt x="437" y="181"/>
                  </a:cubicBezTo>
                  <a:cubicBezTo>
                    <a:pt x="441" y="189"/>
                    <a:pt x="441" y="198"/>
                    <a:pt x="437" y="205"/>
                  </a:cubicBezTo>
                  <a:close/>
                </a:path>
              </a:pathLst>
            </a:cu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02" name="Rectangle 282"/>
            <p:cNvSpPr>
              <a:spLocks noChangeArrowheads="1"/>
            </p:cNvSpPr>
            <p:nvPr/>
          </p:nvSpPr>
          <p:spPr bwMode="auto">
            <a:xfrm>
              <a:off x="5685697" y="3324131"/>
              <a:ext cx="12818" cy="30214"/>
            </a:xfrm>
            <a:prstGeom prst="rect">
              <a:avLst/>
            </a:prstGeom>
            <a:solidFill>
              <a:srgbClr val="FFFFFF"/>
            </a:solidFill>
            <a:ln w="9525">
              <a:noFill/>
              <a:miter lim="800000"/>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03" name="Freeform 283"/>
            <p:cNvSpPr>
              <a:spLocks noEditPoints="1"/>
            </p:cNvSpPr>
            <p:nvPr/>
          </p:nvSpPr>
          <p:spPr bwMode="auto">
            <a:xfrm>
              <a:off x="5531881" y="2958820"/>
              <a:ext cx="313124" cy="417499"/>
            </a:xfrm>
            <a:custGeom>
              <a:cxnLst>
                <a:cxn ang="0">
                  <a:pos x="81" y="51"/>
                </a:cxn>
                <a:cxn ang="0">
                  <a:pos x="81" y="50"/>
                </a:cxn>
                <a:cxn ang="0">
                  <a:pos x="100" y="25"/>
                </a:cxn>
                <a:cxn ang="0">
                  <a:pos x="74" y="0"/>
                </a:cxn>
                <a:cxn ang="0">
                  <a:pos x="47" y="25"/>
                </a:cxn>
                <a:cxn ang="0">
                  <a:pos x="67" y="50"/>
                </a:cxn>
                <a:cxn ang="0">
                  <a:pos x="67" y="51"/>
                </a:cxn>
                <a:cxn ang="0">
                  <a:pos x="0" y="122"/>
                </a:cxn>
                <a:cxn ang="0">
                  <a:pos x="73" y="193"/>
                </a:cxn>
                <a:cxn ang="0">
                  <a:pos x="145" y="122"/>
                </a:cxn>
                <a:cxn ang="0">
                  <a:pos x="81" y="51"/>
                </a:cxn>
                <a:cxn ang="0">
                  <a:pos x="67" y="37"/>
                </a:cxn>
                <a:cxn ang="0">
                  <a:pos x="67" y="44"/>
                </a:cxn>
                <a:cxn ang="0">
                  <a:pos x="53" y="25"/>
                </a:cxn>
                <a:cxn ang="0">
                  <a:pos x="74" y="5"/>
                </a:cxn>
                <a:cxn ang="0">
                  <a:pos x="94" y="25"/>
                </a:cxn>
                <a:cxn ang="0">
                  <a:pos x="81" y="44"/>
                </a:cxn>
                <a:cxn ang="0">
                  <a:pos x="81" y="37"/>
                </a:cxn>
                <a:cxn ang="0">
                  <a:pos x="86" y="32"/>
                </a:cxn>
                <a:cxn ang="0">
                  <a:pos x="74" y="25"/>
                </a:cxn>
                <a:cxn ang="0">
                  <a:pos x="62" y="32"/>
                </a:cxn>
                <a:cxn ang="0">
                  <a:pos x="67" y="37"/>
                </a:cxn>
                <a:cxn ang="0">
                  <a:pos x="73" y="181"/>
                </a:cxn>
                <a:cxn ang="0">
                  <a:pos x="13" y="122"/>
                </a:cxn>
                <a:cxn ang="0">
                  <a:pos x="73" y="63"/>
                </a:cxn>
                <a:cxn ang="0">
                  <a:pos x="132" y="122"/>
                </a:cxn>
                <a:cxn ang="0">
                  <a:pos x="73" y="181"/>
                </a:cxn>
              </a:cxnLst>
              <a:rect b="b" l="0" r="r" t="0"/>
              <a:pathLst>
                <a:path h="193" w="145">
                  <a:moveTo>
                    <a:pt x="81" y="51"/>
                  </a:moveTo>
                  <a:cubicBezTo>
                    <a:pt x="81" y="51"/>
                    <a:pt x="81" y="51"/>
                    <a:pt x="81" y="50"/>
                  </a:cubicBezTo>
                  <a:cubicBezTo>
                    <a:pt x="92" y="47"/>
                    <a:pt x="100" y="37"/>
                    <a:pt x="100" y="25"/>
                  </a:cubicBezTo>
                  <a:cubicBezTo>
                    <a:pt x="100" y="11"/>
                    <a:pt x="88" y="0"/>
                    <a:pt x="74" y="0"/>
                  </a:cubicBezTo>
                  <a:cubicBezTo>
                    <a:pt x="59" y="0"/>
                    <a:pt x="47" y="11"/>
                    <a:pt x="47" y="25"/>
                  </a:cubicBezTo>
                  <a:cubicBezTo>
                    <a:pt x="47" y="37"/>
                    <a:pt x="56" y="47"/>
                    <a:pt x="67" y="50"/>
                  </a:cubicBezTo>
                  <a:cubicBezTo>
                    <a:pt x="67" y="51"/>
                    <a:pt x="67" y="51"/>
                    <a:pt x="67" y="51"/>
                  </a:cubicBezTo>
                  <a:cubicBezTo>
                    <a:pt x="30" y="54"/>
                    <a:pt x="0" y="84"/>
                    <a:pt x="0" y="122"/>
                  </a:cubicBezTo>
                  <a:cubicBezTo>
                    <a:pt x="0" y="161"/>
                    <a:pt x="33" y="193"/>
                    <a:pt x="73" y="193"/>
                  </a:cubicBezTo>
                  <a:cubicBezTo>
                    <a:pt x="113" y="193"/>
                    <a:pt x="145" y="161"/>
                    <a:pt x="145" y="122"/>
                  </a:cubicBezTo>
                  <a:cubicBezTo>
                    <a:pt x="145" y="85"/>
                    <a:pt x="117" y="55"/>
                    <a:pt x="81" y="51"/>
                  </a:cubicBezTo>
                  <a:close/>
                  <a:moveTo>
                    <a:pt x="67" y="37"/>
                  </a:moveTo>
                  <a:cubicBezTo>
                    <a:pt x="67" y="44"/>
                    <a:pt x="67" y="44"/>
                    <a:pt x="67" y="44"/>
                  </a:cubicBezTo>
                  <a:cubicBezTo>
                    <a:pt x="59" y="41"/>
                    <a:pt x="53" y="34"/>
                    <a:pt x="53" y="25"/>
                  </a:cubicBezTo>
                  <a:cubicBezTo>
                    <a:pt x="53" y="14"/>
                    <a:pt x="63" y="5"/>
                    <a:pt x="74" y="5"/>
                  </a:cubicBezTo>
                  <a:cubicBezTo>
                    <a:pt x="85" y="5"/>
                    <a:pt x="94" y="14"/>
                    <a:pt x="94" y="25"/>
                  </a:cubicBezTo>
                  <a:cubicBezTo>
                    <a:pt x="94" y="34"/>
                    <a:pt x="89" y="41"/>
                    <a:pt x="81" y="44"/>
                  </a:cubicBezTo>
                  <a:cubicBezTo>
                    <a:pt x="81" y="37"/>
                    <a:pt x="81" y="37"/>
                    <a:pt x="81" y="37"/>
                  </a:cubicBezTo>
                  <a:cubicBezTo>
                    <a:pt x="84" y="36"/>
                    <a:pt x="86" y="34"/>
                    <a:pt x="86" y="32"/>
                  </a:cubicBezTo>
                  <a:cubicBezTo>
                    <a:pt x="86" y="28"/>
                    <a:pt x="81" y="25"/>
                    <a:pt x="74" y="25"/>
                  </a:cubicBezTo>
                  <a:cubicBezTo>
                    <a:pt x="67" y="25"/>
                    <a:pt x="62" y="28"/>
                    <a:pt x="62" y="32"/>
                  </a:cubicBezTo>
                  <a:cubicBezTo>
                    <a:pt x="62" y="34"/>
                    <a:pt x="64" y="36"/>
                    <a:pt x="67" y="37"/>
                  </a:cubicBezTo>
                  <a:close/>
                  <a:moveTo>
                    <a:pt x="73" y="181"/>
                  </a:moveTo>
                  <a:cubicBezTo>
                    <a:pt x="40" y="181"/>
                    <a:pt x="13" y="154"/>
                    <a:pt x="13" y="122"/>
                  </a:cubicBezTo>
                  <a:cubicBezTo>
                    <a:pt x="13" y="89"/>
                    <a:pt x="40" y="63"/>
                    <a:pt x="73" y="63"/>
                  </a:cubicBezTo>
                  <a:cubicBezTo>
                    <a:pt x="106" y="63"/>
                    <a:pt x="132" y="89"/>
                    <a:pt x="132" y="122"/>
                  </a:cubicBezTo>
                  <a:cubicBezTo>
                    <a:pt x="132" y="154"/>
                    <a:pt x="106" y="181"/>
                    <a:pt x="73" y="18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04" name="Rectangle 284"/>
            <p:cNvSpPr>
              <a:spLocks noChangeArrowheads="1"/>
            </p:cNvSpPr>
            <p:nvPr/>
          </p:nvSpPr>
          <p:spPr bwMode="auto">
            <a:xfrm>
              <a:off x="5557517" y="3216095"/>
              <a:ext cx="28383" cy="12818"/>
            </a:xfrm>
            <a:prstGeom prst="rect">
              <a:avLst/>
            </a:prstGeom>
            <a:solidFill>
              <a:srgbClr val="FFFFFF"/>
            </a:solidFill>
            <a:ln w="9525">
              <a:noFill/>
              <a:miter lim="800000"/>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05" name="Freeform 285"/>
            <p:cNvSpPr/>
            <p:nvPr/>
          </p:nvSpPr>
          <p:spPr bwMode="auto">
            <a:xfrm>
              <a:off x="5695768" y="3123622"/>
              <a:ext cx="117193" cy="116278"/>
            </a:xfrm>
            <a:custGeom>
              <a:cxnLst>
                <a:cxn ang="0">
                  <a:pos x="50" y="33"/>
                </a:cxn>
                <a:cxn ang="0">
                  <a:pos x="44" y="33"/>
                </a:cxn>
                <a:cxn ang="0">
                  <a:pos x="0" y="0"/>
                </a:cxn>
                <a:cxn ang="0">
                  <a:pos x="0" y="7"/>
                </a:cxn>
                <a:cxn ang="0">
                  <a:pos x="2" y="7"/>
                </a:cxn>
                <a:cxn ang="0">
                  <a:pos x="38" y="33"/>
                </a:cxn>
                <a:cxn ang="0">
                  <a:pos x="32" y="33"/>
                </a:cxn>
                <a:cxn ang="0">
                  <a:pos x="29" y="38"/>
                </a:cxn>
                <a:cxn ang="0">
                  <a:pos x="38" y="52"/>
                </a:cxn>
                <a:cxn ang="0">
                  <a:pos x="43" y="52"/>
                </a:cxn>
                <a:cxn ang="0">
                  <a:pos x="52" y="38"/>
                </a:cxn>
                <a:cxn ang="0">
                  <a:pos x="50" y="33"/>
                </a:cxn>
              </a:cxnLst>
              <a:rect b="b" l="0" r="r" t="0"/>
              <a:pathLst>
                <a:path h="54" w="54">
                  <a:moveTo>
                    <a:pt x="50" y="33"/>
                  </a:moveTo>
                  <a:cubicBezTo>
                    <a:pt x="44" y="33"/>
                    <a:pt x="44" y="33"/>
                    <a:pt x="44" y="33"/>
                  </a:cubicBezTo>
                  <a:cubicBezTo>
                    <a:pt x="39" y="14"/>
                    <a:pt x="21" y="0"/>
                    <a:pt x="0" y="0"/>
                  </a:cubicBezTo>
                  <a:cubicBezTo>
                    <a:pt x="0" y="3"/>
                    <a:pt x="0" y="5"/>
                    <a:pt x="0" y="7"/>
                  </a:cubicBezTo>
                  <a:cubicBezTo>
                    <a:pt x="0" y="7"/>
                    <a:pt x="1" y="7"/>
                    <a:pt x="2" y="7"/>
                  </a:cubicBezTo>
                  <a:cubicBezTo>
                    <a:pt x="18" y="7"/>
                    <a:pt x="33" y="18"/>
                    <a:pt x="38" y="33"/>
                  </a:cubicBezTo>
                  <a:cubicBezTo>
                    <a:pt x="32" y="33"/>
                    <a:pt x="32" y="33"/>
                    <a:pt x="32" y="33"/>
                  </a:cubicBezTo>
                  <a:cubicBezTo>
                    <a:pt x="29" y="33"/>
                    <a:pt x="28" y="36"/>
                    <a:pt x="29" y="38"/>
                  </a:cubicBezTo>
                  <a:cubicBezTo>
                    <a:pt x="38" y="52"/>
                    <a:pt x="38" y="52"/>
                    <a:pt x="38" y="52"/>
                  </a:cubicBezTo>
                  <a:cubicBezTo>
                    <a:pt x="39" y="54"/>
                    <a:pt x="42" y="54"/>
                    <a:pt x="43" y="52"/>
                  </a:cubicBezTo>
                  <a:cubicBezTo>
                    <a:pt x="52" y="38"/>
                    <a:pt x="52" y="38"/>
                    <a:pt x="52" y="38"/>
                  </a:cubicBezTo>
                  <a:cubicBezTo>
                    <a:pt x="54" y="36"/>
                    <a:pt x="52" y="33"/>
                    <a:pt x="50" y="33"/>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06" name="Freeform 286"/>
            <p:cNvSpPr>
              <a:spLocks noEditPoints="1"/>
            </p:cNvSpPr>
            <p:nvPr/>
          </p:nvSpPr>
          <p:spPr bwMode="auto">
            <a:xfrm>
              <a:off x="5622523" y="3157498"/>
              <a:ext cx="133673" cy="130011"/>
            </a:xfrm>
            <a:custGeom>
              <a:cxnLst>
                <a:cxn ang="0">
                  <a:pos x="31" y="0"/>
                </a:cxn>
                <a:cxn ang="0">
                  <a:pos x="0" y="30"/>
                </a:cxn>
                <a:cxn ang="0">
                  <a:pos x="31" y="60"/>
                </a:cxn>
                <a:cxn ang="0">
                  <a:pos x="62" y="30"/>
                </a:cxn>
                <a:cxn ang="0">
                  <a:pos x="31" y="0"/>
                </a:cxn>
                <a:cxn ang="0">
                  <a:pos x="29" y="43"/>
                </a:cxn>
                <a:cxn ang="0">
                  <a:pos x="10" y="43"/>
                </a:cxn>
                <a:cxn ang="0">
                  <a:pos x="10" y="39"/>
                </a:cxn>
                <a:cxn ang="0">
                  <a:pos x="17" y="32"/>
                </a:cxn>
                <a:cxn ang="0">
                  <a:pos x="22" y="22"/>
                </a:cxn>
                <a:cxn ang="0">
                  <a:pos x="19" y="19"/>
                </a:cxn>
                <a:cxn ang="0">
                  <a:pos x="15" y="22"/>
                </a:cxn>
                <a:cxn ang="0">
                  <a:pos x="11" y="21"/>
                </a:cxn>
                <a:cxn ang="0">
                  <a:pos x="19" y="14"/>
                </a:cxn>
                <a:cxn ang="0">
                  <a:pos x="25" y="16"/>
                </a:cxn>
                <a:cxn ang="0">
                  <a:pos x="27" y="21"/>
                </a:cxn>
                <a:cxn ang="0">
                  <a:pos x="27" y="26"/>
                </a:cxn>
                <a:cxn ang="0">
                  <a:pos x="24" y="30"/>
                </a:cxn>
                <a:cxn ang="0">
                  <a:pos x="21" y="34"/>
                </a:cxn>
                <a:cxn ang="0">
                  <a:pos x="19" y="37"/>
                </a:cxn>
                <a:cxn ang="0">
                  <a:pos x="17" y="39"/>
                </a:cxn>
                <a:cxn ang="0">
                  <a:pos x="29" y="39"/>
                </a:cxn>
                <a:cxn ang="0">
                  <a:pos x="29" y="43"/>
                </a:cxn>
                <a:cxn ang="0">
                  <a:pos x="49" y="36"/>
                </a:cxn>
                <a:cxn ang="0">
                  <a:pos x="49" y="43"/>
                </a:cxn>
                <a:cxn ang="0">
                  <a:pos x="44" y="43"/>
                </a:cxn>
                <a:cxn ang="0">
                  <a:pos x="44" y="36"/>
                </a:cxn>
                <a:cxn ang="0">
                  <a:pos x="31" y="36"/>
                </a:cxn>
                <a:cxn ang="0">
                  <a:pos x="31" y="33"/>
                </a:cxn>
                <a:cxn ang="0">
                  <a:pos x="42" y="14"/>
                </a:cxn>
                <a:cxn ang="0">
                  <a:pos x="48" y="14"/>
                </a:cxn>
                <a:cxn ang="0">
                  <a:pos x="37" y="32"/>
                </a:cxn>
                <a:cxn ang="0">
                  <a:pos x="44" y="32"/>
                </a:cxn>
                <a:cxn ang="0">
                  <a:pos x="44" y="25"/>
                </a:cxn>
                <a:cxn ang="0">
                  <a:pos x="49" y="25"/>
                </a:cxn>
                <a:cxn ang="0">
                  <a:pos x="49" y="32"/>
                </a:cxn>
                <a:cxn ang="0">
                  <a:pos x="53" y="32"/>
                </a:cxn>
                <a:cxn ang="0">
                  <a:pos x="53" y="36"/>
                </a:cxn>
                <a:cxn ang="0">
                  <a:pos x="49" y="36"/>
                </a:cxn>
              </a:cxnLst>
              <a:rect b="b" l="0" r="r" t="0"/>
              <a:pathLst>
                <a:path h="60" w="62">
                  <a:moveTo>
                    <a:pt x="31" y="0"/>
                  </a:moveTo>
                  <a:cubicBezTo>
                    <a:pt x="14" y="0"/>
                    <a:pt x="0" y="13"/>
                    <a:pt x="0" y="30"/>
                  </a:cubicBezTo>
                  <a:cubicBezTo>
                    <a:pt x="0" y="47"/>
                    <a:pt x="14" y="60"/>
                    <a:pt x="31" y="60"/>
                  </a:cubicBezTo>
                  <a:cubicBezTo>
                    <a:pt x="48" y="60"/>
                    <a:pt x="62" y="47"/>
                    <a:pt x="62" y="30"/>
                  </a:cubicBezTo>
                  <a:cubicBezTo>
                    <a:pt x="62" y="13"/>
                    <a:pt x="48" y="0"/>
                    <a:pt x="31" y="0"/>
                  </a:cubicBezTo>
                  <a:close/>
                  <a:moveTo>
                    <a:pt x="29" y="43"/>
                  </a:moveTo>
                  <a:cubicBezTo>
                    <a:pt x="10" y="43"/>
                    <a:pt x="10" y="43"/>
                    <a:pt x="10" y="43"/>
                  </a:cubicBezTo>
                  <a:cubicBezTo>
                    <a:pt x="10" y="39"/>
                    <a:pt x="10" y="39"/>
                    <a:pt x="10" y="39"/>
                  </a:cubicBezTo>
                  <a:cubicBezTo>
                    <a:pt x="14" y="36"/>
                    <a:pt x="16" y="34"/>
                    <a:pt x="17" y="32"/>
                  </a:cubicBezTo>
                  <a:cubicBezTo>
                    <a:pt x="21" y="28"/>
                    <a:pt x="22" y="25"/>
                    <a:pt x="22" y="22"/>
                  </a:cubicBezTo>
                  <a:cubicBezTo>
                    <a:pt x="22" y="20"/>
                    <a:pt x="21" y="19"/>
                    <a:pt x="19" y="19"/>
                  </a:cubicBezTo>
                  <a:cubicBezTo>
                    <a:pt x="17" y="19"/>
                    <a:pt x="15" y="20"/>
                    <a:pt x="15" y="22"/>
                  </a:cubicBezTo>
                  <a:cubicBezTo>
                    <a:pt x="11" y="21"/>
                    <a:pt x="11" y="21"/>
                    <a:pt x="11" y="21"/>
                  </a:cubicBezTo>
                  <a:cubicBezTo>
                    <a:pt x="11" y="16"/>
                    <a:pt x="15" y="14"/>
                    <a:pt x="19" y="14"/>
                  </a:cubicBezTo>
                  <a:cubicBezTo>
                    <a:pt x="22" y="14"/>
                    <a:pt x="24" y="15"/>
                    <a:pt x="25" y="16"/>
                  </a:cubicBezTo>
                  <a:cubicBezTo>
                    <a:pt x="27" y="18"/>
                    <a:pt x="27" y="19"/>
                    <a:pt x="27" y="21"/>
                  </a:cubicBezTo>
                  <a:cubicBezTo>
                    <a:pt x="27" y="23"/>
                    <a:pt x="27" y="25"/>
                    <a:pt x="27" y="26"/>
                  </a:cubicBezTo>
                  <a:cubicBezTo>
                    <a:pt x="26" y="28"/>
                    <a:pt x="25" y="29"/>
                    <a:pt x="24" y="30"/>
                  </a:cubicBezTo>
                  <a:cubicBezTo>
                    <a:pt x="24" y="32"/>
                    <a:pt x="23" y="33"/>
                    <a:pt x="21" y="34"/>
                  </a:cubicBezTo>
                  <a:cubicBezTo>
                    <a:pt x="20" y="35"/>
                    <a:pt x="19" y="36"/>
                    <a:pt x="19" y="37"/>
                  </a:cubicBezTo>
                  <a:cubicBezTo>
                    <a:pt x="18" y="38"/>
                    <a:pt x="17" y="38"/>
                    <a:pt x="17" y="39"/>
                  </a:cubicBezTo>
                  <a:cubicBezTo>
                    <a:pt x="29" y="39"/>
                    <a:pt x="29" y="39"/>
                    <a:pt x="29" y="39"/>
                  </a:cubicBezTo>
                  <a:lnTo>
                    <a:pt x="29" y="43"/>
                  </a:lnTo>
                  <a:close/>
                  <a:moveTo>
                    <a:pt x="49" y="36"/>
                  </a:moveTo>
                  <a:cubicBezTo>
                    <a:pt x="49" y="43"/>
                    <a:pt x="49" y="43"/>
                    <a:pt x="49" y="43"/>
                  </a:cubicBezTo>
                  <a:cubicBezTo>
                    <a:pt x="44" y="43"/>
                    <a:pt x="44" y="43"/>
                    <a:pt x="44" y="43"/>
                  </a:cubicBezTo>
                  <a:cubicBezTo>
                    <a:pt x="44" y="36"/>
                    <a:pt x="44" y="36"/>
                    <a:pt x="44" y="36"/>
                  </a:cubicBezTo>
                  <a:cubicBezTo>
                    <a:pt x="31" y="36"/>
                    <a:pt x="31" y="36"/>
                    <a:pt x="31" y="36"/>
                  </a:cubicBezTo>
                  <a:cubicBezTo>
                    <a:pt x="31" y="33"/>
                    <a:pt x="31" y="33"/>
                    <a:pt x="31" y="33"/>
                  </a:cubicBezTo>
                  <a:cubicBezTo>
                    <a:pt x="42" y="14"/>
                    <a:pt x="42" y="14"/>
                    <a:pt x="42" y="14"/>
                  </a:cubicBezTo>
                  <a:cubicBezTo>
                    <a:pt x="48" y="14"/>
                    <a:pt x="48" y="14"/>
                    <a:pt x="48" y="14"/>
                  </a:cubicBezTo>
                  <a:cubicBezTo>
                    <a:pt x="37" y="32"/>
                    <a:pt x="37" y="32"/>
                    <a:pt x="37" y="32"/>
                  </a:cubicBezTo>
                  <a:cubicBezTo>
                    <a:pt x="44" y="32"/>
                    <a:pt x="44" y="32"/>
                    <a:pt x="44" y="32"/>
                  </a:cubicBezTo>
                  <a:cubicBezTo>
                    <a:pt x="44" y="25"/>
                    <a:pt x="44" y="25"/>
                    <a:pt x="44" y="25"/>
                  </a:cubicBezTo>
                  <a:cubicBezTo>
                    <a:pt x="49" y="25"/>
                    <a:pt x="49" y="25"/>
                    <a:pt x="49" y="25"/>
                  </a:cubicBezTo>
                  <a:cubicBezTo>
                    <a:pt x="49" y="32"/>
                    <a:pt x="49" y="32"/>
                    <a:pt x="49" y="32"/>
                  </a:cubicBezTo>
                  <a:cubicBezTo>
                    <a:pt x="53" y="32"/>
                    <a:pt x="53" y="32"/>
                    <a:pt x="53" y="32"/>
                  </a:cubicBezTo>
                  <a:cubicBezTo>
                    <a:pt x="53" y="36"/>
                    <a:pt x="53" y="36"/>
                    <a:pt x="53" y="36"/>
                  </a:cubicBezTo>
                  <a:lnTo>
                    <a:pt x="49" y="36"/>
                  </a:ln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nvGrpSpPr>
          <p:cNvPr id="13" name="组合 12"/>
          <p:cNvGrpSpPr/>
          <p:nvPr/>
        </p:nvGrpSpPr>
        <p:grpSpPr>
          <a:xfrm>
            <a:off x="4024858" y="2061316"/>
            <a:ext cx="1202140" cy="1052902"/>
            <a:chOff x="4024858" y="2061316"/>
            <a:chExt cx="1202140" cy="1052902"/>
          </a:xfrm>
        </p:grpSpPr>
        <p:sp>
          <p:nvSpPr>
            <p:cNvPr id="5407" name="Freeform 287"/>
            <p:cNvSpPr/>
            <p:nvPr/>
          </p:nvSpPr>
          <p:spPr bwMode="auto">
            <a:xfrm>
              <a:off x="4024858" y="2061316"/>
              <a:ext cx="1202140" cy="1052902"/>
            </a:xfrm>
            <a:custGeom>
              <a:cxnLst>
                <a:cxn ang="0">
                  <a:pos x="551" y="257"/>
                </a:cxn>
                <a:cxn ang="0">
                  <a:pos x="426" y="473"/>
                </a:cxn>
                <a:cxn ang="0">
                  <a:pos x="402" y="487"/>
                </a:cxn>
                <a:cxn ang="0">
                  <a:pos x="154" y="487"/>
                </a:cxn>
                <a:cxn ang="0">
                  <a:pos x="129" y="473"/>
                </a:cxn>
                <a:cxn ang="0">
                  <a:pos x="5" y="257"/>
                </a:cxn>
                <a:cxn ang="0">
                  <a:pos x="5" y="229"/>
                </a:cxn>
                <a:cxn ang="0">
                  <a:pos x="129" y="14"/>
                </a:cxn>
                <a:cxn ang="0">
                  <a:pos x="154" y="0"/>
                </a:cxn>
                <a:cxn ang="0">
                  <a:pos x="402" y="0"/>
                </a:cxn>
                <a:cxn ang="0">
                  <a:pos x="426" y="14"/>
                </a:cxn>
                <a:cxn ang="0">
                  <a:pos x="551" y="229"/>
                </a:cxn>
                <a:cxn ang="0">
                  <a:pos x="551" y="257"/>
                </a:cxn>
              </a:cxnLst>
              <a:rect b="b" l="0" r="r" t="0"/>
              <a:pathLst>
                <a:path h="487" w="556">
                  <a:moveTo>
                    <a:pt x="551" y="257"/>
                  </a:moveTo>
                  <a:cubicBezTo>
                    <a:pt x="426" y="473"/>
                    <a:pt x="426" y="473"/>
                    <a:pt x="426" y="473"/>
                  </a:cubicBezTo>
                  <a:cubicBezTo>
                    <a:pt x="421" y="481"/>
                    <a:pt x="412" y="487"/>
                    <a:pt x="402" y="487"/>
                  </a:cubicBezTo>
                  <a:cubicBezTo>
                    <a:pt x="154" y="487"/>
                    <a:pt x="154" y="487"/>
                    <a:pt x="154" y="487"/>
                  </a:cubicBezTo>
                  <a:cubicBezTo>
                    <a:pt x="144" y="487"/>
                    <a:pt x="134" y="481"/>
                    <a:pt x="129" y="473"/>
                  </a:cubicBezTo>
                  <a:cubicBezTo>
                    <a:pt x="5" y="257"/>
                    <a:pt x="5" y="257"/>
                    <a:pt x="5" y="257"/>
                  </a:cubicBezTo>
                  <a:cubicBezTo>
                    <a:pt x="0" y="249"/>
                    <a:pt x="0" y="238"/>
                    <a:pt x="5" y="229"/>
                  </a:cubicBezTo>
                  <a:cubicBezTo>
                    <a:pt x="129" y="14"/>
                    <a:pt x="129" y="14"/>
                    <a:pt x="129" y="14"/>
                  </a:cubicBezTo>
                  <a:cubicBezTo>
                    <a:pt x="134" y="6"/>
                    <a:pt x="144" y="0"/>
                    <a:pt x="154" y="0"/>
                  </a:cubicBezTo>
                  <a:cubicBezTo>
                    <a:pt x="402" y="0"/>
                    <a:pt x="402" y="0"/>
                    <a:pt x="402" y="0"/>
                  </a:cubicBezTo>
                  <a:cubicBezTo>
                    <a:pt x="412" y="0"/>
                    <a:pt x="421" y="6"/>
                    <a:pt x="426" y="14"/>
                  </a:cubicBezTo>
                  <a:cubicBezTo>
                    <a:pt x="551" y="229"/>
                    <a:pt x="551" y="229"/>
                    <a:pt x="551" y="229"/>
                  </a:cubicBezTo>
                  <a:cubicBezTo>
                    <a:pt x="556" y="238"/>
                    <a:pt x="556" y="249"/>
                    <a:pt x="551" y="257"/>
                  </a:cubicBezTo>
                  <a:close/>
                </a:path>
              </a:pathLst>
            </a:custGeom>
            <a:solidFill>
              <a:srgbClr val="E6E6E6"/>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nvGrpSpPr>
            <p:cNvPr id="2" name="组合 1">
              <a:extLst>
                <a:ext uri="{FF2B5EF4-FFF2-40B4-BE49-F238E27FC236}">
                  <a16:creationId xmlns:a16="http://schemas.microsoft.com/office/drawing/2014/main" id="{BE3B9650-753C-498E-9808-A95371A491DA}"/>
                </a:ext>
              </a:extLst>
            </p:cNvPr>
            <p:cNvGrpSpPr/>
            <p:nvPr/>
          </p:nvGrpSpPr>
          <p:grpSpPr>
            <a:xfrm>
              <a:off x="4223535" y="2329825"/>
              <a:ext cx="794713" cy="522790"/>
              <a:chOff x="4119563" y="2245519"/>
              <a:chExt cx="1033463" cy="679848"/>
            </a:xfrm>
          </p:grpSpPr>
          <p:sp>
            <p:nvSpPr>
              <p:cNvPr id="5408" name="Freeform 288"/>
              <p:cNvSpPr/>
              <p:nvPr/>
            </p:nvSpPr>
            <p:spPr bwMode="auto">
              <a:xfrm>
                <a:off x="5036345" y="2405064"/>
                <a:ext cx="1191" cy="3572"/>
              </a:xfrm>
              <a:custGeom>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1"/>
                  </a:cxn>
                </a:cxnLst>
                <a:rect b="b" l="0" r="r" t="0"/>
                <a:pathLst>
                  <a:path h="1">
                    <a:moveTo>
                      <a:pt x="0" y="1"/>
                    </a:move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1"/>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09" name="Freeform 289"/>
              <p:cNvSpPr/>
              <p:nvPr/>
            </p:nvSpPr>
            <p:spPr bwMode="auto">
              <a:xfrm>
                <a:off x="5047060" y="2377679"/>
                <a:ext cx="3572" cy="2381"/>
              </a:xfrm>
              <a:custGeom>
                <a:cxnLst>
                  <a:cxn ang="0">
                    <a:pos x="0" y="0"/>
                  </a:cxn>
                  <a:cxn ang="0">
                    <a:pos x="0" y="0"/>
                  </a:cxn>
                  <a:cxn ang="0">
                    <a:pos x="0" y="1"/>
                  </a:cxn>
                  <a:cxn ang="0">
                    <a:pos x="0"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0"/>
                  </a:cxn>
                  <a:cxn ang="0">
                    <a:pos x="0" y="0"/>
                  </a:cxn>
                  <a:cxn ang="0">
                    <a:pos x="0" y="0"/>
                  </a:cxn>
                  <a:cxn ang="0">
                    <a:pos x="0" y="0"/>
                  </a:cxn>
                  <a:cxn ang="0">
                    <a:pos x="0" y="0"/>
                  </a:cxn>
                  <a:cxn ang="0">
                    <a:pos x="0" y="0"/>
                  </a:cxn>
                  <a:cxn ang="0">
                    <a:pos x="0" y="0"/>
                  </a:cxn>
                </a:cxnLst>
                <a:rect b="b" l="0" r="r" t="0"/>
                <a:pathLst>
                  <a:path h="1" w="1">
                    <a:moveTo>
                      <a:pt x="0" y="0"/>
                    </a:moveTo>
                    <a:cubicBezTo>
                      <a:pt x="0" y="0"/>
                      <a:pt x="0" y="0"/>
                      <a:pt x="0" y="0"/>
                    </a:cubicBezTo>
                    <a:cubicBezTo>
                      <a:pt x="0" y="0"/>
                      <a:pt x="0" y="0"/>
                      <a:pt x="0" y="1"/>
                    </a:cubicBezTo>
                    <a:cubicBezTo>
                      <a:pt x="0" y="1"/>
                      <a:pt x="0" y="1"/>
                      <a:pt x="0" y="1"/>
                    </a:cubicBezTo>
                    <a:cubicBezTo>
                      <a:pt x="0" y="1"/>
                      <a:pt x="0" y="1"/>
                      <a:pt x="0" y="1"/>
                    </a:cubicBezTo>
                    <a:cubicBezTo>
                      <a:pt x="0" y="1"/>
                      <a:pt x="0" y="1"/>
                      <a:pt x="0" y="1"/>
                    </a:cubicBezTo>
                    <a:cubicBezTo>
                      <a:pt x="0"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0"/>
                    </a:cubicBezTo>
                    <a:cubicBezTo>
                      <a:pt x="1" y="0"/>
                      <a:pt x="1" y="0"/>
                      <a:pt x="1"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10" name="Freeform 290"/>
              <p:cNvSpPr/>
              <p:nvPr/>
            </p:nvSpPr>
            <p:spPr bwMode="auto">
              <a:xfrm>
                <a:off x="5053014" y="2380060"/>
                <a:ext cx="2381" cy="1191"/>
              </a:xfrm>
              <a:custGeom>
                <a:cxnLst>
                  <a:cxn ang="0">
                    <a:pos x="0" y="0"/>
                  </a:cxn>
                  <a:cxn ang="0">
                    <a:pos x="1" y="0"/>
                  </a:cxn>
                  <a:cxn ang="0">
                    <a:pos x="1" y="0"/>
                  </a:cxn>
                  <a:cxn ang="0">
                    <a:pos x="1" y="0"/>
                  </a:cxn>
                  <a:cxn ang="0">
                    <a:pos x="1" y="0"/>
                  </a:cxn>
                  <a:cxn ang="0">
                    <a:pos x="1" y="0"/>
                  </a:cxn>
                  <a:cxn ang="0">
                    <a:pos x="1"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b="b" l="0" r="r" t="0"/>
                <a:pathLst>
                  <a:path w="1">
                    <a:moveTo>
                      <a:pt x="0" y="0"/>
                    </a:moveTo>
                    <a:cubicBezTo>
                      <a:pt x="0"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11" name="Freeform 291"/>
              <p:cNvSpPr/>
              <p:nvPr/>
            </p:nvSpPr>
            <p:spPr bwMode="auto">
              <a:xfrm>
                <a:off x="4999435" y="2290763"/>
                <a:ext cx="8335" cy="4763"/>
              </a:xfrm>
              <a:custGeom>
                <a:cxnLst>
                  <a:cxn ang="0">
                    <a:pos x="0" y="2"/>
                  </a:cxn>
                  <a:cxn ang="0">
                    <a:pos x="0" y="2"/>
                  </a:cxn>
                  <a:cxn ang="0">
                    <a:pos x="0" y="2"/>
                  </a:cxn>
                  <a:cxn ang="0">
                    <a:pos x="0" y="2"/>
                  </a:cxn>
                  <a:cxn ang="0">
                    <a:pos x="1" y="2"/>
                  </a:cxn>
                  <a:cxn ang="0">
                    <a:pos x="1" y="2"/>
                  </a:cxn>
                  <a:cxn ang="0">
                    <a:pos x="1" y="2"/>
                  </a:cxn>
                  <a:cxn ang="0">
                    <a:pos x="1" y="2"/>
                  </a:cxn>
                  <a:cxn ang="0">
                    <a:pos x="1" y="2"/>
                  </a:cxn>
                  <a:cxn ang="0">
                    <a:pos x="1" y="2"/>
                  </a:cxn>
                  <a:cxn ang="0">
                    <a:pos x="1" y="2"/>
                  </a:cxn>
                  <a:cxn ang="0">
                    <a:pos x="1" y="2"/>
                  </a:cxn>
                  <a:cxn ang="0">
                    <a:pos x="2" y="2"/>
                  </a:cxn>
                  <a:cxn ang="0">
                    <a:pos x="2" y="2"/>
                  </a:cxn>
                  <a:cxn ang="0">
                    <a:pos x="2" y="2"/>
                  </a:cxn>
                  <a:cxn ang="0">
                    <a:pos x="2" y="2"/>
                  </a:cxn>
                  <a:cxn ang="0">
                    <a:pos x="2" y="2"/>
                  </a:cxn>
                  <a:cxn ang="0">
                    <a:pos x="2" y="2"/>
                  </a:cxn>
                  <a:cxn ang="0">
                    <a:pos x="2" y="1"/>
                  </a:cxn>
                  <a:cxn ang="0">
                    <a:pos x="2" y="1"/>
                  </a:cxn>
                  <a:cxn ang="0">
                    <a:pos x="2" y="1"/>
                  </a:cxn>
                  <a:cxn ang="0">
                    <a:pos x="2" y="1"/>
                  </a:cxn>
                  <a:cxn ang="0">
                    <a:pos x="3" y="1"/>
                  </a:cxn>
                  <a:cxn ang="0">
                    <a:pos x="3" y="1"/>
                  </a:cxn>
                  <a:cxn ang="0">
                    <a:pos x="3" y="1"/>
                  </a:cxn>
                  <a:cxn ang="0">
                    <a:pos x="3" y="1"/>
                  </a:cxn>
                  <a:cxn ang="0">
                    <a:pos x="2" y="0"/>
                  </a:cxn>
                  <a:cxn ang="0">
                    <a:pos x="2" y="0"/>
                  </a:cxn>
                  <a:cxn ang="0">
                    <a:pos x="2" y="0"/>
                  </a:cxn>
                  <a:cxn ang="0">
                    <a:pos x="2" y="0"/>
                  </a:cxn>
                  <a:cxn ang="0">
                    <a:pos x="2"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1"/>
                  </a:cxn>
                  <a:cxn ang="0">
                    <a:pos x="0" y="1"/>
                  </a:cxn>
                  <a:cxn ang="0">
                    <a:pos x="0" y="1"/>
                  </a:cxn>
                  <a:cxn ang="0">
                    <a:pos x="0" y="2"/>
                  </a:cxn>
                </a:cxnLst>
                <a:rect b="b" l="0" r="r" t="0"/>
                <a:pathLst>
                  <a:path h="2" w="3">
                    <a:moveTo>
                      <a:pt x="0" y="2"/>
                    </a:moveTo>
                    <a:cubicBezTo>
                      <a:pt x="0" y="2"/>
                      <a:pt x="0" y="2"/>
                      <a:pt x="0" y="2"/>
                    </a:cubicBezTo>
                    <a:cubicBezTo>
                      <a:pt x="0" y="2"/>
                      <a:pt x="0" y="2"/>
                      <a:pt x="0" y="2"/>
                    </a:cubicBezTo>
                    <a:cubicBezTo>
                      <a:pt x="0" y="2"/>
                      <a:pt x="0" y="2"/>
                      <a:pt x="0"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1"/>
                      <a:pt x="2" y="1"/>
                      <a:pt x="2" y="1"/>
                    </a:cubicBezTo>
                    <a:cubicBezTo>
                      <a:pt x="2" y="1"/>
                      <a:pt x="2" y="1"/>
                      <a:pt x="2" y="1"/>
                    </a:cubicBezTo>
                    <a:cubicBezTo>
                      <a:pt x="2" y="1"/>
                      <a:pt x="2" y="1"/>
                      <a:pt x="2" y="1"/>
                    </a:cubicBezTo>
                    <a:cubicBezTo>
                      <a:pt x="2" y="1"/>
                      <a:pt x="2" y="1"/>
                      <a:pt x="2" y="1"/>
                    </a:cubicBezTo>
                    <a:cubicBezTo>
                      <a:pt x="2" y="1"/>
                      <a:pt x="3" y="1"/>
                      <a:pt x="3" y="1"/>
                    </a:cubicBezTo>
                    <a:cubicBezTo>
                      <a:pt x="3" y="1"/>
                      <a:pt x="3" y="1"/>
                      <a:pt x="3" y="1"/>
                    </a:cubicBezTo>
                    <a:cubicBezTo>
                      <a:pt x="3" y="1"/>
                      <a:pt x="3" y="1"/>
                      <a:pt x="3" y="1"/>
                    </a:cubicBezTo>
                    <a:cubicBezTo>
                      <a:pt x="3" y="1"/>
                      <a:pt x="3" y="1"/>
                      <a:pt x="3" y="1"/>
                    </a:cubicBezTo>
                    <a:cubicBezTo>
                      <a:pt x="3" y="0"/>
                      <a:pt x="2" y="0"/>
                      <a:pt x="2" y="0"/>
                    </a:cubicBezTo>
                    <a:cubicBezTo>
                      <a:pt x="2" y="0"/>
                      <a:pt x="2" y="0"/>
                      <a:pt x="2" y="0"/>
                    </a:cubicBezTo>
                    <a:cubicBezTo>
                      <a:pt x="2" y="0"/>
                      <a:pt x="2" y="0"/>
                      <a:pt x="2" y="0"/>
                    </a:cubicBezTo>
                    <a:cubicBezTo>
                      <a:pt x="2" y="0"/>
                      <a:pt x="2" y="0"/>
                      <a:pt x="2" y="0"/>
                    </a:cubicBezTo>
                    <a:cubicBezTo>
                      <a:pt x="2" y="0"/>
                      <a:pt x="2" y="0"/>
                      <a:pt x="2" y="0"/>
                    </a:cubicBezTo>
                    <a:cubicBezTo>
                      <a:pt x="2"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0" y="0"/>
                      <a:pt x="0" y="0"/>
                      <a:pt x="0" y="0"/>
                    </a:cubicBezTo>
                    <a:cubicBezTo>
                      <a:pt x="0" y="0"/>
                      <a:pt x="0" y="0"/>
                      <a:pt x="0" y="1"/>
                    </a:cubicBezTo>
                    <a:cubicBezTo>
                      <a:pt x="0" y="1"/>
                      <a:pt x="0" y="1"/>
                      <a:pt x="0" y="1"/>
                    </a:cubicBezTo>
                    <a:cubicBezTo>
                      <a:pt x="0" y="1"/>
                      <a:pt x="0" y="1"/>
                      <a:pt x="0" y="1"/>
                    </a:cubicBezTo>
                    <a:cubicBezTo>
                      <a:pt x="0" y="2"/>
                      <a:pt x="0" y="2"/>
                      <a:pt x="0" y="2"/>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12" name="Freeform 292"/>
              <p:cNvSpPr/>
              <p:nvPr/>
            </p:nvSpPr>
            <p:spPr bwMode="auto">
              <a:xfrm>
                <a:off x="4982766" y="2303860"/>
                <a:ext cx="5954" cy="3572"/>
              </a:xfrm>
              <a:custGeom>
                <a:cxnLst>
                  <a:cxn ang="0">
                    <a:pos x="0" y="1"/>
                  </a:cxn>
                  <a:cxn ang="0">
                    <a:pos x="0"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2" y="1"/>
                  </a:cxn>
                  <a:cxn ang="0">
                    <a:pos x="2" y="1"/>
                  </a:cxn>
                  <a:cxn ang="0">
                    <a:pos x="2" y="1"/>
                  </a:cxn>
                  <a:cxn ang="0">
                    <a:pos x="2" y="1"/>
                  </a:cxn>
                  <a:cxn ang="0">
                    <a:pos x="2" y="0"/>
                  </a:cxn>
                  <a:cxn ang="0">
                    <a:pos x="2"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0" y="1"/>
                  </a:cxn>
                  <a:cxn ang="0">
                    <a:pos x="0" y="1"/>
                  </a:cxn>
                </a:cxnLst>
                <a:rect b="b" l="0" r="r" t="0"/>
                <a:pathLst>
                  <a:path h="1" w="2">
                    <a:moveTo>
                      <a:pt x="0" y="1"/>
                    </a:moveTo>
                    <a:cubicBezTo>
                      <a:pt x="0" y="1"/>
                      <a:pt x="0" y="1"/>
                      <a:pt x="0" y="1"/>
                    </a:cubicBezTo>
                    <a:cubicBezTo>
                      <a:pt x="0" y="1"/>
                      <a:pt x="0" y="1"/>
                      <a:pt x="0" y="1"/>
                    </a:cubicBezTo>
                    <a:cubicBezTo>
                      <a:pt x="0" y="1"/>
                      <a:pt x="0" y="1"/>
                      <a:pt x="0" y="1"/>
                    </a:cubicBezTo>
                    <a:cubicBezTo>
                      <a:pt x="0"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2" y="1"/>
                    </a:cubicBezTo>
                    <a:cubicBezTo>
                      <a:pt x="2" y="1"/>
                      <a:pt x="2" y="1"/>
                      <a:pt x="2" y="1"/>
                    </a:cubicBezTo>
                    <a:cubicBezTo>
                      <a:pt x="2" y="1"/>
                      <a:pt x="2" y="1"/>
                      <a:pt x="2" y="1"/>
                    </a:cubicBezTo>
                    <a:cubicBezTo>
                      <a:pt x="2" y="1"/>
                      <a:pt x="2" y="1"/>
                      <a:pt x="2" y="1"/>
                    </a:cubicBezTo>
                    <a:cubicBezTo>
                      <a:pt x="2" y="1"/>
                      <a:pt x="2" y="1"/>
                      <a:pt x="2" y="0"/>
                    </a:cubicBezTo>
                    <a:cubicBezTo>
                      <a:pt x="2" y="0"/>
                      <a:pt x="2" y="0"/>
                      <a:pt x="2"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0" y="0"/>
                      <a:pt x="0" y="0"/>
                      <a:pt x="0" y="0"/>
                    </a:cubicBezTo>
                    <a:cubicBezTo>
                      <a:pt x="0" y="0"/>
                      <a:pt x="0" y="0"/>
                      <a:pt x="0" y="0"/>
                    </a:cubicBezTo>
                    <a:cubicBezTo>
                      <a:pt x="0" y="0"/>
                      <a:pt x="0" y="0"/>
                      <a:pt x="0" y="1"/>
                    </a:cubicBezTo>
                    <a:cubicBezTo>
                      <a:pt x="0" y="1"/>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13" name="Freeform 293"/>
              <p:cNvSpPr/>
              <p:nvPr/>
            </p:nvSpPr>
            <p:spPr bwMode="auto">
              <a:xfrm>
                <a:off x="4904185" y="2295526"/>
                <a:ext cx="2381" cy="1191"/>
              </a:xfrm>
              <a:custGeom>
                <a:cxnLst>
                  <a:cxn ang="0">
                    <a:pos x="0" y="0"/>
                  </a:cxn>
                  <a:cxn ang="0">
                    <a:pos x="0" y="0"/>
                  </a:cxn>
                  <a:cxn ang="0">
                    <a:pos x="0" y="0"/>
                  </a:cxn>
                  <a:cxn ang="0">
                    <a:pos x="0" y="0"/>
                  </a:cxn>
                  <a:cxn ang="0">
                    <a:pos x="0" y="0"/>
                  </a:cxn>
                  <a:cxn ang="0">
                    <a:pos x="0" y="0"/>
                  </a:cxn>
                  <a:cxn ang="0">
                    <a:pos x="0" y="0"/>
                  </a:cxn>
                  <a:cxn ang="0">
                    <a:pos x="0" y="0"/>
                  </a:cxn>
                  <a:cxn ang="0">
                    <a:pos x="0" y="0"/>
                  </a:cxn>
                  <a:cxn ang="0">
                    <a:pos x="1" y="0"/>
                  </a:cxn>
                  <a:cxn ang="0">
                    <a:pos x="0" y="0"/>
                  </a:cxn>
                </a:cxnLst>
                <a:rect b="b" l="0" r="r" t="0"/>
                <a:pathLst>
                  <a:path w="1">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1" y="0"/>
                      <a:pt x="1" y="0"/>
                    </a:cubicBezTo>
                    <a:cubicBezTo>
                      <a:pt x="1"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14" name="Freeform 294"/>
              <p:cNvSpPr/>
              <p:nvPr/>
            </p:nvSpPr>
            <p:spPr bwMode="auto">
              <a:xfrm>
                <a:off x="4906566" y="2295526"/>
                <a:ext cx="8335" cy="3572"/>
              </a:xfrm>
              <a:custGeom>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1" y="1"/>
                  </a:cxn>
                  <a:cxn ang="0">
                    <a:pos x="1" y="1"/>
                  </a:cxn>
                  <a:cxn ang="0">
                    <a:pos x="1" y="1"/>
                  </a:cxn>
                  <a:cxn ang="0">
                    <a:pos x="2" y="1"/>
                  </a:cxn>
                  <a:cxn ang="0">
                    <a:pos x="2" y="1"/>
                  </a:cxn>
                  <a:cxn ang="0">
                    <a:pos x="2" y="1"/>
                  </a:cxn>
                  <a:cxn ang="0">
                    <a:pos x="2" y="1"/>
                  </a:cxn>
                  <a:cxn ang="0">
                    <a:pos x="3" y="1"/>
                  </a:cxn>
                  <a:cxn ang="0">
                    <a:pos x="3" y="1"/>
                  </a:cxn>
                  <a:cxn ang="0">
                    <a:pos x="3" y="1"/>
                  </a:cxn>
                  <a:cxn ang="0">
                    <a:pos x="3" y="1"/>
                  </a:cxn>
                  <a:cxn ang="0">
                    <a:pos x="3" y="1"/>
                  </a:cxn>
                  <a:cxn ang="0">
                    <a:pos x="2" y="1"/>
                  </a:cxn>
                  <a:cxn ang="0">
                    <a:pos x="2" y="1"/>
                  </a:cxn>
                  <a:cxn ang="0">
                    <a:pos x="2" y="1"/>
                  </a:cxn>
                  <a:cxn ang="0">
                    <a:pos x="2" y="1"/>
                  </a:cxn>
                  <a:cxn ang="0">
                    <a:pos x="2" y="1"/>
                  </a:cxn>
                  <a:cxn ang="0">
                    <a:pos x="1" y="0"/>
                  </a:cxn>
                  <a:cxn ang="0">
                    <a:pos x="1" y="0"/>
                  </a:cxn>
                  <a:cxn ang="0">
                    <a:pos x="0" y="0"/>
                  </a:cxn>
                  <a:cxn ang="0">
                    <a:pos x="0" y="1"/>
                  </a:cxn>
                </a:cxnLst>
                <a:rect b="b" l="0" r="r" t="0"/>
                <a:pathLst>
                  <a:path h="1" w="3">
                    <a:moveTo>
                      <a:pt x="0" y="1"/>
                    </a:move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1" y="1"/>
                    </a:cubicBezTo>
                    <a:cubicBezTo>
                      <a:pt x="1" y="1"/>
                      <a:pt x="1" y="1"/>
                      <a:pt x="1" y="1"/>
                    </a:cubicBezTo>
                    <a:cubicBezTo>
                      <a:pt x="1" y="1"/>
                      <a:pt x="1" y="1"/>
                      <a:pt x="1" y="1"/>
                    </a:cubicBezTo>
                    <a:cubicBezTo>
                      <a:pt x="2" y="1"/>
                      <a:pt x="2" y="1"/>
                      <a:pt x="2" y="1"/>
                    </a:cubicBezTo>
                    <a:cubicBezTo>
                      <a:pt x="2" y="1"/>
                      <a:pt x="2" y="1"/>
                      <a:pt x="2" y="1"/>
                    </a:cubicBezTo>
                    <a:cubicBezTo>
                      <a:pt x="2" y="1"/>
                      <a:pt x="2" y="1"/>
                      <a:pt x="2" y="1"/>
                    </a:cubicBezTo>
                    <a:cubicBezTo>
                      <a:pt x="2" y="1"/>
                      <a:pt x="2" y="1"/>
                      <a:pt x="2"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0"/>
                      <a:pt x="1" y="0"/>
                      <a:pt x="1" y="0"/>
                    </a:cubicBezTo>
                    <a:cubicBezTo>
                      <a:pt x="1" y="0"/>
                      <a:pt x="1" y="0"/>
                      <a:pt x="1" y="0"/>
                    </a:cubicBezTo>
                    <a:cubicBezTo>
                      <a:pt x="1" y="0"/>
                      <a:pt x="0" y="0"/>
                      <a:pt x="0" y="0"/>
                    </a:cubicBezTo>
                    <a:cubicBezTo>
                      <a:pt x="0" y="0"/>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15" name="Freeform 295"/>
              <p:cNvSpPr/>
              <p:nvPr/>
            </p:nvSpPr>
            <p:spPr bwMode="auto">
              <a:xfrm>
                <a:off x="4788694" y="2278858"/>
                <a:ext cx="5954" cy="2381"/>
              </a:xfrm>
              <a:custGeom>
                <a:cxnLst>
                  <a:cxn ang="0">
                    <a:pos x="0" y="0"/>
                  </a:cxn>
                  <a:cxn ang="0">
                    <a:pos x="0" y="0"/>
                  </a:cxn>
                  <a:cxn ang="0">
                    <a:pos x="0" y="0"/>
                  </a:cxn>
                  <a:cxn ang="0">
                    <a:pos x="0" y="0"/>
                  </a:cxn>
                  <a:cxn ang="0">
                    <a:pos x="0" y="0"/>
                  </a:cxn>
                  <a:cxn ang="0">
                    <a:pos x="0" y="0"/>
                  </a:cxn>
                  <a:cxn ang="0">
                    <a:pos x="0" y="0"/>
                  </a:cxn>
                  <a:cxn ang="0">
                    <a:pos x="0" y="0"/>
                  </a:cxn>
                  <a:cxn ang="0">
                    <a:pos x="1" y="0"/>
                  </a:cxn>
                  <a:cxn ang="0">
                    <a:pos x="1" y="0"/>
                  </a:cxn>
                  <a:cxn ang="0">
                    <a:pos x="1" y="0"/>
                  </a:cxn>
                  <a:cxn ang="0">
                    <a:pos x="1" y="0"/>
                  </a:cxn>
                  <a:cxn ang="0">
                    <a:pos x="1" y="0"/>
                  </a:cxn>
                  <a:cxn ang="0">
                    <a:pos x="1" y="1"/>
                  </a:cxn>
                  <a:cxn ang="0">
                    <a:pos x="1" y="1"/>
                  </a:cxn>
                  <a:cxn ang="0">
                    <a:pos x="1" y="1"/>
                  </a:cxn>
                  <a:cxn ang="0">
                    <a:pos x="1" y="1"/>
                  </a:cxn>
                  <a:cxn ang="0">
                    <a:pos x="1" y="0"/>
                  </a:cxn>
                  <a:cxn ang="0">
                    <a:pos x="1" y="0"/>
                  </a:cxn>
                  <a:cxn ang="0">
                    <a:pos x="1" y="0"/>
                  </a:cxn>
                  <a:cxn ang="0">
                    <a:pos x="1" y="1"/>
                  </a:cxn>
                  <a:cxn ang="0">
                    <a:pos x="1" y="1"/>
                  </a:cxn>
                  <a:cxn ang="0">
                    <a:pos x="2" y="0"/>
                  </a:cxn>
                  <a:cxn ang="0">
                    <a:pos x="2"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0" y="0"/>
                  </a:cxn>
                  <a:cxn ang="0">
                    <a:pos x="0" y="0"/>
                  </a:cxn>
                  <a:cxn ang="0">
                    <a:pos x="0" y="0"/>
                  </a:cxn>
                </a:cxnLst>
                <a:rect b="b" l="0" r="r" t="0"/>
                <a:pathLst>
                  <a:path h="1" w="2">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1"/>
                    </a:cubicBezTo>
                    <a:cubicBezTo>
                      <a:pt x="1" y="1"/>
                      <a:pt x="1" y="1"/>
                      <a:pt x="1" y="1"/>
                    </a:cubicBezTo>
                    <a:cubicBezTo>
                      <a:pt x="1" y="1"/>
                      <a:pt x="1" y="1"/>
                      <a:pt x="1" y="1"/>
                    </a:cubicBezTo>
                    <a:cubicBezTo>
                      <a:pt x="1" y="1"/>
                      <a:pt x="1" y="1"/>
                      <a:pt x="1" y="1"/>
                    </a:cubicBezTo>
                    <a:cubicBezTo>
                      <a:pt x="1" y="1"/>
                      <a:pt x="1" y="0"/>
                      <a:pt x="1" y="0"/>
                    </a:cubicBezTo>
                    <a:cubicBezTo>
                      <a:pt x="1" y="0"/>
                      <a:pt x="1" y="0"/>
                      <a:pt x="1" y="0"/>
                    </a:cubicBezTo>
                    <a:cubicBezTo>
                      <a:pt x="1" y="0"/>
                      <a:pt x="1" y="0"/>
                      <a:pt x="1" y="0"/>
                    </a:cubicBezTo>
                    <a:cubicBezTo>
                      <a:pt x="1" y="0"/>
                      <a:pt x="1" y="1"/>
                      <a:pt x="1" y="1"/>
                    </a:cubicBezTo>
                    <a:cubicBezTo>
                      <a:pt x="1" y="1"/>
                      <a:pt x="1" y="1"/>
                      <a:pt x="1" y="1"/>
                    </a:cubicBezTo>
                    <a:cubicBezTo>
                      <a:pt x="2" y="1"/>
                      <a:pt x="2" y="0"/>
                      <a:pt x="2" y="0"/>
                    </a:cubicBezTo>
                    <a:cubicBezTo>
                      <a:pt x="2" y="0"/>
                      <a:pt x="2" y="0"/>
                      <a:pt x="2" y="0"/>
                    </a:cubicBezTo>
                    <a:cubicBezTo>
                      <a:pt x="2" y="0"/>
                      <a:pt x="2"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0" y="0"/>
                      <a:pt x="0" y="0"/>
                    </a:cubicBezTo>
                    <a:cubicBezTo>
                      <a:pt x="0" y="0"/>
                      <a:pt x="0" y="0"/>
                      <a:pt x="0" y="0"/>
                    </a:cubicBezTo>
                    <a:cubicBezTo>
                      <a:pt x="0" y="0"/>
                      <a:pt x="0" y="0"/>
                      <a:pt x="0" y="0"/>
                    </a:cubicBezTo>
                    <a:cubicBezTo>
                      <a:pt x="0" y="0"/>
                      <a:pt x="0" y="0"/>
                      <a:pt x="0" y="0"/>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16" name="Freeform 296"/>
              <p:cNvSpPr/>
              <p:nvPr/>
            </p:nvSpPr>
            <p:spPr bwMode="auto">
              <a:xfrm>
                <a:off x="4794648" y="2276476"/>
                <a:ext cx="13097" cy="8335"/>
              </a:xfrm>
              <a:custGeom>
                <a:cxnLst>
                  <a:cxn ang="0">
                    <a:pos x="2" y="0"/>
                  </a:cxn>
                  <a:cxn ang="0">
                    <a:pos x="1" y="0"/>
                  </a:cxn>
                  <a:cxn ang="0">
                    <a:pos x="1" y="1"/>
                  </a:cxn>
                  <a:cxn ang="0">
                    <a:pos x="1" y="1"/>
                  </a:cxn>
                  <a:cxn ang="0">
                    <a:pos x="0" y="1"/>
                  </a:cxn>
                  <a:cxn ang="0">
                    <a:pos x="0" y="1"/>
                  </a:cxn>
                  <a:cxn ang="0">
                    <a:pos x="0" y="2"/>
                  </a:cxn>
                  <a:cxn ang="0">
                    <a:pos x="0" y="2"/>
                  </a:cxn>
                  <a:cxn ang="0">
                    <a:pos x="1" y="2"/>
                  </a:cxn>
                  <a:cxn ang="0">
                    <a:pos x="1" y="2"/>
                  </a:cxn>
                  <a:cxn ang="0">
                    <a:pos x="1" y="2"/>
                  </a:cxn>
                  <a:cxn ang="0">
                    <a:pos x="2" y="3"/>
                  </a:cxn>
                  <a:cxn ang="0">
                    <a:pos x="2" y="3"/>
                  </a:cxn>
                  <a:cxn ang="0">
                    <a:pos x="2" y="2"/>
                  </a:cxn>
                  <a:cxn ang="0">
                    <a:pos x="2" y="3"/>
                  </a:cxn>
                  <a:cxn ang="0">
                    <a:pos x="2" y="3"/>
                  </a:cxn>
                  <a:cxn ang="0">
                    <a:pos x="2" y="3"/>
                  </a:cxn>
                  <a:cxn ang="0">
                    <a:pos x="3" y="3"/>
                  </a:cxn>
                  <a:cxn ang="0">
                    <a:pos x="3" y="3"/>
                  </a:cxn>
                  <a:cxn ang="0">
                    <a:pos x="3" y="3"/>
                  </a:cxn>
                  <a:cxn ang="0">
                    <a:pos x="4" y="3"/>
                  </a:cxn>
                  <a:cxn ang="0">
                    <a:pos x="4" y="3"/>
                  </a:cxn>
                  <a:cxn ang="0">
                    <a:pos x="5" y="3"/>
                  </a:cxn>
                  <a:cxn ang="0">
                    <a:pos x="5" y="2"/>
                  </a:cxn>
                  <a:cxn ang="0">
                    <a:pos x="4" y="2"/>
                  </a:cxn>
                  <a:cxn ang="0">
                    <a:pos x="4" y="2"/>
                  </a:cxn>
                  <a:cxn ang="0">
                    <a:pos x="4" y="2"/>
                  </a:cxn>
                  <a:cxn ang="0">
                    <a:pos x="4" y="1"/>
                  </a:cxn>
                  <a:cxn ang="0">
                    <a:pos x="4" y="1"/>
                  </a:cxn>
                  <a:cxn ang="0">
                    <a:pos x="4" y="0"/>
                  </a:cxn>
                  <a:cxn ang="0">
                    <a:pos x="3" y="0"/>
                  </a:cxn>
                  <a:cxn ang="0">
                    <a:pos x="3" y="0"/>
                  </a:cxn>
                  <a:cxn ang="0">
                    <a:pos x="3" y="0"/>
                  </a:cxn>
                  <a:cxn ang="0">
                    <a:pos x="3" y="0"/>
                  </a:cxn>
                  <a:cxn ang="0">
                    <a:pos x="3" y="1"/>
                  </a:cxn>
                  <a:cxn ang="0">
                    <a:pos x="2" y="1"/>
                  </a:cxn>
                  <a:cxn ang="0">
                    <a:pos x="2" y="0"/>
                  </a:cxn>
                  <a:cxn ang="0">
                    <a:pos x="2" y="0"/>
                  </a:cxn>
                  <a:cxn ang="0">
                    <a:pos x="2" y="0"/>
                  </a:cxn>
                </a:cxnLst>
                <a:rect b="b" l="0" r="r" t="0"/>
                <a:pathLst>
                  <a:path h="3" w="5">
                    <a:moveTo>
                      <a:pt x="2" y="0"/>
                    </a:moveTo>
                    <a:cubicBezTo>
                      <a:pt x="2" y="0"/>
                      <a:pt x="2" y="0"/>
                      <a:pt x="2" y="0"/>
                    </a:cubicBezTo>
                    <a:cubicBezTo>
                      <a:pt x="2" y="0"/>
                      <a:pt x="1" y="0"/>
                      <a:pt x="1" y="0"/>
                    </a:cubicBezTo>
                    <a:cubicBezTo>
                      <a:pt x="1" y="0"/>
                      <a:pt x="1" y="0"/>
                      <a:pt x="1" y="0"/>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0" y="1"/>
                    </a:cubicBezTo>
                    <a:cubicBezTo>
                      <a:pt x="0" y="1"/>
                      <a:pt x="0" y="1"/>
                      <a:pt x="0" y="1"/>
                    </a:cubicBezTo>
                    <a:cubicBezTo>
                      <a:pt x="0" y="1"/>
                      <a:pt x="0" y="1"/>
                      <a:pt x="0" y="1"/>
                    </a:cubicBezTo>
                    <a:cubicBezTo>
                      <a:pt x="0" y="1"/>
                      <a:pt x="0" y="1"/>
                      <a:pt x="0" y="1"/>
                    </a:cubicBezTo>
                    <a:cubicBezTo>
                      <a:pt x="0" y="2"/>
                      <a:pt x="0" y="2"/>
                      <a:pt x="0" y="2"/>
                    </a:cubicBezTo>
                    <a:cubicBezTo>
                      <a:pt x="0" y="2"/>
                      <a:pt x="0" y="2"/>
                      <a:pt x="0" y="2"/>
                    </a:cubicBezTo>
                    <a:cubicBezTo>
                      <a:pt x="0" y="2"/>
                      <a:pt x="0" y="2"/>
                      <a:pt x="0" y="2"/>
                    </a:cubicBezTo>
                    <a:cubicBezTo>
                      <a:pt x="0" y="2"/>
                      <a:pt x="0" y="2"/>
                      <a:pt x="0" y="2"/>
                    </a:cubicBezTo>
                    <a:cubicBezTo>
                      <a:pt x="0"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2" y="2"/>
                      <a:pt x="2" y="3"/>
                      <a:pt x="2" y="3"/>
                    </a:cubicBezTo>
                    <a:cubicBezTo>
                      <a:pt x="2" y="3"/>
                      <a:pt x="2" y="3"/>
                      <a:pt x="2" y="3"/>
                    </a:cubicBezTo>
                    <a:cubicBezTo>
                      <a:pt x="2" y="3"/>
                      <a:pt x="2" y="3"/>
                      <a:pt x="2" y="3"/>
                    </a:cubicBezTo>
                    <a:cubicBezTo>
                      <a:pt x="2" y="3"/>
                      <a:pt x="2" y="3"/>
                      <a:pt x="2" y="3"/>
                    </a:cubicBezTo>
                    <a:cubicBezTo>
                      <a:pt x="2" y="3"/>
                      <a:pt x="2" y="2"/>
                      <a:pt x="2" y="2"/>
                    </a:cubicBezTo>
                    <a:cubicBezTo>
                      <a:pt x="2" y="2"/>
                      <a:pt x="2" y="2"/>
                      <a:pt x="2" y="2"/>
                    </a:cubicBezTo>
                    <a:cubicBezTo>
                      <a:pt x="2" y="2"/>
                      <a:pt x="2" y="2"/>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4" y="3"/>
                    </a:cubicBezTo>
                    <a:cubicBezTo>
                      <a:pt x="4" y="3"/>
                      <a:pt x="4" y="3"/>
                      <a:pt x="4" y="3"/>
                    </a:cubicBezTo>
                    <a:cubicBezTo>
                      <a:pt x="4" y="3"/>
                      <a:pt x="4" y="3"/>
                      <a:pt x="4" y="3"/>
                    </a:cubicBezTo>
                    <a:cubicBezTo>
                      <a:pt x="4" y="3"/>
                      <a:pt x="4" y="3"/>
                      <a:pt x="4" y="3"/>
                    </a:cubicBezTo>
                    <a:cubicBezTo>
                      <a:pt x="5" y="3"/>
                      <a:pt x="5" y="3"/>
                      <a:pt x="5" y="3"/>
                    </a:cubicBezTo>
                    <a:cubicBezTo>
                      <a:pt x="5" y="2"/>
                      <a:pt x="5" y="2"/>
                      <a:pt x="5" y="2"/>
                    </a:cubicBezTo>
                    <a:cubicBezTo>
                      <a:pt x="5" y="2"/>
                      <a:pt x="5" y="2"/>
                      <a:pt x="5" y="2"/>
                    </a:cubicBezTo>
                    <a:cubicBezTo>
                      <a:pt x="5" y="2"/>
                      <a:pt x="5" y="2"/>
                      <a:pt x="5"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0"/>
                      <a:pt x="4" y="0"/>
                      <a:pt x="4" y="0"/>
                    </a:cubicBezTo>
                    <a:cubicBezTo>
                      <a:pt x="4" y="0"/>
                      <a:pt x="4"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1"/>
                      <a:pt x="3" y="1"/>
                      <a:pt x="3" y="1"/>
                    </a:cubicBezTo>
                    <a:cubicBezTo>
                      <a:pt x="3" y="1"/>
                      <a:pt x="3" y="1"/>
                      <a:pt x="3" y="1"/>
                    </a:cubicBezTo>
                    <a:cubicBezTo>
                      <a:pt x="2" y="1"/>
                      <a:pt x="2" y="1"/>
                      <a:pt x="2" y="1"/>
                    </a:cubicBezTo>
                    <a:cubicBezTo>
                      <a:pt x="2" y="1"/>
                      <a:pt x="2" y="1"/>
                      <a:pt x="2" y="1"/>
                    </a:cubicBezTo>
                    <a:cubicBezTo>
                      <a:pt x="2" y="1"/>
                      <a:pt x="2" y="1"/>
                      <a:pt x="2" y="1"/>
                    </a:cubicBezTo>
                    <a:cubicBezTo>
                      <a:pt x="2" y="1"/>
                      <a:pt x="2" y="0"/>
                      <a:pt x="2" y="0"/>
                    </a:cubicBezTo>
                    <a:cubicBezTo>
                      <a:pt x="2" y="0"/>
                      <a:pt x="2" y="0"/>
                      <a:pt x="2" y="0"/>
                    </a:cubicBezTo>
                    <a:cubicBezTo>
                      <a:pt x="2" y="0"/>
                      <a:pt x="2" y="0"/>
                      <a:pt x="2" y="0"/>
                    </a:cubicBezTo>
                    <a:cubicBezTo>
                      <a:pt x="2" y="0"/>
                      <a:pt x="2" y="0"/>
                      <a:pt x="2" y="0"/>
                    </a:cubicBezTo>
                    <a:cubicBezTo>
                      <a:pt x="2" y="0"/>
                      <a:pt x="2" y="0"/>
                      <a:pt x="2"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17" name="Freeform 297"/>
              <p:cNvSpPr/>
              <p:nvPr/>
            </p:nvSpPr>
            <p:spPr bwMode="auto">
              <a:xfrm>
                <a:off x="4788695" y="2270523"/>
                <a:ext cx="10716" cy="8335"/>
              </a:xfrm>
              <a:custGeom>
                <a:cxnLst>
                  <a:cxn ang="0">
                    <a:pos x="0" y="2"/>
                  </a:cxn>
                  <a:cxn ang="0">
                    <a:pos x="0" y="2"/>
                  </a:cxn>
                  <a:cxn ang="0">
                    <a:pos x="0" y="2"/>
                  </a:cxn>
                  <a:cxn ang="0">
                    <a:pos x="1" y="2"/>
                  </a:cxn>
                  <a:cxn ang="0">
                    <a:pos x="1" y="2"/>
                  </a:cxn>
                  <a:cxn ang="0">
                    <a:pos x="1" y="3"/>
                  </a:cxn>
                  <a:cxn ang="0">
                    <a:pos x="1" y="3"/>
                  </a:cxn>
                  <a:cxn ang="0">
                    <a:pos x="1" y="3"/>
                  </a:cxn>
                  <a:cxn ang="0">
                    <a:pos x="2" y="3"/>
                  </a:cxn>
                  <a:cxn ang="0">
                    <a:pos x="2" y="3"/>
                  </a:cxn>
                  <a:cxn ang="0">
                    <a:pos x="2" y="3"/>
                  </a:cxn>
                  <a:cxn ang="0">
                    <a:pos x="2" y="3"/>
                  </a:cxn>
                  <a:cxn ang="0">
                    <a:pos x="3" y="2"/>
                  </a:cxn>
                  <a:cxn ang="0">
                    <a:pos x="3" y="2"/>
                  </a:cxn>
                  <a:cxn ang="0">
                    <a:pos x="4" y="2"/>
                  </a:cxn>
                  <a:cxn ang="0">
                    <a:pos x="4" y="2"/>
                  </a:cxn>
                  <a:cxn ang="0">
                    <a:pos x="4" y="2"/>
                  </a:cxn>
                  <a:cxn ang="0">
                    <a:pos x="4" y="1"/>
                  </a:cxn>
                  <a:cxn ang="0">
                    <a:pos x="4" y="1"/>
                  </a:cxn>
                  <a:cxn ang="0">
                    <a:pos x="4" y="1"/>
                  </a:cxn>
                  <a:cxn ang="0">
                    <a:pos x="3" y="1"/>
                  </a:cxn>
                  <a:cxn ang="0">
                    <a:pos x="3" y="1"/>
                  </a:cxn>
                  <a:cxn ang="0">
                    <a:pos x="3" y="1"/>
                  </a:cxn>
                  <a:cxn ang="0">
                    <a:pos x="2" y="0"/>
                  </a:cxn>
                  <a:cxn ang="0">
                    <a:pos x="2" y="0"/>
                  </a:cxn>
                  <a:cxn ang="0">
                    <a:pos x="1" y="0"/>
                  </a:cxn>
                  <a:cxn ang="0">
                    <a:pos x="1" y="1"/>
                  </a:cxn>
                  <a:cxn ang="0">
                    <a:pos x="1" y="1"/>
                  </a:cxn>
                  <a:cxn ang="0">
                    <a:pos x="0" y="1"/>
                  </a:cxn>
                  <a:cxn ang="0">
                    <a:pos x="0" y="2"/>
                  </a:cxn>
                  <a:cxn ang="0">
                    <a:pos x="1" y="2"/>
                  </a:cxn>
                  <a:cxn ang="0">
                    <a:pos x="0" y="2"/>
                  </a:cxn>
                  <a:cxn ang="0">
                    <a:pos x="0" y="2"/>
                  </a:cxn>
                  <a:cxn ang="0">
                    <a:pos x="0" y="2"/>
                  </a:cxn>
                  <a:cxn ang="0">
                    <a:pos x="0" y="2"/>
                  </a:cxn>
                </a:cxnLst>
                <a:rect b="b" l="0" r="r" t="0"/>
                <a:pathLst>
                  <a:path h="3" w="4">
                    <a:moveTo>
                      <a:pt x="0" y="2"/>
                    </a:move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1" y="2"/>
                    </a:cubicBezTo>
                    <a:cubicBezTo>
                      <a:pt x="1" y="2"/>
                      <a:pt x="1" y="2"/>
                      <a:pt x="1" y="2"/>
                    </a:cubicBezTo>
                    <a:cubicBezTo>
                      <a:pt x="1" y="2"/>
                      <a:pt x="1" y="2"/>
                      <a:pt x="1" y="2"/>
                    </a:cubicBezTo>
                    <a:cubicBezTo>
                      <a:pt x="1" y="2"/>
                      <a:pt x="1" y="2"/>
                      <a:pt x="1" y="2"/>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2"/>
                    </a:cubicBezTo>
                    <a:cubicBezTo>
                      <a:pt x="2" y="2"/>
                      <a:pt x="3" y="2"/>
                      <a:pt x="3" y="2"/>
                    </a:cubicBezTo>
                    <a:cubicBezTo>
                      <a:pt x="3" y="2"/>
                      <a:pt x="3" y="2"/>
                      <a:pt x="3" y="2"/>
                    </a:cubicBezTo>
                    <a:cubicBezTo>
                      <a:pt x="3" y="2"/>
                      <a:pt x="3" y="2"/>
                      <a:pt x="3" y="2"/>
                    </a:cubicBezTo>
                    <a:cubicBezTo>
                      <a:pt x="3" y="2"/>
                      <a:pt x="3" y="2"/>
                      <a:pt x="3" y="2"/>
                    </a:cubicBezTo>
                    <a:cubicBezTo>
                      <a:pt x="3"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0"/>
                    </a:cubicBezTo>
                    <a:cubicBezTo>
                      <a:pt x="3" y="0"/>
                      <a:pt x="3" y="0"/>
                      <a:pt x="2" y="0"/>
                    </a:cubicBezTo>
                    <a:cubicBezTo>
                      <a:pt x="2" y="0"/>
                      <a:pt x="2" y="0"/>
                      <a:pt x="2" y="0"/>
                    </a:cubicBezTo>
                    <a:cubicBezTo>
                      <a:pt x="2" y="0"/>
                      <a:pt x="2" y="0"/>
                      <a:pt x="2" y="0"/>
                    </a:cubicBezTo>
                    <a:cubicBezTo>
                      <a:pt x="2" y="0"/>
                      <a:pt x="2" y="0"/>
                      <a:pt x="2" y="0"/>
                    </a:cubicBezTo>
                    <a:cubicBezTo>
                      <a:pt x="2" y="0"/>
                      <a:pt x="1" y="0"/>
                      <a:pt x="1" y="0"/>
                    </a:cubicBezTo>
                    <a:cubicBezTo>
                      <a:pt x="1" y="1"/>
                      <a:pt x="1" y="1"/>
                      <a:pt x="1" y="1"/>
                    </a:cubicBezTo>
                    <a:cubicBezTo>
                      <a:pt x="1" y="1"/>
                      <a:pt x="1" y="1"/>
                      <a:pt x="1" y="1"/>
                    </a:cubicBezTo>
                    <a:cubicBezTo>
                      <a:pt x="1" y="1"/>
                      <a:pt x="1" y="1"/>
                      <a:pt x="1" y="1"/>
                    </a:cubicBezTo>
                    <a:cubicBezTo>
                      <a:pt x="1" y="1"/>
                      <a:pt x="1" y="1"/>
                      <a:pt x="1" y="1"/>
                    </a:cubicBezTo>
                    <a:cubicBezTo>
                      <a:pt x="1" y="1"/>
                      <a:pt x="1" y="1"/>
                      <a:pt x="0" y="1"/>
                    </a:cubicBezTo>
                    <a:cubicBezTo>
                      <a:pt x="0" y="1"/>
                      <a:pt x="0" y="1"/>
                      <a:pt x="0" y="1"/>
                    </a:cubicBezTo>
                    <a:cubicBezTo>
                      <a:pt x="0" y="1"/>
                      <a:pt x="0" y="2"/>
                      <a:pt x="0" y="2"/>
                    </a:cubicBezTo>
                    <a:cubicBezTo>
                      <a:pt x="0" y="2"/>
                      <a:pt x="0" y="2"/>
                      <a:pt x="0" y="2"/>
                    </a:cubicBezTo>
                    <a:cubicBezTo>
                      <a:pt x="0" y="2"/>
                      <a:pt x="0" y="2"/>
                      <a:pt x="0" y="2"/>
                    </a:cubicBezTo>
                    <a:cubicBezTo>
                      <a:pt x="0" y="2"/>
                      <a:pt x="0" y="2"/>
                      <a:pt x="1" y="2"/>
                    </a:cubicBezTo>
                    <a:cubicBezTo>
                      <a:pt x="1"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18" name="Freeform 298"/>
              <p:cNvSpPr/>
              <p:nvPr/>
            </p:nvSpPr>
            <p:spPr bwMode="auto">
              <a:xfrm>
                <a:off x="4807745" y="2281238"/>
                <a:ext cx="11906" cy="5954"/>
              </a:xfrm>
              <a:custGeom>
                <a:cxnLst>
                  <a:cxn ang="0">
                    <a:pos x="1" y="1"/>
                  </a:cxn>
                  <a:cxn ang="0">
                    <a:pos x="1" y="2"/>
                  </a:cxn>
                  <a:cxn ang="0">
                    <a:pos x="1" y="2"/>
                  </a:cxn>
                  <a:cxn ang="0">
                    <a:pos x="1" y="2"/>
                  </a:cxn>
                  <a:cxn ang="0">
                    <a:pos x="2" y="2"/>
                  </a:cxn>
                  <a:cxn ang="0">
                    <a:pos x="2" y="2"/>
                  </a:cxn>
                  <a:cxn ang="0">
                    <a:pos x="2" y="2"/>
                  </a:cxn>
                  <a:cxn ang="0">
                    <a:pos x="2" y="2"/>
                  </a:cxn>
                  <a:cxn ang="0">
                    <a:pos x="2" y="2"/>
                  </a:cxn>
                  <a:cxn ang="0">
                    <a:pos x="2" y="2"/>
                  </a:cxn>
                  <a:cxn ang="0">
                    <a:pos x="3" y="2"/>
                  </a:cxn>
                  <a:cxn ang="0">
                    <a:pos x="3" y="1"/>
                  </a:cxn>
                  <a:cxn ang="0">
                    <a:pos x="3" y="1"/>
                  </a:cxn>
                  <a:cxn ang="0">
                    <a:pos x="4" y="2"/>
                  </a:cxn>
                  <a:cxn ang="0">
                    <a:pos x="4" y="1"/>
                  </a:cxn>
                  <a:cxn ang="0">
                    <a:pos x="4" y="1"/>
                  </a:cxn>
                  <a:cxn ang="0">
                    <a:pos x="3" y="0"/>
                  </a:cxn>
                  <a:cxn ang="0">
                    <a:pos x="3" y="0"/>
                  </a:cxn>
                  <a:cxn ang="0">
                    <a:pos x="3" y="0"/>
                  </a:cxn>
                  <a:cxn ang="0">
                    <a:pos x="3" y="0"/>
                  </a:cxn>
                  <a:cxn ang="0">
                    <a:pos x="3" y="0"/>
                  </a:cxn>
                  <a:cxn ang="0">
                    <a:pos x="3" y="1"/>
                  </a:cxn>
                  <a:cxn ang="0">
                    <a:pos x="3" y="0"/>
                  </a:cxn>
                  <a:cxn ang="0">
                    <a:pos x="2" y="0"/>
                  </a:cxn>
                  <a:cxn ang="0">
                    <a:pos x="2" y="0"/>
                  </a:cxn>
                  <a:cxn ang="0">
                    <a:pos x="2" y="0"/>
                  </a:cxn>
                  <a:cxn ang="0">
                    <a:pos x="2" y="0"/>
                  </a:cxn>
                  <a:cxn ang="0">
                    <a:pos x="2" y="0"/>
                  </a:cxn>
                  <a:cxn ang="0">
                    <a:pos x="2" y="0"/>
                  </a:cxn>
                  <a:cxn ang="0">
                    <a:pos x="2" y="1"/>
                  </a:cxn>
                  <a:cxn ang="0">
                    <a:pos x="2" y="0"/>
                  </a:cxn>
                  <a:cxn ang="0">
                    <a:pos x="1" y="0"/>
                  </a:cxn>
                  <a:cxn ang="0">
                    <a:pos x="1" y="0"/>
                  </a:cxn>
                  <a:cxn ang="0">
                    <a:pos x="1" y="0"/>
                  </a:cxn>
                  <a:cxn ang="0">
                    <a:pos x="1" y="0"/>
                  </a:cxn>
                  <a:cxn ang="0">
                    <a:pos x="1" y="0"/>
                  </a:cxn>
                  <a:cxn ang="0">
                    <a:pos x="1" y="0"/>
                  </a:cxn>
                  <a:cxn ang="0">
                    <a:pos x="1" y="0"/>
                  </a:cxn>
                  <a:cxn ang="0">
                    <a:pos x="1" y="0"/>
                  </a:cxn>
                  <a:cxn ang="0">
                    <a:pos x="1" y="1"/>
                  </a:cxn>
                  <a:cxn ang="0">
                    <a:pos x="1" y="1"/>
                  </a:cxn>
                  <a:cxn ang="0">
                    <a:pos x="1" y="1"/>
                  </a:cxn>
                </a:cxnLst>
                <a:rect b="b" l="0" r="r" t="0"/>
                <a:pathLst>
                  <a:path h="2" w="4">
                    <a:moveTo>
                      <a:pt x="1" y="1"/>
                    </a:moveTo>
                    <a:cubicBezTo>
                      <a:pt x="1" y="1"/>
                      <a:pt x="1" y="1"/>
                      <a:pt x="1" y="1"/>
                    </a:cubicBezTo>
                    <a:cubicBezTo>
                      <a:pt x="1" y="1"/>
                      <a:pt x="1" y="1"/>
                      <a:pt x="1" y="1"/>
                    </a:cubicBezTo>
                    <a:cubicBezTo>
                      <a:pt x="0" y="2"/>
                      <a:pt x="0" y="2"/>
                      <a:pt x="1" y="2"/>
                    </a:cubicBezTo>
                    <a:cubicBezTo>
                      <a:pt x="1" y="2"/>
                      <a:pt x="1" y="2"/>
                      <a:pt x="1" y="2"/>
                    </a:cubicBezTo>
                    <a:cubicBezTo>
                      <a:pt x="1" y="2"/>
                      <a:pt x="1" y="2"/>
                      <a:pt x="1" y="2"/>
                    </a:cubicBezTo>
                    <a:cubicBezTo>
                      <a:pt x="1" y="2"/>
                      <a:pt x="1" y="2"/>
                      <a:pt x="1" y="2"/>
                    </a:cubicBezTo>
                    <a:cubicBezTo>
                      <a:pt x="1" y="2"/>
                      <a:pt x="1" y="2"/>
                      <a:pt x="1" y="2"/>
                    </a:cubicBezTo>
                    <a:cubicBezTo>
                      <a:pt x="1" y="2"/>
                      <a:pt x="1"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3" y="2"/>
                      <a:pt x="3" y="2"/>
                      <a:pt x="3" y="2"/>
                    </a:cubicBezTo>
                    <a:cubicBezTo>
                      <a:pt x="3" y="2"/>
                      <a:pt x="3" y="2"/>
                      <a:pt x="3" y="2"/>
                    </a:cubicBezTo>
                    <a:cubicBezTo>
                      <a:pt x="3" y="2"/>
                      <a:pt x="3" y="2"/>
                      <a:pt x="3" y="2"/>
                    </a:cubicBezTo>
                    <a:cubicBezTo>
                      <a:pt x="3" y="2"/>
                      <a:pt x="3" y="2"/>
                      <a:pt x="3" y="1"/>
                    </a:cubicBezTo>
                    <a:cubicBezTo>
                      <a:pt x="3" y="1"/>
                      <a:pt x="3" y="1"/>
                      <a:pt x="3" y="1"/>
                    </a:cubicBezTo>
                    <a:cubicBezTo>
                      <a:pt x="3" y="1"/>
                      <a:pt x="3" y="1"/>
                      <a:pt x="3" y="1"/>
                    </a:cubicBezTo>
                    <a:cubicBezTo>
                      <a:pt x="3" y="1"/>
                      <a:pt x="4" y="1"/>
                      <a:pt x="4" y="1"/>
                    </a:cubicBezTo>
                    <a:cubicBezTo>
                      <a:pt x="4" y="2"/>
                      <a:pt x="4" y="2"/>
                      <a:pt x="4" y="2"/>
                    </a:cubicBezTo>
                    <a:cubicBezTo>
                      <a:pt x="4" y="2"/>
                      <a:pt x="4" y="2"/>
                      <a:pt x="4" y="2"/>
                    </a:cubicBezTo>
                    <a:cubicBezTo>
                      <a:pt x="4" y="2"/>
                      <a:pt x="4" y="2"/>
                      <a:pt x="4" y="1"/>
                    </a:cubicBezTo>
                    <a:cubicBezTo>
                      <a:pt x="4" y="1"/>
                      <a:pt x="4" y="1"/>
                      <a:pt x="4" y="1"/>
                    </a:cubicBezTo>
                    <a:cubicBezTo>
                      <a:pt x="4" y="1"/>
                      <a:pt x="4" y="1"/>
                      <a:pt x="4" y="1"/>
                    </a:cubicBezTo>
                    <a:cubicBezTo>
                      <a:pt x="4" y="1"/>
                      <a:pt x="4" y="0"/>
                      <a:pt x="4" y="0"/>
                    </a:cubicBezTo>
                    <a:cubicBezTo>
                      <a:pt x="4" y="0"/>
                      <a:pt x="4"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1"/>
                    </a:cubicBezTo>
                    <a:cubicBezTo>
                      <a:pt x="3" y="1"/>
                      <a:pt x="3" y="1"/>
                      <a:pt x="3" y="1"/>
                    </a:cubicBezTo>
                    <a:cubicBezTo>
                      <a:pt x="3" y="1"/>
                      <a:pt x="3" y="1"/>
                      <a:pt x="3" y="0"/>
                    </a:cubicBezTo>
                    <a:cubicBezTo>
                      <a:pt x="3" y="0"/>
                      <a:pt x="3" y="0"/>
                      <a:pt x="3" y="0"/>
                    </a:cubicBezTo>
                    <a:cubicBezTo>
                      <a:pt x="3" y="0"/>
                      <a:pt x="3" y="0"/>
                      <a:pt x="3" y="0"/>
                    </a:cubicBezTo>
                    <a:cubicBezTo>
                      <a:pt x="3" y="0"/>
                      <a:pt x="3"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1"/>
                      <a:pt x="2" y="1"/>
                      <a:pt x="2" y="1"/>
                    </a:cubicBezTo>
                    <a:cubicBezTo>
                      <a:pt x="2" y="1"/>
                      <a:pt x="2" y="1"/>
                      <a:pt x="2" y="1"/>
                    </a:cubicBezTo>
                    <a:cubicBezTo>
                      <a:pt x="2" y="1"/>
                      <a:pt x="2" y="1"/>
                      <a:pt x="2" y="1"/>
                    </a:cubicBezTo>
                    <a:cubicBezTo>
                      <a:pt x="2" y="1"/>
                      <a:pt x="2" y="0"/>
                      <a:pt x="2" y="0"/>
                    </a:cubicBezTo>
                    <a:cubicBezTo>
                      <a:pt x="2" y="0"/>
                      <a:pt x="2" y="0"/>
                      <a:pt x="2" y="0"/>
                    </a:cubicBezTo>
                    <a:cubicBezTo>
                      <a:pt x="2" y="0"/>
                      <a:pt x="2"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0" y="0"/>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19" name="Freeform 299"/>
              <p:cNvSpPr/>
              <p:nvPr/>
            </p:nvSpPr>
            <p:spPr bwMode="auto">
              <a:xfrm>
                <a:off x="4724401" y="2318147"/>
                <a:ext cx="13097" cy="14288"/>
              </a:xfrm>
              <a:custGeom>
                <a:cxnLst>
                  <a:cxn ang="0">
                    <a:pos x="1" y="3"/>
                  </a:cxn>
                  <a:cxn ang="0">
                    <a:pos x="1" y="3"/>
                  </a:cxn>
                  <a:cxn ang="0">
                    <a:pos x="1" y="3"/>
                  </a:cxn>
                  <a:cxn ang="0">
                    <a:pos x="1" y="3"/>
                  </a:cxn>
                  <a:cxn ang="0">
                    <a:pos x="1" y="3"/>
                  </a:cxn>
                  <a:cxn ang="0">
                    <a:pos x="1" y="3"/>
                  </a:cxn>
                  <a:cxn ang="0">
                    <a:pos x="1" y="3"/>
                  </a:cxn>
                  <a:cxn ang="0">
                    <a:pos x="1" y="3"/>
                  </a:cxn>
                  <a:cxn ang="0">
                    <a:pos x="1" y="3"/>
                  </a:cxn>
                  <a:cxn ang="0">
                    <a:pos x="2" y="4"/>
                  </a:cxn>
                  <a:cxn ang="0">
                    <a:pos x="2" y="4"/>
                  </a:cxn>
                  <a:cxn ang="0">
                    <a:pos x="2" y="4"/>
                  </a:cxn>
                  <a:cxn ang="0">
                    <a:pos x="1" y="4"/>
                  </a:cxn>
                  <a:cxn ang="0">
                    <a:pos x="1" y="4"/>
                  </a:cxn>
                  <a:cxn ang="0">
                    <a:pos x="2" y="4"/>
                  </a:cxn>
                  <a:cxn ang="0">
                    <a:pos x="2" y="5"/>
                  </a:cxn>
                  <a:cxn ang="0">
                    <a:pos x="2" y="5"/>
                  </a:cxn>
                  <a:cxn ang="0">
                    <a:pos x="3" y="5"/>
                  </a:cxn>
                  <a:cxn ang="0">
                    <a:pos x="3" y="5"/>
                  </a:cxn>
                  <a:cxn ang="0">
                    <a:pos x="3" y="5"/>
                  </a:cxn>
                  <a:cxn ang="0">
                    <a:pos x="3" y="5"/>
                  </a:cxn>
                  <a:cxn ang="0">
                    <a:pos x="4" y="5"/>
                  </a:cxn>
                  <a:cxn ang="0">
                    <a:pos x="4" y="5"/>
                  </a:cxn>
                  <a:cxn ang="0">
                    <a:pos x="4" y="5"/>
                  </a:cxn>
                  <a:cxn ang="0">
                    <a:pos x="4" y="5"/>
                  </a:cxn>
                  <a:cxn ang="0">
                    <a:pos x="4" y="5"/>
                  </a:cxn>
                  <a:cxn ang="0">
                    <a:pos x="5" y="4"/>
                  </a:cxn>
                  <a:cxn ang="0">
                    <a:pos x="4" y="4"/>
                  </a:cxn>
                  <a:cxn ang="0">
                    <a:pos x="4" y="4"/>
                  </a:cxn>
                  <a:cxn ang="0">
                    <a:pos x="3" y="3"/>
                  </a:cxn>
                  <a:cxn ang="0">
                    <a:pos x="3" y="2"/>
                  </a:cxn>
                  <a:cxn ang="0">
                    <a:pos x="3" y="1"/>
                  </a:cxn>
                  <a:cxn ang="0">
                    <a:pos x="3" y="1"/>
                  </a:cxn>
                  <a:cxn ang="0">
                    <a:pos x="3" y="1"/>
                  </a:cxn>
                  <a:cxn ang="0">
                    <a:pos x="3" y="1"/>
                  </a:cxn>
                  <a:cxn ang="0">
                    <a:pos x="3" y="1"/>
                  </a:cxn>
                  <a:cxn ang="0">
                    <a:pos x="3" y="1"/>
                  </a:cxn>
                  <a:cxn ang="0">
                    <a:pos x="3" y="0"/>
                  </a:cxn>
                  <a:cxn ang="0">
                    <a:pos x="3" y="0"/>
                  </a:cxn>
                  <a:cxn ang="0">
                    <a:pos x="3" y="0"/>
                  </a:cxn>
                  <a:cxn ang="0">
                    <a:pos x="2" y="0"/>
                  </a:cxn>
                  <a:cxn ang="0">
                    <a:pos x="2" y="0"/>
                  </a:cxn>
                  <a:cxn ang="0">
                    <a:pos x="1" y="0"/>
                  </a:cxn>
                  <a:cxn ang="0">
                    <a:pos x="1" y="0"/>
                  </a:cxn>
                  <a:cxn ang="0">
                    <a:pos x="1" y="1"/>
                  </a:cxn>
                  <a:cxn ang="0">
                    <a:pos x="1" y="1"/>
                  </a:cxn>
                  <a:cxn ang="0">
                    <a:pos x="0" y="1"/>
                  </a:cxn>
                  <a:cxn ang="0">
                    <a:pos x="0" y="1"/>
                  </a:cxn>
                  <a:cxn ang="0">
                    <a:pos x="1" y="1"/>
                  </a:cxn>
                  <a:cxn ang="0">
                    <a:pos x="1" y="1"/>
                  </a:cxn>
                  <a:cxn ang="0">
                    <a:pos x="1" y="1"/>
                  </a:cxn>
                  <a:cxn ang="0">
                    <a:pos x="1" y="2"/>
                  </a:cxn>
                  <a:cxn ang="0">
                    <a:pos x="0" y="2"/>
                  </a:cxn>
                  <a:cxn ang="0">
                    <a:pos x="0" y="2"/>
                  </a:cxn>
                  <a:cxn ang="0">
                    <a:pos x="0" y="2"/>
                  </a:cxn>
                  <a:cxn ang="0">
                    <a:pos x="0" y="2"/>
                  </a:cxn>
                  <a:cxn ang="0">
                    <a:pos x="0" y="3"/>
                  </a:cxn>
                </a:cxnLst>
                <a:rect b="b" l="0" r="r" t="0"/>
                <a:pathLst>
                  <a:path h="5" w="5">
                    <a:moveTo>
                      <a:pt x="0" y="3"/>
                    </a:moveTo>
                    <a:cubicBezTo>
                      <a:pt x="0" y="3"/>
                      <a:pt x="0" y="3"/>
                      <a:pt x="1" y="3"/>
                    </a:cubicBezTo>
                    <a:cubicBezTo>
                      <a:pt x="1" y="3"/>
                      <a:pt x="1" y="3"/>
                      <a:pt x="1" y="3"/>
                    </a:cubicBezTo>
                    <a:cubicBezTo>
                      <a:pt x="1" y="3"/>
                      <a:pt x="1" y="3"/>
                      <a:pt x="1" y="3"/>
                    </a:cubicBezTo>
                    <a:cubicBezTo>
                      <a:pt x="0"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4"/>
                      <a:pt x="1" y="4"/>
                      <a:pt x="2"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4"/>
                      <a:pt x="1" y="4"/>
                      <a:pt x="1" y="4"/>
                    </a:cubicBezTo>
                    <a:cubicBezTo>
                      <a:pt x="1" y="4"/>
                      <a:pt x="1" y="4"/>
                      <a:pt x="1" y="4"/>
                    </a:cubicBezTo>
                    <a:cubicBezTo>
                      <a:pt x="1" y="4"/>
                      <a:pt x="1" y="4"/>
                      <a:pt x="1" y="4"/>
                    </a:cubicBezTo>
                    <a:cubicBezTo>
                      <a:pt x="1" y="4"/>
                      <a:pt x="1" y="4"/>
                      <a:pt x="1" y="4"/>
                    </a:cubicBezTo>
                    <a:cubicBezTo>
                      <a:pt x="1" y="4"/>
                      <a:pt x="2" y="4"/>
                      <a:pt x="2" y="4"/>
                    </a:cubicBezTo>
                    <a:cubicBezTo>
                      <a:pt x="2" y="4"/>
                      <a:pt x="2" y="4"/>
                      <a:pt x="2" y="5"/>
                    </a:cubicBezTo>
                    <a:cubicBezTo>
                      <a:pt x="2" y="5"/>
                      <a:pt x="2" y="5"/>
                      <a:pt x="2" y="5"/>
                    </a:cubicBezTo>
                    <a:cubicBezTo>
                      <a:pt x="2" y="5"/>
                      <a:pt x="2" y="5"/>
                      <a:pt x="2" y="5"/>
                    </a:cubicBezTo>
                    <a:cubicBezTo>
                      <a:pt x="2" y="5"/>
                      <a:pt x="2" y="5"/>
                      <a:pt x="2" y="5"/>
                    </a:cubicBezTo>
                    <a:cubicBezTo>
                      <a:pt x="2" y="5"/>
                      <a:pt x="2" y="5"/>
                      <a:pt x="2" y="5"/>
                    </a:cubicBezTo>
                    <a:cubicBezTo>
                      <a:pt x="3" y="5"/>
                      <a:pt x="3" y="5"/>
                      <a:pt x="3" y="5"/>
                    </a:cubicBezTo>
                    <a:cubicBezTo>
                      <a:pt x="3" y="5"/>
                      <a:pt x="3" y="5"/>
                      <a:pt x="3" y="5"/>
                    </a:cubicBezTo>
                    <a:cubicBezTo>
                      <a:pt x="3" y="5"/>
                      <a:pt x="3" y="5"/>
                      <a:pt x="3" y="5"/>
                    </a:cubicBezTo>
                    <a:cubicBezTo>
                      <a:pt x="3" y="5"/>
                      <a:pt x="3" y="5"/>
                      <a:pt x="3" y="5"/>
                    </a:cubicBezTo>
                    <a:cubicBezTo>
                      <a:pt x="3" y="5"/>
                      <a:pt x="3" y="5"/>
                      <a:pt x="3" y="5"/>
                    </a:cubicBezTo>
                    <a:cubicBezTo>
                      <a:pt x="3" y="5"/>
                      <a:pt x="3" y="5"/>
                      <a:pt x="3" y="5"/>
                    </a:cubicBezTo>
                    <a:cubicBezTo>
                      <a:pt x="3" y="5"/>
                      <a:pt x="3" y="5"/>
                      <a:pt x="3" y="5"/>
                    </a:cubicBezTo>
                    <a:cubicBezTo>
                      <a:pt x="3" y="5"/>
                      <a:pt x="3"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5" y="5"/>
                      <a:pt x="5" y="5"/>
                      <a:pt x="5" y="5"/>
                    </a:cubicBezTo>
                    <a:cubicBezTo>
                      <a:pt x="5" y="5"/>
                      <a:pt x="5" y="4"/>
                      <a:pt x="5" y="4"/>
                    </a:cubicBezTo>
                    <a:cubicBezTo>
                      <a:pt x="5" y="4"/>
                      <a:pt x="5" y="4"/>
                      <a:pt x="4" y="4"/>
                    </a:cubicBezTo>
                    <a:cubicBezTo>
                      <a:pt x="4" y="4"/>
                      <a:pt x="4" y="4"/>
                      <a:pt x="4" y="4"/>
                    </a:cubicBezTo>
                    <a:cubicBezTo>
                      <a:pt x="4" y="4"/>
                      <a:pt x="4" y="4"/>
                      <a:pt x="4" y="4"/>
                    </a:cubicBezTo>
                    <a:cubicBezTo>
                      <a:pt x="4" y="4"/>
                      <a:pt x="4" y="4"/>
                      <a:pt x="4" y="4"/>
                    </a:cubicBezTo>
                    <a:cubicBezTo>
                      <a:pt x="4" y="3"/>
                      <a:pt x="4" y="3"/>
                      <a:pt x="4" y="3"/>
                    </a:cubicBezTo>
                    <a:cubicBezTo>
                      <a:pt x="3" y="3"/>
                      <a:pt x="3" y="3"/>
                      <a:pt x="3" y="3"/>
                    </a:cubicBezTo>
                    <a:cubicBezTo>
                      <a:pt x="3" y="3"/>
                      <a:pt x="3" y="2"/>
                      <a:pt x="3" y="2"/>
                    </a:cubicBezTo>
                    <a:cubicBezTo>
                      <a:pt x="3" y="2"/>
                      <a:pt x="3" y="2"/>
                      <a:pt x="3" y="2"/>
                    </a:cubicBezTo>
                    <a:cubicBezTo>
                      <a:pt x="3" y="2"/>
                      <a:pt x="3" y="2"/>
                      <a:pt x="3" y="2"/>
                    </a:cubicBezTo>
                    <a:cubicBezTo>
                      <a:pt x="3" y="2"/>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2" y="0"/>
                    </a:cubicBezTo>
                    <a:cubicBezTo>
                      <a:pt x="2" y="0"/>
                      <a:pt x="2" y="0"/>
                      <a:pt x="2" y="0"/>
                    </a:cubicBezTo>
                    <a:cubicBezTo>
                      <a:pt x="2" y="0"/>
                      <a:pt x="2" y="0"/>
                      <a:pt x="2" y="0"/>
                    </a:cubicBezTo>
                    <a:cubicBezTo>
                      <a:pt x="2"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1"/>
                      <a:pt x="1" y="1"/>
                    </a:cubicBezTo>
                    <a:cubicBezTo>
                      <a:pt x="1" y="1"/>
                      <a:pt x="1" y="1"/>
                      <a:pt x="1" y="1"/>
                    </a:cubicBezTo>
                    <a:cubicBezTo>
                      <a:pt x="1" y="1"/>
                      <a:pt x="1" y="1"/>
                      <a:pt x="1" y="1"/>
                    </a:cubicBezTo>
                    <a:cubicBezTo>
                      <a:pt x="1" y="1"/>
                      <a:pt x="1" y="1"/>
                      <a:pt x="1" y="1"/>
                    </a:cubicBezTo>
                    <a:cubicBezTo>
                      <a:pt x="1" y="1"/>
                      <a:pt x="0" y="1"/>
                      <a:pt x="0" y="1"/>
                    </a:cubicBezTo>
                    <a:cubicBezTo>
                      <a:pt x="0" y="1"/>
                      <a:pt x="0" y="1"/>
                      <a:pt x="0" y="1"/>
                    </a:cubicBezTo>
                    <a:cubicBezTo>
                      <a:pt x="0" y="1"/>
                      <a:pt x="0" y="1"/>
                      <a:pt x="0" y="1"/>
                    </a:cubicBezTo>
                    <a:cubicBezTo>
                      <a:pt x="0" y="1"/>
                      <a:pt x="0" y="1"/>
                      <a:pt x="0" y="1"/>
                    </a:cubicBezTo>
                    <a:cubicBezTo>
                      <a:pt x="0"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2"/>
                      <a:pt x="1" y="2"/>
                      <a:pt x="1" y="2"/>
                    </a:cubicBezTo>
                    <a:cubicBezTo>
                      <a:pt x="1" y="2"/>
                      <a:pt x="1" y="2"/>
                      <a:pt x="1" y="2"/>
                    </a:cubicBezTo>
                    <a:cubicBezTo>
                      <a:pt x="1" y="2"/>
                      <a:pt x="1"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3"/>
                    </a:cubicBezTo>
                    <a:cubicBezTo>
                      <a:pt x="0" y="3"/>
                      <a:pt x="0" y="3"/>
                      <a:pt x="0" y="3"/>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20" name="Freeform 300"/>
              <p:cNvSpPr>
                <a:spLocks noEditPoints="1"/>
              </p:cNvSpPr>
              <p:nvPr/>
            </p:nvSpPr>
            <p:spPr bwMode="auto">
              <a:xfrm>
                <a:off x="4495801" y="2287191"/>
                <a:ext cx="563166" cy="520304"/>
              </a:xfrm>
              <a:custGeom>
                <a:cxnLst>
                  <a:cxn ang="0">
                    <a:pos x="149" y="122"/>
                  </a:cxn>
                  <a:cxn ang="0">
                    <a:pos x="152" y="112"/>
                  </a:cxn>
                  <a:cxn ang="0">
                    <a:pos x="154" y="99"/>
                  </a:cxn>
                  <a:cxn ang="0">
                    <a:pos x="166" y="93"/>
                  </a:cxn>
                  <a:cxn ang="0">
                    <a:pos x="168" y="81"/>
                  </a:cxn>
                  <a:cxn ang="0">
                    <a:pos x="164" y="69"/>
                  </a:cxn>
                  <a:cxn ang="0">
                    <a:pos x="169" y="66"/>
                  </a:cxn>
                  <a:cxn ang="0">
                    <a:pos x="172" y="64"/>
                  </a:cxn>
                  <a:cxn ang="0">
                    <a:pos x="169" y="39"/>
                  </a:cxn>
                  <a:cxn ang="0">
                    <a:pos x="180" y="27"/>
                  </a:cxn>
                  <a:cxn ang="0">
                    <a:pos x="185" y="29"/>
                  </a:cxn>
                  <a:cxn ang="0">
                    <a:pos x="188" y="24"/>
                  </a:cxn>
                  <a:cxn ang="0">
                    <a:pos x="192" y="12"/>
                  </a:cxn>
                  <a:cxn ang="0">
                    <a:pos x="191" y="7"/>
                  </a:cxn>
                  <a:cxn ang="0">
                    <a:pos x="158" y="6"/>
                  </a:cxn>
                  <a:cxn ang="0">
                    <a:pos x="140" y="9"/>
                  </a:cxn>
                  <a:cxn ang="0">
                    <a:pos x="123" y="8"/>
                  </a:cxn>
                  <a:cxn ang="0">
                    <a:pos x="113" y="3"/>
                  </a:cxn>
                  <a:cxn ang="0">
                    <a:pos x="107" y="16"/>
                  </a:cxn>
                  <a:cxn ang="0">
                    <a:pos x="104" y="20"/>
                  </a:cxn>
                  <a:cxn ang="0">
                    <a:pos x="94" y="17"/>
                  </a:cxn>
                  <a:cxn ang="0">
                    <a:pos x="77" y="21"/>
                  </a:cxn>
                  <a:cxn ang="0">
                    <a:pos x="71" y="24"/>
                  </a:cxn>
                  <a:cxn ang="0">
                    <a:pos x="62" y="15"/>
                  </a:cxn>
                  <a:cxn ang="0">
                    <a:pos x="52" y="21"/>
                  </a:cxn>
                  <a:cxn ang="0">
                    <a:pos x="46" y="29"/>
                  </a:cxn>
                  <a:cxn ang="0">
                    <a:pos x="42" y="32"/>
                  </a:cxn>
                  <a:cxn ang="0">
                    <a:pos x="45" y="35"/>
                  </a:cxn>
                  <a:cxn ang="0">
                    <a:pos x="53" y="35"/>
                  </a:cxn>
                  <a:cxn ang="0">
                    <a:pos x="56" y="30"/>
                  </a:cxn>
                  <a:cxn ang="0">
                    <a:pos x="56" y="38"/>
                  </a:cxn>
                  <a:cxn ang="0">
                    <a:pos x="43" y="41"/>
                  </a:cxn>
                  <a:cxn ang="0">
                    <a:pos x="37" y="46"/>
                  </a:cxn>
                  <a:cxn ang="0">
                    <a:pos x="27" y="57"/>
                  </a:cxn>
                  <a:cxn ang="0">
                    <a:pos x="19" y="73"/>
                  </a:cxn>
                  <a:cxn ang="0">
                    <a:pos x="43" y="68"/>
                  </a:cxn>
                  <a:cxn ang="0">
                    <a:pos x="49" y="69"/>
                  </a:cxn>
                  <a:cxn ang="0">
                    <a:pos x="60" y="67"/>
                  </a:cxn>
                  <a:cxn ang="0">
                    <a:pos x="68" y="60"/>
                  </a:cxn>
                  <a:cxn ang="0">
                    <a:pos x="70" y="67"/>
                  </a:cxn>
                  <a:cxn ang="0">
                    <a:pos x="58" y="73"/>
                  </a:cxn>
                  <a:cxn ang="0">
                    <a:pos x="62" y="82"/>
                  </a:cxn>
                  <a:cxn ang="0">
                    <a:pos x="39" y="79"/>
                  </a:cxn>
                  <a:cxn ang="0">
                    <a:pos x="25" y="75"/>
                  </a:cxn>
                  <a:cxn ang="0">
                    <a:pos x="5" y="92"/>
                  </a:cxn>
                  <a:cxn ang="0">
                    <a:pos x="1" y="112"/>
                  </a:cxn>
                  <a:cxn ang="0">
                    <a:pos x="6" y="120"/>
                  </a:cxn>
                  <a:cxn ang="0">
                    <a:pos x="28" y="122"/>
                  </a:cxn>
                  <a:cxn ang="0">
                    <a:pos x="33" y="132"/>
                  </a:cxn>
                  <a:cxn ang="0">
                    <a:pos x="38" y="152"/>
                  </a:cxn>
                  <a:cxn ang="0">
                    <a:pos x="47" y="184"/>
                  </a:cxn>
                  <a:cxn ang="0">
                    <a:pos x="67" y="160"/>
                  </a:cxn>
                  <a:cxn ang="0">
                    <a:pos x="86" y="117"/>
                  </a:cxn>
                  <a:cxn ang="0">
                    <a:pos x="69" y="99"/>
                  </a:cxn>
                  <a:cxn ang="0">
                    <a:pos x="76" y="106"/>
                  </a:cxn>
                  <a:cxn ang="0">
                    <a:pos x="90" y="92"/>
                  </a:cxn>
                  <a:cxn ang="0">
                    <a:pos x="85" y="86"/>
                  </a:cxn>
                  <a:cxn ang="0">
                    <a:pos x="105" y="92"/>
                  </a:cxn>
                  <a:cxn ang="0">
                    <a:pos x="116" y="112"/>
                  </a:cxn>
                  <a:cxn ang="0">
                    <a:pos x="132" y="97"/>
                  </a:cxn>
                  <a:cxn ang="0">
                    <a:pos x="141" y="105"/>
                  </a:cxn>
                  <a:cxn ang="0">
                    <a:pos x="138" y="46"/>
                  </a:cxn>
                  <a:cxn ang="0">
                    <a:pos x="86" y="57"/>
                  </a:cxn>
                </a:cxnLst>
                <a:rect b="b" l="0" r="r" t="0"/>
                <a:pathLst>
                  <a:path h="185" w="200">
                    <a:moveTo>
                      <a:pt x="143" y="105"/>
                    </a:moveTo>
                    <a:cubicBezTo>
                      <a:pt x="143" y="105"/>
                      <a:pt x="143" y="105"/>
                      <a:pt x="143" y="105"/>
                    </a:cubicBezTo>
                    <a:cubicBezTo>
                      <a:pt x="143" y="105"/>
                      <a:pt x="143" y="105"/>
                      <a:pt x="143" y="105"/>
                    </a:cubicBezTo>
                    <a:cubicBezTo>
                      <a:pt x="143" y="105"/>
                      <a:pt x="143" y="105"/>
                      <a:pt x="143" y="105"/>
                    </a:cubicBezTo>
                    <a:cubicBezTo>
                      <a:pt x="143" y="105"/>
                      <a:pt x="143" y="105"/>
                      <a:pt x="143" y="105"/>
                    </a:cubicBezTo>
                    <a:cubicBezTo>
                      <a:pt x="142" y="104"/>
                      <a:pt x="142" y="104"/>
                      <a:pt x="143" y="104"/>
                    </a:cubicBezTo>
                    <a:cubicBezTo>
                      <a:pt x="143" y="104"/>
                      <a:pt x="143" y="104"/>
                      <a:pt x="143" y="104"/>
                    </a:cubicBezTo>
                    <a:cubicBezTo>
                      <a:pt x="143" y="104"/>
                      <a:pt x="143" y="104"/>
                      <a:pt x="143" y="104"/>
                    </a:cubicBezTo>
                    <a:cubicBezTo>
                      <a:pt x="143" y="105"/>
                      <a:pt x="143" y="105"/>
                      <a:pt x="143" y="105"/>
                    </a:cubicBezTo>
                    <a:cubicBezTo>
                      <a:pt x="143" y="105"/>
                      <a:pt x="143" y="105"/>
                      <a:pt x="143" y="105"/>
                    </a:cubicBezTo>
                    <a:cubicBezTo>
                      <a:pt x="143" y="105"/>
                      <a:pt x="143" y="104"/>
                      <a:pt x="143" y="103"/>
                    </a:cubicBezTo>
                    <a:cubicBezTo>
                      <a:pt x="143" y="103"/>
                      <a:pt x="143" y="103"/>
                      <a:pt x="143" y="103"/>
                    </a:cubicBezTo>
                    <a:cubicBezTo>
                      <a:pt x="143" y="103"/>
                      <a:pt x="143" y="103"/>
                      <a:pt x="143" y="103"/>
                    </a:cubicBezTo>
                    <a:cubicBezTo>
                      <a:pt x="143" y="103"/>
                      <a:pt x="143" y="103"/>
                      <a:pt x="143" y="103"/>
                    </a:cubicBezTo>
                    <a:cubicBezTo>
                      <a:pt x="143" y="103"/>
                      <a:pt x="143" y="103"/>
                      <a:pt x="143" y="103"/>
                    </a:cubicBezTo>
                    <a:cubicBezTo>
                      <a:pt x="143" y="103"/>
                      <a:pt x="143" y="103"/>
                      <a:pt x="143" y="103"/>
                    </a:cubicBezTo>
                    <a:cubicBezTo>
                      <a:pt x="143" y="103"/>
                      <a:pt x="143" y="103"/>
                      <a:pt x="143" y="103"/>
                    </a:cubicBezTo>
                    <a:cubicBezTo>
                      <a:pt x="143" y="103"/>
                      <a:pt x="143" y="104"/>
                      <a:pt x="144" y="104"/>
                    </a:cubicBezTo>
                    <a:cubicBezTo>
                      <a:pt x="144" y="104"/>
                      <a:pt x="144" y="104"/>
                      <a:pt x="144" y="104"/>
                    </a:cubicBezTo>
                    <a:cubicBezTo>
                      <a:pt x="144" y="104"/>
                      <a:pt x="144" y="104"/>
                      <a:pt x="144" y="104"/>
                    </a:cubicBezTo>
                    <a:cubicBezTo>
                      <a:pt x="144" y="104"/>
                      <a:pt x="144" y="104"/>
                      <a:pt x="144" y="104"/>
                    </a:cubicBezTo>
                    <a:cubicBezTo>
                      <a:pt x="144" y="104"/>
                      <a:pt x="144" y="104"/>
                      <a:pt x="144" y="104"/>
                    </a:cubicBezTo>
                    <a:cubicBezTo>
                      <a:pt x="144" y="104"/>
                      <a:pt x="144" y="105"/>
                      <a:pt x="144" y="105"/>
                    </a:cubicBezTo>
                    <a:cubicBezTo>
                      <a:pt x="144" y="105"/>
                      <a:pt x="144" y="105"/>
                      <a:pt x="144" y="105"/>
                    </a:cubicBezTo>
                    <a:cubicBezTo>
                      <a:pt x="144" y="105"/>
                      <a:pt x="144" y="105"/>
                      <a:pt x="144" y="105"/>
                    </a:cubicBezTo>
                    <a:cubicBezTo>
                      <a:pt x="144" y="104"/>
                      <a:pt x="144" y="104"/>
                      <a:pt x="144" y="104"/>
                    </a:cubicBezTo>
                    <a:cubicBezTo>
                      <a:pt x="144" y="104"/>
                      <a:pt x="144" y="105"/>
                      <a:pt x="144" y="105"/>
                    </a:cubicBezTo>
                    <a:cubicBezTo>
                      <a:pt x="144" y="105"/>
                      <a:pt x="145" y="105"/>
                      <a:pt x="144" y="105"/>
                    </a:cubicBezTo>
                    <a:cubicBezTo>
                      <a:pt x="144" y="105"/>
                      <a:pt x="144" y="105"/>
                      <a:pt x="144" y="106"/>
                    </a:cubicBezTo>
                    <a:cubicBezTo>
                      <a:pt x="144" y="106"/>
                      <a:pt x="145" y="106"/>
                      <a:pt x="145" y="106"/>
                    </a:cubicBezTo>
                    <a:cubicBezTo>
                      <a:pt x="145" y="106"/>
                      <a:pt x="145" y="106"/>
                      <a:pt x="145" y="106"/>
                    </a:cubicBezTo>
                    <a:cubicBezTo>
                      <a:pt x="145" y="106"/>
                      <a:pt x="145" y="106"/>
                      <a:pt x="145" y="106"/>
                    </a:cubicBezTo>
                    <a:cubicBezTo>
                      <a:pt x="145" y="106"/>
                      <a:pt x="145" y="106"/>
                      <a:pt x="145" y="106"/>
                    </a:cubicBezTo>
                    <a:cubicBezTo>
                      <a:pt x="145" y="107"/>
                      <a:pt x="145" y="107"/>
                      <a:pt x="145" y="107"/>
                    </a:cubicBezTo>
                    <a:cubicBezTo>
                      <a:pt x="145" y="107"/>
                      <a:pt x="145" y="107"/>
                      <a:pt x="145" y="107"/>
                    </a:cubicBezTo>
                    <a:cubicBezTo>
                      <a:pt x="145" y="107"/>
                      <a:pt x="145" y="107"/>
                      <a:pt x="145" y="107"/>
                    </a:cubicBezTo>
                    <a:cubicBezTo>
                      <a:pt x="145" y="107"/>
                      <a:pt x="145" y="107"/>
                      <a:pt x="145" y="107"/>
                    </a:cubicBezTo>
                    <a:cubicBezTo>
                      <a:pt x="145" y="107"/>
                      <a:pt x="145" y="107"/>
                      <a:pt x="145" y="107"/>
                    </a:cubicBezTo>
                    <a:cubicBezTo>
                      <a:pt x="145" y="107"/>
                      <a:pt x="145" y="107"/>
                      <a:pt x="145" y="107"/>
                    </a:cubicBezTo>
                    <a:cubicBezTo>
                      <a:pt x="145" y="107"/>
                      <a:pt x="145" y="107"/>
                      <a:pt x="145" y="107"/>
                    </a:cubicBezTo>
                    <a:cubicBezTo>
                      <a:pt x="145" y="107"/>
                      <a:pt x="145" y="107"/>
                      <a:pt x="145" y="107"/>
                    </a:cubicBezTo>
                    <a:cubicBezTo>
                      <a:pt x="145" y="107"/>
                      <a:pt x="145" y="107"/>
                      <a:pt x="145" y="107"/>
                    </a:cubicBezTo>
                    <a:cubicBezTo>
                      <a:pt x="145" y="107"/>
                      <a:pt x="145" y="108"/>
                      <a:pt x="145" y="108"/>
                    </a:cubicBezTo>
                    <a:cubicBezTo>
                      <a:pt x="145" y="108"/>
                      <a:pt x="145" y="108"/>
                      <a:pt x="145" y="108"/>
                    </a:cubicBezTo>
                    <a:cubicBezTo>
                      <a:pt x="145" y="108"/>
                      <a:pt x="145" y="108"/>
                      <a:pt x="145" y="108"/>
                    </a:cubicBezTo>
                    <a:cubicBezTo>
                      <a:pt x="145" y="108"/>
                      <a:pt x="145" y="108"/>
                      <a:pt x="145" y="108"/>
                    </a:cubicBezTo>
                    <a:cubicBezTo>
                      <a:pt x="145" y="108"/>
                      <a:pt x="145" y="108"/>
                      <a:pt x="145" y="108"/>
                    </a:cubicBezTo>
                    <a:cubicBezTo>
                      <a:pt x="145" y="108"/>
                      <a:pt x="145" y="108"/>
                      <a:pt x="145" y="108"/>
                    </a:cubicBezTo>
                    <a:cubicBezTo>
                      <a:pt x="145" y="108"/>
                      <a:pt x="145" y="109"/>
                      <a:pt x="145" y="109"/>
                    </a:cubicBezTo>
                    <a:cubicBezTo>
                      <a:pt x="145" y="109"/>
                      <a:pt x="145" y="109"/>
                      <a:pt x="145" y="109"/>
                    </a:cubicBezTo>
                    <a:cubicBezTo>
                      <a:pt x="145" y="109"/>
                      <a:pt x="145" y="109"/>
                      <a:pt x="145" y="109"/>
                    </a:cubicBezTo>
                    <a:cubicBezTo>
                      <a:pt x="146" y="109"/>
                      <a:pt x="146" y="109"/>
                      <a:pt x="146" y="109"/>
                    </a:cubicBezTo>
                    <a:cubicBezTo>
                      <a:pt x="146" y="109"/>
                      <a:pt x="146" y="109"/>
                      <a:pt x="146" y="109"/>
                    </a:cubicBezTo>
                    <a:cubicBezTo>
                      <a:pt x="146" y="109"/>
                      <a:pt x="146" y="109"/>
                      <a:pt x="146" y="109"/>
                    </a:cubicBezTo>
                    <a:cubicBezTo>
                      <a:pt x="146" y="109"/>
                      <a:pt x="146" y="109"/>
                      <a:pt x="146" y="109"/>
                    </a:cubicBezTo>
                    <a:cubicBezTo>
                      <a:pt x="146" y="109"/>
                      <a:pt x="146" y="109"/>
                      <a:pt x="146" y="109"/>
                    </a:cubicBezTo>
                    <a:cubicBezTo>
                      <a:pt x="146" y="109"/>
                      <a:pt x="146" y="109"/>
                      <a:pt x="146" y="109"/>
                    </a:cubicBezTo>
                    <a:cubicBezTo>
                      <a:pt x="146" y="109"/>
                      <a:pt x="146" y="109"/>
                      <a:pt x="146" y="109"/>
                    </a:cubicBezTo>
                    <a:cubicBezTo>
                      <a:pt x="146" y="109"/>
                      <a:pt x="146" y="109"/>
                      <a:pt x="146" y="109"/>
                    </a:cubicBezTo>
                    <a:cubicBezTo>
                      <a:pt x="146" y="109"/>
                      <a:pt x="146" y="109"/>
                      <a:pt x="146" y="109"/>
                    </a:cubicBezTo>
                    <a:cubicBezTo>
                      <a:pt x="146" y="109"/>
                      <a:pt x="146" y="110"/>
                      <a:pt x="146" y="110"/>
                    </a:cubicBezTo>
                    <a:cubicBezTo>
                      <a:pt x="146" y="110"/>
                      <a:pt x="146" y="110"/>
                      <a:pt x="146" y="110"/>
                    </a:cubicBezTo>
                    <a:cubicBezTo>
                      <a:pt x="146" y="110"/>
                      <a:pt x="146" y="110"/>
                      <a:pt x="146" y="110"/>
                    </a:cubicBezTo>
                    <a:cubicBezTo>
                      <a:pt x="146" y="110"/>
                      <a:pt x="146" y="110"/>
                      <a:pt x="146" y="110"/>
                    </a:cubicBezTo>
                    <a:cubicBezTo>
                      <a:pt x="146" y="110"/>
                      <a:pt x="146" y="111"/>
                      <a:pt x="146" y="111"/>
                    </a:cubicBezTo>
                    <a:cubicBezTo>
                      <a:pt x="146" y="111"/>
                      <a:pt x="146" y="111"/>
                      <a:pt x="146" y="111"/>
                    </a:cubicBezTo>
                    <a:cubicBezTo>
                      <a:pt x="146" y="111"/>
                      <a:pt x="146" y="111"/>
                      <a:pt x="146" y="111"/>
                    </a:cubicBezTo>
                    <a:cubicBezTo>
                      <a:pt x="146" y="111"/>
                      <a:pt x="146" y="111"/>
                      <a:pt x="146" y="111"/>
                    </a:cubicBezTo>
                    <a:cubicBezTo>
                      <a:pt x="146" y="111"/>
                      <a:pt x="146" y="112"/>
                      <a:pt x="146" y="112"/>
                    </a:cubicBezTo>
                    <a:cubicBezTo>
                      <a:pt x="146" y="112"/>
                      <a:pt x="146" y="112"/>
                      <a:pt x="146" y="112"/>
                    </a:cubicBezTo>
                    <a:cubicBezTo>
                      <a:pt x="146" y="112"/>
                      <a:pt x="146" y="112"/>
                      <a:pt x="146" y="112"/>
                    </a:cubicBezTo>
                    <a:cubicBezTo>
                      <a:pt x="146" y="112"/>
                      <a:pt x="146" y="112"/>
                      <a:pt x="146" y="112"/>
                    </a:cubicBezTo>
                    <a:cubicBezTo>
                      <a:pt x="146" y="112"/>
                      <a:pt x="146" y="112"/>
                      <a:pt x="146" y="112"/>
                    </a:cubicBezTo>
                    <a:cubicBezTo>
                      <a:pt x="146" y="112"/>
                      <a:pt x="146" y="112"/>
                      <a:pt x="146" y="112"/>
                    </a:cubicBezTo>
                    <a:cubicBezTo>
                      <a:pt x="146" y="112"/>
                      <a:pt x="146" y="112"/>
                      <a:pt x="146" y="112"/>
                    </a:cubicBezTo>
                    <a:cubicBezTo>
                      <a:pt x="146" y="112"/>
                      <a:pt x="146" y="112"/>
                      <a:pt x="146" y="112"/>
                    </a:cubicBezTo>
                    <a:cubicBezTo>
                      <a:pt x="146" y="112"/>
                      <a:pt x="146" y="112"/>
                      <a:pt x="147" y="112"/>
                    </a:cubicBezTo>
                    <a:cubicBezTo>
                      <a:pt x="147" y="112"/>
                      <a:pt x="147" y="112"/>
                      <a:pt x="147" y="112"/>
                    </a:cubicBezTo>
                    <a:cubicBezTo>
                      <a:pt x="147" y="112"/>
                      <a:pt x="147" y="112"/>
                      <a:pt x="147" y="112"/>
                    </a:cubicBezTo>
                    <a:cubicBezTo>
                      <a:pt x="147" y="112"/>
                      <a:pt x="147" y="112"/>
                      <a:pt x="147" y="112"/>
                    </a:cubicBezTo>
                    <a:cubicBezTo>
                      <a:pt x="147" y="112"/>
                      <a:pt x="147" y="112"/>
                      <a:pt x="147" y="112"/>
                    </a:cubicBezTo>
                    <a:cubicBezTo>
                      <a:pt x="147" y="112"/>
                      <a:pt x="147" y="112"/>
                      <a:pt x="147" y="112"/>
                    </a:cubicBezTo>
                    <a:cubicBezTo>
                      <a:pt x="147" y="112"/>
                      <a:pt x="147" y="112"/>
                      <a:pt x="147" y="112"/>
                    </a:cubicBezTo>
                    <a:cubicBezTo>
                      <a:pt x="147" y="112"/>
                      <a:pt x="147" y="112"/>
                      <a:pt x="147" y="112"/>
                    </a:cubicBezTo>
                    <a:cubicBezTo>
                      <a:pt x="147" y="112"/>
                      <a:pt x="147" y="112"/>
                      <a:pt x="147" y="112"/>
                    </a:cubicBezTo>
                    <a:cubicBezTo>
                      <a:pt x="147" y="112"/>
                      <a:pt x="147" y="112"/>
                      <a:pt x="146" y="112"/>
                    </a:cubicBezTo>
                    <a:cubicBezTo>
                      <a:pt x="146" y="112"/>
                      <a:pt x="147" y="112"/>
                      <a:pt x="147" y="112"/>
                    </a:cubicBezTo>
                    <a:cubicBezTo>
                      <a:pt x="147" y="112"/>
                      <a:pt x="147" y="113"/>
                      <a:pt x="147" y="113"/>
                    </a:cubicBezTo>
                    <a:cubicBezTo>
                      <a:pt x="147" y="113"/>
                      <a:pt x="147" y="113"/>
                      <a:pt x="147" y="113"/>
                    </a:cubicBezTo>
                    <a:cubicBezTo>
                      <a:pt x="147" y="113"/>
                      <a:pt x="147" y="113"/>
                      <a:pt x="147" y="113"/>
                    </a:cubicBezTo>
                    <a:cubicBezTo>
                      <a:pt x="147" y="113"/>
                      <a:pt x="147" y="113"/>
                      <a:pt x="147" y="113"/>
                    </a:cubicBezTo>
                    <a:cubicBezTo>
                      <a:pt x="147" y="113"/>
                      <a:pt x="147" y="113"/>
                      <a:pt x="147" y="113"/>
                    </a:cubicBezTo>
                    <a:cubicBezTo>
                      <a:pt x="147" y="113"/>
                      <a:pt x="147" y="113"/>
                      <a:pt x="147" y="113"/>
                    </a:cubicBezTo>
                    <a:cubicBezTo>
                      <a:pt x="147" y="113"/>
                      <a:pt x="147" y="113"/>
                      <a:pt x="147" y="114"/>
                    </a:cubicBezTo>
                    <a:cubicBezTo>
                      <a:pt x="147" y="114"/>
                      <a:pt x="147" y="114"/>
                      <a:pt x="147" y="114"/>
                    </a:cubicBezTo>
                    <a:cubicBezTo>
                      <a:pt x="147" y="114"/>
                      <a:pt x="147" y="114"/>
                      <a:pt x="147" y="114"/>
                    </a:cubicBezTo>
                    <a:cubicBezTo>
                      <a:pt x="147" y="114"/>
                      <a:pt x="147" y="114"/>
                      <a:pt x="147" y="114"/>
                    </a:cubicBezTo>
                    <a:cubicBezTo>
                      <a:pt x="147" y="114"/>
                      <a:pt x="147" y="114"/>
                      <a:pt x="147" y="114"/>
                    </a:cubicBezTo>
                    <a:cubicBezTo>
                      <a:pt x="147" y="114"/>
                      <a:pt x="146" y="114"/>
                      <a:pt x="146" y="114"/>
                    </a:cubicBezTo>
                    <a:cubicBezTo>
                      <a:pt x="146" y="114"/>
                      <a:pt x="146" y="114"/>
                      <a:pt x="146" y="114"/>
                    </a:cubicBezTo>
                    <a:cubicBezTo>
                      <a:pt x="146" y="114"/>
                      <a:pt x="146" y="114"/>
                      <a:pt x="146" y="114"/>
                    </a:cubicBezTo>
                    <a:cubicBezTo>
                      <a:pt x="146" y="114"/>
                      <a:pt x="146" y="114"/>
                      <a:pt x="146" y="114"/>
                    </a:cubicBezTo>
                    <a:cubicBezTo>
                      <a:pt x="146" y="114"/>
                      <a:pt x="146" y="114"/>
                      <a:pt x="146" y="114"/>
                    </a:cubicBezTo>
                    <a:cubicBezTo>
                      <a:pt x="146" y="114"/>
                      <a:pt x="146" y="114"/>
                      <a:pt x="146" y="114"/>
                    </a:cubicBezTo>
                    <a:cubicBezTo>
                      <a:pt x="146" y="114"/>
                      <a:pt x="146" y="115"/>
                      <a:pt x="146" y="115"/>
                    </a:cubicBezTo>
                    <a:cubicBezTo>
                      <a:pt x="146" y="115"/>
                      <a:pt x="146" y="115"/>
                      <a:pt x="146" y="115"/>
                    </a:cubicBezTo>
                    <a:cubicBezTo>
                      <a:pt x="146" y="115"/>
                      <a:pt x="146" y="115"/>
                      <a:pt x="146" y="115"/>
                    </a:cubicBezTo>
                    <a:cubicBezTo>
                      <a:pt x="147" y="115"/>
                      <a:pt x="147" y="115"/>
                      <a:pt x="147" y="115"/>
                    </a:cubicBezTo>
                    <a:cubicBezTo>
                      <a:pt x="147" y="115"/>
                      <a:pt x="147" y="115"/>
                      <a:pt x="147" y="115"/>
                    </a:cubicBezTo>
                    <a:cubicBezTo>
                      <a:pt x="147" y="114"/>
                      <a:pt x="147" y="114"/>
                      <a:pt x="147" y="114"/>
                    </a:cubicBezTo>
                    <a:cubicBezTo>
                      <a:pt x="147" y="114"/>
                      <a:pt x="147" y="115"/>
                      <a:pt x="147" y="115"/>
                    </a:cubicBezTo>
                    <a:cubicBezTo>
                      <a:pt x="147" y="115"/>
                      <a:pt x="147" y="115"/>
                      <a:pt x="147" y="115"/>
                    </a:cubicBezTo>
                    <a:cubicBezTo>
                      <a:pt x="147" y="115"/>
                      <a:pt x="147" y="115"/>
                      <a:pt x="147" y="115"/>
                    </a:cubicBezTo>
                    <a:cubicBezTo>
                      <a:pt x="147" y="115"/>
                      <a:pt x="147" y="115"/>
                      <a:pt x="147" y="115"/>
                    </a:cubicBezTo>
                    <a:cubicBezTo>
                      <a:pt x="147" y="115"/>
                      <a:pt x="147" y="115"/>
                      <a:pt x="147" y="115"/>
                    </a:cubicBezTo>
                    <a:cubicBezTo>
                      <a:pt x="147" y="115"/>
                      <a:pt x="147" y="116"/>
                      <a:pt x="147" y="116"/>
                    </a:cubicBezTo>
                    <a:cubicBezTo>
                      <a:pt x="146" y="116"/>
                      <a:pt x="146" y="116"/>
                      <a:pt x="146" y="116"/>
                    </a:cubicBezTo>
                    <a:cubicBezTo>
                      <a:pt x="146" y="116"/>
                      <a:pt x="146" y="116"/>
                      <a:pt x="146" y="116"/>
                    </a:cubicBezTo>
                    <a:cubicBezTo>
                      <a:pt x="146" y="116"/>
                      <a:pt x="146" y="116"/>
                      <a:pt x="146" y="116"/>
                    </a:cubicBezTo>
                    <a:cubicBezTo>
                      <a:pt x="146" y="117"/>
                      <a:pt x="146" y="117"/>
                      <a:pt x="146" y="117"/>
                    </a:cubicBezTo>
                    <a:cubicBezTo>
                      <a:pt x="146" y="117"/>
                      <a:pt x="146" y="117"/>
                      <a:pt x="146" y="117"/>
                    </a:cubicBezTo>
                    <a:cubicBezTo>
                      <a:pt x="146" y="117"/>
                      <a:pt x="146" y="117"/>
                      <a:pt x="146" y="117"/>
                    </a:cubicBezTo>
                    <a:cubicBezTo>
                      <a:pt x="146" y="117"/>
                      <a:pt x="146" y="117"/>
                      <a:pt x="146" y="117"/>
                    </a:cubicBezTo>
                    <a:cubicBezTo>
                      <a:pt x="146" y="117"/>
                      <a:pt x="146" y="117"/>
                      <a:pt x="146" y="117"/>
                    </a:cubicBezTo>
                    <a:cubicBezTo>
                      <a:pt x="146" y="117"/>
                      <a:pt x="146" y="117"/>
                      <a:pt x="146" y="117"/>
                    </a:cubicBezTo>
                    <a:cubicBezTo>
                      <a:pt x="146" y="118"/>
                      <a:pt x="146" y="118"/>
                      <a:pt x="146" y="118"/>
                    </a:cubicBezTo>
                    <a:cubicBezTo>
                      <a:pt x="146" y="118"/>
                      <a:pt x="146" y="118"/>
                      <a:pt x="146" y="118"/>
                    </a:cubicBezTo>
                    <a:cubicBezTo>
                      <a:pt x="146" y="118"/>
                      <a:pt x="146" y="118"/>
                      <a:pt x="146" y="118"/>
                    </a:cubicBezTo>
                    <a:cubicBezTo>
                      <a:pt x="147" y="118"/>
                      <a:pt x="147" y="118"/>
                      <a:pt x="147" y="118"/>
                    </a:cubicBezTo>
                    <a:cubicBezTo>
                      <a:pt x="147" y="118"/>
                      <a:pt x="147" y="118"/>
                      <a:pt x="147" y="118"/>
                    </a:cubicBezTo>
                    <a:cubicBezTo>
                      <a:pt x="147" y="118"/>
                      <a:pt x="147" y="118"/>
                      <a:pt x="147" y="118"/>
                    </a:cubicBezTo>
                    <a:cubicBezTo>
                      <a:pt x="147" y="118"/>
                      <a:pt x="147" y="118"/>
                      <a:pt x="147" y="118"/>
                    </a:cubicBezTo>
                    <a:cubicBezTo>
                      <a:pt x="147" y="118"/>
                      <a:pt x="147" y="118"/>
                      <a:pt x="147" y="118"/>
                    </a:cubicBezTo>
                    <a:cubicBezTo>
                      <a:pt x="147" y="118"/>
                      <a:pt x="147" y="118"/>
                      <a:pt x="147" y="118"/>
                    </a:cubicBezTo>
                    <a:cubicBezTo>
                      <a:pt x="147" y="118"/>
                      <a:pt x="147" y="118"/>
                      <a:pt x="147" y="118"/>
                    </a:cubicBezTo>
                    <a:cubicBezTo>
                      <a:pt x="147" y="118"/>
                      <a:pt x="147" y="118"/>
                      <a:pt x="147" y="118"/>
                    </a:cubicBezTo>
                    <a:cubicBezTo>
                      <a:pt x="147" y="118"/>
                      <a:pt x="147" y="118"/>
                      <a:pt x="147" y="118"/>
                    </a:cubicBezTo>
                    <a:cubicBezTo>
                      <a:pt x="147" y="118"/>
                      <a:pt x="147" y="119"/>
                      <a:pt x="147" y="119"/>
                    </a:cubicBezTo>
                    <a:cubicBezTo>
                      <a:pt x="147" y="119"/>
                      <a:pt x="147" y="119"/>
                      <a:pt x="148" y="119"/>
                    </a:cubicBezTo>
                    <a:cubicBezTo>
                      <a:pt x="148" y="119"/>
                      <a:pt x="148" y="119"/>
                      <a:pt x="148" y="119"/>
                    </a:cubicBezTo>
                    <a:cubicBezTo>
                      <a:pt x="148" y="119"/>
                      <a:pt x="148" y="119"/>
                      <a:pt x="148" y="119"/>
                    </a:cubicBezTo>
                    <a:cubicBezTo>
                      <a:pt x="148" y="119"/>
                      <a:pt x="148" y="119"/>
                      <a:pt x="148" y="119"/>
                    </a:cubicBezTo>
                    <a:cubicBezTo>
                      <a:pt x="148" y="119"/>
                      <a:pt x="148" y="119"/>
                      <a:pt x="148" y="119"/>
                    </a:cubicBezTo>
                    <a:cubicBezTo>
                      <a:pt x="148" y="120"/>
                      <a:pt x="148" y="120"/>
                      <a:pt x="148" y="120"/>
                    </a:cubicBezTo>
                    <a:cubicBezTo>
                      <a:pt x="149" y="120"/>
                      <a:pt x="149" y="120"/>
                      <a:pt x="149" y="120"/>
                    </a:cubicBezTo>
                    <a:cubicBezTo>
                      <a:pt x="149" y="120"/>
                      <a:pt x="149" y="120"/>
                      <a:pt x="149" y="121"/>
                    </a:cubicBezTo>
                    <a:cubicBezTo>
                      <a:pt x="149" y="121"/>
                      <a:pt x="149" y="121"/>
                      <a:pt x="149" y="121"/>
                    </a:cubicBezTo>
                    <a:cubicBezTo>
                      <a:pt x="149" y="121"/>
                      <a:pt x="149" y="122"/>
                      <a:pt x="149" y="122"/>
                    </a:cubicBezTo>
                    <a:cubicBezTo>
                      <a:pt x="149" y="122"/>
                      <a:pt x="149" y="122"/>
                      <a:pt x="149" y="122"/>
                    </a:cubicBezTo>
                    <a:cubicBezTo>
                      <a:pt x="149" y="122"/>
                      <a:pt x="149" y="122"/>
                      <a:pt x="149" y="122"/>
                    </a:cubicBezTo>
                    <a:cubicBezTo>
                      <a:pt x="149" y="122"/>
                      <a:pt x="149" y="122"/>
                      <a:pt x="149" y="122"/>
                    </a:cubicBezTo>
                    <a:cubicBezTo>
                      <a:pt x="149" y="122"/>
                      <a:pt x="149" y="122"/>
                      <a:pt x="149" y="122"/>
                    </a:cubicBezTo>
                    <a:cubicBezTo>
                      <a:pt x="149" y="122"/>
                      <a:pt x="149" y="122"/>
                      <a:pt x="149" y="122"/>
                    </a:cubicBezTo>
                    <a:cubicBezTo>
                      <a:pt x="149" y="122"/>
                      <a:pt x="149" y="123"/>
                      <a:pt x="149" y="123"/>
                    </a:cubicBezTo>
                    <a:cubicBezTo>
                      <a:pt x="149" y="123"/>
                      <a:pt x="149" y="123"/>
                      <a:pt x="150" y="123"/>
                    </a:cubicBezTo>
                    <a:cubicBezTo>
                      <a:pt x="150" y="123"/>
                      <a:pt x="150" y="123"/>
                      <a:pt x="150" y="124"/>
                    </a:cubicBezTo>
                    <a:cubicBezTo>
                      <a:pt x="150" y="124"/>
                      <a:pt x="150" y="124"/>
                      <a:pt x="150" y="124"/>
                    </a:cubicBezTo>
                    <a:cubicBezTo>
                      <a:pt x="150" y="124"/>
                      <a:pt x="150" y="124"/>
                      <a:pt x="150" y="124"/>
                    </a:cubicBezTo>
                    <a:cubicBezTo>
                      <a:pt x="150" y="124"/>
                      <a:pt x="150" y="124"/>
                      <a:pt x="150" y="124"/>
                    </a:cubicBezTo>
                    <a:cubicBezTo>
                      <a:pt x="150" y="124"/>
                      <a:pt x="150" y="124"/>
                      <a:pt x="150" y="124"/>
                    </a:cubicBezTo>
                    <a:cubicBezTo>
                      <a:pt x="150" y="124"/>
                      <a:pt x="150" y="124"/>
                      <a:pt x="150" y="124"/>
                    </a:cubicBezTo>
                    <a:cubicBezTo>
                      <a:pt x="150" y="125"/>
                      <a:pt x="150" y="125"/>
                      <a:pt x="150" y="125"/>
                    </a:cubicBezTo>
                    <a:cubicBezTo>
                      <a:pt x="150" y="125"/>
                      <a:pt x="150" y="125"/>
                      <a:pt x="150" y="126"/>
                    </a:cubicBezTo>
                    <a:cubicBezTo>
                      <a:pt x="150" y="126"/>
                      <a:pt x="150" y="126"/>
                      <a:pt x="150" y="126"/>
                    </a:cubicBezTo>
                    <a:cubicBezTo>
                      <a:pt x="150" y="126"/>
                      <a:pt x="150" y="126"/>
                      <a:pt x="150" y="126"/>
                    </a:cubicBezTo>
                    <a:cubicBezTo>
                      <a:pt x="151" y="126"/>
                      <a:pt x="151" y="126"/>
                      <a:pt x="150" y="126"/>
                    </a:cubicBezTo>
                    <a:cubicBezTo>
                      <a:pt x="150" y="126"/>
                      <a:pt x="150" y="126"/>
                      <a:pt x="150" y="126"/>
                    </a:cubicBezTo>
                    <a:cubicBezTo>
                      <a:pt x="151" y="126"/>
                      <a:pt x="151" y="126"/>
                      <a:pt x="151" y="126"/>
                    </a:cubicBezTo>
                    <a:cubicBezTo>
                      <a:pt x="151" y="126"/>
                      <a:pt x="151" y="126"/>
                      <a:pt x="151" y="127"/>
                    </a:cubicBezTo>
                    <a:cubicBezTo>
                      <a:pt x="151" y="127"/>
                      <a:pt x="151" y="127"/>
                      <a:pt x="152" y="127"/>
                    </a:cubicBezTo>
                    <a:cubicBezTo>
                      <a:pt x="152" y="127"/>
                      <a:pt x="152" y="127"/>
                      <a:pt x="152" y="127"/>
                    </a:cubicBezTo>
                    <a:cubicBezTo>
                      <a:pt x="152" y="128"/>
                      <a:pt x="152" y="128"/>
                      <a:pt x="152" y="128"/>
                    </a:cubicBezTo>
                    <a:cubicBezTo>
                      <a:pt x="152" y="128"/>
                      <a:pt x="152" y="128"/>
                      <a:pt x="152" y="128"/>
                    </a:cubicBezTo>
                    <a:cubicBezTo>
                      <a:pt x="152" y="128"/>
                      <a:pt x="152" y="128"/>
                      <a:pt x="153" y="128"/>
                    </a:cubicBezTo>
                    <a:cubicBezTo>
                      <a:pt x="153" y="128"/>
                      <a:pt x="153" y="128"/>
                      <a:pt x="153" y="128"/>
                    </a:cubicBezTo>
                    <a:cubicBezTo>
                      <a:pt x="153" y="128"/>
                      <a:pt x="153" y="128"/>
                      <a:pt x="153" y="128"/>
                    </a:cubicBezTo>
                    <a:cubicBezTo>
                      <a:pt x="153" y="128"/>
                      <a:pt x="153" y="128"/>
                      <a:pt x="153" y="128"/>
                    </a:cubicBezTo>
                    <a:cubicBezTo>
                      <a:pt x="153" y="128"/>
                      <a:pt x="153" y="128"/>
                      <a:pt x="153" y="128"/>
                    </a:cubicBezTo>
                    <a:cubicBezTo>
                      <a:pt x="153" y="128"/>
                      <a:pt x="153" y="129"/>
                      <a:pt x="153" y="129"/>
                    </a:cubicBezTo>
                    <a:cubicBezTo>
                      <a:pt x="153" y="129"/>
                      <a:pt x="153" y="129"/>
                      <a:pt x="153" y="129"/>
                    </a:cubicBezTo>
                    <a:cubicBezTo>
                      <a:pt x="153" y="129"/>
                      <a:pt x="153" y="129"/>
                      <a:pt x="154" y="128"/>
                    </a:cubicBezTo>
                    <a:cubicBezTo>
                      <a:pt x="154" y="128"/>
                      <a:pt x="154" y="128"/>
                      <a:pt x="154" y="128"/>
                    </a:cubicBezTo>
                    <a:cubicBezTo>
                      <a:pt x="154" y="128"/>
                      <a:pt x="154" y="128"/>
                      <a:pt x="154" y="128"/>
                    </a:cubicBezTo>
                    <a:cubicBezTo>
                      <a:pt x="154" y="128"/>
                      <a:pt x="154" y="128"/>
                      <a:pt x="154" y="128"/>
                    </a:cubicBezTo>
                    <a:cubicBezTo>
                      <a:pt x="154" y="128"/>
                      <a:pt x="154" y="128"/>
                      <a:pt x="154" y="128"/>
                    </a:cubicBezTo>
                    <a:cubicBezTo>
                      <a:pt x="154" y="128"/>
                      <a:pt x="154" y="128"/>
                      <a:pt x="154" y="128"/>
                    </a:cubicBezTo>
                    <a:cubicBezTo>
                      <a:pt x="154" y="128"/>
                      <a:pt x="154" y="128"/>
                      <a:pt x="154" y="128"/>
                    </a:cubicBezTo>
                    <a:cubicBezTo>
                      <a:pt x="154" y="128"/>
                      <a:pt x="154" y="128"/>
                      <a:pt x="154" y="128"/>
                    </a:cubicBezTo>
                    <a:cubicBezTo>
                      <a:pt x="154" y="128"/>
                      <a:pt x="154" y="128"/>
                      <a:pt x="154" y="128"/>
                    </a:cubicBezTo>
                    <a:cubicBezTo>
                      <a:pt x="154" y="128"/>
                      <a:pt x="154" y="128"/>
                      <a:pt x="154" y="128"/>
                    </a:cubicBezTo>
                    <a:cubicBezTo>
                      <a:pt x="154" y="128"/>
                      <a:pt x="154" y="128"/>
                      <a:pt x="154" y="128"/>
                    </a:cubicBezTo>
                    <a:cubicBezTo>
                      <a:pt x="154" y="128"/>
                      <a:pt x="154" y="128"/>
                      <a:pt x="154" y="128"/>
                    </a:cubicBezTo>
                    <a:cubicBezTo>
                      <a:pt x="154" y="128"/>
                      <a:pt x="154" y="128"/>
                      <a:pt x="154" y="128"/>
                    </a:cubicBezTo>
                    <a:cubicBezTo>
                      <a:pt x="154" y="128"/>
                      <a:pt x="154" y="128"/>
                      <a:pt x="154" y="128"/>
                    </a:cubicBezTo>
                    <a:cubicBezTo>
                      <a:pt x="154" y="128"/>
                      <a:pt x="154" y="127"/>
                      <a:pt x="154" y="127"/>
                    </a:cubicBezTo>
                    <a:cubicBezTo>
                      <a:pt x="154" y="127"/>
                      <a:pt x="154" y="127"/>
                      <a:pt x="154" y="127"/>
                    </a:cubicBezTo>
                    <a:cubicBezTo>
                      <a:pt x="154" y="127"/>
                      <a:pt x="154" y="127"/>
                      <a:pt x="154" y="127"/>
                    </a:cubicBezTo>
                    <a:cubicBezTo>
                      <a:pt x="154" y="127"/>
                      <a:pt x="154" y="126"/>
                      <a:pt x="153" y="126"/>
                    </a:cubicBezTo>
                    <a:cubicBezTo>
                      <a:pt x="153" y="126"/>
                      <a:pt x="153" y="126"/>
                      <a:pt x="153" y="126"/>
                    </a:cubicBezTo>
                    <a:cubicBezTo>
                      <a:pt x="153" y="125"/>
                      <a:pt x="153" y="125"/>
                      <a:pt x="153" y="125"/>
                    </a:cubicBezTo>
                    <a:cubicBezTo>
                      <a:pt x="153" y="125"/>
                      <a:pt x="153" y="125"/>
                      <a:pt x="153" y="124"/>
                    </a:cubicBezTo>
                    <a:cubicBezTo>
                      <a:pt x="153" y="124"/>
                      <a:pt x="153" y="124"/>
                      <a:pt x="153" y="124"/>
                    </a:cubicBezTo>
                    <a:cubicBezTo>
                      <a:pt x="153" y="124"/>
                      <a:pt x="153" y="124"/>
                      <a:pt x="153" y="124"/>
                    </a:cubicBezTo>
                    <a:cubicBezTo>
                      <a:pt x="153" y="124"/>
                      <a:pt x="153" y="124"/>
                      <a:pt x="153" y="124"/>
                    </a:cubicBezTo>
                    <a:cubicBezTo>
                      <a:pt x="153" y="124"/>
                      <a:pt x="153" y="124"/>
                      <a:pt x="153" y="124"/>
                    </a:cubicBezTo>
                    <a:cubicBezTo>
                      <a:pt x="153" y="123"/>
                      <a:pt x="153" y="123"/>
                      <a:pt x="153" y="123"/>
                    </a:cubicBezTo>
                    <a:cubicBezTo>
                      <a:pt x="153" y="123"/>
                      <a:pt x="153" y="123"/>
                      <a:pt x="153" y="123"/>
                    </a:cubicBezTo>
                    <a:cubicBezTo>
                      <a:pt x="153" y="122"/>
                      <a:pt x="152" y="122"/>
                      <a:pt x="152" y="121"/>
                    </a:cubicBezTo>
                    <a:cubicBezTo>
                      <a:pt x="152" y="121"/>
                      <a:pt x="152" y="121"/>
                      <a:pt x="152" y="121"/>
                    </a:cubicBezTo>
                    <a:cubicBezTo>
                      <a:pt x="152" y="121"/>
                      <a:pt x="152" y="121"/>
                      <a:pt x="152" y="121"/>
                    </a:cubicBezTo>
                    <a:cubicBezTo>
                      <a:pt x="152" y="121"/>
                      <a:pt x="152" y="121"/>
                      <a:pt x="152" y="121"/>
                    </a:cubicBezTo>
                    <a:cubicBezTo>
                      <a:pt x="152" y="121"/>
                      <a:pt x="152" y="121"/>
                      <a:pt x="152" y="121"/>
                    </a:cubicBezTo>
                    <a:cubicBezTo>
                      <a:pt x="152" y="121"/>
                      <a:pt x="152" y="121"/>
                      <a:pt x="152" y="121"/>
                    </a:cubicBezTo>
                    <a:cubicBezTo>
                      <a:pt x="152" y="121"/>
                      <a:pt x="152" y="121"/>
                      <a:pt x="152" y="121"/>
                    </a:cubicBezTo>
                    <a:cubicBezTo>
                      <a:pt x="152" y="121"/>
                      <a:pt x="152" y="121"/>
                      <a:pt x="152" y="121"/>
                    </a:cubicBezTo>
                    <a:cubicBezTo>
                      <a:pt x="152" y="121"/>
                      <a:pt x="152" y="121"/>
                      <a:pt x="152" y="121"/>
                    </a:cubicBezTo>
                    <a:cubicBezTo>
                      <a:pt x="151" y="121"/>
                      <a:pt x="151" y="121"/>
                      <a:pt x="151" y="121"/>
                    </a:cubicBezTo>
                    <a:cubicBezTo>
                      <a:pt x="151" y="121"/>
                      <a:pt x="151" y="121"/>
                      <a:pt x="151" y="120"/>
                    </a:cubicBezTo>
                    <a:cubicBezTo>
                      <a:pt x="151" y="120"/>
                      <a:pt x="151" y="120"/>
                      <a:pt x="151" y="120"/>
                    </a:cubicBezTo>
                    <a:cubicBezTo>
                      <a:pt x="151" y="120"/>
                      <a:pt x="151" y="120"/>
                      <a:pt x="151" y="120"/>
                    </a:cubicBezTo>
                    <a:cubicBezTo>
                      <a:pt x="151" y="120"/>
                      <a:pt x="151" y="120"/>
                      <a:pt x="151" y="120"/>
                    </a:cubicBezTo>
                    <a:cubicBezTo>
                      <a:pt x="151" y="120"/>
                      <a:pt x="151" y="120"/>
                      <a:pt x="150" y="120"/>
                    </a:cubicBezTo>
                    <a:cubicBezTo>
                      <a:pt x="150" y="120"/>
                      <a:pt x="150" y="120"/>
                      <a:pt x="150" y="120"/>
                    </a:cubicBezTo>
                    <a:cubicBezTo>
                      <a:pt x="150" y="120"/>
                      <a:pt x="150" y="120"/>
                      <a:pt x="150" y="120"/>
                    </a:cubicBezTo>
                    <a:cubicBezTo>
                      <a:pt x="150" y="120"/>
                      <a:pt x="150" y="120"/>
                      <a:pt x="150" y="120"/>
                    </a:cubicBezTo>
                    <a:cubicBezTo>
                      <a:pt x="150" y="120"/>
                      <a:pt x="150" y="119"/>
                      <a:pt x="150" y="119"/>
                    </a:cubicBezTo>
                    <a:cubicBezTo>
                      <a:pt x="150" y="119"/>
                      <a:pt x="149" y="119"/>
                      <a:pt x="149" y="119"/>
                    </a:cubicBezTo>
                    <a:cubicBezTo>
                      <a:pt x="149" y="119"/>
                      <a:pt x="149" y="119"/>
                      <a:pt x="149" y="119"/>
                    </a:cubicBezTo>
                    <a:cubicBezTo>
                      <a:pt x="149" y="118"/>
                      <a:pt x="149" y="118"/>
                      <a:pt x="149" y="118"/>
                    </a:cubicBezTo>
                    <a:cubicBezTo>
                      <a:pt x="149" y="118"/>
                      <a:pt x="149" y="117"/>
                      <a:pt x="149" y="117"/>
                    </a:cubicBezTo>
                    <a:cubicBezTo>
                      <a:pt x="148" y="117"/>
                      <a:pt x="148" y="117"/>
                      <a:pt x="148" y="116"/>
                    </a:cubicBezTo>
                    <a:cubicBezTo>
                      <a:pt x="148" y="116"/>
                      <a:pt x="148" y="116"/>
                      <a:pt x="148" y="116"/>
                    </a:cubicBezTo>
                    <a:cubicBezTo>
                      <a:pt x="148" y="116"/>
                      <a:pt x="148" y="116"/>
                      <a:pt x="148" y="116"/>
                    </a:cubicBezTo>
                    <a:cubicBezTo>
                      <a:pt x="148" y="116"/>
                      <a:pt x="148" y="116"/>
                      <a:pt x="148" y="116"/>
                    </a:cubicBezTo>
                    <a:cubicBezTo>
                      <a:pt x="148" y="116"/>
                      <a:pt x="148" y="116"/>
                      <a:pt x="148" y="116"/>
                    </a:cubicBezTo>
                    <a:cubicBezTo>
                      <a:pt x="148" y="116"/>
                      <a:pt x="148" y="116"/>
                      <a:pt x="148" y="116"/>
                    </a:cubicBezTo>
                    <a:cubicBezTo>
                      <a:pt x="148" y="116"/>
                      <a:pt x="148" y="116"/>
                      <a:pt x="148" y="116"/>
                    </a:cubicBezTo>
                    <a:cubicBezTo>
                      <a:pt x="148" y="116"/>
                      <a:pt x="148" y="116"/>
                      <a:pt x="148" y="116"/>
                    </a:cubicBezTo>
                    <a:cubicBezTo>
                      <a:pt x="148" y="116"/>
                      <a:pt x="148" y="116"/>
                      <a:pt x="148" y="116"/>
                    </a:cubicBezTo>
                    <a:cubicBezTo>
                      <a:pt x="148" y="116"/>
                      <a:pt x="148" y="116"/>
                      <a:pt x="148" y="116"/>
                    </a:cubicBezTo>
                    <a:cubicBezTo>
                      <a:pt x="148" y="116"/>
                      <a:pt x="148" y="116"/>
                      <a:pt x="148" y="116"/>
                    </a:cubicBezTo>
                    <a:cubicBezTo>
                      <a:pt x="147" y="116"/>
                      <a:pt x="147" y="116"/>
                      <a:pt x="147" y="116"/>
                    </a:cubicBezTo>
                    <a:cubicBezTo>
                      <a:pt x="147" y="116"/>
                      <a:pt x="148" y="116"/>
                      <a:pt x="148" y="116"/>
                    </a:cubicBezTo>
                    <a:cubicBezTo>
                      <a:pt x="148" y="116"/>
                      <a:pt x="147" y="115"/>
                      <a:pt x="147" y="115"/>
                    </a:cubicBezTo>
                    <a:cubicBezTo>
                      <a:pt x="147" y="115"/>
                      <a:pt x="147" y="115"/>
                      <a:pt x="147" y="115"/>
                    </a:cubicBezTo>
                    <a:cubicBezTo>
                      <a:pt x="147" y="115"/>
                      <a:pt x="147" y="115"/>
                      <a:pt x="147" y="115"/>
                    </a:cubicBezTo>
                    <a:cubicBezTo>
                      <a:pt x="147" y="115"/>
                      <a:pt x="147" y="115"/>
                      <a:pt x="147" y="115"/>
                    </a:cubicBezTo>
                    <a:cubicBezTo>
                      <a:pt x="147" y="115"/>
                      <a:pt x="147" y="115"/>
                      <a:pt x="147" y="115"/>
                    </a:cubicBezTo>
                    <a:cubicBezTo>
                      <a:pt x="147" y="114"/>
                      <a:pt x="147" y="114"/>
                      <a:pt x="147" y="114"/>
                    </a:cubicBezTo>
                    <a:cubicBezTo>
                      <a:pt x="147" y="114"/>
                      <a:pt x="147" y="114"/>
                      <a:pt x="147" y="114"/>
                    </a:cubicBezTo>
                    <a:cubicBezTo>
                      <a:pt x="147" y="114"/>
                      <a:pt x="147" y="114"/>
                      <a:pt x="147" y="114"/>
                    </a:cubicBezTo>
                    <a:cubicBezTo>
                      <a:pt x="147" y="114"/>
                      <a:pt x="147" y="114"/>
                      <a:pt x="147" y="114"/>
                    </a:cubicBezTo>
                    <a:cubicBezTo>
                      <a:pt x="147" y="114"/>
                      <a:pt x="147" y="114"/>
                      <a:pt x="147" y="114"/>
                    </a:cubicBezTo>
                    <a:cubicBezTo>
                      <a:pt x="147" y="114"/>
                      <a:pt x="147" y="114"/>
                      <a:pt x="147" y="114"/>
                    </a:cubicBezTo>
                    <a:cubicBezTo>
                      <a:pt x="147" y="114"/>
                      <a:pt x="147" y="114"/>
                      <a:pt x="147" y="114"/>
                    </a:cubicBezTo>
                    <a:cubicBezTo>
                      <a:pt x="148" y="114"/>
                      <a:pt x="148" y="114"/>
                      <a:pt x="148" y="114"/>
                    </a:cubicBezTo>
                    <a:cubicBezTo>
                      <a:pt x="148" y="114"/>
                      <a:pt x="148" y="114"/>
                      <a:pt x="148" y="114"/>
                    </a:cubicBezTo>
                    <a:cubicBezTo>
                      <a:pt x="148" y="114"/>
                      <a:pt x="148" y="114"/>
                      <a:pt x="148" y="114"/>
                    </a:cubicBezTo>
                    <a:cubicBezTo>
                      <a:pt x="148" y="114"/>
                      <a:pt x="148" y="113"/>
                      <a:pt x="148" y="113"/>
                    </a:cubicBezTo>
                    <a:cubicBezTo>
                      <a:pt x="148" y="113"/>
                      <a:pt x="148" y="113"/>
                      <a:pt x="148" y="113"/>
                    </a:cubicBezTo>
                    <a:cubicBezTo>
                      <a:pt x="148" y="113"/>
                      <a:pt x="148" y="113"/>
                      <a:pt x="148" y="113"/>
                    </a:cubicBezTo>
                    <a:cubicBezTo>
                      <a:pt x="148" y="113"/>
                      <a:pt x="148" y="113"/>
                      <a:pt x="148" y="113"/>
                    </a:cubicBezTo>
                    <a:cubicBezTo>
                      <a:pt x="148" y="113"/>
                      <a:pt x="148" y="113"/>
                      <a:pt x="148" y="113"/>
                    </a:cubicBezTo>
                    <a:cubicBezTo>
                      <a:pt x="148" y="113"/>
                      <a:pt x="148" y="113"/>
                      <a:pt x="148" y="113"/>
                    </a:cubicBezTo>
                    <a:cubicBezTo>
                      <a:pt x="148" y="112"/>
                      <a:pt x="148" y="112"/>
                      <a:pt x="148" y="112"/>
                    </a:cubicBezTo>
                    <a:cubicBezTo>
                      <a:pt x="148" y="112"/>
                      <a:pt x="148" y="111"/>
                      <a:pt x="148" y="111"/>
                    </a:cubicBezTo>
                    <a:cubicBezTo>
                      <a:pt x="148" y="111"/>
                      <a:pt x="148" y="111"/>
                      <a:pt x="148" y="110"/>
                    </a:cubicBezTo>
                    <a:cubicBezTo>
                      <a:pt x="148" y="110"/>
                      <a:pt x="148" y="110"/>
                      <a:pt x="148" y="110"/>
                    </a:cubicBezTo>
                    <a:cubicBezTo>
                      <a:pt x="148" y="110"/>
                      <a:pt x="148" y="110"/>
                      <a:pt x="148" y="110"/>
                    </a:cubicBezTo>
                    <a:cubicBezTo>
                      <a:pt x="148" y="110"/>
                      <a:pt x="148" y="109"/>
                      <a:pt x="148" y="109"/>
                    </a:cubicBezTo>
                    <a:cubicBezTo>
                      <a:pt x="148" y="109"/>
                      <a:pt x="148" y="109"/>
                      <a:pt x="148" y="109"/>
                    </a:cubicBezTo>
                    <a:cubicBezTo>
                      <a:pt x="148" y="109"/>
                      <a:pt x="148" y="109"/>
                      <a:pt x="148" y="109"/>
                    </a:cubicBezTo>
                    <a:cubicBezTo>
                      <a:pt x="148" y="109"/>
                      <a:pt x="148" y="109"/>
                      <a:pt x="148" y="109"/>
                    </a:cubicBezTo>
                    <a:cubicBezTo>
                      <a:pt x="148" y="109"/>
                      <a:pt x="148" y="109"/>
                      <a:pt x="148" y="109"/>
                    </a:cubicBezTo>
                    <a:cubicBezTo>
                      <a:pt x="149" y="109"/>
                      <a:pt x="149" y="109"/>
                      <a:pt x="149" y="109"/>
                    </a:cubicBezTo>
                    <a:cubicBezTo>
                      <a:pt x="149" y="109"/>
                      <a:pt x="149" y="109"/>
                      <a:pt x="149" y="109"/>
                    </a:cubicBezTo>
                    <a:cubicBezTo>
                      <a:pt x="149" y="109"/>
                      <a:pt x="149" y="110"/>
                      <a:pt x="149" y="110"/>
                    </a:cubicBezTo>
                    <a:cubicBezTo>
                      <a:pt x="149" y="110"/>
                      <a:pt x="149" y="110"/>
                      <a:pt x="149" y="110"/>
                    </a:cubicBezTo>
                    <a:cubicBezTo>
                      <a:pt x="149" y="110"/>
                      <a:pt x="149" y="110"/>
                      <a:pt x="149" y="111"/>
                    </a:cubicBezTo>
                    <a:cubicBezTo>
                      <a:pt x="149" y="111"/>
                      <a:pt x="149" y="111"/>
                      <a:pt x="149" y="111"/>
                    </a:cubicBezTo>
                    <a:cubicBezTo>
                      <a:pt x="149" y="111"/>
                      <a:pt x="149" y="111"/>
                      <a:pt x="149" y="111"/>
                    </a:cubicBezTo>
                    <a:cubicBezTo>
                      <a:pt x="149" y="111"/>
                      <a:pt x="149" y="111"/>
                      <a:pt x="149" y="111"/>
                    </a:cubicBezTo>
                    <a:cubicBezTo>
                      <a:pt x="149" y="111"/>
                      <a:pt x="149" y="111"/>
                      <a:pt x="149" y="111"/>
                    </a:cubicBezTo>
                    <a:cubicBezTo>
                      <a:pt x="149" y="111"/>
                      <a:pt x="150" y="111"/>
                      <a:pt x="150" y="111"/>
                    </a:cubicBezTo>
                    <a:cubicBezTo>
                      <a:pt x="150" y="111"/>
                      <a:pt x="150" y="111"/>
                      <a:pt x="150" y="111"/>
                    </a:cubicBezTo>
                    <a:cubicBezTo>
                      <a:pt x="150" y="111"/>
                      <a:pt x="150" y="111"/>
                      <a:pt x="150" y="111"/>
                    </a:cubicBezTo>
                    <a:cubicBezTo>
                      <a:pt x="150" y="111"/>
                      <a:pt x="150" y="111"/>
                      <a:pt x="150" y="111"/>
                    </a:cubicBezTo>
                    <a:cubicBezTo>
                      <a:pt x="150" y="111"/>
                      <a:pt x="150" y="111"/>
                      <a:pt x="150" y="111"/>
                    </a:cubicBezTo>
                    <a:cubicBezTo>
                      <a:pt x="150" y="111"/>
                      <a:pt x="150" y="111"/>
                      <a:pt x="150" y="111"/>
                    </a:cubicBezTo>
                    <a:cubicBezTo>
                      <a:pt x="150" y="111"/>
                      <a:pt x="150" y="111"/>
                      <a:pt x="150" y="111"/>
                    </a:cubicBezTo>
                    <a:cubicBezTo>
                      <a:pt x="150" y="111"/>
                      <a:pt x="150" y="111"/>
                      <a:pt x="150" y="111"/>
                    </a:cubicBezTo>
                    <a:cubicBezTo>
                      <a:pt x="150" y="111"/>
                      <a:pt x="151" y="111"/>
                      <a:pt x="151" y="111"/>
                    </a:cubicBezTo>
                    <a:cubicBezTo>
                      <a:pt x="151" y="111"/>
                      <a:pt x="151" y="111"/>
                      <a:pt x="151" y="111"/>
                    </a:cubicBezTo>
                    <a:cubicBezTo>
                      <a:pt x="151" y="111"/>
                      <a:pt x="151" y="111"/>
                      <a:pt x="151" y="111"/>
                    </a:cubicBezTo>
                    <a:cubicBezTo>
                      <a:pt x="151" y="111"/>
                      <a:pt x="151" y="111"/>
                      <a:pt x="151" y="111"/>
                    </a:cubicBezTo>
                    <a:cubicBezTo>
                      <a:pt x="151" y="111"/>
                      <a:pt x="151" y="111"/>
                      <a:pt x="151" y="111"/>
                    </a:cubicBezTo>
                    <a:cubicBezTo>
                      <a:pt x="151" y="111"/>
                      <a:pt x="151" y="111"/>
                      <a:pt x="151" y="111"/>
                    </a:cubicBezTo>
                    <a:cubicBezTo>
                      <a:pt x="151" y="111"/>
                      <a:pt x="151" y="111"/>
                      <a:pt x="151" y="111"/>
                    </a:cubicBezTo>
                    <a:cubicBezTo>
                      <a:pt x="151" y="111"/>
                      <a:pt x="151" y="111"/>
                      <a:pt x="151" y="111"/>
                    </a:cubicBezTo>
                    <a:cubicBezTo>
                      <a:pt x="151" y="111"/>
                      <a:pt x="151" y="111"/>
                      <a:pt x="151" y="111"/>
                    </a:cubicBezTo>
                    <a:cubicBezTo>
                      <a:pt x="151" y="111"/>
                      <a:pt x="151" y="111"/>
                      <a:pt x="151" y="111"/>
                    </a:cubicBezTo>
                    <a:cubicBezTo>
                      <a:pt x="151" y="111"/>
                      <a:pt x="152" y="112"/>
                      <a:pt x="152" y="112"/>
                    </a:cubicBezTo>
                    <a:cubicBezTo>
                      <a:pt x="152" y="112"/>
                      <a:pt x="152" y="112"/>
                      <a:pt x="152" y="112"/>
                    </a:cubicBezTo>
                    <a:cubicBezTo>
                      <a:pt x="152" y="112"/>
                      <a:pt x="152" y="112"/>
                      <a:pt x="152" y="112"/>
                    </a:cubicBezTo>
                    <a:cubicBezTo>
                      <a:pt x="152" y="112"/>
                      <a:pt x="152" y="112"/>
                      <a:pt x="152" y="112"/>
                    </a:cubicBezTo>
                    <a:cubicBezTo>
                      <a:pt x="152" y="112"/>
                      <a:pt x="152" y="112"/>
                      <a:pt x="152" y="112"/>
                    </a:cubicBezTo>
                    <a:cubicBezTo>
                      <a:pt x="152" y="112"/>
                      <a:pt x="152" y="112"/>
                      <a:pt x="152" y="112"/>
                    </a:cubicBezTo>
                    <a:cubicBezTo>
                      <a:pt x="152" y="112"/>
                      <a:pt x="152" y="112"/>
                      <a:pt x="152" y="112"/>
                    </a:cubicBezTo>
                    <a:cubicBezTo>
                      <a:pt x="152" y="112"/>
                      <a:pt x="152" y="112"/>
                      <a:pt x="152" y="112"/>
                    </a:cubicBezTo>
                    <a:cubicBezTo>
                      <a:pt x="152" y="112"/>
                      <a:pt x="152" y="112"/>
                      <a:pt x="152" y="112"/>
                    </a:cubicBezTo>
                    <a:cubicBezTo>
                      <a:pt x="152" y="112"/>
                      <a:pt x="152" y="112"/>
                      <a:pt x="152" y="112"/>
                    </a:cubicBezTo>
                    <a:cubicBezTo>
                      <a:pt x="152" y="112"/>
                      <a:pt x="152" y="112"/>
                      <a:pt x="152" y="112"/>
                    </a:cubicBezTo>
                    <a:cubicBezTo>
                      <a:pt x="152" y="112"/>
                      <a:pt x="152" y="112"/>
                      <a:pt x="152" y="112"/>
                    </a:cubicBezTo>
                    <a:cubicBezTo>
                      <a:pt x="152" y="112"/>
                      <a:pt x="152" y="113"/>
                      <a:pt x="152" y="113"/>
                    </a:cubicBezTo>
                    <a:cubicBezTo>
                      <a:pt x="152" y="113"/>
                      <a:pt x="152" y="113"/>
                      <a:pt x="152" y="113"/>
                    </a:cubicBezTo>
                    <a:cubicBezTo>
                      <a:pt x="152" y="113"/>
                      <a:pt x="152" y="113"/>
                      <a:pt x="152" y="113"/>
                    </a:cubicBezTo>
                    <a:cubicBezTo>
                      <a:pt x="152" y="113"/>
                      <a:pt x="152" y="113"/>
                      <a:pt x="152" y="113"/>
                    </a:cubicBezTo>
                    <a:cubicBezTo>
                      <a:pt x="152" y="113"/>
                      <a:pt x="152" y="113"/>
                      <a:pt x="153" y="113"/>
                    </a:cubicBezTo>
                    <a:cubicBezTo>
                      <a:pt x="153" y="113"/>
                      <a:pt x="153" y="113"/>
                      <a:pt x="153" y="113"/>
                    </a:cubicBezTo>
                    <a:cubicBezTo>
                      <a:pt x="153" y="113"/>
                      <a:pt x="153" y="113"/>
                      <a:pt x="153" y="113"/>
                    </a:cubicBezTo>
                    <a:cubicBezTo>
                      <a:pt x="153" y="113"/>
                      <a:pt x="153" y="113"/>
                      <a:pt x="153" y="113"/>
                    </a:cubicBezTo>
                    <a:cubicBezTo>
                      <a:pt x="153" y="114"/>
                      <a:pt x="153" y="114"/>
                      <a:pt x="153" y="114"/>
                    </a:cubicBezTo>
                    <a:cubicBezTo>
                      <a:pt x="153" y="114"/>
                      <a:pt x="153" y="114"/>
                      <a:pt x="153" y="114"/>
                    </a:cubicBezTo>
                    <a:cubicBezTo>
                      <a:pt x="153" y="114"/>
                      <a:pt x="153" y="114"/>
                      <a:pt x="153" y="114"/>
                    </a:cubicBezTo>
                    <a:cubicBezTo>
                      <a:pt x="153" y="114"/>
                      <a:pt x="153" y="114"/>
                      <a:pt x="153" y="114"/>
                    </a:cubicBezTo>
                    <a:cubicBezTo>
                      <a:pt x="153" y="114"/>
                      <a:pt x="153" y="114"/>
                      <a:pt x="153" y="114"/>
                    </a:cubicBezTo>
                    <a:cubicBezTo>
                      <a:pt x="153" y="114"/>
                      <a:pt x="153" y="114"/>
                      <a:pt x="153" y="114"/>
                    </a:cubicBezTo>
                    <a:cubicBezTo>
                      <a:pt x="153" y="114"/>
                      <a:pt x="153" y="114"/>
                      <a:pt x="154" y="114"/>
                    </a:cubicBezTo>
                    <a:cubicBezTo>
                      <a:pt x="154" y="114"/>
                      <a:pt x="154" y="114"/>
                      <a:pt x="154" y="114"/>
                    </a:cubicBezTo>
                    <a:cubicBezTo>
                      <a:pt x="154" y="114"/>
                      <a:pt x="154" y="114"/>
                      <a:pt x="154" y="114"/>
                    </a:cubicBezTo>
                    <a:cubicBezTo>
                      <a:pt x="154" y="114"/>
                      <a:pt x="154" y="114"/>
                      <a:pt x="154" y="114"/>
                    </a:cubicBezTo>
                    <a:cubicBezTo>
                      <a:pt x="154" y="114"/>
                      <a:pt x="154" y="114"/>
                      <a:pt x="154" y="114"/>
                    </a:cubicBezTo>
                    <a:cubicBezTo>
                      <a:pt x="154" y="114"/>
                      <a:pt x="154" y="114"/>
                      <a:pt x="154" y="114"/>
                    </a:cubicBezTo>
                    <a:cubicBezTo>
                      <a:pt x="154" y="114"/>
                      <a:pt x="154" y="114"/>
                      <a:pt x="154" y="114"/>
                    </a:cubicBezTo>
                    <a:cubicBezTo>
                      <a:pt x="154" y="114"/>
                      <a:pt x="154" y="114"/>
                      <a:pt x="154" y="114"/>
                    </a:cubicBezTo>
                    <a:cubicBezTo>
                      <a:pt x="154" y="114"/>
                      <a:pt x="154" y="115"/>
                      <a:pt x="155" y="115"/>
                    </a:cubicBezTo>
                    <a:cubicBezTo>
                      <a:pt x="155" y="115"/>
                      <a:pt x="155" y="115"/>
                      <a:pt x="155" y="115"/>
                    </a:cubicBezTo>
                    <a:cubicBezTo>
                      <a:pt x="155" y="115"/>
                      <a:pt x="155" y="115"/>
                      <a:pt x="155" y="115"/>
                    </a:cubicBezTo>
                    <a:cubicBezTo>
                      <a:pt x="155" y="115"/>
                      <a:pt x="155" y="115"/>
                      <a:pt x="155" y="115"/>
                    </a:cubicBezTo>
                    <a:cubicBezTo>
                      <a:pt x="155" y="115"/>
                      <a:pt x="155" y="115"/>
                      <a:pt x="155" y="115"/>
                    </a:cubicBezTo>
                    <a:cubicBezTo>
                      <a:pt x="155" y="115"/>
                      <a:pt x="155" y="115"/>
                      <a:pt x="155" y="115"/>
                    </a:cubicBezTo>
                    <a:cubicBezTo>
                      <a:pt x="155" y="115"/>
                      <a:pt x="155" y="115"/>
                      <a:pt x="154" y="115"/>
                    </a:cubicBezTo>
                    <a:cubicBezTo>
                      <a:pt x="154" y="115"/>
                      <a:pt x="154" y="115"/>
                      <a:pt x="154" y="116"/>
                    </a:cubicBezTo>
                    <a:cubicBezTo>
                      <a:pt x="154" y="116"/>
                      <a:pt x="154" y="116"/>
                      <a:pt x="154" y="116"/>
                    </a:cubicBezTo>
                    <a:cubicBezTo>
                      <a:pt x="154" y="116"/>
                      <a:pt x="154" y="116"/>
                      <a:pt x="154" y="116"/>
                    </a:cubicBezTo>
                    <a:cubicBezTo>
                      <a:pt x="154" y="116"/>
                      <a:pt x="154" y="116"/>
                      <a:pt x="154" y="116"/>
                    </a:cubicBezTo>
                    <a:cubicBezTo>
                      <a:pt x="154" y="116"/>
                      <a:pt x="154" y="116"/>
                      <a:pt x="154" y="116"/>
                    </a:cubicBezTo>
                    <a:cubicBezTo>
                      <a:pt x="154" y="117"/>
                      <a:pt x="154" y="117"/>
                      <a:pt x="155" y="117"/>
                    </a:cubicBezTo>
                    <a:cubicBezTo>
                      <a:pt x="155" y="117"/>
                      <a:pt x="155" y="117"/>
                      <a:pt x="155" y="117"/>
                    </a:cubicBezTo>
                    <a:cubicBezTo>
                      <a:pt x="155" y="117"/>
                      <a:pt x="155" y="117"/>
                      <a:pt x="154" y="117"/>
                    </a:cubicBezTo>
                    <a:cubicBezTo>
                      <a:pt x="154" y="117"/>
                      <a:pt x="154" y="117"/>
                      <a:pt x="154" y="117"/>
                    </a:cubicBezTo>
                    <a:cubicBezTo>
                      <a:pt x="154" y="117"/>
                      <a:pt x="154" y="117"/>
                      <a:pt x="154" y="117"/>
                    </a:cubicBezTo>
                    <a:cubicBezTo>
                      <a:pt x="154" y="117"/>
                      <a:pt x="154" y="117"/>
                      <a:pt x="154" y="117"/>
                    </a:cubicBezTo>
                    <a:cubicBezTo>
                      <a:pt x="155" y="117"/>
                      <a:pt x="155" y="117"/>
                      <a:pt x="155" y="117"/>
                    </a:cubicBezTo>
                    <a:cubicBezTo>
                      <a:pt x="155" y="117"/>
                      <a:pt x="155" y="117"/>
                      <a:pt x="155" y="117"/>
                    </a:cubicBezTo>
                    <a:cubicBezTo>
                      <a:pt x="155" y="117"/>
                      <a:pt x="155" y="117"/>
                      <a:pt x="155" y="116"/>
                    </a:cubicBezTo>
                    <a:cubicBezTo>
                      <a:pt x="155" y="116"/>
                      <a:pt x="156" y="116"/>
                      <a:pt x="156" y="116"/>
                    </a:cubicBezTo>
                    <a:cubicBezTo>
                      <a:pt x="156" y="116"/>
                      <a:pt x="156" y="116"/>
                      <a:pt x="156" y="116"/>
                    </a:cubicBezTo>
                    <a:cubicBezTo>
                      <a:pt x="156" y="116"/>
                      <a:pt x="156" y="115"/>
                      <a:pt x="156" y="115"/>
                    </a:cubicBezTo>
                    <a:cubicBezTo>
                      <a:pt x="156" y="115"/>
                      <a:pt x="156" y="115"/>
                      <a:pt x="156" y="115"/>
                    </a:cubicBezTo>
                    <a:cubicBezTo>
                      <a:pt x="156" y="115"/>
                      <a:pt x="156" y="115"/>
                      <a:pt x="156" y="115"/>
                    </a:cubicBezTo>
                    <a:cubicBezTo>
                      <a:pt x="156" y="115"/>
                      <a:pt x="156" y="115"/>
                      <a:pt x="156" y="115"/>
                    </a:cubicBezTo>
                    <a:cubicBezTo>
                      <a:pt x="156" y="115"/>
                      <a:pt x="156" y="115"/>
                      <a:pt x="157" y="115"/>
                    </a:cubicBezTo>
                    <a:cubicBezTo>
                      <a:pt x="157" y="115"/>
                      <a:pt x="157" y="115"/>
                      <a:pt x="157" y="115"/>
                    </a:cubicBezTo>
                    <a:cubicBezTo>
                      <a:pt x="157" y="115"/>
                      <a:pt x="157" y="115"/>
                      <a:pt x="157" y="115"/>
                    </a:cubicBezTo>
                    <a:cubicBezTo>
                      <a:pt x="157" y="115"/>
                      <a:pt x="157" y="115"/>
                      <a:pt x="156" y="115"/>
                    </a:cubicBezTo>
                    <a:cubicBezTo>
                      <a:pt x="156" y="115"/>
                      <a:pt x="156" y="115"/>
                      <a:pt x="156" y="115"/>
                    </a:cubicBezTo>
                    <a:cubicBezTo>
                      <a:pt x="156" y="115"/>
                      <a:pt x="156" y="115"/>
                      <a:pt x="156" y="115"/>
                    </a:cubicBezTo>
                    <a:cubicBezTo>
                      <a:pt x="157" y="115"/>
                      <a:pt x="157" y="115"/>
                      <a:pt x="157" y="115"/>
                    </a:cubicBezTo>
                    <a:cubicBezTo>
                      <a:pt x="157" y="115"/>
                      <a:pt x="157" y="115"/>
                      <a:pt x="157" y="115"/>
                    </a:cubicBezTo>
                    <a:cubicBezTo>
                      <a:pt x="157" y="115"/>
                      <a:pt x="157" y="115"/>
                      <a:pt x="157" y="115"/>
                    </a:cubicBezTo>
                    <a:cubicBezTo>
                      <a:pt x="157" y="115"/>
                      <a:pt x="157" y="115"/>
                      <a:pt x="157" y="115"/>
                    </a:cubicBezTo>
                    <a:cubicBezTo>
                      <a:pt x="157" y="115"/>
                      <a:pt x="157" y="114"/>
                      <a:pt x="157" y="114"/>
                    </a:cubicBezTo>
                    <a:cubicBezTo>
                      <a:pt x="157" y="114"/>
                      <a:pt x="157" y="114"/>
                      <a:pt x="157" y="114"/>
                    </a:cubicBezTo>
                    <a:cubicBezTo>
                      <a:pt x="157" y="114"/>
                      <a:pt x="157" y="114"/>
                      <a:pt x="157" y="114"/>
                    </a:cubicBezTo>
                    <a:cubicBezTo>
                      <a:pt x="157" y="114"/>
                      <a:pt x="157" y="114"/>
                      <a:pt x="157" y="114"/>
                    </a:cubicBezTo>
                    <a:cubicBezTo>
                      <a:pt x="157" y="114"/>
                      <a:pt x="157" y="114"/>
                      <a:pt x="157" y="114"/>
                    </a:cubicBezTo>
                    <a:cubicBezTo>
                      <a:pt x="157" y="114"/>
                      <a:pt x="157" y="114"/>
                      <a:pt x="157" y="114"/>
                    </a:cubicBezTo>
                    <a:cubicBezTo>
                      <a:pt x="157" y="114"/>
                      <a:pt x="157" y="114"/>
                      <a:pt x="157" y="114"/>
                    </a:cubicBezTo>
                    <a:cubicBezTo>
                      <a:pt x="157" y="114"/>
                      <a:pt x="157" y="114"/>
                      <a:pt x="157" y="114"/>
                    </a:cubicBezTo>
                    <a:cubicBezTo>
                      <a:pt x="157" y="114"/>
                      <a:pt x="157" y="114"/>
                      <a:pt x="157" y="114"/>
                    </a:cubicBezTo>
                    <a:cubicBezTo>
                      <a:pt x="157" y="114"/>
                      <a:pt x="157" y="114"/>
                      <a:pt x="158" y="114"/>
                    </a:cubicBezTo>
                    <a:cubicBezTo>
                      <a:pt x="158" y="114"/>
                      <a:pt x="158" y="114"/>
                      <a:pt x="158" y="114"/>
                    </a:cubicBezTo>
                    <a:cubicBezTo>
                      <a:pt x="158" y="114"/>
                      <a:pt x="158" y="113"/>
                      <a:pt x="159" y="113"/>
                    </a:cubicBezTo>
                    <a:cubicBezTo>
                      <a:pt x="159" y="113"/>
                      <a:pt x="159" y="113"/>
                      <a:pt x="159" y="113"/>
                    </a:cubicBezTo>
                    <a:cubicBezTo>
                      <a:pt x="159" y="113"/>
                      <a:pt x="159" y="113"/>
                      <a:pt x="159" y="113"/>
                    </a:cubicBezTo>
                    <a:cubicBezTo>
                      <a:pt x="160" y="112"/>
                      <a:pt x="160" y="112"/>
                      <a:pt x="159" y="112"/>
                    </a:cubicBezTo>
                    <a:cubicBezTo>
                      <a:pt x="159" y="112"/>
                      <a:pt x="159" y="112"/>
                      <a:pt x="159" y="112"/>
                    </a:cubicBezTo>
                    <a:cubicBezTo>
                      <a:pt x="159" y="112"/>
                      <a:pt x="159" y="112"/>
                      <a:pt x="159" y="112"/>
                    </a:cubicBezTo>
                    <a:cubicBezTo>
                      <a:pt x="159" y="112"/>
                      <a:pt x="159" y="112"/>
                      <a:pt x="159" y="112"/>
                    </a:cubicBezTo>
                    <a:cubicBezTo>
                      <a:pt x="159" y="112"/>
                      <a:pt x="160" y="112"/>
                      <a:pt x="160" y="112"/>
                    </a:cubicBezTo>
                    <a:cubicBezTo>
                      <a:pt x="160" y="112"/>
                      <a:pt x="160" y="112"/>
                      <a:pt x="160" y="112"/>
                    </a:cubicBezTo>
                    <a:cubicBezTo>
                      <a:pt x="160" y="112"/>
                      <a:pt x="160" y="112"/>
                      <a:pt x="160" y="112"/>
                    </a:cubicBezTo>
                    <a:cubicBezTo>
                      <a:pt x="160" y="112"/>
                      <a:pt x="160" y="112"/>
                      <a:pt x="160" y="112"/>
                    </a:cubicBezTo>
                    <a:cubicBezTo>
                      <a:pt x="160" y="112"/>
                      <a:pt x="160" y="112"/>
                      <a:pt x="160" y="112"/>
                    </a:cubicBezTo>
                    <a:cubicBezTo>
                      <a:pt x="160" y="112"/>
                      <a:pt x="160" y="112"/>
                      <a:pt x="160" y="112"/>
                    </a:cubicBezTo>
                    <a:cubicBezTo>
                      <a:pt x="160" y="112"/>
                      <a:pt x="160" y="112"/>
                      <a:pt x="160" y="112"/>
                    </a:cubicBezTo>
                    <a:cubicBezTo>
                      <a:pt x="160" y="112"/>
                      <a:pt x="160" y="112"/>
                      <a:pt x="160" y="111"/>
                    </a:cubicBezTo>
                    <a:cubicBezTo>
                      <a:pt x="160" y="111"/>
                      <a:pt x="160" y="111"/>
                      <a:pt x="160" y="111"/>
                    </a:cubicBezTo>
                    <a:cubicBezTo>
                      <a:pt x="160" y="111"/>
                      <a:pt x="160" y="111"/>
                      <a:pt x="160" y="112"/>
                    </a:cubicBezTo>
                    <a:cubicBezTo>
                      <a:pt x="160" y="112"/>
                      <a:pt x="160" y="112"/>
                      <a:pt x="160" y="112"/>
                    </a:cubicBezTo>
                    <a:cubicBezTo>
                      <a:pt x="160" y="112"/>
                      <a:pt x="160" y="112"/>
                      <a:pt x="160" y="112"/>
                    </a:cubicBezTo>
                    <a:cubicBezTo>
                      <a:pt x="160" y="112"/>
                      <a:pt x="160" y="111"/>
                      <a:pt x="160" y="111"/>
                    </a:cubicBezTo>
                    <a:cubicBezTo>
                      <a:pt x="160" y="111"/>
                      <a:pt x="160" y="111"/>
                      <a:pt x="160" y="111"/>
                    </a:cubicBezTo>
                    <a:cubicBezTo>
                      <a:pt x="160" y="111"/>
                      <a:pt x="160" y="111"/>
                      <a:pt x="160" y="111"/>
                    </a:cubicBezTo>
                    <a:cubicBezTo>
                      <a:pt x="160" y="111"/>
                      <a:pt x="160" y="111"/>
                      <a:pt x="160" y="111"/>
                    </a:cubicBezTo>
                    <a:cubicBezTo>
                      <a:pt x="160" y="111"/>
                      <a:pt x="160" y="110"/>
                      <a:pt x="160" y="110"/>
                    </a:cubicBezTo>
                    <a:cubicBezTo>
                      <a:pt x="160" y="110"/>
                      <a:pt x="160" y="110"/>
                      <a:pt x="160" y="110"/>
                    </a:cubicBezTo>
                    <a:cubicBezTo>
                      <a:pt x="160" y="110"/>
                      <a:pt x="160" y="110"/>
                      <a:pt x="160" y="110"/>
                    </a:cubicBezTo>
                    <a:cubicBezTo>
                      <a:pt x="160" y="110"/>
                      <a:pt x="160" y="110"/>
                      <a:pt x="160" y="110"/>
                    </a:cubicBezTo>
                    <a:cubicBezTo>
                      <a:pt x="160" y="109"/>
                      <a:pt x="160" y="109"/>
                      <a:pt x="160" y="109"/>
                    </a:cubicBezTo>
                    <a:cubicBezTo>
                      <a:pt x="160" y="109"/>
                      <a:pt x="160" y="109"/>
                      <a:pt x="160" y="109"/>
                    </a:cubicBezTo>
                    <a:cubicBezTo>
                      <a:pt x="160" y="109"/>
                      <a:pt x="159" y="109"/>
                      <a:pt x="159" y="109"/>
                    </a:cubicBezTo>
                    <a:cubicBezTo>
                      <a:pt x="159" y="109"/>
                      <a:pt x="159" y="109"/>
                      <a:pt x="159" y="109"/>
                    </a:cubicBezTo>
                    <a:cubicBezTo>
                      <a:pt x="159" y="109"/>
                      <a:pt x="159" y="109"/>
                      <a:pt x="159" y="108"/>
                    </a:cubicBezTo>
                    <a:cubicBezTo>
                      <a:pt x="160" y="108"/>
                      <a:pt x="159" y="108"/>
                      <a:pt x="159" y="108"/>
                    </a:cubicBezTo>
                    <a:cubicBezTo>
                      <a:pt x="159" y="108"/>
                      <a:pt x="159" y="108"/>
                      <a:pt x="159" y="108"/>
                    </a:cubicBezTo>
                    <a:cubicBezTo>
                      <a:pt x="159" y="108"/>
                      <a:pt x="159" y="108"/>
                      <a:pt x="159" y="108"/>
                    </a:cubicBezTo>
                    <a:cubicBezTo>
                      <a:pt x="159" y="108"/>
                      <a:pt x="159" y="108"/>
                      <a:pt x="159" y="107"/>
                    </a:cubicBezTo>
                    <a:cubicBezTo>
                      <a:pt x="159" y="107"/>
                      <a:pt x="159" y="107"/>
                      <a:pt x="159" y="107"/>
                    </a:cubicBezTo>
                    <a:cubicBezTo>
                      <a:pt x="159" y="107"/>
                      <a:pt x="159" y="107"/>
                      <a:pt x="159" y="107"/>
                    </a:cubicBezTo>
                    <a:cubicBezTo>
                      <a:pt x="159" y="106"/>
                      <a:pt x="159" y="106"/>
                      <a:pt x="159" y="106"/>
                    </a:cubicBezTo>
                    <a:cubicBezTo>
                      <a:pt x="159" y="106"/>
                      <a:pt x="159" y="106"/>
                      <a:pt x="158" y="106"/>
                    </a:cubicBezTo>
                    <a:cubicBezTo>
                      <a:pt x="158" y="106"/>
                      <a:pt x="158" y="106"/>
                      <a:pt x="158" y="106"/>
                    </a:cubicBezTo>
                    <a:cubicBezTo>
                      <a:pt x="158" y="106"/>
                      <a:pt x="158" y="106"/>
                      <a:pt x="158" y="105"/>
                    </a:cubicBezTo>
                    <a:cubicBezTo>
                      <a:pt x="158" y="105"/>
                      <a:pt x="158" y="105"/>
                      <a:pt x="158" y="105"/>
                    </a:cubicBezTo>
                    <a:cubicBezTo>
                      <a:pt x="158" y="105"/>
                      <a:pt x="158" y="105"/>
                      <a:pt x="158" y="105"/>
                    </a:cubicBezTo>
                    <a:cubicBezTo>
                      <a:pt x="158" y="105"/>
                      <a:pt x="158" y="105"/>
                      <a:pt x="158" y="105"/>
                    </a:cubicBezTo>
                    <a:cubicBezTo>
                      <a:pt x="158" y="105"/>
                      <a:pt x="158" y="105"/>
                      <a:pt x="158" y="105"/>
                    </a:cubicBezTo>
                    <a:cubicBezTo>
                      <a:pt x="158" y="105"/>
                      <a:pt x="158" y="105"/>
                      <a:pt x="158" y="105"/>
                    </a:cubicBezTo>
                    <a:cubicBezTo>
                      <a:pt x="158" y="105"/>
                      <a:pt x="158" y="105"/>
                      <a:pt x="158" y="105"/>
                    </a:cubicBezTo>
                    <a:cubicBezTo>
                      <a:pt x="158" y="105"/>
                      <a:pt x="158" y="105"/>
                      <a:pt x="158" y="105"/>
                    </a:cubicBezTo>
                    <a:cubicBezTo>
                      <a:pt x="158" y="105"/>
                      <a:pt x="158" y="105"/>
                      <a:pt x="158" y="105"/>
                    </a:cubicBezTo>
                    <a:cubicBezTo>
                      <a:pt x="158" y="105"/>
                      <a:pt x="158" y="105"/>
                      <a:pt x="158" y="105"/>
                    </a:cubicBezTo>
                    <a:cubicBezTo>
                      <a:pt x="157" y="105"/>
                      <a:pt x="157" y="105"/>
                      <a:pt x="157" y="105"/>
                    </a:cubicBezTo>
                    <a:cubicBezTo>
                      <a:pt x="157" y="105"/>
                      <a:pt x="157" y="105"/>
                      <a:pt x="157" y="105"/>
                    </a:cubicBezTo>
                    <a:cubicBezTo>
                      <a:pt x="158" y="105"/>
                      <a:pt x="157" y="105"/>
                      <a:pt x="157" y="104"/>
                    </a:cubicBezTo>
                    <a:cubicBezTo>
                      <a:pt x="157" y="104"/>
                      <a:pt x="157" y="104"/>
                      <a:pt x="157" y="104"/>
                    </a:cubicBezTo>
                    <a:cubicBezTo>
                      <a:pt x="157" y="104"/>
                      <a:pt x="157" y="104"/>
                      <a:pt x="157" y="104"/>
                    </a:cubicBezTo>
                    <a:cubicBezTo>
                      <a:pt x="157" y="104"/>
                      <a:pt x="157" y="104"/>
                      <a:pt x="157" y="104"/>
                    </a:cubicBezTo>
                    <a:cubicBezTo>
                      <a:pt x="157" y="104"/>
                      <a:pt x="157" y="104"/>
                      <a:pt x="157" y="104"/>
                    </a:cubicBezTo>
                    <a:cubicBezTo>
                      <a:pt x="157" y="104"/>
                      <a:pt x="157" y="104"/>
                      <a:pt x="157" y="104"/>
                    </a:cubicBezTo>
                    <a:cubicBezTo>
                      <a:pt x="157" y="104"/>
                      <a:pt x="157" y="104"/>
                      <a:pt x="157" y="104"/>
                    </a:cubicBezTo>
                    <a:cubicBezTo>
                      <a:pt x="157" y="104"/>
                      <a:pt x="157" y="104"/>
                      <a:pt x="157" y="104"/>
                    </a:cubicBezTo>
                    <a:cubicBezTo>
                      <a:pt x="157" y="104"/>
                      <a:pt x="157" y="104"/>
                      <a:pt x="156" y="103"/>
                    </a:cubicBezTo>
                    <a:cubicBezTo>
                      <a:pt x="156" y="103"/>
                      <a:pt x="156" y="103"/>
                      <a:pt x="156" y="103"/>
                    </a:cubicBezTo>
                    <a:cubicBezTo>
                      <a:pt x="156" y="103"/>
                      <a:pt x="156" y="103"/>
                      <a:pt x="156" y="103"/>
                    </a:cubicBezTo>
                    <a:cubicBezTo>
                      <a:pt x="156" y="103"/>
                      <a:pt x="156" y="102"/>
                      <a:pt x="155" y="102"/>
                    </a:cubicBezTo>
                    <a:cubicBezTo>
                      <a:pt x="155" y="102"/>
                      <a:pt x="155" y="102"/>
                      <a:pt x="155" y="102"/>
                    </a:cubicBezTo>
                    <a:cubicBezTo>
                      <a:pt x="155" y="102"/>
                      <a:pt x="155" y="102"/>
                      <a:pt x="155" y="102"/>
                    </a:cubicBezTo>
                    <a:cubicBezTo>
                      <a:pt x="155" y="102"/>
                      <a:pt x="155" y="102"/>
                      <a:pt x="155" y="102"/>
                    </a:cubicBezTo>
                    <a:cubicBezTo>
                      <a:pt x="155" y="102"/>
                      <a:pt x="155" y="102"/>
                      <a:pt x="155" y="102"/>
                    </a:cubicBezTo>
                    <a:cubicBezTo>
                      <a:pt x="155" y="101"/>
                      <a:pt x="154" y="101"/>
                      <a:pt x="154" y="101"/>
                    </a:cubicBezTo>
                    <a:cubicBezTo>
                      <a:pt x="154" y="101"/>
                      <a:pt x="154" y="101"/>
                      <a:pt x="154" y="101"/>
                    </a:cubicBezTo>
                    <a:cubicBezTo>
                      <a:pt x="154" y="101"/>
                      <a:pt x="154" y="100"/>
                      <a:pt x="154" y="100"/>
                    </a:cubicBezTo>
                    <a:cubicBezTo>
                      <a:pt x="154" y="100"/>
                      <a:pt x="154" y="100"/>
                      <a:pt x="154" y="100"/>
                    </a:cubicBezTo>
                    <a:cubicBezTo>
                      <a:pt x="154" y="100"/>
                      <a:pt x="154" y="100"/>
                      <a:pt x="154" y="100"/>
                    </a:cubicBezTo>
                    <a:cubicBezTo>
                      <a:pt x="154" y="100"/>
                      <a:pt x="154" y="100"/>
                      <a:pt x="154" y="100"/>
                    </a:cubicBezTo>
                    <a:cubicBezTo>
                      <a:pt x="154" y="100"/>
                      <a:pt x="154" y="99"/>
                      <a:pt x="154" y="99"/>
                    </a:cubicBezTo>
                    <a:cubicBezTo>
                      <a:pt x="154" y="99"/>
                      <a:pt x="154" y="99"/>
                      <a:pt x="154" y="99"/>
                    </a:cubicBezTo>
                    <a:cubicBezTo>
                      <a:pt x="154" y="99"/>
                      <a:pt x="154" y="99"/>
                      <a:pt x="154" y="99"/>
                    </a:cubicBezTo>
                    <a:cubicBezTo>
                      <a:pt x="154" y="99"/>
                      <a:pt x="154" y="99"/>
                      <a:pt x="155" y="99"/>
                    </a:cubicBezTo>
                    <a:cubicBezTo>
                      <a:pt x="155" y="99"/>
                      <a:pt x="155" y="99"/>
                      <a:pt x="155" y="98"/>
                    </a:cubicBezTo>
                    <a:cubicBezTo>
                      <a:pt x="155" y="98"/>
                      <a:pt x="155" y="98"/>
                      <a:pt x="155" y="98"/>
                    </a:cubicBezTo>
                    <a:cubicBezTo>
                      <a:pt x="155" y="98"/>
                      <a:pt x="155" y="98"/>
                      <a:pt x="155" y="98"/>
                    </a:cubicBezTo>
                    <a:cubicBezTo>
                      <a:pt x="155" y="98"/>
                      <a:pt x="155" y="98"/>
                      <a:pt x="155" y="98"/>
                    </a:cubicBezTo>
                    <a:cubicBezTo>
                      <a:pt x="155" y="98"/>
                      <a:pt x="155" y="98"/>
                      <a:pt x="155" y="97"/>
                    </a:cubicBezTo>
                    <a:cubicBezTo>
                      <a:pt x="155" y="97"/>
                      <a:pt x="155" y="97"/>
                      <a:pt x="155" y="97"/>
                    </a:cubicBezTo>
                    <a:cubicBezTo>
                      <a:pt x="155" y="97"/>
                      <a:pt x="155" y="97"/>
                      <a:pt x="155" y="97"/>
                    </a:cubicBezTo>
                    <a:cubicBezTo>
                      <a:pt x="155" y="97"/>
                      <a:pt x="155" y="97"/>
                      <a:pt x="155" y="97"/>
                    </a:cubicBezTo>
                    <a:cubicBezTo>
                      <a:pt x="155" y="97"/>
                      <a:pt x="155" y="97"/>
                      <a:pt x="155" y="97"/>
                    </a:cubicBezTo>
                    <a:cubicBezTo>
                      <a:pt x="155" y="97"/>
                      <a:pt x="155" y="97"/>
                      <a:pt x="155" y="97"/>
                    </a:cubicBezTo>
                    <a:cubicBezTo>
                      <a:pt x="155" y="97"/>
                      <a:pt x="155" y="97"/>
                      <a:pt x="155" y="97"/>
                    </a:cubicBezTo>
                    <a:cubicBezTo>
                      <a:pt x="155" y="97"/>
                      <a:pt x="155" y="97"/>
                      <a:pt x="155" y="97"/>
                    </a:cubicBezTo>
                    <a:cubicBezTo>
                      <a:pt x="155" y="97"/>
                      <a:pt x="155" y="97"/>
                      <a:pt x="155" y="97"/>
                    </a:cubicBezTo>
                    <a:cubicBezTo>
                      <a:pt x="155" y="97"/>
                      <a:pt x="155" y="97"/>
                      <a:pt x="155" y="97"/>
                    </a:cubicBezTo>
                    <a:cubicBezTo>
                      <a:pt x="156" y="97"/>
                      <a:pt x="156" y="97"/>
                      <a:pt x="156" y="97"/>
                    </a:cubicBezTo>
                    <a:cubicBezTo>
                      <a:pt x="156" y="97"/>
                      <a:pt x="156" y="97"/>
                      <a:pt x="156" y="97"/>
                    </a:cubicBezTo>
                    <a:cubicBezTo>
                      <a:pt x="156" y="97"/>
                      <a:pt x="156" y="97"/>
                      <a:pt x="156" y="96"/>
                    </a:cubicBezTo>
                    <a:cubicBezTo>
                      <a:pt x="156" y="96"/>
                      <a:pt x="156" y="96"/>
                      <a:pt x="156" y="96"/>
                    </a:cubicBezTo>
                    <a:cubicBezTo>
                      <a:pt x="156" y="96"/>
                      <a:pt x="156" y="96"/>
                      <a:pt x="156" y="96"/>
                    </a:cubicBezTo>
                    <a:cubicBezTo>
                      <a:pt x="156" y="96"/>
                      <a:pt x="156" y="96"/>
                      <a:pt x="156" y="96"/>
                    </a:cubicBezTo>
                    <a:cubicBezTo>
                      <a:pt x="156" y="96"/>
                      <a:pt x="156" y="96"/>
                      <a:pt x="156" y="96"/>
                    </a:cubicBezTo>
                    <a:cubicBezTo>
                      <a:pt x="156" y="96"/>
                      <a:pt x="156" y="96"/>
                      <a:pt x="156" y="96"/>
                    </a:cubicBezTo>
                    <a:cubicBezTo>
                      <a:pt x="156" y="96"/>
                      <a:pt x="156" y="96"/>
                      <a:pt x="156" y="96"/>
                    </a:cubicBezTo>
                    <a:cubicBezTo>
                      <a:pt x="157" y="96"/>
                      <a:pt x="157" y="96"/>
                      <a:pt x="157" y="96"/>
                    </a:cubicBezTo>
                    <a:cubicBezTo>
                      <a:pt x="157" y="96"/>
                      <a:pt x="157" y="96"/>
                      <a:pt x="157" y="96"/>
                    </a:cubicBezTo>
                    <a:cubicBezTo>
                      <a:pt x="157" y="96"/>
                      <a:pt x="157" y="96"/>
                      <a:pt x="157" y="96"/>
                    </a:cubicBezTo>
                    <a:cubicBezTo>
                      <a:pt x="157" y="96"/>
                      <a:pt x="157" y="96"/>
                      <a:pt x="157" y="96"/>
                    </a:cubicBezTo>
                    <a:cubicBezTo>
                      <a:pt x="157" y="96"/>
                      <a:pt x="157" y="96"/>
                      <a:pt x="157" y="96"/>
                    </a:cubicBezTo>
                    <a:cubicBezTo>
                      <a:pt x="157" y="96"/>
                      <a:pt x="157" y="96"/>
                      <a:pt x="157" y="96"/>
                    </a:cubicBezTo>
                    <a:cubicBezTo>
                      <a:pt x="157" y="96"/>
                      <a:pt x="157" y="96"/>
                      <a:pt x="157" y="96"/>
                    </a:cubicBezTo>
                    <a:cubicBezTo>
                      <a:pt x="157" y="96"/>
                      <a:pt x="157" y="96"/>
                      <a:pt x="158" y="96"/>
                    </a:cubicBezTo>
                    <a:cubicBezTo>
                      <a:pt x="158" y="96"/>
                      <a:pt x="158" y="96"/>
                      <a:pt x="158" y="96"/>
                    </a:cubicBezTo>
                    <a:cubicBezTo>
                      <a:pt x="158" y="96"/>
                      <a:pt x="158" y="96"/>
                      <a:pt x="158" y="96"/>
                    </a:cubicBezTo>
                    <a:cubicBezTo>
                      <a:pt x="158" y="96"/>
                      <a:pt x="158" y="96"/>
                      <a:pt x="158" y="96"/>
                    </a:cubicBezTo>
                    <a:cubicBezTo>
                      <a:pt x="158" y="96"/>
                      <a:pt x="158" y="96"/>
                      <a:pt x="158" y="96"/>
                    </a:cubicBezTo>
                    <a:cubicBezTo>
                      <a:pt x="158" y="96"/>
                      <a:pt x="158" y="96"/>
                      <a:pt x="158" y="96"/>
                    </a:cubicBezTo>
                    <a:cubicBezTo>
                      <a:pt x="158" y="96"/>
                      <a:pt x="158" y="96"/>
                      <a:pt x="158" y="96"/>
                    </a:cubicBezTo>
                    <a:cubicBezTo>
                      <a:pt x="158" y="96"/>
                      <a:pt x="158" y="96"/>
                      <a:pt x="158" y="96"/>
                    </a:cubicBezTo>
                    <a:cubicBezTo>
                      <a:pt x="158" y="96"/>
                      <a:pt x="158" y="96"/>
                      <a:pt x="158" y="96"/>
                    </a:cubicBezTo>
                    <a:cubicBezTo>
                      <a:pt x="158" y="96"/>
                      <a:pt x="158" y="96"/>
                      <a:pt x="158" y="96"/>
                    </a:cubicBezTo>
                    <a:cubicBezTo>
                      <a:pt x="158" y="96"/>
                      <a:pt x="158" y="96"/>
                      <a:pt x="158" y="96"/>
                    </a:cubicBezTo>
                    <a:cubicBezTo>
                      <a:pt x="158" y="96"/>
                      <a:pt x="158" y="96"/>
                      <a:pt x="158" y="96"/>
                    </a:cubicBezTo>
                    <a:cubicBezTo>
                      <a:pt x="159" y="96"/>
                      <a:pt x="159" y="96"/>
                      <a:pt x="159" y="96"/>
                    </a:cubicBezTo>
                    <a:cubicBezTo>
                      <a:pt x="159" y="96"/>
                      <a:pt x="159" y="96"/>
                      <a:pt x="159" y="96"/>
                    </a:cubicBezTo>
                    <a:cubicBezTo>
                      <a:pt x="158" y="96"/>
                      <a:pt x="158" y="96"/>
                      <a:pt x="158" y="96"/>
                    </a:cubicBezTo>
                    <a:cubicBezTo>
                      <a:pt x="158" y="96"/>
                      <a:pt x="158" y="96"/>
                      <a:pt x="158" y="96"/>
                    </a:cubicBezTo>
                    <a:cubicBezTo>
                      <a:pt x="158" y="97"/>
                      <a:pt x="158" y="97"/>
                      <a:pt x="159" y="97"/>
                    </a:cubicBezTo>
                    <a:cubicBezTo>
                      <a:pt x="159" y="97"/>
                      <a:pt x="159" y="97"/>
                      <a:pt x="159" y="97"/>
                    </a:cubicBezTo>
                    <a:cubicBezTo>
                      <a:pt x="159" y="97"/>
                      <a:pt x="159" y="97"/>
                      <a:pt x="159" y="97"/>
                    </a:cubicBezTo>
                    <a:cubicBezTo>
                      <a:pt x="159" y="97"/>
                      <a:pt x="159" y="97"/>
                      <a:pt x="159" y="97"/>
                    </a:cubicBezTo>
                    <a:cubicBezTo>
                      <a:pt x="159" y="97"/>
                      <a:pt x="159" y="97"/>
                      <a:pt x="159" y="98"/>
                    </a:cubicBezTo>
                    <a:cubicBezTo>
                      <a:pt x="159" y="98"/>
                      <a:pt x="159" y="98"/>
                      <a:pt x="159" y="98"/>
                    </a:cubicBezTo>
                    <a:cubicBezTo>
                      <a:pt x="159" y="98"/>
                      <a:pt x="159" y="98"/>
                      <a:pt x="159" y="98"/>
                    </a:cubicBezTo>
                    <a:cubicBezTo>
                      <a:pt x="159" y="98"/>
                      <a:pt x="159" y="98"/>
                      <a:pt x="159" y="98"/>
                    </a:cubicBezTo>
                    <a:cubicBezTo>
                      <a:pt x="159" y="98"/>
                      <a:pt x="159" y="98"/>
                      <a:pt x="159" y="98"/>
                    </a:cubicBezTo>
                    <a:cubicBezTo>
                      <a:pt x="159" y="98"/>
                      <a:pt x="159" y="98"/>
                      <a:pt x="159" y="98"/>
                    </a:cubicBezTo>
                    <a:cubicBezTo>
                      <a:pt x="159" y="98"/>
                      <a:pt x="159" y="98"/>
                      <a:pt x="159" y="98"/>
                    </a:cubicBezTo>
                    <a:cubicBezTo>
                      <a:pt x="159" y="98"/>
                      <a:pt x="159" y="98"/>
                      <a:pt x="159" y="98"/>
                    </a:cubicBezTo>
                    <a:cubicBezTo>
                      <a:pt x="159" y="98"/>
                      <a:pt x="159" y="98"/>
                      <a:pt x="160" y="98"/>
                    </a:cubicBezTo>
                    <a:cubicBezTo>
                      <a:pt x="160" y="98"/>
                      <a:pt x="160" y="98"/>
                      <a:pt x="160" y="98"/>
                    </a:cubicBezTo>
                    <a:cubicBezTo>
                      <a:pt x="160" y="98"/>
                      <a:pt x="160" y="98"/>
                      <a:pt x="160" y="98"/>
                    </a:cubicBezTo>
                    <a:cubicBezTo>
                      <a:pt x="160" y="98"/>
                      <a:pt x="160" y="98"/>
                      <a:pt x="160" y="98"/>
                    </a:cubicBezTo>
                    <a:cubicBezTo>
                      <a:pt x="160" y="98"/>
                      <a:pt x="160" y="98"/>
                      <a:pt x="160" y="98"/>
                    </a:cubicBezTo>
                    <a:cubicBezTo>
                      <a:pt x="160" y="97"/>
                      <a:pt x="160" y="97"/>
                      <a:pt x="160" y="97"/>
                    </a:cubicBezTo>
                    <a:cubicBezTo>
                      <a:pt x="160" y="97"/>
                      <a:pt x="160" y="97"/>
                      <a:pt x="160" y="97"/>
                    </a:cubicBezTo>
                    <a:cubicBezTo>
                      <a:pt x="159" y="97"/>
                      <a:pt x="159" y="97"/>
                      <a:pt x="160" y="97"/>
                    </a:cubicBezTo>
                    <a:cubicBezTo>
                      <a:pt x="160" y="97"/>
                      <a:pt x="160" y="97"/>
                      <a:pt x="160" y="97"/>
                    </a:cubicBezTo>
                    <a:cubicBezTo>
                      <a:pt x="160" y="97"/>
                      <a:pt x="159" y="97"/>
                      <a:pt x="159" y="97"/>
                    </a:cubicBezTo>
                    <a:cubicBezTo>
                      <a:pt x="159" y="97"/>
                      <a:pt x="159" y="97"/>
                      <a:pt x="159" y="97"/>
                    </a:cubicBezTo>
                    <a:cubicBezTo>
                      <a:pt x="159" y="97"/>
                      <a:pt x="159" y="97"/>
                      <a:pt x="159" y="97"/>
                    </a:cubicBezTo>
                    <a:cubicBezTo>
                      <a:pt x="159" y="97"/>
                      <a:pt x="159" y="97"/>
                      <a:pt x="159" y="97"/>
                    </a:cubicBezTo>
                    <a:cubicBezTo>
                      <a:pt x="159" y="97"/>
                      <a:pt x="159" y="97"/>
                      <a:pt x="159" y="97"/>
                    </a:cubicBezTo>
                    <a:cubicBezTo>
                      <a:pt x="159" y="97"/>
                      <a:pt x="159" y="97"/>
                      <a:pt x="159" y="97"/>
                    </a:cubicBezTo>
                    <a:cubicBezTo>
                      <a:pt x="159" y="97"/>
                      <a:pt x="159" y="97"/>
                      <a:pt x="159" y="97"/>
                    </a:cubicBezTo>
                    <a:cubicBezTo>
                      <a:pt x="159" y="97"/>
                      <a:pt x="159" y="97"/>
                      <a:pt x="159" y="97"/>
                    </a:cubicBezTo>
                    <a:cubicBezTo>
                      <a:pt x="160" y="97"/>
                      <a:pt x="160" y="97"/>
                      <a:pt x="160" y="97"/>
                    </a:cubicBezTo>
                    <a:cubicBezTo>
                      <a:pt x="160" y="97"/>
                      <a:pt x="160" y="97"/>
                      <a:pt x="159" y="97"/>
                    </a:cubicBezTo>
                    <a:cubicBezTo>
                      <a:pt x="159" y="97"/>
                      <a:pt x="159" y="97"/>
                      <a:pt x="159" y="97"/>
                    </a:cubicBezTo>
                    <a:cubicBezTo>
                      <a:pt x="159" y="97"/>
                      <a:pt x="159" y="97"/>
                      <a:pt x="159" y="97"/>
                    </a:cubicBezTo>
                    <a:cubicBezTo>
                      <a:pt x="159" y="97"/>
                      <a:pt x="159" y="96"/>
                      <a:pt x="160" y="96"/>
                    </a:cubicBezTo>
                    <a:cubicBezTo>
                      <a:pt x="160" y="96"/>
                      <a:pt x="160" y="96"/>
                      <a:pt x="160" y="96"/>
                    </a:cubicBezTo>
                    <a:cubicBezTo>
                      <a:pt x="160" y="96"/>
                      <a:pt x="160" y="96"/>
                      <a:pt x="160" y="96"/>
                    </a:cubicBezTo>
                    <a:cubicBezTo>
                      <a:pt x="160" y="96"/>
                      <a:pt x="160" y="96"/>
                      <a:pt x="160" y="96"/>
                    </a:cubicBezTo>
                    <a:cubicBezTo>
                      <a:pt x="160" y="96"/>
                      <a:pt x="160" y="96"/>
                      <a:pt x="160" y="96"/>
                    </a:cubicBezTo>
                    <a:cubicBezTo>
                      <a:pt x="160" y="96"/>
                      <a:pt x="160" y="96"/>
                      <a:pt x="160" y="96"/>
                    </a:cubicBezTo>
                    <a:cubicBezTo>
                      <a:pt x="160" y="96"/>
                      <a:pt x="160" y="96"/>
                      <a:pt x="160" y="96"/>
                    </a:cubicBezTo>
                    <a:cubicBezTo>
                      <a:pt x="160" y="96"/>
                      <a:pt x="161" y="96"/>
                      <a:pt x="161" y="96"/>
                    </a:cubicBezTo>
                    <a:cubicBezTo>
                      <a:pt x="161" y="96"/>
                      <a:pt x="161" y="96"/>
                      <a:pt x="161" y="96"/>
                    </a:cubicBezTo>
                    <a:cubicBezTo>
                      <a:pt x="161" y="96"/>
                      <a:pt x="161" y="96"/>
                      <a:pt x="161" y="96"/>
                    </a:cubicBezTo>
                    <a:cubicBezTo>
                      <a:pt x="161" y="95"/>
                      <a:pt x="161" y="95"/>
                      <a:pt x="161" y="95"/>
                    </a:cubicBezTo>
                    <a:cubicBezTo>
                      <a:pt x="161" y="95"/>
                      <a:pt x="161" y="95"/>
                      <a:pt x="161" y="96"/>
                    </a:cubicBezTo>
                    <a:cubicBezTo>
                      <a:pt x="161" y="96"/>
                      <a:pt x="161" y="96"/>
                      <a:pt x="161" y="96"/>
                    </a:cubicBezTo>
                    <a:cubicBezTo>
                      <a:pt x="161" y="96"/>
                      <a:pt x="161" y="96"/>
                      <a:pt x="161" y="95"/>
                    </a:cubicBezTo>
                    <a:cubicBezTo>
                      <a:pt x="161" y="95"/>
                      <a:pt x="161" y="95"/>
                      <a:pt x="161" y="95"/>
                    </a:cubicBezTo>
                    <a:cubicBezTo>
                      <a:pt x="161" y="95"/>
                      <a:pt x="161" y="95"/>
                      <a:pt x="161" y="95"/>
                    </a:cubicBezTo>
                    <a:cubicBezTo>
                      <a:pt x="162" y="95"/>
                      <a:pt x="162" y="96"/>
                      <a:pt x="162" y="96"/>
                    </a:cubicBezTo>
                    <a:cubicBezTo>
                      <a:pt x="162" y="96"/>
                      <a:pt x="162" y="95"/>
                      <a:pt x="162" y="95"/>
                    </a:cubicBezTo>
                    <a:cubicBezTo>
                      <a:pt x="162" y="95"/>
                      <a:pt x="162" y="95"/>
                      <a:pt x="162" y="95"/>
                    </a:cubicBezTo>
                    <a:cubicBezTo>
                      <a:pt x="162" y="95"/>
                      <a:pt x="162" y="95"/>
                      <a:pt x="162" y="95"/>
                    </a:cubicBezTo>
                    <a:cubicBezTo>
                      <a:pt x="162" y="95"/>
                      <a:pt x="162" y="95"/>
                      <a:pt x="162" y="95"/>
                    </a:cubicBezTo>
                    <a:cubicBezTo>
                      <a:pt x="162" y="95"/>
                      <a:pt x="162" y="95"/>
                      <a:pt x="162" y="95"/>
                    </a:cubicBezTo>
                    <a:cubicBezTo>
                      <a:pt x="162" y="95"/>
                      <a:pt x="162" y="95"/>
                      <a:pt x="162" y="95"/>
                    </a:cubicBezTo>
                    <a:cubicBezTo>
                      <a:pt x="162" y="95"/>
                      <a:pt x="162" y="95"/>
                      <a:pt x="162" y="95"/>
                    </a:cubicBezTo>
                    <a:cubicBezTo>
                      <a:pt x="162" y="95"/>
                      <a:pt x="162" y="95"/>
                      <a:pt x="162" y="95"/>
                    </a:cubicBezTo>
                    <a:cubicBezTo>
                      <a:pt x="162" y="95"/>
                      <a:pt x="162" y="95"/>
                      <a:pt x="162" y="95"/>
                    </a:cubicBezTo>
                    <a:cubicBezTo>
                      <a:pt x="162" y="95"/>
                      <a:pt x="162" y="95"/>
                      <a:pt x="162" y="95"/>
                    </a:cubicBezTo>
                    <a:cubicBezTo>
                      <a:pt x="162" y="95"/>
                      <a:pt x="162" y="95"/>
                      <a:pt x="162" y="95"/>
                    </a:cubicBezTo>
                    <a:cubicBezTo>
                      <a:pt x="162" y="95"/>
                      <a:pt x="162" y="95"/>
                      <a:pt x="162" y="95"/>
                    </a:cubicBezTo>
                    <a:cubicBezTo>
                      <a:pt x="162" y="95"/>
                      <a:pt x="163" y="95"/>
                      <a:pt x="163" y="95"/>
                    </a:cubicBezTo>
                    <a:cubicBezTo>
                      <a:pt x="163" y="95"/>
                      <a:pt x="163" y="95"/>
                      <a:pt x="163" y="95"/>
                    </a:cubicBezTo>
                    <a:cubicBezTo>
                      <a:pt x="163" y="94"/>
                      <a:pt x="163" y="94"/>
                      <a:pt x="163" y="94"/>
                    </a:cubicBezTo>
                    <a:cubicBezTo>
                      <a:pt x="163" y="94"/>
                      <a:pt x="163" y="94"/>
                      <a:pt x="163" y="94"/>
                    </a:cubicBezTo>
                    <a:cubicBezTo>
                      <a:pt x="163" y="94"/>
                      <a:pt x="163" y="94"/>
                      <a:pt x="163" y="94"/>
                    </a:cubicBezTo>
                    <a:cubicBezTo>
                      <a:pt x="163" y="94"/>
                      <a:pt x="163" y="94"/>
                      <a:pt x="163" y="94"/>
                    </a:cubicBezTo>
                    <a:cubicBezTo>
                      <a:pt x="163" y="94"/>
                      <a:pt x="163" y="94"/>
                      <a:pt x="163" y="94"/>
                    </a:cubicBezTo>
                    <a:cubicBezTo>
                      <a:pt x="163" y="94"/>
                      <a:pt x="163" y="94"/>
                      <a:pt x="163" y="94"/>
                    </a:cubicBezTo>
                    <a:cubicBezTo>
                      <a:pt x="163" y="94"/>
                      <a:pt x="163" y="94"/>
                      <a:pt x="163" y="94"/>
                    </a:cubicBezTo>
                    <a:cubicBezTo>
                      <a:pt x="164" y="94"/>
                      <a:pt x="164" y="94"/>
                      <a:pt x="164" y="94"/>
                    </a:cubicBezTo>
                    <a:cubicBezTo>
                      <a:pt x="164" y="94"/>
                      <a:pt x="164" y="94"/>
                      <a:pt x="164" y="94"/>
                    </a:cubicBezTo>
                    <a:cubicBezTo>
                      <a:pt x="164" y="94"/>
                      <a:pt x="164" y="94"/>
                      <a:pt x="164" y="94"/>
                    </a:cubicBezTo>
                    <a:cubicBezTo>
                      <a:pt x="164" y="94"/>
                      <a:pt x="164" y="94"/>
                      <a:pt x="164" y="94"/>
                    </a:cubicBezTo>
                    <a:cubicBezTo>
                      <a:pt x="164" y="94"/>
                      <a:pt x="164" y="94"/>
                      <a:pt x="164" y="94"/>
                    </a:cubicBezTo>
                    <a:cubicBezTo>
                      <a:pt x="164" y="94"/>
                      <a:pt x="164" y="94"/>
                      <a:pt x="164" y="94"/>
                    </a:cubicBezTo>
                    <a:cubicBezTo>
                      <a:pt x="164" y="94"/>
                      <a:pt x="164" y="94"/>
                      <a:pt x="164" y="94"/>
                    </a:cubicBezTo>
                    <a:cubicBezTo>
                      <a:pt x="164" y="94"/>
                      <a:pt x="164" y="94"/>
                      <a:pt x="164" y="94"/>
                    </a:cubicBezTo>
                    <a:cubicBezTo>
                      <a:pt x="164" y="94"/>
                      <a:pt x="164" y="94"/>
                      <a:pt x="164" y="94"/>
                    </a:cubicBezTo>
                    <a:cubicBezTo>
                      <a:pt x="164" y="94"/>
                      <a:pt x="164" y="94"/>
                      <a:pt x="164" y="94"/>
                    </a:cubicBezTo>
                    <a:cubicBezTo>
                      <a:pt x="164" y="94"/>
                      <a:pt x="164" y="94"/>
                      <a:pt x="164" y="94"/>
                    </a:cubicBezTo>
                    <a:cubicBezTo>
                      <a:pt x="164" y="94"/>
                      <a:pt x="164" y="94"/>
                      <a:pt x="164" y="94"/>
                    </a:cubicBezTo>
                    <a:cubicBezTo>
                      <a:pt x="164" y="94"/>
                      <a:pt x="164" y="94"/>
                      <a:pt x="164" y="94"/>
                    </a:cubicBezTo>
                    <a:cubicBezTo>
                      <a:pt x="164" y="94"/>
                      <a:pt x="164" y="94"/>
                      <a:pt x="164" y="94"/>
                    </a:cubicBezTo>
                    <a:cubicBezTo>
                      <a:pt x="164" y="94"/>
                      <a:pt x="164" y="94"/>
                      <a:pt x="165" y="94"/>
                    </a:cubicBezTo>
                    <a:cubicBezTo>
                      <a:pt x="165" y="94"/>
                      <a:pt x="165" y="94"/>
                      <a:pt x="165" y="94"/>
                    </a:cubicBezTo>
                    <a:cubicBezTo>
                      <a:pt x="165" y="94"/>
                      <a:pt x="165" y="94"/>
                      <a:pt x="165" y="94"/>
                    </a:cubicBezTo>
                    <a:cubicBezTo>
                      <a:pt x="165" y="94"/>
                      <a:pt x="165" y="94"/>
                      <a:pt x="165" y="94"/>
                    </a:cubicBezTo>
                    <a:cubicBezTo>
                      <a:pt x="165" y="94"/>
                      <a:pt x="165" y="94"/>
                      <a:pt x="165" y="94"/>
                    </a:cubicBezTo>
                    <a:cubicBezTo>
                      <a:pt x="165" y="94"/>
                      <a:pt x="165" y="94"/>
                      <a:pt x="165" y="94"/>
                    </a:cubicBezTo>
                    <a:cubicBezTo>
                      <a:pt x="165" y="94"/>
                      <a:pt x="165" y="94"/>
                      <a:pt x="165" y="94"/>
                    </a:cubicBezTo>
                    <a:cubicBezTo>
                      <a:pt x="165" y="94"/>
                      <a:pt x="165" y="94"/>
                      <a:pt x="165" y="94"/>
                    </a:cubicBezTo>
                    <a:cubicBezTo>
                      <a:pt x="165" y="94"/>
                      <a:pt x="165" y="94"/>
                      <a:pt x="165" y="94"/>
                    </a:cubicBezTo>
                    <a:cubicBezTo>
                      <a:pt x="165" y="94"/>
                      <a:pt x="166" y="94"/>
                      <a:pt x="166" y="94"/>
                    </a:cubicBezTo>
                    <a:cubicBezTo>
                      <a:pt x="166" y="94"/>
                      <a:pt x="166" y="94"/>
                      <a:pt x="166" y="94"/>
                    </a:cubicBezTo>
                    <a:cubicBezTo>
                      <a:pt x="166" y="94"/>
                      <a:pt x="166" y="94"/>
                      <a:pt x="166" y="94"/>
                    </a:cubicBezTo>
                    <a:cubicBezTo>
                      <a:pt x="166" y="94"/>
                      <a:pt x="166" y="94"/>
                      <a:pt x="166" y="94"/>
                    </a:cubicBezTo>
                    <a:cubicBezTo>
                      <a:pt x="166" y="93"/>
                      <a:pt x="166" y="93"/>
                      <a:pt x="166" y="93"/>
                    </a:cubicBezTo>
                    <a:cubicBezTo>
                      <a:pt x="166" y="93"/>
                      <a:pt x="166" y="93"/>
                      <a:pt x="166" y="93"/>
                    </a:cubicBezTo>
                    <a:cubicBezTo>
                      <a:pt x="166" y="93"/>
                      <a:pt x="166" y="93"/>
                      <a:pt x="166" y="93"/>
                    </a:cubicBezTo>
                    <a:cubicBezTo>
                      <a:pt x="166" y="93"/>
                      <a:pt x="166" y="93"/>
                      <a:pt x="166" y="93"/>
                    </a:cubicBezTo>
                    <a:cubicBezTo>
                      <a:pt x="166" y="93"/>
                      <a:pt x="166" y="93"/>
                      <a:pt x="166" y="93"/>
                    </a:cubicBezTo>
                    <a:cubicBezTo>
                      <a:pt x="166" y="93"/>
                      <a:pt x="166" y="93"/>
                      <a:pt x="166" y="93"/>
                    </a:cubicBezTo>
                    <a:cubicBezTo>
                      <a:pt x="166" y="93"/>
                      <a:pt x="166" y="93"/>
                      <a:pt x="166" y="93"/>
                    </a:cubicBezTo>
                    <a:cubicBezTo>
                      <a:pt x="166" y="93"/>
                      <a:pt x="166" y="93"/>
                      <a:pt x="166" y="93"/>
                    </a:cubicBezTo>
                    <a:cubicBezTo>
                      <a:pt x="166" y="93"/>
                      <a:pt x="166" y="93"/>
                      <a:pt x="166" y="93"/>
                    </a:cubicBezTo>
                    <a:cubicBezTo>
                      <a:pt x="166" y="92"/>
                      <a:pt x="167" y="92"/>
                      <a:pt x="167" y="92"/>
                    </a:cubicBezTo>
                    <a:cubicBezTo>
                      <a:pt x="167" y="92"/>
                      <a:pt x="167" y="92"/>
                      <a:pt x="167" y="92"/>
                    </a:cubicBezTo>
                    <a:cubicBezTo>
                      <a:pt x="167" y="92"/>
                      <a:pt x="167" y="92"/>
                      <a:pt x="167" y="92"/>
                    </a:cubicBezTo>
                    <a:cubicBezTo>
                      <a:pt x="167" y="92"/>
                      <a:pt x="167" y="92"/>
                      <a:pt x="167" y="92"/>
                    </a:cubicBezTo>
                    <a:cubicBezTo>
                      <a:pt x="167" y="92"/>
                      <a:pt x="167" y="92"/>
                      <a:pt x="167" y="92"/>
                    </a:cubicBezTo>
                    <a:cubicBezTo>
                      <a:pt x="167" y="92"/>
                      <a:pt x="167" y="92"/>
                      <a:pt x="167" y="92"/>
                    </a:cubicBezTo>
                    <a:cubicBezTo>
                      <a:pt x="167" y="92"/>
                      <a:pt x="167" y="92"/>
                      <a:pt x="167" y="92"/>
                    </a:cubicBezTo>
                    <a:cubicBezTo>
                      <a:pt x="167" y="92"/>
                      <a:pt x="167" y="92"/>
                      <a:pt x="167" y="92"/>
                    </a:cubicBezTo>
                    <a:cubicBezTo>
                      <a:pt x="167" y="92"/>
                      <a:pt x="167" y="92"/>
                      <a:pt x="167" y="92"/>
                    </a:cubicBezTo>
                    <a:cubicBezTo>
                      <a:pt x="167" y="92"/>
                      <a:pt x="167" y="92"/>
                      <a:pt x="167" y="92"/>
                    </a:cubicBezTo>
                    <a:cubicBezTo>
                      <a:pt x="167" y="92"/>
                      <a:pt x="167" y="92"/>
                      <a:pt x="167" y="92"/>
                    </a:cubicBezTo>
                    <a:cubicBezTo>
                      <a:pt x="167" y="92"/>
                      <a:pt x="167" y="92"/>
                      <a:pt x="167" y="92"/>
                    </a:cubicBezTo>
                    <a:cubicBezTo>
                      <a:pt x="167" y="92"/>
                      <a:pt x="167" y="92"/>
                      <a:pt x="167" y="92"/>
                    </a:cubicBezTo>
                    <a:cubicBezTo>
                      <a:pt x="167" y="92"/>
                      <a:pt x="167" y="92"/>
                      <a:pt x="167" y="92"/>
                    </a:cubicBezTo>
                    <a:cubicBezTo>
                      <a:pt x="167" y="92"/>
                      <a:pt x="167" y="92"/>
                      <a:pt x="167" y="92"/>
                    </a:cubicBezTo>
                    <a:cubicBezTo>
                      <a:pt x="167" y="92"/>
                      <a:pt x="167" y="92"/>
                      <a:pt x="167" y="92"/>
                    </a:cubicBezTo>
                    <a:cubicBezTo>
                      <a:pt x="167" y="92"/>
                      <a:pt x="167" y="92"/>
                      <a:pt x="167" y="92"/>
                    </a:cubicBezTo>
                    <a:cubicBezTo>
                      <a:pt x="167" y="92"/>
                      <a:pt x="167" y="92"/>
                      <a:pt x="167" y="92"/>
                    </a:cubicBezTo>
                    <a:cubicBezTo>
                      <a:pt x="168" y="92"/>
                      <a:pt x="168" y="91"/>
                      <a:pt x="168" y="91"/>
                    </a:cubicBezTo>
                    <a:cubicBezTo>
                      <a:pt x="168" y="91"/>
                      <a:pt x="168" y="91"/>
                      <a:pt x="168" y="91"/>
                    </a:cubicBezTo>
                    <a:cubicBezTo>
                      <a:pt x="168" y="91"/>
                      <a:pt x="168" y="91"/>
                      <a:pt x="168" y="91"/>
                    </a:cubicBezTo>
                    <a:cubicBezTo>
                      <a:pt x="168" y="91"/>
                      <a:pt x="168" y="91"/>
                      <a:pt x="168" y="91"/>
                    </a:cubicBezTo>
                    <a:cubicBezTo>
                      <a:pt x="168" y="91"/>
                      <a:pt x="167" y="91"/>
                      <a:pt x="167" y="91"/>
                    </a:cubicBezTo>
                    <a:cubicBezTo>
                      <a:pt x="167" y="91"/>
                      <a:pt x="167" y="91"/>
                      <a:pt x="167" y="91"/>
                    </a:cubicBezTo>
                    <a:cubicBezTo>
                      <a:pt x="167" y="91"/>
                      <a:pt x="167" y="91"/>
                      <a:pt x="167" y="91"/>
                    </a:cubicBezTo>
                    <a:cubicBezTo>
                      <a:pt x="167" y="91"/>
                      <a:pt x="167" y="91"/>
                      <a:pt x="167" y="91"/>
                    </a:cubicBezTo>
                    <a:cubicBezTo>
                      <a:pt x="167" y="91"/>
                      <a:pt x="168" y="91"/>
                      <a:pt x="168" y="90"/>
                    </a:cubicBezTo>
                    <a:cubicBezTo>
                      <a:pt x="168" y="90"/>
                      <a:pt x="168" y="90"/>
                      <a:pt x="168" y="90"/>
                    </a:cubicBezTo>
                    <a:cubicBezTo>
                      <a:pt x="168" y="90"/>
                      <a:pt x="168" y="90"/>
                      <a:pt x="168" y="90"/>
                    </a:cubicBezTo>
                    <a:cubicBezTo>
                      <a:pt x="168" y="90"/>
                      <a:pt x="168" y="90"/>
                      <a:pt x="168" y="90"/>
                    </a:cubicBezTo>
                    <a:cubicBezTo>
                      <a:pt x="168" y="90"/>
                      <a:pt x="168" y="90"/>
                      <a:pt x="168" y="91"/>
                    </a:cubicBezTo>
                    <a:cubicBezTo>
                      <a:pt x="168" y="91"/>
                      <a:pt x="168" y="91"/>
                      <a:pt x="168" y="91"/>
                    </a:cubicBezTo>
                    <a:cubicBezTo>
                      <a:pt x="168" y="91"/>
                      <a:pt x="168" y="91"/>
                      <a:pt x="168" y="91"/>
                    </a:cubicBezTo>
                    <a:cubicBezTo>
                      <a:pt x="168" y="90"/>
                      <a:pt x="168" y="90"/>
                      <a:pt x="168" y="90"/>
                    </a:cubicBezTo>
                    <a:cubicBezTo>
                      <a:pt x="168" y="90"/>
                      <a:pt x="168" y="90"/>
                      <a:pt x="168" y="90"/>
                    </a:cubicBezTo>
                    <a:cubicBezTo>
                      <a:pt x="168" y="90"/>
                      <a:pt x="168" y="90"/>
                      <a:pt x="168" y="90"/>
                    </a:cubicBezTo>
                    <a:cubicBezTo>
                      <a:pt x="168" y="90"/>
                      <a:pt x="168" y="90"/>
                      <a:pt x="168" y="90"/>
                    </a:cubicBezTo>
                    <a:cubicBezTo>
                      <a:pt x="168" y="90"/>
                      <a:pt x="168" y="90"/>
                      <a:pt x="168" y="90"/>
                    </a:cubicBezTo>
                    <a:cubicBezTo>
                      <a:pt x="168" y="90"/>
                      <a:pt x="168" y="90"/>
                      <a:pt x="168" y="90"/>
                    </a:cubicBezTo>
                    <a:cubicBezTo>
                      <a:pt x="168" y="90"/>
                      <a:pt x="168" y="90"/>
                      <a:pt x="168" y="90"/>
                    </a:cubicBezTo>
                    <a:cubicBezTo>
                      <a:pt x="168" y="90"/>
                      <a:pt x="168" y="90"/>
                      <a:pt x="168" y="90"/>
                    </a:cubicBezTo>
                    <a:cubicBezTo>
                      <a:pt x="168" y="90"/>
                      <a:pt x="168" y="90"/>
                      <a:pt x="168" y="90"/>
                    </a:cubicBezTo>
                    <a:cubicBezTo>
                      <a:pt x="169" y="90"/>
                      <a:pt x="169" y="90"/>
                      <a:pt x="169" y="90"/>
                    </a:cubicBezTo>
                    <a:cubicBezTo>
                      <a:pt x="169" y="90"/>
                      <a:pt x="169" y="90"/>
                      <a:pt x="169" y="90"/>
                    </a:cubicBezTo>
                    <a:cubicBezTo>
                      <a:pt x="169" y="90"/>
                      <a:pt x="169" y="90"/>
                      <a:pt x="169" y="90"/>
                    </a:cubicBezTo>
                    <a:cubicBezTo>
                      <a:pt x="169" y="90"/>
                      <a:pt x="169" y="90"/>
                      <a:pt x="169" y="90"/>
                    </a:cubicBezTo>
                    <a:cubicBezTo>
                      <a:pt x="169" y="90"/>
                      <a:pt x="169" y="90"/>
                      <a:pt x="169" y="90"/>
                    </a:cubicBezTo>
                    <a:cubicBezTo>
                      <a:pt x="169" y="90"/>
                      <a:pt x="169" y="90"/>
                      <a:pt x="168" y="90"/>
                    </a:cubicBezTo>
                    <a:cubicBezTo>
                      <a:pt x="168" y="90"/>
                      <a:pt x="168" y="90"/>
                      <a:pt x="168" y="90"/>
                    </a:cubicBezTo>
                    <a:cubicBezTo>
                      <a:pt x="168" y="90"/>
                      <a:pt x="168" y="90"/>
                      <a:pt x="168" y="90"/>
                    </a:cubicBezTo>
                    <a:cubicBezTo>
                      <a:pt x="168" y="90"/>
                      <a:pt x="168" y="90"/>
                      <a:pt x="168" y="90"/>
                    </a:cubicBezTo>
                    <a:cubicBezTo>
                      <a:pt x="169" y="90"/>
                      <a:pt x="169" y="90"/>
                      <a:pt x="169" y="89"/>
                    </a:cubicBezTo>
                    <a:cubicBezTo>
                      <a:pt x="169" y="89"/>
                      <a:pt x="169" y="89"/>
                      <a:pt x="169" y="89"/>
                    </a:cubicBezTo>
                    <a:cubicBezTo>
                      <a:pt x="169" y="89"/>
                      <a:pt x="169" y="89"/>
                      <a:pt x="169" y="89"/>
                    </a:cubicBezTo>
                    <a:cubicBezTo>
                      <a:pt x="169" y="89"/>
                      <a:pt x="169" y="89"/>
                      <a:pt x="169" y="89"/>
                    </a:cubicBezTo>
                    <a:cubicBezTo>
                      <a:pt x="169" y="89"/>
                      <a:pt x="169" y="89"/>
                      <a:pt x="169" y="89"/>
                    </a:cubicBezTo>
                    <a:cubicBezTo>
                      <a:pt x="169" y="89"/>
                      <a:pt x="169" y="89"/>
                      <a:pt x="169" y="89"/>
                    </a:cubicBezTo>
                    <a:cubicBezTo>
                      <a:pt x="169" y="89"/>
                      <a:pt x="169" y="89"/>
                      <a:pt x="169" y="89"/>
                    </a:cubicBezTo>
                    <a:cubicBezTo>
                      <a:pt x="169" y="89"/>
                      <a:pt x="169" y="89"/>
                      <a:pt x="169" y="89"/>
                    </a:cubicBezTo>
                    <a:cubicBezTo>
                      <a:pt x="169" y="89"/>
                      <a:pt x="169" y="89"/>
                      <a:pt x="169" y="89"/>
                    </a:cubicBezTo>
                    <a:cubicBezTo>
                      <a:pt x="169" y="89"/>
                      <a:pt x="169" y="89"/>
                      <a:pt x="169" y="89"/>
                    </a:cubicBezTo>
                    <a:cubicBezTo>
                      <a:pt x="169" y="89"/>
                      <a:pt x="169" y="89"/>
                      <a:pt x="169" y="89"/>
                    </a:cubicBezTo>
                    <a:cubicBezTo>
                      <a:pt x="169" y="89"/>
                      <a:pt x="169" y="89"/>
                      <a:pt x="169" y="89"/>
                    </a:cubicBezTo>
                    <a:cubicBezTo>
                      <a:pt x="169" y="89"/>
                      <a:pt x="169" y="89"/>
                      <a:pt x="169" y="89"/>
                    </a:cubicBezTo>
                    <a:cubicBezTo>
                      <a:pt x="169" y="89"/>
                      <a:pt x="169" y="89"/>
                      <a:pt x="169" y="89"/>
                    </a:cubicBezTo>
                    <a:cubicBezTo>
                      <a:pt x="169" y="89"/>
                      <a:pt x="169" y="89"/>
                      <a:pt x="169" y="89"/>
                    </a:cubicBezTo>
                    <a:cubicBezTo>
                      <a:pt x="169" y="89"/>
                      <a:pt x="169" y="89"/>
                      <a:pt x="169" y="89"/>
                    </a:cubicBezTo>
                    <a:cubicBezTo>
                      <a:pt x="169" y="89"/>
                      <a:pt x="169" y="89"/>
                      <a:pt x="169" y="89"/>
                    </a:cubicBezTo>
                    <a:cubicBezTo>
                      <a:pt x="169" y="89"/>
                      <a:pt x="169" y="89"/>
                      <a:pt x="169" y="88"/>
                    </a:cubicBezTo>
                    <a:cubicBezTo>
                      <a:pt x="169" y="88"/>
                      <a:pt x="169" y="88"/>
                      <a:pt x="169" y="88"/>
                    </a:cubicBezTo>
                    <a:cubicBezTo>
                      <a:pt x="169" y="88"/>
                      <a:pt x="169" y="88"/>
                      <a:pt x="169" y="88"/>
                    </a:cubicBezTo>
                    <a:cubicBezTo>
                      <a:pt x="169" y="88"/>
                      <a:pt x="169" y="88"/>
                      <a:pt x="169" y="88"/>
                    </a:cubicBezTo>
                    <a:cubicBezTo>
                      <a:pt x="169" y="88"/>
                      <a:pt x="169" y="88"/>
                      <a:pt x="169" y="88"/>
                    </a:cubicBezTo>
                    <a:cubicBezTo>
                      <a:pt x="169" y="88"/>
                      <a:pt x="169" y="88"/>
                      <a:pt x="169" y="88"/>
                    </a:cubicBezTo>
                    <a:cubicBezTo>
                      <a:pt x="169" y="88"/>
                      <a:pt x="169" y="88"/>
                      <a:pt x="169" y="88"/>
                    </a:cubicBezTo>
                    <a:cubicBezTo>
                      <a:pt x="169" y="88"/>
                      <a:pt x="169" y="88"/>
                      <a:pt x="169" y="88"/>
                    </a:cubicBezTo>
                    <a:cubicBezTo>
                      <a:pt x="169" y="88"/>
                      <a:pt x="169" y="88"/>
                      <a:pt x="169" y="88"/>
                    </a:cubicBezTo>
                    <a:cubicBezTo>
                      <a:pt x="169" y="88"/>
                      <a:pt x="169" y="88"/>
                      <a:pt x="169" y="88"/>
                    </a:cubicBezTo>
                    <a:cubicBezTo>
                      <a:pt x="169" y="88"/>
                      <a:pt x="169" y="88"/>
                      <a:pt x="169" y="88"/>
                    </a:cubicBezTo>
                    <a:cubicBezTo>
                      <a:pt x="169" y="88"/>
                      <a:pt x="169" y="88"/>
                      <a:pt x="169" y="88"/>
                    </a:cubicBezTo>
                    <a:cubicBezTo>
                      <a:pt x="169" y="87"/>
                      <a:pt x="169" y="87"/>
                      <a:pt x="169" y="87"/>
                    </a:cubicBezTo>
                    <a:cubicBezTo>
                      <a:pt x="169" y="87"/>
                      <a:pt x="169" y="87"/>
                      <a:pt x="169" y="87"/>
                    </a:cubicBezTo>
                    <a:cubicBezTo>
                      <a:pt x="169" y="87"/>
                      <a:pt x="169" y="87"/>
                      <a:pt x="169" y="87"/>
                    </a:cubicBezTo>
                    <a:cubicBezTo>
                      <a:pt x="169" y="87"/>
                      <a:pt x="169" y="87"/>
                      <a:pt x="169" y="87"/>
                    </a:cubicBezTo>
                    <a:cubicBezTo>
                      <a:pt x="169" y="87"/>
                      <a:pt x="169" y="87"/>
                      <a:pt x="169" y="87"/>
                    </a:cubicBezTo>
                    <a:cubicBezTo>
                      <a:pt x="169" y="87"/>
                      <a:pt x="169" y="87"/>
                      <a:pt x="169" y="87"/>
                    </a:cubicBezTo>
                    <a:cubicBezTo>
                      <a:pt x="169" y="87"/>
                      <a:pt x="169" y="87"/>
                      <a:pt x="169" y="87"/>
                    </a:cubicBezTo>
                    <a:cubicBezTo>
                      <a:pt x="169" y="87"/>
                      <a:pt x="169" y="87"/>
                      <a:pt x="169" y="87"/>
                    </a:cubicBezTo>
                    <a:cubicBezTo>
                      <a:pt x="169" y="87"/>
                      <a:pt x="169" y="87"/>
                      <a:pt x="169" y="87"/>
                    </a:cubicBezTo>
                    <a:cubicBezTo>
                      <a:pt x="169" y="87"/>
                      <a:pt x="169" y="87"/>
                      <a:pt x="169" y="87"/>
                    </a:cubicBezTo>
                    <a:cubicBezTo>
                      <a:pt x="169" y="87"/>
                      <a:pt x="169" y="87"/>
                      <a:pt x="169" y="87"/>
                    </a:cubicBezTo>
                    <a:cubicBezTo>
                      <a:pt x="169" y="87"/>
                      <a:pt x="169" y="87"/>
                      <a:pt x="169" y="87"/>
                    </a:cubicBezTo>
                    <a:cubicBezTo>
                      <a:pt x="169" y="87"/>
                      <a:pt x="169" y="87"/>
                      <a:pt x="169" y="87"/>
                    </a:cubicBezTo>
                    <a:cubicBezTo>
                      <a:pt x="169" y="86"/>
                      <a:pt x="169" y="86"/>
                      <a:pt x="169" y="86"/>
                    </a:cubicBezTo>
                    <a:cubicBezTo>
                      <a:pt x="169" y="86"/>
                      <a:pt x="169" y="86"/>
                      <a:pt x="169" y="86"/>
                    </a:cubicBezTo>
                    <a:cubicBezTo>
                      <a:pt x="169" y="86"/>
                      <a:pt x="169" y="86"/>
                      <a:pt x="169" y="86"/>
                    </a:cubicBezTo>
                    <a:cubicBezTo>
                      <a:pt x="169" y="86"/>
                      <a:pt x="169" y="86"/>
                      <a:pt x="169" y="86"/>
                    </a:cubicBezTo>
                    <a:cubicBezTo>
                      <a:pt x="169" y="86"/>
                      <a:pt x="170" y="86"/>
                      <a:pt x="170" y="86"/>
                    </a:cubicBezTo>
                    <a:cubicBezTo>
                      <a:pt x="170" y="86"/>
                      <a:pt x="170" y="86"/>
                      <a:pt x="170" y="86"/>
                    </a:cubicBezTo>
                    <a:cubicBezTo>
                      <a:pt x="170" y="86"/>
                      <a:pt x="170" y="86"/>
                      <a:pt x="170" y="86"/>
                    </a:cubicBezTo>
                    <a:cubicBezTo>
                      <a:pt x="170" y="86"/>
                      <a:pt x="170" y="86"/>
                      <a:pt x="170" y="86"/>
                    </a:cubicBezTo>
                    <a:cubicBezTo>
                      <a:pt x="170" y="86"/>
                      <a:pt x="170" y="86"/>
                      <a:pt x="170" y="86"/>
                    </a:cubicBezTo>
                    <a:cubicBezTo>
                      <a:pt x="170" y="86"/>
                      <a:pt x="170" y="86"/>
                      <a:pt x="170" y="86"/>
                    </a:cubicBezTo>
                    <a:cubicBezTo>
                      <a:pt x="170" y="86"/>
                      <a:pt x="169" y="86"/>
                      <a:pt x="169" y="86"/>
                    </a:cubicBezTo>
                    <a:cubicBezTo>
                      <a:pt x="169" y="86"/>
                      <a:pt x="169" y="86"/>
                      <a:pt x="170" y="85"/>
                    </a:cubicBezTo>
                    <a:cubicBezTo>
                      <a:pt x="170" y="85"/>
                      <a:pt x="170" y="85"/>
                      <a:pt x="170" y="85"/>
                    </a:cubicBezTo>
                    <a:cubicBezTo>
                      <a:pt x="170" y="85"/>
                      <a:pt x="170" y="85"/>
                      <a:pt x="170" y="85"/>
                    </a:cubicBezTo>
                    <a:cubicBezTo>
                      <a:pt x="170" y="85"/>
                      <a:pt x="170" y="85"/>
                      <a:pt x="170" y="85"/>
                    </a:cubicBezTo>
                    <a:cubicBezTo>
                      <a:pt x="170" y="85"/>
                      <a:pt x="170" y="85"/>
                      <a:pt x="170" y="85"/>
                    </a:cubicBezTo>
                    <a:cubicBezTo>
                      <a:pt x="170" y="85"/>
                      <a:pt x="170" y="85"/>
                      <a:pt x="170" y="84"/>
                    </a:cubicBezTo>
                    <a:cubicBezTo>
                      <a:pt x="170" y="84"/>
                      <a:pt x="170" y="84"/>
                      <a:pt x="170" y="84"/>
                    </a:cubicBezTo>
                    <a:cubicBezTo>
                      <a:pt x="170" y="84"/>
                      <a:pt x="170" y="84"/>
                      <a:pt x="170" y="84"/>
                    </a:cubicBezTo>
                    <a:cubicBezTo>
                      <a:pt x="170" y="84"/>
                      <a:pt x="170" y="84"/>
                      <a:pt x="170" y="84"/>
                    </a:cubicBezTo>
                    <a:cubicBezTo>
                      <a:pt x="170" y="84"/>
                      <a:pt x="170" y="84"/>
                      <a:pt x="170" y="84"/>
                    </a:cubicBezTo>
                    <a:cubicBezTo>
                      <a:pt x="170" y="84"/>
                      <a:pt x="170" y="85"/>
                      <a:pt x="170" y="85"/>
                    </a:cubicBezTo>
                    <a:cubicBezTo>
                      <a:pt x="170" y="85"/>
                      <a:pt x="170" y="84"/>
                      <a:pt x="170" y="84"/>
                    </a:cubicBezTo>
                    <a:cubicBezTo>
                      <a:pt x="170" y="84"/>
                      <a:pt x="170" y="84"/>
                      <a:pt x="170" y="84"/>
                    </a:cubicBezTo>
                    <a:cubicBezTo>
                      <a:pt x="170" y="84"/>
                      <a:pt x="170" y="84"/>
                      <a:pt x="170" y="84"/>
                    </a:cubicBezTo>
                    <a:cubicBezTo>
                      <a:pt x="170" y="84"/>
                      <a:pt x="170" y="84"/>
                      <a:pt x="170" y="84"/>
                    </a:cubicBezTo>
                    <a:cubicBezTo>
                      <a:pt x="170" y="84"/>
                      <a:pt x="170" y="84"/>
                      <a:pt x="170" y="84"/>
                    </a:cubicBezTo>
                    <a:cubicBezTo>
                      <a:pt x="170" y="84"/>
                      <a:pt x="170" y="84"/>
                      <a:pt x="170" y="84"/>
                    </a:cubicBezTo>
                    <a:cubicBezTo>
                      <a:pt x="170" y="84"/>
                      <a:pt x="170" y="84"/>
                      <a:pt x="170" y="84"/>
                    </a:cubicBezTo>
                    <a:cubicBezTo>
                      <a:pt x="170" y="84"/>
                      <a:pt x="170" y="84"/>
                      <a:pt x="170" y="84"/>
                    </a:cubicBezTo>
                    <a:cubicBezTo>
                      <a:pt x="170" y="83"/>
                      <a:pt x="170" y="83"/>
                      <a:pt x="170" y="83"/>
                    </a:cubicBezTo>
                    <a:cubicBezTo>
                      <a:pt x="170" y="83"/>
                      <a:pt x="170" y="83"/>
                      <a:pt x="170" y="83"/>
                    </a:cubicBezTo>
                    <a:cubicBezTo>
                      <a:pt x="170" y="83"/>
                      <a:pt x="170" y="83"/>
                      <a:pt x="170" y="83"/>
                    </a:cubicBezTo>
                    <a:cubicBezTo>
                      <a:pt x="170" y="83"/>
                      <a:pt x="170" y="83"/>
                      <a:pt x="170" y="83"/>
                    </a:cubicBezTo>
                    <a:cubicBezTo>
                      <a:pt x="170" y="83"/>
                      <a:pt x="170" y="83"/>
                      <a:pt x="170" y="83"/>
                    </a:cubicBezTo>
                    <a:cubicBezTo>
                      <a:pt x="170" y="83"/>
                      <a:pt x="170" y="83"/>
                      <a:pt x="170" y="83"/>
                    </a:cubicBezTo>
                    <a:cubicBezTo>
                      <a:pt x="170" y="83"/>
                      <a:pt x="170" y="83"/>
                      <a:pt x="170" y="83"/>
                    </a:cubicBezTo>
                    <a:cubicBezTo>
                      <a:pt x="170" y="82"/>
                      <a:pt x="170" y="82"/>
                      <a:pt x="170" y="82"/>
                    </a:cubicBezTo>
                    <a:cubicBezTo>
                      <a:pt x="170" y="82"/>
                      <a:pt x="170" y="82"/>
                      <a:pt x="170" y="83"/>
                    </a:cubicBezTo>
                    <a:cubicBezTo>
                      <a:pt x="170" y="83"/>
                      <a:pt x="170" y="83"/>
                      <a:pt x="170" y="83"/>
                    </a:cubicBezTo>
                    <a:cubicBezTo>
                      <a:pt x="170" y="83"/>
                      <a:pt x="170" y="83"/>
                      <a:pt x="170" y="83"/>
                    </a:cubicBezTo>
                    <a:cubicBezTo>
                      <a:pt x="170" y="83"/>
                      <a:pt x="170" y="83"/>
                      <a:pt x="170" y="83"/>
                    </a:cubicBezTo>
                    <a:cubicBezTo>
                      <a:pt x="170" y="83"/>
                      <a:pt x="170" y="82"/>
                      <a:pt x="170" y="82"/>
                    </a:cubicBezTo>
                    <a:cubicBezTo>
                      <a:pt x="170" y="82"/>
                      <a:pt x="170" y="82"/>
                      <a:pt x="170" y="82"/>
                    </a:cubicBezTo>
                    <a:cubicBezTo>
                      <a:pt x="170" y="82"/>
                      <a:pt x="170" y="82"/>
                      <a:pt x="170" y="82"/>
                    </a:cubicBezTo>
                    <a:cubicBezTo>
                      <a:pt x="170" y="82"/>
                      <a:pt x="170" y="82"/>
                      <a:pt x="170" y="82"/>
                    </a:cubicBezTo>
                    <a:cubicBezTo>
                      <a:pt x="170" y="82"/>
                      <a:pt x="170" y="81"/>
                      <a:pt x="170" y="81"/>
                    </a:cubicBezTo>
                    <a:cubicBezTo>
                      <a:pt x="170" y="81"/>
                      <a:pt x="170" y="81"/>
                      <a:pt x="170" y="81"/>
                    </a:cubicBezTo>
                    <a:cubicBezTo>
                      <a:pt x="169" y="81"/>
                      <a:pt x="169" y="81"/>
                      <a:pt x="169" y="81"/>
                    </a:cubicBezTo>
                    <a:cubicBezTo>
                      <a:pt x="169" y="81"/>
                      <a:pt x="169" y="81"/>
                      <a:pt x="169" y="81"/>
                    </a:cubicBezTo>
                    <a:cubicBezTo>
                      <a:pt x="169" y="81"/>
                      <a:pt x="169" y="81"/>
                      <a:pt x="169" y="81"/>
                    </a:cubicBezTo>
                    <a:cubicBezTo>
                      <a:pt x="169" y="81"/>
                      <a:pt x="168" y="81"/>
                      <a:pt x="168" y="81"/>
                    </a:cubicBezTo>
                    <a:cubicBezTo>
                      <a:pt x="168" y="81"/>
                      <a:pt x="168" y="81"/>
                      <a:pt x="168" y="81"/>
                    </a:cubicBezTo>
                    <a:cubicBezTo>
                      <a:pt x="168" y="81"/>
                      <a:pt x="168" y="81"/>
                      <a:pt x="168" y="81"/>
                    </a:cubicBezTo>
                    <a:cubicBezTo>
                      <a:pt x="168" y="81"/>
                      <a:pt x="168" y="81"/>
                      <a:pt x="168" y="81"/>
                    </a:cubicBezTo>
                    <a:cubicBezTo>
                      <a:pt x="168" y="81"/>
                      <a:pt x="168" y="81"/>
                      <a:pt x="168" y="81"/>
                    </a:cubicBezTo>
                    <a:cubicBezTo>
                      <a:pt x="168" y="81"/>
                      <a:pt x="168" y="81"/>
                      <a:pt x="168" y="81"/>
                    </a:cubicBezTo>
                    <a:cubicBezTo>
                      <a:pt x="168" y="81"/>
                      <a:pt x="168" y="81"/>
                      <a:pt x="168" y="81"/>
                    </a:cubicBezTo>
                    <a:cubicBezTo>
                      <a:pt x="168" y="81"/>
                      <a:pt x="168" y="81"/>
                      <a:pt x="168" y="81"/>
                    </a:cubicBezTo>
                    <a:cubicBezTo>
                      <a:pt x="168" y="81"/>
                      <a:pt x="168" y="81"/>
                      <a:pt x="168" y="81"/>
                    </a:cubicBezTo>
                    <a:cubicBezTo>
                      <a:pt x="168" y="81"/>
                      <a:pt x="168" y="81"/>
                      <a:pt x="168" y="81"/>
                    </a:cubicBezTo>
                    <a:cubicBezTo>
                      <a:pt x="169" y="81"/>
                      <a:pt x="169" y="81"/>
                      <a:pt x="169" y="81"/>
                    </a:cubicBezTo>
                    <a:cubicBezTo>
                      <a:pt x="169" y="81"/>
                      <a:pt x="169" y="81"/>
                      <a:pt x="169" y="81"/>
                    </a:cubicBezTo>
                    <a:cubicBezTo>
                      <a:pt x="169" y="81"/>
                      <a:pt x="169" y="80"/>
                      <a:pt x="169" y="80"/>
                    </a:cubicBezTo>
                    <a:cubicBezTo>
                      <a:pt x="169" y="80"/>
                      <a:pt x="169" y="80"/>
                      <a:pt x="169" y="80"/>
                    </a:cubicBezTo>
                    <a:cubicBezTo>
                      <a:pt x="169" y="80"/>
                      <a:pt x="169" y="80"/>
                      <a:pt x="169" y="80"/>
                    </a:cubicBezTo>
                    <a:cubicBezTo>
                      <a:pt x="169" y="80"/>
                      <a:pt x="169" y="80"/>
                      <a:pt x="169" y="80"/>
                    </a:cubicBezTo>
                    <a:cubicBezTo>
                      <a:pt x="169" y="80"/>
                      <a:pt x="169" y="80"/>
                      <a:pt x="169" y="80"/>
                    </a:cubicBezTo>
                    <a:cubicBezTo>
                      <a:pt x="169" y="80"/>
                      <a:pt x="169" y="80"/>
                      <a:pt x="169" y="80"/>
                    </a:cubicBezTo>
                    <a:cubicBezTo>
                      <a:pt x="169" y="80"/>
                      <a:pt x="169" y="80"/>
                      <a:pt x="169" y="80"/>
                    </a:cubicBezTo>
                    <a:cubicBezTo>
                      <a:pt x="170" y="80"/>
                      <a:pt x="170" y="80"/>
                      <a:pt x="170" y="80"/>
                    </a:cubicBezTo>
                    <a:cubicBezTo>
                      <a:pt x="170" y="80"/>
                      <a:pt x="170" y="80"/>
                      <a:pt x="169" y="80"/>
                    </a:cubicBezTo>
                    <a:cubicBezTo>
                      <a:pt x="169" y="80"/>
                      <a:pt x="169" y="80"/>
                      <a:pt x="169" y="80"/>
                    </a:cubicBezTo>
                    <a:cubicBezTo>
                      <a:pt x="169" y="80"/>
                      <a:pt x="169" y="80"/>
                      <a:pt x="169" y="80"/>
                    </a:cubicBezTo>
                    <a:cubicBezTo>
                      <a:pt x="169" y="79"/>
                      <a:pt x="169" y="79"/>
                      <a:pt x="169" y="79"/>
                    </a:cubicBezTo>
                    <a:cubicBezTo>
                      <a:pt x="169" y="79"/>
                      <a:pt x="169" y="79"/>
                      <a:pt x="169" y="79"/>
                    </a:cubicBezTo>
                    <a:cubicBezTo>
                      <a:pt x="168" y="79"/>
                      <a:pt x="168" y="79"/>
                      <a:pt x="168" y="79"/>
                    </a:cubicBezTo>
                    <a:cubicBezTo>
                      <a:pt x="168" y="79"/>
                      <a:pt x="168" y="79"/>
                      <a:pt x="168" y="79"/>
                    </a:cubicBezTo>
                    <a:cubicBezTo>
                      <a:pt x="168" y="79"/>
                      <a:pt x="168" y="78"/>
                      <a:pt x="168" y="78"/>
                    </a:cubicBezTo>
                    <a:cubicBezTo>
                      <a:pt x="168" y="78"/>
                      <a:pt x="168" y="78"/>
                      <a:pt x="168" y="78"/>
                    </a:cubicBezTo>
                    <a:cubicBezTo>
                      <a:pt x="168" y="78"/>
                      <a:pt x="168" y="78"/>
                      <a:pt x="168" y="78"/>
                    </a:cubicBezTo>
                    <a:cubicBezTo>
                      <a:pt x="167" y="78"/>
                      <a:pt x="167" y="78"/>
                      <a:pt x="167" y="78"/>
                    </a:cubicBezTo>
                    <a:cubicBezTo>
                      <a:pt x="167" y="78"/>
                      <a:pt x="167" y="78"/>
                      <a:pt x="167" y="78"/>
                    </a:cubicBezTo>
                    <a:cubicBezTo>
                      <a:pt x="167" y="78"/>
                      <a:pt x="167" y="78"/>
                      <a:pt x="167" y="78"/>
                    </a:cubicBezTo>
                    <a:cubicBezTo>
                      <a:pt x="167" y="78"/>
                      <a:pt x="167" y="78"/>
                      <a:pt x="167" y="78"/>
                    </a:cubicBezTo>
                    <a:cubicBezTo>
                      <a:pt x="166" y="78"/>
                      <a:pt x="166" y="78"/>
                      <a:pt x="166" y="78"/>
                    </a:cubicBezTo>
                    <a:cubicBezTo>
                      <a:pt x="166" y="78"/>
                      <a:pt x="166" y="78"/>
                      <a:pt x="166" y="78"/>
                    </a:cubicBezTo>
                    <a:cubicBezTo>
                      <a:pt x="166" y="78"/>
                      <a:pt x="167" y="78"/>
                      <a:pt x="167" y="78"/>
                    </a:cubicBezTo>
                    <a:cubicBezTo>
                      <a:pt x="167" y="78"/>
                      <a:pt x="167" y="78"/>
                      <a:pt x="167" y="78"/>
                    </a:cubicBezTo>
                    <a:cubicBezTo>
                      <a:pt x="167" y="78"/>
                      <a:pt x="167" y="78"/>
                      <a:pt x="167" y="78"/>
                    </a:cubicBezTo>
                    <a:cubicBezTo>
                      <a:pt x="167" y="78"/>
                      <a:pt x="167" y="78"/>
                      <a:pt x="167" y="78"/>
                    </a:cubicBezTo>
                    <a:cubicBezTo>
                      <a:pt x="167" y="78"/>
                      <a:pt x="167" y="78"/>
                      <a:pt x="168" y="78"/>
                    </a:cubicBezTo>
                    <a:cubicBezTo>
                      <a:pt x="168" y="78"/>
                      <a:pt x="168" y="78"/>
                      <a:pt x="168" y="78"/>
                    </a:cubicBezTo>
                    <a:cubicBezTo>
                      <a:pt x="168" y="78"/>
                      <a:pt x="168" y="78"/>
                      <a:pt x="168" y="78"/>
                    </a:cubicBezTo>
                    <a:cubicBezTo>
                      <a:pt x="168" y="78"/>
                      <a:pt x="168" y="78"/>
                      <a:pt x="168" y="78"/>
                    </a:cubicBezTo>
                    <a:cubicBezTo>
                      <a:pt x="168" y="78"/>
                      <a:pt x="168" y="78"/>
                      <a:pt x="168" y="78"/>
                    </a:cubicBezTo>
                    <a:cubicBezTo>
                      <a:pt x="168" y="78"/>
                      <a:pt x="168" y="78"/>
                      <a:pt x="169" y="78"/>
                    </a:cubicBezTo>
                    <a:cubicBezTo>
                      <a:pt x="169" y="78"/>
                      <a:pt x="169" y="78"/>
                      <a:pt x="169" y="78"/>
                    </a:cubicBezTo>
                    <a:cubicBezTo>
                      <a:pt x="169" y="78"/>
                      <a:pt x="169" y="78"/>
                      <a:pt x="169" y="78"/>
                    </a:cubicBezTo>
                    <a:cubicBezTo>
                      <a:pt x="169" y="78"/>
                      <a:pt x="169" y="78"/>
                      <a:pt x="169" y="78"/>
                    </a:cubicBezTo>
                    <a:cubicBezTo>
                      <a:pt x="169" y="78"/>
                      <a:pt x="169" y="79"/>
                      <a:pt x="169" y="79"/>
                    </a:cubicBezTo>
                    <a:cubicBezTo>
                      <a:pt x="169" y="79"/>
                      <a:pt x="169" y="79"/>
                      <a:pt x="169" y="79"/>
                    </a:cubicBezTo>
                    <a:cubicBezTo>
                      <a:pt x="169" y="79"/>
                      <a:pt x="169" y="79"/>
                      <a:pt x="169" y="79"/>
                    </a:cubicBezTo>
                    <a:cubicBezTo>
                      <a:pt x="169" y="79"/>
                      <a:pt x="169" y="78"/>
                      <a:pt x="169" y="78"/>
                    </a:cubicBezTo>
                    <a:cubicBezTo>
                      <a:pt x="169" y="78"/>
                      <a:pt x="169" y="78"/>
                      <a:pt x="169" y="78"/>
                    </a:cubicBezTo>
                    <a:cubicBezTo>
                      <a:pt x="169" y="78"/>
                      <a:pt x="169" y="78"/>
                      <a:pt x="169" y="78"/>
                    </a:cubicBezTo>
                    <a:cubicBezTo>
                      <a:pt x="169" y="78"/>
                      <a:pt x="169" y="78"/>
                      <a:pt x="169" y="78"/>
                    </a:cubicBezTo>
                    <a:cubicBezTo>
                      <a:pt x="169" y="78"/>
                      <a:pt x="168" y="78"/>
                      <a:pt x="168" y="78"/>
                    </a:cubicBezTo>
                    <a:cubicBezTo>
                      <a:pt x="168" y="78"/>
                      <a:pt x="168" y="78"/>
                      <a:pt x="168" y="77"/>
                    </a:cubicBezTo>
                    <a:cubicBezTo>
                      <a:pt x="168" y="77"/>
                      <a:pt x="168" y="77"/>
                      <a:pt x="168" y="77"/>
                    </a:cubicBezTo>
                    <a:cubicBezTo>
                      <a:pt x="168" y="77"/>
                      <a:pt x="168" y="77"/>
                      <a:pt x="168" y="77"/>
                    </a:cubicBezTo>
                    <a:cubicBezTo>
                      <a:pt x="168" y="77"/>
                      <a:pt x="168" y="77"/>
                      <a:pt x="168" y="77"/>
                    </a:cubicBezTo>
                    <a:cubicBezTo>
                      <a:pt x="168" y="77"/>
                      <a:pt x="168" y="77"/>
                      <a:pt x="168" y="77"/>
                    </a:cubicBezTo>
                    <a:cubicBezTo>
                      <a:pt x="168" y="77"/>
                      <a:pt x="168" y="77"/>
                      <a:pt x="168" y="77"/>
                    </a:cubicBezTo>
                    <a:cubicBezTo>
                      <a:pt x="168" y="77"/>
                      <a:pt x="168" y="77"/>
                      <a:pt x="168" y="77"/>
                    </a:cubicBezTo>
                    <a:cubicBezTo>
                      <a:pt x="168" y="76"/>
                      <a:pt x="167" y="76"/>
                      <a:pt x="167" y="76"/>
                    </a:cubicBezTo>
                    <a:cubicBezTo>
                      <a:pt x="167" y="76"/>
                      <a:pt x="167" y="76"/>
                      <a:pt x="167" y="76"/>
                    </a:cubicBezTo>
                    <a:cubicBezTo>
                      <a:pt x="167" y="76"/>
                      <a:pt x="167" y="76"/>
                      <a:pt x="167" y="76"/>
                    </a:cubicBezTo>
                    <a:cubicBezTo>
                      <a:pt x="167" y="76"/>
                      <a:pt x="167" y="76"/>
                      <a:pt x="167" y="76"/>
                    </a:cubicBezTo>
                    <a:cubicBezTo>
                      <a:pt x="167" y="76"/>
                      <a:pt x="167" y="76"/>
                      <a:pt x="167" y="76"/>
                    </a:cubicBezTo>
                    <a:cubicBezTo>
                      <a:pt x="167" y="76"/>
                      <a:pt x="167" y="76"/>
                      <a:pt x="167" y="75"/>
                    </a:cubicBezTo>
                    <a:cubicBezTo>
                      <a:pt x="167" y="75"/>
                      <a:pt x="167" y="75"/>
                      <a:pt x="166" y="75"/>
                    </a:cubicBezTo>
                    <a:cubicBezTo>
                      <a:pt x="166" y="75"/>
                      <a:pt x="166" y="75"/>
                      <a:pt x="166" y="75"/>
                    </a:cubicBezTo>
                    <a:cubicBezTo>
                      <a:pt x="166" y="75"/>
                      <a:pt x="166" y="75"/>
                      <a:pt x="166" y="75"/>
                    </a:cubicBezTo>
                    <a:cubicBezTo>
                      <a:pt x="166" y="75"/>
                      <a:pt x="166" y="75"/>
                      <a:pt x="166" y="75"/>
                    </a:cubicBezTo>
                    <a:cubicBezTo>
                      <a:pt x="166" y="74"/>
                      <a:pt x="166" y="74"/>
                      <a:pt x="165" y="74"/>
                    </a:cubicBezTo>
                    <a:cubicBezTo>
                      <a:pt x="165" y="74"/>
                      <a:pt x="165" y="74"/>
                      <a:pt x="165" y="74"/>
                    </a:cubicBezTo>
                    <a:cubicBezTo>
                      <a:pt x="165" y="74"/>
                      <a:pt x="165" y="74"/>
                      <a:pt x="165" y="74"/>
                    </a:cubicBezTo>
                    <a:cubicBezTo>
                      <a:pt x="165" y="74"/>
                      <a:pt x="165" y="74"/>
                      <a:pt x="165" y="74"/>
                    </a:cubicBezTo>
                    <a:cubicBezTo>
                      <a:pt x="165" y="74"/>
                      <a:pt x="165" y="74"/>
                      <a:pt x="165" y="74"/>
                    </a:cubicBezTo>
                    <a:cubicBezTo>
                      <a:pt x="165" y="74"/>
                      <a:pt x="165" y="74"/>
                      <a:pt x="165" y="74"/>
                    </a:cubicBezTo>
                    <a:cubicBezTo>
                      <a:pt x="165" y="74"/>
                      <a:pt x="165" y="74"/>
                      <a:pt x="165" y="73"/>
                    </a:cubicBezTo>
                    <a:cubicBezTo>
                      <a:pt x="165" y="73"/>
                      <a:pt x="165" y="73"/>
                      <a:pt x="165" y="73"/>
                    </a:cubicBezTo>
                    <a:cubicBezTo>
                      <a:pt x="165" y="73"/>
                      <a:pt x="165" y="73"/>
                      <a:pt x="165" y="73"/>
                    </a:cubicBezTo>
                    <a:cubicBezTo>
                      <a:pt x="165" y="73"/>
                      <a:pt x="165" y="73"/>
                      <a:pt x="165" y="73"/>
                    </a:cubicBezTo>
                    <a:cubicBezTo>
                      <a:pt x="165" y="73"/>
                      <a:pt x="165" y="73"/>
                      <a:pt x="165" y="73"/>
                    </a:cubicBezTo>
                    <a:cubicBezTo>
                      <a:pt x="165" y="73"/>
                      <a:pt x="165" y="73"/>
                      <a:pt x="165" y="73"/>
                    </a:cubicBezTo>
                    <a:cubicBezTo>
                      <a:pt x="165" y="73"/>
                      <a:pt x="165" y="73"/>
                      <a:pt x="165" y="73"/>
                    </a:cubicBezTo>
                    <a:cubicBezTo>
                      <a:pt x="165" y="73"/>
                      <a:pt x="165" y="73"/>
                      <a:pt x="165" y="73"/>
                    </a:cubicBezTo>
                    <a:cubicBezTo>
                      <a:pt x="165" y="73"/>
                      <a:pt x="165" y="73"/>
                      <a:pt x="165" y="73"/>
                    </a:cubicBezTo>
                    <a:cubicBezTo>
                      <a:pt x="165" y="73"/>
                      <a:pt x="165" y="73"/>
                      <a:pt x="165" y="73"/>
                    </a:cubicBezTo>
                    <a:cubicBezTo>
                      <a:pt x="165" y="73"/>
                      <a:pt x="165" y="73"/>
                      <a:pt x="165" y="73"/>
                    </a:cubicBezTo>
                    <a:cubicBezTo>
                      <a:pt x="165" y="72"/>
                      <a:pt x="165" y="72"/>
                      <a:pt x="165" y="72"/>
                    </a:cubicBezTo>
                    <a:cubicBezTo>
                      <a:pt x="165" y="72"/>
                      <a:pt x="165" y="72"/>
                      <a:pt x="165" y="72"/>
                    </a:cubicBezTo>
                    <a:cubicBezTo>
                      <a:pt x="165" y="72"/>
                      <a:pt x="165" y="71"/>
                      <a:pt x="165" y="71"/>
                    </a:cubicBezTo>
                    <a:cubicBezTo>
                      <a:pt x="165" y="71"/>
                      <a:pt x="165" y="71"/>
                      <a:pt x="165" y="71"/>
                    </a:cubicBezTo>
                    <a:cubicBezTo>
                      <a:pt x="165" y="71"/>
                      <a:pt x="165" y="71"/>
                      <a:pt x="165" y="71"/>
                    </a:cubicBezTo>
                    <a:cubicBezTo>
                      <a:pt x="165" y="71"/>
                      <a:pt x="165" y="71"/>
                      <a:pt x="165" y="71"/>
                    </a:cubicBezTo>
                    <a:cubicBezTo>
                      <a:pt x="165" y="71"/>
                      <a:pt x="165" y="71"/>
                      <a:pt x="165" y="71"/>
                    </a:cubicBezTo>
                    <a:cubicBezTo>
                      <a:pt x="165" y="71"/>
                      <a:pt x="165" y="71"/>
                      <a:pt x="165" y="71"/>
                    </a:cubicBezTo>
                    <a:cubicBezTo>
                      <a:pt x="165" y="71"/>
                      <a:pt x="165" y="71"/>
                      <a:pt x="165" y="71"/>
                    </a:cubicBezTo>
                    <a:cubicBezTo>
                      <a:pt x="165" y="71"/>
                      <a:pt x="165" y="71"/>
                      <a:pt x="165" y="71"/>
                    </a:cubicBezTo>
                    <a:cubicBezTo>
                      <a:pt x="165" y="71"/>
                      <a:pt x="165" y="71"/>
                      <a:pt x="165" y="71"/>
                    </a:cubicBezTo>
                    <a:cubicBezTo>
                      <a:pt x="165" y="71"/>
                      <a:pt x="165" y="71"/>
                      <a:pt x="165" y="71"/>
                    </a:cubicBezTo>
                    <a:cubicBezTo>
                      <a:pt x="165" y="71"/>
                      <a:pt x="165" y="71"/>
                      <a:pt x="165" y="71"/>
                    </a:cubicBezTo>
                    <a:cubicBezTo>
                      <a:pt x="165" y="71"/>
                      <a:pt x="165" y="71"/>
                      <a:pt x="165" y="71"/>
                    </a:cubicBezTo>
                    <a:cubicBezTo>
                      <a:pt x="165" y="71"/>
                      <a:pt x="165" y="71"/>
                      <a:pt x="165" y="71"/>
                    </a:cubicBezTo>
                    <a:cubicBezTo>
                      <a:pt x="165" y="71"/>
                      <a:pt x="166" y="71"/>
                      <a:pt x="166" y="71"/>
                    </a:cubicBezTo>
                    <a:cubicBezTo>
                      <a:pt x="166" y="71"/>
                      <a:pt x="166" y="71"/>
                      <a:pt x="165" y="71"/>
                    </a:cubicBezTo>
                    <a:cubicBezTo>
                      <a:pt x="165" y="70"/>
                      <a:pt x="165" y="70"/>
                      <a:pt x="165" y="70"/>
                    </a:cubicBezTo>
                    <a:cubicBezTo>
                      <a:pt x="165" y="70"/>
                      <a:pt x="165" y="70"/>
                      <a:pt x="166" y="70"/>
                    </a:cubicBezTo>
                    <a:cubicBezTo>
                      <a:pt x="166" y="70"/>
                      <a:pt x="166" y="70"/>
                      <a:pt x="166" y="70"/>
                    </a:cubicBezTo>
                    <a:cubicBezTo>
                      <a:pt x="166" y="70"/>
                      <a:pt x="166" y="70"/>
                      <a:pt x="166" y="70"/>
                    </a:cubicBezTo>
                    <a:cubicBezTo>
                      <a:pt x="166" y="70"/>
                      <a:pt x="166" y="70"/>
                      <a:pt x="166" y="70"/>
                    </a:cubicBezTo>
                    <a:cubicBezTo>
                      <a:pt x="166" y="70"/>
                      <a:pt x="166" y="70"/>
                      <a:pt x="166" y="70"/>
                    </a:cubicBezTo>
                    <a:cubicBezTo>
                      <a:pt x="166" y="70"/>
                      <a:pt x="166" y="70"/>
                      <a:pt x="166" y="70"/>
                    </a:cubicBezTo>
                    <a:cubicBezTo>
                      <a:pt x="166" y="70"/>
                      <a:pt x="166" y="70"/>
                      <a:pt x="166" y="70"/>
                    </a:cubicBezTo>
                    <a:cubicBezTo>
                      <a:pt x="166" y="70"/>
                      <a:pt x="166" y="70"/>
                      <a:pt x="166" y="70"/>
                    </a:cubicBezTo>
                    <a:cubicBezTo>
                      <a:pt x="166" y="70"/>
                      <a:pt x="166" y="70"/>
                      <a:pt x="166" y="70"/>
                    </a:cubicBezTo>
                    <a:cubicBezTo>
                      <a:pt x="166" y="70"/>
                      <a:pt x="166" y="70"/>
                      <a:pt x="166" y="70"/>
                    </a:cubicBezTo>
                    <a:cubicBezTo>
                      <a:pt x="166" y="70"/>
                      <a:pt x="166" y="70"/>
                      <a:pt x="167" y="70"/>
                    </a:cubicBezTo>
                    <a:cubicBezTo>
                      <a:pt x="167" y="70"/>
                      <a:pt x="167" y="70"/>
                      <a:pt x="167" y="70"/>
                    </a:cubicBezTo>
                    <a:cubicBezTo>
                      <a:pt x="167" y="70"/>
                      <a:pt x="167" y="70"/>
                      <a:pt x="167" y="70"/>
                    </a:cubicBezTo>
                    <a:cubicBezTo>
                      <a:pt x="167" y="70"/>
                      <a:pt x="167" y="70"/>
                      <a:pt x="167" y="70"/>
                    </a:cubicBezTo>
                    <a:cubicBezTo>
                      <a:pt x="167" y="70"/>
                      <a:pt x="167" y="70"/>
                      <a:pt x="167" y="70"/>
                    </a:cubicBezTo>
                    <a:cubicBezTo>
                      <a:pt x="167" y="70"/>
                      <a:pt x="167" y="70"/>
                      <a:pt x="167" y="70"/>
                    </a:cubicBezTo>
                    <a:cubicBezTo>
                      <a:pt x="167" y="70"/>
                      <a:pt x="167" y="70"/>
                      <a:pt x="167" y="70"/>
                    </a:cubicBezTo>
                    <a:cubicBezTo>
                      <a:pt x="167" y="70"/>
                      <a:pt x="167" y="70"/>
                      <a:pt x="167" y="70"/>
                    </a:cubicBezTo>
                    <a:cubicBezTo>
                      <a:pt x="167" y="70"/>
                      <a:pt x="167" y="69"/>
                      <a:pt x="167" y="69"/>
                    </a:cubicBezTo>
                    <a:cubicBezTo>
                      <a:pt x="167" y="69"/>
                      <a:pt x="167" y="69"/>
                      <a:pt x="167" y="69"/>
                    </a:cubicBezTo>
                    <a:cubicBezTo>
                      <a:pt x="167" y="69"/>
                      <a:pt x="167" y="69"/>
                      <a:pt x="167" y="69"/>
                    </a:cubicBezTo>
                    <a:cubicBezTo>
                      <a:pt x="167" y="69"/>
                      <a:pt x="167" y="69"/>
                      <a:pt x="167" y="69"/>
                    </a:cubicBezTo>
                    <a:cubicBezTo>
                      <a:pt x="167" y="69"/>
                      <a:pt x="167" y="69"/>
                      <a:pt x="167" y="69"/>
                    </a:cubicBezTo>
                    <a:cubicBezTo>
                      <a:pt x="167" y="69"/>
                      <a:pt x="167" y="69"/>
                      <a:pt x="167" y="69"/>
                    </a:cubicBezTo>
                    <a:cubicBezTo>
                      <a:pt x="167" y="69"/>
                      <a:pt x="167" y="69"/>
                      <a:pt x="167" y="69"/>
                    </a:cubicBezTo>
                    <a:cubicBezTo>
                      <a:pt x="167" y="69"/>
                      <a:pt x="167" y="69"/>
                      <a:pt x="167" y="69"/>
                    </a:cubicBezTo>
                    <a:cubicBezTo>
                      <a:pt x="166" y="69"/>
                      <a:pt x="166" y="69"/>
                      <a:pt x="166" y="69"/>
                    </a:cubicBezTo>
                    <a:cubicBezTo>
                      <a:pt x="166" y="69"/>
                      <a:pt x="166" y="69"/>
                      <a:pt x="166" y="69"/>
                    </a:cubicBezTo>
                    <a:cubicBezTo>
                      <a:pt x="166" y="69"/>
                      <a:pt x="166" y="69"/>
                      <a:pt x="166" y="69"/>
                    </a:cubicBezTo>
                    <a:cubicBezTo>
                      <a:pt x="166" y="69"/>
                      <a:pt x="166" y="69"/>
                      <a:pt x="166" y="69"/>
                    </a:cubicBezTo>
                    <a:cubicBezTo>
                      <a:pt x="166" y="69"/>
                      <a:pt x="166" y="69"/>
                      <a:pt x="166" y="69"/>
                    </a:cubicBezTo>
                    <a:cubicBezTo>
                      <a:pt x="166" y="69"/>
                      <a:pt x="166" y="69"/>
                      <a:pt x="166" y="69"/>
                    </a:cubicBezTo>
                    <a:cubicBezTo>
                      <a:pt x="166" y="69"/>
                      <a:pt x="166" y="69"/>
                      <a:pt x="166" y="69"/>
                    </a:cubicBezTo>
                    <a:cubicBezTo>
                      <a:pt x="166" y="69"/>
                      <a:pt x="166" y="69"/>
                      <a:pt x="166" y="69"/>
                    </a:cubicBezTo>
                    <a:cubicBezTo>
                      <a:pt x="166" y="69"/>
                      <a:pt x="166" y="69"/>
                      <a:pt x="166" y="69"/>
                    </a:cubicBezTo>
                    <a:cubicBezTo>
                      <a:pt x="166" y="69"/>
                      <a:pt x="166" y="69"/>
                      <a:pt x="166" y="69"/>
                    </a:cubicBezTo>
                    <a:cubicBezTo>
                      <a:pt x="166" y="69"/>
                      <a:pt x="166" y="69"/>
                      <a:pt x="166" y="69"/>
                    </a:cubicBezTo>
                    <a:cubicBezTo>
                      <a:pt x="166" y="69"/>
                      <a:pt x="166" y="69"/>
                      <a:pt x="166" y="69"/>
                    </a:cubicBezTo>
                    <a:cubicBezTo>
                      <a:pt x="166" y="69"/>
                      <a:pt x="166" y="69"/>
                      <a:pt x="166" y="69"/>
                    </a:cubicBezTo>
                    <a:cubicBezTo>
                      <a:pt x="165" y="69"/>
                      <a:pt x="165" y="69"/>
                      <a:pt x="165" y="69"/>
                    </a:cubicBezTo>
                    <a:cubicBezTo>
                      <a:pt x="165" y="69"/>
                      <a:pt x="165" y="69"/>
                      <a:pt x="165" y="69"/>
                    </a:cubicBezTo>
                    <a:cubicBezTo>
                      <a:pt x="165" y="69"/>
                      <a:pt x="165" y="69"/>
                      <a:pt x="165" y="69"/>
                    </a:cubicBezTo>
                    <a:cubicBezTo>
                      <a:pt x="165" y="69"/>
                      <a:pt x="165" y="69"/>
                      <a:pt x="165" y="69"/>
                    </a:cubicBezTo>
                    <a:cubicBezTo>
                      <a:pt x="165" y="69"/>
                      <a:pt x="165" y="69"/>
                      <a:pt x="165" y="69"/>
                    </a:cubicBezTo>
                    <a:cubicBezTo>
                      <a:pt x="165" y="69"/>
                      <a:pt x="165" y="69"/>
                      <a:pt x="165" y="69"/>
                    </a:cubicBezTo>
                    <a:cubicBezTo>
                      <a:pt x="165" y="69"/>
                      <a:pt x="164" y="69"/>
                      <a:pt x="164" y="69"/>
                    </a:cubicBezTo>
                    <a:cubicBezTo>
                      <a:pt x="164" y="69"/>
                      <a:pt x="164" y="69"/>
                      <a:pt x="164" y="69"/>
                    </a:cubicBezTo>
                    <a:cubicBezTo>
                      <a:pt x="164" y="69"/>
                      <a:pt x="164" y="69"/>
                      <a:pt x="164" y="69"/>
                    </a:cubicBezTo>
                    <a:cubicBezTo>
                      <a:pt x="164" y="69"/>
                      <a:pt x="164" y="69"/>
                      <a:pt x="164" y="69"/>
                    </a:cubicBezTo>
                    <a:cubicBezTo>
                      <a:pt x="164" y="69"/>
                      <a:pt x="164" y="69"/>
                      <a:pt x="164" y="69"/>
                    </a:cubicBezTo>
                    <a:cubicBezTo>
                      <a:pt x="164" y="69"/>
                      <a:pt x="164" y="69"/>
                      <a:pt x="164" y="69"/>
                    </a:cubicBezTo>
                    <a:cubicBezTo>
                      <a:pt x="164" y="69"/>
                      <a:pt x="164" y="69"/>
                      <a:pt x="164" y="69"/>
                    </a:cubicBezTo>
                    <a:cubicBezTo>
                      <a:pt x="164" y="69"/>
                      <a:pt x="164" y="69"/>
                      <a:pt x="164" y="69"/>
                    </a:cubicBezTo>
                    <a:cubicBezTo>
                      <a:pt x="164" y="69"/>
                      <a:pt x="164" y="69"/>
                      <a:pt x="164" y="69"/>
                    </a:cubicBezTo>
                    <a:cubicBezTo>
                      <a:pt x="164" y="69"/>
                      <a:pt x="164" y="69"/>
                      <a:pt x="164" y="69"/>
                    </a:cubicBezTo>
                    <a:cubicBezTo>
                      <a:pt x="164" y="70"/>
                      <a:pt x="164" y="70"/>
                      <a:pt x="164" y="70"/>
                    </a:cubicBezTo>
                    <a:cubicBezTo>
                      <a:pt x="164" y="70"/>
                      <a:pt x="164" y="70"/>
                      <a:pt x="164" y="70"/>
                    </a:cubicBezTo>
                    <a:cubicBezTo>
                      <a:pt x="163" y="70"/>
                      <a:pt x="163" y="70"/>
                      <a:pt x="163" y="70"/>
                    </a:cubicBezTo>
                    <a:cubicBezTo>
                      <a:pt x="163" y="70"/>
                      <a:pt x="163" y="70"/>
                      <a:pt x="163" y="70"/>
                    </a:cubicBezTo>
                    <a:cubicBezTo>
                      <a:pt x="163" y="70"/>
                      <a:pt x="163" y="70"/>
                      <a:pt x="163" y="70"/>
                    </a:cubicBezTo>
                    <a:cubicBezTo>
                      <a:pt x="163" y="70"/>
                      <a:pt x="163" y="70"/>
                      <a:pt x="163" y="70"/>
                    </a:cubicBezTo>
                    <a:cubicBezTo>
                      <a:pt x="163" y="70"/>
                      <a:pt x="163" y="69"/>
                      <a:pt x="163" y="69"/>
                    </a:cubicBezTo>
                    <a:cubicBezTo>
                      <a:pt x="163" y="69"/>
                      <a:pt x="163" y="69"/>
                      <a:pt x="163" y="69"/>
                    </a:cubicBezTo>
                    <a:cubicBezTo>
                      <a:pt x="163" y="69"/>
                      <a:pt x="163" y="69"/>
                      <a:pt x="163" y="69"/>
                    </a:cubicBezTo>
                    <a:cubicBezTo>
                      <a:pt x="163" y="69"/>
                      <a:pt x="163" y="69"/>
                      <a:pt x="163" y="69"/>
                    </a:cubicBezTo>
                    <a:cubicBezTo>
                      <a:pt x="163" y="68"/>
                      <a:pt x="163" y="68"/>
                      <a:pt x="162" y="68"/>
                    </a:cubicBezTo>
                    <a:cubicBezTo>
                      <a:pt x="162" y="68"/>
                      <a:pt x="162" y="68"/>
                      <a:pt x="162" y="68"/>
                    </a:cubicBezTo>
                    <a:cubicBezTo>
                      <a:pt x="162" y="68"/>
                      <a:pt x="162" y="68"/>
                      <a:pt x="162" y="68"/>
                    </a:cubicBezTo>
                    <a:cubicBezTo>
                      <a:pt x="162" y="68"/>
                      <a:pt x="162" y="68"/>
                      <a:pt x="162" y="68"/>
                    </a:cubicBezTo>
                    <a:cubicBezTo>
                      <a:pt x="162" y="68"/>
                      <a:pt x="162" y="68"/>
                      <a:pt x="162" y="68"/>
                    </a:cubicBezTo>
                    <a:cubicBezTo>
                      <a:pt x="162" y="68"/>
                      <a:pt x="162" y="68"/>
                      <a:pt x="162" y="68"/>
                    </a:cubicBezTo>
                    <a:cubicBezTo>
                      <a:pt x="162" y="68"/>
                      <a:pt x="162" y="68"/>
                      <a:pt x="162" y="68"/>
                    </a:cubicBezTo>
                    <a:cubicBezTo>
                      <a:pt x="162" y="68"/>
                      <a:pt x="162" y="68"/>
                      <a:pt x="162" y="68"/>
                    </a:cubicBezTo>
                    <a:cubicBezTo>
                      <a:pt x="162" y="68"/>
                      <a:pt x="161" y="68"/>
                      <a:pt x="161" y="68"/>
                    </a:cubicBezTo>
                    <a:cubicBezTo>
                      <a:pt x="161" y="68"/>
                      <a:pt x="161" y="68"/>
                      <a:pt x="161" y="68"/>
                    </a:cubicBezTo>
                    <a:cubicBezTo>
                      <a:pt x="161" y="68"/>
                      <a:pt x="161" y="68"/>
                      <a:pt x="161" y="68"/>
                    </a:cubicBezTo>
                    <a:cubicBezTo>
                      <a:pt x="161" y="68"/>
                      <a:pt x="161" y="68"/>
                      <a:pt x="161" y="68"/>
                    </a:cubicBezTo>
                    <a:cubicBezTo>
                      <a:pt x="161" y="68"/>
                      <a:pt x="161" y="68"/>
                      <a:pt x="161" y="68"/>
                    </a:cubicBezTo>
                    <a:cubicBezTo>
                      <a:pt x="161" y="68"/>
                      <a:pt x="161" y="68"/>
                      <a:pt x="161" y="68"/>
                    </a:cubicBezTo>
                    <a:cubicBezTo>
                      <a:pt x="161" y="68"/>
                      <a:pt x="161" y="68"/>
                      <a:pt x="161" y="68"/>
                    </a:cubicBezTo>
                    <a:cubicBezTo>
                      <a:pt x="161" y="67"/>
                      <a:pt x="161" y="67"/>
                      <a:pt x="161" y="67"/>
                    </a:cubicBezTo>
                    <a:cubicBezTo>
                      <a:pt x="161" y="67"/>
                      <a:pt x="161" y="67"/>
                      <a:pt x="161" y="67"/>
                    </a:cubicBezTo>
                    <a:cubicBezTo>
                      <a:pt x="161" y="67"/>
                      <a:pt x="160" y="67"/>
                      <a:pt x="160" y="67"/>
                    </a:cubicBezTo>
                    <a:cubicBezTo>
                      <a:pt x="160" y="67"/>
                      <a:pt x="160" y="67"/>
                      <a:pt x="160" y="67"/>
                    </a:cubicBezTo>
                    <a:cubicBezTo>
                      <a:pt x="160" y="67"/>
                      <a:pt x="160" y="67"/>
                      <a:pt x="160" y="67"/>
                    </a:cubicBezTo>
                    <a:cubicBezTo>
                      <a:pt x="160" y="67"/>
                      <a:pt x="160" y="67"/>
                      <a:pt x="160" y="67"/>
                    </a:cubicBezTo>
                    <a:cubicBezTo>
                      <a:pt x="160" y="67"/>
                      <a:pt x="161" y="67"/>
                      <a:pt x="161" y="66"/>
                    </a:cubicBezTo>
                    <a:cubicBezTo>
                      <a:pt x="161" y="66"/>
                      <a:pt x="161" y="66"/>
                      <a:pt x="161" y="66"/>
                    </a:cubicBezTo>
                    <a:cubicBezTo>
                      <a:pt x="161" y="66"/>
                      <a:pt x="161" y="66"/>
                      <a:pt x="161" y="67"/>
                    </a:cubicBezTo>
                    <a:cubicBezTo>
                      <a:pt x="161" y="67"/>
                      <a:pt x="161" y="67"/>
                      <a:pt x="161" y="67"/>
                    </a:cubicBezTo>
                    <a:cubicBezTo>
                      <a:pt x="161" y="67"/>
                      <a:pt x="161" y="67"/>
                      <a:pt x="161" y="67"/>
                    </a:cubicBezTo>
                    <a:cubicBezTo>
                      <a:pt x="161" y="67"/>
                      <a:pt x="161" y="67"/>
                      <a:pt x="161" y="67"/>
                    </a:cubicBezTo>
                    <a:cubicBezTo>
                      <a:pt x="161" y="66"/>
                      <a:pt x="161" y="66"/>
                      <a:pt x="161" y="66"/>
                    </a:cubicBezTo>
                    <a:cubicBezTo>
                      <a:pt x="161" y="66"/>
                      <a:pt x="161" y="67"/>
                      <a:pt x="161" y="67"/>
                    </a:cubicBezTo>
                    <a:cubicBezTo>
                      <a:pt x="161" y="67"/>
                      <a:pt x="162" y="67"/>
                      <a:pt x="162" y="67"/>
                    </a:cubicBezTo>
                    <a:cubicBezTo>
                      <a:pt x="162" y="67"/>
                      <a:pt x="162" y="67"/>
                      <a:pt x="162" y="66"/>
                    </a:cubicBezTo>
                    <a:cubicBezTo>
                      <a:pt x="162" y="66"/>
                      <a:pt x="162" y="66"/>
                      <a:pt x="162" y="66"/>
                    </a:cubicBezTo>
                    <a:cubicBezTo>
                      <a:pt x="162" y="66"/>
                      <a:pt x="162" y="66"/>
                      <a:pt x="162" y="66"/>
                    </a:cubicBezTo>
                    <a:cubicBezTo>
                      <a:pt x="162" y="66"/>
                      <a:pt x="162" y="66"/>
                      <a:pt x="162" y="66"/>
                    </a:cubicBezTo>
                    <a:cubicBezTo>
                      <a:pt x="162" y="66"/>
                      <a:pt x="162" y="66"/>
                      <a:pt x="162" y="66"/>
                    </a:cubicBezTo>
                    <a:cubicBezTo>
                      <a:pt x="162" y="66"/>
                      <a:pt x="162" y="65"/>
                      <a:pt x="162" y="65"/>
                    </a:cubicBezTo>
                    <a:cubicBezTo>
                      <a:pt x="162" y="65"/>
                      <a:pt x="162" y="65"/>
                      <a:pt x="162" y="65"/>
                    </a:cubicBezTo>
                    <a:cubicBezTo>
                      <a:pt x="162" y="65"/>
                      <a:pt x="162" y="65"/>
                      <a:pt x="162" y="65"/>
                    </a:cubicBezTo>
                    <a:cubicBezTo>
                      <a:pt x="162" y="65"/>
                      <a:pt x="162" y="65"/>
                      <a:pt x="162" y="65"/>
                    </a:cubicBezTo>
                    <a:cubicBezTo>
                      <a:pt x="162" y="65"/>
                      <a:pt x="162" y="65"/>
                      <a:pt x="163" y="65"/>
                    </a:cubicBezTo>
                    <a:cubicBezTo>
                      <a:pt x="163" y="65"/>
                      <a:pt x="163" y="65"/>
                      <a:pt x="163" y="65"/>
                    </a:cubicBezTo>
                    <a:cubicBezTo>
                      <a:pt x="163" y="65"/>
                      <a:pt x="163" y="65"/>
                      <a:pt x="163" y="65"/>
                    </a:cubicBezTo>
                    <a:cubicBezTo>
                      <a:pt x="163" y="64"/>
                      <a:pt x="163" y="64"/>
                      <a:pt x="163" y="64"/>
                    </a:cubicBezTo>
                    <a:cubicBezTo>
                      <a:pt x="163" y="64"/>
                      <a:pt x="163" y="64"/>
                      <a:pt x="163" y="64"/>
                    </a:cubicBezTo>
                    <a:cubicBezTo>
                      <a:pt x="163" y="64"/>
                      <a:pt x="163" y="64"/>
                      <a:pt x="163" y="64"/>
                    </a:cubicBezTo>
                    <a:cubicBezTo>
                      <a:pt x="163" y="64"/>
                      <a:pt x="163" y="64"/>
                      <a:pt x="163" y="64"/>
                    </a:cubicBezTo>
                    <a:cubicBezTo>
                      <a:pt x="163" y="64"/>
                      <a:pt x="163" y="64"/>
                      <a:pt x="163" y="63"/>
                    </a:cubicBezTo>
                    <a:cubicBezTo>
                      <a:pt x="163" y="63"/>
                      <a:pt x="163" y="63"/>
                      <a:pt x="163" y="63"/>
                    </a:cubicBezTo>
                    <a:cubicBezTo>
                      <a:pt x="163" y="63"/>
                      <a:pt x="163" y="63"/>
                      <a:pt x="163" y="63"/>
                    </a:cubicBezTo>
                    <a:cubicBezTo>
                      <a:pt x="163" y="63"/>
                      <a:pt x="163" y="63"/>
                      <a:pt x="163" y="63"/>
                    </a:cubicBezTo>
                    <a:cubicBezTo>
                      <a:pt x="163" y="63"/>
                      <a:pt x="163" y="63"/>
                      <a:pt x="163" y="63"/>
                    </a:cubicBezTo>
                    <a:cubicBezTo>
                      <a:pt x="163" y="63"/>
                      <a:pt x="163" y="63"/>
                      <a:pt x="164" y="63"/>
                    </a:cubicBezTo>
                    <a:cubicBezTo>
                      <a:pt x="164" y="63"/>
                      <a:pt x="164" y="63"/>
                      <a:pt x="164" y="63"/>
                    </a:cubicBezTo>
                    <a:cubicBezTo>
                      <a:pt x="164" y="63"/>
                      <a:pt x="164" y="63"/>
                      <a:pt x="164" y="63"/>
                    </a:cubicBezTo>
                    <a:cubicBezTo>
                      <a:pt x="164" y="63"/>
                      <a:pt x="164" y="63"/>
                      <a:pt x="164" y="63"/>
                    </a:cubicBezTo>
                    <a:cubicBezTo>
                      <a:pt x="164" y="63"/>
                      <a:pt x="164" y="63"/>
                      <a:pt x="164" y="63"/>
                    </a:cubicBezTo>
                    <a:cubicBezTo>
                      <a:pt x="164" y="63"/>
                      <a:pt x="164" y="63"/>
                      <a:pt x="164" y="63"/>
                    </a:cubicBezTo>
                    <a:cubicBezTo>
                      <a:pt x="164" y="63"/>
                      <a:pt x="164" y="63"/>
                      <a:pt x="164" y="63"/>
                    </a:cubicBezTo>
                    <a:cubicBezTo>
                      <a:pt x="164" y="64"/>
                      <a:pt x="164" y="64"/>
                      <a:pt x="164" y="64"/>
                    </a:cubicBezTo>
                    <a:cubicBezTo>
                      <a:pt x="165" y="64"/>
                      <a:pt x="165" y="64"/>
                      <a:pt x="165" y="64"/>
                    </a:cubicBezTo>
                    <a:cubicBezTo>
                      <a:pt x="165" y="64"/>
                      <a:pt x="165" y="64"/>
                      <a:pt x="165" y="64"/>
                    </a:cubicBezTo>
                    <a:cubicBezTo>
                      <a:pt x="165" y="64"/>
                      <a:pt x="165" y="64"/>
                      <a:pt x="165" y="64"/>
                    </a:cubicBezTo>
                    <a:cubicBezTo>
                      <a:pt x="165" y="64"/>
                      <a:pt x="165" y="64"/>
                      <a:pt x="165" y="64"/>
                    </a:cubicBezTo>
                    <a:cubicBezTo>
                      <a:pt x="165" y="64"/>
                      <a:pt x="165" y="64"/>
                      <a:pt x="165" y="64"/>
                    </a:cubicBezTo>
                    <a:cubicBezTo>
                      <a:pt x="165" y="64"/>
                      <a:pt x="165" y="64"/>
                      <a:pt x="164" y="64"/>
                    </a:cubicBezTo>
                    <a:cubicBezTo>
                      <a:pt x="164" y="64"/>
                      <a:pt x="164" y="65"/>
                      <a:pt x="164" y="65"/>
                    </a:cubicBezTo>
                    <a:cubicBezTo>
                      <a:pt x="164" y="65"/>
                      <a:pt x="164" y="65"/>
                      <a:pt x="164" y="65"/>
                    </a:cubicBezTo>
                    <a:cubicBezTo>
                      <a:pt x="164" y="65"/>
                      <a:pt x="164" y="65"/>
                      <a:pt x="164" y="65"/>
                    </a:cubicBezTo>
                    <a:cubicBezTo>
                      <a:pt x="164" y="65"/>
                      <a:pt x="164" y="65"/>
                      <a:pt x="164" y="65"/>
                    </a:cubicBezTo>
                    <a:cubicBezTo>
                      <a:pt x="164" y="65"/>
                      <a:pt x="164" y="65"/>
                      <a:pt x="164" y="65"/>
                    </a:cubicBezTo>
                    <a:cubicBezTo>
                      <a:pt x="164" y="65"/>
                      <a:pt x="164" y="65"/>
                      <a:pt x="164" y="66"/>
                    </a:cubicBezTo>
                    <a:cubicBezTo>
                      <a:pt x="164" y="66"/>
                      <a:pt x="164" y="66"/>
                      <a:pt x="164" y="66"/>
                    </a:cubicBezTo>
                    <a:cubicBezTo>
                      <a:pt x="164" y="66"/>
                      <a:pt x="164" y="66"/>
                      <a:pt x="164" y="66"/>
                    </a:cubicBezTo>
                    <a:cubicBezTo>
                      <a:pt x="164" y="66"/>
                      <a:pt x="164" y="66"/>
                      <a:pt x="164" y="66"/>
                    </a:cubicBezTo>
                    <a:cubicBezTo>
                      <a:pt x="164" y="66"/>
                      <a:pt x="164" y="66"/>
                      <a:pt x="165" y="66"/>
                    </a:cubicBezTo>
                    <a:cubicBezTo>
                      <a:pt x="165" y="66"/>
                      <a:pt x="165" y="66"/>
                      <a:pt x="165" y="66"/>
                    </a:cubicBezTo>
                    <a:cubicBezTo>
                      <a:pt x="165" y="66"/>
                      <a:pt x="165" y="66"/>
                      <a:pt x="165" y="66"/>
                    </a:cubicBezTo>
                    <a:cubicBezTo>
                      <a:pt x="165" y="66"/>
                      <a:pt x="165" y="66"/>
                      <a:pt x="165" y="66"/>
                    </a:cubicBezTo>
                    <a:cubicBezTo>
                      <a:pt x="165" y="66"/>
                      <a:pt x="165" y="66"/>
                      <a:pt x="165" y="66"/>
                    </a:cubicBezTo>
                    <a:cubicBezTo>
                      <a:pt x="165" y="66"/>
                      <a:pt x="165" y="66"/>
                      <a:pt x="165" y="66"/>
                    </a:cubicBezTo>
                    <a:cubicBezTo>
                      <a:pt x="165" y="66"/>
                      <a:pt x="165" y="66"/>
                      <a:pt x="165" y="66"/>
                    </a:cubicBezTo>
                    <a:cubicBezTo>
                      <a:pt x="165" y="66"/>
                      <a:pt x="165" y="66"/>
                      <a:pt x="165" y="66"/>
                    </a:cubicBezTo>
                    <a:cubicBezTo>
                      <a:pt x="165" y="66"/>
                      <a:pt x="165" y="66"/>
                      <a:pt x="165" y="66"/>
                    </a:cubicBezTo>
                    <a:cubicBezTo>
                      <a:pt x="165" y="66"/>
                      <a:pt x="165" y="66"/>
                      <a:pt x="165" y="66"/>
                    </a:cubicBezTo>
                    <a:cubicBezTo>
                      <a:pt x="164" y="66"/>
                      <a:pt x="164" y="66"/>
                      <a:pt x="164" y="66"/>
                    </a:cubicBezTo>
                    <a:cubicBezTo>
                      <a:pt x="164" y="66"/>
                      <a:pt x="164" y="66"/>
                      <a:pt x="164" y="66"/>
                    </a:cubicBezTo>
                    <a:cubicBezTo>
                      <a:pt x="164" y="66"/>
                      <a:pt x="164" y="66"/>
                      <a:pt x="164" y="66"/>
                    </a:cubicBezTo>
                    <a:cubicBezTo>
                      <a:pt x="164" y="66"/>
                      <a:pt x="164" y="66"/>
                      <a:pt x="164" y="66"/>
                    </a:cubicBezTo>
                    <a:cubicBezTo>
                      <a:pt x="164" y="67"/>
                      <a:pt x="164" y="67"/>
                      <a:pt x="164" y="67"/>
                    </a:cubicBezTo>
                    <a:cubicBezTo>
                      <a:pt x="164" y="67"/>
                      <a:pt x="164" y="67"/>
                      <a:pt x="164" y="67"/>
                    </a:cubicBezTo>
                    <a:cubicBezTo>
                      <a:pt x="164" y="67"/>
                      <a:pt x="165" y="67"/>
                      <a:pt x="165" y="67"/>
                    </a:cubicBezTo>
                    <a:cubicBezTo>
                      <a:pt x="165" y="67"/>
                      <a:pt x="165" y="66"/>
                      <a:pt x="165" y="66"/>
                    </a:cubicBezTo>
                    <a:cubicBezTo>
                      <a:pt x="165" y="66"/>
                      <a:pt x="165" y="66"/>
                      <a:pt x="165" y="66"/>
                    </a:cubicBezTo>
                    <a:cubicBezTo>
                      <a:pt x="165" y="66"/>
                      <a:pt x="165" y="66"/>
                      <a:pt x="165" y="66"/>
                    </a:cubicBezTo>
                    <a:cubicBezTo>
                      <a:pt x="165" y="66"/>
                      <a:pt x="165" y="66"/>
                      <a:pt x="165" y="66"/>
                    </a:cubicBezTo>
                    <a:cubicBezTo>
                      <a:pt x="165" y="66"/>
                      <a:pt x="165" y="66"/>
                      <a:pt x="165" y="66"/>
                    </a:cubicBezTo>
                    <a:cubicBezTo>
                      <a:pt x="165" y="66"/>
                      <a:pt x="166" y="66"/>
                      <a:pt x="166" y="66"/>
                    </a:cubicBezTo>
                    <a:cubicBezTo>
                      <a:pt x="166" y="66"/>
                      <a:pt x="166" y="66"/>
                      <a:pt x="166" y="66"/>
                    </a:cubicBezTo>
                    <a:cubicBezTo>
                      <a:pt x="166" y="66"/>
                      <a:pt x="166" y="66"/>
                      <a:pt x="166" y="66"/>
                    </a:cubicBezTo>
                    <a:cubicBezTo>
                      <a:pt x="166" y="66"/>
                      <a:pt x="166" y="65"/>
                      <a:pt x="166" y="65"/>
                    </a:cubicBezTo>
                    <a:cubicBezTo>
                      <a:pt x="166" y="65"/>
                      <a:pt x="166" y="65"/>
                      <a:pt x="166" y="65"/>
                    </a:cubicBezTo>
                    <a:cubicBezTo>
                      <a:pt x="166" y="65"/>
                      <a:pt x="166" y="65"/>
                      <a:pt x="166" y="65"/>
                    </a:cubicBezTo>
                    <a:cubicBezTo>
                      <a:pt x="166" y="65"/>
                      <a:pt x="166" y="65"/>
                      <a:pt x="166" y="65"/>
                    </a:cubicBezTo>
                    <a:cubicBezTo>
                      <a:pt x="166" y="65"/>
                      <a:pt x="166" y="65"/>
                      <a:pt x="166" y="65"/>
                    </a:cubicBezTo>
                    <a:cubicBezTo>
                      <a:pt x="166" y="65"/>
                      <a:pt x="166" y="65"/>
                      <a:pt x="166" y="65"/>
                    </a:cubicBezTo>
                    <a:cubicBezTo>
                      <a:pt x="166" y="65"/>
                      <a:pt x="166" y="65"/>
                      <a:pt x="166" y="65"/>
                    </a:cubicBezTo>
                    <a:cubicBezTo>
                      <a:pt x="166" y="65"/>
                      <a:pt x="166" y="65"/>
                      <a:pt x="166" y="65"/>
                    </a:cubicBezTo>
                    <a:cubicBezTo>
                      <a:pt x="166" y="65"/>
                      <a:pt x="166" y="65"/>
                      <a:pt x="166" y="65"/>
                    </a:cubicBezTo>
                    <a:cubicBezTo>
                      <a:pt x="166" y="65"/>
                      <a:pt x="166" y="65"/>
                      <a:pt x="166" y="65"/>
                    </a:cubicBezTo>
                    <a:cubicBezTo>
                      <a:pt x="166" y="65"/>
                      <a:pt x="166" y="65"/>
                      <a:pt x="166" y="65"/>
                    </a:cubicBezTo>
                    <a:cubicBezTo>
                      <a:pt x="166" y="65"/>
                      <a:pt x="167" y="65"/>
                      <a:pt x="167" y="65"/>
                    </a:cubicBezTo>
                    <a:cubicBezTo>
                      <a:pt x="167" y="65"/>
                      <a:pt x="167" y="65"/>
                      <a:pt x="167" y="65"/>
                    </a:cubicBezTo>
                    <a:cubicBezTo>
                      <a:pt x="167" y="65"/>
                      <a:pt x="167" y="65"/>
                      <a:pt x="167" y="65"/>
                    </a:cubicBezTo>
                    <a:cubicBezTo>
                      <a:pt x="167" y="65"/>
                      <a:pt x="167" y="65"/>
                      <a:pt x="167" y="65"/>
                    </a:cubicBezTo>
                    <a:cubicBezTo>
                      <a:pt x="167" y="65"/>
                      <a:pt x="167" y="65"/>
                      <a:pt x="167" y="65"/>
                    </a:cubicBezTo>
                    <a:cubicBezTo>
                      <a:pt x="167" y="65"/>
                      <a:pt x="167" y="65"/>
                      <a:pt x="167" y="65"/>
                    </a:cubicBezTo>
                    <a:cubicBezTo>
                      <a:pt x="167" y="65"/>
                      <a:pt x="167" y="65"/>
                      <a:pt x="167" y="65"/>
                    </a:cubicBezTo>
                    <a:cubicBezTo>
                      <a:pt x="167" y="65"/>
                      <a:pt x="167" y="65"/>
                      <a:pt x="167" y="65"/>
                    </a:cubicBezTo>
                    <a:cubicBezTo>
                      <a:pt x="167" y="65"/>
                      <a:pt x="167" y="65"/>
                      <a:pt x="167" y="65"/>
                    </a:cubicBezTo>
                    <a:cubicBezTo>
                      <a:pt x="168" y="65"/>
                      <a:pt x="168" y="65"/>
                      <a:pt x="168" y="65"/>
                    </a:cubicBezTo>
                    <a:cubicBezTo>
                      <a:pt x="168" y="65"/>
                      <a:pt x="168" y="65"/>
                      <a:pt x="168" y="65"/>
                    </a:cubicBezTo>
                    <a:cubicBezTo>
                      <a:pt x="168" y="65"/>
                      <a:pt x="168" y="65"/>
                      <a:pt x="168" y="65"/>
                    </a:cubicBezTo>
                    <a:cubicBezTo>
                      <a:pt x="168" y="65"/>
                      <a:pt x="168" y="65"/>
                      <a:pt x="168" y="65"/>
                    </a:cubicBezTo>
                    <a:cubicBezTo>
                      <a:pt x="168" y="65"/>
                      <a:pt x="168" y="65"/>
                      <a:pt x="168" y="65"/>
                    </a:cubicBezTo>
                    <a:cubicBezTo>
                      <a:pt x="168" y="65"/>
                      <a:pt x="168" y="65"/>
                      <a:pt x="168" y="65"/>
                    </a:cubicBezTo>
                    <a:cubicBezTo>
                      <a:pt x="168" y="65"/>
                      <a:pt x="168" y="65"/>
                      <a:pt x="168" y="65"/>
                    </a:cubicBezTo>
                    <a:cubicBezTo>
                      <a:pt x="168" y="65"/>
                      <a:pt x="168" y="65"/>
                      <a:pt x="168" y="65"/>
                    </a:cubicBezTo>
                    <a:cubicBezTo>
                      <a:pt x="168" y="65"/>
                      <a:pt x="168" y="65"/>
                      <a:pt x="168" y="65"/>
                    </a:cubicBezTo>
                    <a:cubicBezTo>
                      <a:pt x="168" y="65"/>
                      <a:pt x="168" y="65"/>
                      <a:pt x="168" y="65"/>
                    </a:cubicBezTo>
                    <a:cubicBezTo>
                      <a:pt x="168" y="65"/>
                      <a:pt x="168" y="65"/>
                      <a:pt x="168" y="65"/>
                    </a:cubicBezTo>
                    <a:cubicBezTo>
                      <a:pt x="168" y="65"/>
                      <a:pt x="168" y="65"/>
                      <a:pt x="168" y="65"/>
                    </a:cubicBezTo>
                    <a:cubicBezTo>
                      <a:pt x="168" y="65"/>
                      <a:pt x="168" y="65"/>
                      <a:pt x="168" y="65"/>
                    </a:cubicBezTo>
                    <a:cubicBezTo>
                      <a:pt x="168" y="65"/>
                      <a:pt x="169" y="65"/>
                      <a:pt x="169" y="65"/>
                    </a:cubicBezTo>
                    <a:cubicBezTo>
                      <a:pt x="169" y="65"/>
                      <a:pt x="169" y="65"/>
                      <a:pt x="169" y="65"/>
                    </a:cubicBezTo>
                    <a:cubicBezTo>
                      <a:pt x="169" y="65"/>
                      <a:pt x="169" y="65"/>
                      <a:pt x="169" y="65"/>
                    </a:cubicBezTo>
                    <a:cubicBezTo>
                      <a:pt x="169" y="65"/>
                      <a:pt x="169" y="65"/>
                      <a:pt x="169" y="65"/>
                    </a:cubicBezTo>
                    <a:cubicBezTo>
                      <a:pt x="169" y="65"/>
                      <a:pt x="169" y="65"/>
                      <a:pt x="169" y="65"/>
                    </a:cubicBezTo>
                    <a:cubicBezTo>
                      <a:pt x="169" y="65"/>
                      <a:pt x="169" y="66"/>
                      <a:pt x="169" y="66"/>
                    </a:cubicBezTo>
                    <a:cubicBezTo>
                      <a:pt x="169" y="66"/>
                      <a:pt x="169" y="65"/>
                      <a:pt x="169" y="65"/>
                    </a:cubicBezTo>
                    <a:cubicBezTo>
                      <a:pt x="169" y="65"/>
                      <a:pt x="169" y="65"/>
                      <a:pt x="169" y="65"/>
                    </a:cubicBezTo>
                    <a:cubicBezTo>
                      <a:pt x="169" y="65"/>
                      <a:pt x="169" y="65"/>
                      <a:pt x="169" y="65"/>
                    </a:cubicBezTo>
                    <a:cubicBezTo>
                      <a:pt x="169" y="65"/>
                      <a:pt x="169" y="66"/>
                      <a:pt x="169" y="66"/>
                    </a:cubicBezTo>
                    <a:cubicBezTo>
                      <a:pt x="169" y="66"/>
                      <a:pt x="169" y="66"/>
                      <a:pt x="169" y="66"/>
                    </a:cubicBezTo>
                    <a:cubicBezTo>
                      <a:pt x="169" y="66"/>
                      <a:pt x="169" y="66"/>
                      <a:pt x="169" y="66"/>
                    </a:cubicBezTo>
                    <a:cubicBezTo>
                      <a:pt x="169" y="66"/>
                      <a:pt x="169" y="66"/>
                      <a:pt x="169" y="66"/>
                    </a:cubicBezTo>
                    <a:cubicBezTo>
                      <a:pt x="169" y="66"/>
                      <a:pt x="169" y="66"/>
                      <a:pt x="169" y="66"/>
                    </a:cubicBezTo>
                    <a:cubicBezTo>
                      <a:pt x="169" y="66"/>
                      <a:pt x="169" y="66"/>
                      <a:pt x="169" y="67"/>
                    </a:cubicBezTo>
                    <a:cubicBezTo>
                      <a:pt x="169" y="67"/>
                      <a:pt x="169" y="67"/>
                      <a:pt x="169" y="67"/>
                    </a:cubicBezTo>
                    <a:cubicBezTo>
                      <a:pt x="169" y="67"/>
                      <a:pt x="169" y="67"/>
                      <a:pt x="169" y="67"/>
                    </a:cubicBezTo>
                    <a:cubicBezTo>
                      <a:pt x="169" y="67"/>
                      <a:pt x="169" y="67"/>
                      <a:pt x="169" y="67"/>
                    </a:cubicBezTo>
                    <a:cubicBezTo>
                      <a:pt x="169" y="67"/>
                      <a:pt x="169" y="67"/>
                      <a:pt x="169" y="67"/>
                    </a:cubicBezTo>
                    <a:cubicBezTo>
                      <a:pt x="169" y="67"/>
                      <a:pt x="169" y="67"/>
                      <a:pt x="169" y="67"/>
                    </a:cubicBezTo>
                    <a:cubicBezTo>
                      <a:pt x="169" y="67"/>
                      <a:pt x="169" y="67"/>
                      <a:pt x="169" y="67"/>
                    </a:cubicBezTo>
                    <a:cubicBezTo>
                      <a:pt x="169" y="68"/>
                      <a:pt x="169" y="68"/>
                      <a:pt x="169" y="68"/>
                    </a:cubicBezTo>
                    <a:cubicBezTo>
                      <a:pt x="169" y="68"/>
                      <a:pt x="169" y="68"/>
                      <a:pt x="169" y="68"/>
                    </a:cubicBezTo>
                    <a:cubicBezTo>
                      <a:pt x="169" y="68"/>
                      <a:pt x="169" y="68"/>
                      <a:pt x="169" y="68"/>
                    </a:cubicBezTo>
                    <a:cubicBezTo>
                      <a:pt x="169" y="68"/>
                      <a:pt x="169" y="68"/>
                      <a:pt x="169" y="68"/>
                    </a:cubicBezTo>
                    <a:cubicBezTo>
                      <a:pt x="169" y="68"/>
                      <a:pt x="169" y="68"/>
                      <a:pt x="169" y="68"/>
                    </a:cubicBezTo>
                    <a:cubicBezTo>
                      <a:pt x="169" y="68"/>
                      <a:pt x="169" y="68"/>
                      <a:pt x="169" y="68"/>
                    </a:cubicBezTo>
                    <a:cubicBezTo>
                      <a:pt x="169" y="68"/>
                      <a:pt x="169" y="68"/>
                      <a:pt x="169" y="68"/>
                    </a:cubicBezTo>
                    <a:cubicBezTo>
                      <a:pt x="169" y="68"/>
                      <a:pt x="169" y="68"/>
                      <a:pt x="169" y="68"/>
                    </a:cubicBezTo>
                    <a:cubicBezTo>
                      <a:pt x="169" y="68"/>
                      <a:pt x="170" y="68"/>
                      <a:pt x="170" y="68"/>
                    </a:cubicBezTo>
                    <a:cubicBezTo>
                      <a:pt x="170" y="68"/>
                      <a:pt x="170" y="68"/>
                      <a:pt x="170" y="68"/>
                    </a:cubicBezTo>
                    <a:cubicBezTo>
                      <a:pt x="170" y="68"/>
                      <a:pt x="170" y="68"/>
                      <a:pt x="170" y="68"/>
                    </a:cubicBezTo>
                    <a:cubicBezTo>
                      <a:pt x="170" y="68"/>
                      <a:pt x="170" y="68"/>
                      <a:pt x="170" y="68"/>
                    </a:cubicBezTo>
                    <a:cubicBezTo>
                      <a:pt x="170" y="68"/>
                      <a:pt x="170" y="68"/>
                      <a:pt x="170" y="68"/>
                    </a:cubicBezTo>
                    <a:cubicBezTo>
                      <a:pt x="170" y="68"/>
                      <a:pt x="170" y="68"/>
                      <a:pt x="170" y="68"/>
                    </a:cubicBezTo>
                    <a:cubicBezTo>
                      <a:pt x="170" y="68"/>
                      <a:pt x="170" y="68"/>
                      <a:pt x="170" y="68"/>
                    </a:cubicBezTo>
                    <a:cubicBezTo>
                      <a:pt x="170" y="68"/>
                      <a:pt x="170" y="68"/>
                      <a:pt x="170" y="68"/>
                    </a:cubicBezTo>
                    <a:cubicBezTo>
                      <a:pt x="170" y="68"/>
                      <a:pt x="170" y="68"/>
                      <a:pt x="170" y="68"/>
                    </a:cubicBezTo>
                    <a:cubicBezTo>
                      <a:pt x="171" y="68"/>
                      <a:pt x="171" y="68"/>
                      <a:pt x="171" y="68"/>
                    </a:cubicBezTo>
                    <a:cubicBezTo>
                      <a:pt x="171" y="68"/>
                      <a:pt x="171" y="68"/>
                      <a:pt x="171" y="68"/>
                    </a:cubicBezTo>
                    <a:cubicBezTo>
                      <a:pt x="171" y="68"/>
                      <a:pt x="171" y="68"/>
                      <a:pt x="171" y="68"/>
                    </a:cubicBezTo>
                    <a:cubicBezTo>
                      <a:pt x="171" y="68"/>
                      <a:pt x="171" y="68"/>
                      <a:pt x="171" y="68"/>
                    </a:cubicBezTo>
                    <a:cubicBezTo>
                      <a:pt x="171" y="68"/>
                      <a:pt x="171" y="68"/>
                      <a:pt x="171" y="68"/>
                    </a:cubicBezTo>
                    <a:cubicBezTo>
                      <a:pt x="171" y="68"/>
                      <a:pt x="171" y="68"/>
                      <a:pt x="171" y="68"/>
                    </a:cubicBezTo>
                    <a:cubicBezTo>
                      <a:pt x="171" y="68"/>
                      <a:pt x="171" y="68"/>
                      <a:pt x="171" y="68"/>
                    </a:cubicBezTo>
                    <a:cubicBezTo>
                      <a:pt x="171" y="68"/>
                      <a:pt x="171" y="68"/>
                      <a:pt x="171" y="68"/>
                    </a:cubicBezTo>
                    <a:cubicBezTo>
                      <a:pt x="171" y="68"/>
                      <a:pt x="171" y="68"/>
                      <a:pt x="171" y="68"/>
                    </a:cubicBezTo>
                    <a:cubicBezTo>
                      <a:pt x="171" y="68"/>
                      <a:pt x="171" y="68"/>
                      <a:pt x="171" y="68"/>
                    </a:cubicBezTo>
                    <a:cubicBezTo>
                      <a:pt x="171" y="68"/>
                      <a:pt x="171" y="68"/>
                      <a:pt x="171" y="68"/>
                    </a:cubicBezTo>
                    <a:cubicBezTo>
                      <a:pt x="171" y="68"/>
                      <a:pt x="171" y="68"/>
                      <a:pt x="171" y="68"/>
                    </a:cubicBezTo>
                    <a:cubicBezTo>
                      <a:pt x="172" y="69"/>
                      <a:pt x="172" y="69"/>
                      <a:pt x="172" y="69"/>
                    </a:cubicBezTo>
                    <a:cubicBezTo>
                      <a:pt x="172" y="69"/>
                      <a:pt x="172" y="69"/>
                      <a:pt x="172" y="69"/>
                    </a:cubicBezTo>
                    <a:cubicBezTo>
                      <a:pt x="172" y="69"/>
                      <a:pt x="172" y="69"/>
                      <a:pt x="172" y="69"/>
                    </a:cubicBezTo>
                    <a:cubicBezTo>
                      <a:pt x="172" y="69"/>
                      <a:pt x="172" y="69"/>
                      <a:pt x="172" y="69"/>
                    </a:cubicBezTo>
                    <a:cubicBezTo>
                      <a:pt x="172" y="69"/>
                      <a:pt x="172" y="69"/>
                      <a:pt x="172" y="69"/>
                    </a:cubicBezTo>
                    <a:cubicBezTo>
                      <a:pt x="172" y="69"/>
                      <a:pt x="172" y="69"/>
                      <a:pt x="172" y="69"/>
                    </a:cubicBezTo>
                    <a:cubicBezTo>
                      <a:pt x="172" y="69"/>
                      <a:pt x="172" y="69"/>
                      <a:pt x="172" y="69"/>
                    </a:cubicBezTo>
                    <a:cubicBezTo>
                      <a:pt x="172" y="69"/>
                      <a:pt x="172" y="69"/>
                      <a:pt x="172" y="69"/>
                    </a:cubicBezTo>
                    <a:cubicBezTo>
                      <a:pt x="172" y="69"/>
                      <a:pt x="172" y="69"/>
                      <a:pt x="172" y="69"/>
                    </a:cubicBezTo>
                    <a:cubicBezTo>
                      <a:pt x="172" y="69"/>
                      <a:pt x="172" y="69"/>
                      <a:pt x="172" y="69"/>
                    </a:cubicBezTo>
                    <a:cubicBezTo>
                      <a:pt x="172" y="69"/>
                      <a:pt x="172" y="69"/>
                      <a:pt x="172" y="69"/>
                    </a:cubicBezTo>
                    <a:cubicBezTo>
                      <a:pt x="172" y="69"/>
                      <a:pt x="171" y="69"/>
                      <a:pt x="171" y="69"/>
                    </a:cubicBezTo>
                    <a:cubicBezTo>
                      <a:pt x="171" y="69"/>
                      <a:pt x="171" y="70"/>
                      <a:pt x="171" y="70"/>
                    </a:cubicBezTo>
                    <a:cubicBezTo>
                      <a:pt x="171" y="70"/>
                      <a:pt x="171" y="70"/>
                      <a:pt x="171" y="70"/>
                    </a:cubicBezTo>
                    <a:cubicBezTo>
                      <a:pt x="172" y="70"/>
                      <a:pt x="172" y="70"/>
                      <a:pt x="172" y="70"/>
                    </a:cubicBezTo>
                    <a:cubicBezTo>
                      <a:pt x="172" y="70"/>
                      <a:pt x="172" y="70"/>
                      <a:pt x="172" y="70"/>
                    </a:cubicBezTo>
                    <a:cubicBezTo>
                      <a:pt x="172" y="70"/>
                      <a:pt x="172" y="70"/>
                      <a:pt x="172" y="70"/>
                    </a:cubicBezTo>
                    <a:cubicBezTo>
                      <a:pt x="172" y="70"/>
                      <a:pt x="172" y="70"/>
                      <a:pt x="172" y="70"/>
                    </a:cubicBezTo>
                    <a:cubicBezTo>
                      <a:pt x="172" y="70"/>
                      <a:pt x="172" y="70"/>
                      <a:pt x="172" y="70"/>
                    </a:cubicBezTo>
                    <a:cubicBezTo>
                      <a:pt x="172" y="71"/>
                      <a:pt x="172" y="71"/>
                      <a:pt x="172" y="71"/>
                    </a:cubicBezTo>
                    <a:cubicBezTo>
                      <a:pt x="173" y="71"/>
                      <a:pt x="173" y="71"/>
                      <a:pt x="173" y="71"/>
                    </a:cubicBezTo>
                    <a:cubicBezTo>
                      <a:pt x="173" y="71"/>
                      <a:pt x="172" y="72"/>
                      <a:pt x="172" y="72"/>
                    </a:cubicBezTo>
                    <a:cubicBezTo>
                      <a:pt x="172" y="72"/>
                      <a:pt x="172" y="72"/>
                      <a:pt x="173" y="72"/>
                    </a:cubicBezTo>
                    <a:cubicBezTo>
                      <a:pt x="173" y="72"/>
                      <a:pt x="173" y="72"/>
                      <a:pt x="172" y="72"/>
                    </a:cubicBezTo>
                    <a:cubicBezTo>
                      <a:pt x="172" y="72"/>
                      <a:pt x="172" y="72"/>
                      <a:pt x="172" y="72"/>
                    </a:cubicBezTo>
                    <a:cubicBezTo>
                      <a:pt x="172" y="72"/>
                      <a:pt x="173" y="73"/>
                      <a:pt x="173" y="73"/>
                    </a:cubicBezTo>
                    <a:cubicBezTo>
                      <a:pt x="173" y="73"/>
                      <a:pt x="173" y="73"/>
                      <a:pt x="173" y="73"/>
                    </a:cubicBezTo>
                    <a:cubicBezTo>
                      <a:pt x="173" y="73"/>
                      <a:pt x="173" y="73"/>
                      <a:pt x="173" y="73"/>
                    </a:cubicBezTo>
                    <a:cubicBezTo>
                      <a:pt x="173" y="73"/>
                      <a:pt x="173" y="73"/>
                      <a:pt x="173" y="73"/>
                    </a:cubicBezTo>
                    <a:cubicBezTo>
                      <a:pt x="173" y="73"/>
                      <a:pt x="173" y="73"/>
                      <a:pt x="173" y="73"/>
                    </a:cubicBezTo>
                    <a:cubicBezTo>
                      <a:pt x="173" y="73"/>
                      <a:pt x="173" y="73"/>
                      <a:pt x="173" y="73"/>
                    </a:cubicBezTo>
                    <a:cubicBezTo>
                      <a:pt x="173" y="73"/>
                      <a:pt x="173" y="73"/>
                      <a:pt x="173" y="73"/>
                    </a:cubicBezTo>
                    <a:cubicBezTo>
                      <a:pt x="173" y="73"/>
                      <a:pt x="173" y="73"/>
                      <a:pt x="173" y="73"/>
                    </a:cubicBezTo>
                    <a:cubicBezTo>
                      <a:pt x="173" y="73"/>
                      <a:pt x="173" y="73"/>
                      <a:pt x="173" y="73"/>
                    </a:cubicBezTo>
                    <a:cubicBezTo>
                      <a:pt x="173" y="74"/>
                      <a:pt x="173" y="74"/>
                      <a:pt x="173" y="74"/>
                    </a:cubicBezTo>
                    <a:cubicBezTo>
                      <a:pt x="173" y="74"/>
                      <a:pt x="173" y="74"/>
                      <a:pt x="173" y="74"/>
                    </a:cubicBezTo>
                    <a:cubicBezTo>
                      <a:pt x="173" y="74"/>
                      <a:pt x="173" y="74"/>
                      <a:pt x="173" y="74"/>
                    </a:cubicBezTo>
                    <a:cubicBezTo>
                      <a:pt x="173" y="74"/>
                      <a:pt x="173" y="73"/>
                      <a:pt x="173" y="73"/>
                    </a:cubicBezTo>
                    <a:cubicBezTo>
                      <a:pt x="173" y="73"/>
                      <a:pt x="174" y="73"/>
                      <a:pt x="174" y="73"/>
                    </a:cubicBezTo>
                    <a:cubicBezTo>
                      <a:pt x="174" y="73"/>
                      <a:pt x="174" y="73"/>
                      <a:pt x="174" y="73"/>
                    </a:cubicBezTo>
                    <a:cubicBezTo>
                      <a:pt x="174" y="73"/>
                      <a:pt x="174" y="73"/>
                      <a:pt x="174" y="73"/>
                    </a:cubicBezTo>
                    <a:cubicBezTo>
                      <a:pt x="174" y="73"/>
                      <a:pt x="174" y="73"/>
                      <a:pt x="174" y="73"/>
                    </a:cubicBezTo>
                    <a:cubicBezTo>
                      <a:pt x="174" y="73"/>
                      <a:pt x="174" y="73"/>
                      <a:pt x="174" y="73"/>
                    </a:cubicBezTo>
                    <a:cubicBezTo>
                      <a:pt x="174" y="73"/>
                      <a:pt x="174" y="73"/>
                      <a:pt x="174" y="73"/>
                    </a:cubicBezTo>
                    <a:cubicBezTo>
                      <a:pt x="174" y="73"/>
                      <a:pt x="174" y="73"/>
                      <a:pt x="174" y="73"/>
                    </a:cubicBezTo>
                    <a:cubicBezTo>
                      <a:pt x="174" y="73"/>
                      <a:pt x="174" y="73"/>
                      <a:pt x="174" y="73"/>
                    </a:cubicBezTo>
                    <a:cubicBezTo>
                      <a:pt x="174" y="73"/>
                      <a:pt x="174" y="73"/>
                      <a:pt x="174" y="73"/>
                    </a:cubicBezTo>
                    <a:cubicBezTo>
                      <a:pt x="174" y="73"/>
                      <a:pt x="174" y="73"/>
                      <a:pt x="174" y="73"/>
                    </a:cubicBezTo>
                    <a:cubicBezTo>
                      <a:pt x="174" y="73"/>
                      <a:pt x="174" y="73"/>
                      <a:pt x="174" y="73"/>
                    </a:cubicBezTo>
                    <a:cubicBezTo>
                      <a:pt x="174" y="73"/>
                      <a:pt x="174" y="73"/>
                      <a:pt x="174" y="73"/>
                    </a:cubicBezTo>
                    <a:cubicBezTo>
                      <a:pt x="174" y="73"/>
                      <a:pt x="174" y="73"/>
                      <a:pt x="174" y="73"/>
                    </a:cubicBezTo>
                    <a:cubicBezTo>
                      <a:pt x="174" y="73"/>
                      <a:pt x="174" y="73"/>
                      <a:pt x="174" y="73"/>
                    </a:cubicBezTo>
                    <a:cubicBezTo>
                      <a:pt x="174" y="73"/>
                      <a:pt x="174" y="73"/>
                      <a:pt x="174" y="73"/>
                    </a:cubicBezTo>
                    <a:cubicBezTo>
                      <a:pt x="174" y="73"/>
                      <a:pt x="174" y="73"/>
                      <a:pt x="174" y="73"/>
                    </a:cubicBezTo>
                    <a:cubicBezTo>
                      <a:pt x="174" y="73"/>
                      <a:pt x="174" y="73"/>
                      <a:pt x="174" y="73"/>
                    </a:cubicBezTo>
                    <a:cubicBezTo>
                      <a:pt x="174" y="73"/>
                      <a:pt x="174" y="73"/>
                      <a:pt x="175" y="72"/>
                    </a:cubicBezTo>
                    <a:cubicBezTo>
                      <a:pt x="175" y="72"/>
                      <a:pt x="175" y="72"/>
                      <a:pt x="175" y="72"/>
                    </a:cubicBezTo>
                    <a:cubicBezTo>
                      <a:pt x="175" y="72"/>
                      <a:pt x="175" y="72"/>
                      <a:pt x="175" y="73"/>
                    </a:cubicBezTo>
                    <a:cubicBezTo>
                      <a:pt x="175" y="73"/>
                      <a:pt x="175" y="73"/>
                      <a:pt x="175" y="73"/>
                    </a:cubicBezTo>
                    <a:cubicBezTo>
                      <a:pt x="175" y="73"/>
                      <a:pt x="175" y="73"/>
                      <a:pt x="175" y="73"/>
                    </a:cubicBezTo>
                    <a:cubicBezTo>
                      <a:pt x="175" y="73"/>
                      <a:pt x="175" y="73"/>
                      <a:pt x="175" y="73"/>
                    </a:cubicBezTo>
                    <a:cubicBezTo>
                      <a:pt x="175" y="73"/>
                      <a:pt x="175" y="73"/>
                      <a:pt x="175" y="73"/>
                    </a:cubicBezTo>
                    <a:cubicBezTo>
                      <a:pt x="175" y="73"/>
                      <a:pt x="175" y="73"/>
                      <a:pt x="175" y="73"/>
                    </a:cubicBezTo>
                    <a:cubicBezTo>
                      <a:pt x="175" y="73"/>
                      <a:pt x="175" y="72"/>
                      <a:pt x="175" y="72"/>
                    </a:cubicBezTo>
                    <a:cubicBezTo>
                      <a:pt x="175" y="72"/>
                      <a:pt x="175" y="72"/>
                      <a:pt x="175" y="72"/>
                    </a:cubicBezTo>
                    <a:cubicBezTo>
                      <a:pt x="175" y="72"/>
                      <a:pt x="175" y="72"/>
                      <a:pt x="175" y="72"/>
                    </a:cubicBezTo>
                    <a:cubicBezTo>
                      <a:pt x="175" y="72"/>
                      <a:pt x="175" y="72"/>
                      <a:pt x="175" y="72"/>
                    </a:cubicBezTo>
                    <a:cubicBezTo>
                      <a:pt x="175" y="72"/>
                      <a:pt x="175" y="72"/>
                      <a:pt x="175" y="72"/>
                    </a:cubicBezTo>
                    <a:cubicBezTo>
                      <a:pt x="175" y="72"/>
                      <a:pt x="175" y="72"/>
                      <a:pt x="175" y="72"/>
                    </a:cubicBezTo>
                    <a:cubicBezTo>
                      <a:pt x="175" y="72"/>
                      <a:pt x="175" y="72"/>
                      <a:pt x="175" y="72"/>
                    </a:cubicBezTo>
                    <a:cubicBezTo>
                      <a:pt x="175" y="72"/>
                      <a:pt x="176" y="72"/>
                      <a:pt x="176" y="72"/>
                    </a:cubicBezTo>
                    <a:cubicBezTo>
                      <a:pt x="176" y="72"/>
                      <a:pt x="176" y="72"/>
                      <a:pt x="176" y="72"/>
                    </a:cubicBezTo>
                    <a:cubicBezTo>
                      <a:pt x="176" y="72"/>
                      <a:pt x="176" y="72"/>
                      <a:pt x="176" y="72"/>
                    </a:cubicBezTo>
                    <a:cubicBezTo>
                      <a:pt x="176" y="72"/>
                      <a:pt x="176" y="72"/>
                      <a:pt x="176" y="72"/>
                    </a:cubicBezTo>
                    <a:cubicBezTo>
                      <a:pt x="176" y="72"/>
                      <a:pt x="176" y="72"/>
                      <a:pt x="176" y="72"/>
                    </a:cubicBezTo>
                    <a:cubicBezTo>
                      <a:pt x="176" y="72"/>
                      <a:pt x="176" y="72"/>
                      <a:pt x="176" y="72"/>
                    </a:cubicBezTo>
                    <a:cubicBezTo>
                      <a:pt x="176" y="72"/>
                      <a:pt x="176" y="72"/>
                      <a:pt x="176" y="72"/>
                    </a:cubicBezTo>
                    <a:cubicBezTo>
                      <a:pt x="176" y="72"/>
                      <a:pt x="176" y="71"/>
                      <a:pt x="176" y="71"/>
                    </a:cubicBezTo>
                    <a:cubicBezTo>
                      <a:pt x="176" y="71"/>
                      <a:pt x="176" y="71"/>
                      <a:pt x="176" y="71"/>
                    </a:cubicBezTo>
                    <a:cubicBezTo>
                      <a:pt x="176" y="71"/>
                      <a:pt x="176" y="71"/>
                      <a:pt x="176" y="71"/>
                    </a:cubicBezTo>
                    <a:cubicBezTo>
                      <a:pt x="176" y="71"/>
                      <a:pt x="176" y="71"/>
                      <a:pt x="175" y="71"/>
                    </a:cubicBezTo>
                    <a:cubicBezTo>
                      <a:pt x="175" y="71"/>
                      <a:pt x="175" y="70"/>
                      <a:pt x="175" y="70"/>
                    </a:cubicBezTo>
                    <a:cubicBezTo>
                      <a:pt x="175" y="70"/>
                      <a:pt x="175" y="70"/>
                      <a:pt x="175" y="70"/>
                    </a:cubicBezTo>
                    <a:cubicBezTo>
                      <a:pt x="175" y="70"/>
                      <a:pt x="175" y="70"/>
                      <a:pt x="175" y="70"/>
                    </a:cubicBezTo>
                    <a:cubicBezTo>
                      <a:pt x="175" y="70"/>
                      <a:pt x="175" y="70"/>
                      <a:pt x="175" y="69"/>
                    </a:cubicBezTo>
                    <a:cubicBezTo>
                      <a:pt x="175" y="69"/>
                      <a:pt x="175" y="68"/>
                      <a:pt x="175" y="68"/>
                    </a:cubicBezTo>
                    <a:cubicBezTo>
                      <a:pt x="175" y="68"/>
                      <a:pt x="175" y="68"/>
                      <a:pt x="175" y="68"/>
                    </a:cubicBezTo>
                    <a:cubicBezTo>
                      <a:pt x="174" y="68"/>
                      <a:pt x="174" y="68"/>
                      <a:pt x="174" y="68"/>
                    </a:cubicBezTo>
                    <a:cubicBezTo>
                      <a:pt x="174" y="68"/>
                      <a:pt x="174" y="68"/>
                      <a:pt x="174" y="68"/>
                    </a:cubicBezTo>
                    <a:cubicBezTo>
                      <a:pt x="174" y="67"/>
                      <a:pt x="173" y="67"/>
                      <a:pt x="173" y="67"/>
                    </a:cubicBezTo>
                    <a:cubicBezTo>
                      <a:pt x="173" y="67"/>
                      <a:pt x="173" y="67"/>
                      <a:pt x="173" y="66"/>
                    </a:cubicBezTo>
                    <a:cubicBezTo>
                      <a:pt x="173" y="66"/>
                      <a:pt x="173" y="66"/>
                      <a:pt x="173" y="66"/>
                    </a:cubicBezTo>
                    <a:cubicBezTo>
                      <a:pt x="173" y="66"/>
                      <a:pt x="173" y="66"/>
                      <a:pt x="173" y="66"/>
                    </a:cubicBezTo>
                    <a:cubicBezTo>
                      <a:pt x="173" y="66"/>
                      <a:pt x="173" y="66"/>
                      <a:pt x="173" y="66"/>
                    </a:cubicBezTo>
                    <a:cubicBezTo>
                      <a:pt x="173" y="66"/>
                      <a:pt x="173" y="66"/>
                      <a:pt x="173" y="66"/>
                    </a:cubicBezTo>
                    <a:cubicBezTo>
                      <a:pt x="172" y="66"/>
                      <a:pt x="172" y="66"/>
                      <a:pt x="172" y="66"/>
                    </a:cubicBezTo>
                    <a:cubicBezTo>
                      <a:pt x="172" y="66"/>
                      <a:pt x="172" y="65"/>
                      <a:pt x="172" y="65"/>
                    </a:cubicBezTo>
                    <a:cubicBezTo>
                      <a:pt x="171" y="65"/>
                      <a:pt x="171" y="65"/>
                      <a:pt x="171" y="65"/>
                    </a:cubicBezTo>
                    <a:cubicBezTo>
                      <a:pt x="171" y="65"/>
                      <a:pt x="171" y="65"/>
                      <a:pt x="171" y="65"/>
                    </a:cubicBezTo>
                    <a:cubicBezTo>
                      <a:pt x="172" y="65"/>
                      <a:pt x="172" y="65"/>
                      <a:pt x="171" y="65"/>
                    </a:cubicBezTo>
                    <a:cubicBezTo>
                      <a:pt x="171" y="65"/>
                      <a:pt x="171" y="65"/>
                      <a:pt x="171" y="65"/>
                    </a:cubicBezTo>
                    <a:cubicBezTo>
                      <a:pt x="171" y="65"/>
                      <a:pt x="171" y="64"/>
                      <a:pt x="171" y="64"/>
                    </a:cubicBezTo>
                    <a:cubicBezTo>
                      <a:pt x="171" y="64"/>
                      <a:pt x="171" y="64"/>
                      <a:pt x="171" y="64"/>
                    </a:cubicBezTo>
                    <a:cubicBezTo>
                      <a:pt x="171" y="64"/>
                      <a:pt x="171" y="64"/>
                      <a:pt x="172" y="64"/>
                    </a:cubicBezTo>
                    <a:cubicBezTo>
                      <a:pt x="172" y="64"/>
                      <a:pt x="172" y="64"/>
                      <a:pt x="172" y="64"/>
                    </a:cubicBezTo>
                    <a:cubicBezTo>
                      <a:pt x="172" y="64"/>
                      <a:pt x="172" y="64"/>
                      <a:pt x="172" y="64"/>
                    </a:cubicBezTo>
                    <a:cubicBezTo>
                      <a:pt x="172" y="64"/>
                      <a:pt x="172" y="64"/>
                      <a:pt x="172" y="64"/>
                    </a:cubicBezTo>
                    <a:cubicBezTo>
                      <a:pt x="172" y="64"/>
                      <a:pt x="172" y="64"/>
                      <a:pt x="172" y="64"/>
                    </a:cubicBezTo>
                    <a:cubicBezTo>
                      <a:pt x="172" y="64"/>
                      <a:pt x="172" y="64"/>
                      <a:pt x="172" y="64"/>
                    </a:cubicBezTo>
                    <a:cubicBezTo>
                      <a:pt x="172" y="64"/>
                      <a:pt x="172" y="64"/>
                      <a:pt x="172" y="64"/>
                    </a:cubicBezTo>
                    <a:cubicBezTo>
                      <a:pt x="172" y="64"/>
                      <a:pt x="172" y="64"/>
                      <a:pt x="172" y="63"/>
                    </a:cubicBezTo>
                    <a:cubicBezTo>
                      <a:pt x="172" y="63"/>
                      <a:pt x="172" y="63"/>
                      <a:pt x="172" y="63"/>
                    </a:cubicBezTo>
                    <a:cubicBezTo>
                      <a:pt x="172" y="63"/>
                      <a:pt x="172" y="63"/>
                      <a:pt x="172" y="63"/>
                    </a:cubicBezTo>
                    <a:cubicBezTo>
                      <a:pt x="172" y="63"/>
                      <a:pt x="173" y="63"/>
                      <a:pt x="173" y="63"/>
                    </a:cubicBezTo>
                    <a:cubicBezTo>
                      <a:pt x="173" y="62"/>
                      <a:pt x="172" y="61"/>
                      <a:pt x="172" y="61"/>
                    </a:cubicBezTo>
                    <a:cubicBezTo>
                      <a:pt x="172" y="61"/>
                      <a:pt x="172" y="61"/>
                      <a:pt x="172" y="61"/>
                    </a:cubicBezTo>
                    <a:cubicBezTo>
                      <a:pt x="172" y="60"/>
                      <a:pt x="172" y="60"/>
                      <a:pt x="172" y="60"/>
                    </a:cubicBezTo>
                    <a:cubicBezTo>
                      <a:pt x="172" y="60"/>
                      <a:pt x="172" y="60"/>
                      <a:pt x="172" y="60"/>
                    </a:cubicBezTo>
                    <a:cubicBezTo>
                      <a:pt x="172" y="60"/>
                      <a:pt x="172" y="60"/>
                      <a:pt x="172" y="60"/>
                    </a:cubicBezTo>
                    <a:cubicBezTo>
                      <a:pt x="172" y="60"/>
                      <a:pt x="172" y="60"/>
                      <a:pt x="172" y="60"/>
                    </a:cubicBezTo>
                    <a:cubicBezTo>
                      <a:pt x="172" y="60"/>
                      <a:pt x="173" y="60"/>
                      <a:pt x="173" y="60"/>
                    </a:cubicBezTo>
                    <a:cubicBezTo>
                      <a:pt x="173" y="60"/>
                      <a:pt x="173" y="60"/>
                      <a:pt x="173" y="60"/>
                    </a:cubicBezTo>
                    <a:cubicBezTo>
                      <a:pt x="173" y="60"/>
                      <a:pt x="173" y="60"/>
                      <a:pt x="173" y="60"/>
                    </a:cubicBezTo>
                    <a:cubicBezTo>
                      <a:pt x="173" y="60"/>
                      <a:pt x="173" y="60"/>
                      <a:pt x="173" y="60"/>
                    </a:cubicBezTo>
                    <a:cubicBezTo>
                      <a:pt x="173" y="60"/>
                      <a:pt x="173" y="60"/>
                      <a:pt x="173" y="60"/>
                    </a:cubicBezTo>
                    <a:cubicBezTo>
                      <a:pt x="173" y="60"/>
                      <a:pt x="173" y="60"/>
                      <a:pt x="173" y="60"/>
                    </a:cubicBezTo>
                    <a:cubicBezTo>
                      <a:pt x="173" y="60"/>
                      <a:pt x="173" y="60"/>
                      <a:pt x="173" y="60"/>
                    </a:cubicBezTo>
                    <a:cubicBezTo>
                      <a:pt x="173" y="60"/>
                      <a:pt x="173" y="60"/>
                      <a:pt x="173" y="60"/>
                    </a:cubicBezTo>
                    <a:cubicBezTo>
                      <a:pt x="173" y="60"/>
                      <a:pt x="173" y="60"/>
                      <a:pt x="173" y="60"/>
                    </a:cubicBezTo>
                    <a:cubicBezTo>
                      <a:pt x="173" y="60"/>
                      <a:pt x="173" y="59"/>
                      <a:pt x="173" y="59"/>
                    </a:cubicBezTo>
                    <a:cubicBezTo>
                      <a:pt x="173" y="59"/>
                      <a:pt x="173" y="59"/>
                      <a:pt x="173" y="59"/>
                    </a:cubicBezTo>
                    <a:cubicBezTo>
                      <a:pt x="173" y="59"/>
                      <a:pt x="173" y="59"/>
                      <a:pt x="173" y="59"/>
                    </a:cubicBezTo>
                    <a:cubicBezTo>
                      <a:pt x="173" y="59"/>
                      <a:pt x="173" y="59"/>
                      <a:pt x="173" y="59"/>
                    </a:cubicBezTo>
                    <a:cubicBezTo>
                      <a:pt x="173" y="59"/>
                      <a:pt x="173" y="59"/>
                      <a:pt x="173" y="59"/>
                    </a:cubicBezTo>
                    <a:cubicBezTo>
                      <a:pt x="173" y="59"/>
                      <a:pt x="173" y="59"/>
                      <a:pt x="173" y="59"/>
                    </a:cubicBezTo>
                    <a:cubicBezTo>
                      <a:pt x="173" y="59"/>
                      <a:pt x="173" y="59"/>
                      <a:pt x="173" y="59"/>
                    </a:cubicBezTo>
                    <a:cubicBezTo>
                      <a:pt x="173" y="59"/>
                      <a:pt x="173" y="59"/>
                      <a:pt x="173" y="59"/>
                    </a:cubicBezTo>
                    <a:cubicBezTo>
                      <a:pt x="173" y="59"/>
                      <a:pt x="173" y="58"/>
                      <a:pt x="173" y="58"/>
                    </a:cubicBezTo>
                    <a:cubicBezTo>
                      <a:pt x="173" y="58"/>
                      <a:pt x="173" y="58"/>
                      <a:pt x="173" y="58"/>
                    </a:cubicBezTo>
                    <a:cubicBezTo>
                      <a:pt x="173" y="58"/>
                      <a:pt x="173" y="58"/>
                      <a:pt x="173" y="58"/>
                    </a:cubicBezTo>
                    <a:cubicBezTo>
                      <a:pt x="174" y="58"/>
                      <a:pt x="174" y="58"/>
                      <a:pt x="174" y="58"/>
                    </a:cubicBezTo>
                    <a:cubicBezTo>
                      <a:pt x="174" y="58"/>
                      <a:pt x="174" y="58"/>
                      <a:pt x="174" y="58"/>
                    </a:cubicBezTo>
                    <a:cubicBezTo>
                      <a:pt x="174" y="58"/>
                      <a:pt x="174" y="58"/>
                      <a:pt x="174" y="59"/>
                    </a:cubicBezTo>
                    <a:cubicBezTo>
                      <a:pt x="174" y="59"/>
                      <a:pt x="174" y="59"/>
                      <a:pt x="174" y="59"/>
                    </a:cubicBezTo>
                    <a:cubicBezTo>
                      <a:pt x="174" y="59"/>
                      <a:pt x="174" y="59"/>
                      <a:pt x="174" y="59"/>
                    </a:cubicBezTo>
                    <a:cubicBezTo>
                      <a:pt x="174" y="59"/>
                      <a:pt x="174" y="59"/>
                      <a:pt x="174" y="59"/>
                    </a:cubicBezTo>
                    <a:cubicBezTo>
                      <a:pt x="174" y="59"/>
                      <a:pt x="174" y="59"/>
                      <a:pt x="174" y="59"/>
                    </a:cubicBezTo>
                    <a:cubicBezTo>
                      <a:pt x="174" y="59"/>
                      <a:pt x="175" y="59"/>
                      <a:pt x="175" y="59"/>
                    </a:cubicBezTo>
                    <a:cubicBezTo>
                      <a:pt x="175" y="59"/>
                      <a:pt x="175" y="59"/>
                      <a:pt x="175" y="59"/>
                    </a:cubicBezTo>
                    <a:cubicBezTo>
                      <a:pt x="175" y="59"/>
                      <a:pt x="175" y="59"/>
                      <a:pt x="175" y="59"/>
                    </a:cubicBezTo>
                    <a:cubicBezTo>
                      <a:pt x="175" y="59"/>
                      <a:pt x="175" y="59"/>
                      <a:pt x="175" y="59"/>
                    </a:cubicBezTo>
                    <a:cubicBezTo>
                      <a:pt x="175" y="59"/>
                      <a:pt x="175" y="59"/>
                      <a:pt x="175" y="59"/>
                    </a:cubicBezTo>
                    <a:cubicBezTo>
                      <a:pt x="175" y="59"/>
                      <a:pt x="175" y="59"/>
                      <a:pt x="175" y="59"/>
                    </a:cubicBezTo>
                    <a:cubicBezTo>
                      <a:pt x="175" y="59"/>
                      <a:pt x="175" y="59"/>
                      <a:pt x="175" y="59"/>
                    </a:cubicBezTo>
                    <a:cubicBezTo>
                      <a:pt x="175" y="59"/>
                      <a:pt x="175" y="59"/>
                      <a:pt x="175" y="59"/>
                    </a:cubicBezTo>
                    <a:cubicBezTo>
                      <a:pt x="175" y="59"/>
                      <a:pt x="175" y="59"/>
                      <a:pt x="175" y="59"/>
                    </a:cubicBezTo>
                    <a:cubicBezTo>
                      <a:pt x="175" y="59"/>
                      <a:pt x="175" y="59"/>
                      <a:pt x="175" y="59"/>
                    </a:cubicBezTo>
                    <a:cubicBezTo>
                      <a:pt x="175" y="59"/>
                      <a:pt x="175" y="59"/>
                      <a:pt x="175" y="59"/>
                    </a:cubicBezTo>
                    <a:cubicBezTo>
                      <a:pt x="175" y="59"/>
                      <a:pt x="175" y="59"/>
                      <a:pt x="175" y="59"/>
                    </a:cubicBezTo>
                    <a:cubicBezTo>
                      <a:pt x="176" y="59"/>
                      <a:pt x="176" y="58"/>
                      <a:pt x="176" y="58"/>
                    </a:cubicBezTo>
                    <a:cubicBezTo>
                      <a:pt x="176" y="58"/>
                      <a:pt x="176" y="58"/>
                      <a:pt x="176" y="58"/>
                    </a:cubicBezTo>
                    <a:cubicBezTo>
                      <a:pt x="176" y="58"/>
                      <a:pt x="177" y="58"/>
                      <a:pt x="177" y="58"/>
                    </a:cubicBezTo>
                    <a:cubicBezTo>
                      <a:pt x="177" y="57"/>
                      <a:pt x="177" y="57"/>
                      <a:pt x="177" y="57"/>
                    </a:cubicBezTo>
                    <a:cubicBezTo>
                      <a:pt x="177" y="57"/>
                      <a:pt x="177" y="56"/>
                      <a:pt x="177" y="56"/>
                    </a:cubicBezTo>
                    <a:cubicBezTo>
                      <a:pt x="177" y="56"/>
                      <a:pt x="177" y="56"/>
                      <a:pt x="177" y="56"/>
                    </a:cubicBezTo>
                    <a:cubicBezTo>
                      <a:pt x="177" y="56"/>
                      <a:pt x="177" y="56"/>
                      <a:pt x="177" y="56"/>
                    </a:cubicBezTo>
                    <a:cubicBezTo>
                      <a:pt x="177" y="56"/>
                      <a:pt x="177" y="56"/>
                      <a:pt x="177" y="55"/>
                    </a:cubicBezTo>
                    <a:cubicBezTo>
                      <a:pt x="177" y="55"/>
                      <a:pt x="177" y="55"/>
                      <a:pt x="177" y="55"/>
                    </a:cubicBezTo>
                    <a:cubicBezTo>
                      <a:pt x="177" y="55"/>
                      <a:pt x="177" y="54"/>
                      <a:pt x="177" y="54"/>
                    </a:cubicBezTo>
                    <a:cubicBezTo>
                      <a:pt x="177" y="54"/>
                      <a:pt x="177" y="54"/>
                      <a:pt x="177" y="54"/>
                    </a:cubicBezTo>
                    <a:cubicBezTo>
                      <a:pt x="177" y="54"/>
                      <a:pt x="178" y="54"/>
                      <a:pt x="178" y="53"/>
                    </a:cubicBezTo>
                    <a:cubicBezTo>
                      <a:pt x="178" y="53"/>
                      <a:pt x="178" y="52"/>
                      <a:pt x="178" y="52"/>
                    </a:cubicBezTo>
                    <a:cubicBezTo>
                      <a:pt x="178" y="52"/>
                      <a:pt x="178" y="52"/>
                      <a:pt x="178" y="52"/>
                    </a:cubicBezTo>
                    <a:cubicBezTo>
                      <a:pt x="178" y="51"/>
                      <a:pt x="178" y="51"/>
                      <a:pt x="178" y="51"/>
                    </a:cubicBezTo>
                    <a:cubicBezTo>
                      <a:pt x="178" y="51"/>
                      <a:pt x="178" y="51"/>
                      <a:pt x="178" y="51"/>
                    </a:cubicBezTo>
                    <a:cubicBezTo>
                      <a:pt x="178" y="51"/>
                      <a:pt x="178" y="50"/>
                      <a:pt x="178" y="50"/>
                    </a:cubicBezTo>
                    <a:cubicBezTo>
                      <a:pt x="177" y="50"/>
                      <a:pt x="178" y="49"/>
                      <a:pt x="178" y="49"/>
                    </a:cubicBezTo>
                    <a:cubicBezTo>
                      <a:pt x="178" y="49"/>
                      <a:pt x="178" y="48"/>
                      <a:pt x="178" y="48"/>
                    </a:cubicBezTo>
                    <a:cubicBezTo>
                      <a:pt x="178" y="47"/>
                      <a:pt x="177" y="47"/>
                      <a:pt x="177" y="47"/>
                    </a:cubicBezTo>
                    <a:cubicBezTo>
                      <a:pt x="177" y="47"/>
                      <a:pt x="177" y="47"/>
                      <a:pt x="177" y="47"/>
                    </a:cubicBezTo>
                    <a:cubicBezTo>
                      <a:pt x="177" y="47"/>
                      <a:pt x="177" y="47"/>
                      <a:pt x="177" y="46"/>
                    </a:cubicBezTo>
                    <a:cubicBezTo>
                      <a:pt x="177" y="46"/>
                      <a:pt x="177" y="46"/>
                      <a:pt x="177" y="46"/>
                    </a:cubicBezTo>
                    <a:cubicBezTo>
                      <a:pt x="177" y="46"/>
                      <a:pt x="177" y="46"/>
                      <a:pt x="177" y="46"/>
                    </a:cubicBezTo>
                    <a:cubicBezTo>
                      <a:pt x="177" y="46"/>
                      <a:pt x="177" y="46"/>
                      <a:pt x="177" y="45"/>
                    </a:cubicBezTo>
                    <a:cubicBezTo>
                      <a:pt x="177" y="45"/>
                      <a:pt x="177" y="45"/>
                      <a:pt x="176" y="45"/>
                    </a:cubicBezTo>
                    <a:cubicBezTo>
                      <a:pt x="176" y="45"/>
                      <a:pt x="176" y="45"/>
                      <a:pt x="176" y="45"/>
                    </a:cubicBezTo>
                    <a:cubicBezTo>
                      <a:pt x="176" y="44"/>
                      <a:pt x="176" y="44"/>
                      <a:pt x="176" y="44"/>
                    </a:cubicBezTo>
                    <a:cubicBezTo>
                      <a:pt x="176" y="44"/>
                      <a:pt x="176" y="44"/>
                      <a:pt x="176" y="44"/>
                    </a:cubicBezTo>
                    <a:cubicBezTo>
                      <a:pt x="176" y="44"/>
                      <a:pt x="176" y="44"/>
                      <a:pt x="176" y="44"/>
                    </a:cubicBezTo>
                    <a:cubicBezTo>
                      <a:pt x="176" y="44"/>
                      <a:pt x="176" y="44"/>
                      <a:pt x="176" y="44"/>
                    </a:cubicBezTo>
                    <a:cubicBezTo>
                      <a:pt x="176" y="44"/>
                      <a:pt x="176" y="44"/>
                      <a:pt x="176" y="44"/>
                    </a:cubicBezTo>
                    <a:cubicBezTo>
                      <a:pt x="176" y="44"/>
                      <a:pt x="176" y="44"/>
                      <a:pt x="176" y="43"/>
                    </a:cubicBezTo>
                    <a:cubicBezTo>
                      <a:pt x="176" y="43"/>
                      <a:pt x="176" y="43"/>
                      <a:pt x="176" y="43"/>
                    </a:cubicBezTo>
                    <a:cubicBezTo>
                      <a:pt x="175" y="43"/>
                      <a:pt x="175" y="43"/>
                      <a:pt x="175" y="43"/>
                    </a:cubicBezTo>
                    <a:cubicBezTo>
                      <a:pt x="175" y="43"/>
                      <a:pt x="175" y="43"/>
                      <a:pt x="176" y="43"/>
                    </a:cubicBezTo>
                    <a:cubicBezTo>
                      <a:pt x="176" y="43"/>
                      <a:pt x="176" y="43"/>
                      <a:pt x="176" y="43"/>
                    </a:cubicBezTo>
                    <a:cubicBezTo>
                      <a:pt x="176" y="43"/>
                      <a:pt x="176" y="43"/>
                      <a:pt x="176" y="42"/>
                    </a:cubicBezTo>
                    <a:cubicBezTo>
                      <a:pt x="176" y="42"/>
                      <a:pt x="176" y="42"/>
                      <a:pt x="176" y="42"/>
                    </a:cubicBezTo>
                    <a:cubicBezTo>
                      <a:pt x="176" y="42"/>
                      <a:pt x="176" y="42"/>
                      <a:pt x="176" y="42"/>
                    </a:cubicBezTo>
                    <a:cubicBezTo>
                      <a:pt x="176" y="42"/>
                      <a:pt x="176" y="42"/>
                      <a:pt x="176" y="42"/>
                    </a:cubicBezTo>
                    <a:cubicBezTo>
                      <a:pt x="175" y="42"/>
                      <a:pt x="175" y="42"/>
                      <a:pt x="175" y="42"/>
                    </a:cubicBezTo>
                    <a:cubicBezTo>
                      <a:pt x="175" y="41"/>
                      <a:pt x="175" y="41"/>
                      <a:pt x="175" y="41"/>
                    </a:cubicBezTo>
                    <a:cubicBezTo>
                      <a:pt x="175" y="41"/>
                      <a:pt x="175" y="41"/>
                      <a:pt x="175" y="41"/>
                    </a:cubicBezTo>
                    <a:cubicBezTo>
                      <a:pt x="175" y="41"/>
                      <a:pt x="175" y="41"/>
                      <a:pt x="175" y="41"/>
                    </a:cubicBezTo>
                    <a:cubicBezTo>
                      <a:pt x="175" y="41"/>
                      <a:pt x="175" y="41"/>
                      <a:pt x="175" y="41"/>
                    </a:cubicBezTo>
                    <a:cubicBezTo>
                      <a:pt x="175" y="41"/>
                      <a:pt x="175" y="41"/>
                      <a:pt x="175" y="40"/>
                    </a:cubicBezTo>
                    <a:cubicBezTo>
                      <a:pt x="175" y="40"/>
                      <a:pt x="174" y="40"/>
                      <a:pt x="174" y="40"/>
                    </a:cubicBezTo>
                    <a:cubicBezTo>
                      <a:pt x="174" y="40"/>
                      <a:pt x="174" y="40"/>
                      <a:pt x="174" y="40"/>
                    </a:cubicBezTo>
                    <a:cubicBezTo>
                      <a:pt x="174" y="40"/>
                      <a:pt x="174" y="40"/>
                      <a:pt x="174" y="40"/>
                    </a:cubicBezTo>
                    <a:cubicBezTo>
                      <a:pt x="174" y="40"/>
                      <a:pt x="174" y="40"/>
                      <a:pt x="174" y="40"/>
                    </a:cubicBezTo>
                    <a:cubicBezTo>
                      <a:pt x="174" y="40"/>
                      <a:pt x="174" y="40"/>
                      <a:pt x="174" y="40"/>
                    </a:cubicBezTo>
                    <a:cubicBezTo>
                      <a:pt x="174" y="40"/>
                      <a:pt x="174" y="40"/>
                      <a:pt x="174" y="40"/>
                    </a:cubicBezTo>
                    <a:cubicBezTo>
                      <a:pt x="174" y="40"/>
                      <a:pt x="174" y="40"/>
                      <a:pt x="174" y="40"/>
                    </a:cubicBezTo>
                    <a:cubicBezTo>
                      <a:pt x="174" y="40"/>
                      <a:pt x="174" y="40"/>
                      <a:pt x="174" y="40"/>
                    </a:cubicBezTo>
                    <a:cubicBezTo>
                      <a:pt x="174" y="40"/>
                      <a:pt x="174" y="40"/>
                      <a:pt x="174" y="39"/>
                    </a:cubicBezTo>
                    <a:cubicBezTo>
                      <a:pt x="174" y="39"/>
                      <a:pt x="174" y="39"/>
                      <a:pt x="174" y="39"/>
                    </a:cubicBezTo>
                    <a:cubicBezTo>
                      <a:pt x="174" y="39"/>
                      <a:pt x="173" y="39"/>
                      <a:pt x="173" y="39"/>
                    </a:cubicBezTo>
                    <a:cubicBezTo>
                      <a:pt x="173" y="39"/>
                      <a:pt x="173" y="39"/>
                      <a:pt x="173" y="39"/>
                    </a:cubicBezTo>
                    <a:cubicBezTo>
                      <a:pt x="173" y="39"/>
                      <a:pt x="173" y="39"/>
                      <a:pt x="173" y="39"/>
                    </a:cubicBezTo>
                    <a:cubicBezTo>
                      <a:pt x="173" y="39"/>
                      <a:pt x="173" y="39"/>
                      <a:pt x="172" y="39"/>
                    </a:cubicBezTo>
                    <a:cubicBezTo>
                      <a:pt x="172" y="39"/>
                      <a:pt x="172" y="39"/>
                      <a:pt x="172" y="39"/>
                    </a:cubicBezTo>
                    <a:cubicBezTo>
                      <a:pt x="172" y="38"/>
                      <a:pt x="172" y="38"/>
                      <a:pt x="172" y="38"/>
                    </a:cubicBezTo>
                    <a:cubicBezTo>
                      <a:pt x="172" y="38"/>
                      <a:pt x="172" y="38"/>
                      <a:pt x="172" y="38"/>
                    </a:cubicBezTo>
                    <a:cubicBezTo>
                      <a:pt x="172" y="38"/>
                      <a:pt x="171" y="38"/>
                      <a:pt x="171" y="38"/>
                    </a:cubicBezTo>
                    <a:cubicBezTo>
                      <a:pt x="171" y="38"/>
                      <a:pt x="171" y="38"/>
                      <a:pt x="171" y="38"/>
                    </a:cubicBezTo>
                    <a:cubicBezTo>
                      <a:pt x="171" y="38"/>
                      <a:pt x="171" y="38"/>
                      <a:pt x="171" y="38"/>
                    </a:cubicBezTo>
                    <a:cubicBezTo>
                      <a:pt x="171" y="38"/>
                      <a:pt x="171" y="38"/>
                      <a:pt x="171" y="38"/>
                    </a:cubicBezTo>
                    <a:cubicBezTo>
                      <a:pt x="171" y="38"/>
                      <a:pt x="171" y="38"/>
                      <a:pt x="171" y="38"/>
                    </a:cubicBezTo>
                    <a:cubicBezTo>
                      <a:pt x="171" y="38"/>
                      <a:pt x="170" y="38"/>
                      <a:pt x="170" y="38"/>
                    </a:cubicBezTo>
                    <a:cubicBezTo>
                      <a:pt x="170" y="38"/>
                      <a:pt x="171" y="39"/>
                      <a:pt x="171" y="39"/>
                    </a:cubicBezTo>
                    <a:cubicBezTo>
                      <a:pt x="171" y="39"/>
                      <a:pt x="171" y="39"/>
                      <a:pt x="171" y="39"/>
                    </a:cubicBezTo>
                    <a:cubicBezTo>
                      <a:pt x="171" y="39"/>
                      <a:pt x="171" y="39"/>
                      <a:pt x="171" y="39"/>
                    </a:cubicBezTo>
                    <a:cubicBezTo>
                      <a:pt x="171" y="39"/>
                      <a:pt x="171" y="39"/>
                      <a:pt x="171" y="39"/>
                    </a:cubicBezTo>
                    <a:cubicBezTo>
                      <a:pt x="171" y="39"/>
                      <a:pt x="171" y="39"/>
                      <a:pt x="171" y="39"/>
                    </a:cubicBezTo>
                    <a:cubicBezTo>
                      <a:pt x="171" y="39"/>
                      <a:pt x="171" y="39"/>
                      <a:pt x="171" y="39"/>
                    </a:cubicBezTo>
                    <a:cubicBezTo>
                      <a:pt x="171" y="39"/>
                      <a:pt x="171" y="39"/>
                      <a:pt x="171" y="39"/>
                    </a:cubicBezTo>
                    <a:cubicBezTo>
                      <a:pt x="171" y="39"/>
                      <a:pt x="171" y="39"/>
                      <a:pt x="171" y="39"/>
                    </a:cubicBezTo>
                    <a:cubicBezTo>
                      <a:pt x="171" y="39"/>
                      <a:pt x="171" y="39"/>
                      <a:pt x="171" y="39"/>
                    </a:cubicBezTo>
                    <a:cubicBezTo>
                      <a:pt x="171" y="39"/>
                      <a:pt x="171" y="39"/>
                      <a:pt x="171" y="39"/>
                    </a:cubicBezTo>
                    <a:cubicBezTo>
                      <a:pt x="170" y="39"/>
                      <a:pt x="170" y="39"/>
                      <a:pt x="170" y="39"/>
                    </a:cubicBezTo>
                    <a:cubicBezTo>
                      <a:pt x="170" y="39"/>
                      <a:pt x="170" y="39"/>
                      <a:pt x="170" y="39"/>
                    </a:cubicBezTo>
                    <a:cubicBezTo>
                      <a:pt x="170" y="39"/>
                      <a:pt x="170" y="39"/>
                      <a:pt x="170" y="39"/>
                    </a:cubicBezTo>
                    <a:cubicBezTo>
                      <a:pt x="170" y="39"/>
                      <a:pt x="170" y="40"/>
                      <a:pt x="170" y="40"/>
                    </a:cubicBezTo>
                    <a:cubicBezTo>
                      <a:pt x="170" y="40"/>
                      <a:pt x="170" y="40"/>
                      <a:pt x="170" y="40"/>
                    </a:cubicBezTo>
                    <a:cubicBezTo>
                      <a:pt x="170" y="40"/>
                      <a:pt x="170" y="40"/>
                      <a:pt x="170" y="40"/>
                    </a:cubicBezTo>
                    <a:cubicBezTo>
                      <a:pt x="170" y="40"/>
                      <a:pt x="170" y="40"/>
                      <a:pt x="170" y="40"/>
                    </a:cubicBezTo>
                    <a:cubicBezTo>
                      <a:pt x="170" y="40"/>
                      <a:pt x="170" y="40"/>
                      <a:pt x="170" y="40"/>
                    </a:cubicBezTo>
                    <a:cubicBezTo>
                      <a:pt x="170" y="39"/>
                      <a:pt x="170" y="39"/>
                      <a:pt x="170" y="39"/>
                    </a:cubicBezTo>
                    <a:cubicBezTo>
                      <a:pt x="170" y="39"/>
                      <a:pt x="170" y="39"/>
                      <a:pt x="170" y="39"/>
                    </a:cubicBezTo>
                    <a:cubicBezTo>
                      <a:pt x="170" y="39"/>
                      <a:pt x="170" y="39"/>
                      <a:pt x="170" y="39"/>
                    </a:cubicBezTo>
                    <a:cubicBezTo>
                      <a:pt x="170" y="39"/>
                      <a:pt x="170" y="39"/>
                      <a:pt x="170" y="39"/>
                    </a:cubicBezTo>
                    <a:cubicBezTo>
                      <a:pt x="170" y="39"/>
                      <a:pt x="170" y="39"/>
                      <a:pt x="170" y="39"/>
                    </a:cubicBezTo>
                    <a:cubicBezTo>
                      <a:pt x="170" y="39"/>
                      <a:pt x="170" y="39"/>
                      <a:pt x="170" y="39"/>
                    </a:cubicBezTo>
                    <a:cubicBezTo>
                      <a:pt x="170" y="39"/>
                      <a:pt x="170" y="39"/>
                      <a:pt x="170" y="39"/>
                    </a:cubicBezTo>
                    <a:cubicBezTo>
                      <a:pt x="170" y="39"/>
                      <a:pt x="170" y="39"/>
                      <a:pt x="169" y="39"/>
                    </a:cubicBezTo>
                    <a:cubicBezTo>
                      <a:pt x="169" y="39"/>
                      <a:pt x="169" y="39"/>
                      <a:pt x="169" y="39"/>
                    </a:cubicBezTo>
                    <a:cubicBezTo>
                      <a:pt x="169" y="39"/>
                      <a:pt x="169" y="39"/>
                      <a:pt x="169" y="39"/>
                    </a:cubicBezTo>
                    <a:cubicBezTo>
                      <a:pt x="169" y="38"/>
                      <a:pt x="169" y="38"/>
                      <a:pt x="169" y="38"/>
                    </a:cubicBezTo>
                    <a:cubicBezTo>
                      <a:pt x="169" y="38"/>
                      <a:pt x="169" y="38"/>
                      <a:pt x="169" y="38"/>
                    </a:cubicBezTo>
                    <a:cubicBezTo>
                      <a:pt x="169" y="38"/>
                      <a:pt x="169" y="38"/>
                      <a:pt x="169" y="38"/>
                    </a:cubicBezTo>
                    <a:cubicBezTo>
                      <a:pt x="169" y="38"/>
                      <a:pt x="169" y="38"/>
                      <a:pt x="169" y="38"/>
                    </a:cubicBezTo>
                    <a:cubicBezTo>
                      <a:pt x="169" y="38"/>
                      <a:pt x="169" y="38"/>
                      <a:pt x="169" y="39"/>
                    </a:cubicBezTo>
                    <a:cubicBezTo>
                      <a:pt x="169" y="39"/>
                      <a:pt x="169" y="39"/>
                      <a:pt x="169" y="39"/>
                    </a:cubicBezTo>
                    <a:cubicBezTo>
                      <a:pt x="169" y="39"/>
                      <a:pt x="169" y="39"/>
                      <a:pt x="169" y="39"/>
                    </a:cubicBezTo>
                    <a:cubicBezTo>
                      <a:pt x="169" y="39"/>
                      <a:pt x="169" y="39"/>
                      <a:pt x="169" y="39"/>
                    </a:cubicBezTo>
                    <a:cubicBezTo>
                      <a:pt x="169" y="39"/>
                      <a:pt x="169" y="39"/>
                      <a:pt x="169" y="39"/>
                    </a:cubicBezTo>
                    <a:cubicBezTo>
                      <a:pt x="169" y="39"/>
                      <a:pt x="169" y="39"/>
                      <a:pt x="169" y="39"/>
                    </a:cubicBezTo>
                    <a:cubicBezTo>
                      <a:pt x="169" y="39"/>
                      <a:pt x="169" y="39"/>
                      <a:pt x="169" y="39"/>
                    </a:cubicBezTo>
                    <a:cubicBezTo>
                      <a:pt x="169" y="39"/>
                      <a:pt x="169" y="39"/>
                      <a:pt x="169" y="39"/>
                    </a:cubicBezTo>
                    <a:cubicBezTo>
                      <a:pt x="169" y="39"/>
                      <a:pt x="169" y="39"/>
                      <a:pt x="169" y="39"/>
                    </a:cubicBezTo>
                    <a:cubicBezTo>
                      <a:pt x="169" y="39"/>
                      <a:pt x="169" y="39"/>
                      <a:pt x="169" y="39"/>
                    </a:cubicBezTo>
                    <a:cubicBezTo>
                      <a:pt x="169" y="39"/>
                      <a:pt x="169" y="38"/>
                      <a:pt x="169" y="38"/>
                    </a:cubicBezTo>
                    <a:cubicBezTo>
                      <a:pt x="169" y="38"/>
                      <a:pt x="168" y="38"/>
                      <a:pt x="168" y="38"/>
                    </a:cubicBezTo>
                    <a:cubicBezTo>
                      <a:pt x="168" y="38"/>
                      <a:pt x="168" y="38"/>
                      <a:pt x="168" y="38"/>
                    </a:cubicBezTo>
                    <a:cubicBezTo>
                      <a:pt x="168" y="38"/>
                      <a:pt x="168" y="38"/>
                      <a:pt x="168" y="38"/>
                    </a:cubicBezTo>
                    <a:cubicBezTo>
                      <a:pt x="168" y="38"/>
                      <a:pt x="168" y="38"/>
                      <a:pt x="168" y="38"/>
                    </a:cubicBezTo>
                    <a:cubicBezTo>
                      <a:pt x="168" y="38"/>
                      <a:pt x="168" y="38"/>
                      <a:pt x="168" y="38"/>
                    </a:cubicBezTo>
                    <a:cubicBezTo>
                      <a:pt x="168" y="38"/>
                      <a:pt x="168" y="38"/>
                      <a:pt x="168" y="38"/>
                    </a:cubicBezTo>
                    <a:cubicBezTo>
                      <a:pt x="168" y="38"/>
                      <a:pt x="168" y="38"/>
                      <a:pt x="167" y="38"/>
                    </a:cubicBezTo>
                    <a:cubicBezTo>
                      <a:pt x="167" y="38"/>
                      <a:pt x="167" y="38"/>
                      <a:pt x="167" y="38"/>
                    </a:cubicBezTo>
                    <a:cubicBezTo>
                      <a:pt x="167" y="38"/>
                      <a:pt x="167" y="38"/>
                      <a:pt x="167" y="38"/>
                    </a:cubicBezTo>
                    <a:cubicBezTo>
                      <a:pt x="167" y="38"/>
                      <a:pt x="167" y="38"/>
                      <a:pt x="167" y="38"/>
                    </a:cubicBezTo>
                    <a:cubicBezTo>
                      <a:pt x="167" y="38"/>
                      <a:pt x="167" y="38"/>
                      <a:pt x="167" y="38"/>
                    </a:cubicBezTo>
                    <a:cubicBezTo>
                      <a:pt x="167" y="38"/>
                      <a:pt x="167" y="38"/>
                      <a:pt x="167" y="38"/>
                    </a:cubicBezTo>
                    <a:cubicBezTo>
                      <a:pt x="167" y="38"/>
                      <a:pt x="167" y="38"/>
                      <a:pt x="167" y="38"/>
                    </a:cubicBezTo>
                    <a:cubicBezTo>
                      <a:pt x="166" y="38"/>
                      <a:pt x="166" y="38"/>
                      <a:pt x="166" y="38"/>
                    </a:cubicBezTo>
                    <a:cubicBezTo>
                      <a:pt x="166" y="37"/>
                      <a:pt x="167" y="37"/>
                      <a:pt x="167" y="37"/>
                    </a:cubicBezTo>
                    <a:cubicBezTo>
                      <a:pt x="167" y="37"/>
                      <a:pt x="167" y="37"/>
                      <a:pt x="167" y="37"/>
                    </a:cubicBezTo>
                    <a:cubicBezTo>
                      <a:pt x="167" y="37"/>
                      <a:pt x="167" y="37"/>
                      <a:pt x="167" y="37"/>
                    </a:cubicBezTo>
                    <a:cubicBezTo>
                      <a:pt x="167" y="36"/>
                      <a:pt x="167" y="36"/>
                      <a:pt x="167" y="36"/>
                    </a:cubicBezTo>
                    <a:cubicBezTo>
                      <a:pt x="167" y="36"/>
                      <a:pt x="167" y="36"/>
                      <a:pt x="167" y="36"/>
                    </a:cubicBezTo>
                    <a:cubicBezTo>
                      <a:pt x="167" y="36"/>
                      <a:pt x="167" y="36"/>
                      <a:pt x="167" y="36"/>
                    </a:cubicBezTo>
                    <a:cubicBezTo>
                      <a:pt x="167" y="36"/>
                      <a:pt x="167" y="36"/>
                      <a:pt x="167" y="36"/>
                    </a:cubicBezTo>
                    <a:cubicBezTo>
                      <a:pt x="167" y="36"/>
                      <a:pt x="167" y="36"/>
                      <a:pt x="167" y="36"/>
                    </a:cubicBezTo>
                    <a:cubicBezTo>
                      <a:pt x="167" y="36"/>
                      <a:pt x="167" y="36"/>
                      <a:pt x="167" y="36"/>
                    </a:cubicBezTo>
                    <a:cubicBezTo>
                      <a:pt x="167" y="36"/>
                      <a:pt x="167" y="36"/>
                      <a:pt x="167" y="35"/>
                    </a:cubicBezTo>
                    <a:cubicBezTo>
                      <a:pt x="167" y="35"/>
                      <a:pt x="167" y="35"/>
                      <a:pt x="167" y="35"/>
                    </a:cubicBezTo>
                    <a:cubicBezTo>
                      <a:pt x="167" y="35"/>
                      <a:pt x="167" y="35"/>
                      <a:pt x="167" y="35"/>
                    </a:cubicBezTo>
                    <a:cubicBezTo>
                      <a:pt x="167" y="35"/>
                      <a:pt x="167" y="35"/>
                      <a:pt x="167" y="34"/>
                    </a:cubicBezTo>
                    <a:cubicBezTo>
                      <a:pt x="167" y="34"/>
                      <a:pt x="167" y="34"/>
                      <a:pt x="167" y="33"/>
                    </a:cubicBezTo>
                    <a:cubicBezTo>
                      <a:pt x="167" y="33"/>
                      <a:pt x="168" y="33"/>
                      <a:pt x="168" y="33"/>
                    </a:cubicBezTo>
                    <a:cubicBezTo>
                      <a:pt x="168" y="33"/>
                      <a:pt x="168" y="33"/>
                      <a:pt x="168" y="33"/>
                    </a:cubicBezTo>
                    <a:cubicBezTo>
                      <a:pt x="168" y="33"/>
                      <a:pt x="168" y="33"/>
                      <a:pt x="168" y="33"/>
                    </a:cubicBezTo>
                    <a:cubicBezTo>
                      <a:pt x="168" y="33"/>
                      <a:pt x="168" y="33"/>
                      <a:pt x="168" y="33"/>
                    </a:cubicBezTo>
                    <a:cubicBezTo>
                      <a:pt x="168" y="33"/>
                      <a:pt x="168" y="32"/>
                      <a:pt x="168" y="32"/>
                    </a:cubicBezTo>
                    <a:cubicBezTo>
                      <a:pt x="168" y="32"/>
                      <a:pt x="168" y="32"/>
                      <a:pt x="168" y="32"/>
                    </a:cubicBezTo>
                    <a:cubicBezTo>
                      <a:pt x="168" y="32"/>
                      <a:pt x="168" y="32"/>
                      <a:pt x="168" y="31"/>
                    </a:cubicBezTo>
                    <a:cubicBezTo>
                      <a:pt x="168" y="31"/>
                      <a:pt x="168" y="30"/>
                      <a:pt x="168" y="30"/>
                    </a:cubicBezTo>
                    <a:cubicBezTo>
                      <a:pt x="168" y="30"/>
                      <a:pt x="168" y="30"/>
                      <a:pt x="168" y="30"/>
                    </a:cubicBezTo>
                    <a:cubicBezTo>
                      <a:pt x="168" y="30"/>
                      <a:pt x="168" y="30"/>
                      <a:pt x="168" y="30"/>
                    </a:cubicBezTo>
                    <a:cubicBezTo>
                      <a:pt x="169" y="30"/>
                      <a:pt x="169" y="29"/>
                      <a:pt x="169" y="29"/>
                    </a:cubicBezTo>
                    <a:cubicBezTo>
                      <a:pt x="169" y="29"/>
                      <a:pt x="169" y="29"/>
                      <a:pt x="169" y="29"/>
                    </a:cubicBezTo>
                    <a:cubicBezTo>
                      <a:pt x="169" y="29"/>
                      <a:pt x="169" y="29"/>
                      <a:pt x="169" y="29"/>
                    </a:cubicBezTo>
                    <a:cubicBezTo>
                      <a:pt x="169" y="29"/>
                      <a:pt x="169" y="29"/>
                      <a:pt x="169" y="29"/>
                    </a:cubicBezTo>
                    <a:cubicBezTo>
                      <a:pt x="169" y="29"/>
                      <a:pt x="169" y="29"/>
                      <a:pt x="169" y="29"/>
                    </a:cubicBezTo>
                    <a:cubicBezTo>
                      <a:pt x="169" y="29"/>
                      <a:pt x="170" y="29"/>
                      <a:pt x="170" y="29"/>
                    </a:cubicBezTo>
                    <a:cubicBezTo>
                      <a:pt x="170" y="29"/>
                      <a:pt x="170" y="29"/>
                      <a:pt x="170" y="28"/>
                    </a:cubicBezTo>
                    <a:cubicBezTo>
                      <a:pt x="171" y="28"/>
                      <a:pt x="171" y="28"/>
                      <a:pt x="171" y="28"/>
                    </a:cubicBezTo>
                    <a:cubicBezTo>
                      <a:pt x="171" y="28"/>
                      <a:pt x="171" y="28"/>
                      <a:pt x="171" y="28"/>
                    </a:cubicBezTo>
                    <a:cubicBezTo>
                      <a:pt x="171" y="28"/>
                      <a:pt x="171" y="28"/>
                      <a:pt x="171" y="28"/>
                    </a:cubicBezTo>
                    <a:cubicBezTo>
                      <a:pt x="171" y="28"/>
                      <a:pt x="171" y="28"/>
                      <a:pt x="171" y="28"/>
                    </a:cubicBezTo>
                    <a:cubicBezTo>
                      <a:pt x="171" y="28"/>
                      <a:pt x="171" y="28"/>
                      <a:pt x="171" y="28"/>
                    </a:cubicBezTo>
                    <a:cubicBezTo>
                      <a:pt x="171" y="28"/>
                      <a:pt x="171" y="28"/>
                      <a:pt x="171" y="28"/>
                    </a:cubicBezTo>
                    <a:cubicBezTo>
                      <a:pt x="171" y="28"/>
                      <a:pt x="171" y="28"/>
                      <a:pt x="171" y="28"/>
                    </a:cubicBezTo>
                    <a:cubicBezTo>
                      <a:pt x="171" y="28"/>
                      <a:pt x="171" y="28"/>
                      <a:pt x="171" y="28"/>
                    </a:cubicBezTo>
                    <a:cubicBezTo>
                      <a:pt x="171" y="28"/>
                      <a:pt x="171" y="28"/>
                      <a:pt x="171" y="28"/>
                    </a:cubicBezTo>
                    <a:cubicBezTo>
                      <a:pt x="171" y="28"/>
                      <a:pt x="171" y="29"/>
                      <a:pt x="171" y="29"/>
                    </a:cubicBezTo>
                    <a:cubicBezTo>
                      <a:pt x="171" y="29"/>
                      <a:pt x="171" y="29"/>
                      <a:pt x="171" y="29"/>
                    </a:cubicBezTo>
                    <a:cubicBezTo>
                      <a:pt x="171" y="29"/>
                      <a:pt x="172" y="29"/>
                      <a:pt x="172" y="29"/>
                    </a:cubicBezTo>
                    <a:cubicBezTo>
                      <a:pt x="172" y="29"/>
                      <a:pt x="172" y="29"/>
                      <a:pt x="172" y="29"/>
                    </a:cubicBezTo>
                    <a:cubicBezTo>
                      <a:pt x="172" y="29"/>
                      <a:pt x="172" y="29"/>
                      <a:pt x="172" y="28"/>
                    </a:cubicBezTo>
                    <a:cubicBezTo>
                      <a:pt x="172" y="28"/>
                      <a:pt x="172" y="28"/>
                      <a:pt x="172" y="28"/>
                    </a:cubicBezTo>
                    <a:cubicBezTo>
                      <a:pt x="172" y="28"/>
                      <a:pt x="172" y="28"/>
                      <a:pt x="172" y="28"/>
                    </a:cubicBezTo>
                    <a:cubicBezTo>
                      <a:pt x="172" y="28"/>
                      <a:pt x="172" y="28"/>
                      <a:pt x="172" y="28"/>
                    </a:cubicBezTo>
                    <a:cubicBezTo>
                      <a:pt x="172" y="28"/>
                      <a:pt x="172" y="28"/>
                      <a:pt x="172" y="28"/>
                    </a:cubicBezTo>
                    <a:cubicBezTo>
                      <a:pt x="172" y="28"/>
                      <a:pt x="172" y="28"/>
                      <a:pt x="172" y="28"/>
                    </a:cubicBezTo>
                    <a:cubicBezTo>
                      <a:pt x="173" y="28"/>
                      <a:pt x="173" y="28"/>
                      <a:pt x="173" y="29"/>
                    </a:cubicBezTo>
                    <a:cubicBezTo>
                      <a:pt x="173" y="29"/>
                      <a:pt x="173" y="29"/>
                      <a:pt x="173" y="29"/>
                    </a:cubicBezTo>
                    <a:cubicBezTo>
                      <a:pt x="173" y="29"/>
                      <a:pt x="173" y="28"/>
                      <a:pt x="173" y="28"/>
                    </a:cubicBezTo>
                    <a:cubicBezTo>
                      <a:pt x="173" y="28"/>
                      <a:pt x="173" y="28"/>
                      <a:pt x="173" y="28"/>
                    </a:cubicBezTo>
                    <a:cubicBezTo>
                      <a:pt x="173" y="28"/>
                      <a:pt x="173" y="28"/>
                      <a:pt x="173" y="28"/>
                    </a:cubicBezTo>
                    <a:cubicBezTo>
                      <a:pt x="173" y="28"/>
                      <a:pt x="173" y="28"/>
                      <a:pt x="173" y="28"/>
                    </a:cubicBezTo>
                    <a:cubicBezTo>
                      <a:pt x="173" y="28"/>
                      <a:pt x="173" y="28"/>
                      <a:pt x="173" y="28"/>
                    </a:cubicBezTo>
                    <a:cubicBezTo>
                      <a:pt x="173" y="28"/>
                      <a:pt x="173" y="28"/>
                      <a:pt x="173" y="28"/>
                    </a:cubicBezTo>
                    <a:cubicBezTo>
                      <a:pt x="173" y="28"/>
                      <a:pt x="174" y="28"/>
                      <a:pt x="174" y="28"/>
                    </a:cubicBezTo>
                    <a:cubicBezTo>
                      <a:pt x="174" y="28"/>
                      <a:pt x="174" y="28"/>
                      <a:pt x="174" y="28"/>
                    </a:cubicBezTo>
                    <a:cubicBezTo>
                      <a:pt x="174" y="28"/>
                      <a:pt x="174" y="28"/>
                      <a:pt x="174" y="28"/>
                    </a:cubicBezTo>
                    <a:cubicBezTo>
                      <a:pt x="174" y="28"/>
                      <a:pt x="174" y="28"/>
                      <a:pt x="174" y="28"/>
                    </a:cubicBezTo>
                    <a:cubicBezTo>
                      <a:pt x="174" y="28"/>
                      <a:pt x="174" y="28"/>
                      <a:pt x="174" y="28"/>
                    </a:cubicBezTo>
                    <a:cubicBezTo>
                      <a:pt x="174" y="28"/>
                      <a:pt x="174" y="28"/>
                      <a:pt x="174" y="28"/>
                    </a:cubicBezTo>
                    <a:cubicBezTo>
                      <a:pt x="174" y="28"/>
                      <a:pt x="174" y="28"/>
                      <a:pt x="174" y="28"/>
                    </a:cubicBezTo>
                    <a:cubicBezTo>
                      <a:pt x="174" y="28"/>
                      <a:pt x="174" y="28"/>
                      <a:pt x="174" y="28"/>
                    </a:cubicBezTo>
                    <a:cubicBezTo>
                      <a:pt x="174" y="28"/>
                      <a:pt x="174" y="28"/>
                      <a:pt x="174" y="28"/>
                    </a:cubicBezTo>
                    <a:cubicBezTo>
                      <a:pt x="174" y="28"/>
                      <a:pt x="174" y="28"/>
                      <a:pt x="174" y="28"/>
                    </a:cubicBezTo>
                    <a:cubicBezTo>
                      <a:pt x="174" y="28"/>
                      <a:pt x="174" y="28"/>
                      <a:pt x="174" y="28"/>
                    </a:cubicBezTo>
                    <a:cubicBezTo>
                      <a:pt x="174" y="28"/>
                      <a:pt x="174" y="28"/>
                      <a:pt x="174" y="27"/>
                    </a:cubicBezTo>
                    <a:cubicBezTo>
                      <a:pt x="174" y="27"/>
                      <a:pt x="174" y="27"/>
                      <a:pt x="174" y="27"/>
                    </a:cubicBezTo>
                    <a:cubicBezTo>
                      <a:pt x="174" y="27"/>
                      <a:pt x="174" y="27"/>
                      <a:pt x="174" y="27"/>
                    </a:cubicBezTo>
                    <a:cubicBezTo>
                      <a:pt x="174" y="27"/>
                      <a:pt x="174" y="27"/>
                      <a:pt x="174" y="27"/>
                    </a:cubicBezTo>
                    <a:cubicBezTo>
                      <a:pt x="175" y="27"/>
                      <a:pt x="175" y="27"/>
                      <a:pt x="175" y="27"/>
                    </a:cubicBezTo>
                    <a:cubicBezTo>
                      <a:pt x="175" y="27"/>
                      <a:pt x="175" y="27"/>
                      <a:pt x="175" y="27"/>
                    </a:cubicBezTo>
                    <a:cubicBezTo>
                      <a:pt x="175" y="27"/>
                      <a:pt x="175" y="27"/>
                      <a:pt x="175" y="27"/>
                    </a:cubicBezTo>
                    <a:cubicBezTo>
                      <a:pt x="175" y="27"/>
                      <a:pt x="175" y="27"/>
                      <a:pt x="175" y="27"/>
                    </a:cubicBezTo>
                    <a:cubicBezTo>
                      <a:pt x="175" y="27"/>
                      <a:pt x="175" y="27"/>
                      <a:pt x="175" y="27"/>
                    </a:cubicBezTo>
                    <a:cubicBezTo>
                      <a:pt x="175" y="27"/>
                      <a:pt x="175" y="27"/>
                      <a:pt x="175" y="27"/>
                    </a:cubicBezTo>
                    <a:cubicBezTo>
                      <a:pt x="175" y="27"/>
                      <a:pt x="175" y="27"/>
                      <a:pt x="175" y="27"/>
                    </a:cubicBezTo>
                    <a:cubicBezTo>
                      <a:pt x="175" y="27"/>
                      <a:pt x="175" y="27"/>
                      <a:pt x="175" y="28"/>
                    </a:cubicBezTo>
                    <a:cubicBezTo>
                      <a:pt x="175" y="28"/>
                      <a:pt x="175" y="28"/>
                      <a:pt x="175" y="28"/>
                    </a:cubicBezTo>
                    <a:cubicBezTo>
                      <a:pt x="175" y="28"/>
                      <a:pt x="175" y="28"/>
                      <a:pt x="175" y="28"/>
                    </a:cubicBezTo>
                    <a:cubicBezTo>
                      <a:pt x="175" y="28"/>
                      <a:pt x="175" y="28"/>
                      <a:pt x="175" y="28"/>
                    </a:cubicBezTo>
                    <a:cubicBezTo>
                      <a:pt x="176" y="28"/>
                      <a:pt x="176" y="28"/>
                      <a:pt x="176" y="28"/>
                    </a:cubicBezTo>
                    <a:cubicBezTo>
                      <a:pt x="176" y="28"/>
                      <a:pt x="176" y="28"/>
                      <a:pt x="176" y="28"/>
                    </a:cubicBezTo>
                    <a:cubicBezTo>
                      <a:pt x="176" y="28"/>
                      <a:pt x="176" y="28"/>
                      <a:pt x="176" y="28"/>
                    </a:cubicBezTo>
                    <a:cubicBezTo>
                      <a:pt x="176" y="28"/>
                      <a:pt x="176" y="28"/>
                      <a:pt x="176" y="28"/>
                    </a:cubicBezTo>
                    <a:cubicBezTo>
                      <a:pt x="176" y="28"/>
                      <a:pt x="176" y="28"/>
                      <a:pt x="176" y="28"/>
                    </a:cubicBezTo>
                    <a:cubicBezTo>
                      <a:pt x="176" y="28"/>
                      <a:pt x="176" y="27"/>
                      <a:pt x="176" y="27"/>
                    </a:cubicBezTo>
                    <a:cubicBezTo>
                      <a:pt x="176" y="27"/>
                      <a:pt x="176" y="27"/>
                      <a:pt x="176" y="27"/>
                    </a:cubicBezTo>
                    <a:cubicBezTo>
                      <a:pt x="176" y="27"/>
                      <a:pt x="176" y="27"/>
                      <a:pt x="176" y="27"/>
                    </a:cubicBezTo>
                    <a:cubicBezTo>
                      <a:pt x="176" y="27"/>
                      <a:pt x="176" y="27"/>
                      <a:pt x="176" y="27"/>
                    </a:cubicBezTo>
                    <a:cubicBezTo>
                      <a:pt x="176" y="27"/>
                      <a:pt x="176" y="27"/>
                      <a:pt x="176" y="27"/>
                    </a:cubicBezTo>
                    <a:cubicBezTo>
                      <a:pt x="176" y="27"/>
                      <a:pt x="176" y="27"/>
                      <a:pt x="176" y="27"/>
                    </a:cubicBezTo>
                    <a:cubicBezTo>
                      <a:pt x="176" y="27"/>
                      <a:pt x="176" y="27"/>
                      <a:pt x="177" y="27"/>
                    </a:cubicBezTo>
                    <a:cubicBezTo>
                      <a:pt x="177" y="27"/>
                      <a:pt x="177" y="27"/>
                      <a:pt x="177" y="27"/>
                    </a:cubicBezTo>
                    <a:cubicBezTo>
                      <a:pt x="177" y="28"/>
                      <a:pt x="177" y="28"/>
                      <a:pt x="177" y="28"/>
                    </a:cubicBezTo>
                    <a:cubicBezTo>
                      <a:pt x="177" y="28"/>
                      <a:pt x="177" y="28"/>
                      <a:pt x="177" y="28"/>
                    </a:cubicBezTo>
                    <a:cubicBezTo>
                      <a:pt x="177" y="28"/>
                      <a:pt x="177" y="28"/>
                      <a:pt x="177" y="28"/>
                    </a:cubicBezTo>
                    <a:cubicBezTo>
                      <a:pt x="177" y="28"/>
                      <a:pt x="177" y="28"/>
                      <a:pt x="177" y="28"/>
                    </a:cubicBezTo>
                    <a:cubicBezTo>
                      <a:pt x="177" y="28"/>
                      <a:pt x="177" y="28"/>
                      <a:pt x="177" y="28"/>
                    </a:cubicBezTo>
                    <a:cubicBezTo>
                      <a:pt x="177" y="28"/>
                      <a:pt x="176" y="28"/>
                      <a:pt x="176" y="28"/>
                    </a:cubicBezTo>
                    <a:cubicBezTo>
                      <a:pt x="176" y="28"/>
                      <a:pt x="177" y="28"/>
                      <a:pt x="177" y="28"/>
                    </a:cubicBezTo>
                    <a:cubicBezTo>
                      <a:pt x="177" y="28"/>
                      <a:pt x="177" y="28"/>
                      <a:pt x="177" y="28"/>
                    </a:cubicBezTo>
                    <a:cubicBezTo>
                      <a:pt x="177" y="28"/>
                      <a:pt x="177" y="28"/>
                      <a:pt x="177" y="28"/>
                    </a:cubicBezTo>
                    <a:cubicBezTo>
                      <a:pt x="177" y="28"/>
                      <a:pt x="177" y="28"/>
                      <a:pt x="177" y="28"/>
                    </a:cubicBezTo>
                    <a:cubicBezTo>
                      <a:pt x="177" y="28"/>
                      <a:pt x="177" y="28"/>
                      <a:pt x="177" y="28"/>
                    </a:cubicBezTo>
                    <a:cubicBezTo>
                      <a:pt x="177" y="28"/>
                      <a:pt x="177" y="28"/>
                      <a:pt x="177" y="28"/>
                    </a:cubicBezTo>
                    <a:cubicBezTo>
                      <a:pt x="177" y="28"/>
                      <a:pt x="177" y="28"/>
                      <a:pt x="177" y="28"/>
                    </a:cubicBezTo>
                    <a:cubicBezTo>
                      <a:pt x="177" y="28"/>
                      <a:pt x="177" y="28"/>
                      <a:pt x="177" y="28"/>
                    </a:cubicBezTo>
                    <a:cubicBezTo>
                      <a:pt x="177" y="28"/>
                      <a:pt x="177" y="28"/>
                      <a:pt x="177" y="28"/>
                    </a:cubicBezTo>
                    <a:cubicBezTo>
                      <a:pt x="177" y="28"/>
                      <a:pt x="177" y="28"/>
                      <a:pt x="178" y="28"/>
                    </a:cubicBezTo>
                    <a:cubicBezTo>
                      <a:pt x="178" y="28"/>
                      <a:pt x="178" y="28"/>
                      <a:pt x="178" y="28"/>
                    </a:cubicBezTo>
                    <a:cubicBezTo>
                      <a:pt x="178" y="28"/>
                      <a:pt x="178" y="28"/>
                      <a:pt x="178" y="28"/>
                    </a:cubicBezTo>
                    <a:cubicBezTo>
                      <a:pt x="178" y="28"/>
                      <a:pt x="178" y="28"/>
                      <a:pt x="178" y="28"/>
                    </a:cubicBezTo>
                    <a:cubicBezTo>
                      <a:pt x="178" y="28"/>
                      <a:pt x="178" y="28"/>
                      <a:pt x="178" y="28"/>
                    </a:cubicBezTo>
                    <a:cubicBezTo>
                      <a:pt x="178" y="28"/>
                      <a:pt x="178" y="28"/>
                      <a:pt x="178" y="28"/>
                    </a:cubicBezTo>
                    <a:cubicBezTo>
                      <a:pt x="178" y="28"/>
                      <a:pt x="178" y="28"/>
                      <a:pt x="178" y="28"/>
                    </a:cubicBezTo>
                    <a:cubicBezTo>
                      <a:pt x="178" y="28"/>
                      <a:pt x="178" y="28"/>
                      <a:pt x="178" y="28"/>
                    </a:cubicBezTo>
                    <a:cubicBezTo>
                      <a:pt x="178" y="28"/>
                      <a:pt x="179" y="28"/>
                      <a:pt x="179" y="28"/>
                    </a:cubicBezTo>
                    <a:cubicBezTo>
                      <a:pt x="179" y="28"/>
                      <a:pt x="179" y="28"/>
                      <a:pt x="179" y="28"/>
                    </a:cubicBezTo>
                    <a:cubicBezTo>
                      <a:pt x="179" y="28"/>
                      <a:pt x="179" y="28"/>
                      <a:pt x="179" y="28"/>
                    </a:cubicBezTo>
                    <a:cubicBezTo>
                      <a:pt x="179" y="28"/>
                      <a:pt x="179" y="28"/>
                      <a:pt x="179" y="28"/>
                    </a:cubicBezTo>
                    <a:cubicBezTo>
                      <a:pt x="179" y="28"/>
                      <a:pt x="179" y="28"/>
                      <a:pt x="179" y="28"/>
                    </a:cubicBezTo>
                    <a:cubicBezTo>
                      <a:pt x="179" y="28"/>
                      <a:pt x="179" y="27"/>
                      <a:pt x="180" y="27"/>
                    </a:cubicBezTo>
                    <a:cubicBezTo>
                      <a:pt x="180" y="27"/>
                      <a:pt x="180" y="27"/>
                      <a:pt x="180" y="27"/>
                    </a:cubicBezTo>
                    <a:cubicBezTo>
                      <a:pt x="180" y="27"/>
                      <a:pt x="180" y="27"/>
                      <a:pt x="180" y="27"/>
                    </a:cubicBezTo>
                    <a:cubicBezTo>
                      <a:pt x="180" y="27"/>
                      <a:pt x="180" y="27"/>
                      <a:pt x="180" y="27"/>
                    </a:cubicBezTo>
                    <a:cubicBezTo>
                      <a:pt x="180" y="27"/>
                      <a:pt x="180" y="27"/>
                      <a:pt x="180" y="27"/>
                    </a:cubicBezTo>
                    <a:cubicBezTo>
                      <a:pt x="180" y="27"/>
                      <a:pt x="180" y="27"/>
                      <a:pt x="180" y="27"/>
                    </a:cubicBezTo>
                    <a:cubicBezTo>
                      <a:pt x="180" y="27"/>
                      <a:pt x="180" y="27"/>
                      <a:pt x="180" y="27"/>
                    </a:cubicBezTo>
                    <a:cubicBezTo>
                      <a:pt x="180" y="27"/>
                      <a:pt x="180" y="27"/>
                      <a:pt x="180" y="27"/>
                    </a:cubicBezTo>
                    <a:cubicBezTo>
                      <a:pt x="180" y="27"/>
                      <a:pt x="180" y="27"/>
                      <a:pt x="180" y="27"/>
                    </a:cubicBezTo>
                    <a:cubicBezTo>
                      <a:pt x="180" y="27"/>
                      <a:pt x="180" y="27"/>
                      <a:pt x="180" y="27"/>
                    </a:cubicBezTo>
                    <a:cubicBezTo>
                      <a:pt x="180" y="27"/>
                      <a:pt x="180" y="27"/>
                      <a:pt x="180" y="27"/>
                    </a:cubicBezTo>
                    <a:cubicBezTo>
                      <a:pt x="180" y="27"/>
                      <a:pt x="179" y="27"/>
                      <a:pt x="179" y="27"/>
                    </a:cubicBezTo>
                    <a:cubicBezTo>
                      <a:pt x="179" y="27"/>
                      <a:pt x="179" y="27"/>
                      <a:pt x="179" y="27"/>
                    </a:cubicBezTo>
                    <a:cubicBezTo>
                      <a:pt x="179" y="27"/>
                      <a:pt x="179" y="27"/>
                      <a:pt x="179" y="27"/>
                    </a:cubicBezTo>
                    <a:cubicBezTo>
                      <a:pt x="179" y="27"/>
                      <a:pt x="179" y="27"/>
                      <a:pt x="179" y="27"/>
                    </a:cubicBezTo>
                    <a:cubicBezTo>
                      <a:pt x="179" y="27"/>
                      <a:pt x="179" y="27"/>
                      <a:pt x="179" y="27"/>
                    </a:cubicBezTo>
                    <a:cubicBezTo>
                      <a:pt x="179" y="27"/>
                      <a:pt x="179" y="27"/>
                      <a:pt x="179" y="27"/>
                    </a:cubicBezTo>
                    <a:cubicBezTo>
                      <a:pt x="179" y="27"/>
                      <a:pt x="179" y="27"/>
                      <a:pt x="179" y="27"/>
                    </a:cubicBezTo>
                    <a:cubicBezTo>
                      <a:pt x="179" y="27"/>
                      <a:pt x="179" y="27"/>
                      <a:pt x="179" y="27"/>
                    </a:cubicBezTo>
                    <a:cubicBezTo>
                      <a:pt x="179" y="27"/>
                      <a:pt x="179" y="27"/>
                      <a:pt x="179" y="27"/>
                    </a:cubicBezTo>
                    <a:cubicBezTo>
                      <a:pt x="179" y="27"/>
                      <a:pt x="179" y="27"/>
                      <a:pt x="179" y="27"/>
                    </a:cubicBezTo>
                    <a:cubicBezTo>
                      <a:pt x="179" y="27"/>
                      <a:pt x="179" y="27"/>
                      <a:pt x="179" y="27"/>
                    </a:cubicBezTo>
                    <a:cubicBezTo>
                      <a:pt x="179" y="27"/>
                      <a:pt x="179" y="27"/>
                      <a:pt x="179" y="27"/>
                    </a:cubicBezTo>
                    <a:cubicBezTo>
                      <a:pt x="179" y="27"/>
                      <a:pt x="179" y="27"/>
                      <a:pt x="179" y="27"/>
                    </a:cubicBezTo>
                    <a:cubicBezTo>
                      <a:pt x="179" y="26"/>
                      <a:pt x="179" y="26"/>
                      <a:pt x="179" y="26"/>
                    </a:cubicBezTo>
                    <a:cubicBezTo>
                      <a:pt x="179" y="26"/>
                      <a:pt x="179" y="26"/>
                      <a:pt x="179" y="26"/>
                    </a:cubicBezTo>
                    <a:cubicBezTo>
                      <a:pt x="178" y="26"/>
                      <a:pt x="178" y="26"/>
                      <a:pt x="178" y="26"/>
                    </a:cubicBezTo>
                    <a:cubicBezTo>
                      <a:pt x="178" y="26"/>
                      <a:pt x="178" y="26"/>
                      <a:pt x="178" y="26"/>
                    </a:cubicBezTo>
                    <a:cubicBezTo>
                      <a:pt x="178" y="26"/>
                      <a:pt x="178" y="26"/>
                      <a:pt x="178" y="26"/>
                    </a:cubicBezTo>
                    <a:cubicBezTo>
                      <a:pt x="179" y="26"/>
                      <a:pt x="178" y="26"/>
                      <a:pt x="178" y="26"/>
                    </a:cubicBezTo>
                    <a:cubicBezTo>
                      <a:pt x="178" y="26"/>
                      <a:pt x="178" y="26"/>
                      <a:pt x="178" y="26"/>
                    </a:cubicBezTo>
                    <a:cubicBezTo>
                      <a:pt x="178" y="26"/>
                      <a:pt x="178" y="25"/>
                      <a:pt x="178" y="25"/>
                    </a:cubicBezTo>
                    <a:cubicBezTo>
                      <a:pt x="178" y="25"/>
                      <a:pt x="178" y="25"/>
                      <a:pt x="178" y="25"/>
                    </a:cubicBezTo>
                    <a:cubicBezTo>
                      <a:pt x="178" y="25"/>
                      <a:pt x="178" y="25"/>
                      <a:pt x="178" y="25"/>
                    </a:cubicBezTo>
                    <a:cubicBezTo>
                      <a:pt x="178" y="25"/>
                      <a:pt x="178" y="25"/>
                      <a:pt x="178" y="25"/>
                    </a:cubicBezTo>
                    <a:cubicBezTo>
                      <a:pt x="178" y="25"/>
                      <a:pt x="178" y="24"/>
                      <a:pt x="178" y="24"/>
                    </a:cubicBezTo>
                    <a:cubicBezTo>
                      <a:pt x="178" y="24"/>
                      <a:pt x="178" y="24"/>
                      <a:pt x="178" y="24"/>
                    </a:cubicBezTo>
                    <a:cubicBezTo>
                      <a:pt x="178" y="24"/>
                      <a:pt x="178" y="24"/>
                      <a:pt x="178" y="24"/>
                    </a:cubicBezTo>
                    <a:cubicBezTo>
                      <a:pt x="178" y="24"/>
                      <a:pt x="178" y="24"/>
                      <a:pt x="178" y="24"/>
                    </a:cubicBezTo>
                    <a:cubicBezTo>
                      <a:pt x="178" y="24"/>
                      <a:pt x="179" y="23"/>
                      <a:pt x="179" y="23"/>
                    </a:cubicBezTo>
                    <a:cubicBezTo>
                      <a:pt x="179" y="23"/>
                      <a:pt x="178" y="23"/>
                      <a:pt x="178" y="23"/>
                    </a:cubicBezTo>
                    <a:cubicBezTo>
                      <a:pt x="178" y="23"/>
                      <a:pt x="178" y="23"/>
                      <a:pt x="178" y="23"/>
                    </a:cubicBezTo>
                    <a:cubicBezTo>
                      <a:pt x="178" y="23"/>
                      <a:pt x="178" y="23"/>
                      <a:pt x="178" y="22"/>
                    </a:cubicBezTo>
                    <a:cubicBezTo>
                      <a:pt x="178" y="22"/>
                      <a:pt x="179" y="22"/>
                      <a:pt x="179" y="22"/>
                    </a:cubicBezTo>
                    <a:cubicBezTo>
                      <a:pt x="179" y="22"/>
                      <a:pt x="179" y="22"/>
                      <a:pt x="179" y="22"/>
                    </a:cubicBezTo>
                    <a:cubicBezTo>
                      <a:pt x="179" y="22"/>
                      <a:pt x="179" y="22"/>
                      <a:pt x="179" y="22"/>
                    </a:cubicBezTo>
                    <a:cubicBezTo>
                      <a:pt x="179" y="22"/>
                      <a:pt x="179" y="22"/>
                      <a:pt x="179" y="22"/>
                    </a:cubicBezTo>
                    <a:cubicBezTo>
                      <a:pt x="179" y="22"/>
                      <a:pt x="179" y="22"/>
                      <a:pt x="179" y="22"/>
                    </a:cubicBezTo>
                    <a:cubicBezTo>
                      <a:pt x="179" y="22"/>
                      <a:pt x="179" y="22"/>
                      <a:pt x="180" y="22"/>
                    </a:cubicBezTo>
                    <a:cubicBezTo>
                      <a:pt x="180" y="22"/>
                      <a:pt x="180" y="22"/>
                      <a:pt x="180" y="22"/>
                    </a:cubicBezTo>
                    <a:cubicBezTo>
                      <a:pt x="180" y="22"/>
                      <a:pt x="180" y="22"/>
                      <a:pt x="180" y="22"/>
                    </a:cubicBezTo>
                    <a:cubicBezTo>
                      <a:pt x="180" y="22"/>
                      <a:pt x="180" y="22"/>
                      <a:pt x="180" y="22"/>
                    </a:cubicBezTo>
                    <a:cubicBezTo>
                      <a:pt x="180" y="22"/>
                      <a:pt x="180" y="22"/>
                      <a:pt x="180" y="22"/>
                    </a:cubicBezTo>
                    <a:cubicBezTo>
                      <a:pt x="180" y="22"/>
                      <a:pt x="180" y="22"/>
                      <a:pt x="180" y="22"/>
                    </a:cubicBezTo>
                    <a:cubicBezTo>
                      <a:pt x="180" y="22"/>
                      <a:pt x="180" y="22"/>
                      <a:pt x="180" y="22"/>
                    </a:cubicBezTo>
                    <a:cubicBezTo>
                      <a:pt x="180" y="22"/>
                      <a:pt x="180" y="22"/>
                      <a:pt x="180" y="22"/>
                    </a:cubicBezTo>
                    <a:cubicBezTo>
                      <a:pt x="180" y="22"/>
                      <a:pt x="180" y="22"/>
                      <a:pt x="180" y="22"/>
                    </a:cubicBezTo>
                    <a:cubicBezTo>
                      <a:pt x="180" y="22"/>
                      <a:pt x="180" y="22"/>
                      <a:pt x="180" y="22"/>
                    </a:cubicBezTo>
                    <a:cubicBezTo>
                      <a:pt x="180" y="22"/>
                      <a:pt x="180" y="22"/>
                      <a:pt x="181" y="22"/>
                    </a:cubicBezTo>
                    <a:cubicBezTo>
                      <a:pt x="181" y="22"/>
                      <a:pt x="181" y="22"/>
                      <a:pt x="181" y="22"/>
                    </a:cubicBezTo>
                    <a:cubicBezTo>
                      <a:pt x="181" y="22"/>
                      <a:pt x="181" y="22"/>
                      <a:pt x="181" y="22"/>
                    </a:cubicBezTo>
                    <a:cubicBezTo>
                      <a:pt x="181" y="22"/>
                      <a:pt x="181" y="21"/>
                      <a:pt x="181" y="21"/>
                    </a:cubicBezTo>
                    <a:cubicBezTo>
                      <a:pt x="181" y="22"/>
                      <a:pt x="181" y="22"/>
                      <a:pt x="181" y="22"/>
                    </a:cubicBezTo>
                    <a:cubicBezTo>
                      <a:pt x="181" y="22"/>
                      <a:pt x="181" y="22"/>
                      <a:pt x="181" y="22"/>
                    </a:cubicBezTo>
                    <a:cubicBezTo>
                      <a:pt x="181" y="22"/>
                      <a:pt x="181" y="22"/>
                      <a:pt x="181" y="22"/>
                    </a:cubicBezTo>
                    <a:cubicBezTo>
                      <a:pt x="181" y="22"/>
                      <a:pt x="181" y="22"/>
                      <a:pt x="181" y="22"/>
                    </a:cubicBezTo>
                    <a:cubicBezTo>
                      <a:pt x="181" y="22"/>
                      <a:pt x="181" y="22"/>
                      <a:pt x="181" y="23"/>
                    </a:cubicBezTo>
                    <a:cubicBezTo>
                      <a:pt x="181" y="23"/>
                      <a:pt x="181" y="23"/>
                      <a:pt x="181" y="23"/>
                    </a:cubicBezTo>
                    <a:cubicBezTo>
                      <a:pt x="181" y="23"/>
                      <a:pt x="181" y="23"/>
                      <a:pt x="181" y="23"/>
                    </a:cubicBezTo>
                    <a:cubicBezTo>
                      <a:pt x="181" y="23"/>
                      <a:pt x="181" y="23"/>
                      <a:pt x="181" y="23"/>
                    </a:cubicBezTo>
                    <a:cubicBezTo>
                      <a:pt x="181" y="23"/>
                      <a:pt x="181" y="23"/>
                      <a:pt x="181" y="23"/>
                    </a:cubicBezTo>
                    <a:cubicBezTo>
                      <a:pt x="181" y="23"/>
                      <a:pt x="181" y="23"/>
                      <a:pt x="181" y="23"/>
                    </a:cubicBezTo>
                    <a:cubicBezTo>
                      <a:pt x="182" y="23"/>
                      <a:pt x="182" y="23"/>
                      <a:pt x="182" y="23"/>
                    </a:cubicBezTo>
                    <a:cubicBezTo>
                      <a:pt x="182" y="23"/>
                      <a:pt x="182" y="23"/>
                      <a:pt x="182" y="23"/>
                    </a:cubicBezTo>
                    <a:cubicBezTo>
                      <a:pt x="182" y="23"/>
                      <a:pt x="182" y="23"/>
                      <a:pt x="182" y="23"/>
                    </a:cubicBezTo>
                    <a:cubicBezTo>
                      <a:pt x="182" y="23"/>
                      <a:pt x="182" y="23"/>
                      <a:pt x="182" y="23"/>
                    </a:cubicBezTo>
                    <a:cubicBezTo>
                      <a:pt x="182" y="23"/>
                      <a:pt x="182" y="23"/>
                      <a:pt x="182" y="23"/>
                    </a:cubicBezTo>
                    <a:cubicBezTo>
                      <a:pt x="182" y="23"/>
                      <a:pt x="182" y="23"/>
                      <a:pt x="182" y="23"/>
                    </a:cubicBezTo>
                    <a:cubicBezTo>
                      <a:pt x="182" y="23"/>
                      <a:pt x="182" y="23"/>
                      <a:pt x="182" y="23"/>
                    </a:cubicBezTo>
                    <a:cubicBezTo>
                      <a:pt x="182" y="23"/>
                      <a:pt x="182" y="23"/>
                      <a:pt x="182" y="24"/>
                    </a:cubicBezTo>
                    <a:cubicBezTo>
                      <a:pt x="182" y="24"/>
                      <a:pt x="182" y="24"/>
                      <a:pt x="182" y="24"/>
                    </a:cubicBezTo>
                    <a:cubicBezTo>
                      <a:pt x="182" y="24"/>
                      <a:pt x="182" y="24"/>
                      <a:pt x="183" y="24"/>
                    </a:cubicBezTo>
                    <a:cubicBezTo>
                      <a:pt x="183" y="24"/>
                      <a:pt x="183" y="24"/>
                      <a:pt x="183" y="24"/>
                    </a:cubicBezTo>
                    <a:cubicBezTo>
                      <a:pt x="183" y="24"/>
                      <a:pt x="183" y="24"/>
                      <a:pt x="183" y="24"/>
                    </a:cubicBezTo>
                    <a:cubicBezTo>
                      <a:pt x="183" y="24"/>
                      <a:pt x="183" y="24"/>
                      <a:pt x="183" y="24"/>
                    </a:cubicBezTo>
                    <a:cubicBezTo>
                      <a:pt x="183" y="24"/>
                      <a:pt x="183" y="24"/>
                      <a:pt x="183" y="24"/>
                    </a:cubicBezTo>
                    <a:cubicBezTo>
                      <a:pt x="183" y="23"/>
                      <a:pt x="183" y="23"/>
                      <a:pt x="183" y="23"/>
                    </a:cubicBezTo>
                    <a:cubicBezTo>
                      <a:pt x="183" y="23"/>
                      <a:pt x="183" y="23"/>
                      <a:pt x="183" y="23"/>
                    </a:cubicBezTo>
                    <a:cubicBezTo>
                      <a:pt x="183" y="23"/>
                      <a:pt x="183" y="23"/>
                      <a:pt x="183" y="23"/>
                    </a:cubicBezTo>
                    <a:cubicBezTo>
                      <a:pt x="183" y="23"/>
                      <a:pt x="183" y="22"/>
                      <a:pt x="183" y="22"/>
                    </a:cubicBezTo>
                    <a:cubicBezTo>
                      <a:pt x="183" y="22"/>
                      <a:pt x="183" y="22"/>
                      <a:pt x="183" y="22"/>
                    </a:cubicBezTo>
                    <a:cubicBezTo>
                      <a:pt x="183" y="22"/>
                      <a:pt x="183" y="22"/>
                      <a:pt x="183" y="22"/>
                    </a:cubicBezTo>
                    <a:cubicBezTo>
                      <a:pt x="183" y="22"/>
                      <a:pt x="183" y="22"/>
                      <a:pt x="183" y="22"/>
                    </a:cubicBezTo>
                    <a:cubicBezTo>
                      <a:pt x="183" y="22"/>
                      <a:pt x="183" y="22"/>
                      <a:pt x="183" y="22"/>
                    </a:cubicBezTo>
                    <a:cubicBezTo>
                      <a:pt x="184" y="22"/>
                      <a:pt x="184" y="22"/>
                      <a:pt x="184" y="22"/>
                    </a:cubicBezTo>
                    <a:cubicBezTo>
                      <a:pt x="184" y="22"/>
                      <a:pt x="184" y="22"/>
                      <a:pt x="184" y="22"/>
                    </a:cubicBezTo>
                    <a:cubicBezTo>
                      <a:pt x="184" y="22"/>
                      <a:pt x="184" y="22"/>
                      <a:pt x="184" y="22"/>
                    </a:cubicBezTo>
                    <a:cubicBezTo>
                      <a:pt x="184" y="22"/>
                      <a:pt x="184" y="21"/>
                      <a:pt x="184" y="21"/>
                    </a:cubicBezTo>
                    <a:cubicBezTo>
                      <a:pt x="184" y="21"/>
                      <a:pt x="183" y="21"/>
                      <a:pt x="183" y="21"/>
                    </a:cubicBezTo>
                    <a:cubicBezTo>
                      <a:pt x="183" y="21"/>
                      <a:pt x="183" y="21"/>
                      <a:pt x="183" y="21"/>
                    </a:cubicBezTo>
                    <a:cubicBezTo>
                      <a:pt x="183" y="21"/>
                      <a:pt x="183" y="21"/>
                      <a:pt x="183" y="21"/>
                    </a:cubicBezTo>
                    <a:cubicBezTo>
                      <a:pt x="183" y="21"/>
                      <a:pt x="183" y="21"/>
                      <a:pt x="183" y="21"/>
                    </a:cubicBezTo>
                    <a:cubicBezTo>
                      <a:pt x="183" y="21"/>
                      <a:pt x="183" y="20"/>
                      <a:pt x="183" y="20"/>
                    </a:cubicBezTo>
                    <a:cubicBezTo>
                      <a:pt x="183" y="20"/>
                      <a:pt x="183" y="20"/>
                      <a:pt x="183" y="20"/>
                    </a:cubicBezTo>
                    <a:cubicBezTo>
                      <a:pt x="183" y="20"/>
                      <a:pt x="183" y="20"/>
                      <a:pt x="183" y="20"/>
                    </a:cubicBezTo>
                    <a:cubicBezTo>
                      <a:pt x="183" y="20"/>
                      <a:pt x="183" y="20"/>
                      <a:pt x="183" y="20"/>
                    </a:cubicBezTo>
                    <a:cubicBezTo>
                      <a:pt x="183" y="20"/>
                      <a:pt x="183" y="20"/>
                      <a:pt x="183" y="20"/>
                    </a:cubicBezTo>
                    <a:cubicBezTo>
                      <a:pt x="182" y="20"/>
                      <a:pt x="183" y="20"/>
                      <a:pt x="183" y="20"/>
                    </a:cubicBezTo>
                    <a:cubicBezTo>
                      <a:pt x="183" y="20"/>
                      <a:pt x="183" y="20"/>
                      <a:pt x="183" y="20"/>
                    </a:cubicBezTo>
                    <a:cubicBezTo>
                      <a:pt x="183" y="20"/>
                      <a:pt x="183" y="20"/>
                      <a:pt x="183" y="20"/>
                    </a:cubicBezTo>
                    <a:cubicBezTo>
                      <a:pt x="183" y="20"/>
                      <a:pt x="183" y="20"/>
                      <a:pt x="184" y="20"/>
                    </a:cubicBezTo>
                    <a:cubicBezTo>
                      <a:pt x="184" y="20"/>
                      <a:pt x="184" y="20"/>
                      <a:pt x="184" y="20"/>
                    </a:cubicBezTo>
                    <a:cubicBezTo>
                      <a:pt x="184" y="20"/>
                      <a:pt x="184" y="20"/>
                      <a:pt x="184" y="20"/>
                    </a:cubicBezTo>
                    <a:cubicBezTo>
                      <a:pt x="184" y="20"/>
                      <a:pt x="184" y="20"/>
                      <a:pt x="184" y="20"/>
                    </a:cubicBezTo>
                    <a:cubicBezTo>
                      <a:pt x="184" y="20"/>
                      <a:pt x="184" y="20"/>
                      <a:pt x="184" y="20"/>
                    </a:cubicBezTo>
                    <a:cubicBezTo>
                      <a:pt x="184" y="20"/>
                      <a:pt x="184" y="20"/>
                      <a:pt x="184" y="20"/>
                    </a:cubicBezTo>
                    <a:cubicBezTo>
                      <a:pt x="184" y="20"/>
                      <a:pt x="184" y="21"/>
                      <a:pt x="184" y="21"/>
                    </a:cubicBezTo>
                    <a:cubicBezTo>
                      <a:pt x="184" y="21"/>
                      <a:pt x="184" y="21"/>
                      <a:pt x="184" y="21"/>
                    </a:cubicBezTo>
                    <a:cubicBezTo>
                      <a:pt x="184" y="21"/>
                      <a:pt x="184" y="21"/>
                      <a:pt x="184" y="21"/>
                    </a:cubicBezTo>
                    <a:cubicBezTo>
                      <a:pt x="184" y="21"/>
                      <a:pt x="184" y="21"/>
                      <a:pt x="184" y="21"/>
                    </a:cubicBezTo>
                    <a:cubicBezTo>
                      <a:pt x="184" y="21"/>
                      <a:pt x="184" y="21"/>
                      <a:pt x="184" y="21"/>
                    </a:cubicBezTo>
                    <a:cubicBezTo>
                      <a:pt x="184" y="21"/>
                      <a:pt x="184" y="21"/>
                      <a:pt x="184" y="22"/>
                    </a:cubicBezTo>
                    <a:cubicBezTo>
                      <a:pt x="184" y="22"/>
                      <a:pt x="184" y="22"/>
                      <a:pt x="184" y="22"/>
                    </a:cubicBezTo>
                    <a:cubicBezTo>
                      <a:pt x="184" y="22"/>
                      <a:pt x="184" y="22"/>
                      <a:pt x="185" y="22"/>
                    </a:cubicBezTo>
                    <a:cubicBezTo>
                      <a:pt x="185" y="22"/>
                      <a:pt x="185" y="22"/>
                      <a:pt x="185" y="22"/>
                    </a:cubicBezTo>
                    <a:cubicBezTo>
                      <a:pt x="185" y="22"/>
                      <a:pt x="185" y="22"/>
                      <a:pt x="185" y="22"/>
                    </a:cubicBezTo>
                    <a:cubicBezTo>
                      <a:pt x="185" y="22"/>
                      <a:pt x="185" y="22"/>
                      <a:pt x="185" y="22"/>
                    </a:cubicBezTo>
                    <a:cubicBezTo>
                      <a:pt x="185" y="23"/>
                      <a:pt x="185" y="23"/>
                      <a:pt x="185" y="23"/>
                    </a:cubicBezTo>
                    <a:cubicBezTo>
                      <a:pt x="185" y="23"/>
                      <a:pt x="185" y="23"/>
                      <a:pt x="185" y="23"/>
                    </a:cubicBezTo>
                    <a:cubicBezTo>
                      <a:pt x="185" y="23"/>
                      <a:pt x="185" y="23"/>
                      <a:pt x="185" y="23"/>
                    </a:cubicBezTo>
                    <a:cubicBezTo>
                      <a:pt x="185" y="23"/>
                      <a:pt x="185" y="23"/>
                      <a:pt x="185" y="23"/>
                    </a:cubicBezTo>
                    <a:cubicBezTo>
                      <a:pt x="185" y="23"/>
                      <a:pt x="185" y="23"/>
                      <a:pt x="185" y="23"/>
                    </a:cubicBezTo>
                    <a:cubicBezTo>
                      <a:pt x="185" y="23"/>
                      <a:pt x="185" y="23"/>
                      <a:pt x="185" y="23"/>
                    </a:cubicBezTo>
                    <a:cubicBezTo>
                      <a:pt x="185" y="23"/>
                      <a:pt x="185" y="23"/>
                      <a:pt x="185" y="23"/>
                    </a:cubicBezTo>
                    <a:cubicBezTo>
                      <a:pt x="185" y="23"/>
                      <a:pt x="185" y="23"/>
                      <a:pt x="185" y="23"/>
                    </a:cubicBezTo>
                    <a:cubicBezTo>
                      <a:pt x="185" y="23"/>
                      <a:pt x="185" y="23"/>
                      <a:pt x="185" y="23"/>
                    </a:cubicBezTo>
                    <a:cubicBezTo>
                      <a:pt x="185" y="23"/>
                      <a:pt x="185" y="23"/>
                      <a:pt x="185" y="23"/>
                    </a:cubicBezTo>
                    <a:cubicBezTo>
                      <a:pt x="185" y="23"/>
                      <a:pt x="185" y="23"/>
                      <a:pt x="185" y="23"/>
                    </a:cubicBezTo>
                    <a:cubicBezTo>
                      <a:pt x="185" y="23"/>
                      <a:pt x="185" y="23"/>
                      <a:pt x="185" y="23"/>
                    </a:cubicBezTo>
                    <a:cubicBezTo>
                      <a:pt x="185" y="23"/>
                      <a:pt x="185" y="23"/>
                      <a:pt x="185" y="23"/>
                    </a:cubicBezTo>
                    <a:cubicBezTo>
                      <a:pt x="185" y="23"/>
                      <a:pt x="185" y="23"/>
                      <a:pt x="185" y="23"/>
                    </a:cubicBezTo>
                    <a:cubicBezTo>
                      <a:pt x="184" y="24"/>
                      <a:pt x="184" y="24"/>
                      <a:pt x="184" y="24"/>
                    </a:cubicBezTo>
                    <a:cubicBezTo>
                      <a:pt x="184" y="24"/>
                      <a:pt x="184" y="24"/>
                      <a:pt x="184" y="24"/>
                    </a:cubicBezTo>
                    <a:cubicBezTo>
                      <a:pt x="184" y="24"/>
                      <a:pt x="184" y="24"/>
                      <a:pt x="185" y="24"/>
                    </a:cubicBezTo>
                    <a:cubicBezTo>
                      <a:pt x="185" y="24"/>
                      <a:pt x="185" y="24"/>
                      <a:pt x="185" y="24"/>
                    </a:cubicBezTo>
                    <a:cubicBezTo>
                      <a:pt x="185" y="24"/>
                      <a:pt x="185" y="25"/>
                      <a:pt x="185" y="25"/>
                    </a:cubicBezTo>
                    <a:cubicBezTo>
                      <a:pt x="185" y="25"/>
                      <a:pt x="185" y="25"/>
                      <a:pt x="185" y="25"/>
                    </a:cubicBezTo>
                    <a:cubicBezTo>
                      <a:pt x="185" y="25"/>
                      <a:pt x="185" y="26"/>
                      <a:pt x="185" y="26"/>
                    </a:cubicBezTo>
                    <a:cubicBezTo>
                      <a:pt x="185" y="26"/>
                      <a:pt x="185" y="26"/>
                      <a:pt x="185" y="26"/>
                    </a:cubicBezTo>
                    <a:cubicBezTo>
                      <a:pt x="185" y="26"/>
                      <a:pt x="185" y="26"/>
                      <a:pt x="185" y="27"/>
                    </a:cubicBezTo>
                    <a:cubicBezTo>
                      <a:pt x="185" y="27"/>
                      <a:pt x="185" y="27"/>
                      <a:pt x="185" y="27"/>
                    </a:cubicBezTo>
                    <a:cubicBezTo>
                      <a:pt x="185" y="27"/>
                      <a:pt x="185" y="27"/>
                      <a:pt x="185" y="27"/>
                    </a:cubicBezTo>
                    <a:cubicBezTo>
                      <a:pt x="185" y="27"/>
                      <a:pt x="185" y="27"/>
                      <a:pt x="185" y="27"/>
                    </a:cubicBezTo>
                    <a:cubicBezTo>
                      <a:pt x="185" y="28"/>
                      <a:pt x="185" y="28"/>
                      <a:pt x="185" y="28"/>
                    </a:cubicBezTo>
                    <a:cubicBezTo>
                      <a:pt x="185" y="28"/>
                      <a:pt x="185" y="28"/>
                      <a:pt x="185" y="28"/>
                    </a:cubicBezTo>
                    <a:cubicBezTo>
                      <a:pt x="185" y="28"/>
                      <a:pt x="185" y="28"/>
                      <a:pt x="185" y="28"/>
                    </a:cubicBezTo>
                    <a:cubicBezTo>
                      <a:pt x="185" y="28"/>
                      <a:pt x="185" y="28"/>
                      <a:pt x="185" y="29"/>
                    </a:cubicBezTo>
                    <a:cubicBezTo>
                      <a:pt x="185" y="29"/>
                      <a:pt x="185" y="29"/>
                      <a:pt x="185" y="29"/>
                    </a:cubicBezTo>
                    <a:cubicBezTo>
                      <a:pt x="185" y="29"/>
                      <a:pt x="185" y="29"/>
                      <a:pt x="185" y="29"/>
                    </a:cubicBezTo>
                    <a:cubicBezTo>
                      <a:pt x="185" y="29"/>
                      <a:pt x="185" y="29"/>
                      <a:pt x="184" y="29"/>
                    </a:cubicBezTo>
                    <a:cubicBezTo>
                      <a:pt x="184" y="29"/>
                      <a:pt x="184" y="29"/>
                      <a:pt x="184" y="29"/>
                    </a:cubicBezTo>
                    <a:cubicBezTo>
                      <a:pt x="184" y="29"/>
                      <a:pt x="184" y="29"/>
                      <a:pt x="184" y="29"/>
                    </a:cubicBezTo>
                    <a:cubicBezTo>
                      <a:pt x="184" y="29"/>
                      <a:pt x="184" y="29"/>
                      <a:pt x="184" y="29"/>
                    </a:cubicBezTo>
                    <a:cubicBezTo>
                      <a:pt x="184" y="29"/>
                      <a:pt x="184" y="29"/>
                      <a:pt x="184" y="29"/>
                    </a:cubicBezTo>
                    <a:cubicBezTo>
                      <a:pt x="184" y="29"/>
                      <a:pt x="184" y="29"/>
                      <a:pt x="184" y="29"/>
                    </a:cubicBezTo>
                    <a:cubicBezTo>
                      <a:pt x="184" y="29"/>
                      <a:pt x="184" y="30"/>
                      <a:pt x="184" y="30"/>
                    </a:cubicBezTo>
                    <a:cubicBezTo>
                      <a:pt x="184" y="30"/>
                      <a:pt x="184" y="30"/>
                      <a:pt x="184" y="30"/>
                    </a:cubicBezTo>
                    <a:cubicBezTo>
                      <a:pt x="184" y="30"/>
                      <a:pt x="184" y="30"/>
                      <a:pt x="184" y="30"/>
                    </a:cubicBezTo>
                    <a:cubicBezTo>
                      <a:pt x="184" y="30"/>
                      <a:pt x="184" y="31"/>
                      <a:pt x="184" y="31"/>
                    </a:cubicBezTo>
                    <a:cubicBezTo>
                      <a:pt x="184" y="31"/>
                      <a:pt x="184" y="31"/>
                      <a:pt x="184" y="31"/>
                    </a:cubicBezTo>
                    <a:cubicBezTo>
                      <a:pt x="184" y="31"/>
                      <a:pt x="184" y="31"/>
                      <a:pt x="184" y="31"/>
                    </a:cubicBezTo>
                    <a:cubicBezTo>
                      <a:pt x="184" y="31"/>
                      <a:pt x="184" y="31"/>
                      <a:pt x="184" y="31"/>
                    </a:cubicBezTo>
                    <a:cubicBezTo>
                      <a:pt x="184" y="31"/>
                      <a:pt x="184" y="31"/>
                      <a:pt x="184" y="31"/>
                    </a:cubicBezTo>
                    <a:cubicBezTo>
                      <a:pt x="184" y="31"/>
                      <a:pt x="184" y="31"/>
                      <a:pt x="184" y="31"/>
                    </a:cubicBezTo>
                    <a:cubicBezTo>
                      <a:pt x="184" y="31"/>
                      <a:pt x="184" y="32"/>
                      <a:pt x="185" y="32"/>
                    </a:cubicBezTo>
                    <a:cubicBezTo>
                      <a:pt x="185" y="32"/>
                      <a:pt x="185" y="33"/>
                      <a:pt x="185" y="33"/>
                    </a:cubicBezTo>
                    <a:cubicBezTo>
                      <a:pt x="185" y="33"/>
                      <a:pt x="185" y="33"/>
                      <a:pt x="186" y="34"/>
                    </a:cubicBezTo>
                    <a:cubicBezTo>
                      <a:pt x="186" y="34"/>
                      <a:pt x="186" y="34"/>
                      <a:pt x="186" y="34"/>
                    </a:cubicBezTo>
                    <a:cubicBezTo>
                      <a:pt x="186" y="34"/>
                      <a:pt x="186" y="34"/>
                      <a:pt x="186" y="34"/>
                    </a:cubicBezTo>
                    <a:cubicBezTo>
                      <a:pt x="186" y="34"/>
                      <a:pt x="186" y="35"/>
                      <a:pt x="186" y="35"/>
                    </a:cubicBezTo>
                    <a:cubicBezTo>
                      <a:pt x="187" y="35"/>
                      <a:pt x="187" y="35"/>
                      <a:pt x="187" y="35"/>
                    </a:cubicBezTo>
                    <a:cubicBezTo>
                      <a:pt x="187" y="36"/>
                      <a:pt x="187" y="36"/>
                      <a:pt x="187" y="36"/>
                    </a:cubicBezTo>
                    <a:cubicBezTo>
                      <a:pt x="187" y="36"/>
                      <a:pt x="187" y="36"/>
                      <a:pt x="187" y="36"/>
                    </a:cubicBezTo>
                    <a:cubicBezTo>
                      <a:pt x="187" y="36"/>
                      <a:pt x="188" y="36"/>
                      <a:pt x="188" y="37"/>
                    </a:cubicBezTo>
                    <a:cubicBezTo>
                      <a:pt x="188" y="37"/>
                      <a:pt x="189" y="38"/>
                      <a:pt x="189" y="38"/>
                    </a:cubicBezTo>
                    <a:cubicBezTo>
                      <a:pt x="189" y="38"/>
                      <a:pt x="190" y="39"/>
                      <a:pt x="190" y="39"/>
                    </a:cubicBezTo>
                    <a:cubicBezTo>
                      <a:pt x="191" y="39"/>
                      <a:pt x="191" y="40"/>
                      <a:pt x="191" y="40"/>
                    </a:cubicBezTo>
                    <a:cubicBezTo>
                      <a:pt x="191" y="40"/>
                      <a:pt x="191" y="40"/>
                      <a:pt x="191" y="40"/>
                    </a:cubicBezTo>
                    <a:cubicBezTo>
                      <a:pt x="191" y="40"/>
                      <a:pt x="191" y="40"/>
                      <a:pt x="191" y="40"/>
                    </a:cubicBezTo>
                    <a:cubicBezTo>
                      <a:pt x="191" y="40"/>
                      <a:pt x="191" y="40"/>
                      <a:pt x="191" y="40"/>
                    </a:cubicBezTo>
                    <a:cubicBezTo>
                      <a:pt x="191" y="41"/>
                      <a:pt x="191" y="41"/>
                      <a:pt x="192" y="41"/>
                    </a:cubicBezTo>
                    <a:cubicBezTo>
                      <a:pt x="192" y="41"/>
                      <a:pt x="192" y="41"/>
                      <a:pt x="192" y="41"/>
                    </a:cubicBezTo>
                    <a:cubicBezTo>
                      <a:pt x="192" y="41"/>
                      <a:pt x="192" y="41"/>
                      <a:pt x="192" y="41"/>
                    </a:cubicBezTo>
                    <a:cubicBezTo>
                      <a:pt x="192" y="41"/>
                      <a:pt x="192" y="41"/>
                      <a:pt x="192" y="41"/>
                    </a:cubicBezTo>
                    <a:cubicBezTo>
                      <a:pt x="192" y="41"/>
                      <a:pt x="192" y="41"/>
                      <a:pt x="192" y="41"/>
                    </a:cubicBezTo>
                    <a:cubicBezTo>
                      <a:pt x="192" y="41"/>
                      <a:pt x="192" y="41"/>
                      <a:pt x="192" y="41"/>
                    </a:cubicBezTo>
                    <a:cubicBezTo>
                      <a:pt x="193" y="41"/>
                      <a:pt x="192" y="41"/>
                      <a:pt x="192" y="41"/>
                    </a:cubicBezTo>
                    <a:cubicBezTo>
                      <a:pt x="192" y="41"/>
                      <a:pt x="193" y="40"/>
                      <a:pt x="193" y="40"/>
                    </a:cubicBezTo>
                    <a:cubicBezTo>
                      <a:pt x="193" y="40"/>
                      <a:pt x="193" y="40"/>
                      <a:pt x="193" y="40"/>
                    </a:cubicBezTo>
                    <a:cubicBezTo>
                      <a:pt x="193" y="39"/>
                      <a:pt x="193" y="39"/>
                      <a:pt x="193" y="39"/>
                    </a:cubicBezTo>
                    <a:cubicBezTo>
                      <a:pt x="193" y="39"/>
                      <a:pt x="193" y="39"/>
                      <a:pt x="193" y="39"/>
                    </a:cubicBezTo>
                    <a:cubicBezTo>
                      <a:pt x="193" y="39"/>
                      <a:pt x="193" y="39"/>
                      <a:pt x="192" y="39"/>
                    </a:cubicBezTo>
                    <a:cubicBezTo>
                      <a:pt x="192" y="39"/>
                      <a:pt x="192" y="38"/>
                      <a:pt x="192" y="38"/>
                    </a:cubicBezTo>
                    <a:cubicBezTo>
                      <a:pt x="192" y="38"/>
                      <a:pt x="192" y="38"/>
                      <a:pt x="192" y="38"/>
                    </a:cubicBezTo>
                    <a:cubicBezTo>
                      <a:pt x="192" y="38"/>
                      <a:pt x="192" y="38"/>
                      <a:pt x="192" y="38"/>
                    </a:cubicBezTo>
                    <a:cubicBezTo>
                      <a:pt x="192" y="38"/>
                      <a:pt x="192" y="38"/>
                      <a:pt x="192" y="38"/>
                    </a:cubicBezTo>
                    <a:cubicBezTo>
                      <a:pt x="192" y="38"/>
                      <a:pt x="192" y="38"/>
                      <a:pt x="192" y="38"/>
                    </a:cubicBezTo>
                    <a:cubicBezTo>
                      <a:pt x="192" y="38"/>
                      <a:pt x="192" y="38"/>
                      <a:pt x="192" y="38"/>
                    </a:cubicBezTo>
                    <a:cubicBezTo>
                      <a:pt x="192" y="38"/>
                      <a:pt x="192" y="38"/>
                      <a:pt x="192" y="38"/>
                    </a:cubicBezTo>
                    <a:cubicBezTo>
                      <a:pt x="192" y="38"/>
                      <a:pt x="192" y="38"/>
                      <a:pt x="192" y="38"/>
                    </a:cubicBezTo>
                    <a:cubicBezTo>
                      <a:pt x="192" y="38"/>
                      <a:pt x="192" y="38"/>
                      <a:pt x="192" y="38"/>
                    </a:cubicBezTo>
                    <a:cubicBezTo>
                      <a:pt x="192" y="38"/>
                      <a:pt x="192" y="38"/>
                      <a:pt x="192" y="38"/>
                    </a:cubicBezTo>
                    <a:cubicBezTo>
                      <a:pt x="192" y="38"/>
                      <a:pt x="192" y="38"/>
                      <a:pt x="192" y="38"/>
                    </a:cubicBezTo>
                    <a:cubicBezTo>
                      <a:pt x="192" y="38"/>
                      <a:pt x="192" y="37"/>
                      <a:pt x="192" y="37"/>
                    </a:cubicBezTo>
                    <a:cubicBezTo>
                      <a:pt x="192" y="37"/>
                      <a:pt x="192" y="37"/>
                      <a:pt x="192" y="37"/>
                    </a:cubicBezTo>
                    <a:cubicBezTo>
                      <a:pt x="192" y="37"/>
                      <a:pt x="192" y="37"/>
                      <a:pt x="192" y="37"/>
                    </a:cubicBezTo>
                    <a:cubicBezTo>
                      <a:pt x="192" y="37"/>
                      <a:pt x="192" y="37"/>
                      <a:pt x="192" y="37"/>
                    </a:cubicBezTo>
                    <a:cubicBezTo>
                      <a:pt x="192" y="37"/>
                      <a:pt x="192" y="37"/>
                      <a:pt x="192" y="37"/>
                    </a:cubicBezTo>
                    <a:cubicBezTo>
                      <a:pt x="193" y="37"/>
                      <a:pt x="193" y="37"/>
                      <a:pt x="193" y="37"/>
                    </a:cubicBezTo>
                    <a:cubicBezTo>
                      <a:pt x="193" y="37"/>
                      <a:pt x="193" y="37"/>
                      <a:pt x="193" y="37"/>
                    </a:cubicBezTo>
                    <a:cubicBezTo>
                      <a:pt x="193" y="37"/>
                      <a:pt x="193" y="37"/>
                      <a:pt x="193" y="37"/>
                    </a:cubicBezTo>
                    <a:cubicBezTo>
                      <a:pt x="193" y="37"/>
                      <a:pt x="193" y="37"/>
                      <a:pt x="193" y="37"/>
                    </a:cubicBezTo>
                    <a:cubicBezTo>
                      <a:pt x="193" y="37"/>
                      <a:pt x="192" y="37"/>
                      <a:pt x="192" y="36"/>
                    </a:cubicBezTo>
                    <a:cubicBezTo>
                      <a:pt x="192" y="36"/>
                      <a:pt x="192" y="36"/>
                      <a:pt x="192" y="36"/>
                    </a:cubicBezTo>
                    <a:cubicBezTo>
                      <a:pt x="192" y="36"/>
                      <a:pt x="192" y="36"/>
                      <a:pt x="192" y="35"/>
                    </a:cubicBezTo>
                    <a:cubicBezTo>
                      <a:pt x="191" y="35"/>
                      <a:pt x="192" y="35"/>
                      <a:pt x="192" y="35"/>
                    </a:cubicBezTo>
                    <a:cubicBezTo>
                      <a:pt x="192" y="35"/>
                      <a:pt x="192" y="35"/>
                      <a:pt x="192" y="35"/>
                    </a:cubicBezTo>
                    <a:cubicBezTo>
                      <a:pt x="192" y="35"/>
                      <a:pt x="192" y="35"/>
                      <a:pt x="192" y="35"/>
                    </a:cubicBezTo>
                    <a:cubicBezTo>
                      <a:pt x="192" y="35"/>
                      <a:pt x="192" y="35"/>
                      <a:pt x="192" y="35"/>
                    </a:cubicBezTo>
                    <a:cubicBezTo>
                      <a:pt x="192" y="35"/>
                      <a:pt x="192" y="35"/>
                      <a:pt x="192" y="34"/>
                    </a:cubicBezTo>
                    <a:cubicBezTo>
                      <a:pt x="192" y="34"/>
                      <a:pt x="192" y="34"/>
                      <a:pt x="192" y="34"/>
                    </a:cubicBezTo>
                    <a:cubicBezTo>
                      <a:pt x="192" y="34"/>
                      <a:pt x="192" y="34"/>
                      <a:pt x="192" y="34"/>
                    </a:cubicBezTo>
                    <a:cubicBezTo>
                      <a:pt x="192" y="34"/>
                      <a:pt x="192" y="35"/>
                      <a:pt x="192" y="35"/>
                    </a:cubicBezTo>
                    <a:cubicBezTo>
                      <a:pt x="192" y="35"/>
                      <a:pt x="192" y="35"/>
                      <a:pt x="192" y="34"/>
                    </a:cubicBezTo>
                    <a:cubicBezTo>
                      <a:pt x="193" y="34"/>
                      <a:pt x="193" y="34"/>
                      <a:pt x="193" y="34"/>
                    </a:cubicBezTo>
                    <a:cubicBezTo>
                      <a:pt x="193" y="34"/>
                      <a:pt x="193" y="34"/>
                      <a:pt x="193" y="34"/>
                    </a:cubicBezTo>
                    <a:cubicBezTo>
                      <a:pt x="193" y="34"/>
                      <a:pt x="193" y="34"/>
                      <a:pt x="193" y="34"/>
                    </a:cubicBezTo>
                    <a:cubicBezTo>
                      <a:pt x="193" y="34"/>
                      <a:pt x="193" y="34"/>
                      <a:pt x="193" y="34"/>
                    </a:cubicBezTo>
                    <a:cubicBezTo>
                      <a:pt x="193" y="34"/>
                      <a:pt x="193" y="34"/>
                      <a:pt x="193" y="34"/>
                    </a:cubicBezTo>
                    <a:cubicBezTo>
                      <a:pt x="193" y="34"/>
                      <a:pt x="193" y="34"/>
                      <a:pt x="193" y="34"/>
                    </a:cubicBezTo>
                    <a:cubicBezTo>
                      <a:pt x="193" y="34"/>
                      <a:pt x="193" y="34"/>
                      <a:pt x="193" y="34"/>
                    </a:cubicBezTo>
                    <a:cubicBezTo>
                      <a:pt x="193" y="34"/>
                      <a:pt x="193" y="34"/>
                      <a:pt x="193" y="34"/>
                    </a:cubicBezTo>
                    <a:cubicBezTo>
                      <a:pt x="192" y="34"/>
                      <a:pt x="192" y="33"/>
                      <a:pt x="192" y="33"/>
                    </a:cubicBezTo>
                    <a:cubicBezTo>
                      <a:pt x="192" y="33"/>
                      <a:pt x="192" y="33"/>
                      <a:pt x="192" y="33"/>
                    </a:cubicBezTo>
                    <a:cubicBezTo>
                      <a:pt x="192" y="33"/>
                      <a:pt x="192" y="33"/>
                      <a:pt x="191" y="32"/>
                    </a:cubicBezTo>
                    <a:cubicBezTo>
                      <a:pt x="191" y="32"/>
                      <a:pt x="191" y="32"/>
                      <a:pt x="191" y="32"/>
                    </a:cubicBezTo>
                    <a:cubicBezTo>
                      <a:pt x="191" y="32"/>
                      <a:pt x="191" y="32"/>
                      <a:pt x="191" y="31"/>
                    </a:cubicBezTo>
                    <a:cubicBezTo>
                      <a:pt x="191" y="31"/>
                      <a:pt x="191" y="31"/>
                      <a:pt x="191" y="31"/>
                    </a:cubicBezTo>
                    <a:cubicBezTo>
                      <a:pt x="191" y="31"/>
                      <a:pt x="191" y="31"/>
                      <a:pt x="191" y="31"/>
                    </a:cubicBezTo>
                    <a:cubicBezTo>
                      <a:pt x="191" y="31"/>
                      <a:pt x="191" y="31"/>
                      <a:pt x="191" y="31"/>
                    </a:cubicBezTo>
                    <a:cubicBezTo>
                      <a:pt x="191" y="31"/>
                      <a:pt x="191" y="31"/>
                      <a:pt x="191" y="31"/>
                    </a:cubicBezTo>
                    <a:cubicBezTo>
                      <a:pt x="191" y="31"/>
                      <a:pt x="191" y="31"/>
                      <a:pt x="191" y="31"/>
                    </a:cubicBezTo>
                    <a:cubicBezTo>
                      <a:pt x="191" y="31"/>
                      <a:pt x="191" y="31"/>
                      <a:pt x="191" y="31"/>
                    </a:cubicBezTo>
                    <a:cubicBezTo>
                      <a:pt x="191" y="31"/>
                      <a:pt x="191" y="31"/>
                      <a:pt x="191" y="31"/>
                    </a:cubicBezTo>
                    <a:cubicBezTo>
                      <a:pt x="191" y="31"/>
                      <a:pt x="191" y="31"/>
                      <a:pt x="191" y="31"/>
                    </a:cubicBezTo>
                    <a:cubicBezTo>
                      <a:pt x="191" y="31"/>
                      <a:pt x="191" y="31"/>
                      <a:pt x="191" y="31"/>
                    </a:cubicBezTo>
                    <a:cubicBezTo>
                      <a:pt x="191" y="31"/>
                      <a:pt x="192" y="31"/>
                      <a:pt x="192" y="31"/>
                    </a:cubicBezTo>
                    <a:cubicBezTo>
                      <a:pt x="192" y="31"/>
                      <a:pt x="192" y="31"/>
                      <a:pt x="192" y="31"/>
                    </a:cubicBezTo>
                    <a:cubicBezTo>
                      <a:pt x="192" y="31"/>
                      <a:pt x="192" y="31"/>
                      <a:pt x="192" y="31"/>
                    </a:cubicBezTo>
                    <a:cubicBezTo>
                      <a:pt x="192" y="31"/>
                      <a:pt x="192" y="31"/>
                      <a:pt x="192" y="31"/>
                    </a:cubicBezTo>
                    <a:cubicBezTo>
                      <a:pt x="191" y="31"/>
                      <a:pt x="191" y="30"/>
                      <a:pt x="191" y="30"/>
                    </a:cubicBezTo>
                    <a:cubicBezTo>
                      <a:pt x="191" y="30"/>
                      <a:pt x="191" y="30"/>
                      <a:pt x="191" y="30"/>
                    </a:cubicBezTo>
                    <a:cubicBezTo>
                      <a:pt x="191" y="30"/>
                      <a:pt x="191" y="30"/>
                      <a:pt x="191" y="30"/>
                    </a:cubicBezTo>
                    <a:cubicBezTo>
                      <a:pt x="191" y="30"/>
                      <a:pt x="191" y="30"/>
                      <a:pt x="191" y="30"/>
                    </a:cubicBezTo>
                    <a:cubicBezTo>
                      <a:pt x="191" y="30"/>
                      <a:pt x="191" y="30"/>
                      <a:pt x="191" y="30"/>
                    </a:cubicBezTo>
                    <a:cubicBezTo>
                      <a:pt x="191" y="30"/>
                      <a:pt x="191" y="30"/>
                      <a:pt x="190" y="30"/>
                    </a:cubicBezTo>
                    <a:cubicBezTo>
                      <a:pt x="190" y="30"/>
                      <a:pt x="190" y="30"/>
                      <a:pt x="190" y="30"/>
                    </a:cubicBezTo>
                    <a:cubicBezTo>
                      <a:pt x="190" y="29"/>
                      <a:pt x="190" y="29"/>
                      <a:pt x="190" y="29"/>
                    </a:cubicBezTo>
                    <a:cubicBezTo>
                      <a:pt x="190" y="29"/>
                      <a:pt x="190" y="29"/>
                      <a:pt x="190" y="29"/>
                    </a:cubicBezTo>
                    <a:cubicBezTo>
                      <a:pt x="190" y="29"/>
                      <a:pt x="190" y="29"/>
                      <a:pt x="190" y="29"/>
                    </a:cubicBezTo>
                    <a:cubicBezTo>
                      <a:pt x="190" y="29"/>
                      <a:pt x="190" y="29"/>
                      <a:pt x="190" y="29"/>
                    </a:cubicBezTo>
                    <a:cubicBezTo>
                      <a:pt x="190" y="29"/>
                      <a:pt x="190" y="28"/>
                      <a:pt x="190" y="28"/>
                    </a:cubicBezTo>
                    <a:cubicBezTo>
                      <a:pt x="190" y="28"/>
                      <a:pt x="190" y="28"/>
                      <a:pt x="190" y="28"/>
                    </a:cubicBezTo>
                    <a:cubicBezTo>
                      <a:pt x="190" y="28"/>
                      <a:pt x="190" y="28"/>
                      <a:pt x="189" y="28"/>
                    </a:cubicBezTo>
                    <a:cubicBezTo>
                      <a:pt x="189" y="28"/>
                      <a:pt x="189" y="28"/>
                      <a:pt x="189" y="28"/>
                    </a:cubicBezTo>
                    <a:cubicBezTo>
                      <a:pt x="189" y="28"/>
                      <a:pt x="189" y="28"/>
                      <a:pt x="189" y="29"/>
                    </a:cubicBezTo>
                    <a:cubicBezTo>
                      <a:pt x="189" y="29"/>
                      <a:pt x="189" y="29"/>
                      <a:pt x="189" y="29"/>
                    </a:cubicBezTo>
                    <a:cubicBezTo>
                      <a:pt x="189" y="29"/>
                      <a:pt x="189" y="29"/>
                      <a:pt x="189" y="29"/>
                    </a:cubicBezTo>
                    <a:cubicBezTo>
                      <a:pt x="189" y="29"/>
                      <a:pt x="189" y="29"/>
                      <a:pt x="189" y="29"/>
                    </a:cubicBezTo>
                    <a:cubicBezTo>
                      <a:pt x="189" y="29"/>
                      <a:pt x="189" y="29"/>
                      <a:pt x="189" y="29"/>
                    </a:cubicBezTo>
                    <a:cubicBezTo>
                      <a:pt x="189" y="28"/>
                      <a:pt x="189" y="28"/>
                      <a:pt x="189" y="28"/>
                    </a:cubicBezTo>
                    <a:cubicBezTo>
                      <a:pt x="188" y="28"/>
                      <a:pt x="188" y="28"/>
                      <a:pt x="188" y="28"/>
                    </a:cubicBezTo>
                    <a:cubicBezTo>
                      <a:pt x="188" y="28"/>
                      <a:pt x="188" y="28"/>
                      <a:pt x="188" y="28"/>
                    </a:cubicBezTo>
                    <a:cubicBezTo>
                      <a:pt x="188" y="28"/>
                      <a:pt x="188" y="27"/>
                      <a:pt x="188" y="27"/>
                    </a:cubicBezTo>
                    <a:cubicBezTo>
                      <a:pt x="188" y="27"/>
                      <a:pt x="188" y="27"/>
                      <a:pt x="188" y="27"/>
                    </a:cubicBezTo>
                    <a:cubicBezTo>
                      <a:pt x="188" y="27"/>
                      <a:pt x="188" y="27"/>
                      <a:pt x="188" y="27"/>
                    </a:cubicBezTo>
                    <a:cubicBezTo>
                      <a:pt x="188" y="27"/>
                      <a:pt x="188" y="26"/>
                      <a:pt x="188" y="26"/>
                    </a:cubicBezTo>
                    <a:cubicBezTo>
                      <a:pt x="188" y="26"/>
                      <a:pt x="188" y="26"/>
                      <a:pt x="188" y="26"/>
                    </a:cubicBezTo>
                    <a:cubicBezTo>
                      <a:pt x="188" y="26"/>
                      <a:pt x="188" y="26"/>
                      <a:pt x="188" y="26"/>
                    </a:cubicBezTo>
                    <a:cubicBezTo>
                      <a:pt x="188" y="26"/>
                      <a:pt x="188" y="26"/>
                      <a:pt x="188" y="26"/>
                    </a:cubicBezTo>
                    <a:cubicBezTo>
                      <a:pt x="188" y="26"/>
                      <a:pt x="188" y="26"/>
                      <a:pt x="188" y="26"/>
                    </a:cubicBezTo>
                    <a:cubicBezTo>
                      <a:pt x="188" y="26"/>
                      <a:pt x="188" y="26"/>
                      <a:pt x="188" y="26"/>
                    </a:cubicBezTo>
                    <a:cubicBezTo>
                      <a:pt x="188" y="26"/>
                      <a:pt x="188" y="26"/>
                      <a:pt x="188" y="26"/>
                    </a:cubicBezTo>
                    <a:cubicBezTo>
                      <a:pt x="188" y="26"/>
                      <a:pt x="188" y="26"/>
                      <a:pt x="188" y="26"/>
                    </a:cubicBezTo>
                    <a:cubicBezTo>
                      <a:pt x="188" y="26"/>
                      <a:pt x="188" y="26"/>
                      <a:pt x="188" y="26"/>
                    </a:cubicBezTo>
                    <a:cubicBezTo>
                      <a:pt x="188" y="26"/>
                      <a:pt x="188" y="25"/>
                      <a:pt x="187" y="25"/>
                    </a:cubicBezTo>
                    <a:cubicBezTo>
                      <a:pt x="187" y="25"/>
                      <a:pt x="187" y="25"/>
                      <a:pt x="187" y="25"/>
                    </a:cubicBezTo>
                    <a:cubicBezTo>
                      <a:pt x="187" y="25"/>
                      <a:pt x="187" y="25"/>
                      <a:pt x="187" y="25"/>
                    </a:cubicBezTo>
                    <a:cubicBezTo>
                      <a:pt x="187" y="25"/>
                      <a:pt x="187" y="25"/>
                      <a:pt x="187" y="25"/>
                    </a:cubicBezTo>
                    <a:cubicBezTo>
                      <a:pt x="187" y="25"/>
                      <a:pt x="187" y="25"/>
                      <a:pt x="187" y="25"/>
                    </a:cubicBezTo>
                    <a:cubicBezTo>
                      <a:pt x="187" y="25"/>
                      <a:pt x="187" y="25"/>
                      <a:pt x="187" y="25"/>
                    </a:cubicBezTo>
                    <a:cubicBezTo>
                      <a:pt x="187" y="24"/>
                      <a:pt x="187" y="24"/>
                      <a:pt x="187" y="24"/>
                    </a:cubicBezTo>
                    <a:cubicBezTo>
                      <a:pt x="187" y="24"/>
                      <a:pt x="187" y="24"/>
                      <a:pt x="187" y="24"/>
                    </a:cubicBezTo>
                    <a:cubicBezTo>
                      <a:pt x="187" y="24"/>
                      <a:pt x="187" y="24"/>
                      <a:pt x="187" y="24"/>
                    </a:cubicBezTo>
                    <a:cubicBezTo>
                      <a:pt x="187" y="24"/>
                      <a:pt x="187" y="24"/>
                      <a:pt x="187" y="24"/>
                    </a:cubicBezTo>
                    <a:cubicBezTo>
                      <a:pt x="187" y="24"/>
                      <a:pt x="187" y="24"/>
                      <a:pt x="187" y="24"/>
                    </a:cubicBezTo>
                    <a:cubicBezTo>
                      <a:pt x="187" y="24"/>
                      <a:pt x="187" y="24"/>
                      <a:pt x="187" y="24"/>
                    </a:cubicBezTo>
                    <a:cubicBezTo>
                      <a:pt x="187" y="24"/>
                      <a:pt x="187" y="24"/>
                      <a:pt x="187" y="24"/>
                    </a:cubicBezTo>
                    <a:cubicBezTo>
                      <a:pt x="187" y="24"/>
                      <a:pt x="187" y="24"/>
                      <a:pt x="187" y="24"/>
                    </a:cubicBezTo>
                    <a:cubicBezTo>
                      <a:pt x="187" y="24"/>
                      <a:pt x="188" y="24"/>
                      <a:pt x="188" y="24"/>
                    </a:cubicBezTo>
                    <a:cubicBezTo>
                      <a:pt x="188" y="25"/>
                      <a:pt x="188" y="25"/>
                      <a:pt x="188" y="25"/>
                    </a:cubicBezTo>
                    <a:cubicBezTo>
                      <a:pt x="188" y="25"/>
                      <a:pt x="188" y="25"/>
                      <a:pt x="188" y="25"/>
                    </a:cubicBezTo>
                    <a:cubicBezTo>
                      <a:pt x="188" y="25"/>
                      <a:pt x="188" y="25"/>
                      <a:pt x="188" y="25"/>
                    </a:cubicBezTo>
                    <a:cubicBezTo>
                      <a:pt x="188" y="25"/>
                      <a:pt x="188" y="25"/>
                      <a:pt x="188" y="25"/>
                    </a:cubicBezTo>
                    <a:cubicBezTo>
                      <a:pt x="188" y="25"/>
                      <a:pt x="188" y="24"/>
                      <a:pt x="188" y="24"/>
                    </a:cubicBezTo>
                    <a:cubicBezTo>
                      <a:pt x="188" y="24"/>
                      <a:pt x="188" y="24"/>
                      <a:pt x="188" y="24"/>
                    </a:cubicBezTo>
                    <a:cubicBezTo>
                      <a:pt x="188" y="24"/>
                      <a:pt x="188" y="24"/>
                      <a:pt x="188" y="24"/>
                    </a:cubicBezTo>
                    <a:cubicBezTo>
                      <a:pt x="188" y="24"/>
                      <a:pt x="188" y="24"/>
                      <a:pt x="188" y="24"/>
                    </a:cubicBezTo>
                    <a:cubicBezTo>
                      <a:pt x="188" y="24"/>
                      <a:pt x="188" y="24"/>
                      <a:pt x="188" y="24"/>
                    </a:cubicBezTo>
                    <a:cubicBezTo>
                      <a:pt x="188" y="24"/>
                      <a:pt x="188" y="24"/>
                      <a:pt x="188" y="24"/>
                    </a:cubicBezTo>
                    <a:cubicBezTo>
                      <a:pt x="188" y="24"/>
                      <a:pt x="188" y="23"/>
                      <a:pt x="189" y="23"/>
                    </a:cubicBezTo>
                    <a:cubicBezTo>
                      <a:pt x="189" y="23"/>
                      <a:pt x="189" y="23"/>
                      <a:pt x="189" y="23"/>
                    </a:cubicBezTo>
                    <a:cubicBezTo>
                      <a:pt x="189" y="23"/>
                      <a:pt x="189" y="24"/>
                      <a:pt x="189" y="24"/>
                    </a:cubicBezTo>
                    <a:cubicBezTo>
                      <a:pt x="189" y="25"/>
                      <a:pt x="189" y="25"/>
                      <a:pt x="189" y="25"/>
                    </a:cubicBezTo>
                    <a:cubicBezTo>
                      <a:pt x="189" y="25"/>
                      <a:pt x="189" y="25"/>
                      <a:pt x="189" y="25"/>
                    </a:cubicBezTo>
                    <a:cubicBezTo>
                      <a:pt x="190" y="24"/>
                      <a:pt x="190" y="24"/>
                      <a:pt x="190" y="24"/>
                    </a:cubicBezTo>
                    <a:cubicBezTo>
                      <a:pt x="189" y="24"/>
                      <a:pt x="190" y="24"/>
                      <a:pt x="190" y="24"/>
                    </a:cubicBezTo>
                    <a:cubicBezTo>
                      <a:pt x="190" y="24"/>
                      <a:pt x="190" y="23"/>
                      <a:pt x="189" y="23"/>
                    </a:cubicBezTo>
                    <a:cubicBezTo>
                      <a:pt x="189" y="23"/>
                      <a:pt x="189" y="23"/>
                      <a:pt x="189" y="23"/>
                    </a:cubicBezTo>
                    <a:cubicBezTo>
                      <a:pt x="189" y="23"/>
                      <a:pt x="189" y="23"/>
                      <a:pt x="190" y="23"/>
                    </a:cubicBezTo>
                    <a:cubicBezTo>
                      <a:pt x="190" y="23"/>
                      <a:pt x="190" y="23"/>
                      <a:pt x="190" y="23"/>
                    </a:cubicBezTo>
                    <a:cubicBezTo>
                      <a:pt x="190" y="23"/>
                      <a:pt x="190" y="23"/>
                      <a:pt x="190" y="23"/>
                    </a:cubicBezTo>
                    <a:cubicBezTo>
                      <a:pt x="190" y="23"/>
                      <a:pt x="190" y="22"/>
                      <a:pt x="190" y="22"/>
                    </a:cubicBezTo>
                    <a:cubicBezTo>
                      <a:pt x="190" y="22"/>
                      <a:pt x="190" y="22"/>
                      <a:pt x="190" y="22"/>
                    </a:cubicBezTo>
                    <a:cubicBezTo>
                      <a:pt x="190" y="22"/>
                      <a:pt x="190" y="22"/>
                      <a:pt x="190" y="22"/>
                    </a:cubicBezTo>
                    <a:cubicBezTo>
                      <a:pt x="191" y="22"/>
                      <a:pt x="191" y="22"/>
                      <a:pt x="191" y="22"/>
                    </a:cubicBezTo>
                    <a:cubicBezTo>
                      <a:pt x="191" y="22"/>
                      <a:pt x="191" y="22"/>
                      <a:pt x="191" y="22"/>
                    </a:cubicBezTo>
                    <a:cubicBezTo>
                      <a:pt x="191" y="22"/>
                      <a:pt x="191" y="22"/>
                      <a:pt x="191" y="22"/>
                    </a:cubicBezTo>
                    <a:cubicBezTo>
                      <a:pt x="191" y="22"/>
                      <a:pt x="191" y="22"/>
                      <a:pt x="191" y="22"/>
                    </a:cubicBezTo>
                    <a:cubicBezTo>
                      <a:pt x="191" y="23"/>
                      <a:pt x="191" y="23"/>
                      <a:pt x="191" y="23"/>
                    </a:cubicBezTo>
                    <a:cubicBezTo>
                      <a:pt x="191" y="23"/>
                      <a:pt x="191" y="23"/>
                      <a:pt x="191" y="23"/>
                    </a:cubicBezTo>
                    <a:cubicBezTo>
                      <a:pt x="191" y="23"/>
                      <a:pt x="191" y="23"/>
                      <a:pt x="191" y="23"/>
                    </a:cubicBezTo>
                    <a:cubicBezTo>
                      <a:pt x="191" y="23"/>
                      <a:pt x="191" y="23"/>
                      <a:pt x="191" y="23"/>
                    </a:cubicBezTo>
                    <a:cubicBezTo>
                      <a:pt x="191" y="23"/>
                      <a:pt x="191" y="23"/>
                      <a:pt x="191" y="23"/>
                    </a:cubicBezTo>
                    <a:cubicBezTo>
                      <a:pt x="191" y="23"/>
                      <a:pt x="191" y="23"/>
                      <a:pt x="191" y="23"/>
                    </a:cubicBezTo>
                    <a:cubicBezTo>
                      <a:pt x="192" y="23"/>
                      <a:pt x="192" y="23"/>
                      <a:pt x="192" y="23"/>
                    </a:cubicBezTo>
                    <a:cubicBezTo>
                      <a:pt x="192" y="23"/>
                      <a:pt x="192" y="23"/>
                      <a:pt x="192" y="23"/>
                    </a:cubicBezTo>
                    <a:cubicBezTo>
                      <a:pt x="192" y="23"/>
                      <a:pt x="192" y="23"/>
                      <a:pt x="192" y="23"/>
                    </a:cubicBezTo>
                    <a:cubicBezTo>
                      <a:pt x="192" y="23"/>
                      <a:pt x="192" y="23"/>
                      <a:pt x="192" y="23"/>
                    </a:cubicBezTo>
                    <a:cubicBezTo>
                      <a:pt x="192" y="23"/>
                      <a:pt x="192" y="23"/>
                      <a:pt x="192" y="23"/>
                    </a:cubicBezTo>
                    <a:cubicBezTo>
                      <a:pt x="192" y="23"/>
                      <a:pt x="192" y="23"/>
                      <a:pt x="192" y="23"/>
                    </a:cubicBezTo>
                    <a:cubicBezTo>
                      <a:pt x="192" y="23"/>
                      <a:pt x="192" y="23"/>
                      <a:pt x="192" y="23"/>
                    </a:cubicBezTo>
                    <a:cubicBezTo>
                      <a:pt x="192" y="23"/>
                      <a:pt x="193" y="23"/>
                      <a:pt x="193" y="23"/>
                    </a:cubicBezTo>
                    <a:cubicBezTo>
                      <a:pt x="193" y="23"/>
                      <a:pt x="193" y="23"/>
                      <a:pt x="193" y="23"/>
                    </a:cubicBezTo>
                    <a:cubicBezTo>
                      <a:pt x="193" y="23"/>
                      <a:pt x="193" y="23"/>
                      <a:pt x="193" y="23"/>
                    </a:cubicBezTo>
                    <a:cubicBezTo>
                      <a:pt x="193" y="23"/>
                      <a:pt x="193" y="23"/>
                      <a:pt x="193" y="23"/>
                    </a:cubicBezTo>
                    <a:cubicBezTo>
                      <a:pt x="193" y="23"/>
                      <a:pt x="193" y="23"/>
                      <a:pt x="193" y="23"/>
                    </a:cubicBezTo>
                    <a:cubicBezTo>
                      <a:pt x="193" y="23"/>
                      <a:pt x="193" y="23"/>
                      <a:pt x="193" y="23"/>
                    </a:cubicBezTo>
                    <a:cubicBezTo>
                      <a:pt x="193" y="23"/>
                      <a:pt x="193" y="23"/>
                      <a:pt x="193" y="23"/>
                    </a:cubicBezTo>
                    <a:cubicBezTo>
                      <a:pt x="193" y="23"/>
                      <a:pt x="193" y="23"/>
                      <a:pt x="193" y="23"/>
                    </a:cubicBezTo>
                    <a:cubicBezTo>
                      <a:pt x="193" y="23"/>
                      <a:pt x="193" y="23"/>
                      <a:pt x="193" y="23"/>
                    </a:cubicBezTo>
                    <a:cubicBezTo>
                      <a:pt x="193" y="22"/>
                      <a:pt x="193" y="22"/>
                      <a:pt x="193" y="22"/>
                    </a:cubicBezTo>
                    <a:cubicBezTo>
                      <a:pt x="193" y="22"/>
                      <a:pt x="193" y="22"/>
                      <a:pt x="193" y="22"/>
                    </a:cubicBezTo>
                    <a:cubicBezTo>
                      <a:pt x="193" y="22"/>
                      <a:pt x="193" y="21"/>
                      <a:pt x="193" y="21"/>
                    </a:cubicBezTo>
                    <a:cubicBezTo>
                      <a:pt x="193" y="21"/>
                      <a:pt x="193" y="21"/>
                      <a:pt x="193" y="21"/>
                    </a:cubicBezTo>
                    <a:cubicBezTo>
                      <a:pt x="193" y="21"/>
                      <a:pt x="193" y="21"/>
                      <a:pt x="193" y="21"/>
                    </a:cubicBezTo>
                    <a:cubicBezTo>
                      <a:pt x="193" y="21"/>
                      <a:pt x="193" y="20"/>
                      <a:pt x="193" y="20"/>
                    </a:cubicBezTo>
                    <a:cubicBezTo>
                      <a:pt x="193" y="20"/>
                      <a:pt x="193" y="20"/>
                      <a:pt x="193" y="20"/>
                    </a:cubicBezTo>
                    <a:cubicBezTo>
                      <a:pt x="193" y="20"/>
                      <a:pt x="193" y="20"/>
                      <a:pt x="193" y="20"/>
                    </a:cubicBezTo>
                    <a:cubicBezTo>
                      <a:pt x="193" y="20"/>
                      <a:pt x="194" y="19"/>
                      <a:pt x="194" y="19"/>
                    </a:cubicBezTo>
                    <a:cubicBezTo>
                      <a:pt x="194" y="19"/>
                      <a:pt x="194" y="19"/>
                      <a:pt x="194" y="19"/>
                    </a:cubicBezTo>
                    <a:cubicBezTo>
                      <a:pt x="194" y="19"/>
                      <a:pt x="194" y="19"/>
                      <a:pt x="194" y="19"/>
                    </a:cubicBezTo>
                    <a:cubicBezTo>
                      <a:pt x="194" y="19"/>
                      <a:pt x="194" y="19"/>
                      <a:pt x="194" y="19"/>
                    </a:cubicBezTo>
                    <a:cubicBezTo>
                      <a:pt x="194" y="19"/>
                      <a:pt x="194" y="19"/>
                      <a:pt x="194" y="19"/>
                    </a:cubicBezTo>
                    <a:cubicBezTo>
                      <a:pt x="194" y="19"/>
                      <a:pt x="194" y="18"/>
                      <a:pt x="194" y="18"/>
                    </a:cubicBezTo>
                    <a:cubicBezTo>
                      <a:pt x="194" y="18"/>
                      <a:pt x="194" y="18"/>
                      <a:pt x="194" y="18"/>
                    </a:cubicBezTo>
                    <a:cubicBezTo>
                      <a:pt x="195" y="18"/>
                      <a:pt x="195" y="18"/>
                      <a:pt x="194" y="18"/>
                    </a:cubicBezTo>
                    <a:cubicBezTo>
                      <a:pt x="194" y="18"/>
                      <a:pt x="194" y="18"/>
                      <a:pt x="194" y="18"/>
                    </a:cubicBezTo>
                    <a:cubicBezTo>
                      <a:pt x="194" y="18"/>
                      <a:pt x="194" y="18"/>
                      <a:pt x="194" y="17"/>
                    </a:cubicBezTo>
                    <a:cubicBezTo>
                      <a:pt x="194" y="17"/>
                      <a:pt x="194" y="17"/>
                      <a:pt x="194" y="17"/>
                    </a:cubicBezTo>
                    <a:cubicBezTo>
                      <a:pt x="194" y="17"/>
                      <a:pt x="194" y="17"/>
                      <a:pt x="194" y="17"/>
                    </a:cubicBezTo>
                    <a:cubicBezTo>
                      <a:pt x="194" y="17"/>
                      <a:pt x="195" y="17"/>
                      <a:pt x="195" y="17"/>
                    </a:cubicBezTo>
                    <a:cubicBezTo>
                      <a:pt x="195" y="17"/>
                      <a:pt x="195" y="17"/>
                      <a:pt x="195" y="17"/>
                    </a:cubicBezTo>
                    <a:cubicBezTo>
                      <a:pt x="195" y="17"/>
                      <a:pt x="195" y="18"/>
                      <a:pt x="195" y="18"/>
                    </a:cubicBezTo>
                    <a:cubicBezTo>
                      <a:pt x="195" y="18"/>
                      <a:pt x="195" y="18"/>
                      <a:pt x="195" y="17"/>
                    </a:cubicBezTo>
                    <a:cubicBezTo>
                      <a:pt x="195" y="17"/>
                      <a:pt x="195" y="17"/>
                      <a:pt x="195" y="17"/>
                    </a:cubicBezTo>
                    <a:cubicBezTo>
                      <a:pt x="195" y="17"/>
                      <a:pt x="195" y="17"/>
                      <a:pt x="195" y="17"/>
                    </a:cubicBezTo>
                    <a:cubicBezTo>
                      <a:pt x="195" y="17"/>
                      <a:pt x="196" y="17"/>
                      <a:pt x="196" y="17"/>
                    </a:cubicBezTo>
                    <a:cubicBezTo>
                      <a:pt x="196" y="17"/>
                      <a:pt x="196" y="17"/>
                      <a:pt x="196" y="17"/>
                    </a:cubicBezTo>
                    <a:cubicBezTo>
                      <a:pt x="196" y="17"/>
                      <a:pt x="196" y="18"/>
                      <a:pt x="196" y="18"/>
                    </a:cubicBezTo>
                    <a:cubicBezTo>
                      <a:pt x="196" y="18"/>
                      <a:pt x="196" y="18"/>
                      <a:pt x="196" y="18"/>
                    </a:cubicBezTo>
                    <a:cubicBezTo>
                      <a:pt x="196" y="18"/>
                      <a:pt x="197" y="18"/>
                      <a:pt x="197" y="18"/>
                    </a:cubicBezTo>
                    <a:cubicBezTo>
                      <a:pt x="197" y="18"/>
                      <a:pt x="197" y="18"/>
                      <a:pt x="197" y="18"/>
                    </a:cubicBezTo>
                    <a:cubicBezTo>
                      <a:pt x="197" y="18"/>
                      <a:pt x="197" y="17"/>
                      <a:pt x="197" y="17"/>
                    </a:cubicBezTo>
                    <a:cubicBezTo>
                      <a:pt x="196" y="17"/>
                      <a:pt x="196" y="17"/>
                      <a:pt x="197" y="17"/>
                    </a:cubicBezTo>
                    <a:cubicBezTo>
                      <a:pt x="197" y="17"/>
                      <a:pt x="197" y="17"/>
                      <a:pt x="197" y="17"/>
                    </a:cubicBezTo>
                    <a:cubicBezTo>
                      <a:pt x="197" y="17"/>
                      <a:pt x="196" y="17"/>
                      <a:pt x="196" y="17"/>
                    </a:cubicBezTo>
                    <a:cubicBezTo>
                      <a:pt x="196" y="17"/>
                      <a:pt x="196" y="17"/>
                      <a:pt x="196" y="17"/>
                    </a:cubicBezTo>
                    <a:cubicBezTo>
                      <a:pt x="196" y="17"/>
                      <a:pt x="196" y="17"/>
                      <a:pt x="196" y="16"/>
                    </a:cubicBezTo>
                    <a:cubicBezTo>
                      <a:pt x="196" y="16"/>
                      <a:pt x="196" y="16"/>
                      <a:pt x="196" y="16"/>
                    </a:cubicBezTo>
                    <a:cubicBezTo>
                      <a:pt x="196" y="16"/>
                      <a:pt x="196" y="16"/>
                      <a:pt x="196" y="16"/>
                    </a:cubicBezTo>
                    <a:cubicBezTo>
                      <a:pt x="196" y="16"/>
                      <a:pt x="195" y="16"/>
                      <a:pt x="195" y="16"/>
                    </a:cubicBezTo>
                    <a:cubicBezTo>
                      <a:pt x="195" y="16"/>
                      <a:pt x="195" y="16"/>
                      <a:pt x="195" y="16"/>
                    </a:cubicBezTo>
                    <a:cubicBezTo>
                      <a:pt x="195" y="16"/>
                      <a:pt x="195" y="16"/>
                      <a:pt x="195" y="16"/>
                    </a:cubicBezTo>
                    <a:cubicBezTo>
                      <a:pt x="195" y="15"/>
                      <a:pt x="194" y="15"/>
                      <a:pt x="194" y="15"/>
                    </a:cubicBezTo>
                    <a:cubicBezTo>
                      <a:pt x="194" y="15"/>
                      <a:pt x="194" y="15"/>
                      <a:pt x="194" y="15"/>
                    </a:cubicBezTo>
                    <a:cubicBezTo>
                      <a:pt x="194" y="15"/>
                      <a:pt x="194" y="15"/>
                      <a:pt x="194" y="15"/>
                    </a:cubicBezTo>
                    <a:cubicBezTo>
                      <a:pt x="194" y="15"/>
                      <a:pt x="194" y="15"/>
                      <a:pt x="194" y="15"/>
                    </a:cubicBezTo>
                    <a:cubicBezTo>
                      <a:pt x="194" y="15"/>
                      <a:pt x="194" y="15"/>
                      <a:pt x="194" y="15"/>
                    </a:cubicBezTo>
                    <a:cubicBezTo>
                      <a:pt x="194" y="15"/>
                      <a:pt x="194" y="15"/>
                      <a:pt x="194" y="15"/>
                    </a:cubicBezTo>
                    <a:cubicBezTo>
                      <a:pt x="194" y="15"/>
                      <a:pt x="194" y="15"/>
                      <a:pt x="194" y="15"/>
                    </a:cubicBezTo>
                    <a:cubicBezTo>
                      <a:pt x="194" y="15"/>
                      <a:pt x="194" y="15"/>
                      <a:pt x="194" y="15"/>
                    </a:cubicBezTo>
                    <a:cubicBezTo>
                      <a:pt x="194" y="15"/>
                      <a:pt x="194" y="15"/>
                      <a:pt x="193" y="15"/>
                    </a:cubicBezTo>
                    <a:cubicBezTo>
                      <a:pt x="193" y="15"/>
                      <a:pt x="193" y="15"/>
                      <a:pt x="193" y="15"/>
                    </a:cubicBezTo>
                    <a:cubicBezTo>
                      <a:pt x="193" y="15"/>
                      <a:pt x="193" y="15"/>
                      <a:pt x="193" y="15"/>
                    </a:cubicBezTo>
                    <a:cubicBezTo>
                      <a:pt x="193" y="15"/>
                      <a:pt x="193" y="15"/>
                      <a:pt x="193" y="15"/>
                    </a:cubicBezTo>
                    <a:cubicBezTo>
                      <a:pt x="193" y="15"/>
                      <a:pt x="193" y="15"/>
                      <a:pt x="193" y="15"/>
                    </a:cubicBezTo>
                    <a:cubicBezTo>
                      <a:pt x="193" y="15"/>
                      <a:pt x="193" y="14"/>
                      <a:pt x="193" y="14"/>
                    </a:cubicBezTo>
                    <a:cubicBezTo>
                      <a:pt x="193" y="14"/>
                      <a:pt x="193" y="14"/>
                      <a:pt x="192" y="14"/>
                    </a:cubicBezTo>
                    <a:cubicBezTo>
                      <a:pt x="192" y="14"/>
                      <a:pt x="192" y="14"/>
                      <a:pt x="192" y="14"/>
                    </a:cubicBezTo>
                    <a:cubicBezTo>
                      <a:pt x="192" y="14"/>
                      <a:pt x="192" y="14"/>
                      <a:pt x="192" y="14"/>
                    </a:cubicBezTo>
                    <a:cubicBezTo>
                      <a:pt x="192" y="14"/>
                      <a:pt x="192" y="14"/>
                      <a:pt x="192" y="14"/>
                    </a:cubicBezTo>
                    <a:cubicBezTo>
                      <a:pt x="192" y="14"/>
                      <a:pt x="192" y="14"/>
                      <a:pt x="192" y="14"/>
                    </a:cubicBezTo>
                    <a:cubicBezTo>
                      <a:pt x="192" y="14"/>
                      <a:pt x="192" y="14"/>
                      <a:pt x="192" y="14"/>
                    </a:cubicBezTo>
                    <a:cubicBezTo>
                      <a:pt x="192" y="14"/>
                      <a:pt x="191" y="14"/>
                      <a:pt x="191" y="14"/>
                    </a:cubicBezTo>
                    <a:cubicBezTo>
                      <a:pt x="191" y="14"/>
                      <a:pt x="191" y="14"/>
                      <a:pt x="191" y="14"/>
                    </a:cubicBezTo>
                    <a:cubicBezTo>
                      <a:pt x="191" y="14"/>
                      <a:pt x="191" y="14"/>
                      <a:pt x="191" y="14"/>
                    </a:cubicBezTo>
                    <a:cubicBezTo>
                      <a:pt x="191" y="14"/>
                      <a:pt x="191" y="14"/>
                      <a:pt x="191" y="14"/>
                    </a:cubicBezTo>
                    <a:cubicBezTo>
                      <a:pt x="191" y="14"/>
                      <a:pt x="191" y="14"/>
                      <a:pt x="191" y="14"/>
                    </a:cubicBezTo>
                    <a:cubicBezTo>
                      <a:pt x="191" y="14"/>
                      <a:pt x="191" y="14"/>
                      <a:pt x="191" y="14"/>
                    </a:cubicBezTo>
                    <a:cubicBezTo>
                      <a:pt x="191" y="14"/>
                      <a:pt x="191" y="14"/>
                      <a:pt x="191" y="14"/>
                    </a:cubicBezTo>
                    <a:cubicBezTo>
                      <a:pt x="190" y="14"/>
                      <a:pt x="190" y="14"/>
                      <a:pt x="190" y="14"/>
                    </a:cubicBezTo>
                    <a:cubicBezTo>
                      <a:pt x="190" y="14"/>
                      <a:pt x="190" y="14"/>
                      <a:pt x="190" y="14"/>
                    </a:cubicBezTo>
                    <a:cubicBezTo>
                      <a:pt x="190" y="14"/>
                      <a:pt x="190" y="14"/>
                      <a:pt x="190" y="14"/>
                    </a:cubicBezTo>
                    <a:cubicBezTo>
                      <a:pt x="190" y="14"/>
                      <a:pt x="190" y="14"/>
                      <a:pt x="190" y="14"/>
                    </a:cubicBezTo>
                    <a:cubicBezTo>
                      <a:pt x="190" y="14"/>
                      <a:pt x="190" y="14"/>
                      <a:pt x="190" y="14"/>
                    </a:cubicBezTo>
                    <a:cubicBezTo>
                      <a:pt x="190" y="14"/>
                      <a:pt x="190" y="14"/>
                      <a:pt x="190" y="14"/>
                    </a:cubicBezTo>
                    <a:cubicBezTo>
                      <a:pt x="190" y="14"/>
                      <a:pt x="190" y="14"/>
                      <a:pt x="190" y="14"/>
                    </a:cubicBezTo>
                    <a:cubicBezTo>
                      <a:pt x="190" y="14"/>
                      <a:pt x="190" y="14"/>
                      <a:pt x="190" y="14"/>
                    </a:cubicBezTo>
                    <a:cubicBezTo>
                      <a:pt x="190" y="14"/>
                      <a:pt x="190" y="14"/>
                      <a:pt x="190" y="14"/>
                    </a:cubicBezTo>
                    <a:cubicBezTo>
                      <a:pt x="190" y="14"/>
                      <a:pt x="190" y="14"/>
                      <a:pt x="190" y="14"/>
                    </a:cubicBezTo>
                    <a:cubicBezTo>
                      <a:pt x="190" y="14"/>
                      <a:pt x="190" y="14"/>
                      <a:pt x="190" y="13"/>
                    </a:cubicBezTo>
                    <a:cubicBezTo>
                      <a:pt x="190" y="13"/>
                      <a:pt x="190" y="13"/>
                      <a:pt x="190" y="13"/>
                    </a:cubicBezTo>
                    <a:cubicBezTo>
                      <a:pt x="190" y="13"/>
                      <a:pt x="190" y="13"/>
                      <a:pt x="190" y="13"/>
                    </a:cubicBezTo>
                    <a:cubicBezTo>
                      <a:pt x="190" y="13"/>
                      <a:pt x="190" y="13"/>
                      <a:pt x="190" y="13"/>
                    </a:cubicBezTo>
                    <a:cubicBezTo>
                      <a:pt x="190" y="13"/>
                      <a:pt x="189" y="13"/>
                      <a:pt x="189" y="13"/>
                    </a:cubicBezTo>
                    <a:cubicBezTo>
                      <a:pt x="189" y="13"/>
                      <a:pt x="189" y="13"/>
                      <a:pt x="189" y="13"/>
                    </a:cubicBezTo>
                    <a:cubicBezTo>
                      <a:pt x="189" y="13"/>
                      <a:pt x="190" y="13"/>
                      <a:pt x="190" y="13"/>
                    </a:cubicBezTo>
                    <a:cubicBezTo>
                      <a:pt x="190" y="13"/>
                      <a:pt x="190" y="13"/>
                      <a:pt x="190" y="13"/>
                    </a:cubicBezTo>
                    <a:cubicBezTo>
                      <a:pt x="190" y="13"/>
                      <a:pt x="190" y="13"/>
                      <a:pt x="190" y="13"/>
                    </a:cubicBezTo>
                    <a:cubicBezTo>
                      <a:pt x="190" y="13"/>
                      <a:pt x="190" y="13"/>
                      <a:pt x="191" y="13"/>
                    </a:cubicBezTo>
                    <a:cubicBezTo>
                      <a:pt x="191" y="14"/>
                      <a:pt x="191" y="14"/>
                      <a:pt x="191" y="14"/>
                    </a:cubicBezTo>
                    <a:cubicBezTo>
                      <a:pt x="191" y="14"/>
                      <a:pt x="191" y="14"/>
                      <a:pt x="191" y="14"/>
                    </a:cubicBezTo>
                    <a:cubicBezTo>
                      <a:pt x="191" y="14"/>
                      <a:pt x="191" y="14"/>
                      <a:pt x="191" y="14"/>
                    </a:cubicBezTo>
                    <a:cubicBezTo>
                      <a:pt x="192" y="14"/>
                      <a:pt x="192" y="14"/>
                      <a:pt x="192" y="14"/>
                    </a:cubicBezTo>
                    <a:cubicBezTo>
                      <a:pt x="192" y="14"/>
                      <a:pt x="192" y="14"/>
                      <a:pt x="192" y="14"/>
                    </a:cubicBezTo>
                    <a:cubicBezTo>
                      <a:pt x="192" y="14"/>
                      <a:pt x="192" y="14"/>
                      <a:pt x="192" y="14"/>
                    </a:cubicBezTo>
                    <a:cubicBezTo>
                      <a:pt x="192" y="14"/>
                      <a:pt x="192" y="14"/>
                      <a:pt x="192" y="13"/>
                    </a:cubicBezTo>
                    <a:cubicBezTo>
                      <a:pt x="192" y="13"/>
                      <a:pt x="192" y="13"/>
                      <a:pt x="192" y="13"/>
                    </a:cubicBezTo>
                    <a:cubicBezTo>
                      <a:pt x="193" y="13"/>
                      <a:pt x="192" y="13"/>
                      <a:pt x="192" y="12"/>
                    </a:cubicBezTo>
                    <a:cubicBezTo>
                      <a:pt x="192" y="12"/>
                      <a:pt x="192" y="12"/>
                      <a:pt x="192" y="12"/>
                    </a:cubicBezTo>
                    <a:cubicBezTo>
                      <a:pt x="192" y="12"/>
                      <a:pt x="192" y="12"/>
                      <a:pt x="192" y="12"/>
                    </a:cubicBezTo>
                    <a:cubicBezTo>
                      <a:pt x="192" y="12"/>
                      <a:pt x="192" y="12"/>
                      <a:pt x="192" y="12"/>
                    </a:cubicBezTo>
                    <a:cubicBezTo>
                      <a:pt x="192" y="12"/>
                      <a:pt x="191" y="11"/>
                      <a:pt x="191" y="11"/>
                    </a:cubicBezTo>
                    <a:cubicBezTo>
                      <a:pt x="191" y="11"/>
                      <a:pt x="191" y="11"/>
                      <a:pt x="191" y="11"/>
                    </a:cubicBezTo>
                    <a:cubicBezTo>
                      <a:pt x="191" y="11"/>
                      <a:pt x="191" y="11"/>
                      <a:pt x="191" y="11"/>
                    </a:cubicBezTo>
                    <a:cubicBezTo>
                      <a:pt x="190" y="11"/>
                      <a:pt x="190" y="11"/>
                      <a:pt x="190" y="11"/>
                    </a:cubicBezTo>
                    <a:cubicBezTo>
                      <a:pt x="190" y="11"/>
                      <a:pt x="190" y="11"/>
                      <a:pt x="191" y="11"/>
                    </a:cubicBezTo>
                    <a:cubicBezTo>
                      <a:pt x="191" y="11"/>
                      <a:pt x="191" y="11"/>
                      <a:pt x="191" y="11"/>
                    </a:cubicBezTo>
                    <a:cubicBezTo>
                      <a:pt x="191" y="11"/>
                      <a:pt x="191" y="11"/>
                      <a:pt x="191" y="11"/>
                    </a:cubicBezTo>
                    <a:cubicBezTo>
                      <a:pt x="191" y="11"/>
                      <a:pt x="191" y="11"/>
                      <a:pt x="191" y="11"/>
                    </a:cubicBezTo>
                    <a:cubicBezTo>
                      <a:pt x="191" y="11"/>
                      <a:pt x="191" y="11"/>
                      <a:pt x="191" y="10"/>
                    </a:cubicBezTo>
                    <a:cubicBezTo>
                      <a:pt x="191" y="10"/>
                      <a:pt x="191" y="10"/>
                      <a:pt x="191" y="10"/>
                    </a:cubicBezTo>
                    <a:cubicBezTo>
                      <a:pt x="191" y="10"/>
                      <a:pt x="191" y="10"/>
                      <a:pt x="191" y="10"/>
                    </a:cubicBezTo>
                    <a:cubicBezTo>
                      <a:pt x="191" y="10"/>
                      <a:pt x="191" y="10"/>
                      <a:pt x="191" y="10"/>
                    </a:cubicBezTo>
                    <a:cubicBezTo>
                      <a:pt x="191" y="11"/>
                      <a:pt x="191" y="11"/>
                      <a:pt x="191" y="11"/>
                    </a:cubicBezTo>
                    <a:cubicBezTo>
                      <a:pt x="191" y="11"/>
                      <a:pt x="191" y="11"/>
                      <a:pt x="191" y="11"/>
                    </a:cubicBezTo>
                    <a:cubicBezTo>
                      <a:pt x="191" y="11"/>
                      <a:pt x="191" y="10"/>
                      <a:pt x="191" y="10"/>
                    </a:cubicBezTo>
                    <a:cubicBezTo>
                      <a:pt x="191" y="10"/>
                      <a:pt x="191" y="10"/>
                      <a:pt x="191" y="10"/>
                    </a:cubicBezTo>
                    <a:cubicBezTo>
                      <a:pt x="191" y="10"/>
                      <a:pt x="191" y="10"/>
                      <a:pt x="191" y="10"/>
                    </a:cubicBezTo>
                    <a:cubicBezTo>
                      <a:pt x="191" y="10"/>
                      <a:pt x="191" y="10"/>
                      <a:pt x="192" y="10"/>
                    </a:cubicBezTo>
                    <a:cubicBezTo>
                      <a:pt x="192" y="10"/>
                      <a:pt x="192" y="11"/>
                      <a:pt x="192" y="11"/>
                    </a:cubicBezTo>
                    <a:cubicBezTo>
                      <a:pt x="192" y="11"/>
                      <a:pt x="192" y="11"/>
                      <a:pt x="192" y="11"/>
                    </a:cubicBezTo>
                    <a:cubicBezTo>
                      <a:pt x="192" y="11"/>
                      <a:pt x="192" y="11"/>
                      <a:pt x="192" y="11"/>
                    </a:cubicBezTo>
                    <a:cubicBezTo>
                      <a:pt x="192" y="11"/>
                      <a:pt x="192" y="11"/>
                      <a:pt x="192" y="11"/>
                    </a:cubicBezTo>
                    <a:cubicBezTo>
                      <a:pt x="192" y="11"/>
                      <a:pt x="192" y="11"/>
                      <a:pt x="192" y="11"/>
                    </a:cubicBezTo>
                    <a:cubicBezTo>
                      <a:pt x="192" y="11"/>
                      <a:pt x="192" y="11"/>
                      <a:pt x="192" y="11"/>
                    </a:cubicBezTo>
                    <a:cubicBezTo>
                      <a:pt x="192" y="11"/>
                      <a:pt x="192" y="11"/>
                      <a:pt x="192" y="11"/>
                    </a:cubicBezTo>
                    <a:cubicBezTo>
                      <a:pt x="192" y="11"/>
                      <a:pt x="192" y="11"/>
                      <a:pt x="192" y="11"/>
                    </a:cubicBezTo>
                    <a:cubicBezTo>
                      <a:pt x="192" y="11"/>
                      <a:pt x="192" y="11"/>
                      <a:pt x="193" y="11"/>
                    </a:cubicBezTo>
                    <a:cubicBezTo>
                      <a:pt x="193" y="11"/>
                      <a:pt x="193" y="11"/>
                      <a:pt x="193" y="11"/>
                    </a:cubicBezTo>
                    <a:cubicBezTo>
                      <a:pt x="193" y="11"/>
                      <a:pt x="193" y="11"/>
                      <a:pt x="193" y="11"/>
                    </a:cubicBezTo>
                    <a:cubicBezTo>
                      <a:pt x="193" y="11"/>
                      <a:pt x="193" y="12"/>
                      <a:pt x="193" y="12"/>
                    </a:cubicBezTo>
                    <a:cubicBezTo>
                      <a:pt x="193" y="12"/>
                      <a:pt x="193" y="12"/>
                      <a:pt x="193" y="12"/>
                    </a:cubicBezTo>
                    <a:cubicBezTo>
                      <a:pt x="193" y="11"/>
                      <a:pt x="193" y="11"/>
                      <a:pt x="194" y="11"/>
                    </a:cubicBezTo>
                    <a:cubicBezTo>
                      <a:pt x="194" y="11"/>
                      <a:pt x="194" y="11"/>
                      <a:pt x="194" y="11"/>
                    </a:cubicBezTo>
                    <a:cubicBezTo>
                      <a:pt x="194" y="11"/>
                      <a:pt x="194" y="11"/>
                      <a:pt x="194" y="11"/>
                    </a:cubicBezTo>
                    <a:cubicBezTo>
                      <a:pt x="194" y="11"/>
                      <a:pt x="194" y="11"/>
                      <a:pt x="194" y="11"/>
                    </a:cubicBezTo>
                    <a:cubicBezTo>
                      <a:pt x="194" y="11"/>
                      <a:pt x="194" y="11"/>
                      <a:pt x="194" y="11"/>
                    </a:cubicBezTo>
                    <a:cubicBezTo>
                      <a:pt x="194" y="11"/>
                      <a:pt x="194" y="11"/>
                      <a:pt x="194" y="11"/>
                    </a:cubicBezTo>
                    <a:cubicBezTo>
                      <a:pt x="194" y="11"/>
                      <a:pt x="194" y="11"/>
                      <a:pt x="194" y="11"/>
                    </a:cubicBezTo>
                    <a:cubicBezTo>
                      <a:pt x="194" y="11"/>
                      <a:pt x="194" y="11"/>
                      <a:pt x="195" y="11"/>
                    </a:cubicBezTo>
                    <a:cubicBezTo>
                      <a:pt x="195" y="11"/>
                      <a:pt x="195" y="11"/>
                      <a:pt x="195" y="11"/>
                    </a:cubicBezTo>
                    <a:cubicBezTo>
                      <a:pt x="195" y="11"/>
                      <a:pt x="196" y="12"/>
                      <a:pt x="196" y="12"/>
                    </a:cubicBezTo>
                    <a:cubicBezTo>
                      <a:pt x="196" y="12"/>
                      <a:pt x="196" y="12"/>
                      <a:pt x="196" y="12"/>
                    </a:cubicBezTo>
                    <a:cubicBezTo>
                      <a:pt x="196" y="12"/>
                      <a:pt x="196" y="12"/>
                      <a:pt x="196" y="12"/>
                    </a:cubicBezTo>
                    <a:cubicBezTo>
                      <a:pt x="196" y="12"/>
                      <a:pt x="196" y="12"/>
                      <a:pt x="196" y="12"/>
                    </a:cubicBezTo>
                    <a:cubicBezTo>
                      <a:pt x="196" y="12"/>
                      <a:pt x="196" y="12"/>
                      <a:pt x="196" y="12"/>
                    </a:cubicBezTo>
                    <a:cubicBezTo>
                      <a:pt x="197" y="12"/>
                      <a:pt x="197" y="12"/>
                      <a:pt x="197" y="12"/>
                    </a:cubicBezTo>
                    <a:cubicBezTo>
                      <a:pt x="197" y="12"/>
                      <a:pt x="197" y="12"/>
                      <a:pt x="197" y="12"/>
                    </a:cubicBezTo>
                    <a:cubicBezTo>
                      <a:pt x="197" y="12"/>
                      <a:pt x="197" y="12"/>
                      <a:pt x="197" y="12"/>
                    </a:cubicBezTo>
                    <a:cubicBezTo>
                      <a:pt x="197" y="12"/>
                      <a:pt x="197" y="12"/>
                      <a:pt x="197" y="12"/>
                    </a:cubicBezTo>
                    <a:cubicBezTo>
                      <a:pt x="197" y="12"/>
                      <a:pt x="197" y="12"/>
                      <a:pt x="197" y="12"/>
                    </a:cubicBezTo>
                    <a:cubicBezTo>
                      <a:pt x="197" y="12"/>
                      <a:pt x="197" y="12"/>
                      <a:pt x="197" y="12"/>
                    </a:cubicBezTo>
                    <a:cubicBezTo>
                      <a:pt x="197" y="12"/>
                      <a:pt x="197" y="12"/>
                      <a:pt x="197" y="12"/>
                    </a:cubicBezTo>
                    <a:cubicBezTo>
                      <a:pt x="197" y="12"/>
                      <a:pt x="197" y="12"/>
                      <a:pt x="197" y="12"/>
                    </a:cubicBezTo>
                    <a:cubicBezTo>
                      <a:pt x="197" y="12"/>
                      <a:pt x="198" y="12"/>
                      <a:pt x="198" y="12"/>
                    </a:cubicBezTo>
                    <a:cubicBezTo>
                      <a:pt x="198" y="12"/>
                      <a:pt x="198" y="12"/>
                      <a:pt x="198" y="12"/>
                    </a:cubicBezTo>
                    <a:cubicBezTo>
                      <a:pt x="198" y="12"/>
                      <a:pt x="198" y="12"/>
                      <a:pt x="198" y="12"/>
                    </a:cubicBezTo>
                    <a:cubicBezTo>
                      <a:pt x="198" y="12"/>
                      <a:pt x="198" y="12"/>
                      <a:pt x="198" y="12"/>
                    </a:cubicBezTo>
                    <a:cubicBezTo>
                      <a:pt x="198" y="13"/>
                      <a:pt x="198" y="13"/>
                      <a:pt x="198" y="13"/>
                    </a:cubicBezTo>
                    <a:cubicBezTo>
                      <a:pt x="198" y="13"/>
                      <a:pt x="199" y="13"/>
                      <a:pt x="199" y="13"/>
                    </a:cubicBezTo>
                    <a:cubicBezTo>
                      <a:pt x="199" y="13"/>
                      <a:pt x="199" y="13"/>
                      <a:pt x="199" y="13"/>
                    </a:cubicBezTo>
                    <a:cubicBezTo>
                      <a:pt x="199" y="13"/>
                      <a:pt x="199" y="13"/>
                      <a:pt x="199" y="13"/>
                    </a:cubicBezTo>
                    <a:cubicBezTo>
                      <a:pt x="199" y="13"/>
                      <a:pt x="199" y="13"/>
                      <a:pt x="199" y="13"/>
                    </a:cubicBezTo>
                    <a:cubicBezTo>
                      <a:pt x="199" y="12"/>
                      <a:pt x="199" y="12"/>
                      <a:pt x="199" y="12"/>
                    </a:cubicBezTo>
                    <a:cubicBezTo>
                      <a:pt x="199" y="12"/>
                      <a:pt x="199" y="12"/>
                      <a:pt x="199" y="12"/>
                    </a:cubicBezTo>
                    <a:cubicBezTo>
                      <a:pt x="199" y="12"/>
                      <a:pt x="199" y="12"/>
                      <a:pt x="199" y="12"/>
                    </a:cubicBezTo>
                    <a:cubicBezTo>
                      <a:pt x="199" y="12"/>
                      <a:pt x="199" y="13"/>
                      <a:pt x="199" y="13"/>
                    </a:cubicBezTo>
                    <a:cubicBezTo>
                      <a:pt x="200" y="13"/>
                      <a:pt x="200" y="13"/>
                      <a:pt x="200" y="13"/>
                    </a:cubicBezTo>
                    <a:cubicBezTo>
                      <a:pt x="200" y="13"/>
                      <a:pt x="200" y="13"/>
                      <a:pt x="200" y="12"/>
                    </a:cubicBezTo>
                    <a:cubicBezTo>
                      <a:pt x="200" y="12"/>
                      <a:pt x="200" y="12"/>
                      <a:pt x="200" y="12"/>
                    </a:cubicBezTo>
                    <a:cubicBezTo>
                      <a:pt x="200" y="12"/>
                      <a:pt x="200" y="12"/>
                      <a:pt x="200" y="12"/>
                    </a:cubicBezTo>
                    <a:cubicBezTo>
                      <a:pt x="200" y="12"/>
                      <a:pt x="200" y="12"/>
                      <a:pt x="200" y="12"/>
                    </a:cubicBezTo>
                    <a:cubicBezTo>
                      <a:pt x="200" y="12"/>
                      <a:pt x="200" y="12"/>
                      <a:pt x="200" y="12"/>
                    </a:cubicBezTo>
                    <a:cubicBezTo>
                      <a:pt x="200" y="12"/>
                      <a:pt x="200" y="12"/>
                      <a:pt x="200" y="12"/>
                    </a:cubicBezTo>
                    <a:cubicBezTo>
                      <a:pt x="200" y="12"/>
                      <a:pt x="200" y="12"/>
                      <a:pt x="199" y="12"/>
                    </a:cubicBezTo>
                    <a:cubicBezTo>
                      <a:pt x="199" y="12"/>
                      <a:pt x="199" y="12"/>
                      <a:pt x="199" y="12"/>
                    </a:cubicBezTo>
                    <a:cubicBezTo>
                      <a:pt x="199" y="12"/>
                      <a:pt x="199" y="12"/>
                      <a:pt x="199" y="12"/>
                    </a:cubicBezTo>
                    <a:cubicBezTo>
                      <a:pt x="199" y="12"/>
                      <a:pt x="199" y="12"/>
                      <a:pt x="199" y="12"/>
                    </a:cubicBezTo>
                    <a:cubicBezTo>
                      <a:pt x="199" y="12"/>
                      <a:pt x="199" y="12"/>
                      <a:pt x="199" y="12"/>
                    </a:cubicBezTo>
                    <a:cubicBezTo>
                      <a:pt x="199" y="12"/>
                      <a:pt x="199" y="12"/>
                      <a:pt x="199" y="12"/>
                    </a:cubicBezTo>
                    <a:cubicBezTo>
                      <a:pt x="199" y="12"/>
                      <a:pt x="199" y="12"/>
                      <a:pt x="199" y="12"/>
                    </a:cubicBezTo>
                    <a:cubicBezTo>
                      <a:pt x="199" y="12"/>
                      <a:pt x="199" y="12"/>
                      <a:pt x="199" y="12"/>
                    </a:cubicBezTo>
                    <a:cubicBezTo>
                      <a:pt x="199" y="12"/>
                      <a:pt x="199" y="12"/>
                      <a:pt x="199" y="12"/>
                    </a:cubicBezTo>
                    <a:cubicBezTo>
                      <a:pt x="199" y="12"/>
                      <a:pt x="199" y="11"/>
                      <a:pt x="199" y="11"/>
                    </a:cubicBezTo>
                    <a:cubicBezTo>
                      <a:pt x="199" y="11"/>
                      <a:pt x="199" y="11"/>
                      <a:pt x="199" y="11"/>
                    </a:cubicBezTo>
                    <a:cubicBezTo>
                      <a:pt x="199" y="11"/>
                      <a:pt x="199" y="11"/>
                      <a:pt x="199" y="11"/>
                    </a:cubicBezTo>
                    <a:cubicBezTo>
                      <a:pt x="199" y="11"/>
                      <a:pt x="199" y="11"/>
                      <a:pt x="199" y="11"/>
                    </a:cubicBezTo>
                    <a:cubicBezTo>
                      <a:pt x="198" y="11"/>
                      <a:pt x="198" y="11"/>
                      <a:pt x="198" y="11"/>
                    </a:cubicBezTo>
                    <a:cubicBezTo>
                      <a:pt x="198" y="11"/>
                      <a:pt x="198" y="11"/>
                      <a:pt x="198" y="11"/>
                    </a:cubicBezTo>
                    <a:cubicBezTo>
                      <a:pt x="198" y="11"/>
                      <a:pt x="198" y="11"/>
                      <a:pt x="198" y="10"/>
                    </a:cubicBezTo>
                    <a:cubicBezTo>
                      <a:pt x="198" y="10"/>
                      <a:pt x="198" y="10"/>
                      <a:pt x="198" y="10"/>
                    </a:cubicBezTo>
                    <a:cubicBezTo>
                      <a:pt x="198" y="10"/>
                      <a:pt x="198" y="10"/>
                      <a:pt x="198" y="10"/>
                    </a:cubicBezTo>
                    <a:cubicBezTo>
                      <a:pt x="198" y="10"/>
                      <a:pt x="198" y="10"/>
                      <a:pt x="198" y="10"/>
                    </a:cubicBezTo>
                    <a:cubicBezTo>
                      <a:pt x="199" y="10"/>
                      <a:pt x="199" y="10"/>
                      <a:pt x="199" y="10"/>
                    </a:cubicBezTo>
                    <a:cubicBezTo>
                      <a:pt x="199" y="10"/>
                      <a:pt x="199" y="10"/>
                      <a:pt x="199" y="10"/>
                    </a:cubicBezTo>
                    <a:cubicBezTo>
                      <a:pt x="199" y="10"/>
                      <a:pt x="199" y="10"/>
                      <a:pt x="198" y="10"/>
                    </a:cubicBezTo>
                    <a:cubicBezTo>
                      <a:pt x="198" y="10"/>
                      <a:pt x="198" y="10"/>
                      <a:pt x="198" y="10"/>
                    </a:cubicBezTo>
                    <a:cubicBezTo>
                      <a:pt x="198" y="10"/>
                      <a:pt x="199" y="10"/>
                      <a:pt x="199" y="10"/>
                    </a:cubicBezTo>
                    <a:cubicBezTo>
                      <a:pt x="199" y="10"/>
                      <a:pt x="199" y="10"/>
                      <a:pt x="199" y="10"/>
                    </a:cubicBezTo>
                    <a:cubicBezTo>
                      <a:pt x="199" y="10"/>
                      <a:pt x="199" y="10"/>
                      <a:pt x="199" y="10"/>
                    </a:cubicBezTo>
                    <a:cubicBezTo>
                      <a:pt x="199" y="10"/>
                      <a:pt x="199" y="10"/>
                      <a:pt x="199" y="10"/>
                    </a:cubicBezTo>
                    <a:cubicBezTo>
                      <a:pt x="199" y="10"/>
                      <a:pt x="199" y="9"/>
                      <a:pt x="199" y="9"/>
                    </a:cubicBezTo>
                    <a:cubicBezTo>
                      <a:pt x="199" y="9"/>
                      <a:pt x="199" y="9"/>
                      <a:pt x="199" y="9"/>
                    </a:cubicBezTo>
                    <a:cubicBezTo>
                      <a:pt x="199" y="9"/>
                      <a:pt x="199" y="9"/>
                      <a:pt x="199" y="9"/>
                    </a:cubicBezTo>
                    <a:cubicBezTo>
                      <a:pt x="198" y="8"/>
                      <a:pt x="198" y="8"/>
                      <a:pt x="197" y="8"/>
                    </a:cubicBezTo>
                    <a:cubicBezTo>
                      <a:pt x="197" y="8"/>
                      <a:pt x="197" y="8"/>
                      <a:pt x="197" y="8"/>
                    </a:cubicBezTo>
                    <a:cubicBezTo>
                      <a:pt x="197" y="8"/>
                      <a:pt x="196" y="8"/>
                      <a:pt x="196" y="8"/>
                    </a:cubicBezTo>
                    <a:cubicBezTo>
                      <a:pt x="196" y="8"/>
                      <a:pt x="196" y="8"/>
                      <a:pt x="195" y="8"/>
                    </a:cubicBezTo>
                    <a:cubicBezTo>
                      <a:pt x="195" y="8"/>
                      <a:pt x="195" y="8"/>
                      <a:pt x="195" y="8"/>
                    </a:cubicBezTo>
                    <a:cubicBezTo>
                      <a:pt x="195" y="8"/>
                      <a:pt x="195" y="8"/>
                      <a:pt x="195" y="8"/>
                    </a:cubicBezTo>
                    <a:cubicBezTo>
                      <a:pt x="195" y="8"/>
                      <a:pt x="195" y="8"/>
                      <a:pt x="195" y="8"/>
                    </a:cubicBezTo>
                    <a:cubicBezTo>
                      <a:pt x="195" y="8"/>
                      <a:pt x="195" y="8"/>
                      <a:pt x="195" y="8"/>
                    </a:cubicBezTo>
                    <a:cubicBezTo>
                      <a:pt x="195" y="8"/>
                      <a:pt x="195" y="8"/>
                      <a:pt x="195" y="8"/>
                    </a:cubicBezTo>
                    <a:cubicBezTo>
                      <a:pt x="194" y="8"/>
                      <a:pt x="194" y="8"/>
                      <a:pt x="194" y="8"/>
                    </a:cubicBezTo>
                    <a:cubicBezTo>
                      <a:pt x="194" y="8"/>
                      <a:pt x="194" y="8"/>
                      <a:pt x="195" y="8"/>
                    </a:cubicBezTo>
                    <a:cubicBezTo>
                      <a:pt x="195" y="8"/>
                      <a:pt x="195" y="8"/>
                      <a:pt x="195" y="8"/>
                    </a:cubicBezTo>
                    <a:cubicBezTo>
                      <a:pt x="195" y="8"/>
                      <a:pt x="195" y="8"/>
                      <a:pt x="194" y="8"/>
                    </a:cubicBezTo>
                    <a:cubicBezTo>
                      <a:pt x="194" y="8"/>
                      <a:pt x="194" y="8"/>
                      <a:pt x="194" y="8"/>
                    </a:cubicBezTo>
                    <a:cubicBezTo>
                      <a:pt x="194" y="8"/>
                      <a:pt x="194" y="8"/>
                      <a:pt x="194" y="8"/>
                    </a:cubicBezTo>
                    <a:cubicBezTo>
                      <a:pt x="194" y="8"/>
                      <a:pt x="194" y="8"/>
                      <a:pt x="194" y="8"/>
                    </a:cubicBezTo>
                    <a:cubicBezTo>
                      <a:pt x="194" y="8"/>
                      <a:pt x="194" y="8"/>
                      <a:pt x="194" y="8"/>
                    </a:cubicBezTo>
                    <a:cubicBezTo>
                      <a:pt x="194" y="8"/>
                      <a:pt x="194" y="8"/>
                      <a:pt x="194" y="8"/>
                    </a:cubicBezTo>
                    <a:cubicBezTo>
                      <a:pt x="193" y="8"/>
                      <a:pt x="193" y="8"/>
                      <a:pt x="193" y="8"/>
                    </a:cubicBezTo>
                    <a:cubicBezTo>
                      <a:pt x="193" y="8"/>
                      <a:pt x="193" y="8"/>
                      <a:pt x="194" y="8"/>
                    </a:cubicBezTo>
                    <a:cubicBezTo>
                      <a:pt x="194" y="8"/>
                      <a:pt x="194" y="8"/>
                      <a:pt x="194" y="8"/>
                    </a:cubicBezTo>
                    <a:cubicBezTo>
                      <a:pt x="194" y="8"/>
                      <a:pt x="194" y="8"/>
                      <a:pt x="194" y="8"/>
                    </a:cubicBezTo>
                    <a:cubicBezTo>
                      <a:pt x="194" y="8"/>
                      <a:pt x="194" y="8"/>
                      <a:pt x="194" y="8"/>
                    </a:cubicBezTo>
                    <a:cubicBezTo>
                      <a:pt x="194" y="9"/>
                      <a:pt x="194" y="9"/>
                      <a:pt x="195" y="9"/>
                    </a:cubicBezTo>
                    <a:cubicBezTo>
                      <a:pt x="195" y="9"/>
                      <a:pt x="195" y="9"/>
                      <a:pt x="195" y="9"/>
                    </a:cubicBezTo>
                    <a:cubicBezTo>
                      <a:pt x="195" y="9"/>
                      <a:pt x="195" y="9"/>
                      <a:pt x="195" y="9"/>
                    </a:cubicBezTo>
                    <a:cubicBezTo>
                      <a:pt x="195" y="9"/>
                      <a:pt x="195" y="9"/>
                      <a:pt x="195" y="9"/>
                    </a:cubicBezTo>
                    <a:cubicBezTo>
                      <a:pt x="195" y="9"/>
                      <a:pt x="195" y="9"/>
                      <a:pt x="195" y="9"/>
                    </a:cubicBezTo>
                    <a:cubicBezTo>
                      <a:pt x="195" y="9"/>
                      <a:pt x="195" y="9"/>
                      <a:pt x="195" y="9"/>
                    </a:cubicBezTo>
                    <a:cubicBezTo>
                      <a:pt x="195" y="9"/>
                      <a:pt x="195" y="9"/>
                      <a:pt x="195" y="9"/>
                    </a:cubicBezTo>
                    <a:cubicBezTo>
                      <a:pt x="195" y="9"/>
                      <a:pt x="195" y="9"/>
                      <a:pt x="195" y="9"/>
                    </a:cubicBezTo>
                    <a:cubicBezTo>
                      <a:pt x="195" y="9"/>
                      <a:pt x="195" y="9"/>
                      <a:pt x="195" y="9"/>
                    </a:cubicBezTo>
                    <a:cubicBezTo>
                      <a:pt x="195" y="9"/>
                      <a:pt x="195" y="9"/>
                      <a:pt x="195" y="9"/>
                    </a:cubicBezTo>
                    <a:cubicBezTo>
                      <a:pt x="194" y="9"/>
                      <a:pt x="194" y="9"/>
                      <a:pt x="194" y="9"/>
                    </a:cubicBezTo>
                    <a:cubicBezTo>
                      <a:pt x="194" y="9"/>
                      <a:pt x="194" y="9"/>
                      <a:pt x="194" y="9"/>
                    </a:cubicBezTo>
                    <a:cubicBezTo>
                      <a:pt x="193" y="9"/>
                      <a:pt x="193" y="9"/>
                      <a:pt x="193" y="9"/>
                    </a:cubicBezTo>
                    <a:cubicBezTo>
                      <a:pt x="193" y="9"/>
                      <a:pt x="193" y="9"/>
                      <a:pt x="193" y="9"/>
                    </a:cubicBezTo>
                    <a:cubicBezTo>
                      <a:pt x="193" y="9"/>
                      <a:pt x="193" y="9"/>
                      <a:pt x="193" y="9"/>
                    </a:cubicBezTo>
                    <a:cubicBezTo>
                      <a:pt x="193" y="9"/>
                      <a:pt x="193" y="9"/>
                      <a:pt x="193" y="9"/>
                    </a:cubicBezTo>
                    <a:cubicBezTo>
                      <a:pt x="193" y="8"/>
                      <a:pt x="193" y="8"/>
                      <a:pt x="193" y="8"/>
                    </a:cubicBezTo>
                    <a:cubicBezTo>
                      <a:pt x="193" y="8"/>
                      <a:pt x="192" y="8"/>
                      <a:pt x="192" y="8"/>
                    </a:cubicBezTo>
                    <a:cubicBezTo>
                      <a:pt x="192" y="8"/>
                      <a:pt x="192" y="8"/>
                      <a:pt x="192" y="8"/>
                    </a:cubicBezTo>
                    <a:cubicBezTo>
                      <a:pt x="192" y="8"/>
                      <a:pt x="192" y="8"/>
                      <a:pt x="192" y="8"/>
                    </a:cubicBezTo>
                    <a:cubicBezTo>
                      <a:pt x="192" y="8"/>
                      <a:pt x="192" y="8"/>
                      <a:pt x="192" y="8"/>
                    </a:cubicBezTo>
                    <a:cubicBezTo>
                      <a:pt x="192" y="8"/>
                      <a:pt x="192" y="8"/>
                      <a:pt x="192" y="8"/>
                    </a:cubicBezTo>
                    <a:cubicBezTo>
                      <a:pt x="192" y="8"/>
                      <a:pt x="191" y="7"/>
                      <a:pt x="191" y="7"/>
                    </a:cubicBezTo>
                    <a:cubicBezTo>
                      <a:pt x="191" y="7"/>
                      <a:pt x="191" y="7"/>
                      <a:pt x="191" y="7"/>
                    </a:cubicBezTo>
                    <a:cubicBezTo>
                      <a:pt x="191" y="7"/>
                      <a:pt x="191" y="7"/>
                      <a:pt x="191" y="7"/>
                    </a:cubicBezTo>
                    <a:cubicBezTo>
                      <a:pt x="191" y="7"/>
                      <a:pt x="191" y="7"/>
                      <a:pt x="191" y="7"/>
                    </a:cubicBezTo>
                    <a:cubicBezTo>
                      <a:pt x="191" y="7"/>
                      <a:pt x="191" y="7"/>
                      <a:pt x="191" y="7"/>
                    </a:cubicBezTo>
                    <a:cubicBezTo>
                      <a:pt x="191" y="7"/>
                      <a:pt x="191" y="7"/>
                      <a:pt x="191" y="7"/>
                    </a:cubicBezTo>
                    <a:cubicBezTo>
                      <a:pt x="191" y="7"/>
                      <a:pt x="191" y="7"/>
                      <a:pt x="191" y="7"/>
                    </a:cubicBezTo>
                    <a:cubicBezTo>
                      <a:pt x="191" y="7"/>
                      <a:pt x="191" y="7"/>
                      <a:pt x="191" y="7"/>
                    </a:cubicBezTo>
                    <a:cubicBezTo>
                      <a:pt x="190" y="7"/>
                      <a:pt x="190" y="7"/>
                      <a:pt x="190" y="7"/>
                    </a:cubicBezTo>
                    <a:cubicBezTo>
                      <a:pt x="190" y="7"/>
                      <a:pt x="190" y="7"/>
                      <a:pt x="190" y="7"/>
                    </a:cubicBezTo>
                    <a:cubicBezTo>
                      <a:pt x="190" y="7"/>
                      <a:pt x="190" y="7"/>
                      <a:pt x="190" y="7"/>
                    </a:cubicBezTo>
                    <a:cubicBezTo>
                      <a:pt x="190" y="7"/>
                      <a:pt x="190" y="7"/>
                      <a:pt x="190" y="7"/>
                    </a:cubicBezTo>
                    <a:cubicBezTo>
                      <a:pt x="190" y="7"/>
                      <a:pt x="190" y="7"/>
                      <a:pt x="190" y="7"/>
                    </a:cubicBezTo>
                    <a:cubicBezTo>
                      <a:pt x="190" y="7"/>
                      <a:pt x="190" y="7"/>
                      <a:pt x="189" y="7"/>
                    </a:cubicBezTo>
                    <a:cubicBezTo>
                      <a:pt x="189" y="7"/>
                      <a:pt x="189" y="7"/>
                      <a:pt x="189" y="7"/>
                    </a:cubicBezTo>
                    <a:cubicBezTo>
                      <a:pt x="189" y="7"/>
                      <a:pt x="189" y="7"/>
                      <a:pt x="189" y="7"/>
                    </a:cubicBezTo>
                    <a:cubicBezTo>
                      <a:pt x="189" y="7"/>
                      <a:pt x="189" y="7"/>
                      <a:pt x="189" y="7"/>
                    </a:cubicBezTo>
                    <a:cubicBezTo>
                      <a:pt x="189" y="7"/>
                      <a:pt x="189" y="7"/>
                      <a:pt x="189" y="7"/>
                    </a:cubicBezTo>
                    <a:cubicBezTo>
                      <a:pt x="189" y="7"/>
                      <a:pt x="189" y="7"/>
                      <a:pt x="189" y="7"/>
                    </a:cubicBezTo>
                    <a:cubicBezTo>
                      <a:pt x="189" y="7"/>
                      <a:pt x="189" y="7"/>
                      <a:pt x="189" y="7"/>
                    </a:cubicBezTo>
                    <a:cubicBezTo>
                      <a:pt x="189" y="7"/>
                      <a:pt x="189" y="7"/>
                      <a:pt x="189" y="7"/>
                    </a:cubicBezTo>
                    <a:cubicBezTo>
                      <a:pt x="188" y="7"/>
                      <a:pt x="188" y="7"/>
                      <a:pt x="188" y="7"/>
                    </a:cubicBezTo>
                    <a:cubicBezTo>
                      <a:pt x="188" y="7"/>
                      <a:pt x="188" y="7"/>
                      <a:pt x="188" y="7"/>
                    </a:cubicBezTo>
                    <a:cubicBezTo>
                      <a:pt x="188" y="7"/>
                      <a:pt x="188" y="7"/>
                      <a:pt x="188" y="7"/>
                    </a:cubicBezTo>
                    <a:cubicBezTo>
                      <a:pt x="188" y="7"/>
                      <a:pt x="188" y="7"/>
                      <a:pt x="187" y="6"/>
                    </a:cubicBezTo>
                    <a:cubicBezTo>
                      <a:pt x="186" y="6"/>
                      <a:pt x="185" y="6"/>
                      <a:pt x="185" y="6"/>
                    </a:cubicBezTo>
                    <a:cubicBezTo>
                      <a:pt x="185" y="6"/>
                      <a:pt x="185" y="6"/>
                      <a:pt x="185" y="6"/>
                    </a:cubicBezTo>
                    <a:cubicBezTo>
                      <a:pt x="185" y="6"/>
                      <a:pt x="185" y="6"/>
                      <a:pt x="185" y="6"/>
                    </a:cubicBezTo>
                    <a:cubicBezTo>
                      <a:pt x="185" y="6"/>
                      <a:pt x="185" y="6"/>
                      <a:pt x="184" y="6"/>
                    </a:cubicBezTo>
                    <a:cubicBezTo>
                      <a:pt x="184" y="6"/>
                      <a:pt x="184" y="6"/>
                      <a:pt x="184" y="6"/>
                    </a:cubicBezTo>
                    <a:cubicBezTo>
                      <a:pt x="184" y="6"/>
                      <a:pt x="184" y="6"/>
                      <a:pt x="184" y="6"/>
                    </a:cubicBezTo>
                    <a:cubicBezTo>
                      <a:pt x="184" y="6"/>
                      <a:pt x="184" y="6"/>
                      <a:pt x="184" y="6"/>
                    </a:cubicBezTo>
                    <a:cubicBezTo>
                      <a:pt x="183" y="6"/>
                      <a:pt x="183" y="6"/>
                      <a:pt x="183" y="6"/>
                    </a:cubicBezTo>
                    <a:cubicBezTo>
                      <a:pt x="183" y="6"/>
                      <a:pt x="183" y="6"/>
                      <a:pt x="183" y="6"/>
                    </a:cubicBezTo>
                    <a:cubicBezTo>
                      <a:pt x="183" y="6"/>
                      <a:pt x="183" y="6"/>
                      <a:pt x="183" y="6"/>
                    </a:cubicBezTo>
                    <a:cubicBezTo>
                      <a:pt x="183" y="5"/>
                      <a:pt x="183" y="5"/>
                      <a:pt x="183" y="5"/>
                    </a:cubicBezTo>
                    <a:cubicBezTo>
                      <a:pt x="183" y="5"/>
                      <a:pt x="183" y="5"/>
                      <a:pt x="182" y="5"/>
                    </a:cubicBezTo>
                    <a:cubicBezTo>
                      <a:pt x="182" y="5"/>
                      <a:pt x="182" y="5"/>
                      <a:pt x="182" y="5"/>
                    </a:cubicBezTo>
                    <a:cubicBezTo>
                      <a:pt x="182" y="5"/>
                      <a:pt x="182" y="5"/>
                      <a:pt x="181" y="5"/>
                    </a:cubicBezTo>
                    <a:cubicBezTo>
                      <a:pt x="181" y="5"/>
                      <a:pt x="181" y="5"/>
                      <a:pt x="181" y="5"/>
                    </a:cubicBezTo>
                    <a:cubicBezTo>
                      <a:pt x="181" y="5"/>
                      <a:pt x="181" y="5"/>
                      <a:pt x="181" y="5"/>
                    </a:cubicBezTo>
                    <a:cubicBezTo>
                      <a:pt x="181" y="5"/>
                      <a:pt x="181" y="5"/>
                      <a:pt x="181" y="5"/>
                    </a:cubicBezTo>
                    <a:cubicBezTo>
                      <a:pt x="181" y="5"/>
                      <a:pt x="181" y="5"/>
                      <a:pt x="181" y="5"/>
                    </a:cubicBezTo>
                    <a:cubicBezTo>
                      <a:pt x="181" y="5"/>
                      <a:pt x="181" y="5"/>
                      <a:pt x="181" y="5"/>
                    </a:cubicBezTo>
                    <a:cubicBezTo>
                      <a:pt x="181" y="5"/>
                      <a:pt x="181" y="5"/>
                      <a:pt x="180" y="5"/>
                    </a:cubicBezTo>
                    <a:cubicBezTo>
                      <a:pt x="180" y="5"/>
                      <a:pt x="180" y="5"/>
                      <a:pt x="180" y="5"/>
                    </a:cubicBezTo>
                    <a:cubicBezTo>
                      <a:pt x="180" y="5"/>
                      <a:pt x="180" y="5"/>
                      <a:pt x="180" y="5"/>
                    </a:cubicBezTo>
                    <a:cubicBezTo>
                      <a:pt x="180" y="5"/>
                      <a:pt x="179" y="5"/>
                      <a:pt x="179" y="5"/>
                    </a:cubicBezTo>
                    <a:cubicBezTo>
                      <a:pt x="179" y="5"/>
                      <a:pt x="178" y="5"/>
                      <a:pt x="178" y="5"/>
                    </a:cubicBezTo>
                    <a:cubicBezTo>
                      <a:pt x="178" y="5"/>
                      <a:pt x="178" y="5"/>
                      <a:pt x="178" y="5"/>
                    </a:cubicBezTo>
                    <a:cubicBezTo>
                      <a:pt x="178" y="5"/>
                      <a:pt x="178" y="5"/>
                      <a:pt x="178" y="5"/>
                    </a:cubicBezTo>
                    <a:cubicBezTo>
                      <a:pt x="177" y="5"/>
                      <a:pt x="178" y="6"/>
                      <a:pt x="178" y="6"/>
                    </a:cubicBezTo>
                    <a:cubicBezTo>
                      <a:pt x="178" y="6"/>
                      <a:pt x="178" y="6"/>
                      <a:pt x="178" y="6"/>
                    </a:cubicBezTo>
                    <a:cubicBezTo>
                      <a:pt x="178" y="6"/>
                      <a:pt x="177" y="6"/>
                      <a:pt x="177" y="6"/>
                    </a:cubicBezTo>
                    <a:cubicBezTo>
                      <a:pt x="177" y="5"/>
                      <a:pt x="177" y="5"/>
                      <a:pt x="177" y="5"/>
                    </a:cubicBezTo>
                    <a:cubicBezTo>
                      <a:pt x="177" y="5"/>
                      <a:pt x="177" y="5"/>
                      <a:pt x="177" y="5"/>
                    </a:cubicBezTo>
                    <a:cubicBezTo>
                      <a:pt x="177" y="6"/>
                      <a:pt x="177" y="6"/>
                      <a:pt x="177" y="6"/>
                    </a:cubicBezTo>
                    <a:cubicBezTo>
                      <a:pt x="177" y="6"/>
                      <a:pt x="177" y="6"/>
                      <a:pt x="176" y="6"/>
                    </a:cubicBezTo>
                    <a:cubicBezTo>
                      <a:pt x="176" y="5"/>
                      <a:pt x="176" y="5"/>
                      <a:pt x="176" y="5"/>
                    </a:cubicBezTo>
                    <a:cubicBezTo>
                      <a:pt x="176" y="5"/>
                      <a:pt x="176" y="5"/>
                      <a:pt x="176" y="5"/>
                    </a:cubicBezTo>
                    <a:cubicBezTo>
                      <a:pt x="176" y="5"/>
                      <a:pt x="176" y="5"/>
                      <a:pt x="176" y="5"/>
                    </a:cubicBezTo>
                    <a:cubicBezTo>
                      <a:pt x="176" y="5"/>
                      <a:pt x="176" y="5"/>
                      <a:pt x="176" y="5"/>
                    </a:cubicBezTo>
                    <a:cubicBezTo>
                      <a:pt x="176" y="5"/>
                      <a:pt x="176" y="5"/>
                      <a:pt x="176" y="5"/>
                    </a:cubicBezTo>
                    <a:cubicBezTo>
                      <a:pt x="176" y="5"/>
                      <a:pt x="175" y="5"/>
                      <a:pt x="175" y="5"/>
                    </a:cubicBezTo>
                    <a:cubicBezTo>
                      <a:pt x="175" y="5"/>
                      <a:pt x="175" y="5"/>
                      <a:pt x="175" y="5"/>
                    </a:cubicBezTo>
                    <a:cubicBezTo>
                      <a:pt x="175" y="5"/>
                      <a:pt x="175" y="5"/>
                      <a:pt x="175" y="5"/>
                    </a:cubicBezTo>
                    <a:cubicBezTo>
                      <a:pt x="175" y="5"/>
                      <a:pt x="175" y="5"/>
                      <a:pt x="175" y="5"/>
                    </a:cubicBezTo>
                    <a:cubicBezTo>
                      <a:pt x="175" y="5"/>
                      <a:pt x="175" y="6"/>
                      <a:pt x="175" y="6"/>
                    </a:cubicBezTo>
                    <a:cubicBezTo>
                      <a:pt x="175" y="6"/>
                      <a:pt x="175" y="6"/>
                      <a:pt x="175" y="6"/>
                    </a:cubicBezTo>
                    <a:cubicBezTo>
                      <a:pt x="176" y="6"/>
                      <a:pt x="176" y="6"/>
                      <a:pt x="176" y="6"/>
                    </a:cubicBezTo>
                    <a:cubicBezTo>
                      <a:pt x="175" y="6"/>
                      <a:pt x="176" y="7"/>
                      <a:pt x="176" y="7"/>
                    </a:cubicBezTo>
                    <a:cubicBezTo>
                      <a:pt x="176" y="7"/>
                      <a:pt x="176" y="7"/>
                      <a:pt x="176" y="7"/>
                    </a:cubicBezTo>
                    <a:cubicBezTo>
                      <a:pt x="176" y="7"/>
                      <a:pt x="176" y="7"/>
                      <a:pt x="176" y="7"/>
                    </a:cubicBezTo>
                    <a:cubicBezTo>
                      <a:pt x="176" y="7"/>
                      <a:pt x="176" y="6"/>
                      <a:pt x="176" y="6"/>
                    </a:cubicBezTo>
                    <a:cubicBezTo>
                      <a:pt x="176" y="6"/>
                      <a:pt x="176" y="7"/>
                      <a:pt x="176" y="7"/>
                    </a:cubicBezTo>
                    <a:cubicBezTo>
                      <a:pt x="176" y="7"/>
                      <a:pt x="177" y="7"/>
                      <a:pt x="177" y="7"/>
                    </a:cubicBezTo>
                    <a:cubicBezTo>
                      <a:pt x="177" y="7"/>
                      <a:pt x="177" y="7"/>
                      <a:pt x="177" y="7"/>
                    </a:cubicBezTo>
                    <a:cubicBezTo>
                      <a:pt x="177" y="7"/>
                      <a:pt x="177" y="7"/>
                      <a:pt x="177" y="7"/>
                    </a:cubicBezTo>
                    <a:cubicBezTo>
                      <a:pt x="177" y="7"/>
                      <a:pt x="177" y="7"/>
                      <a:pt x="177" y="8"/>
                    </a:cubicBezTo>
                    <a:cubicBezTo>
                      <a:pt x="177" y="8"/>
                      <a:pt x="177" y="8"/>
                      <a:pt x="177" y="8"/>
                    </a:cubicBezTo>
                    <a:cubicBezTo>
                      <a:pt x="177" y="8"/>
                      <a:pt x="177" y="8"/>
                      <a:pt x="177" y="8"/>
                    </a:cubicBezTo>
                    <a:cubicBezTo>
                      <a:pt x="177" y="8"/>
                      <a:pt x="177" y="8"/>
                      <a:pt x="177" y="8"/>
                    </a:cubicBezTo>
                    <a:cubicBezTo>
                      <a:pt x="177" y="8"/>
                      <a:pt x="177" y="8"/>
                      <a:pt x="177" y="8"/>
                    </a:cubicBezTo>
                    <a:cubicBezTo>
                      <a:pt x="177" y="8"/>
                      <a:pt x="177" y="8"/>
                      <a:pt x="177" y="8"/>
                    </a:cubicBezTo>
                    <a:cubicBezTo>
                      <a:pt x="177" y="8"/>
                      <a:pt x="176" y="8"/>
                      <a:pt x="176" y="8"/>
                    </a:cubicBezTo>
                    <a:cubicBezTo>
                      <a:pt x="176" y="8"/>
                      <a:pt x="176" y="8"/>
                      <a:pt x="176" y="8"/>
                    </a:cubicBezTo>
                    <a:cubicBezTo>
                      <a:pt x="176" y="8"/>
                      <a:pt x="176" y="8"/>
                      <a:pt x="176" y="8"/>
                    </a:cubicBezTo>
                    <a:cubicBezTo>
                      <a:pt x="176" y="8"/>
                      <a:pt x="176" y="8"/>
                      <a:pt x="176" y="8"/>
                    </a:cubicBezTo>
                    <a:cubicBezTo>
                      <a:pt x="176" y="8"/>
                      <a:pt x="176" y="8"/>
                      <a:pt x="176" y="8"/>
                    </a:cubicBezTo>
                    <a:cubicBezTo>
                      <a:pt x="176" y="8"/>
                      <a:pt x="176" y="7"/>
                      <a:pt x="176" y="7"/>
                    </a:cubicBezTo>
                    <a:cubicBezTo>
                      <a:pt x="176" y="7"/>
                      <a:pt x="176" y="7"/>
                      <a:pt x="176" y="7"/>
                    </a:cubicBezTo>
                    <a:cubicBezTo>
                      <a:pt x="176" y="7"/>
                      <a:pt x="176" y="7"/>
                      <a:pt x="176" y="7"/>
                    </a:cubicBezTo>
                    <a:cubicBezTo>
                      <a:pt x="176" y="7"/>
                      <a:pt x="175" y="8"/>
                      <a:pt x="175" y="8"/>
                    </a:cubicBezTo>
                    <a:cubicBezTo>
                      <a:pt x="175" y="8"/>
                      <a:pt x="175" y="7"/>
                      <a:pt x="175" y="7"/>
                    </a:cubicBezTo>
                    <a:cubicBezTo>
                      <a:pt x="175" y="7"/>
                      <a:pt x="175" y="7"/>
                      <a:pt x="175" y="7"/>
                    </a:cubicBezTo>
                    <a:cubicBezTo>
                      <a:pt x="175" y="7"/>
                      <a:pt x="175" y="7"/>
                      <a:pt x="175" y="7"/>
                    </a:cubicBezTo>
                    <a:cubicBezTo>
                      <a:pt x="175" y="7"/>
                      <a:pt x="175" y="7"/>
                      <a:pt x="175" y="7"/>
                    </a:cubicBezTo>
                    <a:cubicBezTo>
                      <a:pt x="175" y="7"/>
                      <a:pt x="175" y="7"/>
                      <a:pt x="175" y="7"/>
                    </a:cubicBezTo>
                    <a:cubicBezTo>
                      <a:pt x="175" y="7"/>
                      <a:pt x="174" y="7"/>
                      <a:pt x="174" y="7"/>
                    </a:cubicBezTo>
                    <a:cubicBezTo>
                      <a:pt x="174" y="7"/>
                      <a:pt x="174" y="7"/>
                      <a:pt x="174" y="7"/>
                    </a:cubicBezTo>
                    <a:cubicBezTo>
                      <a:pt x="174" y="7"/>
                      <a:pt x="174" y="7"/>
                      <a:pt x="174" y="7"/>
                    </a:cubicBezTo>
                    <a:cubicBezTo>
                      <a:pt x="174" y="7"/>
                      <a:pt x="174" y="7"/>
                      <a:pt x="174" y="7"/>
                    </a:cubicBezTo>
                    <a:cubicBezTo>
                      <a:pt x="173" y="7"/>
                      <a:pt x="173" y="7"/>
                      <a:pt x="173" y="7"/>
                    </a:cubicBezTo>
                    <a:cubicBezTo>
                      <a:pt x="173" y="7"/>
                      <a:pt x="173" y="7"/>
                      <a:pt x="173" y="7"/>
                    </a:cubicBezTo>
                    <a:cubicBezTo>
                      <a:pt x="173" y="7"/>
                      <a:pt x="172" y="7"/>
                      <a:pt x="172" y="7"/>
                    </a:cubicBezTo>
                    <a:cubicBezTo>
                      <a:pt x="172" y="7"/>
                      <a:pt x="172" y="7"/>
                      <a:pt x="172" y="7"/>
                    </a:cubicBezTo>
                    <a:cubicBezTo>
                      <a:pt x="172" y="7"/>
                      <a:pt x="172" y="7"/>
                      <a:pt x="172" y="7"/>
                    </a:cubicBezTo>
                    <a:cubicBezTo>
                      <a:pt x="172" y="7"/>
                      <a:pt x="172" y="7"/>
                      <a:pt x="171" y="7"/>
                    </a:cubicBezTo>
                    <a:cubicBezTo>
                      <a:pt x="171" y="7"/>
                      <a:pt x="171" y="7"/>
                      <a:pt x="171" y="7"/>
                    </a:cubicBezTo>
                    <a:cubicBezTo>
                      <a:pt x="171" y="7"/>
                      <a:pt x="171" y="7"/>
                      <a:pt x="171" y="7"/>
                    </a:cubicBezTo>
                    <a:cubicBezTo>
                      <a:pt x="171" y="7"/>
                      <a:pt x="171" y="7"/>
                      <a:pt x="171" y="7"/>
                    </a:cubicBezTo>
                    <a:cubicBezTo>
                      <a:pt x="171" y="7"/>
                      <a:pt x="171" y="7"/>
                      <a:pt x="171" y="7"/>
                    </a:cubicBezTo>
                    <a:cubicBezTo>
                      <a:pt x="171" y="7"/>
                      <a:pt x="170" y="7"/>
                      <a:pt x="170" y="7"/>
                    </a:cubicBezTo>
                    <a:cubicBezTo>
                      <a:pt x="170" y="7"/>
                      <a:pt x="170" y="7"/>
                      <a:pt x="170" y="7"/>
                    </a:cubicBezTo>
                    <a:cubicBezTo>
                      <a:pt x="170" y="7"/>
                      <a:pt x="170" y="8"/>
                      <a:pt x="170" y="8"/>
                    </a:cubicBezTo>
                    <a:cubicBezTo>
                      <a:pt x="170" y="8"/>
                      <a:pt x="170" y="8"/>
                      <a:pt x="170" y="8"/>
                    </a:cubicBezTo>
                    <a:cubicBezTo>
                      <a:pt x="170" y="8"/>
                      <a:pt x="170" y="8"/>
                      <a:pt x="170" y="8"/>
                    </a:cubicBezTo>
                    <a:cubicBezTo>
                      <a:pt x="170" y="8"/>
                      <a:pt x="170" y="8"/>
                      <a:pt x="170" y="8"/>
                    </a:cubicBezTo>
                    <a:cubicBezTo>
                      <a:pt x="169" y="8"/>
                      <a:pt x="169" y="8"/>
                      <a:pt x="169" y="8"/>
                    </a:cubicBezTo>
                    <a:cubicBezTo>
                      <a:pt x="169" y="8"/>
                      <a:pt x="169" y="8"/>
                      <a:pt x="169" y="8"/>
                    </a:cubicBezTo>
                    <a:cubicBezTo>
                      <a:pt x="169" y="8"/>
                      <a:pt x="169" y="8"/>
                      <a:pt x="169" y="8"/>
                    </a:cubicBezTo>
                    <a:cubicBezTo>
                      <a:pt x="169" y="8"/>
                      <a:pt x="169" y="8"/>
                      <a:pt x="169" y="8"/>
                    </a:cubicBezTo>
                    <a:cubicBezTo>
                      <a:pt x="169" y="8"/>
                      <a:pt x="169" y="8"/>
                      <a:pt x="169" y="8"/>
                    </a:cubicBezTo>
                    <a:cubicBezTo>
                      <a:pt x="169" y="8"/>
                      <a:pt x="169" y="8"/>
                      <a:pt x="169" y="8"/>
                    </a:cubicBezTo>
                    <a:cubicBezTo>
                      <a:pt x="169" y="8"/>
                      <a:pt x="169" y="8"/>
                      <a:pt x="169" y="8"/>
                    </a:cubicBezTo>
                    <a:cubicBezTo>
                      <a:pt x="169" y="8"/>
                      <a:pt x="169" y="8"/>
                      <a:pt x="169" y="8"/>
                    </a:cubicBezTo>
                    <a:cubicBezTo>
                      <a:pt x="169" y="8"/>
                      <a:pt x="169" y="8"/>
                      <a:pt x="168" y="8"/>
                    </a:cubicBezTo>
                    <a:cubicBezTo>
                      <a:pt x="168" y="8"/>
                      <a:pt x="168" y="8"/>
                      <a:pt x="168" y="8"/>
                    </a:cubicBezTo>
                    <a:cubicBezTo>
                      <a:pt x="168" y="8"/>
                      <a:pt x="168" y="8"/>
                      <a:pt x="168" y="8"/>
                    </a:cubicBezTo>
                    <a:cubicBezTo>
                      <a:pt x="168" y="8"/>
                      <a:pt x="168" y="8"/>
                      <a:pt x="168" y="8"/>
                    </a:cubicBezTo>
                    <a:cubicBezTo>
                      <a:pt x="168" y="8"/>
                      <a:pt x="168" y="8"/>
                      <a:pt x="168" y="8"/>
                    </a:cubicBezTo>
                    <a:cubicBezTo>
                      <a:pt x="168" y="8"/>
                      <a:pt x="168" y="8"/>
                      <a:pt x="168" y="8"/>
                    </a:cubicBezTo>
                    <a:cubicBezTo>
                      <a:pt x="167" y="8"/>
                      <a:pt x="167" y="8"/>
                      <a:pt x="167" y="8"/>
                    </a:cubicBezTo>
                    <a:cubicBezTo>
                      <a:pt x="167" y="8"/>
                      <a:pt x="167" y="8"/>
                      <a:pt x="167" y="8"/>
                    </a:cubicBezTo>
                    <a:cubicBezTo>
                      <a:pt x="167" y="7"/>
                      <a:pt x="167" y="7"/>
                      <a:pt x="167" y="7"/>
                    </a:cubicBezTo>
                    <a:cubicBezTo>
                      <a:pt x="166" y="7"/>
                      <a:pt x="166" y="7"/>
                      <a:pt x="166" y="7"/>
                    </a:cubicBezTo>
                    <a:cubicBezTo>
                      <a:pt x="166" y="7"/>
                      <a:pt x="166" y="7"/>
                      <a:pt x="166" y="7"/>
                    </a:cubicBezTo>
                    <a:cubicBezTo>
                      <a:pt x="166" y="7"/>
                      <a:pt x="166" y="7"/>
                      <a:pt x="166" y="7"/>
                    </a:cubicBezTo>
                    <a:cubicBezTo>
                      <a:pt x="166" y="7"/>
                      <a:pt x="166" y="7"/>
                      <a:pt x="166" y="7"/>
                    </a:cubicBezTo>
                    <a:cubicBezTo>
                      <a:pt x="165" y="6"/>
                      <a:pt x="165" y="6"/>
                      <a:pt x="164" y="6"/>
                    </a:cubicBezTo>
                    <a:cubicBezTo>
                      <a:pt x="164" y="6"/>
                      <a:pt x="164" y="6"/>
                      <a:pt x="163" y="6"/>
                    </a:cubicBezTo>
                    <a:cubicBezTo>
                      <a:pt x="163" y="6"/>
                      <a:pt x="163" y="6"/>
                      <a:pt x="163" y="6"/>
                    </a:cubicBezTo>
                    <a:cubicBezTo>
                      <a:pt x="163" y="6"/>
                      <a:pt x="163" y="6"/>
                      <a:pt x="163" y="6"/>
                    </a:cubicBezTo>
                    <a:cubicBezTo>
                      <a:pt x="163" y="6"/>
                      <a:pt x="163" y="6"/>
                      <a:pt x="163" y="6"/>
                    </a:cubicBezTo>
                    <a:cubicBezTo>
                      <a:pt x="162" y="6"/>
                      <a:pt x="162" y="6"/>
                      <a:pt x="162" y="6"/>
                    </a:cubicBezTo>
                    <a:cubicBezTo>
                      <a:pt x="162" y="6"/>
                      <a:pt x="160" y="7"/>
                      <a:pt x="160" y="7"/>
                    </a:cubicBezTo>
                    <a:cubicBezTo>
                      <a:pt x="160" y="7"/>
                      <a:pt x="160" y="7"/>
                      <a:pt x="160" y="7"/>
                    </a:cubicBezTo>
                    <a:cubicBezTo>
                      <a:pt x="160" y="7"/>
                      <a:pt x="160" y="7"/>
                      <a:pt x="160" y="7"/>
                    </a:cubicBezTo>
                    <a:cubicBezTo>
                      <a:pt x="160" y="7"/>
                      <a:pt x="159" y="7"/>
                      <a:pt x="159" y="7"/>
                    </a:cubicBezTo>
                    <a:cubicBezTo>
                      <a:pt x="159" y="7"/>
                      <a:pt x="159" y="7"/>
                      <a:pt x="159" y="7"/>
                    </a:cubicBezTo>
                    <a:cubicBezTo>
                      <a:pt x="159" y="7"/>
                      <a:pt x="159" y="7"/>
                      <a:pt x="159" y="7"/>
                    </a:cubicBezTo>
                    <a:cubicBezTo>
                      <a:pt x="159" y="7"/>
                      <a:pt x="159" y="7"/>
                      <a:pt x="159" y="7"/>
                    </a:cubicBezTo>
                    <a:cubicBezTo>
                      <a:pt x="159" y="7"/>
                      <a:pt x="159" y="7"/>
                      <a:pt x="159" y="7"/>
                    </a:cubicBezTo>
                    <a:cubicBezTo>
                      <a:pt x="159" y="7"/>
                      <a:pt x="159" y="7"/>
                      <a:pt x="159" y="7"/>
                    </a:cubicBezTo>
                    <a:cubicBezTo>
                      <a:pt x="159" y="7"/>
                      <a:pt x="159" y="7"/>
                      <a:pt x="158" y="7"/>
                    </a:cubicBezTo>
                    <a:cubicBezTo>
                      <a:pt x="158" y="6"/>
                      <a:pt x="158" y="6"/>
                      <a:pt x="158" y="6"/>
                    </a:cubicBezTo>
                    <a:cubicBezTo>
                      <a:pt x="158" y="6"/>
                      <a:pt x="158" y="6"/>
                      <a:pt x="158" y="6"/>
                    </a:cubicBezTo>
                    <a:cubicBezTo>
                      <a:pt x="158" y="6"/>
                      <a:pt x="158" y="6"/>
                      <a:pt x="158" y="6"/>
                    </a:cubicBezTo>
                    <a:cubicBezTo>
                      <a:pt x="158" y="6"/>
                      <a:pt x="158" y="6"/>
                      <a:pt x="158" y="6"/>
                    </a:cubicBezTo>
                    <a:cubicBezTo>
                      <a:pt x="158" y="6"/>
                      <a:pt x="158" y="6"/>
                      <a:pt x="158" y="6"/>
                    </a:cubicBezTo>
                    <a:cubicBezTo>
                      <a:pt x="157" y="6"/>
                      <a:pt x="157" y="6"/>
                      <a:pt x="157" y="6"/>
                    </a:cubicBezTo>
                    <a:cubicBezTo>
                      <a:pt x="157" y="6"/>
                      <a:pt x="157" y="7"/>
                      <a:pt x="157" y="7"/>
                    </a:cubicBezTo>
                    <a:cubicBezTo>
                      <a:pt x="157" y="7"/>
                      <a:pt x="157" y="7"/>
                      <a:pt x="157" y="7"/>
                    </a:cubicBezTo>
                    <a:cubicBezTo>
                      <a:pt x="157" y="7"/>
                      <a:pt x="157" y="6"/>
                      <a:pt x="157" y="6"/>
                    </a:cubicBezTo>
                    <a:cubicBezTo>
                      <a:pt x="157" y="6"/>
                      <a:pt x="157" y="6"/>
                      <a:pt x="157" y="6"/>
                    </a:cubicBezTo>
                    <a:cubicBezTo>
                      <a:pt x="157" y="6"/>
                      <a:pt x="157" y="6"/>
                      <a:pt x="157" y="6"/>
                    </a:cubicBezTo>
                    <a:cubicBezTo>
                      <a:pt x="157" y="6"/>
                      <a:pt x="157" y="6"/>
                      <a:pt x="157" y="6"/>
                    </a:cubicBezTo>
                    <a:cubicBezTo>
                      <a:pt x="157" y="6"/>
                      <a:pt x="157" y="6"/>
                      <a:pt x="157" y="6"/>
                    </a:cubicBezTo>
                    <a:cubicBezTo>
                      <a:pt x="157" y="6"/>
                      <a:pt x="156" y="6"/>
                      <a:pt x="156" y="6"/>
                    </a:cubicBezTo>
                    <a:cubicBezTo>
                      <a:pt x="156" y="6"/>
                      <a:pt x="156" y="6"/>
                      <a:pt x="156" y="6"/>
                    </a:cubicBezTo>
                    <a:cubicBezTo>
                      <a:pt x="156" y="6"/>
                      <a:pt x="156" y="6"/>
                      <a:pt x="156" y="6"/>
                    </a:cubicBezTo>
                    <a:cubicBezTo>
                      <a:pt x="156" y="6"/>
                      <a:pt x="156" y="6"/>
                      <a:pt x="156" y="6"/>
                    </a:cubicBezTo>
                    <a:cubicBezTo>
                      <a:pt x="156" y="6"/>
                      <a:pt x="156" y="6"/>
                      <a:pt x="156" y="6"/>
                    </a:cubicBezTo>
                    <a:cubicBezTo>
                      <a:pt x="156" y="6"/>
                      <a:pt x="156" y="6"/>
                      <a:pt x="156" y="6"/>
                    </a:cubicBezTo>
                    <a:cubicBezTo>
                      <a:pt x="156" y="6"/>
                      <a:pt x="156" y="6"/>
                      <a:pt x="156" y="6"/>
                    </a:cubicBezTo>
                    <a:cubicBezTo>
                      <a:pt x="156" y="6"/>
                      <a:pt x="156" y="6"/>
                      <a:pt x="156" y="6"/>
                    </a:cubicBezTo>
                    <a:cubicBezTo>
                      <a:pt x="156" y="6"/>
                      <a:pt x="156" y="6"/>
                      <a:pt x="156" y="6"/>
                    </a:cubicBezTo>
                    <a:cubicBezTo>
                      <a:pt x="156" y="6"/>
                      <a:pt x="156" y="6"/>
                      <a:pt x="156" y="6"/>
                    </a:cubicBezTo>
                    <a:cubicBezTo>
                      <a:pt x="156" y="6"/>
                      <a:pt x="156" y="6"/>
                      <a:pt x="156" y="6"/>
                    </a:cubicBezTo>
                    <a:cubicBezTo>
                      <a:pt x="156" y="6"/>
                      <a:pt x="156" y="6"/>
                      <a:pt x="156" y="6"/>
                    </a:cubicBezTo>
                    <a:cubicBezTo>
                      <a:pt x="156" y="5"/>
                      <a:pt x="155" y="5"/>
                      <a:pt x="155" y="5"/>
                    </a:cubicBezTo>
                    <a:cubicBezTo>
                      <a:pt x="155" y="5"/>
                      <a:pt x="154" y="5"/>
                      <a:pt x="154" y="5"/>
                    </a:cubicBezTo>
                    <a:cubicBezTo>
                      <a:pt x="154" y="5"/>
                      <a:pt x="154" y="5"/>
                      <a:pt x="154" y="5"/>
                    </a:cubicBezTo>
                    <a:cubicBezTo>
                      <a:pt x="154" y="5"/>
                      <a:pt x="153" y="5"/>
                      <a:pt x="153" y="5"/>
                    </a:cubicBezTo>
                    <a:cubicBezTo>
                      <a:pt x="153" y="5"/>
                      <a:pt x="153" y="5"/>
                      <a:pt x="153" y="5"/>
                    </a:cubicBezTo>
                    <a:cubicBezTo>
                      <a:pt x="153" y="5"/>
                      <a:pt x="153" y="5"/>
                      <a:pt x="153" y="5"/>
                    </a:cubicBezTo>
                    <a:cubicBezTo>
                      <a:pt x="153" y="5"/>
                      <a:pt x="153" y="6"/>
                      <a:pt x="153" y="6"/>
                    </a:cubicBezTo>
                    <a:cubicBezTo>
                      <a:pt x="153" y="6"/>
                      <a:pt x="153" y="6"/>
                      <a:pt x="153" y="6"/>
                    </a:cubicBezTo>
                    <a:cubicBezTo>
                      <a:pt x="153" y="6"/>
                      <a:pt x="153" y="7"/>
                      <a:pt x="153" y="7"/>
                    </a:cubicBezTo>
                    <a:cubicBezTo>
                      <a:pt x="153" y="7"/>
                      <a:pt x="153" y="7"/>
                      <a:pt x="153" y="7"/>
                    </a:cubicBezTo>
                    <a:cubicBezTo>
                      <a:pt x="153" y="7"/>
                      <a:pt x="153" y="7"/>
                      <a:pt x="153" y="7"/>
                    </a:cubicBezTo>
                    <a:cubicBezTo>
                      <a:pt x="153" y="7"/>
                      <a:pt x="153" y="7"/>
                      <a:pt x="153" y="7"/>
                    </a:cubicBezTo>
                    <a:cubicBezTo>
                      <a:pt x="153" y="7"/>
                      <a:pt x="153" y="7"/>
                      <a:pt x="153" y="7"/>
                    </a:cubicBezTo>
                    <a:cubicBezTo>
                      <a:pt x="153" y="7"/>
                      <a:pt x="153" y="7"/>
                      <a:pt x="153" y="7"/>
                    </a:cubicBezTo>
                    <a:cubicBezTo>
                      <a:pt x="153" y="7"/>
                      <a:pt x="153" y="7"/>
                      <a:pt x="153" y="7"/>
                    </a:cubicBezTo>
                    <a:cubicBezTo>
                      <a:pt x="153" y="7"/>
                      <a:pt x="153" y="7"/>
                      <a:pt x="153" y="7"/>
                    </a:cubicBezTo>
                    <a:cubicBezTo>
                      <a:pt x="153" y="7"/>
                      <a:pt x="153" y="7"/>
                      <a:pt x="153" y="7"/>
                    </a:cubicBezTo>
                    <a:cubicBezTo>
                      <a:pt x="153" y="7"/>
                      <a:pt x="153" y="7"/>
                      <a:pt x="153" y="7"/>
                    </a:cubicBezTo>
                    <a:cubicBezTo>
                      <a:pt x="152" y="7"/>
                      <a:pt x="152" y="7"/>
                      <a:pt x="152" y="7"/>
                    </a:cubicBezTo>
                    <a:cubicBezTo>
                      <a:pt x="153" y="7"/>
                      <a:pt x="153" y="7"/>
                      <a:pt x="152" y="7"/>
                    </a:cubicBezTo>
                    <a:cubicBezTo>
                      <a:pt x="152" y="7"/>
                      <a:pt x="152" y="7"/>
                      <a:pt x="152" y="7"/>
                    </a:cubicBezTo>
                    <a:cubicBezTo>
                      <a:pt x="152" y="7"/>
                      <a:pt x="152" y="7"/>
                      <a:pt x="153" y="7"/>
                    </a:cubicBezTo>
                    <a:cubicBezTo>
                      <a:pt x="153" y="7"/>
                      <a:pt x="153" y="7"/>
                      <a:pt x="153" y="7"/>
                    </a:cubicBezTo>
                    <a:cubicBezTo>
                      <a:pt x="153" y="6"/>
                      <a:pt x="153" y="6"/>
                      <a:pt x="153" y="6"/>
                    </a:cubicBezTo>
                    <a:cubicBezTo>
                      <a:pt x="153" y="6"/>
                      <a:pt x="153" y="6"/>
                      <a:pt x="153" y="6"/>
                    </a:cubicBezTo>
                    <a:cubicBezTo>
                      <a:pt x="153" y="6"/>
                      <a:pt x="153" y="6"/>
                      <a:pt x="153" y="6"/>
                    </a:cubicBezTo>
                    <a:cubicBezTo>
                      <a:pt x="153" y="6"/>
                      <a:pt x="153" y="6"/>
                      <a:pt x="153" y="6"/>
                    </a:cubicBezTo>
                    <a:cubicBezTo>
                      <a:pt x="153" y="6"/>
                      <a:pt x="153" y="6"/>
                      <a:pt x="153" y="6"/>
                    </a:cubicBezTo>
                    <a:cubicBezTo>
                      <a:pt x="153" y="6"/>
                      <a:pt x="153" y="6"/>
                      <a:pt x="153" y="6"/>
                    </a:cubicBezTo>
                    <a:cubicBezTo>
                      <a:pt x="153" y="6"/>
                      <a:pt x="153" y="6"/>
                      <a:pt x="153" y="6"/>
                    </a:cubicBezTo>
                    <a:cubicBezTo>
                      <a:pt x="153" y="6"/>
                      <a:pt x="153" y="6"/>
                      <a:pt x="153" y="6"/>
                    </a:cubicBezTo>
                    <a:cubicBezTo>
                      <a:pt x="152" y="6"/>
                      <a:pt x="152" y="6"/>
                      <a:pt x="152" y="6"/>
                    </a:cubicBezTo>
                    <a:cubicBezTo>
                      <a:pt x="152" y="6"/>
                      <a:pt x="151" y="6"/>
                      <a:pt x="151" y="6"/>
                    </a:cubicBezTo>
                    <a:cubicBezTo>
                      <a:pt x="151" y="6"/>
                      <a:pt x="151" y="6"/>
                      <a:pt x="151" y="6"/>
                    </a:cubicBezTo>
                    <a:cubicBezTo>
                      <a:pt x="151" y="6"/>
                      <a:pt x="151" y="6"/>
                      <a:pt x="151" y="6"/>
                    </a:cubicBezTo>
                    <a:cubicBezTo>
                      <a:pt x="151" y="6"/>
                      <a:pt x="152" y="6"/>
                      <a:pt x="152" y="6"/>
                    </a:cubicBezTo>
                    <a:cubicBezTo>
                      <a:pt x="152" y="6"/>
                      <a:pt x="152" y="6"/>
                      <a:pt x="152" y="6"/>
                    </a:cubicBezTo>
                    <a:cubicBezTo>
                      <a:pt x="152" y="6"/>
                      <a:pt x="152" y="6"/>
                      <a:pt x="152" y="6"/>
                    </a:cubicBezTo>
                    <a:cubicBezTo>
                      <a:pt x="152" y="6"/>
                      <a:pt x="152" y="6"/>
                      <a:pt x="152" y="6"/>
                    </a:cubicBezTo>
                    <a:cubicBezTo>
                      <a:pt x="153" y="6"/>
                      <a:pt x="153" y="6"/>
                      <a:pt x="153" y="6"/>
                    </a:cubicBezTo>
                    <a:cubicBezTo>
                      <a:pt x="153" y="5"/>
                      <a:pt x="153" y="5"/>
                      <a:pt x="152" y="5"/>
                    </a:cubicBezTo>
                    <a:cubicBezTo>
                      <a:pt x="152" y="5"/>
                      <a:pt x="149" y="5"/>
                      <a:pt x="148" y="5"/>
                    </a:cubicBezTo>
                    <a:cubicBezTo>
                      <a:pt x="148" y="5"/>
                      <a:pt x="148" y="5"/>
                      <a:pt x="148" y="5"/>
                    </a:cubicBezTo>
                    <a:cubicBezTo>
                      <a:pt x="148" y="5"/>
                      <a:pt x="148" y="5"/>
                      <a:pt x="148" y="5"/>
                    </a:cubicBezTo>
                    <a:cubicBezTo>
                      <a:pt x="148" y="5"/>
                      <a:pt x="148" y="5"/>
                      <a:pt x="148" y="5"/>
                    </a:cubicBezTo>
                    <a:cubicBezTo>
                      <a:pt x="147" y="5"/>
                      <a:pt x="147" y="5"/>
                      <a:pt x="147" y="5"/>
                    </a:cubicBezTo>
                    <a:cubicBezTo>
                      <a:pt x="147" y="5"/>
                      <a:pt x="148" y="6"/>
                      <a:pt x="148" y="6"/>
                    </a:cubicBezTo>
                    <a:cubicBezTo>
                      <a:pt x="148" y="6"/>
                      <a:pt x="148" y="6"/>
                      <a:pt x="148" y="6"/>
                    </a:cubicBezTo>
                    <a:cubicBezTo>
                      <a:pt x="148" y="6"/>
                      <a:pt x="148" y="6"/>
                      <a:pt x="148" y="6"/>
                    </a:cubicBezTo>
                    <a:cubicBezTo>
                      <a:pt x="148" y="6"/>
                      <a:pt x="148" y="6"/>
                      <a:pt x="148" y="6"/>
                    </a:cubicBezTo>
                    <a:cubicBezTo>
                      <a:pt x="148" y="6"/>
                      <a:pt x="148" y="6"/>
                      <a:pt x="148" y="6"/>
                    </a:cubicBezTo>
                    <a:cubicBezTo>
                      <a:pt x="148" y="6"/>
                      <a:pt x="148" y="6"/>
                      <a:pt x="148" y="6"/>
                    </a:cubicBezTo>
                    <a:cubicBezTo>
                      <a:pt x="147" y="6"/>
                      <a:pt x="147" y="6"/>
                      <a:pt x="147" y="6"/>
                    </a:cubicBezTo>
                    <a:cubicBezTo>
                      <a:pt x="147" y="6"/>
                      <a:pt x="147" y="7"/>
                      <a:pt x="147" y="7"/>
                    </a:cubicBezTo>
                    <a:cubicBezTo>
                      <a:pt x="147" y="7"/>
                      <a:pt x="147" y="7"/>
                      <a:pt x="147" y="7"/>
                    </a:cubicBezTo>
                    <a:cubicBezTo>
                      <a:pt x="147" y="7"/>
                      <a:pt x="147" y="7"/>
                      <a:pt x="148" y="6"/>
                    </a:cubicBezTo>
                    <a:cubicBezTo>
                      <a:pt x="148" y="6"/>
                      <a:pt x="148" y="6"/>
                      <a:pt x="148" y="6"/>
                    </a:cubicBezTo>
                    <a:cubicBezTo>
                      <a:pt x="148" y="6"/>
                      <a:pt x="148" y="6"/>
                      <a:pt x="148" y="6"/>
                    </a:cubicBezTo>
                    <a:cubicBezTo>
                      <a:pt x="148" y="6"/>
                      <a:pt x="148" y="6"/>
                      <a:pt x="148" y="6"/>
                    </a:cubicBezTo>
                    <a:cubicBezTo>
                      <a:pt x="148" y="6"/>
                      <a:pt x="148" y="6"/>
                      <a:pt x="148" y="6"/>
                    </a:cubicBezTo>
                    <a:cubicBezTo>
                      <a:pt x="148" y="7"/>
                      <a:pt x="148" y="7"/>
                      <a:pt x="148" y="7"/>
                    </a:cubicBezTo>
                    <a:cubicBezTo>
                      <a:pt x="148" y="7"/>
                      <a:pt x="148" y="7"/>
                      <a:pt x="148" y="7"/>
                    </a:cubicBezTo>
                    <a:cubicBezTo>
                      <a:pt x="148" y="7"/>
                      <a:pt x="148" y="7"/>
                      <a:pt x="148" y="7"/>
                    </a:cubicBezTo>
                    <a:cubicBezTo>
                      <a:pt x="148" y="7"/>
                      <a:pt x="148" y="7"/>
                      <a:pt x="148" y="7"/>
                    </a:cubicBezTo>
                    <a:cubicBezTo>
                      <a:pt x="148" y="7"/>
                      <a:pt x="148" y="7"/>
                      <a:pt x="148" y="7"/>
                    </a:cubicBezTo>
                    <a:cubicBezTo>
                      <a:pt x="148" y="7"/>
                      <a:pt x="148" y="7"/>
                      <a:pt x="148" y="7"/>
                    </a:cubicBezTo>
                    <a:cubicBezTo>
                      <a:pt x="148" y="7"/>
                      <a:pt x="148" y="7"/>
                      <a:pt x="148" y="7"/>
                    </a:cubicBezTo>
                    <a:cubicBezTo>
                      <a:pt x="148" y="7"/>
                      <a:pt x="148" y="7"/>
                      <a:pt x="148" y="7"/>
                    </a:cubicBezTo>
                    <a:cubicBezTo>
                      <a:pt x="148" y="7"/>
                      <a:pt x="148" y="7"/>
                      <a:pt x="148" y="7"/>
                    </a:cubicBezTo>
                    <a:cubicBezTo>
                      <a:pt x="148" y="7"/>
                      <a:pt x="149" y="8"/>
                      <a:pt x="149" y="8"/>
                    </a:cubicBezTo>
                    <a:cubicBezTo>
                      <a:pt x="149" y="8"/>
                      <a:pt x="149" y="8"/>
                      <a:pt x="149" y="8"/>
                    </a:cubicBezTo>
                    <a:cubicBezTo>
                      <a:pt x="149" y="8"/>
                      <a:pt x="149" y="8"/>
                      <a:pt x="149" y="8"/>
                    </a:cubicBezTo>
                    <a:cubicBezTo>
                      <a:pt x="149" y="8"/>
                      <a:pt x="149" y="8"/>
                      <a:pt x="149" y="8"/>
                    </a:cubicBezTo>
                    <a:cubicBezTo>
                      <a:pt x="149" y="8"/>
                      <a:pt x="149" y="8"/>
                      <a:pt x="149" y="8"/>
                    </a:cubicBezTo>
                    <a:cubicBezTo>
                      <a:pt x="149" y="8"/>
                      <a:pt x="149" y="8"/>
                      <a:pt x="149" y="8"/>
                    </a:cubicBezTo>
                    <a:cubicBezTo>
                      <a:pt x="149" y="8"/>
                      <a:pt x="149" y="8"/>
                      <a:pt x="149" y="8"/>
                    </a:cubicBezTo>
                    <a:cubicBezTo>
                      <a:pt x="149" y="8"/>
                      <a:pt x="148" y="8"/>
                      <a:pt x="148" y="8"/>
                    </a:cubicBezTo>
                    <a:cubicBezTo>
                      <a:pt x="148" y="8"/>
                      <a:pt x="148" y="8"/>
                      <a:pt x="148" y="8"/>
                    </a:cubicBezTo>
                    <a:cubicBezTo>
                      <a:pt x="148" y="8"/>
                      <a:pt x="148" y="8"/>
                      <a:pt x="148" y="8"/>
                    </a:cubicBezTo>
                    <a:cubicBezTo>
                      <a:pt x="148" y="8"/>
                      <a:pt x="148" y="8"/>
                      <a:pt x="148" y="8"/>
                    </a:cubicBezTo>
                    <a:cubicBezTo>
                      <a:pt x="148" y="8"/>
                      <a:pt x="148" y="8"/>
                      <a:pt x="148" y="8"/>
                    </a:cubicBezTo>
                    <a:cubicBezTo>
                      <a:pt x="148" y="8"/>
                      <a:pt x="148" y="8"/>
                      <a:pt x="148" y="8"/>
                    </a:cubicBezTo>
                    <a:cubicBezTo>
                      <a:pt x="148" y="8"/>
                      <a:pt x="148" y="8"/>
                      <a:pt x="148" y="8"/>
                    </a:cubicBezTo>
                    <a:cubicBezTo>
                      <a:pt x="148" y="8"/>
                      <a:pt x="148" y="8"/>
                      <a:pt x="148" y="8"/>
                    </a:cubicBezTo>
                    <a:cubicBezTo>
                      <a:pt x="148" y="8"/>
                      <a:pt x="148" y="8"/>
                      <a:pt x="148" y="8"/>
                    </a:cubicBezTo>
                    <a:cubicBezTo>
                      <a:pt x="148" y="9"/>
                      <a:pt x="148" y="9"/>
                      <a:pt x="148" y="9"/>
                    </a:cubicBezTo>
                    <a:cubicBezTo>
                      <a:pt x="148" y="9"/>
                      <a:pt x="148" y="9"/>
                      <a:pt x="148" y="9"/>
                    </a:cubicBezTo>
                    <a:cubicBezTo>
                      <a:pt x="148" y="9"/>
                      <a:pt x="148" y="9"/>
                      <a:pt x="148" y="9"/>
                    </a:cubicBezTo>
                    <a:cubicBezTo>
                      <a:pt x="148" y="9"/>
                      <a:pt x="148" y="9"/>
                      <a:pt x="148" y="9"/>
                    </a:cubicBezTo>
                    <a:cubicBezTo>
                      <a:pt x="148" y="9"/>
                      <a:pt x="148" y="9"/>
                      <a:pt x="148" y="9"/>
                    </a:cubicBezTo>
                    <a:cubicBezTo>
                      <a:pt x="148" y="9"/>
                      <a:pt x="147" y="8"/>
                      <a:pt x="147" y="8"/>
                    </a:cubicBezTo>
                    <a:cubicBezTo>
                      <a:pt x="147" y="8"/>
                      <a:pt x="147" y="8"/>
                      <a:pt x="146" y="8"/>
                    </a:cubicBezTo>
                    <a:cubicBezTo>
                      <a:pt x="146" y="8"/>
                      <a:pt x="146" y="8"/>
                      <a:pt x="146" y="8"/>
                    </a:cubicBezTo>
                    <a:cubicBezTo>
                      <a:pt x="146" y="8"/>
                      <a:pt x="146" y="8"/>
                      <a:pt x="146" y="8"/>
                    </a:cubicBezTo>
                    <a:cubicBezTo>
                      <a:pt x="145" y="8"/>
                      <a:pt x="145" y="8"/>
                      <a:pt x="145" y="8"/>
                    </a:cubicBezTo>
                    <a:cubicBezTo>
                      <a:pt x="145" y="8"/>
                      <a:pt x="145" y="8"/>
                      <a:pt x="145" y="8"/>
                    </a:cubicBezTo>
                    <a:cubicBezTo>
                      <a:pt x="145" y="8"/>
                      <a:pt x="145" y="8"/>
                      <a:pt x="145" y="8"/>
                    </a:cubicBezTo>
                    <a:cubicBezTo>
                      <a:pt x="145" y="8"/>
                      <a:pt x="145" y="8"/>
                      <a:pt x="145" y="8"/>
                    </a:cubicBezTo>
                    <a:cubicBezTo>
                      <a:pt x="145" y="8"/>
                      <a:pt x="145" y="8"/>
                      <a:pt x="145" y="9"/>
                    </a:cubicBezTo>
                    <a:cubicBezTo>
                      <a:pt x="145" y="9"/>
                      <a:pt x="145" y="9"/>
                      <a:pt x="145" y="9"/>
                    </a:cubicBezTo>
                    <a:cubicBezTo>
                      <a:pt x="145" y="9"/>
                      <a:pt x="145" y="9"/>
                      <a:pt x="144" y="9"/>
                    </a:cubicBezTo>
                    <a:cubicBezTo>
                      <a:pt x="144" y="9"/>
                      <a:pt x="144" y="9"/>
                      <a:pt x="144" y="9"/>
                    </a:cubicBezTo>
                    <a:cubicBezTo>
                      <a:pt x="144" y="9"/>
                      <a:pt x="144" y="9"/>
                      <a:pt x="144" y="9"/>
                    </a:cubicBezTo>
                    <a:cubicBezTo>
                      <a:pt x="144" y="9"/>
                      <a:pt x="143" y="9"/>
                      <a:pt x="143" y="8"/>
                    </a:cubicBezTo>
                    <a:cubicBezTo>
                      <a:pt x="143" y="8"/>
                      <a:pt x="143" y="8"/>
                      <a:pt x="143" y="8"/>
                    </a:cubicBezTo>
                    <a:cubicBezTo>
                      <a:pt x="143" y="8"/>
                      <a:pt x="143" y="8"/>
                      <a:pt x="143" y="8"/>
                    </a:cubicBezTo>
                    <a:cubicBezTo>
                      <a:pt x="143" y="8"/>
                      <a:pt x="143" y="8"/>
                      <a:pt x="143" y="8"/>
                    </a:cubicBezTo>
                    <a:cubicBezTo>
                      <a:pt x="143" y="8"/>
                      <a:pt x="143" y="9"/>
                      <a:pt x="143" y="9"/>
                    </a:cubicBezTo>
                    <a:cubicBezTo>
                      <a:pt x="143" y="9"/>
                      <a:pt x="143" y="9"/>
                      <a:pt x="143" y="9"/>
                    </a:cubicBezTo>
                    <a:cubicBezTo>
                      <a:pt x="143" y="9"/>
                      <a:pt x="143" y="9"/>
                      <a:pt x="143" y="9"/>
                    </a:cubicBezTo>
                    <a:cubicBezTo>
                      <a:pt x="143" y="9"/>
                      <a:pt x="143" y="9"/>
                      <a:pt x="143" y="10"/>
                    </a:cubicBezTo>
                    <a:cubicBezTo>
                      <a:pt x="143" y="10"/>
                      <a:pt x="143" y="10"/>
                      <a:pt x="143" y="10"/>
                    </a:cubicBezTo>
                    <a:cubicBezTo>
                      <a:pt x="143" y="10"/>
                      <a:pt x="143" y="10"/>
                      <a:pt x="143" y="10"/>
                    </a:cubicBezTo>
                    <a:cubicBezTo>
                      <a:pt x="143" y="10"/>
                      <a:pt x="143" y="10"/>
                      <a:pt x="143" y="10"/>
                    </a:cubicBezTo>
                    <a:cubicBezTo>
                      <a:pt x="143" y="10"/>
                      <a:pt x="143" y="10"/>
                      <a:pt x="143" y="10"/>
                    </a:cubicBezTo>
                    <a:cubicBezTo>
                      <a:pt x="143" y="10"/>
                      <a:pt x="143" y="10"/>
                      <a:pt x="142" y="10"/>
                    </a:cubicBezTo>
                    <a:cubicBezTo>
                      <a:pt x="142" y="10"/>
                      <a:pt x="142" y="10"/>
                      <a:pt x="142" y="10"/>
                    </a:cubicBezTo>
                    <a:cubicBezTo>
                      <a:pt x="142" y="10"/>
                      <a:pt x="142" y="10"/>
                      <a:pt x="142" y="10"/>
                    </a:cubicBezTo>
                    <a:cubicBezTo>
                      <a:pt x="142" y="10"/>
                      <a:pt x="142" y="10"/>
                      <a:pt x="142" y="10"/>
                    </a:cubicBezTo>
                    <a:cubicBezTo>
                      <a:pt x="142" y="10"/>
                      <a:pt x="142" y="10"/>
                      <a:pt x="142" y="10"/>
                    </a:cubicBezTo>
                    <a:cubicBezTo>
                      <a:pt x="142" y="10"/>
                      <a:pt x="142" y="10"/>
                      <a:pt x="142" y="10"/>
                    </a:cubicBezTo>
                    <a:cubicBezTo>
                      <a:pt x="142" y="10"/>
                      <a:pt x="142" y="10"/>
                      <a:pt x="142" y="10"/>
                    </a:cubicBezTo>
                    <a:cubicBezTo>
                      <a:pt x="141" y="10"/>
                      <a:pt x="141" y="10"/>
                      <a:pt x="141" y="10"/>
                    </a:cubicBezTo>
                    <a:cubicBezTo>
                      <a:pt x="141" y="10"/>
                      <a:pt x="141" y="10"/>
                      <a:pt x="141" y="9"/>
                    </a:cubicBezTo>
                    <a:cubicBezTo>
                      <a:pt x="141" y="9"/>
                      <a:pt x="141" y="9"/>
                      <a:pt x="141" y="9"/>
                    </a:cubicBezTo>
                    <a:cubicBezTo>
                      <a:pt x="141" y="9"/>
                      <a:pt x="141" y="9"/>
                      <a:pt x="141" y="9"/>
                    </a:cubicBezTo>
                    <a:cubicBezTo>
                      <a:pt x="141" y="9"/>
                      <a:pt x="141" y="9"/>
                      <a:pt x="141" y="9"/>
                    </a:cubicBezTo>
                    <a:cubicBezTo>
                      <a:pt x="141" y="9"/>
                      <a:pt x="141" y="9"/>
                      <a:pt x="140" y="9"/>
                    </a:cubicBezTo>
                    <a:cubicBezTo>
                      <a:pt x="140" y="9"/>
                      <a:pt x="140" y="9"/>
                      <a:pt x="140" y="9"/>
                    </a:cubicBezTo>
                    <a:cubicBezTo>
                      <a:pt x="140" y="9"/>
                      <a:pt x="140" y="9"/>
                      <a:pt x="140" y="9"/>
                    </a:cubicBezTo>
                    <a:cubicBezTo>
                      <a:pt x="140" y="9"/>
                      <a:pt x="140" y="9"/>
                      <a:pt x="140" y="9"/>
                    </a:cubicBezTo>
                    <a:cubicBezTo>
                      <a:pt x="140" y="9"/>
                      <a:pt x="140" y="9"/>
                      <a:pt x="140" y="9"/>
                    </a:cubicBezTo>
                    <a:cubicBezTo>
                      <a:pt x="140" y="9"/>
                      <a:pt x="140" y="8"/>
                      <a:pt x="140" y="8"/>
                    </a:cubicBezTo>
                    <a:cubicBezTo>
                      <a:pt x="140" y="8"/>
                      <a:pt x="140" y="8"/>
                      <a:pt x="140" y="8"/>
                    </a:cubicBezTo>
                    <a:cubicBezTo>
                      <a:pt x="140" y="8"/>
                      <a:pt x="140" y="8"/>
                      <a:pt x="140" y="8"/>
                    </a:cubicBezTo>
                    <a:cubicBezTo>
                      <a:pt x="140" y="8"/>
                      <a:pt x="140" y="8"/>
                      <a:pt x="140" y="8"/>
                    </a:cubicBezTo>
                    <a:cubicBezTo>
                      <a:pt x="140" y="8"/>
                      <a:pt x="140" y="8"/>
                      <a:pt x="140" y="8"/>
                    </a:cubicBezTo>
                    <a:cubicBezTo>
                      <a:pt x="140" y="8"/>
                      <a:pt x="140" y="8"/>
                      <a:pt x="140" y="8"/>
                    </a:cubicBezTo>
                    <a:cubicBezTo>
                      <a:pt x="140" y="8"/>
                      <a:pt x="139" y="8"/>
                      <a:pt x="139" y="8"/>
                    </a:cubicBezTo>
                    <a:cubicBezTo>
                      <a:pt x="139" y="8"/>
                      <a:pt x="139" y="8"/>
                      <a:pt x="139" y="8"/>
                    </a:cubicBezTo>
                    <a:cubicBezTo>
                      <a:pt x="139" y="8"/>
                      <a:pt x="139" y="8"/>
                      <a:pt x="139" y="8"/>
                    </a:cubicBezTo>
                    <a:cubicBezTo>
                      <a:pt x="139" y="8"/>
                      <a:pt x="139" y="8"/>
                      <a:pt x="139" y="8"/>
                    </a:cubicBezTo>
                    <a:cubicBezTo>
                      <a:pt x="139" y="8"/>
                      <a:pt x="139" y="8"/>
                      <a:pt x="139" y="8"/>
                    </a:cubicBezTo>
                    <a:cubicBezTo>
                      <a:pt x="139" y="8"/>
                      <a:pt x="139" y="8"/>
                      <a:pt x="140" y="8"/>
                    </a:cubicBezTo>
                    <a:cubicBezTo>
                      <a:pt x="140" y="8"/>
                      <a:pt x="140" y="8"/>
                      <a:pt x="140" y="8"/>
                    </a:cubicBezTo>
                    <a:cubicBezTo>
                      <a:pt x="140" y="8"/>
                      <a:pt x="140" y="8"/>
                      <a:pt x="140" y="8"/>
                    </a:cubicBezTo>
                    <a:cubicBezTo>
                      <a:pt x="140" y="8"/>
                      <a:pt x="140" y="8"/>
                      <a:pt x="140" y="8"/>
                    </a:cubicBezTo>
                    <a:cubicBezTo>
                      <a:pt x="140" y="8"/>
                      <a:pt x="140" y="8"/>
                      <a:pt x="140" y="8"/>
                    </a:cubicBezTo>
                    <a:cubicBezTo>
                      <a:pt x="140" y="8"/>
                      <a:pt x="139" y="8"/>
                      <a:pt x="139" y="8"/>
                    </a:cubicBezTo>
                    <a:cubicBezTo>
                      <a:pt x="139" y="8"/>
                      <a:pt x="139" y="8"/>
                      <a:pt x="139" y="8"/>
                    </a:cubicBezTo>
                    <a:cubicBezTo>
                      <a:pt x="139" y="8"/>
                      <a:pt x="139" y="8"/>
                      <a:pt x="139" y="8"/>
                    </a:cubicBezTo>
                    <a:cubicBezTo>
                      <a:pt x="139" y="8"/>
                      <a:pt x="139" y="8"/>
                      <a:pt x="139" y="8"/>
                    </a:cubicBezTo>
                    <a:cubicBezTo>
                      <a:pt x="139" y="8"/>
                      <a:pt x="139" y="8"/>
                      <a:pt x="139" y="8"/>
                    </a:cubicBezTo>
                    <a:cubicBezTo>
                      <a:pt x="139" y="7"/>
                      <a:pt x="139" y="7"/>
                      <a:pt x="139" y="7"/>
                    </a:cubicBezTo>
                    <a:cubicBezTo>
                      <a:pt x="139" y="7"/>
                      <a:pt x="139" y="7"/>
                      <a:pt x="139" y="7"/>
                    </a:cubicBezTo>
                    <a:cubicBezTo>
                      <a:pt x="139" y="7"/>
                      <a:pt x="139" y="7"/>
                      <a:pt x="139" y="7"/>
                    </a:cubicBezTo>
                    <a:cubicBezTo>
                      <a:pt x="139" y="7"/>
                      <a:pt x="139" y="7"/>
                      <a:pt x="139" y="7"/>
                    </a:cubicBezTo>
                    <a:cubicBezTo>
                      <a:pt x="139" y="7"/>
                      <a:pt x="139" y="7"/>
                      <a:pt x="139" y="7"/>
                    </a:cubicBezTo>
                    <a:cubicBezTo>
                      <a:pt x="139" y="7"/>
                      <a:pt x="139" y="7"/>
                      <a:pt x="139" y="7"/>
                    </a:cubicBezTo>
                    <a:cubicBezTo>
                      <a:pt x="139" y="7"/>
                      <a:pt x="139" y="7"/>
                      <a:pt x="139" y="7"/>
                    </a:cubicBezTo>
                    <a:cubicBezTo>
                      <a:pt x="139" y="7"/>
                      <a:pt x="139" y="7"/>
                      <a:pt x="139" y="7"/>
                    </a:cubicBezTo>
                    <a:cubicBezTo>
                      <a:pt x="139" y="7"/>
                      <a:pt x="139" y="7"/>
                      <a:pt x="139" y="6"/>
                    </a:cubicBezTo>
                    <a:cubicBezTo>
                      <a:pt x="139" y="6"/>
                      <a:pt x="139" y="6"/>
                      <a:pt x="139" y="6"/>
                    </a:cubicBezTo>
                    <a:cubicBezTo>
                      <a:pt x="139" y="6"/>
                      <a:pt x="138" y="6"/>
                      <a:pt x="138" y="6"/>
                    </a:cubicBezTo>
                    <a:cubicBezTo>
                      <a:pt x="138" y="6"/>
                      <a:pt x="138" y="6"/>
                      <a:pt x="138" y="6"/>
                    </a:cubicBezTo>
                    <a:cubicBezTo>
                      <a:pt x="138" y="6"/>
                      <a:pt x="138" y="6"/>
                      <a:pt x="138" y="6"/>
                    </a:cubicBezTo>
                    <a:cubicBezTo>
                      <a:pt x="138" y="6"/>
                      <a:pt x="138" y="6"/>
                      <a:pt x="138" y="6"/>
                    </a:cubicBezTo>
                    <a:cubicBezTo>
                      <a:pt x="138" y="6"/>
                      <a:pt x="138" y="6"/>
                      <a:pt x="138" y="6"/>
                    </a:cubicBezTo>
                    <a:cubicBezTo>
                      <a:pt x="138" y="6"/>
                      <a:pt x="138" y="6"/>
                      <a:pt x="138" y="6"/>
                    </a:cubicBezTo>
                    <a:cubicBezTo>
                      <a:pt x="138" y="6"/>
                      <a:pt x="138" y="6"/>
                      <a:pt x="138" y="6"/>
                    </a:cubicBezTo>
                    <a:cubicBezTo>
                      <a:pt x="138" y="6"/>
                      <a:pt x="137" y="6"/>
                      <a:pt x="137" y="6"/>
                    </a:cubicBezTo>
                    <a:cubicBezTo>
                      <a:pt x="137" y="6"/>
                      <a:pt x="137" y="6"/>
                      <a:pt x="137" y="6"/>
                    </a:cubicBezTo>
                    <a:cubicBezTo>
                      <a:pt x="137" y="6"/>
                      <a:pt x="137" y="6"/>
                      <a:pt x="137" y="6"/>
                    </a:cubicBezTo>
                    <a:cubicBezTo>
                      <a:pt x="137" y="6"/>
                      <a:pt x="137" y="6"/>
                      <a:pt x="137" y="6"/>
                    </a:cubicBezTo>
                    <a:cubicBezTo>
                      <a:pt x="137" y="6"/>
                      <a:pt x="137" y="6"/>
                      <a:pt x="137" y="6"/>
                    </a:cubicBezTo>
                    <a:cubicBezTo>
                      <a:pt x="137" y="6"/>
                      <a:pt x="137" y="6"/>
                      <a:pt x="137" y="6"/>
                    </a:cubicBezTo>
                    <a:cubicBezTo>
                      <a:pt x="137" y="6"/>
                      <a:pt x="136" y="6"/>
                      <a:pt x="136" y="6"/>
                    </a:cubicBezTo>
                    <a:cubicBezTo>
                      <a:pt x="136" y="6"/>
                      <a:pt x="136" y="6"/>
                      <a:pt x="136" y="6"/>
                    </a:cubicBezTo>
                    <a:cubicBezTo>
                      <a:pt x="136" y="6"/>
                      <a:pt x="136" y="6"/>
                      <a:pt x="136" y="6"/>
                    </a:cubicBezTo>
                    <a:cubicBezTo>
                      <a:pt x="136" y="6"/>
                      <a:pt x="136" y="6"/>
                      <a:pt x="136" y="6"/>
                    </a:cubicBezTo>
                    <a:cubicBezTo>
                      <a:pt x="136" y="6"/>
                      <a:pt x="136" y="6"/>
                      <a:pt x="136" y="6"/>
                    </a:cubicBezTo>
                    <a:cubicBezTo>
                      <a:pt x="136" y="6"/>
                      <a:pt x="136" y="6"/>
                      <a:pt x="136" y="6"/>
                    </a:cubicBezTo>
                    <a:cubicBezTo>
                      <a:pt x="136" y="6"/>
                      <a:pt x="136" y="6"/>
                      <a:pt x="136" y="6"/>
                    </a:cubicBezTo>
                    <a:cubicBezTo>
                      <a:pt x="136" y="6"/>
                      <a:pt x="136" y="6"/>
                      <a:pt x="136" y="6"/>
                    </a:cubicBezTo>
                    <a:cubicBezTo>
                      <a:pt x="136" y="6"/>
                      <a:pt x="136" y="6"/>
                      <a:pt x="136" y="6"/>
                    </a:cubicBezTo>
                    <a:cubicBezTo>
                      <a:pt x="136" y="6"/>
                      <a:pt x="135" y="6"/>
                      <a:pt x="135" y="6"/>
                    </a:cubicBezTo>
                    <a:cubicBezTo>
                      <a:pt x="135" y="6"/>
                      <a:pt x="135" y="6"/>
                      <a:pt x="135" y="6"/>
                    </a:cubicBezTo>
                    <a:cubicBezTo>
                      <a:pt x="135" y="6"/>
                      <a:pt x="135" y="6"/>
                      <a:pt x="135" y="6"/>
                    </a:cubicBezTo>
                    <a:cubicBezTo>
                      <a:pt x="135" y="6"/>
                      <a:pt x="135" y="6"/>
                      <a:pt x="135" y="6"/>
                    </a:cubicBezTo>
                    <a:cubicBezTo>
                      <a:pt x="135" y="6"/>
                      <a:pt x="135" y="6"/>
                      <a:pt x="135" y="6"/>
                    </a:cubicBezTo>
                    <a:cubicBezTo>
                      <a:pt x="135" y="6"/>
                      <a:pt x="135" y="6"/>
                      <a:pt x="135" y="6"/>
                    </a:cubicBezTo>
                    <a:cubicBezTo>
                      <a:pt x="135" y="6"/>
                      <a:pt x="134" y="6"/>
                      <a:pt x="134" y="6"/>
                    </a:cubicBezTo>
                    <a:cubicBezTo>
                      <a:pt x="134" y="6"/>
                      <a:pt x="134" y="6"/>
                      <a:pt x="134" y="6"/>
                    </a:cubicBezTo>
                    <a:cubicBezTo>
                      <a:pt x="134" y="6"/>
                      <a:pt x="134" y="6"/>
                      <a:pt x="134" y="6"/>
                    </a:cubicBezTo>
                    <a:cubicBezTo>
                      <a:pt x="134" y="6"/>
                      <a:pt x="134" y="6"/>
                      <a:pt x="134" y="6"/>
                    </a:cubicBezTo>
                    <a:cubicBezTo>
                      <a:pt x="134" y="6"/>
                      <a:pt x="134" y="6"/>
                      <a:pt x="134" y="6"/>
                    </a:cubicBezTo>
                    <a:cubicBezTo>
                      <a:pt x="133" y="6"/>
                      <a:pt x="133" y="6"/>
                      <a:pt x="133" y="6"/>
                    </a:cubicBezTo>
                    <a:cubicBezTo>
                      <a:pt x="133" y="6"/>
                      <a:pt x="133" y="6"/>
                      <a:pt x="133" y="6"/>
                    </a:cubicBezTo>
                    <a:cubicBezTo>
                      <a:pt x="133" y="6"/>
                      <a:pt x="133" y="6"/>
                      <a:pt x="133" y="6"/>
                    </a:cubicBezTo>
                    <a:cubicBezTo>
                      <a:pt x="134" y="6"/>
                      <a:pt x="134" y="6"/>
                      <a:pt x="134" y="6"/>
                    </a:cubicBezTo>
                    <a:cubicBezTo>
                      <a:pt x="134" y="6"/>
                      <a:pt x="134" y="6"/>
                      <a:pt x="134" y="6"/>
                    </a:cubicBezTo>
                    <a:cubicBezTo>
                      <a:pt x="134" y="6"/>
                      <a:pt x="134" y="6"/>
                      <a:pt x="134" y="6"/>
                    </a:cubicBezTo>
                    <a:cubicBezTo>
                      <a:pt x="134" y="6"/>
                      <a:pt x="134" y="6"/>
                      <a:pt x="134" y="7"/>
                    </a:cubicBezTo>
                    <a:cubicBezTo>
                      <a:pt x="134" y="7"/>
                      <a:pt x="134" y="7"/>
                      <a:pt x="134" y="7"/>
                    </a:cubicBezTo>
                    <a:cubicBezTo>
                      <a:pt x="134" y="7"/>
                      <a:pt x="134" y="7"/>
                      <a:pt x="134" y="7"/>
                    </a:cubicBezTo>
                    <a:cubicBezTo>
                      <a:pt x="134" y="7"/>
                      <a:pt x="134" y="7"/>
                      <a:pt x="134" y="7"/>
                    </a:cubicBezTo>
                    <a:cubicBezTo>
                      <a:pt x="134" y="7"/>
                      <a:pt x="134" y="7"/>
                      <a:pt x="134" y="7"/>
                    </a:cubicBezTo>
                    <a:cubicBezTo>
                      <a:pt x="134" y="7"/>
                      <a:pt x="134" y="7"/>
                      <a:pt x="134" y="7"/>
                    </a:cubicBezTo>
                    <a:cubicBezTo>
                      <a:pt x="134" y="7"/>
                      <a:pt x="134" y="7"/>
                      <a:pt x="134" y="7"/>
                    </a:cubicBezTo>
                    <a:cubicBezTo>
                      <a:pt x="134" y="7"/>
                      <a:pt x="134" y="7"/>
                      <a:pt x="133" y="7"/>
                    </a:cubicBezTo>
                    <a:cubicBezTo>
                      <a:pt x="133" y="7"/>
                      <a:pt x="133" y="7"/>
                      <a:pt x="133" y="8"/>
                    </a:cubicBezTo>
                    <a:cubicBezTo>
                      <a:pt x="132" y="8"/>
                      <a:pt x="132" y="8"/>
                      <a:pt x="132" y="8"/>
                    </a:cubicBezTo>
                    <a:cubicBezTo>
                      <a:pt x="132" y="8"/>
                      <a:pt x="132" y="8"/>
                      <a:pt x="131" y="7"/>
                    </a:cubicBezTo>
                    <a:cubicBezTo>
                      <a:pt x="131" y="7"/>
                      <a:pt x="131" y="7"/>
                      <a:pt x="130" y="7"/>
                    </a:cubicBezTo>
                    <a:cubicBezTo>
                      <a:pt x="130" y="7"/>
                      <a:pt x="130" y="7"/>
                      <a:pt x="130" y="7"/>
                    </a:cubicBezTo>
                    <a:cubicBezTo>
                      <a:pt x="130" y="7"/>
                      <a:pt x="130" y="7"/>
                      <a:pt x="130" y="7"/>
                    </a:cubicBezTo>
                    <a:cubicBezTo>
                      <a:pt x="130" y="7"/>
                      <a:pt x="130" y="7"/>
                      <a:pt x="130" y="7"/>
                    </a:cubicBezTo>
                    <a:cubicBezTo>
                      <a:pt x="130" y="7"/>
                      <a:pt x="130" y="7"/>
                      <a:pt x="130" y="7"/>
                    </a:cubicBezTo>
                    <a:cubicBezTo>
                      <a:pt x="130" y="6"/>
                      <a:pt x="129" y="6"/>
                      <a:pt x="129" y="6"/>
                    </a:cubicBezTo>
                    <a:cubicBezTo>
                      <a:pt x="129" y="6"/>
                      <a:pt x="129" y="6"/>
                      <a:pt x="129" y="6"/>
                    </a:cubicBezTo>
                    <a:cubicBezTo>
                      <a:pt x="129" y="7"/>
                      <a:pt x="129" y="7"/>
                      <a:pt x="129" y="7"/>
                    </a:cubicBezTo>
                    <a:cubicBezTo>
                      <a:pt x="129" y="7"/>
                      <a:pt x="129" y="7"/>
                      <a:pt x="128" y="7"/>
                    </a:cubicBezTo>
                    <a:cubicBezTo>
                      <a:pt x="128" y="7"/>
                      <a:pt x="128" y="7"/>
                      <a:pt x="128" y="7"/>
                    </a:cubicBezTo>
                    <a:cubicBezTo>
                      <a:pt x="128" y="7"/>
                      <a:pt x="128" y="7"/>
                      <a:pt x="127" y="7"/>
                    </a:cubicBezTo>
                    <a:cubicBezTo>
                      <a:pt x="127" y="7"/>
                      <a:pt x="127" y="7"/>
                      <a:pt x="127" y="7"/>
                    </a:cubicBezTo>
                    <a:cubicBezTo>
                      <a:pt x="127" y="7"/>
                      <a:pt x="127" y="7"/>
                      <a:pt x="127" y="7"/>
                    </a:cubicBezTo>
                    <a:cubicBezTo>
                      <a:pt x="127" y="7"/>
                      <a:pt x="126" y="7"/>
                      <a:pt x="126" y="7"/>
                    </a:cubicBezTo>
                    <a:cubicBezTo>
                      <a:pt x="126" y="7"/>
                      <a:pt x="127" y="7"/>
                      <a:pt x="127" y="7"/>
                    </a:cubicBezTo>
                    <a:cubicBezTo>
                      <a:pt x="127" y="7"/>
                      <a:pt x="127" y="7"/>
                      <a:pt x="127" y="7"/>
                    </a:cubicBezTo>
                    <a:cubicBezTo>
                      <a:pt x="127" y="7"/>
                      <a:pt x="127" y="7"/>
                      <a:pt x="127" y="7"/>
                    </a:cubicBezTo>
                    <a:cubicBezTo>
                      <a:pt x="127" y="7"/>
                      <a:pt x="127" y="7"/>
                      <a:pt x="127" y="7"/>
                    </a:cubicBezTo>
                    <a:cubicBezTo>
                      <a:pt x="127" y="7"/>
                      <a:pt x="127" y="8"/>
                      <a:pt x="127" y="8"/>
                    </a:cubicBezTo>
                    <a:cubicBezTo>
                      <a:pt x="127" y="8"/>
                      <a:pt x="127" y="8"/>
                      <a:pt x="127" y="8"/>
                    </a:cubicBezTo>
                    <a:cubicBezTo>
                      <a:pt x="127" y="8"/>
                      <a:pt x="127" y="8"/>
                      <a:pt x="127" y="8"/>
                    </a:cubicBezTo>
                    <a:cubicBezTo>
                      <a:pt x="127" y="8"/>
                      <a:pt x="127" y="8"/>
                      <a:pt x="127" y="8"/>
                    </a:cubicBezTo>
                    <a:cubicBezTo>
                      <a:pt x="127" y="8"/>
                      <a:pt x="127" y="8"/>
                      <a:pt x="127" y="8"/>
                    </a:cubicBezTo>
                    <a:cubicBezTo>
                      <a:pt x="127" y="8"/>
                      <a:pt x="126" y="8"/>
                      <a:pt x="126" y="8"/>
                    </a:cubicBezTo>
                    <a:cubicBezTo>
                      <a:pt x="126" y="8"/>
                      <a:pt x="126" y="8"/>
                      <a:pt x="126" y="8"/>
                    </a:cubicBezTo>
                    <a:cubicBezTo>
                      <a:pt x="126" y="8"/>
                      <a:pt x="126" y="8"/>
                      <a:pt x="126" y="8"/>
                    </a:cubicBezTo>
                    <a:cubicBezTo>
                      <a:pt x="126" y="8"/>
                      <a:pt x="126" y="7"/>
                      <a:pt x="126" y="7"/>
                    </a:cubicBezTo>
                    <a:cubicBezTo>
                      <a:pt x="126" y="7"/>
                      <a:pt x="126" y="7"/>
                      <a:pt x="126" y="7"/>
                    </a:cubicBezTo>
                    <a:cubicBezTo>
                      <a:pt x="126" y="7"/>
                      <a:pt x="126" y="7"/>
                      <a:pt x="126" y="7"/>
                    </a:cubicBezTo>
                    <a:cubicBezTo>
                      <a:pt x="126" y="7"/>
                      <a:pt x="126" y="7"/>
                      <a:pt x="126" y="7"/>
                    </a:cubicBezTo>
                    <a:cubicBezTo>
                      <a:pt x="126" y="7"/>
                      <a:pt x="126" y="7"/>
                      <a:pt x="126" y="7"/>
                    </a:cubicBezTo>
                    <a:cubicBezTo>
                      <a:pt x="126" y="7"/>
                      <a:pt x="126" y="7"/>
                      <a:pt x="126" y="7"/>
                    </a:cubicBezTo>
                    <a:cubicBezTo>
                      <a:pt x="126" y="7"/>
                      <a:pt x="126" y="7"/>
                      <a:pt x="126" y="6"/>
                    </a:cubicBezTo>
                    <a:cubicBezTo>
                      <a:pt x="125" y="6"/>
                      <a:pt x="125" y="6"/>
                      <a:pt x="125" y="6"/>
                    </a:cubicBezTo>
                    <a:cubicBezTo>
                      <a:pt x="125" y="6"/>
                      <a:pt x="125" y="6"/>
                      <a:pt x="125" y="6"/>
                    </a:cubicBezTo>
                    <a:cubicBezTo>
                      <a:pt x="125" y="6"/>
                      <a:pt x="125" y="7"/>
                      <a:pt x="125" y="7"/>
                    </a:cubicBezTo>
                    <a:cubicBezTo>
                      <a:pt x="125" y="7"/>
                      <a:pt x="125" y="7"/>
                      <a:pt x="125" y="7"/>
                    </a:cubicBezTo>
                    <a:cubicBezTo>
                      <a:pt x="125" y="7"/>
                      <a:pt x="125" y="7"/>
                      <a:pt x="125" y="7"/>
                    </a:cubicBezTo>
                    <a:cubicBezTo>
                      <a:pt x="125" y="7"/>
                      <a:pt x="125" y="7"/>
                      <a:pt x="125" y="7"/>
                    </a:cubicBezTo>
                    <a:cubicBezTo>
                      <a:pt x="125" y="7"/>
                      <a:pt x="125" y="7"/>
                      <a:pt x="125" y="7"/>
                    </a:cubicBezTo>
                    <a:cubicBezTo>
                      <a:pt x="125" y="7"/>
                      <a:pt x="125" y="7"/>
                      <a:pt x="125" y="7"/>
                    </a:cubicBezTo>
                    <a:cubicBezTo>
                      <a:pt x="125" y="7"/>
                      <a:pt x="125" y="7"/>
                      <a:pt x="125" y="7"/>
                    </a:cubicBezTo>
                    <a:cubicBezTo>
                      <a:pt x="124" y="7"/>
                      <a:pt x="124" y="7"/>
                      <a:pt x="124" y="7"/>
                    </a:cubicBezTo>
                    <a:cubicBezTo>
                      <a:pt x="124" y="7"/>
                      <a:pt x="124" y="7"/>
                      <a:pt x="124" y="7"/>
                    </a:cubicBezTo>
                    <a:cubicBezTo>
                      <a:pt x="124" y="7"/>
                      <a:pt x="124" y="7"/>
                      <a:pt x="124" y="7"/>
                    </a:cubicBezTo>
                    <a:cubicBezTo>
                      <a:pt x="124" y="7"/>
                      <a:pt x="124" y="7"/>
                      <a:pt x="124" y="7"/>
                    </a:cubicBezTo>
                    <a:cubicBezTo>
                      <a:pt x="124" y="7"/>
                      <a:pt x="124" y="7"/>
                      <a:pt x="124" y="7"/>
                    </a:cubicBezTo>
                    <a:cubicBezTo>
                      <a:pt x="124" y="7"/>
                      <a:pt x="124" y="7"/>
                      <a:pt x="124" y="7"/>
                    </a:cubicBezTo>
                    <a:cubicBezTo>
                      <a:pt x="124" y="7"/>
                      <a:pt x="124" y="7"/>
                      <a:pt x="124" y="7"/>
                    </a:cubicBezTo>
                    <a:cubicBezTo>
                      <a:pt x="124" y="7"/>
                      <a:pt x="123" y="7"/>
                      <a:pt x="123" y="7"/>
                    </a:cubicBezTo>
                    <a:cubicBezTo>
                      <a:pt x="123" y="7"/>
                      <a:pt x="123" y="7"/>
                      <a:pt x="123" y="7"/>
                    </a:cubicBezTo>
                    <a:cubicBezTo>
                      <a:pt x="123" y="7"/>
                      <a:pt x="123" y="7"/>
                      <a:pt x="123" y="7"/>
                    </a:cubicBezTo>
                    <a:cubicBezTo>
                      <a:pt x="123" y="7"/>
                      <a:pt x="123" y="7"/>
                      <a:pt x="123" y="7"/>
                    </a:cubicBezTo>
                    <a:cubicBezTo>
                      <a:pt x="123" y="7"/>
                      <a:pt x="123" y="7"/>
                      <a:pt x="123" y="7"/>
                    </a:cubicBezTo>
                    <a:cubicBezTo>
                      <a:pt x="123" y="7"/>
                      <a:pt x="123" y="7"/>
                      <a:pt x="123" y="7"/>
                    </a:cubicBezTo>
                    <a:cubicBezTo>
                      <a:pt x="123" y="7"/>
                      <a:pt x="123" y="7"/>
                      <a:pt x="123" y="7"/>
                    </a:cubicBezTo>
                    <a:cubicBezTo>
                      <a:pt x="123" y="7"/>
                      <a:pt x="123" y="7"/>
                      <a:pt x="124" y="7"/>
                    </a:cubicBezTo>
                    <a:cubicBezTo>
                      <a:pt x="124" y="7"/>
                      <a:pt x="124" y="7"/>
                      <a:pt x="124" y="7"/>
                    </a:cubicBezTo>
                    <a:cubicBezTo>
                      <a:pt x="124" y="7"/>
                      <a:pt x="124" y="7"/>
                      <a:pt x="124" y="7"/>
                    </a:cubicBezTo>
                    <a:cubicBezTo>
                      <a:pt x="124" y="7"/>
                      <a:pt x="124" y="7"/>
                      <a:pt x="124" y="7"/>
                    </a:cubicBezTo>
                    <a:cubicBezTo>
                      <a:pt x="124" y="7"/>
                      <a:pt x="124" y="7"/>
                      <a:pt x="124" y="7"/>
                    </a:cubicBezTo>
                    <a:cubicBezTo>
                      <a:pt x="124" y="7"/>
                      <a:pt x="124" y="7"/>
                      <a:pt x="124" y="7"/>
                    </a:cubicBezTo>
                    <a:cubicBezTo>
                      <a:pt x="124" y="8"/>
                      <a:pt x="124" y="8"/>
                      <a:pt x="124" y="8"/>
                    </a:cubicBezTo>
                    <a:cubicBezTo>
                      <a:pt x="124" y="8"/>
                      <a:pt x="124" y="8"/>
                      <a:pt x="124" y="8"/>
                    </a:cubicBezTo>
                    <a:cubicBezTo>
                      <a:pt x="124" y="8"/>
                      <a:pt x="124" y="8"/>
                      <a:pt x="124" y="8"/>
                    </a:cubicBezTo>
                    <a:cubicBezTo>
                      <a:pt x="124" y="8"/>
                      <a:pt x="124" y="7"/>
                      <a:pt x="124" y="7"/>
                    </a:cubicBezTo>
                    <a:cubicBezTo>
                      <a:pt x="123" y="7"/>
                      <a:pt x="123" y="8"/>
                      <a:pt x="123" y="8"/>
                    </a:cubicBezTo>
                    <a:cubicBezTo>
                      <a:pt x="123" y="8"/>
                      <a:pt x="123" y="8"/>
                      <a:pt x="123" y="8"/>
                    </a:cubicBezTo>
                    <a:cubicBezTo>
                      <a:pt x="123" y="8"/>
                      <a:pt x="123" y="8"/>
                      <a:pt x="123" y="8"/>
                    </a:cubicBezTo>
                    <a:cubicBezTo>
                      <a:pt x="123" y="8"/>
                      <a:pt x="123" y="8"/>
                      <a:pt x="123" y="8"/>
                    </a:cubicBezTo>
                    <a:cubicBezTo>
                      <a:pt x="123" y="8"/>
                      <a:pt x="123" y="8"/>
                      <a:pt x="123" y="8"/>
                    </a:cubicBezTo>
                    <a:cubicBezTo>
                      <a:pt x="123" y="8"/>
                      <a:pt x="123" y="8"/>
                      <a:pt x="123" y="8"/>
                    </a:cubicBezTo>
                    <a:cubicBezTo>
                      <a:pt x="123" y="8"/>
                      <a:pt x="123" y="8"/>
                      <a:pt x="123" y="8"/>
                    </a:cubicBezTo>
                    <a:cubicBezTo>
                      <a:pt x="123" y="8"/>
                      <a:pt x="123" y="8"/>
                      <a:pt x="123" y="8"/>
                    </a:cubicBezTo>
                    <a:cubicBezTo>
                      <a:pt x="123" y="8"/>
                      <a:pt x="123" y="8"/>
                      <a:pt x="123" y="8"/>
                    </a:cubicBezTo>
                    <a:cubicBezTo>
                      <a:pt x="123" y="8"/>
                      <a:pt x="123" y="8"/>
                      <a:pt x="122" y="8"/>
                    </a:cubicBezTo>
                    <a:cubicBezTo>
                      <a:pt x="122" y="8"/>
                      <a:pt x="122" y="8"/>
                      <a:pt x="122" y="8"/>
                    </a:cubicBezTo>
                    <a:cubicBezTo>
                      <a:pt x="122" y="8"/>
                      <a:pt x="122" y="8"/>
                      <a:pt x="122" y="9"/>
                    </a:cubicBezTo>
                    <a:cubicBezTo>
                      <a:pt x="122" y="9"/>
                      <a:pt x="122" y="9"/>
                      <a:pt x="122" y="9"/>
                    </a:cubicBezTo>
                    <a:cubicBezTo>
                      <a:pt x="122" y="9"/>
                      <a:pt x="122" y="9"/>
                      <a:pt x="122" y="9"/>
                    </a:cubicBezTo>
                    <a:cubicBezTo>
                      <a:pt x="122" y="9"/>
                      <a:pt x="122" y="9"/>
                      <a:pt x="122" y="9"/>
                    </a:cubicBezTo>
                    <a:cubicBezTo>
                      <a:pt x="121" y="9"/>
                      <a:pt x="121" y="9"/>
                      <a:pt x="121" y="9"/>
                    </a:cubicBezTo>
                    <a:cubicBezTo>
                      <a:pt x="121" y="9"/>
                      <a:pt x="121" y="10"/>
                      <a:pt x="121" y="10"/>
                    </a:cubicBezTo>
                    <a:cubicBezTo>
                      <a:pt x="121" y="9"/>
                      <a:pt x="121" y="9"/>
                      <a:pt x="121" y="9"/>
                    </a:cubicBezTo>
                    <a:cubicBezTo>
                      <a:pt x="121" y="9"/>
                      <a:pt x="121" y="9"/>
                      <a:pt x="121" y="9"/>
                    </a:cubicBezTo>
                    <a:cubicBezTo>
                      <a:pt x="121" y="9"/>
                      <a:pt x="121" y="9"/>
                      <a:pt x="121" y="9"/>
                    </a:cubicBezTo>
                    <a:cubicBezTo>
                      <a:pt x="121" y="9"/>
                      <a:pt x="122" y="8"/>
                      <a:pt x="122" y="8"/>
                    </a:cubicBezTo>
                    <a:cubicBezTo>
                      <a:pt x="122" y="8"/>
                      <a:pt x="122" y="8"/>
                      <a:pt x="122" y="7"/>
                    </a:cubicBezTo>
                    <a:cubicBezTo>
                      <a:pt x="122" y="7"/>
                      <a:pt x="122" y="7"/>
                      <a:pt x="122" y="7"/>
                    </a:cubicBezTo>
                    <a:cubicBezTo>
                      <a:pt x="123" y="7"/>
                      <a:pt x="123" y="7"/>
                      <a:pt x="123" y="7"/>
                    </a:cubicBezTo>
                    <a:cubicBezTo>
                      <a:pt x="123" y="7"/>
                      <a:pt x="123" y="7"/>
                      <a:pt x="123" y="7"/>
                    </a:cubicBezTo>
                    <a:cubicBezTo>
                      <a:pt x="123" y="7"/>
                      <a:pt x="123" y="6"/>
                      <a:pt x="123" y="6"/>
                    </a:cubicBezTo>
                    <a:cubicBezTo>
                      <a:pt x="123" y="6"/>
                      <a:pt x="123" y="6"/>
                      <a:pt x="123" y="6"/>
                    </a:cubicBezTo>
                    <a:cubicBezTo>
                      <a:pt x="123" y="6"/>
                      <a:pt x="123" y="6"/>
                      <a:pt x="123" y="6"/>
                    </a:cubicBezTo>
                    <a:cubicBezTo>
                      <a:pt x="123" y="6"/>
                      <a:pt x="123" y="6"/>
                      <a:pt x="123" y="6"/>
                    </a:cubicBezTo>
                    <a:cubicBezTo>
                      <a:pt x="123" y="6"/>
                      <a:pt x="123" y="6"/>
                      <a:pt x="123" y="6"/>
                    </a:cubicBezTo>
                    <a:cubicBezTo>
                      <a:pt x="123" y="6"/>
                      <a:pt x="123" y="6"/>
                      <a:pt x="123" y="6"/>
                    </a:cubicBezTo>
                    <a:cubicBezTo>
                      <a:pt x="123" y="6"/>
                      <a:pt x="123" y="6"/>
                      <a:pt x="123" y="6"/>
                    </a:cubicBezTo>
                    <a:cubicBezTo>
                      <a:pt x="123" y="5"/>
                      <a:pt x="124" y="5"/>
                      <a:pt x="124" y="5"/>
                    </a:cubicBezTo>
                    <a:cubicBezTo>
                      <a:pt x="124" y="5"/>
                      <a:pt x="124" y="5"/>
                      <a:pt x="124" y="5"/>
                    </a:cubicBezTo>
                    <a:cubicBezTo>
                      <a:pt x="124" y="4"/>
                      <a:pt x="124" y="4"/>
                      <a:pt x="124" y="4"/>
                    </a:cubicBezTo>
                    <a:cubicBezTo>
                      <a:pt x="124" y="4"/>
                      <a:pt x="124" y="4"/>
                      <a:pt x="124" y="4"/>
                    </a:cubicBezTo>
                    <a:cubicBezTo>
                      <a:pt x="124" y="4"/>
                      <a:pt x="124" y="4"/>
                      <a:pt x="124" y="4"/>
                    </a:cubicBezTo>
                    <a:cubicBezTo>
                      <a:pt x="124" y="4"/>
                      <a:pt x="124" y="4"/>
                      <a:pt x="124" y="4"/>
                    </a:cubicBezTo>
                    <a:cubicBezTo>
                      <a:pt x="124" y="4"/>
                      <a:pt x="124" y="4"/>
                      <a:pt x="124" y="3"/>
                    </a:cubicBezTo>
                    <a:cubicBezTo>
                      <a:pt x="124" y="3"/>
                      <a:pt x="124" y="3"/>
                      <a:pt x="124" y="3"/>
                    </a:cubicBezTo>
                    <a:cubicBezTo>
                      <a:pt x="123" y="3"/>
                      <a:pt x="123" y="4"/>
                      <a:pt x="123" y="4"/>
                    </a:cubicBezTo>
                    <a:cubicBezTo>
                      <a:pt x="123" y="4"/>
                      <a:pt x="123" y="4"/>
                      <a:pt x="123" y="4"/>
                    </a:cubicBezTo>
                    <a:cubicBezTo>
                      <a:pt x="123" y="4"/>
                      <a:pt x="123" y="4"/>
                      <a:pt x="123" y="4"/>
                    </a:cubicBezTo>
                    <a:cubicBezTo>
                      <a:pt x="123" y="4"/>
                      <a:pt x="123" y="4"/>
                      <a:pt x="123" y="4"/>
                    </a:cubicBezTo>
                    <a:cubicBezTo>
                      <a:pt x="123" y="3"/>
                      <a:pt x="123" y="3"/>
                      <a:pt x="123" y="3"/>
                    </a:cubicBezTo>
                    <a:cubicBezTo>
                      <a:pt x="123" y="3"/>
                      <a:pt x="123" y="3"/>
                      <a:pt x="123" y="3"/>
                    </a:cubicBezTo>
                    <a:cubicBezTo>
                      <a:pt x="123" y="3"/>
                      <a:pt x="123" y="3"/>
                      <a:pt x="123" y="3"/>
                    </a:cubicBezTo>
                    <a:cubicBezTo>
                      <a:pt x="123" y="3"/>
                      <a:pt x="123" y="3"/>
                      <a:pt x="123" y="3"/>
                    </a:cubicBezTo>
                    <a:cubicBezTo>
                      <a:pt x="123" y="3"/>
                      <a:pt x="123" y="3"/>
                      <a:pt x="123" y="3"/>
                    </a:cubicBezTo>
                    <a:cubicBezTo>
                      <a:pt x="123" y="3"/>
                      <a:pt x="123" y="3"/>
                      <a:pt x="124" y="3"/>
                    </a:cubicBezTo>
                    <a:cubicBezTo>
                      <a:pt x="124" y="3"/>
                      <a:pt x="124" y="3"/>
                      <a:pt x="124" y="3"/>
                    </a:cubicBezTo>
                    <a:cubicBezTo>
                      <a:pt x="124" y="3"/>
                      <a:pt x="124" y="3"/>
                      <a:pt x="124" y="3"/>
                    </a:cubicBezTo>
                    <a:cubicBezTo>
                      <a:pt x="124" y="3"/>
                      <a:pt x="124" y="3"/>
                      <a:pt x="124" y="3"/>
                    </a:cubicBezTo>
                    <a:cubicBezTo>
                      <a:pt x="124" y="3"/>
                      <a:pt x="124" y="3"/>
                      <a:pt x="124" y="3"/>
                    </a:cubicBezTo>
                    <a:cubicBezTo>
                      <a:pt x="124" y="3"/>
                      <a:pt x="124" y="3"/>
                      <a:pt x="124" y="3"/>
                    </a:cubicBezTo>
                    <a:cubicBezTo>
                      <a:pt x="124" y="3"/>
                      <a:pt x="124" y="3"/>
                      <a:pt x="124" y="3"/>
                    </a:cubicBezTo>
                    <a:cubicBezTo>
                      <a:pt x="124" y="3"/>
                      <a:pt x="123" y="3"/>
                      <a:pt x="123" y="2"/>
                    </a:cubicBezTo>
                    <a:cubicBezTo>
                      <a:pt x="123" y="2"/>
                      <a:pt x="123" y="2"/>
                      <a:pt x="123" y="2"/>
                    </a:cubicBezTo>
                    <a:cubicBezTo>
                      <a:pt x="123" y="2"/>
                      <a:pt x="123" y="2"/>
                      <a:pt x="123" y="2"/>
                    </a:cubicBezTo>
                    <a:cubicBezTo>
                      <a:pt x="123" y="2"/>
                      <a:pt x="123" y="2"/>
                      <a:pt x="123" y="3"/>
                    </a:cubicBezTo>
                    <a:cubicBezTo>
                      <a:pt x="123" y="3"/>
                      <a:pt x="123" y="3"/>
                      <a:pt x="123" y="3"/>
                    </a:cubicBezTo>
                    <a:cubicBezTo>
                      <a:pt x="123" y="3"/>
                      <a:pt x="123" y="3"/>
                      <a:pt x="123" y="3"/>
                    </a:cubicBezTo>
                    <a:cubicBezTo>
                      <a:pt x="123" y="3"/>
                      <a:pt x="123" y="3"/>
                      <a:pt x="123" y="3"/>
                    </a:cubicBezTo>
                    <a:cubicBezTo>
                      <a:pt x="123" y="3"/>
                      <a:pt x="123" y="2"/>
                      <a:pt x="123" y="2"/>
                    </a:cubicBezTo>
                    <a:cubicBezTo>
                      <a:pt x="123" y="2"/>
                      <a:pt x="123" y="2"/>
                      <a:pt x="123" y="2"/>
                    </a:cubicBezTo>
                    <a:cubicBezTo>
                      <a:pt x="122" y="2"/>
                      <a:pt x="122" y="2"/>
                      <a:pt x="122" y="2"/>
                    </a:cubicBezTo>
                    <a:cubicBezTo>
                      <a:pt x="122" y="2"/>
                      <a:pt x="122" y="2"/>
                      <a:pt x="122" y="2"/>
                    </a:cubicBezTo>
                    <a:cubicBezTo>
                      <a:pt x="122" y="2"/>
                      <a:pt x="122" y="2"/>
                      <a:pt x="122" y="2"/>
                    </a:cubicBezTo>
                    <a:cubicBezTo>
                      <a:pt x="122" y="2"/>
                      <a:pt x="121" y="2"/>
                      <a:pt x="121" y="2"/>
                    </a:cubicBezTo>
                    <a:cubicBezTo>
                      <a:pt x="121" y="2"/>
                      <a:pt x="121" y="2"/>
                      <a:pt x="121" y="2"/>
                    </a:cubicBezTo>
                    <a:cubicBezTo>
                      <a:pt x="121" y="2"/>
                      <a:pt x="121" y="2"/>
                      <a:pt x="121" y="2"/>
                    </a:cubicBezTo>
                    <a:cubicBezTo>
                      <a:pt x="121" y="2"/>
                      <a:pt x="121" y="2"/>
                      <a:pt x="121" y="2"/>
                    </a:cubicBezTo>
                    <a:cubicBezTo>
                      <a:pt x="121" y="2"/>
                      <a:pt x="121" y="2"/>
                      <a:pt x="121" y="2"/>
                    </a:cubicBezTo>
                    <a:cubicBezTo>
                      <a:pt x="121" y="2"/>
                      <a:pt x="121" y="2"/>
                      <a:pt x="121" y="2"/>
                    </a:cubicBezTo>
                    <a:cubicBezTo>
                      <a:pt x="121" y="2"/>
                      <a:pt x="121" y="2"/>
                      <a:pt x="121" y="2"/>
                    </a:cubicBezTo>
                    <a:cubicBezTo>
                      <a:pt x="121" y="2"/>
                      <a:pt x="121" y="2"/>
                      <a:pt x="121" y="2"/>
                    </a:cubicBezTo>
                    <a:cubicBezTo>
                      <a:pt x="121" y="2"/>
                      <a:pt x="121" y="2"/>
                      <a:pt x="121" y="2"/>
                    </a:cubicBezTo>
                    <a:cubicBezTo>
                      <a:pt x="120" y="2"/>
                      <a:pt x="120" y="2"/>
                      <a:pt x="120" y="2"/>
                    </a:cubicBezTo>
                    <a:cubicBezTo>
                      <a:pt x="120" y="2"/>
                      <a:pt x="120" y="2"/>
                      <a:pt x="120" y="2"/>
                    </a:cubicBezTo>
                    <a:cubicBezTo>
                      <a:pt x="120" y="2"/>
                      <a:pt x="120" y="2"/>
                      <a:pt x="120" y="2"/>
                    </a:cubicBezTo>
                    <a:cubicBezTo>
                      <a:pt x="120" y="2"/>
                      <a:pt x="120" y="2"/>
                      <a:pt x="120" y="2"/>
                    </a:cubicBezTo>
                    <a:cubicBezTo>
                      <a:pt x="120" y="2"/>
                      <a:pt x="120" y="2"/>
                      <a:pt x="120" y="2"/>
                    </a:cubicBezTo>
                    <a:cubicBezTo>
                      <a:pt x="119" y="2"/>
                      <a:pt x="119" y="2"/>
                      <a:pt x="119" y="2"/>
                    </a:cubicBezTo>
                    <a:cubicBezTo>
                      <a:pt x="119" y="2"/>
                      <a:pt x="119" y="2"/>
                      <a:pt x="119" y="2"/>
                    </a:cubicBezTo>
                    <a:cubicBezTo>
                      <a:pt x="119" y="2"/>
                      <a:pt x="119" y="2"/>
                      <a:pt x="119" y="2"/>
                    </a:cubicBezTo>
                    <a:cubicBezTo>
                      <a:pt x="119" y="2"/>
                      <a:pt x="119" y="2"/>
                      <a:pt x="119" y="2"/>
                    </a:cubicBezTo>
                    <a:cubicBezTo>
                      <a:pt x="119" y="2"/>
                      <a:pt x="119" y="2"/>
                      <a:pt x="119" y="2"/>
                    </a:cubicBezTo>
                    <a:cubicBezTo>
                      <a:pt x="119" y="2"/>
                      <a:pt x="119" y="2"/>
                      <a:pt x="119" y="2"/>
                    </a:cubicBezTo>
                    <a:cubicBezTo>
                      <a:pt x="119" y="2"/>
                      <a:pt x="119" y="2"/>
                      <a:pt x="119" y="2"/>
                    </a:cubicBezTo>
                    <a:cubicBezTo>
                      <a:pt x="119" y="2"/>
                      <a:pt x="119" y="2"/>
                      <a:pt x="119" y="2"/>
                    </a:cubicBezTo>
                    <a:cubicBezTo>
                      <a:pt x="118" y="2"/>
                      <a:pt x="118" y="2"/>
                      <a:pt x="118" y="2"/>
                    </a:cubicBezTo>
                    <a:cubicBezTo>
                      <a:pt x="118" y="2"/>
                      <a:pt x="118" y="2"/>
                      <a:pt x="118" y="2"/>
                    </a:cubicBezTo>
                    <a:cubicBezTo>
                      <a:pt x="118" y="3"/>
                      <a:pt x="118" y="3"/>
                      <a:pt x="118" y="3"/>
                    </a:cubicBezTo>
                    <a:cubicBezTo>
                      <a:pt x="118" y="3"/>
                      <a:pt x="118" y="2"/>
                      <a:pt x="118" y="2"/>
                    </a:cubicBezTo>
                    <a:cubicBezTo>
                      <a:pt x="118" y="2"/>
                      <a:pt x="118" y="2"/>
                      <a:pt x="118" y="2"/>
                    </a:cubicBezTo>
                    <a:cubicBezTo>
                      <a:pt x="118" y="2"/>
                      <a:pt x="118" y="2"/>
                      <a:pt x="118" y="2"/>
                    </a:cubicBezTo>
                    <a:cubicBezTo>
                      <a:pt x="118" y="2"/>
                      <a:pt x="118" y="2"/>
                      <a:pt x="118" y="2"/>
                    </a:cubicBezTo>
                    <a:cubicBezTo>
                      <a:pt x="118" y="2"/>
                      <a:pt x="118" y="2"/>
                      <a:pt x="118" y="2"/>
                    </a:cubicBezTo>
                    <a:cubicBezTo>
                      <a:pt x="118" y="2"/>
                      <a:pt x="118" y="2"/>
                      <a:pt x="118" y="2"/>
                    </a:cubicBezTo>
                    <a:cubicBezTo>
                      <a:pt x="118" y="2"/>
                      <a:pt x="118" y="2"/>
                      <a:pt x="118" y="2"/>
                    </a:cubicBezTo>
                    <a:cubicBezTo>
                      <a:pt x="118" y="2"/>
                      <a:pt x="118" y="2"/>
                      <a:pt x="118" y="2"/>
                    </a:cubicBezTo>
                    <a:cubicBezTo>
                      <a:pt x="118" y="2"/>
                      <a:pt x="118" y="2"/>
                      <a:pt x="118" y="1"/>
                    </a:cubicBezTo>
                    <a:cubicBezTo>
                      <a:pt x="118" y="1"/>
                      <a:pt x="118" y="1"/>
                      <a:pt x="118" y="1"/>
                    </a:cubicBezTo>
                    <a:cubicBezTo>
                      <a:pt x="118" y="1"/>
                      <a:pt x="118" y="1"/>
                      <a:pt x="118" y="1"/>
                    </a:cubicBezTo>
                    <a:cubicBezTo>
                      <a:pt x="118" y="1"/>
                      <a:pt x="118" y="1"/>
                      <a:pt x="118" y="1"/>
                    </a:cubicBezTo>
                    <a:cubicBezTo>
                      <a:pt x="118" y="2"/>
                      <a:pt x="118" y="2"/>
                      <a:pt x="118" y="2"/>
                    </a:cubicBezTo>
                    <a:cubicBezTo>
                      <a:pt x="118" y="2"/>
                      <a:pt x="118" y="2"/>
                      <a:pt x="118" y="2"/>
                    </a:cubicBezTo>
                    <a:cubicBezTo>
                      <a:pt x="118" y="2"/>
                      <a:pt x="118" y="2"/>
                      <a:pt x="117" y="2"/>
                    </a:cubicBezTo>
                    <a:cubicBezTo>
                      <a:pt x="117" y="2"/>
                      <a:pt x="117" y="2"/>
                      <a:pt x="117" y="2"/>
                    </a:cubicBezTo>
                    <a:cubicBezTo>
                      <a:pt x="117" y="2"/>
                      <a:pt x="117" y="2"/>
                      <a:pt x="117" y="2"/>
                    </a:cubicBezTo>
                    <a:cubicBezTo>
                      <a:pt x="117" y="2"/>
                      <a:pt x="117" y="2"/>
                      <a:pt x="117" y="2"/>
                    </a:cubicBezTo>
                    <a:cubicBezTo>
                      <a:pt x="117" y="2"/>
                      <a:pt x="117" y="2"/>
                      <a:pt x="117" y="2"/>
                    </a:cubicBezTo>
                    <a:cubicBezTo>
                      <a:pt x="117" y="1"/>
                      <a:pt x="117" y="1"/>
                      <a:pt x="117" y="1"/>
                    </a:cubicBezTo>
                    <a:cubicBezTo>
                      <a:pt x="117" y="1"/>
                      <a:pt x="116" y="1"/>
                      <a:pt x="116" y="2"/>
                    </a:cubicBezTo>
                    <a:cubicBezTo>
                      <a:pt x="116" y="2"/>
                      <a:pt x="116" y="2"/>
                      <a:pt x="116" y="2"/>
                    </a:cubicBezTo>
                    <a:cubicBezTo>
                      <a:pt x="116" y="2"/>
                      <a:pt x="116" y="2"/>
                      <a:pt x="116" y="2"/>
                    </a:cubicBezTo>
                    <a:cubicBezTo>
                      <a:pt x="116" y="2"/>
                      <a:pt x="116" y="2"/>
                      <a:pt x="116" y="2"/>
                    </a:cubicBezTo>
                    <a:cubicBezTo>
                      <a:pt x="116" y="2"/>
                      <a:pt x="116" y="2"/>
                      <a:pt x="116" y="2"/>
                    </a:cubicBezTo>
                    <a:cubicBezTo>
                      <a:pt x="116" y="2"/>
                      <a:pt x="116" y="2"/>
                      <a:pt x="116" y="2"/>
                    </a:cubicBezTo>
                    <a:cubicBezTo>
                      <a:pt x="116" y="1"/>
                      <a:pt x="116" y="1"/>
                      <a:pt x="116" y="1"/>
                    </a:cubicBezTo>
                    <a:cubicBezTo>
                      <a:pt x="116" y="1"/>
                      <a:pt x="117" y="1"/>
                      <a:pt x="117" y="1"/>
                    </a:cubicBezTo>
                    <a:cubicBezTo>
                      <a:pt x="117" y="1"/>
                      <a:pt x="117" y="1"/>
                      <a:pt x="117" y="1"/>
                    </a:cubicBezTo>
                    <a:cubicBezTo>
                      <a:pt x="117" y="1"/>
                      <a:pt x="117" y="1"/>
                      <a:pt x="117" y="1"/>
                    </a:cubicBezTo>
                    <a:cubicBezTo>
                      <a:pt x="117" y="1"/>
                      <a:pt x="117" y="1"/>
                      <a:pt x="117" y="1"/>
                    </a:cubicBezTo>
                    <a:cubicBezTo>
                      <a:pt x="116" y="1"/>
                      <a:pt x="116" y="1"/>
                      <a:pt x="116" y="1"/>
                    </a:cubicBezTo>
                    <a:cubicBezTo>
                      <a:pt x="116" y="1"/>
                      <a:pt x="116" y="1"/>
                      <a:pt x="116" y="1"/>
                    </a:cubicBezTo>
                    <a:cubicBezTo>
                      <a:pt x="116" y="1"/>
                      <a:pt x="116" y="1"/>
                      <a:pt x="116" y="1"/>
                    </a:cubicBezTo>
                    <a:cubicBezTo>
                      <a:pt x="116" y="1"/>
                      <a:pt x="116" y="1"/>
                      <a:pt x="116" y="1"/>
                    </a:cubicBezTo>
                    <a:cubicBezTo>
                      <a:pt x="116" y="0"/>
                      <a:pt x="115" y="0"/>
                      <a:pt x="115" y="0"/>
                    </a:cubicBezTo>
                    <a:cubicBezTo>
                      <a:pt x="115" y="0"/>
                      <a:pt x="115" y="0"/>
                      <a:pt x="115" y="0"/>
                    </a:cubicBezTo>
                    <a:cubicBezTo>
                      <a:pt x="115" y="0"/>
                      <a:pt x="115" y="0"/>
                      <a:pt x="115" y="0"/>
                    </a:cubicBezTo>
                    <a:cubicBezTo>
                      <a:pt x="115" y="1"/>
                      <a:pt x="115" y="1"/>
                      <a:pt x="115" y="1"/>
                    </a:cubicBezTo>
                    <a:cubicBezTo>
                      <a:pt x="114" y="1"/>
                      <a:pt x="114" y="1"/>
                      <a:pt x="114" y="2"/>
                    </a:cubicBezTo>
                    <a:cubicBezTo>
                      <a:pt x="114" y="2"/>
                      <a:pt x="114" y="2"/>
                      <a:pt x="114" y="2"/>
                    </a:cubicBezTo>
                    <a:cubicBezTo>
                      <a:pt x="114" y="3"/>
                      <a:pt x="114" y="3"/>
                      <a:pt x="114" y="3"/>
                    </a:cubicBezTo>
                    <a:cubicBezTo>
                      <a:pt x="114" y="3"/>
                      <a:pt x="114" y="3"/>
                      <a:pt x="114" y="3"/>
                    </a:cubicBezTo>
                    <a:cubicBezTo>
                      <a:pt x="114" y="3"/>
                      <a:pt x="114" y="3"/>
                      <a:pt x="114" y="3"/>
                    </a:cubicBezTo>
                    <a:cubicBezTo>
                      <a:pt x="114" y="3"/>
                      <a:pt x="114" y="3"/>
                      <a:pt x="114" y="3"/>
                    </a:cubicBezTo>
                    <a:cubicBezTo>
                      <a:pt x="115" y="3"/>
                      <a:pt x="115" y="3"/>
                      <a:pt x="115" y="3"/>
                    </a:cubicBezTo>
                    <a:cubicBezTo>
                      <a:pt x="115" y="3"/>
                      <a:pt x="115" y="3"/>
                      <a:pt x="115" y="3"/>
                    </a:cubicBezTo>
                    <a:cubicBezTo>
                      <a:pt x="115" y="3"/>
                      <a:pt x="115" y="3"/>
                      <a:pt x="115" y="3"/>
                    </a:cubicBezTo>
                    <a:cubicBezTo>
                      <a:pt x="115" y="3"/>
                      <a:pt x="115" y="3"/>
                      <a:pt x="115" y="3"/>
                    </a:cubicBezTo>
                    <a:cubicBezTo>
                      <a:pt x="115" y="3"/>
                      <a:pt x="115" y="3"/>
                      <a:pt x="115" y="3"/>
                    </a:cubicBezTo>
                    <a:cubicBezTo>
                      <a:pt x="115" y="3"/>
                      <a:pt x="115" y="3"/>
                      <a:pt x="115" y="3"/>
                    </a:cubicBezTo>
                    <a:cubicBezTo>
                      <a:pt x="115" y="3"/>
                      <a:pt x="115" y="3"/>
                      <a:pt x="115" y="3"/>
                    </a:cubicBezTo>
                    <a:cubicBezTo>
                      <a:pt x="115" y="3"/>
                      <a:pt x="115" y="3"/>
                      <a:pt x="115" y="3"/>
                    </a:cubicBezTo>
                    <a:cubicBezTo>
                      <a:pt x="115" y="3"/>
                      <a:pt x="115" y="3"/>
                      <a:pt x="115" y="3"/>
                    </a:cubicBezTo>
                    <a:cubicBezTo>
                      <a:pt x="115" y="3"/>
                      <a:pt x="115" y="3"/>
                      <a:pt x="115" y="3"/>
                    </a:cubicBezTo>
                    <a:cubicBezTo>
                      <a:pt x="115" y="3"/>
                      <a:pt x="115" y="3"/>
                      <a:pt x="115" y="3"/>
                    </a:cubicBezTo>
                    <a:cubicBezTo>
                      <a:pt x="115" y="3"/>
                      <a:pt x="115" y="3"/>
                      <a:pt x="115" y="3"/>
                    </a:cubicBezTo>
                    <a:cubicBezTo>
                      <a:pt x="115" y="3"/>
                      <a:pt x="114" y="3"/>
                      <a:pt x="114" y="3"/>
                    </a:cubicBezTo>
                    <a:cubicBezTo>
                      <a:pt x="114" y="3"/>
                      <a:pt x="114" y="3"/>
                      <a:pt x="114" y="3"/>
                    </a:cubicBezTo>
                    <a:cubicBezTo>
                      <a:pt x="114" y="3"/>
                      <a:pt x="114" y="3"/>
                      <a:pt x="114" y="3"/>
                    </a:cubicBezTo>
                    <a:cubicBezTo>
                      <a:pt x="114" y="3"/>
                      <a:pt x="114" y="3"/>
                      <a:pt x="114" y="3"/>
                    </a:cubicBezTo>
                    <a:cubicBezTo>
                      <a:pt x="114" y="3"/>
                      <a:pt x="114" y="3"/>
                      <a:pt x="114" y="3"/>
                    </a:cubicBezTo>
                    <a:cubicBezTo>
                      <a:pt x="114" y="3"/>
                      <a:pt x="114" y="3"/>
                      <a:pt x="113" y="3"/>
                    </a:cubicBezTo>
                    <a:cubicBezTo>
                      <a:pt x="113" y="3"/>
                      <a:pt x="113" y="3"/>
                      <a:pt x="113" y="3"/>
                    </a:cubicBezTo>
                    <a:cubicBezTo>
                      <a:pt x="113" y="3"/>
                      <a:pt x="113" y="3"/>
                      <a:pt x="113" y="3"/>
                    </a:cubicBezTo>
                    <a:cubicBezTo>
                      <a:pt x="113" y="3"/>
                      <a:pt x="113" y="3"/>
                      <a:pt x="113" y="3"/>
                    </a:cubicBezTo>
                    <a:cubicBezTo>
                      <a:pt x="113" y="3"/>
                      <a:pt x="113" y="3"/>
                      <a:pt x="113" y="3"/>
                    </a:cubicBezTo>
                    <a:cubicBezTo>
                      <a:pt x="113" y="3"/>
                      <a:pt x="113" y="3"/>
                      <a:pt x="113" y="3"/>
                    </a:cubicBezTo>
                    <a:cubicBezTo>
                      <a:pt x="113" y="3"/>
                      <a:pt x="113" y="3"/>
                      <a:pt x="113" y="3"/>
                    </a:cubicBezTo>
                    <a:cubicBezTo>
                      <a:pt x="113" y="3"/>
                      <a:pt x="113" y="3"/>
                      <a:pt x="113" y="3"/>
                    </a:cubicBezTo>
                    <a:cubicBezTo>
                      <a:pt x="113" y="3"/>
                      <a:pt x="114" y="3"/>
                      <a:pt x="114" y="4"/>
                    </a:cubicBezTo>
                    <a:cubicBezTo>
                      <a:pt x="114" y="4"/>
                      <a:pt x="114" y="4"/>
                      <a:pt x="114" y="4"/>
                    </a:cubicBezTo>
                    <a:cubicBezTo>
                      <a:pt x="114" y="4"/>
                      <a:pt x="114" y="4"/>
                      <a:pt x="114" y="4"/>
                    </a:cubicBezTo>
                    <a:cubicBezTo>
                      <a:pt x="114" y="4"/>
                      <a:pt x="114" y="4"/>
                      <a:pt x="114" y="4"/>
                    </a:cubicBezTo>
                    <a:cubicBezTo>
                      <a:pt x="113" y="4"/>
                      <a:pt x="113" y="4"/>
                      <a:pt x="113" y="4"/>
                    </a:cubicBezTo>
                    <a:cubicBezTo>
                      <a:pt x="113" y="4"/>
                      <a:pt x="113" y="4"/>
                      <a:pt x="113" y="4"/>
                    </a:cubicBezTo>
                    <a:cubicBezTo>
                      <a:pt x="113" y="4"/>
                      <a:pt x="113" y="4"/>
                      <a:pt x="113" y="4"/>
                    </a:cubicBezTo>
                    <a:cubicBezTo>
                      <a:pt x="113" y="4"/>
                      <a:pt x="113" y="4"/>
                      <a:pt x="113" y="4"/>
                    </a:cubicBezTo>
                    <a:cubicBezTo>
                      <a:pt x="113" y="4"/>
                      <a:pt x="113" y="4"/>
                      <a:pt x="113" y="4"/>
                    </a:cubicBezTo>
                    <a:cubicBezTo>
                      <a:pt x="113" y="4"/>
                      <a:pt x="113" y="4"/>
                      <a:pt x="113" y="4"/>
                    </a:cubicBezTo>
                    <a:cubicBezTo>
                      <a:pt x="113" y="4"/>
                      <a:pt x="112" y="4"/>
                      <a:pt x="112" y="4"/>
                    </a:cubicBezTo>
                    <a:cubicBezTo>
                      <a:pt x="112" y="4"/>
                      <a:pt x="112" y="4"/>
                      <a:pt x="112" y="4"/>
                    </a:cubicBezTo>
                    <a:cubicBezTo>
                      <a:pt x="112" y="4"/>
                      <a:pt x="112" y="4"/>
                      <a:pt x="112" y="4"/>
                    </a:cubicBezTo>
                    <a:cubicBezTo>
                      <a:pt x="112" y="4"/>
                      <a:pt x="112" y="4"/>
                      <a:pt x="112" y="4"/>
                    </a:cubicBezTo>
                    <a:cubicBezTo>
                      <a:pt x="112" y="4"/>
                      <a:pt x="112" y="4"/>
                      <a:pt x="112" y="4"/>
                    </a:cubicBezTo>
                    <a:cubicBezTo>
                      <a:pt x="112" y="4"/>
                      <a:pt x="112" y="4"/>
                      <a:pt x="112" y="4"/>
                    </a:cubicBezTo>
                    <a:cubicBezTo>
                      <a:pt x="112" y="4"/>
                      <a:pt x="112" y="4"/>
                      <a:pt x="112" y="4"/>
                    </a:cubicBezTo>
                    <a:cubicBezTo>
                      <a:pt x="112" y="4"/>
                      <a:pt x="112" y="4"/>
                      <a:pt x="112" y="4"/>
                    </a:cubicBezTo>
                    <a:cubicBezTo>
                      <a:pt x="112" y="4"/>
                      <a:pt x="112" y="4"/>
                      <a:pt x="112" y="4"/>
                    </a:cubicBezTo>
                    <a:cubicBezTo>
                      <a:pt x="112" y="4"/>
                      <a:pt x="112" y="4"/>
                      <a:pt x="111" y="4"/>
                    </a:cubicBezTo>
                    <a:cubicBezTo>
                      <a:pt x="111" y="4"/>
                      <a:pt x="111" y="4"/>
                      <a:pt x="111" y="4"/>
                    </a:cubicBezTo>
                    <a:cubicBezTo>
                      <a:pt x="111" y="4"/>
                      <a:pt x="111" y="4"/>
                      <a:pt x="111" y="4"/>
                    </a:cubicBezTo>
                    <a:cubicBezTo>
                      <a:pt x="111" y="4"/>
                      <a:pt x="111" y="4"/>
                      <a:pt x="111" y="4"/>
                    </a:cubicBezTo>
                    <a:cubicBezTo>
                      <a:pt x="111" y="4"/>
                      <a:pt x="111" y="4"/>
                      <a:pt x="111" y="4"/>
                    </a:cubicBezTo>
                    <a:cubicBezTo>
                      <a:pt x="111" y="4"/>
                      <a:pt x="111" y="4"/>
                      <a:pt x="110" y="4"/>
                    </a:cubicBezTo>
                    <a:cubicBezTo>
                      <a:pt x="110" y="4"/>
                      <a:pt x="110" y="4"/>
                      <a:pt x="110" y="4"/>
                    </a:cubicBezTo>
                    <a:cubicBezTo>
                      <a:pt x="110" y="4"/>
                      <a:pt x="110" y="4"/>
                      <a:pt x="110" y="4"/>
                    </a:cubicBezTo>
                    <a:cubicBezTo>
                      <a:pt x="110" y="4"/>
                      <a:pt x="110" y="4"/>
                      <a:pt x="110" y="4"/>
                    </a:cubicBezTo>
                    <a:cubicBezTo>
                      <a:pt x="110" y="4"/>
                      <a:pt x="110" y="4"/>
                      <a:pt x="110" y="4"/>
                    </a:cubicBezTo>
                    <a:cubicBezTo>
                      <a:pt x="110" y="4"/>
                      <a:pt x="110" y="4"/>
                      <a:pt x="110" y="4"/>
                    </a:cubicBezTo>
                    <a:cubicBezTo>
                      <a:pt x="110" y="4"/>
                      <a:pt x="110" y="4"/>
                      <a:pt x="110" y="4"/>
                    </a:cubicBezTo>
                    <a:cubicBezTo>
                      <a:pt x="110" y="4"/>
                      <a:pt x="110" y="4"/>
                      <a:pt x="110" y="4"/>
                    </a:cubicBezTo>
                    <a:cubicBezTo>
                      <a:pt x="110" y="4"/>
                      <a:pt x="110" y="4"/>
                      <a:pt x="110" y="4"/>
                    </a:cubicBezTo>
                    <a:cubicBezTo>
                      <a:pt x="109" y="4"/>
                      <a:pt x="109" y="4"/>
                      <a:pt x="109" y="4"/>
                    </a:cubicBezTo>
                    <a:cubicBezTo>
                      <a:pt x="109" y="4"/>
                      <a:pt x="109" y="4"/>
                      <a:pt x="109" y="4"/>
                    </a:cubicBezTo>
                    <a:cubicBezTo>
                      <a:pt x="109" y="4"/>
                      <a:pt x="109" y="4"/>
                      <a:pt x="109" y="4"/>
                    </a:cubicBezTo>
                    <a:cubicBezTo>
                      <a:pt x="109" y="4"/>
                      <a:pt x="109" y="4"/>
                      <a:pt x="109" y="4"/>
                    </a:cubicBezTo>
                    <a:cubicBezTo>
                      <a:pt x="109" y="4"/>
                      <a:pt x="109" y="4"/>
                      <a:pt x="109" y="4"/>
                    </a:cubicBezTo>
                    <a:cubicBezTo>
                      <a:pt x="109" y="4"/>
                      <a:pt x="109" y="4"/>
                      <a:pt x="109" y="4"/>
                    </a:cubicBezTo>
                    <a:cubicBezTo>
                      <a:pt x="109" y="4"/>
                      <a:pt x="109" y="5"/>
                      <a:pt x="109" y="5"/>
                    </a:cubicBezTo>
                    <a:cubicBezTo>
                      <a:pt x="110" y="5"/>
                      <a:pt x="110" y="4"/>
                      <a:pt x="110" y="4"/>
                    </a:cubicBezTo>
                    <a:cubicBezTo>
                      <a:pt x="110" y="4"/>
                      <a:pt x="110" y="4"/>
                      <a:pt x="110" y="4"/>
                    </a:cubicBezTo>
                    <a:cubicBezTo>
                      <a:pt x="110" y="4"/>
                      <a:pt x="110" y="5"/>
                      <a:pt x="110" y="5"/>
                    </a:cubicBezTo>
                    <a:cubicBezTo>
                      <a:pt x="110" y="5"/>
                      <a:pt x="110" y="5"/>
                      <a:pt x="110" y="5"/>
                    </a:cubicBezTo>
                    <a:cubicBezTo>
                      <a:pt x="110" y="5"/>
                      <a:pt x="110" y="5"/>
                      <a:pt x="110" y="5"/>
                    </a:cubicBezTo>
                    <a:cubicBezTo>
                      <a:pt x="110" y="5"/>
                      <a:pt x="110" y="5"/>
                      <a:pt x="110" y="5"/>
                    </a:cubicBezTo>
                    <a:cubicBezTo>
                      <a:pt x="110" y="5"/>
                      <a:pt x="109" y="5"/>
                      <a:pt x="109" y="5"/>
                    </a:cubicBezTo>
                    <a:cubicBezTo>
                      <a:pt x="109" y="5"/>
                      <a:pt x="109" y="5"/>
                      <a:pt x="109" y="5"/>
                    </a:cubicBezTo>
                    <a:cubicBezTo>
                      <a:pt x="109" y="5"/>
                      <a:pt x="109" y="5"/>
                      <a:pt x="109" y="5"/>
                    </a:cubicBezTo>
                    <a:cubicBezTo>
                      <a:pt x="109" y="5"/>
                      <a:pt x="109" y="5"/>
                      <a:pt x="109" y="5"/>
                    </a:cubicBezTo>
                    <a:cubicBezTo>
                      <a:pt x="109" y="5"/>
                      <a:pt x="109" y="5"/>
                      <a:pt x="109" y="5"/>
                    </a:cubicBezTo>
                    <a:cubicBezTo>
                      <a:pt x="109" y="5"/>
                      <a:pt x="108" y="5"/>
                      <a:pt x="108" y="5"/>
                    </a:cubicBezTo>
                    <a:cubicBezTo>
                      <a:pt x="108" y="5"/>
                      <a:pt x="108" y="5"/>
                      <a:pt x="108" y="5"/>
                    </a:cubicBezTo>
                    <a:cubicBezTo>
                      <a:pt x="108" y="5"/>
                      <a:pt x="108" y="5"/>
                      <a:pt x="108" y="5"/>
                    </a:cubicBezTo>
                    <a:cubicBezTo>
                      <a:pt x="108" y="5"/>
                      <a:pt x="108" y="5"/>
                      <a:pt x="108" y="5"/>
                    </a:cubicBezTo>
                    <a:cubicBezTo>
                      <a:pt x="108" y="5"/>
                      <a:pt x="108" y="5"/>
                      <a:pt x="108" y="5"/>
                    </a:cubicBezTo>
                    <a:cubicBezTo>
                      <a:pt x="108" y="5"/>
                      <a:pt x="108" y="5"/>
                      <a:pt x="108" y="5"/>
                    </a:cubicBezTo>
                    <a:cubicBezTo>
                      <a:pt x="108" y="5"/>
                      <a:pt x="108" y="5"/>
                      <a:pt x="108" y="5"/>
                    </a:cubicBezTo>
                    <a:cubicBezTo>
                      <a:pt x="108" y="5"/>
                      <a:pt x="108" y="5"/>
                      <a:pt x="108" y="5"/>
                    </a:cubicBezTo>
                    <a:cubicBezTo>
                      <a:pt x="108" y="5"/>
                      <a:pt x="108" y="5"/>
                      <a:pt x="108" y="5"/>
                    </a:cubicBezTo>
                    <a:cubicBezTo>
                      <a:pt x="108" y="5"/>
                      <a:pt x="108" y="5"/>
                      <a:pt x="107" y="5"/>
                    </a:cubicBezTo>
                    <a:cubicBezTo>
                      <a:pt x="107" y="5"/>
                      <a:pt x="107" y="5"/>
                      <a:pt x="107" y="5"/>
                    </a:cubicBezTo>
                    <a:cubicBezTo>
                      <a:pt x="107" y="5"/>
                      <a:pt x="107" y="5"/>
                      <a:pt x="107" y="5"/>
                    </a:cubicBezTo>
                    <a:cubicBezTo>
                      <a:pt x="107" y="6"/>
                      <a:pt x="107" y="6"/>
                      <a:pt x="106" y="6"/>
                    </a:cubicBezTo>
                    <a:cubicBezTo>
                      <a:pt x="106" y="6"/>
                      <a:pt x="106" y="6"/>
                      <a:pt x="106" y="6"/>
                    </a:cubicBezTo>
                    <a:cubicBezTo>
                      <a:pt x="106" y="6"/>
                      <a:pt x="106" y="6"/>
                      <a:pt x="106" y="6"/>
                    </a:cubicBezTo>
                    <a:cubicBezTo>
                      <a:pt x="106" y="6"/>
                      <a:pt x="106" y="6"/>
                      <a:pt x="106" y="6"/>
                    </a:cubicBezTo>
                    <a:cubicBezTo>
                      <a:pt x="106" y="6"/>
                      <a:pt x="106" y="6"/>
                      <a:pt x="106" y="6"/>
                    </a:cubicBezTo>
                    <a:cubicBezTo>
                      <a:pt x="106" y="6"/>
                      <a:pt x="106" y="6"/>
                      <a:pt x="106" y="6"/>
                    </a:cubicBezTo>
                    <a:cubicBezTo>
                      <a:pt x="106" y="6"/>
                      <a:pt x="106" y="6"/>
                      <a:pt x="106" y="6"/>
                    </a:cubicBezTo>
                    <a:cubicBezTo>
                      <a:pt x="106" y="6"/>
                      <a:pt x="106" y="6"/>
                      <a:pt x="106" y="6"/>
                    </a:cubicBezTo>
                    <a:cubicBezTo>
                      <a:pt x="106" y="6"/>
                      <a:pt x="106" y="6"/>
                      <a:pt x="106" y="6"/>
                    </a:cubicBezTo>
                    <a:cubicBezTo>
                      <a:pt x="106" y="6"/>
                      <a:pt x="106" y="6"/>
                      <a:pt x="106" y="6"/>
                    </a:cubicBezTo>
                    <a:cubicBezTo>
                      <a:pt x="106" y="6"/>
                      <a:pt x="106" y="6"/>
                      <a:pt x="106" y="7"/>
                    </a:cubicBezTo>
                    <a:cubicBezTo>
                      <a:pt x="106" y="7"/>
                      <a:pt x="106" y="7"/>
                      <a:pt x="106" y="7"/>
                    </a:cubicBezTo>
                    <a:cubicBezTo>
                      <a:pt x="106" y="7"/>
                      <a:pt x="106" y="7"/>
                      <a:pt x="106" y="7"/>
                    </a:cubicBezTo>
                    <a:cubicBezTo>
                      <a:pt x="106" y="7"/>
                      <a:pt x="106" y="7"/>
                      <a:pt x="106" y="7"/>
                    </a:cubicBezTo>
                    <a:cubicBezTo>
                      <a:pt x="106" y="7"/>
                      <a:pt x="106" y="7"/>
                      <a:pt x="106" y="7"/>
                    </a:cubicBezTo>
                    <a:cubicBezTo>
                      <a:pt x="106" y="7"/>
                      <a:pt x="106" y="7"/>
                      <a:pt x="106" y="7"/>
                    </a:cubicBezTo>
                    <a:cubicBezTo>
                      <a:pt x="106" y="7"/>
                      <a:pt x="106" y="7"/>
                      <a:pt x="106" y="7"/>
                    </a:cubicBezTo>
                    <a:cubicBezTo>
                      <a:pt x="106" y="7"/>
                      <a:pt x="106" y="7"/>
                      <a:pt x="106" y="7"/>
                    </a:cubicBezTo>
                    <a:cubicBezTo>
                      <a:pt x="106" y="7"/>
                      <a:pt x="106" y="7"/>
                      <a:pt x="106" y="7"/>
                    </a:cubicBezTo>
                    <a:cubicBezTo>
                      <a:pt x="106" y="7"/>
                      <a:pt x="106" y="7"/>
                      <a:pt x="106" y="7"/>
                    </a:cubicBezTo>
                    <a:cubicBezTo>
                      <a:pt x="106" y="7"/>
                      <a:pt x="106" y="7"/>
                      <a:pt x="105" y="7"/>
                    </a:cubicBezTo>
                    <a:cubicBezTo>
                      <a:pt x="105" y="7"/>
                      <a:pt x="105" y="7"/>
                      <a:pt x="105" y="7"/>
                    </a:cubicBezTo>
                    <a:cubicBezTo>
                      <a:pt x="105" y="7"/>
                      <a:pt x="105" y="7"/>
                      <a:pt x="105" y="7"/>
                    </a:cubicBezTo>
                    <a:cubicBezTo>
                      <a:pt x="105" y="7"/>
                      <a:pt x="105" y="7"/>
                      <a:pt x="105" y="7"/>
                    </a:cubicBezTo>
                    <a:cubicBezTo>
                      <a:pt x="105" y="7"/>
                      <a:pt x="105" y="7"/>
                      <a:pt x="105" y="7"/>
                    </a:cubicBezTo>
                    <a:cubicBezTo>
                      <a:pt x="105" y="7"/>
                      <a:pt x="105" y="7"/>
                      <a:pt x="105" y="7"/>
                    </a:cubicBezTo>
                    <a:cubicBezTo>
                      <a:pt x="106" y="7"/>
                      <a:pt x="106" y="7"/>
                      <a:pt x="106" y="7"/>
                    </a:cubicBezTo>
                    <a:cubicBezTo>
                      <a:pt x="106" y="7"/>
                      <a:pt x="106" y="8"/>
                      <a:pt x="106" y="8"/>
                    </a:cubicBezTo>
                    <a:cubicBezTo>
                      <a:pt x="106" y="8"/>
                      <a:pt x="106" y="8"/>
                      <a:pt x="106" y="8"/>
                    </a:cubicBezTo>
                    <a:cubicBezTo>
                      <a:pt x="106" y="8"/>
                      <a:pt x="106" y="8"/>
                      <a:pt x="106" y="8"/>
                    </a:cubicBezTo>
                    <a:cubicBezTo>
                      <a:pt x="106" y="8"/>
                      <a:pt x="106" y="8"/>
                      <a:pt x="106" y="8"/>
                    </a:cubicBezTo>
                    <a:cubicBezTo>
                      <a:pt x="106" y="8"/>
                      <a:pt x="106" y="8"/>
                      <a:pt x="106" y="8"/>
                    </a:cubicBezTo>
                    <a:cubicBezTo>
                      <a:pt x="106" y="8"/>
                      <a:pt x="106" y="8"/>
                      <a:pt x="106" y="8"/>
                    </a:cubicBezTo>
                    <a:cubicBezTo>
                      <a:pt x="106" y="8"/>
                      <a:pt x="106" y="8"/>
                      <a:pt x="106" y="8"/>
                    </a:cubicBezTo>
                    <a:cubicBezTo>
                      <a:pt x="106" y="8"/>
                      <a:pt x="106" y="8"/>
                      <a:pt x="106" y="8"/>
                    </a:cubicBezTo>
                    <a:cubicBezTo>
                      <a:pt x="106" y="8"/>
                      <a:pt x="106" y="8"/>
                      <a:pt x="107" y="8"/>
                    </a:cubicBezTo>
                    <a:cubicBezTo>
                      <a:pt x="107" y="9"/>
                      <a:pt x="107" y="9"/>
                      <a:pt x="107" y="9"/>
                    </a:cubicBezTo>
                    <a:cubicBezTo>
                      <a:pt x="107" y="9"/>
                      <a:pt x="107" y="9"/>
                      <a:pt x="107" y="9"/>
                    </a:cubicBezTo>
                    <a:cubicBezTo>
                      <a:pt x="107" y="9"/>
                      <a:pt x="106" y="9"/>
                      <a:pt x="106" y="9"/>
                    </a:cubicBezTo>
                    <a:cubicBezTo>
                      <a:pt x="106" y="9"/>
                      <a:pt x="106" y="9"/>
                      <a:pt x="106" y="9"/>
                    </a:cubicBezTo>
                    <a:cubicBezTo>
                      <a:pt x="106" y="9"/>
                      <a:pt x="106" y="9"/>
                      <a:pt x="106" y="9"/>
                    </a:cubicBezTo>
                    <a:cubicBezTo>
                      <a:pt x="106" y="9"/>
                      <a:pt x="106" y="9"/>
                      <a:pt x="106" y="9"/>
                    </a:cubicBezTo>
                    <a:cubicBezTo>
                      <a:pt x="106" y="9"/>
                      <a:pt x="105" y="9"/>
                      <a:pt x="105" y="9"/>
                    </a:cubicBezTo>
                    <a:cubicBezTo>
                      <a:pt x="105" y="9"/>
                      <a:pt x="105" y="9"/>
                      <a:pt x="105" y="9"/>
                    </a:cubicBezTo>
                    <a:cubicBezTo>
                      <a:pt x="105" y="9"/>
                      <a:pt x="105" y="9"/>
                      <a:pt x="105" y="9"/>
                    </a:cubicBezTo>
                    <a:cubicBezTo>
                      <a:pt x="105" y="9"/>
                      <a:pt x="105" y="9"/>
                      <a:pt x="105" y="9"/>
                    </a:cubicBezTo>
                    <a:cubicBezTo>
                      <a:pt x="105" y="9"/>
                      <a:pt x="105" y="9"/>
                      <a:pt x="105" y="9"/>
                    </a:cubicBezTo>
                    <a:cubicBezTo>
                      <a:pt x="105" y="9"/>
                      <a:pt x="105" y="9"/>
                      <a:pt x="104" y="9"/>
                    </a:cubicBezTo>
                    <a:cubicBezTo>
                      <a:pt x="104" y="9"/>
                      <a:pt x="104" y="9"/>
                      <a:pt x="104" y="9"/>
                    </a:cubicBezTo>
                    <a:cubicBezTo>
                      <a:pt x="103" y="9"/>
                      <a:pt x="103" y="9"/>
                      <a:pt x="103" y="9"/>
                    </a:cubicBezTo>
                    <a:cubicBezTo>
                      <a:pt x="103" y="9"/>
                      <a:pt x="103" y="9"/>
                      <a:pt x="103" y="9"/>
                    </a:cubicBezTo>
                    <a:cubicBezTo>
                      <a:pt x="103" y="9"/>
                      <a:pt x="103" y="9"/>
                      <a:pt x="103" y="9"/>
                    </a:cubicBezTo>
                    <a:cubicBezTo>
                      <a:pt x="102" y="9"/>
                      <a:pt x="102" y="9"/>
                      <a:pt x="102" y="9"/>
                    </a:cubicBezTo>
                    <a:cubicBezTo>
                      <a:pt x="102" y="9"/>
                      <a:pt x="102" y="10"/>
                      <a:pt x="102" y="10"/>
                    </a:cubicBezTo>
                    <a:cubicBezTo>
                      <a:pt x="102" y="10"/>
                      <a:pt x="102" y="10"/>
                      <a:pt x="102" y="10"/>
                    </a:cubicBezTo>
                    <a:cubicBezTo>
                      <a:pt x="102" y="10"/>
                      <a:pt x="102" y="10"/>
                      <a:pt x="102" y="10"/>
                    </a:cubicBezTo>
                    <a:cubicBezTo>
                      <a:pt x="102" y="10"/>
                      <a:pt x="102" y="10"/>
                      <a:pt x="102" y="10"/>
                    </a:cubicBezTo>
                    <a:cubicBezTo>
                      <a:pt x="102" y="10"/>
                      <a:pt x="103" y="11"/>
                      <a:pt x="103" y="11"/>
                    </a:cubicBezTo>
                    <a:cubicBezTo>
                      <a:pt x="103" y="11"/>
                      <a:pt x="103" y="11"/>
                      <a:pt x="103" y="11"/>
                    </a:cubicBezTo>
                    <a:cubicBezTo>
                      <a:pt x="103" y="11"/>
                      <a:pt x="103" y="11"/>
                      <a:pt x="103" y="11"/>
                    </a:cubicBezTo>
                    <a:cubicBezTo>
                      <a:pt x="103" y="11"/>
                      <a:pt x="103" y="11"/>
                      <a:pt x="103" y="11"/>
                    </a:cubicBezTo>
                    <a:cubicBezTo>
                      <a:pt x="103" y="12"/>
                      <a:pt x="103" y="12"/>
                      <a:pt x="104" y="12"/>
                    </a:cubicBezTo>
                    <a:cubicBezTo>
                      <a:pt x="104" y="12"/>
                      <a:pt x="104" y="12"/>
                      <a:pt x="104" y="12"/>
                    </a:cubicBezTo>
                    <a:cubicBezTo>
                      <a:pt x="104" y="12"/>
                      <a:pt x="105" y="12"/>
                      <a:pt x="105" y="12"/>
                    </a:cubicBezTo>
                    <a:cubicBezTo>
                      <a:pt x="105" y="12"/>
                      <a:pt x="105" y="12"/>
                      <a:pt x="105" y="12"/>
                    </a:cubicBezTo>
                    <a:cubicBezTo>
                      <a:pt x="105" y="12"/>
                      <a:pt x="105" y="12"/>
                      <a:pt x="105" y="12"/>
                    </a:cubicBezTo>
                    <a:cubicBezTo>
                      <a:pt x="105" y="12"/>
                      <a:pt x="105" y="12"/>
                      <a:pt x="105" y="12"/>
                    </a:cubicBezTo>
                    <a:cubicBezTo>
                      <a:pt x="105" y="12"/>
                      <a:pt x="105" y="12"/>
                      <a:pt x="105" y="12"/>
                    </a:cubicBezTo>
                    <a:cubicBezTo>
                      <a:pt x="105" y="12"/>
                      <a:pt x="105" y="12"/>
                      <a:pt x="105" y="12"/>
                    </a:cubicBezTo>
                    <a:cubicBezTo>
                      <a:pt x="105" y="13"/>
                      <a:pt x="105" y="13"/>
                      <a:pt x="105" y="13"/>
                    </a:cubicBezTo>
                    <a:cubicBezTo>
                      <a:pt x="106" y="13"/>
                      <a:pt x="106" y="13"/>
                      <a:pt x="106" y="13"/>
                    </a:cubicBezTo>
                    <a:cubicBezTo>
                      <a:pt x="106" y="13"/>
                      <a:pt x="106" y="13"/>
                      <a:pt x="106" y="13"/>
                    </a:cubicBezTo>
                    <a:cubicBezTo>
                      <a:pt x="106" y="13"/>
                      <a:pt x="106" y="13"/>
                      <a:pt x="106" y="13"/>
                    </a:cubicBezTo>
                    <a:cubicBezTo>
                      <a:pt x="105" y="13"/>
                      <a:pt x="106" y="13"/>
                      <a:pt x="106" y="13"/>
                    </a:cubicBezTo>
                    <a:cubicBezTo>
                      <a:pt x="106" y="13"/>
                      <a:pt x="106" y="13"/>
                      <a:pt x="106" y="13"/>
                    </a:cubicBezTo>
                    <a:cubicBezTo>
                      <a:pt x="106" y="13"/>
                      <a:pt x="106" y="13"/>
                      <a:pt x="106" y="13"/>
                    </a:cubicBezTo>
                    <a:cubicBezTo>
                      <a:pt x="106" y="13"/>
                      <a:pt x="106" y="13"/>
                      <a:pt x="106" y="14"/>
                    </a:cubicBezTo>
                    <a:cubicBezTo>
                      <a:pt x="106" y="14"/>
                      <a:pt x="106" y="14"/>
                      <a:pt x="106" y="14"/>
                    </a:cubicBezTo>
                    <a:cubicBezTo>
                      <a:pt x="106" y="14"/>
                      <a:pt x="106" y="14"/>
                      <a:pt x="106" y="14"/>
                    </a:cubicBezTo>
                    <a:cubicBezTo>
                      <a:pt x="106" y="15"/>
                      <a:pt x="106" y="15"/>
                      <a:pt x="106" y="15"/>
                    </a:cubicBezTo>
                    <a:cubicBezTo>
                      <a:pt x="106" y="15"/>
                      <a:pt x="107" y="15"/>
                      <a:pt x="107" y="15"/>
                    </a:cubicBezTo>
                    <a:cubicBezTo>
                      <a:pt x="107" y="15"/>
                      <a:pt x="107" y="15"/>
                      <a:pt x="107" y="15"/>
                    </a:cubicBezTo>
                    <a:cubicBezTo>
                      <a:pt x="107" y="15"/>
                      <a:pt x="106" y="15"/>
                      <a:pt x="106" y="15"/>
                    </a:cubicBezTo>
                    <a:cubicBezTo>
                      <a:pt x="106" y="16"/>
                      <a:pt x="107" y="16"/>
                      <a:pt x="107" y="16"/>
                    </a:cubicBezTo>
                    <a:cubicBezTo>
                      <a:pt x="107" y="16"/>
                      <a:pt x="107" y="16"/>
                      <a:pt x="107" y="16"/>
                    </a:cubicBezTo>
                    <a:cubicBezTo>
                      <a:pt x="107" y="16"/>
                      <a:pt x="107" y="16"/>
                      <a:pt x="107" y="16"/>
                    </a:cubicBezTo>
                    <a:cubicBezTo>
                      <a:pt x="107" y="16"/>
                      <a:pt x="107" y="16"/>
                      <a:pt x="107" y="16"/>
                    </a:cubicBezTo>
                    <a:cubicBezTo>
                      <a:pt x="108" y="16"/>
                      <a:pt x="108" y="16"/>
                      <a:pt x="108" y="16"/>
                    </a:cubicBezTo>
                    <a:cubicBezTo>
                      <a:pt x="108" y="17"/>
                      <a:pt x="108" y="17"/>
                      <a:pt x="108" y="17"/>
                    </a:cubicBezTo>
                    <a:cubicBezTo>
                      <a:pt x="108" y="17"/>
                      <a:pt x="107" y="16"/>
                      <a:pt x="107" y="16"/>
                    </a:cubicBezTo>
                    <a:cubicBezTo>
                      <a:pt x="107" y="16"/>
                      <a:pt x="107" y="16"/>
                      <a:pt x="107" y="16"/>
                    </a:cubicBezTo>
                    <a:cubicBezTo>
                      <a:pt x="107" y="16"/>
                      <a:pt x="107" y="16"/>
                      <a:pt x="107" y="16"/>
                    </a:cubicBezTo>
                    <a:cubicBezTo>
                      <a:pt x="107" y="16"/>
                      <a:pt x="107" y="16"/>
                      <a:pt x="107" y="16"/>
                    </a:cubicBezTo>
                    <a:cubicBezTo>
                      <a:pt x="107" y="16"/>
                      <a:pt x="107" y="16"/>
                      <a:pt x="107" y="16"/>
                    </a:cubicBezTo>
                    <a:cubicBezTo>
                      <a:pt x="107" y="16"/>
                      <a:pt x="107" y="16"/>
                      <a:pt x="107" y="16"/>
                    </a:cubicBezTo>
                    <a:cubicBezTo>
                      <a:pt x="107" y="16"/>
                      <a:pt x="107" y="16"/>
                      <a:pt x="107" y="16"/>
                    </a:cubicBezTo>
                    <a:cubicBezTo>
                      <a:pt x="107" y="16"/>
                      <a:pt x="107" y="16"/>
                      <a:pt x="106" y="16"/>
                    </a:cubicBezTo>
                    <a:cubicBezTo>
                      <a:pt x="106" y="16"/>
                      <a:pt x="106" y="16"/>
                      <a:pt x="106" y="15"/>
                    </a:cubicBezTo>
                    <a:cubicBezTo>
                      <a:pt x="106" y="15"/>
                      <a:pt x="106" y="15"/>
                      <a:pt x="106" y="15"/>
                    </a:cubicBezTo>
                    <a:cubicBezTo>
                      <a:pt x="106" y="15"/>
                      <a:pt x="106" y="15"/>
                      <a:pt x="106" y="15"/>
                    </a:cubicBezTo>
                    <a:cubicBezTo>
                      <a:pt x="106" y="15"/>
                      <a:pt x="106" y="15"/>
                      <a:pt x="106" y="15"/>
                    </a:cubicBezTo>
                    <a:cubicBezTo>
                      <a:pt x="106" y="15"/>
                      <a:pt x="106" y="15"/>
                      <a:pt x="106" y="15"/>
                    </a:cubicBezTo>
                    <a:cubicBezTo>
                      <a:pt x="106" y="15"/>
                      <a:pt x="106" y="15"/>
                      <a:pt x="106" y="15"/>
                    </a:cubicBezTo>
                    <a:cubicBezTo>
                      <a:pt x="106" y="15"/>
                      <a:pt x="106" y="15"/>
                      <a:pt x="106" y="15"/>
                    </a:cubicBezTo>
                    <a:cubicBezTo>
                      <a:pt x="106" y="15"/>
                      <a:pt x="106" y="14"/>
                      <a:pt x="106" y="14"/>
                    </a:cubicBezTo>
                    <a:cubicBezTo>
                      <a:pt x="106" y="14"/>
                      <a:pt x="106" y="14"/>
                      <a:pt x="106" y="14"/>
                    </a:cubicBezTo>
                    <a:cubicBezTo>
                      <a:pt x="106" y="14"/>
                      <a:pt x="106" y="14"/>
                      <a:pt x="106" y="14"/>
                    </a:cubicBezTo>
                    <a:cubicBezTo>
                      <a:pt x="106" y="14"/>
                      <a:pt x="105" y="14"/>
                      <a:pt x="105" y="14"/>
                    </a:cubicBezTo>
                    <a:cubicBezTo>
                      <a:pt x="105" y="14"/>
                      <a:pt x="105" y="14"/>
                      <a:pt x="105" y="14"/>
                    </a:cubicBezTo>
                    <a:cubicBezTo>
                      <a:pt x="105" y="14"/>
                      <a:pt x="105" y="14"/>
                      <a:pt x="105" y="14"/>
                    </a:cubicBezTo>
                    <a:cubicBezTo>
                      <a:pt x="105" y="14"/>
                      <a:pt x="105" y="14"/>
                      <a:pt x="105" y="14"/>
                    </a:cubicBezTo>
                    <a:cubicBezTo>
                      <a:pt x="105" y="14"/>
                      <a:pt x="105" y="14"/>
                      <a:pt x="105" y="14"/>
                    </a:cubicBezTo>
                    <a:cubicBezTo>
                      <a:pt x="105" y="14"/>
                      <a:pt x="105" y="14"/>
                      <a:pt x="105" y="14"/>
                    </a:cubicBezTo>
                    <a:cubicBezTo>
                      <a:pt x="105" y="14"/>
                      <a:pt x="105" y="14"/>
                      <a:pt x="105" y="14"/>
                    </a:cubicBezTo>
                    <a:cubicBezTo>
                      <a:pt x="105" y="14"/>
                      <a:pt x="105" y="14"/>
                      <a:pt x="105" y="14"/>
                    </a:cubicBezTo>
                    <a:cubicBezTo>
                      <a:pt x="105" y="14"/>
                      <a:pt x="105" y="14"/>
                      <a:pt x="105" y="14"/>
                    </a:cubicBezTo>
                    <a:cubicBezTo>
                      <a:pt x="105" y="13"/>
                      <a:pt x="105" y="13"/>
                      <a:pt x="105" y="13"/>
                    </a:cubicBezTo>
                    <a:cubicBezTo>
                      <a:pt x="105" y="13"/>
                      <a:pt x="105" y="13"/>
                      <a:pt x="105" y="13"/>
                    </a:cubicBezTo>
                    <a:cubicBezTo>
                      <a:pt x="105" y="13"/>
                      <a:pt x="105" y="13"/>
                      <a:pt x="105" y="13"/>
                    </a:cubicBezTo>
                    <a:cubicBezTo>
                      <a:pt x="105" y="13"/>
                      <a:pt x="105" y="13"/>
                      <a:pt x="105" y="13"/>
                    </a:cubicBezTo>
                    <a:cubicBezTo>
                      <a:pt x="105" y="13"/>
                      <a:pt x="105" y="13"/>
                      <a:pt x="105" y="13"/>
                    </a:cubicBezTo>
                    <a:cubicBezTo>
                      <a:pt x="105" y="13"/>
                      <a:pt x="105" y="13"/>
                      <a:pt x="105" y="13"/>
                    </a:cubicBezTo>
                    <a:cubicBezTo>
                      <a:pt x="105" y="13"/>
                      <a:pt x="105" y="13"/>
                      <a:pt x="105" y="13"/>
                    </a:cubicBezTo>
                    <a:cubicBezTo>
                      <a:pt x="105" y="13"/>
                      <a:pt x="105" y="13"/>
                      <a:pt x="104" y="13"/>
                    </a:cubicBezTo>
                    <a:cubicBezTo>
                      <a:pt x="104" y="13"/>
                      <a:pt x="104" y="13"/>
                      <a:pt x="104" y="13"/>
                    </a:cubicBezTo>
                    <a:cubicBezTo>
                      <a:pt x="104" y="13"/>
                      <a:pt x="104" y="13"/>
                      <a:pt x="104" y="13"/>
                    </a:cubicBezTo>
                    <a:cubicBezTo>
                      <a:pt x="104" y="12"/>
                      <a:pt x="104" y="12"/>
                      <a:pt x="104" y="12"/>
                    </a:cubicBezTo>
                    <a:cubicBezTo>
                      <a:pt x="103" y="12"/>
                      <a:pt x="103" y="12"/>
                      <a:pt x="103" y="12"/>
                    </a:cubicBezTo>
                    <a:cubicBezTo>
                      <a:pt x="103" y="12"/>
                      <a:pt x="103" y="12"/>
                      <a:pt x="103" y="12"/>
                    </a:cubicBezTo>
                    <a:cubicBezTo>
                      <a:pt x="103" y="12"/>
                      <a:pt x="103" y="12"/>
                      <a:pt x="103" y="12"/>
                    </a:cubicBezTo>
                    <a:cubicBezTo>
                      <a:pt x="103" y="12"/>
                      <a:pt x="103" y="12"/>
                      <a:pt x="103" y="12"/>
                    </a:cubicBezTo>
                    <a:cubicBezTo>
                      <a:pt x="103" y="12"/>
                      <a:pt x="103" y="12"/>
                      <a:pt x="103" y="12"/>
                    </a:cubicBezTo>
                    <a:cubicBezTo>
                      <a:pt x="103" y="12"/>
                      <a:pt x="103" y="12"/>
                      <a:pt x="103" y="12"/>
                    </a:cubicBezTo>
                    <a:cubicBezTo>
                      <a:pt x="102" y="12"/>
                      <a:pt x="102" y="12"/>
                      <a:pt x="102" y="12"/>
                    </a:cubicBezTo>
                    <a:cubicBezTo>
                      <a:pt x="102" y="12"/>
                      <a:pt x="102" y="12"/>
                      <a:pt x="102" y="12"/>
                    </a:cubicBezTo>
                    <a:cubicBezTo>
                      <a:pt x="102" y="12"/>
                      <a:pt x="102" y="12"/>
                      <a:pt x="102" y="12"/>
                    </a:cubicBezTo>
                    <a:cubicBezTo>
                      <a:pt x="102" y="12"/>
                      <a:pt x="102" y="12"/>
                      <a:pt x="102" y="12"/>
                    </a:cubicBezTo>
                    <a:cubicBezTo>
                      <a:pt x="102" y="12"/>
                      <a:pt x="102" y="12"/>
                      <a:pt x="102" y="12"/>
                    </a:cubicBezTo>
                    <a:cubicBezTo>
                      <a:pt x="101" y="12"/>
                      <a:pt x="101" y="12"/>
                      <a:pt x="101" y="12"/>
                    </a:cubicBezTo>
                    <a:cubicBezTo>
                      <a:pt x="101" y="12"/>
                      <a:pt x="101" y="12"/>
                      <a:pt x="101" y="12"/>
                    </a:cubicBezTo>
                    <a:cubicBezTo>
                      <a:pt x="101" y="12"/>
                      <a:pt x="101" y="12"/>
                      <a:pt x="101" y="12"/>
                    </a:cubicBezTo>
                    <a:cubicBezTo>
                      <a:pt x="101" y="12"/>
                      <a:pt x="101" y="12"/>
                      <a:pt x="101" y="12"/>
                    </a:cubicBezTo>
                    <a:cubicBezTo>
                      <a:pt x="101" y="12"/>
                      <a:pt x="101" y="12"/>
                      <a:pt x="101" y="12"/>
                    </a:cubicBezTo>
                    <a:cubicBezTo>
                      <a:pt x="101" y="12"/>
                      <a:pt x="101" y="13"/>
                      <a:pt x="101" y="13"/>
                    </a:cubicBezTo>
                    <a:cubicBezTo>
                      <a:pt x="101" y="13"/>
                      <a:pt x="101" y="13"/>
                      <a:pt x="101" y="13"/>
                    </a:cubicBezTo>
                    <a:cubicBezTo>
                      <a:pt x="101" y="13"/>
                      <a:pt x="101" y="13"/>
                      <a:pt x="101" y="13"/>
                    </a:cubicBezTo>
                    <a:cubicBezTo>
                      <a:pt x="101" y="13"/>
                      <a:pt x="101" y="13"/>
                      <a:pt x="101" y="12"/>
                    </a:cubicBezTo>
                    <a:cubicBezTo>
                      <a:pt x="101" y="12"/>
                      <a:pt x="101" y="12"/>
                      <a:pt x="101" y="12"/>
                    </a:cubicBezTo>
                    <a:cubicBezTo>
                      <a:pt x="100" y="12"/>
                      <a:pt x="100" y="12"/>
                      <a:pt x="100" y="12"/>
                    </a:cubicBezTo>
                    <a:cubicBezTo>
                      <a:pt x="100" y="12"/>
                      <a:pt x="100" y="12"/>
                      <a:pt x="100" y="12"/>
                    </a:cubicBezTo>
                    <a:cubicBezTo>
                      <a:pt x="100" y="12"/>
                      <a:pt x="100" y="12"/>
                      <a:pt x="100" y="12"/>
                    </a:cubicBezTo>
                    <a:cubicBezTo>
                      <a:pt x="100" y="13"/>
                      <a:pt x="100" y="13"/>
                      <a:pt x="100" y="13"/>
                    </a:cubicBezTo>
                    <a:cubicBezTo>
                      <a:pt x="100" y="13"/>
                      <a:pt x="100" y="13"/>
                      <a:pt x="101" y="14"/>
                    </a:cubicBezTo>
                    <a:cubicBezTo>
                      <a:pt x="101" y="14"/>
                      <a:pt x="101" y="14"/>
                      <a:pt x="101" y="14"/>
                    </a:cubicBezTo>
                    <a:cubicBezTo>
                      <a:pt x="101" y="14"/>
                      <a:pt x="101" y="14"/>
                      <a:pt x="101" y="14"/>
                    </a:cubicBezTo>
                    <a:cubicBezTo>
                      <a:pt x="101" y="14"/>
                      <a:pt x="101" y="14"/>
                      <a:pt x="101" y="14"/>
                    </a:cubicBezTo>
                    <a:cubicBezTo>
                      <a:pt x="101" y="14"/>
                      <a:pt x="101" y="14"/>
                      <a:pt x="101" y="14"/>
                    </a:cubicBezTo>
                    <a:cubicBezTo>
                      <a:pt x="101" y="14"/>
                      <a:pt x="101" y="14"/>
                      <a:pt x="101" y="14"/>
                    </a:cubicBezTo>
                    <a:cubicBezTo>
                      <a:pt x="101" y="14"/>
                      <a:pt x="101" y="14"/>
                      <a:pt x="101" y="14"/>
                    </a:cubicBezTo>
                    <a:cubicBezTo>
                      <a:pt x="101" y="14"/>
                      <a:pt x="101" y="14"/>
                      <a:pt x="102" y="14"/>
                    </a:cubicBezTo>
                    <a:cubicBezTo>
                      <a:pt x="102" y="14"/>
                      <a:pt x="102" y="14"/>
                      <a:pt x="102" y="14"/>
                    </a:cubicBezTo>
                    <a:cubicBezTo>
                      <a:pt x="102" y="14"/>
                      <a:pt x="102" y="14"/>
                      <a:pt x="102" y="14"/>
                    </a:cubicBezTo>
                    <a:cubicBezTo>
                      <a:pt x="102" y="14"/>
                      <a:pt x="102" y="14"/>
                      <a:pt x="102" y="14"/>
                    </a:cubicBezTo>
                    <a:cubicBezTo>
                      <a:pt x="102" y="14"/>
                      <a:pt x="102" y="14"/>
                      <a:pt x="102" y="14"/>
                    </a:cubicBezTo>
                    <a:cubicBezTo>
                      <a:pt x="102" y="14"/>
                      <a:pt x="102" y="14"/>
                      <a:pt x="102" y="14"/>
                    </a:cubicBezTo>
                    <a:cubicBezTo>
                      <a:pt x="102" y="14"/>
                      <a:pt x="102" y="14"/>
                      <a:pt x="102" y="14"/>
                    </a:cubicBezTo>
                    <a:cubicBezTo>
                      <a:pt x="102" y="14"/>
                      <a:pt x="102" y="14"/>
                      <a:pt x="102" y="14"/>
                    </a:cubicBezTo>
                    <a:cubicBezTo>
                      <a:pt x="102" y="14"/>
                      <a:pt x="102" y="14"/>
                      <a:pt x="102" y="14"/>
                    </a:cubicBezTo>
                    <a:cubicBezTo>
                      <a:pt x="102" y="14"/>
                      <a:pt x="102" y="14"/>
                      <a:pt x="101" y="14"/>
                    </a:cubicBezTo>
                    <a:cubicBezTo>
                      <a:pt x="101" y="14"/>
                      <a:pt x="101" y="14"/>
                      <a:pt x="101" y="14"/>
                    </a:cubicBezTo>
                    <a:cubicBezTo>
                      <a:pt x="101" y="14"/>
                      <a:pt x="101" y="14"/>
                      <a:pt x="101" y="14"/>
                    </a:cubicBezTo>
                    <a:cubicBezTo>
                      <a:pt x="101" y="14"/>
                      <a:pt x="101" y="14"/>
                      <a:pt x="101" y="14"/>
                    </a:cubicBezTo>
                    <a:cubicBezTo>
                      <a:pt x="101" y="14"/>
                      <a:pt x="101" y="14"/>
                      <a:pt x="101" y="14"/>
                    </a:cubicBezTo>
                    <a:cubicBezTo>
                      <a:pt x="101" y="14"/>
                      <a:pt x="101" y="14"/>
                      <a:pt x="101" y="14"/>
                    </a:cubicBezTo>
                    <a:cubicBezTo>
                      <a:pt x="101" y="14"/>
                      <a:pt x="100" y="14"/>
                      <a:pt x="100" y="14"/>
                    </a:cubicBezTo>
                    <a:cubicBezTo>
                      <a:pt x="100" y="14"/>
                      <a:pt x="100" y="14"/>
                      <a:pt x="100" y="14"/>
                    </a:cubicBezTo>
                    <a:cubicBezTo>
                      <a:pt x="100" y="14"/>
                      <a:pt x="100" y="14"/>
                      <a:pt x="100" y="14"/>
                    </a:cubicBezTo>
                    <a:cubicBezTo>
                      <a:pt x="100" y="14"/>
                      <a:pt x="100" y="14"/>
                      <a:pt x="100" y="14"/>
                    </a:cubicBezTo>
                    <a:cubicBezTo>
                      <a:pt x="100" y="14"/>
                      <a:pt x="100" y="14"/>
                      <a:pt x="99" y="14"/>
                    </a:cubicBezTo>
                    <a:cubicBezTo>
                      <a:pt x="99" y="14"/>
                      <a:pt x="100" y="14"/>
                      <a:pt x="100" y="14"/>
                    </a:cubicBezTo>
                    <a:cubicBezTo>
                      <a:pt x="100" y="13"/>
                      <a:pt x="99" y="13"/>
                      <a:pt x="99" y="13"/>
                    </a:cubicBezTo>
                    <a:cubicBezTo>
                      <a:pt x="99" y="13"/>
                      <a:pt x="99" y="13"/>
                      <a:pt x="99" y="13"/>
                    </a:cubicBezTo>
                    <a:cubicBezTo>
                      <a:pt x="99" y="13"/>
                      <a:pt x="99" y="13"/>
                      <a:pt x="99" y="13"/>
                    </a:cubicBezTo>
                    <a:cubicBezTo>
                      <a:pt x="99" y="13"/>
                      <a:pt x="99" y="13"/>
                      <a:pt x="99" y="13"/>
                    </a:cubicBezTo>
                    <a:cubicBezTo>
                      <a:pt x="99" y="13"/>
                      <a:pt x="99" y="12"/>
                      <a:pt x="99" y="12"/>
                    </a:cubicBezTo>
                    <a:cubicBezTo>
                      <a:pt x="99" y="12"/>
                      <a:pt x="99" y="12"/>
                      <a:pt x="99" y="12"/>
                    </a:cubicBezTo>
                    <a:cubicBezTo>
                      <a:pt x="99" y="12"/>
                      <a:pt x="99" y="12"/>
                      <a:pt x="99" y="12"/>
                    </a:cubicBezTo>
                    <a:cubicBezTo>
                      <a:pt x="99" y="12"/>
                      <a:pt x="99" y="12"/>
                      <a:pt x="99" y="12"/>
                    </a:cubicBezTo>
                    <a:cubicBezTo>
                      <a:pt x="99" y="11"/>
                      <a:pt x="99" y="11"/>
                      <a:pt x="99" y="11"/>
                    </a:cubicBezTo>
                    <a:cubicBezTo>
                      <a:pt x="99" y="11"/>
                      <a:pt x="99" y="11"/>
                      <a:pt x="99" y="11"/>
                    </a:cubicBezTo>
                    <a:cubicBezTo>
                      <a:pt x="99" y="11"/>
                      <a:pt x="99" y="11"/>
                      <a:pt x="99" y="11"/>
                    </a:cubicBezTo>
                    <a:cubicBezTo>
                      <a:pt x="99" y="11"/>
                      <a:pt x="99" y="11"/>
                      <a:pt x="99" y="11"/>
                    </a:cubicBezTo>
                    <a:cubicBezTo>
                      <a:pt x="99" y="11"/>
                      <a:pt x="99" y="11"/>
                      <a:pt x="99" y="11"/>
                    </a:cubicBezTo>
                    <a:cubicBezTo>
                      <a:pt x="99" y="11"/>
                      <a:pt x="99" y="11"/>
                      <a:pt x="99" y="11"/>
                    </a:cubicBezTo>
                    <a:cubicBezTo>
                      <a:pt x="99" y="11"/>
                      <a:pt x="98" y="11"/>
                      <a:pt x="98" y="11"/>
                    </a:cubicBezTo>
                    <a:cubicBezTo>
                      <a:pt x="98" y="11"/>
                      <a:pt x="98" y="11"/>
                      <a:pt x="99" y="11"/>
                    </a:cubicBezTo>
                    <a:cubicBezTo>
                      <a:pt x="99" y="11"/>
                      <a:pt x="99" y="12"/>
                      <a:pt x="99" y="12"/>
                    </a:cubicBezTo>
                    <a:cubicBezTo>
                      <a:pt x="99" y="12"/>
                      <a:pt x="99" y="12"/>
                      <a:pt x="99" y="12"/>
                    </a:cubicBezTo>
                    <a:cubicBezTo>
                      <a:pt x="99" y="12"/>
                      <a:pt x="99" y="12"/>
                      <a:pt x="99" y="12"/>
                    </a:cubicBezTo>
                    <a:cubicBezTo>
                      <a:pt x="99" y="12"/>
                      <a:pt x="99" y="12"/>
                      <a:pt x="99" y="12"/>
                    </a:cubicBezTo>
                    <a:cubicBezTo>
                      <a:pt x="99" y="12"/>
                      <a:pt x="99" y="12"/>
                      <a:pt x="99" y="12"/>
                    </a:cubicBezTo>
                    <a:cubicBezTo>
                      <a:pt x="99" y="13"/>
                      <a:pt x="98" y="13"/>
                      <a:pt x="98" y="13"/>
                    </a:cubicBezTo>
                    <a:cubicBezTo>
                      <a:pt x="98" y="13"/>
                      <a:pt x="98" y="13"/>
                      <a:pt x="98" y="13"/>
                    </a:cubicBezTo>
                    <a:cubicBezTo>
                      <a:pt x="98" y="13"/>
                      <a:pt x="98" y="13"/>
                      <a:pt x="98" y="13"/>
                    </a:cubicBezTo>
                    <a:cubicBezTo>
                      <a:pt x="98" y="14"/>
                      <a:pt x="98" y="14"/>
                      <a:pt x="98" y="14"/>
                    </a:cubicBezTo>
                    <a:cubicBezTo>
                      <a:pt x="98" y="14"/>
                      <a:pt x="98" y="14"/>
                      <a:pt x="99" y="14"/>
                    </a:cubicBezTo>
                    <a:cubicBezTo>
                      <a:pt x="99" y="15"/>
                      <a:pt x="99" y="15"/>
                      <a:pt x="99" y="15"/>
                    </a:cubicBezTo>
                    <a:cubicBezTo>
                      <a:pt x="99" y="15"/>
                      <a:pt x="99" y="16"/>
                      <a:pt x="99" y="16"/>
                    </a:cubicBezTo>
                    <a:cubicBezTo>
                      <a:pt x="99" y="16"/>
                      <a:pt x="99" y="16"/>
                      <a:pt x="99" y="16"/>
                    </a:cubicBezTo>
                    <a:cubicBezTo>
                      <a:pt x="99" y="16"/>
                      <a:pt x="99" y="16"/>
                      <a:pt x="99" y="16"/>
                    </a:cubicBezTo>
                    <a:cubicBezTo>
                      <a:pt x="99" y="16"/>
                      <a:pt x="99" y="16"/>
                      <a:pt x="99" y="16"/>
                    </a:cubicBezTo>
                    <a:cubicBezTo>
                      <a:pt x="99" y="16"/>
                      <a:pt x="99" y="16"/>
                      <a:pt x="99" y="17"/>
                    </a:cubicBezTo>
                    <a:cubicBezTo>
                      <a:pt x="99" y="17"/>
                      <a:pt x="99" y="17"/>
                      <a:pt x="99" y="17"/>
                    </a:cubicBezTo>
                    <a:cubicBezTo>
                      <a:pt x="99" y="17"/>
                      <a:pt x="99" y="17"/>
                      <a:pt x="99" y="17"/>
                    </a:cubicBezTo>
                    <a:cubicBezTo>
                      <a:pt x="99" y="17"/>
                      <a:pt x="99" y="17"/>
                      <a:pt x="99" y="18"/>
                    </a:cubicBezTo>
                    <a:cubicBezTo>
                      <a:pt x="99" y="18"/>
                      <a:pt x="99" y="18"/>
                      <a:pt x="99" y="18"/>
                    </a:cubicBezTo>
                    <a:cubicBezTo>
                      <a:pt x="99" y="18"/>
                      <a:pt x="100" y="18"/>
                      <a:pt x="100" y="18"/>
                    </a:cubicBezTo>
                    <a:cubicBezTo>
                      <a:pt x="100" y="18"/>
                      <a:pt x="100" y="18"/>
                      <a:pt x="100" y="18"/>
                    </a:cubicBezTo>
                    <a:cubicBezTo>
                      <a:pt x="100" y="18"/>
                      <a:pt x="100" y="18"/>
                      <a:pt x="100" y="18"/>
                    </a:cubicBezTo>
                    <a:cubicBezTo>
                      <a:pt x="100" y="18"/>
                      <a:pt x="100" y="18"/>
                      <a:pt x="100" y="18"/>
                    </a:cubicBezTo>
                    <a:cubicBezTo>
                      <a:pt x="100" y="18"/>
                      <a:pt x="100" y="18"/>
                      <a:pt x="100" y="18"/>
                    </a:cubicBezTo>
                    <a:cubicBezTo>
                      <a:pt x="100" y="18"/>
                      <a:pt x="100" y="18"/>
                      <a:pt x="100" y="18"/>
                    </a:cubicBezTo>
                    <a:cubicBezTo>
                      <a:pt x="101" y="18"/>
                      <a:pt x="101" y="18"/>
                      <a:pt x="101" y="18"/>
                    </a:cubicBezTo>
                    <a:cubicBezTo>
                      <a:pt x="101" y="18"/>
                      <a:pt x="102" y="18"/>
                      <a:pt x="102" y="18"/>
                    </a:cubicBezTo>
                    <a:cubicBezTo>
                      <a:pt x="102" y="18"/>
                      <a:pt x="102" y="18"/>
                      <a:pt x="102" y="18"/>
                    </a:cubicBezTo>
                    <a:cubicBezTo>
                      <a:pt x="102" y="18"/>
                      <a:pt x="102" y="18"/>
                      <a:pt x="102" y="18"/>
                    </a:cubicBezTo>
                    <a:cubicBezTo>
                      <a:pt x="102" y="18"/>
                      <a:pt x="102" y="18"/>
                      <a:pt x="102" y="18"/>
                    </a:cubicBezTo>
                    <a:cubicBezTo>
                      <a:pt x="102" y="18"/>
                      <a:pt x="102" y="18"/>
                      <a:pt x="102" y="18"/>
                    </a:cubicBezTo>
                    <a:cubicBezTo>
                      <a:pt x="103" y="18"/>
                      <a:pt x="103" y="18"/>
                      <a:pt x="103" y="18"/>
                    </a:cubicBezTo>
                    <a:cubicBezTo>
                      <a:pt x="103" y="19"/>
                      <a:pt x="103" y="19"/>
                      <a:pt x="103" y="19"/>
                    </a:cubicBezTo>
                    <a:cubicBezTo>
                      <a:pt x="103" y="19"/>
                      <a:pt x="103" y="19"/>
                      <a:pt x="103" y="19"/>
                    </a:cubicBezTo>
                    <a:cubicBezTo>
                      <a:pt x="103" y="19"/>
                      <a:pt x="103" y="19"/>
                      <a:pt x="103" y="19"/>
                    </a:cubicBezTo>
                    <a:cubicBezTo>
                      <a:pt x="103" y="19"/>
                      <a:pt x="103" y="19"/>
                      <a:pt x="103" y="19"/>
                    </a:cubicBezTo>
                    <a:cubicBezTo>
                      <a:pt x="103" y="19"/>
                      <a:pt x="103" y="19"/>
                      <a:pt x="103" y="19"/>
                    </a:cubicBezTo>
                    <a:cubicBezTo>
                      <a:pt x="103" y="20"/>
                      <a:pt x="103" y="20"/>
                      <a:pt x="103" y="20"/>
                    </a:cubicBezTo>
                    <a:cubicBezTo>
                      <a:pt x="103" y="20"/>
                      <a:pt x="103" y="20"/>
                      <a:pt x="103" y="20"/>
                    </a:cubicBezTo>
                    <a:cubicBezTo>
                      <a:pt x="103" y="20"/>
                      <a:pt x="104" y="20"/>
                      <a:pt x="104" y="20"/>
                    </a:cubicBezTo>
                    <a:cubicBezTo>
                      <a:pt x="104" y="20"/>
                      <a:pt x="104" y="20"/>
                      <a:pt x="104" y="20"/>
                    </a:cubicBezTo>
                    <a:cubicBezTo>
                      <a:pt x="104" y="20"/>
                      <a:pt x="104" y="20"/>
                      <a:pt x="104" y="20"/>
                    </a:cubicBezTo>
                    <a:cubicBezTo>
                      <a:pt x="104" y="20"/>
                      <a:pt x="104" y="20"/>
                      <a:pt x="104" y="20"/>
                    </a:cubicBezTo>
                    <a:cubicBezTo>
                      <a:pt x="104" y="20"/>
                      <a:pt x="104" y="21"/>
                      <a:pt x="104" y="21"/>
                    </a:cubicBezTo>
                    <a:cubicBezTo>
                      <a:pt x="104" y="21"/>
                      <a:pt x="104" y="21"/>
                      <a:pt x="104" y="21"/>
                    </a:cubicBezTo>
                    <a:cubicBezTo>
                      <a:pt x="104" y="21"/>
                      <a:pt x="104" y="21"/>
                      <a:pt x="104" y="21"/>
                    </a:cubicBezTo>
                    <a:cubicBezTo>
                      <a:pt x="104" y="21"/>
                      <a:pt x="104" y="21"/>
                      <a:pt x="104" y="21"/>
                    </a:cubicBezTo>
                    <a:cubicBezTo>
                      <a:pt x="104" y="21"/>
                      <a:pt x="103" y="21"/>
                      <a:pt x="103" y="21"/>
                    </a:cubicBezTo>
                    <a:cubicBezTo>
                      <a:pt x="103" y="21"/>
                      <a:pt x="103" y="21"/>
                      <a:pt x="103" y="21"/>
                    </a:cubicBezTo>
                    <a:cubicBezTo>
                      <a:pt x="103" y="21"/>
                      <a:pt x="103" y="21"/>
                      <a:pt x="103" y="21"/>
                    </a:cubicBezTo>
                    <a:cubicBezTo>
                      <a:pt x="103" y="20"/>
                      <a:pt x="103" y="20"/>
                      <a:pt x="103" y="20"/>
                    </a:cubicBezTo>
                    <a:cubicBezTo>
                      <a:pt x="103" y="20"/>
                      <a:pt x="103" y="20"/>
                      <a:pt x="103" y="20"/>
                    </a:cubicBezTo>
                    <a:cubicBezTo>
                      <a:pt x="103" y="20"/>
                      <a:pt x="103" y="19"/>
                      <a:pt x="103" y="19"/>
                    </a:cubicBezTo>
                    <a:cubicBezTo>
                      <a:pt x="103" y="19"/>
                      <a:pt x="103" y="19"/>
                      <a:pt x="102" y="19"/>
                    </a:cubicBezTo>
                    <a:cubicBezTo>
                      <a:pt x="102" y="19"/>
                      <a:pt x="102" y="18"/>
                      <a:pt x="102" y="18"/>
                    </a:cubicBezTo>
                    <a:cubicBezTo>
                      <a:pt x="102" y="18"/>
                      <a:pt x="102" y="18"/>
                      <a:pt x="102" y="18"/>
                    </a:cubicBezTo>
                    <a:cubicBezTo>
                      <a:pt x="102" y="18"/>
                      <a:pt x="102" y="18"/>
                      <a:pt x="102" y="18"/>
                    </a:cubicBezTo>
                    <a:cubicBezTo>
                      <a:pt x="102" y="18"/>
                      <a:pt x="102" y="18"/>
                      <a:pt x="102" y="18"/>
                    </a:cubicBezTo>
                    <a:cubicBezTo>
                      <a:pt x="101" y="18"/>
                      <a:pt x="101" y="18"/>
                      <a:pt x="101" y="18"/>
                    </a:cubicBezTo>
                    <a:cubicBezTo>
                      <a:pt x="100" y="18"/>
                      <a:pt x="100" y="19"/>
                      <a:pt x="100" y="19"/>
                    </a:cubicBezTo>
                    <a:cubicBezTo>
                      <a:pt x="100" y="19"/>
                      <a:pt x="100" y="19"/>
                      <a:pt x="100" y="19"/>
                    </a:cubicBezTo>
                    <a:cubicBezTo>
                      <a:pt x="100" y="19"/>
                      <a:pt x="101" y="20"/>
                      <a:pt x="101" y="20"/>
                    </a:cubicBezTo>
                    <a:cubicBezTo>
                      <a:pt x="101" y="20"/>
                      <a:pt x="101" y="21"/>
                      <a:pt x="101" y="21"/>
                    </a:cubicBezTo>
                    <a:cubicBezTo>
                      <a:pt x="101" y="21"/>
                      <a:pt x="101" y="21"/>
                      <a:pt x="101" y="21"/>
                    </a:cubicBezTo>
                    <a:cubicBezTo>
                      <a:pt x="101" y="21"/>
                      <a:pt x="100" y="21"/>
                      <a:pt x="101" y="21"/>
                    </a:cubicBezTo>
                    <a:cubicBezTo>
                      <a:pt x="101" y="22"/>
                      <a:pt x="100" y="22"/>
                      <a:pt x="100" y="22"/>
                    </a:cubicBezTo>
                    <a:cubicBezTo>
                      <a:pt x="100" y="22"/>
                      <a:pt x="100" y="22"/>
                      <a:pt x="100" y="22"/>
                    </a:cubicBezTo>
                    <a:cubicBezTo>
                      <a:pt x="100" y="22"/>
                      <a:pt x="100" y="22"/>
                      <a:pt x="100" y="22"/>
                    </a:cubicBezTo>
                    <a:cubicBezTo>
                      <a:pt x="100" y="22"/>
                      <a:pt x="100" y="22"/>
                      <a:pt x="100" y="22"/>
                    </a:cubicBezTo>
                    <a:cubicBezTo>
                      <a:pt x="100" y="22"/>
                      <a:pt x="100" y="22"/>
                      <a:pt x="100" y="22"/>
                    </a:cubicBezTo>
                    <a:cubicBezTo>
                      <a:pt x="100" y="22"/>
                      <a:pt x="100" y="22"/>
                      <a:pt x="100" y="22"/>
                    </a:cubicBezTo>
                    <a:cubicBezTo>
                      <a:pt x="100" y="22"/>
                      <a:pt x="99" y="22"/>
                      <a:pt x="99" y="22"/>
                    </a:cubicBezTo>
                    <a:cubicBezTo>
                      <a:pt x="99" y="22"/>
                      <a:pt x="99" y="22"/>
                      <a:pt x="99" y="22"/>
                    </a:cubicBezTo>
                    <a:cubicBezTo>
                      <a:pt x="99" y="23"/>
                      <a:pt x="99" y="23"/>
                      <a:pt x="99" y="23"/>
                    </a:cubicBezTo>
                    <a:cubicBezTo>
                      <a:pt x="99" y="23"/>
                      <a:pt x="99" y="23"/>
                      <a:pt x="99" y="23"/>
                    </a:cubicBezTo>
                    <a:cubicBezTo>
                      <a:pt x="99" y="23"/>
                      <a:pt x="99" y="23"/>
                      <a:pt x="99" y="23"/>
                    </a:cubicBezTo>
                    <a:cubicBezTo>
                      <a:pt x="100" y="23"/>
                      <a:pt x="100" y="23"/>
                      <a:pt x="100" y="23"/>
                    </a:cubicBezTo>
                    <a:cubicBezTo>
                      <a:pt x="100" y="23"/>
                      <a:pt x="100" y="23"/>
                      <a:pt x="99" y="23"/>
                    </a:cubicBezTo>
                    <a:cubicBezTo>
                      <a:pt x="99" y="23"/>
                      <a:pt x="99" y="23"/>
                      <a:pt x="99" y="23"/>
                    </a:cubicBezTo>
                    <a:cubicBezTo>
                      <a:pt x="99" y="23"/>
                      <a:pt x="99" y="23"/>
                      <a:pt x="99" y="23"/>
                    </a:cubicBezTo>
                    <a:cubicBezTo>
                      <a:pt x="99" y="23"/>
                      <a:pt x="99" y="23"/>
                      <a:pt x="99" y="23"/>
                    </a:cubicBezTo>
                    <a:cubicBezTo>
                      <a:pt x="99" y="23"/>
                      <a:pt x="99" y="23"/>
                      <a:pt x="99" y="23"/>
                    </a:cubicBezTo>
                    <a:cubicBezTo>
                      <a:pt x="98" y="23"/>
                      <a:pt x="98" y="23"/>
                      <a:pt x="98" y="23"/>
                    </a:cubicBezTo>
                    <a:cubicBezTo>
                      <a:pt x="98" y="23"/>
                      <a:pt x="98" y="23"/>
                      <a:pt x="98" y="23"/>
                    </a:cubicBezTo>
                    <a:cubicBezTo>
                      <a:pt x="98" y="23"/>
                      <a:pt x="98" y="23"/>
                      <a:pt x="98" y="23"/>
                    </a:cubicBezTo>
                    <a:cubicBezTo>
                      <a:pt x="98" y="23"/>
                      <a:pt x="97" y="23"/>
                      <a:pt x="97" y="23"/>
                    </a:cubicBezTo>
                    <a:cubicBezTo>
                      <a:pt x="97" y="23"/>
                      <a:pt x="97" y="23"/>
                      <a:pt x="97" y="23"/>
                    </a:cubicBezTo>
                    <a:cubicBezTo>
                      <a:pt x="97" y="23"/>
                      <a:pt x="97" y="23"/>
                      <a:pt x="97" y="23"/>
                    </a:cubicBezTo>
                    <a:cubicBezTo>
                      <a:pt x="97" y="23"/>
                      <a:pt x="97" y="23"/>
                      <a:pt x="97" y="23"/>
                    </a:cubicBezTo>
                    <a:cubicBezTo>
                      <a:pt x="97" y="23"/>
                      <a:pt x="97" y="23"/>
                      <a:pt x="97" y="23"/>
                    </a:cubicBezTo>
                    <a:cubicBezTo>
                      <a:pt x="97" y="23"/>
                      <a:pt x="97" y="23"/>
                      <a:pt x="97" y="23"/>
                    </a:cubicBezTo>
                    <a:cubicBezTo>
                      <a:pt x="97" y="23"/>
                      <a:pt x="97" y="23"/>
                      <a:pt x="97" y="23"/>
                    </a:cubicBezTo>
                    <a:cubicBezTo>
                      <a:pt x="96" y="22"/>
                      <a:pt x="96" y="22"/>
                      <a:pt x="96" y="22"/>
                    </a:cubicBezTo>
                    <a:cubicBezTo>
                      <a:pt x="96" y="22"/>
                      <a:pt x="96" y="22"/>
                      <a:pt x="96" y="22"/>
                    </a:cubicBezTo>
                    <a:cubicBezTo>
                      <a:pt x="96" y="22"/>
                      <a:pt x="96" y="22"/>
                      <a:pt x="96" y="22"/>
                    </a:cubicBezTo>
                    <a:cubicBezTo>
                      <a:pt x="96" y="22"/>
                      <a:pt x="96" y="22"/>
                      <a:pt x="96" y="22"/>
                    </a:cubicBezTo>
                    <a:cubicBezTo>
                      <a:pt x="96" y="22"/>
                      <a:pt x="96" y="22"/>
                      <a:pt x="96" y="22"/>
                    </a:cubicBezTo>
                    <a:cubicBezTo>
                      <a:pt x="97" y="22"/>
                      <a:pt x="97" y="22"/>
                      <a:pt x="97" y="22"/>
                    </a:cubicBezTo>
                    <a:cubicBezTo>
                      <a:pt x="97" y="22"/>
                      <a:pt x="97" y="22"/>
                      <a:pt x="97" y="22"/>
                    </a:cubicBezTo>
                    <a:cubicBezTo>
                      <a:pt x="97" y="22"/>
                      <a:pt x="97" y="22"/>
                      <a:pt x="97" y="22"/>
                    </a:cubicBezTo>
                    <a:cubicBezTo>
                      <a:pt x="97" y="22"/>
                      <a:pt x="97" y="22"/>
                      <a:pt x="97" y="22"/>
                    </a:cubicBezTo>
                    <a:cubicBezTo>
                      <a:pt x="97" y="22"/>
                      <a:pt x="97" y="22"/>
                      <a:pt x="98" y="22"/>
                    </a:cubicBezTo>
                    <a:cubicBezTo>
                      <a:pt x="98" y="22"/>
                      <a:pt x="98" y="22"/>
                      <a:pt x="98" y="22"/>
                    </a:cubicBezTo>
                    <a:cubicBezTo>
                      <a:pt x="98" y="22"/>
                      <a:pt x="98" y="22"/>
                      <a:pt x="98" y="22"/>
                    </a:cubicBezTo>
                    <a:cubicBezTo>
                      <a:pt x="98" y="22"/>
                      <a:pt x="98" y="22"/>
                      <a:pt x="98" y="22"/>
                    </a:cubicBezTo>
                    <a:cubicBezTo>
                      <a:pt x="98" y="22"/>
                      <a:pt x="98" y="23"/>
                      <a:pt x="98" y="23"/>
                    </a:cubicBezTo>
                    <a:cubicBezTo>
                      <a:pt x="98" y="23"/>
                      <a:pt x="98" y="23"/>
                      <a:pt x="98" y="23"/>
                    </a:cubicBezTo>
                    <a:cubicBezTo>
                      <a:pt x="98" y="23"/>
                      <a:pt x="98" y="23"/>
                      <a:pt x="98" y="23"/>
                    </a:cubicBezTo>
                    <a:cubicBezTo>
                      <a:pt x="98" y="23"/>
                      <a:pt x="98" y="23"/>
                      <a:pt x="98" y="23"/>
                    </a:cubicBezTo>
                    <a:cubicBezTo>
                      <a:pt x="98" y="23"/>
                      <a:pt x="98" y="23"/>
                      <a:pt x="98" y="23"/>
                    </a:cubicBezTo>
                    <a:cubicBezTo>
                      <a:pt x="98" y="23"/>
                      <a:pt x="98" y="23"/>
                      <a:pt x="98" y="23"/>
                    </a:cubicBezTo>
                    <a:cubicBezTo>
                      <a:pt x="98" y="23"/>
                      <a:pt x="98" y="23"/>
                      <a:pt x="98" y="23"/>
                    </a:cubicBezTo>
                    <a:cubicBezTo>
                      <a:pt x="98" y="23"/>
                      <a:pt x="98" y="23"/>
                      <a:pt x="98" y="23"/>
                    </a:cubicBezTo>
                    <a:cubicBezTo>
                      <a:pt x="98" y="23"/>
                      <a:pt x="98" y="23"/>
                      <a:pt x="98" y="23"/>
                    </a:cubicBezTo>
                    <a:cubicBezTo>
                      <a:pt x="98" y="22"/>
                      <a:pt x="98" y="22"/>
                      <a:pt x="99" y="22"/>
                    </a:cubicBezTo>
                    <a:cubicBezTo>
                      <a:pt x="99" y="22"/>
                      <a:pt x="99" y="22"/>
                      <a:pt x="99" y="22"/>
                    </a:cubicBezTo>
                    <a:cubicBezTo>
                      <a:pt x="99" y="22"/>
                      <a:pt x="99" y="22"/>
                      <a:pt x="99" y="22"/>
                    </a:cubicBezTo>
                    <a:cubicBezTo>
                      <a:pt x="99" y="22"/>
                      <a:pt x="99" y="22"/>
                      <a:pt x="99" y="22"/>
                    </a:cubicBezTo>
                    <a:cubicBezTo>
                      <a:pt x="98" y="22"/>
                      <a:pt x="98" y="22"/>
                      <a:pt x="98" y="22"/>
                    </a:cubicBezTo>
                    <a:cubicBezTo>
                      <a:pt x="98" y="22"/>
                      <a:pt x="98" y="22"/>
                      <a:pt x="98" y="22"/>
                    </a:cubicBezTo>
                    <a:cubicBezTo>
                      <a:pt x="99" y="22"/>
                      <a:pt x="99" y="22"/>
                      <a:pt x="99" y="22"/>
                    </a:cubicBezTo>
                    <a:cubicBezTo>
                      <a:pt x="99" y="22"/>
                      <a:pt x="99" y="22"/>
                      <a:pt x="99" y="22"/>
                    </a:cubicBezTo>
                    <a:cubicBezTo>
                      <a:pt x="99" y="22"/>
                      <a:pt x="99" y="22"/>
                      <a:pt x="99" y="22"/>
                    </a:cubicBezTo>
                    <a:cubicBezTo>
                      <a:pt x="99" y="22"/>
                      <a:pt x="99" y="22"/>
                      <a:pt x="99" y="22"/>
                    </a:cubicBezTo>
                    <a:cubicBezTo>
                      <a:pt x="99" y="22"/>
                      <a:pt x="99" y="22"/>
                      <a:pt x="99" y="21"/>
                    </a:cubicBezTo>
                    <a:cubicBezTo>
                      <a:pt x="99" y="21"/>
                      <a:pt x="99" y="21"/>
                      <a:pt x="99" y="21"/>
                    </a:cubicBezTo>
                    <a:cubicBezTo>
                      <a:pt x="99" y="21"/>
                      <a:pt x="99" y="21"/>
                      <a:pt x="99" y="21"/>
                    </a:cubicBezTo>
                    <a:cubicBezTo>
                      <a:pt x="99" y="21"/>
                      <a:pt x="99" y="21"/>
                      <a:pt x="99" y="21"/>
                    </a:cubicBezTo>
                    <a:cubicBezTo>
                      <a:pt x="99" y="21"/>
                      <a:pt x="99" y="21"/>
                      <a:pt x="99" y="21"/>
                    </a:cubicBezTo>
                    <a:cubicBezTo>
                      <a:pt x="99" y="21"/>
                      <a:pt x="99" y="21"/>
                      <a:pt x="99" y="21"/>
                    </a:cubicBezTo>
                    <a:cubicBezTo>
                      <a:pt x="99" y="21"/>
                      <a:pt x="99" y="21"/>
                      <a:pt x="99" y="21"/>
                    </a:cubicBezTo>
                    <a:cubicBezTo>
                      <a:pt x="99" y="21"/>
                      <a:pt x="99" y="20"/>
                      <a:pt x="99" y="20"/>
                    </a:cubicBezTo>
                    <a:cubicBezTo>
                      <a:pt x="100" y="20"/>
                      <a:pt x="100" y="20"/>
                      <a:pt x="100" y="20"/>
                    </a:cubicBezTo>
                    <a:cubicBezTo>
                      <a:pt x="100" y="20"/>
                      <a:pt x="100" y="20"/>
                      <a:pt x="100" y="20"/>
                    </a:cubicBezTo>
                    <a:cubicBezTo>
                      <a:pt x="99" y="20"/>
                      <a:pt x="99" y="20"/>
                      <a:pt x="99" y="20"/>
                    </a:cubicBezTo>
                    <a:cubicBezTo>
                      <a:pt x="99" y="20"/>
                      <a:pt x="99" y="19"/>
                      <a:pt x="100" y="19"/>
                    </a:cubicBezTo>
                    <a:cubicBezTo>
                      <a:pt x="100" y="19"/>
                      <a:pt x="100" y="19"/>
                      <a:pt x="100" y="19"/>
                    </a:cubicBezTo>
                    <a:cubicBezTo>
                      <a:pt x="99" y="19"/>
                      <a:pt x="99" y="19"/>
                      <a:pt x="99" y="19"/>
                    </a:cubicBezTo>
                    <a:cubicBezTo>
                      <a:pt x="99" y="19"/>
                      <a:pt x="99" y="19"/>
                      <a:pt x="99" y="19"/>
                    </a:cubicBezTo>
                    <a:cubicBezTo>
                      <a:pt x="99" y="18"/>
                      <a:pt x="99" y="18"/>
                      <a:pt x="99" y="18"/>
                    </a:cubicBezTo>
                    <a:cubicBezTo>
                      <a:pt x="99" y="18"/>
                      <a:pt x="99" y="18"/>
                      <a:pt x="98" y="18"/>
                    </a:cubicBezTo>
                    <a:cubicBezTo>
                      <a:pt x="98" y="18"/>
                      <a:pt x="98" y="18"/>
                      <a:pt x="98" y="18"/>
                    </a:cubicBezTo>
                    <a:cubicBezTo>
                      <a:pt x="98" y="17"/>
                      <a:pt x="98" y="17"/>
                      <a:pt x="98" y="17"/>
                    </a:cubicBezTo>
                    <a:cubicBezTo>
                      <a:pt x="98" y="17"/>
                      <a:pt x="98" y="17"/>
                      <a:pt x="98" y="17"/>
                    </a:cubicBezTo>
                    <a:cubicBezTo>
                      <a:pt x="98" y="16"/>
                      <a:pt x="98" y="16"/>
                      <a:pt x="98" y="16"/>
                    </a:cubicBezTo>
                    <a:cubicBezTo>
                      <a:pt x="98" y="16"/>
                      <a:pt x="98" y="16"/>
                      <a:pt x="98" y="15"/>
                    </a:cubicBezTo>
                    <a:cubicBezTo>
                      <a:pt x="98" y="15"/>
                      <a:pt x="98" y="15"/>
                      <a:pt x="98" y="15"/>
                    </a:cubicBezTo>
                    <a:cubicBezTo>
                      <a:pt x="98" y="15"/>
                      <a:pt x="98" y="15"/>
                      <a:pt x="98" y="15"/>
                    </a:cubicBezTo>
                    <a:cubicBezTo>
                      <a:pt x="98" y="15"/>
                      <a:pt x="98" y="15"/>
                      <a:pt x="98" y="15"/>
                    </a:cubicBezTo>
                    <a:cubicBezTo>
                      <a:pt x="98" y="15"/>
                      <a:pt x="97" y="15"/>
                      <a:pt x="97" y="14"/>
                    </a:cubicBezTo>
                    <a:cubicBezTo>
                      <a:pt x="97" y="14"/>
                      <a:pt x="97" y="14"/>
                      <a:pt x="97" y="14"/>
                    </a:cubicBezTo>
                    <a:cubicBezTo>
                      <a:pt x="97" y="14"/>
                      <a:pt x="97" y="14"/>
                      <a:pt x="97" y="14"/>
                    </a:cubicBezTo>
                    <a:cubicBezTo>
                      <a:pt x="97" y="14"/>
                      <a:pt x="97" y="14"/>
                      <a:pt x="97" y="14"/>
                    </a:cubicBezTo>
                    <a:cubicBezTo>
                      <a:pt x="97" y="14"/>
                      <a:pt x="97" y="14"/>
                      <a:pt x="97" y="14"/>
                    </a:cubicBezTo>
                    <a:cubicBezTo>
                      <a:pt x="97" y="14"/>
                      <a:pt x="97" y="14"/>
                      <a:pt x="97" y="14"/>
                    </a:cubicBezTo>
                    <a:cubicBezTo>
                      <a:pt x="97" y="13"/>
                      <a:pt x="97" y="13"/>
                      <a:pt x="97" y="13"/>
                    </a:cubicBezTo>
                    <a:cubicBezTo>
                      <a:pt x="97" y="13"/>
                      <a:pt x="97" y="13"/>
                      <a:pt x="97" y="13"/>
                    </a:cubicBezTo>
                    <a:cubicBezTo>
                      <a:pt x="97" y="12"/>
                      <a:pt x="97" y="12"/>
                      <a:pt x="97" y="12"/>
                    </a:cubicBezTo>
                    <a:cubicBezTo>
                      <a:pt x="97" y="12"/>
                      <a:pt x="97" y="12"/>
                      <a:pt x="97" y="12"/>
                    </a:cubicBezTo>
                    <a:cubicBezTo>
                      <a:pt x="97" y="12"/>
                      <a:pt x="97" y="12"/>
                      <a:pt x="97" y="12"/>
                    </a:cubicBezTo>
                    <a:cubicBezTo>
                      <a:pt x="97" y="11"/>
                      <a:pt x="97" y="11"/>
                      <a:pt x="97" y="11"/>
                    </a:cubicBezTo>
                    <a:cubicBezTo>
                      <a:pt x="97" y="11"/>
                      <a:pt x="97" y="11"/>
                      <a:pt x="96" y="11"/>
                    </a:cubicBezTo>
                    <a:cubicBezTo>
                      <a:pt x="96" y="11"/>
                      <a:pt x="96" y="11"/>
                      <a:pt x="96" y="11"/>
                    </a:cubicBezTo>
                    <a:cubicBezTo>
                      <a:pt x="96" y="11"/>
                      <a:pt x="96" y="11"/>
                      <a:pt x="96" y="11"/>
                    </a:cubicBezTo>
                    <a:cubicBezTo>
                      <a:pt x="96" y="11"/>
                      <a:pt x="96" y="11"/>
                      <a:pt x="96" y="11"/>
                    </a:cubicBezTo>
                    <a:cubicBezTo>
                      <a:pt x="96" y="11"/>
                      <a:pt x="96" y="11"/>
                      <a:pt x="96" y="11"/>
                    </a:cubicBezTo>
                    <a:cubicBezTo>
                      <a:pt x="96" y="11"/>
                      <a:pt x="96" y="11"/>
                      <a:pt x="96" y="11"/>
                    </a:cubicBezTo>
                    <a:cubicBezTo>
                      <a:pt x="96" y="11"/>
                      <a:pt x="96" y="11"/>
                      <a:pt x="95" y="11"/>
                    </a:cubicBezTo>
                    <a:cubicBezTo>
                      <a:pt x="95" y="11"/>
                      <a:pt x="94" y="11"/>
                      <a:pt x="94" y="11"/>
                    </a:cubicBezTo>
                    <a:cubicBezTo>
                      <a:pt x="94" y="11"/>
                      <a:pt x="94" y="11"/>
                      <a:pt x="94" y="11"/>
                    </a:cubicBezTo>
                    <a:cubicBezTo>
                      <a:pt x="94" y="11"/>
                      <a:pt x="94" y="11"/>
                      <a:pt x="94" y="11"/>
                    </a:cubicBezTo>
                    <a:cubicBezTo>
                      <a:pt x="94" y="11"/>
                      <a:pt x="94" y="11"/>
                      <a:pt x="94" y="11"/>
                    </a:cubicBezTo>
                    <a:cubicBezTo>
                      <a:pt x="94" y="11"/>
                      <a:pt x="94" y="11"/>
                      <a:pt x="94" y="11"/>
                    </a:cubicBezTo>
                    <a:cubicBezTo>
                      <a:pt x="94" y="11"/>
                      <a:pt x="94" y="11"/>
                      <a:pt x="94" y="11"/>
                    </a:cubicBezTo>
                    <a:cubicBezTo>
                      <a:pt x="94" y="11"/>
                      <a:pt x="94" y="11"/>
                      <a:pt x="94" y="12"/>
                    </a:cubicBezTo>
                    <a:cubicBezTo>
                      <a:pt x="94" y="13"/>
                      <a:pt x="94" y="14"/>
                      <a:pt x="93" y="14"/>
                    </a:cubicBezTo>
                    <a:cubicBezTo>
                      <a:pt x="93" y="14"/>
                      <a:pt x="93" y="15"/>
                      <a:pt x="93" y="15"/>
                    </a:cubicBezTo>
                    <a:cubicBezTo>
                      <a:pt x="93" y="15"/>
                      <a:pt x="93" y="15"/>
                      <a:pt x="93" y="15"/>
                    </a:cubicBezTo>
                    <a:cubicBezTo>
                      <a:pt x="93" y="15"/>
                      <a:pt x="93" y="15"/>
                      <a:pt x="93" y="15"/>
                    </a:cubicBezTo>
                    <a:cubicBezTo>
                      <a:pt x="93" y="15"/>
                      <a:pt x="93" y="15"/>
                      <a:pt x="93" y="15"/>
                    </a:cubicBezTo>
                    <a:cubicBezTo>
                      <a:pt x="93" y="15"/>
                      <a:pt x="93" y="15"/>
                      <a:pt x="93" y="15"/>
                    </a:cubicBezTo>
                    <a:cubicBezTo>
                      <a:pt x="93" y="15"/>
                      <a:pt x="93" y="15"/>
                      <a:pt x="93" y="15"/>
                    </a:cubicBezTo>
                    <a:cubicBezTo>
                      <a:pt x="93" y="15"/>
                      <a:pt x="93" y="15"/>
                      <a:pt x="93" y="15"/>
                    </a:cubicBezTo>
                    <a:cubicBezTo>
                      <a:pt x="93" y="15"/>
                      <a:pt x="93" y="15"/>
                      <a:pt x="93" y="15"/>
                    </a:cubicBezTo>
                    <a:cubicBezTo>
                      <a:pt x="93" y="15"/>
                      <a:pt x="93" y="15"/>
                      <a:pt x="93" y="15"/>
                    </a:cubicBezTo>
                    <a:cubicBezTo>
                      <a:pt x="93" y="15"/>
                      <a:pt x="93" y="15"/>
                      <a:pt x="93" y="15"/>
                    </a:cubicBezTo>
                    <a:cubicBezTo>
                      <a:pt x="93" y="15"/>
                      <a:pt x="93" y="15"/>
                      <a:pt x="93" y="15"/>
                    </a:cubicBezTo>
                    <a:cubicBezTo>
                      <a:pt x="93" y="15"/>
                      <a:pt x="93" y="15"/>
                      <a:pt x="93" y="15"/>
                    </a:cubicBezTo>
                    <a:cubicBezTo>
                      <a:pt x="93" y="15"/>
                      <a:pt x="93" y="15"/>
                      <a:pt x="93" y="15"/>
                    </a:cubicBezTo>
                    <a:cubicBezTo>
                      <a:pt x="93" y="15"/>
                      <a:pt x="93" y="15"/>
                      <a:pt x="94" y="15"/>
                    </a:cubicBezTo>
                    <a:cubicBezTo>
                      <a:pt x="94" y="15"/>
                      <a:pt x="94" y="15"/>
                      <a:pt x="94" y="15"/>
                    </a:cubicBezTo>
                    <a:cubicBezTo>
                      <a:pt x="94" y="15"/>
                      <a:pt x="94" y="15"/>
                      <a:pt x="94" y="16"/>
                    </a:cubicBezTo>
                    <a:cubicBezTo>
                      <a:pt x="93" y="16"/>
                      <a:pt x="94" y="16"/>
                      <a:pt x="94" y="16"/>
                    </a:cubicBezTo>
                    <a:cubicBezTo>
                      <a:pt x="94" y="16"/>
                      <a:pt x="94" y="17"/>
                      <a:pt x="94" y="17"/>
                    </a:cubicBezTo>
                    <a:cubicBezTo>
                      <a:pt x="94" y="17"/>
                      <a:pt x="94" y="17"/>
                      <a:pt x="93" y="17"/>
                    </a:cubicBezTo>
                    <a:cubicBezTo>
                      <a:pt x="93" y="17"/>
                      <a:pt x="93" y="17"/>
                      <a:pt x="93" y="17"/>
                    </a:cubicBezTo>
                    <a:cubicBezTo>
                      <a:pt x="93" y="17"/>
                      <a:pt x="93" y="17"/>
                      <a:pt x="93" y="17"/>
                    </a:cubicBezTo>
                    <a:cubicBezTo>
                      <a:pt x="93" y="17"/>
                      <a:pt x="93" y="17"/>
                      <a:pt x="93" y="17"/>
                    </a:cubicBezTo>
                    <a:cubicBezTo>
                      <a:pt x="93" y="17"/>
                      <a:pt x="93" y="17"/>
                      <a:pt x="93" y="17"/>
                    </a:cubicBezTo>
                    <a:cubicBezTo>
                      <a:pt x="93" y="18"/>
                      <a:pt x="93" y="18"/>
                      <a:pt x="93" y="18"/>
                    </a:cubicBezTo>
                    <a:cubicBezTo>
                      <a:pt x="93" y="18"/>
                      <a:pt x="93" y="17"/>
                      <a:pt x="93" y="17"/>
                    </a:cubicBezTo>
                    <a:cubicBezTo>
                      <a:pt x="94" y="17"/>
                      <a:pt x="94" y="17"/>
                      <a:pt x="94" y="17"/>
                    </a:cubicBezTo>
                    <a:cubicBezTo>
                      <a:pt x="94" y="17"/>
                      <a:pt x="94" y="17"/>
                      <a:pt x="94" y="17"/>
                    </a:cubicBezTo>
                    <a:cubicBezTo>
                      <a:pt x="94" y="18"/>
                      <a:pt x="94" y="18"/>
                      <a:pt x="94" y="18"/>
                    </a:cubicBezTo>
                    <a:cubicBezTo>
                      <a:pt x="94" y="18"/>
                      <a:pt x="94" y="18"/>
                      <a:pt x="94" y="18"/>
                    </a:cubicBezTo>
                    <a:cubicBezTo>
                      <a:pt x="94" y="18"/>
                      <a:pt x="94" y="18"/>
                      <a:pt x="94" y="18"/>
                    </a:cubicBezTo>
                    <a:cubicBezTo>
                      <a:pt x="94" y="18"/>
                      <a:pt x="94" y="18"/>
                      <a:pt x="94" y="18"/>
                    </a:cubicBezTo>
                    <a:cubicBezTo>
                      <a:pt x="94" y="18"/>
                      <a:pt x="94" y="18"/>
                      <a:pt x="94" y="18"/>
                    </a:cubicBezTo>
                    <a:cubicBezTo>
                      <a:pt x="94" y="18"/>
                      <a:pt x="94" y="18"/>
                      <a:pt x="94" y="18"/>
                    </a:cubicBezTo>
                    <a:cubicBezTo>
                      <a:pt x="94" y="18"/>
                      <a:pt x="94" y="18"/>
                      <a:pt x="95" y="18"/>
                    </a:cubicBezTo>
                    <a:cubicBezTo>
                      <a:pt x="95" y="18"/>
                      <a:pt x="95" y="18"/>
                      <a:pt x="95" y="18"/>
                    </a:cubicBezTo>
                    <a:cubicBezTo>
                      <a:pt x="95" y="18"/>
                      <a:pt x="95" y="18"/>
                      <a:pt x="95" y="18"/>
                    </a:cubicBezTo>
                    <a:cubicBezTo>
                      <a:pt x="95" y="18"/>
                      <a:pt x="95" y="18"/>
                      <a:pt x="95" y="18"/>
                    </a:cubicBezTo>
                    <a:cubicBezTo>
                      <a:pt x="95" y="18"/>
                      <a:pt x="95" y="18"/>
                      <a:pt x="95" y="18"/>
                    </a:cubicBezTo>
                    <a:cubicBezTo>
                      <a:pt x="95" y="18"/>
                      <a:pt x="95" y="18"/>
                      <a:pt x="95" y="18"/>
                    </a:cubicBezTo>
                    <a:cubicBezTo>
                      <a:pt x="95" y="18"/>
                      <a:pt x="95" y="18"/>
                      <a:pt x="95" y="18"/>
                    </a:cubicBezTo>
                    <a:cubicBezTo>
                      <a:pt x="95" y="19"/>
                      <a:pt x="95" y="19"/>
                      <a:pt x="95" y="19"/>
                    </a:cubicBezTo>
                    <a:cubicBezTo>
                      <a:pt x="95" y="19"/>
                      <a:pt x="95" y="19"/>
                      <a:pt x="95" y="19"/>
                    </a:cubicBezTo>
                    <a:cubicBezTo>
                      <a:pt x="95" y="19"/>
                      <a:pt x="95" y="19"/>
                      <a:pt x="95" y="19"/>
                    </a:cubicBezTo>
                    <a:cubicBezTo>
                      <a:pt x="95" y="19"/>
                      <a:pt x="95" y="19"/>
                      <a:pt x="95" y="20"/>
                    </a:cubicBezTo>
                    <a:cubicBezTo>
                      <a:pt x="95" y="20"/>
                      <a:pt x="95" y="20"/>
                      <a:pt x="95" y="20"/>
                    </a:cubicBezTo>
                    <a:cubicBezTo>
                      <a:pt x="95" y="20"/>
                      <a:pt x="95" y="20"/>
                      <a:pt x="95" y="20"/>
                    </a:cubicBezTo>
                    <a:cubicBezTo>
                      <a:pt x="95" y="20"/>
                      <a:pt x="95" y="20"/>
                      <a:pt x="95" y="20"/>
                    </a:cubicBezTo>
                    <a:cubicBezTo>
                      <a:pt x="95" y="20"/>
                      <a:pt x="95" y="19"/>
                      <a:pt x="95" y="19"/>
                    </a:cubicBezTo>
                    <a:cubicBezTo>
                      <a:pt x="95" y="19"/>
                      <a:pt x="95" y="19"/>
                      <a:pt x="94" y="19"/>
                    </a:cubicBezTo>
                    <a:cubicBezTo>
                      <a:pt x="94" y="19"/>
                      <a:pt x="94" y="19"/>
                      <a:pt x="94" y="19"/>
                    </a:cubicBezTo>
                    <a:cubicBezTo>
                      <a:pt x="94" y="19"/>
                      <a:pt x="94" y="19"/>
                      <a:pt x="94" y="19"/>
                    </a:cubicBezTo>
                    <a:cubicBezTo>
                      <a:pt x="94" y="19"/>
                      <a:pt x="94" y="19"/>
                      <a:pt x="94" y="19"/>
                    </a:cubicBezTo>
                    <a:cubicBezTo>
                      <a:pt x="94" y="19"/>
                      <a:pt x="94" y="19"/>
                      <a:pt x="94" y="19"/>
                    </a:cubicBezTo>
                    <a:cubicBezTo>
                      <a:pt x="94" y="19"/>
                      <a:pt x="94" y="19"/>
                      <a:pt x="93" y="19"/>
                    </a:cubicBezTo>
                    <a:cubicBezTo>
                      <a:pt x="93" y="19"/>
                      <a:pt x="93" y="19"/>
                      <a:pt x="93" y="18"/>
                    </a:cubicBezTo>
                    <a:cubicBezTo>
                      <a:pt x="93" y="18"/>
                      <a:pt x="93" y="18"/>
                      <a:pt x="93" y="18"/>
                    </a:cubicBezTo>
                    <a:cubicBezTo>
                      <a:pt x="93" y="18"/>
                      <a:pt x="93" y="18"/>
                      <a:pt x="93" y="18"/>
                    </a:cubicBezTo>
                    <a:cubicBezTo>
                      <a:pt x="92" y="18"/>
                      <a:pt x="92" y="18"/>
                      <a:pt x="92" y="18"/>
                    </a:cubicBezTo>
                    <a:cubicBezTo>
                      <a:pt x="92" y="18"/>
                      <a:pt x="92" y="18"/>
                      <a:pt x="92" y="18"/>
                    </a:cubicBezTo>
                    <a:cubicBezTo>
                      <a:pt x="91" y="17"/>
                      <a:pt x="90" y="17"/>
                      <a:pt x="90" y="17"/>
                    </a:cubicBezTo>
                    <a:cubicBezTo>
                      <a:pt x="90" y="17"/>
                      <a:pt x="90" y="17"/>
                      <a:pt x="90" y="17"/>
                    </a:cubicBezTo>
                    <a:cubicBezTo>
                      <a:pt x="90" y="17"/>
                      <a:pt x="89" y="17"/>
                      <a:pt x="89" y="17"/>
                    </a:cubicBezTo>
                    <a:cubicBezTo>
                      <a:pt x="89" y="17"/>
                      <a:pt x="89" y="17"/>
                      <a:pt x="89" y="17"/>
                    </a:cubicBezTo>
                    <a:cubicBezTo>
                      <a:pt x="89" y="17"/>
                      <a:pt x="89" y="17"/>
                      <a:pt x="89" y="17"/>
                    </a:cubicBezTo>
                    <a:cubicBezTo>
                      <a:pt x="89" y="17"/>
                      <a:pt x="89" y="17"/>
                      <a:pt x="89" y="17"/>
                    </a:cubicBezTo>
                    <a:cubicBezTo>
                      <a:pt x="89" y="17"/>
                      <a:pt x="89" y="17"/>
                      <a:pt x="89" y="17"/>
                    </a:cubicBezTo>
                    <a:cubicBezTo>
                      <a:pt x="89" y="17"/>
                      <a:pt x="89" y="17"/>
                      <a:pt x="89" y="17"/>
                    </a:cubicBezTo>
                    <a:cubicBezTo>
                      <a:pt x="89" y="17"/>
                      <a:pt x="89" y="18"/>
                      <a:pt x="88" y="18"/>
                    </a:cubicBezTo>
                    <a:cubicBezTo>
                      <a:pt x="88" y="18"/>
                      <a:pt x="89" y="18"/>
                      <a:pt x="89" y="18"/>
                    </a:cubicBezTo>
                    <a:cubicBezTo>
                      <a:pt x="89" y="18"/>
                      <a:pt x="89" y="18"/>
                      <a:pt x="89" y="18"/>
                    </a:cubicBezTo>
                    <a:cubicBezTo>
                      <a:pt x="89" y="18"/>
                      <a:pt x="89" y="19"/>
                      <a:pt x="89" y="19"/>
                    </a:cubicBezTo>
                    <a:cubicBezTo>
                      <a:pt x="89" y="19"/>
                      <a:pt x="89" y="19"/>
                      <a:pt x="89" y="19"/>
                    </a:cubicBezTo>
                    <a:cubicBezTo>
                      <a:pt x="89" y="19"/>
                      <a:pt x="89" y="19"/>
                      <a:pt x="89" y="19"/>
                    </a:cubicBezTo>
                    <a:cubicBezTo>
                      <a:pt x="89" y="19"/>
                      <a:pt x="89" y="19"/>
                      <a:pt x="89" y="19"/>
                    </a:cubicBezTo>
                    <a:cubicBezTo>
                      <a:pt x="89" y="19"/>
                      <a:pt x="89" y="19"/>
                      <a:pt x="89" y="19"/>
                    </a:cubicBezTo>
                    <a:cubicBezTo>
                      <a:pt x="89" y="19"/>
                      <a:pt x="89" y="19"/>
                      <a:pt x="89" y="19"/>
                    </a:cubicBezTo>
                    <a:cubicBezTo>
                      <a:pt x="89" y="19"/>
                      <a:pt x="89" y="19"/>
                      <a:pt x="89" y="19"/>
                    </a:cubicBezTo>
                    <a:cubicBezTo>
                      <a:pt x="89" y="19"/>
                      <a:pt x="88" y="19"/>
                      <a:pt x="88" y="19"/>
                    </a:cubicBezTo>
                    <a:cubicBezTo>
                      <a:pt x="88" y="19"/>
                      <a:pt x="88" y="19"/>
                      <a:pt x="88" y="19"/>
                    </a:cubicBezTo>
                    <a:cubicBezTo>
                      <a:pt x="88" y="19"/>
                      <a:pt x="88" y="19"/>
                      <a:pt x="88" y="19"/>
                    </a:cubicBezTo>
                    <a:cubicBezTo>
                      <a:pt x="88" y="19"/>
                      <a:pt x="88" y="19"/>
                      <a:pt x="88" y="20"/>
                    </a:cubicBezTo>
                    <a:cubicBezTo>
                      <a:pt x="88" y="20"/>
                      <a:pt x="88" y="20"/>
                      <a:pt x="88" y="20"/>
                    </a:cubicBezTo>
                    <a:cubicBezTo>
                      <a:pt x="88" y="20"/>
                      <a:pt x="88" y="20"/>
                      <a:pt x="88" y="20"/>
                    </a:cubicBezTo>
                    <a:cubicBezTo>
                      <a:pt x="88" y="20"/>
                      <a:pt x="88" y="20"/>
                      <a:pt x="88" y="20"/>
                    </a:cubicBezTo>
                    <a:cubicBezTo>
                      <a:pt x="88" y="20"/>
                      <a:pt x="88" y="20"/>
                      <a:pt x="88" y="20"/>
                    </a:cubicBezTo>
                    <a:cubicBezTo>
                      <a:pt x="88" y="20"/>
                      <a:pt x="88" y="20"/>
                      <a:pt x="88" y="20"/>
                    </a:cubicBezTo>
                    <a:cubicBezTo>
                      <a:pt x="88" y="20"/>
                      <a:pt x="88" y="20"/>
                      <a:pt x="88" y="20"/>
                    </a:cubicBezTo>
                    <a:cubicBezTo>
                      <a:pt x="88" y="20"/>
                      <a:pt x="88" y="20"/>
                      <a:pt x="88" y="20"/>
                    </a:cubicBezTo>
                    <a:cubicBezTo>
                      <a:pt x="88" y="20"/>
                      <a:pt x="88" y="20"/>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7" y="19"/>
                    </a:cubicBezTo>
                    <a:cubicBezTo>
                      <a:pt x="87" y="19"/>
                      <a:pt x="87" y="19"/>
                      <a:pt x="86" y="19"/>
                    </a:cubicBezTo>
                    <a:cubicBezTo>
                      <a:pt x="86" y="20"/>
                      <a:pt x="86" y="20"/>
                      <a:pt x="86" y="20"/>
                    </a:cubicBezTo>
                    <a:cubicBezTo>
                      <a:pt x="86" y="20"/>
                      <a:pt x="86" y="20"/>
                      <a:pt x="86" y="20"/>
                    </a:cubicBezTo>
                    <a:cubicBezTo>
                      <a:pt x="86" y="20"/>
                      <a:pt x="85" y="20"/>
                      <a:pt x="85" y="20"/>
                    </a:cubicBezTo>
                    <a:cubicBezTo>
                      <a:pt x="85" y="20"/>
                      <a:pt x="85" y="20"/>
                      <a:pt x="85" y="20"/>
                    </a:cubicBezTo>
                    <a:cubicBezTo>
                      <a:pt x="85" y="20"/>
                      <a:pt x="85" y="20"/>
                      <a:pt x="85" y="20"/>
                    </a:cubicBezTo>
                    <a:cubicBezTo>
                      <a:pt x="85" y="20"/>
                      <a:pt x="85" y="20"/>
                      <a:pt x="85" y="20"/>
                    </a:cubicBezTo>
                    <a:cubicBezTo>
                      <a:pt x="85" y="20"/>
                      <a:pt x="85" y="20"/>
                      <a:pt x="85" y="20"/>
                    </a:cubicBezTo>
                    <a:cubicBezTo>
                      <a:pt x="84" y="20"/>
                      <a:pt x="84" y="20"/>
                      <a:pt x="84" y="20"/>
                    </a:cubicBezTo>
                    <a:cubicBezTo>
                      <a:pt x="84" y="20"/>
                      <a:pt x="84" y="21"/>
                      <a:pt x="84" y="21"/>
                    </a:cubicBezTo>
                    <a:cubicBezTo>
                      <a:pt x="84" y="21"/>
                      <a:pt x="84" y="21"/>
                      <a:pt x="84" y="21"/>
                    </a:cubicBezTo>
                    <a:cubicBezTo>
                      <a:pt x="84" y="21"/>
                      <a:pt x="84" y="20"/>
                      <a:pt x="84" y="20"/>
                    </a:cubicBezTo>
                    <a:cubicBezTo>
                      <a:pt x="84" y="20"/>
                      <a:pt x="84" y="20"/>
                      <a:pt x="84" y="20"/>
                    </a:cubicBezTo>
                    <a:cubicBezTo>
                      <a:pt x="84" y="20"/>
                      <a:pt x="84" y="20"/>
                      <a:pt x="84" y="20"/>
                    </a:cubicBezTo>
                    <a:cubicBezTo>
                      <a:pt x="84" y="20"/>
                      <a:pt x="84" y="20"/>
                      <a:pt x="84" y="20"/>
                    </a:cubicBezTo>
                    <a:cubicBezTo>
                      <a:pt x="84" y="20"/>
                      <a:pt x="84" y="20"/>
                      <a:pt x="84" y="20"/>
                    </a:cubicBezTo>
                    <a:cubicBezTo>
                      <a:pt x="84" y="20"/>
                      <a:pt x="84" y="20"/>
                      <a:pt x="83" y="20"/>
                    </a:cubicBezTo>
                    <a:cubicBezTo>
                      <a:pt x="83" y="20"/>
                      <a:pt x="83" y="20"/>
                      <a:pt x="83" y="20"/>
                    </a:cubicBezTo>
                    <a:cubicBezTo>
                      <a:pt x="83" y="20"/>
                      <a:pt x="83" y="20"/>
                      <a:pt x="84" y="20"/>
                    </a:cubicBezTo>
                    <a:cubicBezTo>
                      <a:pt x="84" y="20"/>
                      <a:pt x="84" y="20"/>
                      <a:pt x="84" y="20"/>
                    </a:cubicBezTo>
                    <a:cubicBezTo>
                      <a:pt x="84" y="20"/>
                      <a:pt x="84" y="20"/>
                      <a:pt x="84" y="20"/>
                    </a:cubicBezTo>
                    <a:cubicBezTo>
                      <a:pt x="84" y="20"/>
                      <a:pt x="83" y="20"/>
                      <a:pt x="83" y="20"/>
                    </a:cubicBezTo>
                    <a:cubicBezTo>
                      <a:pt x="83" y="20"/>
                      <a:pt x="83" y="20"/>
                      <a:pt x="83" y="20"/>
                    </a:cubicBezTo>
                    <a:cubicBezTo>
                      <a:pt x="84" y="20"/>
                      <a:pt x="84" y="19"/>
                      <a:pt x="83" y="19"/>
                    </a:cubicBezTo>
                    <a:cubicBezTo>
                      <a:pt x="83" y="19"/>
                      <a:pt x="83" y="19"/>
                      <a:pt x="83" y="19"/>
                    </a:cubicBezTo>
                    <a:cubicBezTo>
                      <a:pt x="83" y="19"/>
                      <a:pt x="83" y="19"/>
                      <a:pt x="83" y="19"/>
                    </a:cubicBezTo>
                    <a:cubicBezTo>
                      <a:pt x="84" y="19"/>
                      <a:pt x="84" y="19"/>
                      <a:pt x="84" y="19"/>
                    </a:cubicBezTo>
                    <a:cubicBezTo>
                      <a:pt x="84" y="19"/>
                      <a:pt x="84" y="19"/>
                      <a:pt x="84" y="19"/>
                    </a:cubicBezTo>
                    <a:cubicBezTo>
                      <a:pt x="84" y="19"/>
                      <a:pt x="84" y="19"/>
                      <a:pt x="84" y="19"/>
                    </a:cubicBezTo>
                    <a:cubicBezTo>
                      <a:pt x="84" y="19"/>
                      <a:pt x="84" y="19"/>
                      <a:pt x="83" y="19"/>
                    </a:cubicBezTo>
                    <a:cubicBezTo>
                      <a:pt x="83" y="19"/>
                      <a:pt x="83" y="19"/>
                      <a:pt x="83" y="19"/>
                    </a:cubicBezTo>
                    <a:cubicBezTo>
                      <a:pt x="83" y="19"/>
                      <a:pt x="83" y="20"/>
                      <a:pt x="82" y="20"/>
                    </a:cubicBezTo>
                    <a:cubicBezTo>
                      <a:pt x="82" y="20"/>
                      <a:pt x="82" y="20"/>
                      <a:pt x="82" y="20"/>
                    </a:cubicBezTo>
                    <a:cubicBezTo>
                      <a:pt x="82" y="20"/>
                      <a:pt x="82" y="20"/>
                      <a:pt x="82" y="20"/>
                    </a:cubicBezTo>
                    <a:cubicBezTo>
                      <a:pt x="83" y="20"/>
                      <a:pt x="83" y="20"/>
                      <a:pt x="83" y="20"/>
                    </a:cubicBezTo>
                    <a:cubicBezTo>
                      <a:pt x="83" y="20"/>
                      <a:pt x="83" y="20"/>
                      <a:pt x="82" y="20"/>
                    </a:cubicBezTo>
                    <a:cubicBezTo>
                      <a:pt x="82" y="20"/>
                      <a:pt x="82" y="20"/>
                      <a:pt x="82" y="20"/>
                    </a:cubicBezTo>
                    <a:cubicBezTo>
                      <a:pt x="82" y="20"/>
                      <a:pt x="82" y="20"/>
                      <a:pt x="82" y="20"/>
                    </a:cubicBezTo>
                    <a:cubicBezTo>
                      <a:pt x="82" y="20"/>
                      <a:pt x="82" y="20"/>
                      <a:pt x="82" y="20"/>
                    </a:cubicBezTo>
                    <a:cubicBezTo>
                      <a:pt x="82" y="20"/>
                      <a:pt x="82" y="20"/>
                      <a:pt x="82" y="20"/>
                    </a:cubicBezTo>
                    <a:cubicBezTo>
                      <a:pt x="82" y="20"/>
                      <a:pt x="82" y="20"/>
                      <a:pt x="82" y="20"/>
                    </a:cubicBezTo>
                    <a:cubicBezTo>
                      <a:pt x="82" y="20"/>
                      <a:pt x="82" y="20"/>
                      <a:pt x="82" y="20"/>
                    </a:cubicBezTo>
                    <a:cubicBezTo>
                      <a:pt x="82" y="20"/>
                      <a:pt x="82" y="20"/>
                      <a:pt x="82" y="20"/>
                    </a:cubicBezTo>
                    <a:cubicBezTo>
                      <a:pt x="82" y="20"/>
                      <a:pt x="82" y="20"/>
                      <a:pt x="82" y="20"/>
                    </a:cubicBezTo>
                    <a:cubicBezTo>
                      <a:pt x="82" y="20"/>
                      <a:pt x="81" y="20"/>
                      <a:pt x="81" y="20"/>
                    </a:cubicBezTo>
                    <a:cubicBezTo>
                      <a:pt x="81" y="20"/>
                      <a:pt x="81" y="20"/>
                      <a:pt x="81" y="20"/>
                    </a:cubicBezTo>
                    <a:cubicBezTo>
                      <a:pt x="81" y="20"/>
                      <a:pt x="81" y="20"/>
                      <a:pt x="80" y="21"/>
                    </a:cubicBezTo>
                    <a:cubicBezTo>
                      <a:pt x="80" y="21"/>
                      <a:pt x="80" y="21"/>
                      <a:pt x="80" y="21"/>
                    </a:cubicBezTo>
                    <a:cubicBezTo>
                      <a:pt x="80" y="21"/>
                      <a:pt x="80" y="21"/>
                      <a:pt x="80" y="21"/>
                    </a:cubicBezTo>
                    <a:cubicBezTo>
                      <a:pt x="79" y="21"/>
                      <a:pt x="79" y="21"/>
                      <a:pt x="79" y="21"/>
                    </a:cubicBezTo>
                    <a:cubicBezTo>
                      <a:pt x="79" y="21"/>
                      <a:pt x="79" y="21"/>
                      <a:pt x="79" y="21"/>
                    </a:cubicBezTo>
                    <a:cubicBezTo>
                      <a:pt x="79" y="21"/>
                      <a:pt x="79" y="21"/>
                      <a:pt x="79" y="21"/>
                    </a:cubicBezTo>
                    <a:cubicBezTo>
                      <a:pt x="79" y="21"/>
                      <a:pt x="79" y="21"/>
                      <a:pt x="79" y="21"/>
                    </a:cubicBezTo>
                    <a:cubicBezTo>
                      <a:pt x="79" y="21"/>
                      <a:pt x="79" y="21"/>
                      <a:pt x="79" y="21"/>
                    </a:cubicBezTo>
                    <a:cubicBezTo>
                      <a:pt x="79" y="21"/>
                      <a:pt x="79" y="21"/>
                      <a:pt x="79" y="21"/>
                    </a:cubicBezTo>
                    <a:cubicBezTo>
                      <a:pt x="79" y="21"/>
                      <a:pt x="79" y="21"/>
                      <a:pt x="79" y="21"/>
                    </a:cubicBezTo>
                    <a:cubicBezTo>
                      <a:pt x="79" y="21"/>
                      <a:pt x="79" y="21"/>
                      <a:pt x="79" y="21"/>
                    </a:cubicBezTo>
                    <a:cubicBezTo>
                      <a:pt x="79" y="21"/>
                      <a:pt x="79" y="21"/>
                      <a:pt x="79" y="22"/>
                    </a:cubicBezTo>
                    <a:cubicBezTo>
                      <a:pt x="79" y="22"/>
                      <a:pt x="79" y="22"/>
                      <a:pt x="79" y="22"/>
                    </a:cubicBezTo>
                    <a:cubicBezTo>
                      <a:pt x="79" y="22"/>
                      <a:pt x="79" y="22"/>
                      <a:pt x="79" y="22"/>
                    </a:cubicBezTo>
                    <a:cubicBezTo>
                      <a:pt x="78" y="22"/>
                      <a:pt x="78" y="22"/>
                      <a:pt x="78" y="23"/>
                    </a:cubicBezTo>
                    <a:cubicBezTo>
                      <a:pt x="78" y="23"/>
                      <a:pt x="78" y="23"/>
                      <a:pt x="78" y="23"/>
                    </a:cubicBezTo>
                    <a:cubicBezTo>
                      <a:pt x="78" y="23"/>
                      <a:pt x="78" y="23"/>
                      <a:pt x="78" y="23"/>
                    </a:cubicBezTo>
                    <a:cubicBezTo>
                      <a:pt x="78" y="23"/>
                      <a:pt x="78" y="23"/>
                      <a:pt x="78" y="23"/>
                    </a:cubicBezTo>
                    <a:cubicBezTo>
                      <a:pt x="78" y="23"/>
                      <a:pt x="78" y="23"/>
                      <a:pt x="78" y="23"/>
                    </a:cubicBezTo>
                    <a:cubicBezTo>
                      <a:pt x="78" y="23"/>
                      <a:pt x="78" y="23"/>
                      <a:pt x="78" y="23"/>
                    </a:cubicBezTo>
                    <a:cubicBezTo>
                      <a:pt x="78" y="23"/>
                      <a:pt x="78" y="23"/>
                      <a:pt x="78" y="23"/>
                    </a:cubicBezTo>
                    <a:cubicBezTo>
                      <a:pt x="78" y="23"/>
                      <a:pt x="78" y="23"/>
                      <a:pt x="78" y="23"/>
                    </a:cubicBezTo>
                    <a:cubicBezTo>
                      <a:pt x="78" y="23"/>
                      <a:pt x="78" y="23"/>
                      <a:pt x="77" y="23"/>
                    </a:cubicBezTo>
                    <a:cubicBezTo>
                      <a:pt x="77" y="23"/>
                      <a:pt x="77" y="23"/>
                      <a:pt x="77" y="23"/>
                    </a:cubicBezTo>
                    <a:cubicBezTo>
                      <a:pt x="77" y="23"/>
                      <a:pt x="77" y="23"/>
                      <a:pt x="77" y="23"/>
                    </a:cubicBezTo>
                    <a:cubicBezTo>
                      <a:pt x="77" y="23"/>
                      <a:pt x="77" y="23"/>
                      <a:pt x="77" y="23"/>
                    </a:cubicBezTo>
                    <a:cubicBezTo>
                      <a:pt x="77" y="22"/>
                      <a:pt x="77" y="22"/>
                      <a:pt x="77" y="22"/>
                    </a:cubicBezTo>
                    <a:cubicBezTo>
                      <a:pt x="77" y="22"/>
                      <a:pt x="76" y="22"/>
                      <a:pt x="76" y="22"/>
                    </a:cubicBezTo>
                    <a:cubicBezTo>
                      <a:pt x="76" y="22"/>
                      <a:pt x="76" y="22"/>
                      <a:pt x="76" y="22"/>
                    </a:cubicBezTo>
                    <a:cubicBezTo>
                      <a:pt x="76" y="22"/>
                      <a:pt x="76" y="22"/>
                      <a:pt x="76" y="22"/>
                    </a:cubicBezTo>
                    <a:cubicBezTo>
                      <a:pt x="76" y="21"/>
                      <a:pt x="77" y="21"/>
                      <a:pt x="77" y="21"/>
                    </a:cubicBezTo>
                    <a:cubicBezTo>
                      <a:pt x="77" y="21"/>
                      <a:pt x="77" y="21"/>
                      <a:pt x="77" y="21"/>
                    </a:cubicBezTo>
                    <a:cubicBezTo>
                      <a:pt x="77" y="21"/>
                      <a:pt x="77" y="21"/>
                      <a:pt x="77" y="21"/>
                    </a:cubicBezTo>
                    <a:cubicBezTo>
                      <a:pt x="77" y="21"/>
                      <a:pt x="77" y="21"/>
                      <a:pt x="77" y="21"/>
                    </a:cubicBezTo>
                    <a:cubicBezTo>
                      <a:pt x="77" y="21"/>
                      <a:pt x="77" y="21"/>
                      <a:pt x="78" y="21"/>
                    </a:cubicBezTo>
                    <a:cubicBezTo>
                      <a:pt x="78" y="21"/>
                      <a:pt x="78" y="21"/>
                      <a:pt x="78" y="21"/>
                    </a:cubicBezTo>
                    <a:cubicBezTo>
                      <a:pt x="78" y="21"/>
                      <a:pt x="78" y="21"/>
                      <a:pt x="77" y="21"/>
                    </a:cubicBezTo>
                    <a:cubicBezTo>
                      <a:pt x="77" y="21"/>
                      <a:pt x="77" y="21"/>
                      <a:pt x="77" y="21"/>
                    </a:cubicBezTo>
                    <a:cubicBezTo>
                      <a:pt x="77" y="21"/>
                      <a:pt x="77" y="21"/>
                      <a:pt x="77" y="21"/>
                    </a:cubicBezTo>
                    <a:cubicBezTo>
                      <a:pt x="77" y="21"/>
                      <a:pt x="77" y="20"/>
                      <a:pt x="77" y="20"/>
                    </a:cubicBezTo>
                    <a:cubicBezTo>
                      <a:pt x="77" y="20"/>
                      <a:pt x="77" y="20"/>
                      <a:pt x="77" y="20"/>
                    </a:cubicBezTo>
                    <a:cubicBezTo>
                      <a:pt x="77" y="20"/>
                      <a:pt x="77" y="20"/>
                      <a:pt x="77" y="20"/>
                    </a:cubicBezTo>
                    <a:cubicBezTo>
                      <a:pt x="77" y="20"/>
                      <a:pt x="77" y="20"/>
                      <a:pt x="77" y="20"/>
                    </a:cubicBezTo>
                    <a:cubicBezTo>
                      <a:pt x="77" y="20"/>
                      <a:pt x="77" y="20"/>
                      <a:pt x="77" y="20"/>
                    </a:cubicBezTo>
                    <a:cubicBezTo>
                      <a:pt x="77" y="20"/>
                      <a:pt x="77" y="20"/>
                      <a:pt x="77" y="20"/>
                    </a:cubicBezTo>
                    <a:cubicBezTo>
                      <a:pt x="77" y="20"/>
                      <a:pt x="77" y="20"/>
                      <a:pt x="77" y="20"/>
                    </a:cubicBezTo>
                    <a:cubicBezTo>
                      <a:pt x="76" y="20"/>
                      <a:pt x="76" y="20"/>
                      <a:pt x="76" y="20"/>
                    </a:cubicBezTo>
                    <a:cubicBezTo>
                      <a:pt x="76" y="20"/>
                      <a:pt x="76" y="20"/>
                      <a:pt x="76" y="20"/>
                    </a:cubicBezTo>
                    <a:cubicBezTo>
                      <a:pt x="76" y="20"/>
                      <a:pt x="76" y="20"/>
                      <a:pt x="76" y="20"/>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5" y="20"/>
                      <a:pt x="75" y="20"/>
                    </a:cubicBezTo>
                    <a:cubicBezTo>
                      <a:pt x="75" y="20"/>
                      <a:pt x="75" y="20"/>
                      <a:pt x="75" y="21"/>
                    </a:cubicBezTo>
                    <a:cubicBezTo>
                      <a:pt x="75" y="21"/>
                      <a:pt x="75" y="21"/>
                      <a:pt x="75" y="21"/>
                    </a:cubicBezTo>
                    <a:cubicBezTo>
                      <a:pt x="76" y="21"/>
                      <a:pt x="76" y="21"/>
                      <a:pt x="76" y="21"/>
                    </a:cubicBezTo>
                    <a:cubicBezTo>
                      <a:pt x="76" y="21"/>
                      <a:pt x="75" y="21"/>
                      <a:pt x="75" y="21"/>
                    </a:cubicBezTo>
                    <a:cubicBezTo>
                      <a:pt x="75" y="21"/>
                      <a:pt x="75" y="21"/>
                      <a:pt x="75" y="22"/>
                    </a:cubicBezTo>
                    <a:cubicBezTo>
                      <a:pt x="75" y="22"/>
                      <a:pt x="75" y="22"/>
                      <a:pt x="75" y="22"/>
                    </a:cubicBezTo>
                    <a:cubicBezTo>
                      <a:pt x="75" y="22"/>
                      <a:pt x="75" y="22"/>
                      <a:pt x="75" y="22"/>
                    </a:cubicBezTo>
                    <a:cubicBezTo>
                      <a:pt x="75" y="22"/>
                      <a:pt x="75" y="22"/>
                      <a:pt x="75" y="22"/>
                    </a:cubicBezTo>
                    <a:cubicBezTo>
                      <a:pt x="75" y="22"/>
                      <a:pt x="75" y="22"/>
                      <a:pt x="75" y="22"/>
                    </a:cubicBezTo>
                    <a:cubicBezTo>
                      <a:pt x="75" y="22"/>
                      <a:pt x="76" y="22"/>
                      <a:pt x="76" y="22"/>
                    </a:cubicBezTo>
                    <a:cubicBezTo>
                      <a:pt x="76" y="23"/>
                      <a:pt x="76" y="23"/>
                      <a:pt x="76" y="23"/>
                    </a:cubicBezTo>
                    <a:cubicBezTo>
                      <a:pt x="76" y="23"/>
                      <a:pt x="76" y="23"/>
                      <a:pt x="76" y="23"/>
                    </a:cubicBezTo>
                    <a:cubicBezTo>
                      <a:pt x="76" y="23"/>
                      <a:pt x="76" y="24"/>
                      <a:pt x="76" y="24"/>
                    </a:cubicBezTo>
                    <a:cubicBezTo>
                      <a:pt x="76" y="24"/>
                      <a:pt x="76" y="24"/>
                      <a:pt x="76" y="24"/>
                    </a:cubicBezTo>
                    <a:cubicBezTo>
                      <a:pt x="76" y="24"/>
                      <a:pt x="76" y="24"/>
                      <a:pt x="76" y="24"/>
                    </a:cubicBezTo>
                    <a:cubicBezTo>
                      <a:pt x="76" y="24"/>
                      <a:pt x="75" y="24"/>
                      <a:pt x="75" y="24"/>
                    </a:cubicBezTo>
                    <a:cubicBezTo>
                      <a:pt x="75" y="24"/>
                      <a:pt x="75" y="24"/>
                      <a:pt x="75" y="24"/>
                    </a:cubicBezTo>
                    <a:cubicBezTo>
                      <a:pt x="75" y="24"/>
                      <a:pt x="75" y="24"/>
                      <a:pt x="75" y="24"/>
                    </a:cubicBezTo>
                    <a:cubicBezTo>
                      <a:pt x="75" y="24"/>
                      <a:pt x="75" y="24"/>
                      <a:pt x="75" y="24"/>
                    </a:cubicBezTo>
                    <a:cubicBezTo>
                      <a:pt x="75" y="24"/>
                      <a:pt x="75" y="24"/>
                      <a:pt x="75" y="24"/>
                    </a:cubicBezTo>
                    <a:cubicBezTo>
                      <a:pt x="75" y="24"/>
                      <a:pt x="75" y="24"/>
                      <a:pt x="75" y="24"/>
                    </a:cubicBezTo>
                    <a:cubicBezTo>
                      <a:pt x="75" y="24"/>
                      <a:pt x="75" y="24"/>
                      <a:pt x="75" y="24"/>
                    </a:cubicBezTo>
                    <a:cubicBezTo>
                      <a:pt x="75" y="24"/>
                      <a:pt x="75" y="24"/>
                      <a:pt x="75" y="24"/>
                    </a:cubicBezTo>
                    <a:cubicBezTo>
                      <a:pt x="75" y="24"/>
                      <a:pt x="75" y="24"/>
                      <a:pt x="75" y="24"/>
                    </a:cubicBezTo>
                    <a:cubicBezTo>
                      <a:pt x="75" y="24"/>
                      <a:pt x="75" y="24"/>
                      <a:pt x="75" y="24"/>
                    </a:cubicBezTo>
                    <a:cubicBezTo>
                      <a:pt x="75" y="24"/>
                      <a:pt x="74" y="23"/>
                      <a:pt x="74" y="23"/>
                    </a:cubicBezTo>
                    <a:cubicBezTo>
                      <a:pt x="74" y="23"/>
                      <a:pt x="74" y="24"/>
                      <a:pt x="74" y="24"/>
                    </a:cubicBezTo>
                    <a:cubicBezTo>
                      <a:pt x="74" y="24"/>
                      <a:pt x="73" y="24"/>
                      <a:pt x="73" y="24"/>
                    </a:cubicBezTo>
                    <a:cubicBezTo>
                      <a:pt x="73" y="24"/>
                      <a:pt x="73" y="25"/>
                      <a:pt x="73" y="25"/>
                    </a:cubicBezTo>
                    <a:cubicBezTo>
                      <a:pt x="73" y="25"/>
                      <a:pt x="73" y="25"/>
                      <a:pt x="72" y="25"/>
                    </a:cubicBezTo>
                    <a:cubicBezTo>
                      <a:pt x="72" y="25"/>
                      <a:pt x="72" y="25"/>
                      <a:pt x="72" y="25"/>
                    </a:cubicBezTo>
                    <a:cubicBezTo>
                      <a:pt x="72" y="26"/>
                      <a:pt x="72" y="26"/>
                      <a:pt x="72" y="26"/>
                    </a:cubicBezTo>
                    <a:cubicBezTo>
                      <a:pt x="73" y="26"/>
                      <a:pt x="73" y="26"/>
                      <a:pt x="73" y="26"/>
                    </a:cubicBezTo>
                    <a:cubicBezTo>
                      <a:pt x="73" y="26"/>
                      <a:pt x="73" y="26"/>
                      <a:pt x="73" y="26"/>
                    </a:cubicBezTo>
                    <a:cubicBezTo>
                      <a:pt x="73" y="27"/>
                      <a:pt x="73" y="27"/>
                      <a:pt x="73" y="27"/>
                    </a:cubicBezTo>
                    <a:cubicBezTo>
                      <a:pt x="73" y="27"/>
                      <a:pt x="72" y="27"/>
                      <a:pt x="72" y="27"/>
                    </a:cubicBezTo>
                    <a:cubicBezTo>
                      <a:pt x="72" y="27"/>
                      <a:pt x="72" y="27"/>
                      <a:pt x="72" y="27"/>
                    </a:cubicBezTo>
                    <a:cubicBezTo>
                      <a:pt x="72" y="27"/>
                      <a:pt x="72" y="27"/>
                      <a:pt x="72" y="27"/>
                    </a:cubicBezTo>
                    <a:cubicBezTo>
                      <a:pt x="72" y="27"/>
                      <a:pt x="72" y="27"/>
                      <a:pt x="72" y="27"/>
                    </a:cubicBezTo>
                    <a:cubicBezTo>
                      <a:pt x="72" y="27"/>
                      <a:pt x="72" y="27"/>
                      <a:pt x="72" y="27"/>
                    </a:cubicBezTo>
                    <a:cubicBezTo>
                      <a:pt x="72" y="27"/>
                      <a:pt x="72" y="27"/>
                      <a:pt x="72" y="27"/>
                    </a:cubicBezTo>
                    <a:cubicBezTo>
                      <a:pt x="71" y="27"/>
                      <a:pt x="71" y="27"/>
                      <a:pt x="71" y="27"/>
                    </a:cubicBezTo>
                    <a:cubicBezTo>
                      <a:pt x="71" y="27"/>
                      <a:pt x="71" y="27"/>
                      <a:pt x="71" y="27"/>
                    </a:cubicBezTo>
                    <a:cubicBezTo>
                      <a:pt x="71" y="27"/>
                      <a:pt x="71" y="27"/>
                      <a:pt x="71" y="27"/>
                    </a:cubicBezTo>
                    <a:cubicBezTo>
                      <a:pt x="71" y="27"/>
                      <a:pt x="71" y="27"/>
                      <a:pt x="71" y="27"/>
                    </a:cubicBezTo>
                    <a:cubicBezTo>
                      <a:pt x="71" y="27"/>
                      <a:pt x="71" y="27"/>
                      <a:pt x="71" y="27"/>
                    </a:cubicBezTo>
                    <a:cubicBezTo>
                      <a:pt x="71" y="27"/>
                      <a:pt x="71" y="26"/>
                      <a:pt x="71" y="26"/>
                    </a:cubicBezTo>
                    <a:cubicBezTo>
                      <a:pt x="71" y="26"/>
                      <a:pt x="71" y="26"/>
                      <a:pt x="70" y="26"/>
                    </a:cubicBezTo>
                    <a:cubicBezTo>
                      <a:pt x="70" y="26"/>
                      <a:pt x="70" y="26"/>
                      <a:pt x="70" y="26"/>
                    </a:cubicBezTo>
                    <a:cubicBezTo>
                      <a:pt x="70" y="26"/>
                      <a:pt x="70" y="26"/>
                      <a:pt x="70" y="26"/>
                    </a:cubicBezTo>
                    <a:cubicBezTo>
                      <a:pt x="70" y="26"/>
                      <a:pt x="70" y="26"/>
                      <a:pt x="70" y="26"/>
                    </a:cubicBezTo>
                    <a:cubicBezTo>
                      <a:pt x="70" y="26"/>
                      <a:pt x="70" y="26"/>
                      <a:pt x="70" y="26"/>
                    </a:cubicBezTo>
                    <a:cubicBezTo>
                      <a:pt x="70" y="26"/>
                      <a:pt x="70" y="26"/>
                      <a:pt x="69" y="26"/>
                    </a:cubicBezTo>
                    <a:cubicBezTo>
                      <a:pt x="69" y="26"/>
                      <a:pt x="69" y="26"/>
                      <a:pt x="69" y="26"/>
                    </a:cubicBezTo>
                    <a:cubicBezTo>
                      <a:pt x="69" y="27"/>
                      <a:pt x="69" y="27"/>
                      <a:pt x="69" y="27"/>
                    </a:cubicBezTo>
                    <a:cubicBezTo>
                      <a:pt x="70" y="27"/>
                      <a:pt x="70" y="27"/>
                      <a:pt x="70" y="27"/>
                    </a:cubicBezTo>
                    <a:cubicBezTo>
                      <a:pt x="70" y="27"/>
                      <a:pt x="70" y="27"/>
                      <a:pt x="70" y="27"/>
                    </a:cubicBezTo>
                    <a:cubicBezTo>
                      <a:pt x="70" y="27"/>
                      <a:pt x="70" y="27"/>
                      <a:pt x="70" y="27"/>
                    </a:cubicBezTo>
                    <a:cubicBezTo>
                      <a:pt x="70" y="27"/>
                      <a:pt x="70" y="27"/>
                      <a:pt x="70" y="27"/>
                    </a:cubicBezTo>
                    <a:cubicBezTo>
                      <a:pt x="70" y="27"/>
                      <a:pt x="70" y="27"/>
                      <a:pt x="70" y="27"/>
                    </a:cubicBezTo>
                    <a:cubicBezTo>
                      <a:pt x="70" y="27"/>
                      <a:pt x="70" y="27"/>
                      <a:pt x="70" y="27"/>
                    </a:cubicBezTo>
                    <a:cubicBezTo>
                      <a:pt x="70" y="27"/>
                      <a:pt x="70" y="27"/>
                      <a:pt x="70" y="27"/>
                    </a:cubicBezTo>
                    <a:cubicBezTo>
                      <a:pt x="70" y="28"/>
                      <a:pt x="70" y="28"/>
                      <a:pt x="70" y="28"/>
                    </a:cubicBezTo>
                    <a:cubicBezTo>
                      <a:pt x="70" y="28"/>
                      <a:pt x="71" y="28"/>
                      <a:pt x="71" y="28"/>
                    </a:cubicBezTo>
                    <a:cubicBezTo>
                      <a:pt x="71" y="28"/>
                      <a:pt x="71" y="28"/>
                      <a:pt x="71" y="28"/>
                    </a:cubicBezTo>
                    <a:cubicBezTo>
                      <a:pt x="70" y="28"/>
                      <a:pt x="70" y="28"/>
                      <a:pt x="70" y="28"/>
                    </a:cubicBezTo>
                    <a:cubicBezTo>
                      <a:pt x="70" y="28"/>
                      <a:pt x="70" y="28"/>
                      <a:pt x="70" y="28"/>
                    </a:cubicBezTo>
                    <a:cubicBezTo>
                      <a:pt x="70" y="28"/>
                      <a:pt x="70" y="28"/>
                      <a:pt x="70" y="28"/>
                    </a:cubicBezTo>
                    <a:cubicBezTo>
                      <a:pt x="70" y="28"/>
                      <a:pt x="70" y="28"/>
                      <a:pt x="70" y="28"/>
                    </a:cubicBezTo>
                    <a:cubicBezTo>
                      <a:pt x="70" y="28"/>
                      <a:pt x="70" y="28"/>
                      <a:pt x="70" y="28"/>
                    </a:cubicBezTo>
                    <a:cubicBezTo>
                      <a:pt x="70" y="28"/>
                      <a:pt x="70" y="28"/>
                      <a:pt x="70" y="28"/>
                    </a:cubicBezTo>
                    <a:cubicBezTo>
                      <a:pt x="70" y="28"/>
                      <a:pt x="70" y="28"/>
                      <a:pt x="70" y="28"/>
                    </a:cubicBezTo>
                    <a:cubicBezTo>
                      <a:pt x="70" y="28"/>
                      <a:pt x="69" y="28"/>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69" y="28"/>
                      <a:pt x="69" y="28"/>
                      <a:pt x="69" y="28"/>
                    </a:cubicBezTo>
                    <a:cubicBezTo>
                      <a:pt x="69" y="28"/>
                      <a:pt x="69" y="28"/>
                      <a:pt x="68" y="28"/>
                    </a:cubicBezTo>
                    <a:cubicBezTo>
                      <a:pt x="68" y="28"/>
                      <a:pt x="68" y="27"/>
                      <a:pt x="68" y="27"/>
                    </a:cubicBezTo>
                    <a:cubicBezTo>
                      <a:pt x="68" y="27"/>
                      <a:pt x="68" y="27"/>
                      <a:pt x="68" y="27"/>
                    </a:cubicBezTo>
                    <a:cubicBezTo>
                      <a:pt x="68" y="27"/>
                      <a:pt x="68" y="27"/>
                      <a:pt x="68" y="27"/>
                    </a:cubicBezTo>
                    <a:cubicBezTo>
                      <a:pt x="68" y="26"/>
                      <a:pt x="68" y="26"/>
                      <a:pt x="68" y="26"/>
                    </a:cubicBezTo>
                    <a:cubicBezTo>
                      <a:pt x="68" y="26"/>
                      <a:pt x="68" y="26"/>
                      <a:pt x="68" y="26"/>
                    </a:cubicBezTo>
                    <a:cubicBezTo>
                      <a:pt x="68" y="26"/>
                      <a:pt x="68" y="26"/>
                      <a:pt x="67" y="26"/>
                    </a:cubicBezTo>
                    <a:cubicBezTo>
                      <a:pt x="67" y="26"/>
                      <a:pt x="67" y="26"/>
                      <a:pt x="67" y="26"/>
                    </a:cubicBezTo>
                    <a:cubicBezTo>
                      <a:pt x="67" y="26"/>
                      <a:pt x="67" y="26"/>
                      <a:pt x="67" y="26"/>
                    </a:cubicBezTo>
                    <a:cubicBezTo>
                      <a:pt x="68" y="26"/>
                      <a:pt x="68" y="25"/>
                      <a:pt x="68" y="25"/>
                    </a:cubicBezTo>
                    <a:cubicBezTo>
                      <a:pt x="68" y="25"/>
                      <a:pt x="68" y="25"/>
                      <a:pt x="68" y="25"/>
                    </a:cubicBezTo>
                    <a:cubicBezTo>
                      <a:pt x="68" y="25"/>
                      <a:pt x="68" y="25"/>
                      <a:pt x="68" y="25"/>
                    </a:cubicBezTo>
                    <a:cubicBezTo>
                      <a:pt x="68" y="25"/>
                      <a:pt x="68" y="25"/>
                      <a:pt x="68" y="25"/>
                    </a:cubicBezTo>
                    <a:cubicBezTo>
                      <a:pt x="68" y="25"/>
                      <a:pt x="68" y="25"/>
                      <a:pt x="68" y="25"/>
                    </a:cubicBezTo>
                    <a:cubicBezTo>
                      <a:pt x="67" y="24"/>
                      <a:pt x="67" y="24"/>
                      <a:pt x="67" y="24"/>
                    </a:cubicBezTo>
                    <a:cubicBezTo>
                      <a:pt x="67" y="24"/>
                      <a:pt x="67" y="24"/>
                      <a:pt x="66" y="24"/>
                    </a:cubicBezTo>
                    <a:cubicBezTo>
                      <a:pt x="66" y="24"/>
                      <a:pt x="66" y="24"/>
                      <a:pt x="66" y="24"/>
                    </a:cubicBezTo>
                    <a:cubicBezTo>
                      <a:pt x="66" y="24"/>
                      <a:pt x="66" y="24"/>
                      <a:pt x="67" y="24"/>
                    </a:cubicBezTo>
                    <a:cubicBezTo>
                      <a:pt x="67" y="24"/>
                      <a:pt x="67" y="24"/>
                      <a:pt x="67" y="24"/>
                    </a:cubicBezTo>
                    <a:cubicBezTo>
                      <a:pt x="67" y="24"/>
                      <a:pt x="66" y="23"/>
                      <a:pt x="66" y="23"/>
                    </a:cubicBezTo>
                    <a:cubicBezTo>
                      <a:pt x="66" y="23"/>
                      <a:pt x="66" y="23"/>
                      <a:pt x="66" y="23"/>
                    </a:cubicBezTo>
                    <a:cubicBezTo>
                      <a:pt x="66" y="23"/>
                      <a:pt x="66" y="23"/>
                      <a:pt x="66" y="23"/>
                    </a:cubicBezTo>
                    <a:cubicBezTo>
                      <a:pt x="66" y="23"/>
                      <a:pt x="66" y="23"/>
                      <a:pt x="66" y="23"/>
                    </a:cubicBezTo>
                    <a:cubicBezTo>
                      <a:pt x="66" y="23"/>
                      <a:pt x="66" y="23"/>
                      <a:pt x="66" y="23"/>
                    </a:cubicBezTo>
                    <a:cubicBezTo>
                      <a:pt x="66" y="23"/>
                      <a:pt x="66" y="23"/>
                      <a:pt x="66" y="23"/>
                    </a:cubicBezTo>
                    <a:cubicBezTo>
                      <a:pt x="66" y="23"/>
                      <a:pt x="66" y="23"/>
                      <a:pt x="66" y="23"/>
                    </a:cubicBezTo>
                    <a:cubicBezTo>
                      <a:pt x="66" y="23"/>
                      <a:pt x="66" y="23"/>
                      <a:pt x="66" y="23"/>
                    </a:cubicBezTo>
                    <a:cubicBezTo>
                      <a:pt x="66" y="23"/>
                      <a:pt x="66" y="23"/>
                      <a:pt x="66" y="23"/>
                    </a:cubicBezTo>
                    <a:cubicBezTo>
                      <a:pt x="67" y="23"/>
                      <a:pt x="67" y="23"/>
                      <a:pt x="67" y="23"/>
                    </a:cubicBezTo>
                    <a:cubicBezTo>
                      <a:pt x="67" y="23"/>
                      <a:pt x="67" y="23"/>
                      <a:pt x="67" y="23"/>
                    </a:cubicBezTo>
                    <a:cubicBezTo>
                      <a:pt x="67" y="23"/>
                      <a:pt x="67" y="23"/>
                      <a:pt x="67" y="23"/>
                    </a:cubicBezTo>
                    <a:cubicBezTo>
                      <a:pt x="67" y="23"/>
                      <a:pt x="67" y="23"/>
                      <a:pt x="67" y="23"/>
                    </a:cubicBezTo>
                    <a:cubicBezTo>
                      <a:pt x="67" y="23"/>
                      <a:pt x="67" y="23"/>
                      <a:pt x="67" y="23"/>
                    </a:cubicBezTo>
                    <a:cubicBezTo>
                      <a:pt x="67" y="23"/>
                      <a:pt x="67" y="23"/>
                      <a:pt x="67" y="23"/>
                    </a:cubicBezTo>
                    <a:cubicBezTo>
                      <a:pt x="67" y="23"/>
                      <a:pt x="67" y="23"/>
                      <a:pt x="68" y="23"/>
                    </a:cubicBezTo>
                    <a:cubicBezTo>
                      <a:pt x="68" y="23"/>
                      <a:pt x="68" y="23"/>
                      <a:pt x="68" y="23"/>
                    </a:cubicBezTo>
                    <a:cubicBezTo>
                      <a:pt x="68" y="23"/>
                      <a:pt x="68" y="23"/>
                      <a:pt x="68" y="23"/>
                    </a:cubicBezTo>
                    <a:cubicBezTo>
                      <a:pt x="68" y="23"/>
                      <a:pt x="68" y="24"/>
                      <a:pt x="68" y="24"/>
                    </a:cubicBezTo>
                    <a:cubicBezTo>
                      <a:pt x="68" y="24"/>
                      <a:pt x="69" y="24"/>
                      <a:pt x="70" y="24"/>
                    </a:cubicBezTo>
                    <a:cubicBezTo>
                      <a:pt x="70" y="24"/>
                      <a:pt x="70" y="24"/>
                      <a:pt x="70" y="24"/>
                    </a:cubicBezTo>
                    <a:cubicBezTo>
                      <a:pt x="70" y="24"/>
                      <a:pt x="70" y="24"/>
                      <a:pt x="70" y="24"/>
                    </a:cubicBezTo>
                    <a:cubicBezTo>
                      <a:pt x="70" y="24"/>
                      <a:pt x="70" y="24"/>
                      <a:pt x="70" y="24"/>
                    </a:cubicBezTo>
                    <a:cubicBezTo>
                      <a:pt x="71" y="24"/>
                      <a:pt x="71" y="24"/>
                      <a:pt x="71" y="24"/>
                    </a:cubicBezTo>
                    <a:cubicBezTo>
                      <a:pt x="71" y="24"/>
                      <a:pt x="71" y="24"/>
                      <a:pt x="71" y="24"/>
                    </a:cubicBezTo>
                    <a:cubicBezTo>
                      <a:pt x="72" y="24"/>
                      <a:pt x="72" y="24"/>
                      <a:pt x="73" y="24"/>
                    </a:cubicBezTo>
                    <a:cubicBezTo>
                      <a:pt x="73" y="24"/>
                      <a:pt x="73" y="24"/>
                      <a:pt x="73" y="24"/>
                    </a:cubicBezTo>
                    <a:cubicBezTo>
                      <a:pt x="73" y="24"/>
                      <a:pt x="73" y="24"/>
                      <a:pt x="73" y="24"/>
                    </a:cubicBezTo>
                    <a:cubicBezTo>
                      <a:pt x="73" y="24"/>
                      <a:pt x="73" y="23"/>
                      <a:pt x="73" y="23"/>
                    </a:cubicBezTo>
                    <a:cubicBezTo>
                      <a:pt x="73" y="23"/>
                      <a:pt x="73" y="23"/>
                      <a:pt x="73" y="23"/>
                    </a:cubicBezTo>
                    <a:cubicBezTo>
                      <a:pt x="74" y="23"/>
                      <a:pt x="74" y="23"/>
                      <a:pt x="74" y="23"/>
                    </a:cubicBezTo>
                    <a:cubicBezTo>
                      <a:pt x="74" y="23"/>
                      <a:pt x="74" y="23"/>
                      <a:pt x="74" y="23"/>
                    </a:cubicBezTo>
                    <a:cubicBezTo>
                      <a:pt x="73" y="23"/>
                      <a:pt x="73" y="22"/>
                      <a:pt x="73" y="22"/>
                    </a:cubicBezTo>
                    <a:cubicBezTo>
                      <a:pt x="73" y="22"/>
                      <a:pt x="73" y="22"/>
                      <a:pt x="73" y="22"/>
                    </a:cubicBezTo>
                    <a:cubicBezTo>
                      <a:pt x="73" y="22"/>
                      <a:pt x="73" y="21"/>
                      <a:pt x="73" y="21"/>
                    </a:cubicBezTo>
                    <a:cubicBezTo>
                      <a:pt x="73" y="21"/>
                      <a:pt x="73" y="21"/>
                      <a:pt x="73" y="21"/>
                    </a:cubicBezTo>
                    <a:cubicBezTo>
                      <a:pt x="73" y="21"/>
                      <a:pt x="73" y="21"/>
                      <a:pt x="73" y="21"/>
                    </a:cubicBezTo>
                    <a:cubicBezTo>
                      <a:pt x="73" y="21"/>
                      <a:pt x="73" y="21"/>
                      <a:pt x="73" y="21"/>
                    </a:cubicBezTo>
                    <a:cubicBezTo>
                      <a:pt x="73" y="21"/>
                      <a:pt x="73" y="21"/>
                      <a:pt x="72" y="21"/>
                    </a:cubicBezTo>
                    <a:cubicBezTo>
                      <a:pt x="72" y="21"/>
                      <a:pt x="72" y="21"/>
                      <a:pt x="72" y="21"/>
                    </a:cubicBezTo>
                    <a:cubicBezTo>
                      <a:pt x="72" y="21"/>
                      <a:pt x="72" y="21"/>
                      <a:pt x="72" y="21"/>
                    </a:cubicBezTo>
                    <a:cubicBezTo>
                      <a:pt x="72" y="21"/>
                      <a:pt x="72" y="21"/>
                      <a:pt x="72" y="21"/>
                    </a:cubicBezTo>
                    <a:cubicBezTo>
                      <a:pt x="72" y="21"/>
                      <a:pt x="72" y="21"/>
                      <a:pt x="72" y="21"/>
                    </a:cubicBezTo>
                    <a:cubicBezTo>
                      <a:pt x="72" y="21"/>
                      <a:pt x="72" y="21"/>
                      <a:pt x="72" y="21"/>
                    </a:cubicBezTo>
                    <a:cubicBezTo>
                      <a:pt x="71" y="21"/>
                      <a:pt x="71" y="21"/>
                      <a:pt x="71" y="21"/>
                    </a:cubicBezTo>
                    <a:cubicBezTo>
                      <a:pt x="71" y="20"/>
                      <a:pt x="71" y="20"/>
                      <a:pt x="71" y="20"/>
                    </a:cubicBezTo>
                    <a:cubicBezTo>
                      <a:pt x="71" y="20"/>
                      <a:pt x="71" y="20"/>
                      <a:pt x="71" y="20"/>
                    </a:cubicBezTo>
                    <a:cubicBezTo>
                      <a:pt x="71" y="20"/>
                      <a:pt x="71" y="20"/>
                      <a:pt x="71" y="20"/>
                    </a:cubicBezTo>
                    <a:cubicBezTo>
                      <a:pt x="71" y="20"/>
                      <a:pt x="70" y="20"/>
                      <a:pt x="70" y="20"/>
                    </a:cubicBezTo>
                    <a:cubicBezTo>
                      <a:pt x="70" y="20"/>
                      <a:pt x="70" y="20"/>
                      <a:pt x="70" y="20"/>
                    </a:cubicBezTo>
                    <a:cubicBezTo>
                      <a:pt x="70" y="20"/>
                      <a:pt x="70" y="20"/>
                      <a:pt x="70" y="20"/>
                    </a:cubicBezTo>
                    <a:cubicBezTo>
                      <a:pt x="70" y="20"/>
                      <a:pt x="70" y="19"/>
                      <a:pt x="70" y="19"/>
                    </a:cubicBezTo>
                    <a:cubicBezTo>
                      <a:pt x="69" y="19"/>
                      <a:pt x="69" y="19"/>
                      <a:pt x="69" y="19"/>
                    </a:cubicBezTo>
                    <a:cubicBezTo>
                      <a:pt x="69" y="19"/>
                      <a:pt x="69" y="19"/>
                      <a:pt x="69" y="19"/>
                    </a:cubicBezTo>
                    <a:cubicBezTo>
                      <a:pt x="69" y="19"/>
                      <a:pt x="68" y="19"/>
                      <a:pt x="68" y="19"/>
                    </a:cubicBezTo>
                    <a:cubicBezTo>
                      <a:pt x="68" y="19"/>
                      <a:pt x="68" y="19"/>
                      <a:pt x="68" y="19"/>
                    </a:cubicBezTo>
                    <a:cubicBezTo>
                      <a:pt x="68" y="19"/>
                      <a:pt x="68" y="19"/>
                      <a:pt x="68" y="19"/>
                    </a:cubicBezTo>
                    <a:cubicBezTo>
                      <a:pt x="68" y="19"/>
                      <a:pt x="68" y="19"/>
                      <a:pt x="68" y="19"/>
                    </a:cubicBezTo>
                    <a:cubicBezTo>
                      <a:pt x="68" y="19"/>
                      <a:pt x="68" y="19"/>
                      <a:pt x="68" y="19"/>
                    </a:cubicBezTo>
                    <a:cubicBezTo>
                      <a:pt x="68" y="19"/>
                      <a:pt x="68" y="19"/>
                      <a:pt x="68" y="19"/>
                    </a:cubicBezTo>
                    <a:cubicBezTo>
                      <a:pt x="67" y="19"/>
                      <a:pt x="67" y="19"/>
                      <a:pt x="67" y="19"/>
                    </a:cubicBezTo>
                    <a:cubicBezTo>
                      <a:pt x="67" y="19"/>
                      <a:pt x="67" y="19"/>
                      <a:pt x="67" y="19"/>
                    </a:cubicBezTo>
                    <a:cubicBezTo>
                      <a:pt x="67" y="19"/>
                      <a:pt x="67" y="19"/>
                      <a:pt x="67" y="19"/>
                    </a:cubicBezTo>
                    <a:cubicBezTo>
                      <a:pt x="67" y="19"/>
                      <a:pt x="67" y="19"/>
                      <a:pt x="67" y="19"/>
                    </a:cubicBezTo>
                    <a:cubicBezTo>
                      <a:pt x="67" y="19"/>
                      <a:pt x="67" y="19"/>
                      <a:pt x="67" y="18"/>
                    </a:cubicBezTo>
                    <a:cubicBezTo>
                      <a:pt x="67" y="18"/>
                      <a:pt x="67" y="18"/>
                      <a:pt x="67" y="18"/>
                    </a:cubicBezTo>
                    <a:cubicBezTo>
                      <a:pt x="67" y="18"/>
                      <a:pt x="67" y="18"/>
                      <a:pt x="67" y="18"/>
                    </a:cubicBezTo>
                    <a:cubicBezTo>
                      <a:pt x="67" y="18"/>
                      <a:pt x="67" y="19"/>
                      <a:pt x="67" y="19"/>
                    </a:cubicBezTo>
                    <a:cubicBezTo>
                      <a:pt x="67" y="19"/>
                      <a:pt x="67" y="19"/>
                      <a:pt x="67" y="19"/>
                    </a:cubicBezTo>
                    <a:cubicBezTo>
                      <a:pt x="67" y="19"/>
                      <a:pt x="67" y="19"/>
                      <a:pt x="67" y="18"/>
                    </a:cubicBezTo>
                    <a:cubicBezTo>
                      <a:pt x="67" y="18"/>
                      <a:pt x="66" y="18"/>
                      <a:pt x="66" y="18"/>
                    </a:cubicBezTo>
                    <a:cubicBezTo>
                      <a:pt x="66" y="18"/>
                      <a:pt x="66" y="18"/>
                      <a:pt x="66" y="18"/>
                    </a:cubicBezTo>
                    <a:cubicBezTo>
                      <a:pt x="66" y="18"/>
                      <a:pt x="66" y="18"/>
                      <a:pt x="66" y="18"/>
                    </a:cubicBezTo>
                    <a:cubicBezTo>
                      <a:pt x="66" y="18"/>
                      <a:pt x="66" y="18"/>
                      <a:pt x="66" y="18"/>
                    </a:cubicBezTo>
                    <a:cubicBezTo>
                      <a:pt x="66" y="18"/>
                      <a:pt x="66" y="18"/>
                      <a:pt x="66" y="18"/>
                    </a:cubicBezTo>
                    <a:cubicBezTo>
                      <a:pt x="66" y="18"/>
                      <a:pt x="66" y="18"/>
                      <a:pt x="66" y="18"/>
                    </a:cubicBezTo>
                    <a:cubicBezTo>
                      <a:pt x="66" y="18"/>
                      <a:pt x="66" y="18"/>
                      <a:pt x="66" y="18"/>
                    </a:cubicBezTo>
                    <a:cubicBezTo>
                      <a:pt x="66" y="18"/>
                      <a:pt x="66" y="18"/>
                      <a:pt x="66" y="18"/>
                    </a:cubicBezTo>
                    <a:cubicBezTo>
                      <a:pt x="66" y="18"/>
                      <a:pt x="66" y="18"/>
                      <a:pt x="66" y="18"/>
                    </a:cubicBezTo>
                    <a:cubicBezTo>
                      <a:pt x="66" y="18"/>
                      <a:pt x="66" y="18"/>
                      <a:pt x="66" y="18"/>
                    </a:cubicBezTo>
                    <a:cubicBezTo>
                      <a:pt x="66" y="18"/>
                      <a:pt x="66" y="18"/>
                      <a:pt x="66" y="18"/>
                    </a:cubicBezTo>
                    <a:cubicBezTo>
                      <a:pt x="66" y="18"/>
                      <a:pt x="66" y="18"/>
                      <a:pt x="66" y="18"/>
                    </a:cubicBezTo>
                    <a:cubicBezTo>
                      <a:pt x="66" y="18"/>
                      <a:pt x="66" y="18"/>
                      <a:pt x="66" y="18"/>
                    </a:cubicBezTo>
                    <a:cubicBezTo>
                      <a:pt x="66" y="18"/>
                      <a:pt x="66" y="18"/>
                      <a:pt x="66" y="18"/>
                    </a:cubicBezTo>
                    <a:cubicBezTo>
                      <a:pt x="66" y="18"/>
                      <a:pt x="66" y="18"/>
                      <a:pt x="66" y="18"/>
                    </a:cubicBezTo>
                    <a:cubicBezTo>
                      <a:pt x="66" y="18"/>
                      <a:pt x="66" y="18"/>
                      <a:pt x="66" y="18"/>
                    </a:cubicBezTo>
                    <a:cubicBezTo>
                      <a:pt x="67" y="18"/>
                      <a:pt x="67" y="18"/>
                      <a:pt x="67" y="18"/>
                    </a:cubicBezTo>
                    <a:cubicBezTo>
                      <a:pt x="67" y="18"/>
                      <a:pt x="67" y="18"/>
                      <a:pt x="67" y="18"/>
                    </a:cubicBezTo>
                    <a:cubicBezTo>
                      <a:pt x="67" y="18"/>
                      <a:pt x="67" y="18"/>
                      <a:pt x="67" y="18"/>
                    </a:cubicBezTo>
                    <a:cubicBezTo>
                      <a:pt x="67" y="18"/>
                      <a:pt x="67" y="18"/>
                      <a:pt x="67" y="18"/>
                    </a:cubicBezTo>
                    <a:cubicBezTo>
                      <a:pt x="66" y="18"/>
                      <a:pt x="66" y="18"/>
                      <a:pt x="66" y="18"/>
                    </a:cubicBezTo>
                    <a:cubicBezTo>
                      <a:pt x="66" y="18"/>
                      <a:pt x="66" y="18"/>
                      <a:pt x="66" y="18"/>
                    </a:cubicBezTo>
                    <a:cubicBezTo>
                      <a:pt x="66" y="17"/>
                      <a:pt x="66" y="17"/>
                      <a:pt x="66" y="17"/>
                    </a:cubicBezTo>
                    <a:cubicBezTo>
                      <a:pt x="66" y="17"/>
                      <a:pt x="66" y="17"/>
                      <a:pt x="66" y="17"/>
                    </a:cubicBezTo>
                    <a:cubicBezTo>
                      <a:pt x="66" y="17"/>
                      <a:pt x="66" y="17"/>
                      <a:pt x="66" y="17"/>
                    </a:cubicBezTo>
                    <a:cubicBezTo>
                      <a:pt x="66" y="17"/>
                      <a:pt x="66" y="17"/>
                      <a:pt x="66" y="17"/>
                    </a:cubicBezTo>
                    <a:cubicBezTo>
                      <a:pt x="66" y="17"/>
                      <a:pt x="66" y="17"/>
                      <a:pt x="66" y="18"/>
                    </a:cubicBezTo>
                    <a:cubicBezTo>
                      <a:pt x="66" y="18"/>
                      <a:pt x="66" y="18"/>
                      <a:pt x="66" y="18"/>
                    </a:cubicBezTo>
                    <a:cubicBezTo>
                      <a:pt x="66" y="18"/>
                      <a:pt x="66" y="18"/>
                      <a:pt x="66" y="18"/>
                    </a:cubicBezTo>
                    <a:cubicBezTo>
                      <a:pt x="66" y="18"/>
                      <a:pt x="66" y="18"/>
                      <a:pt x="66" y="18"/>
                    </a:cubicBezTo>
                    <a:cubicBezTo>
                      <a:pt x="66" y="18"/>
                      <a:pt x="66" y="18"/>
                      <a:pt x="65" y="18"/>
                    </a:cubicBezTo>
                    <a:cubicBezTo>
                      <a:pt x="65" y="18"/>
                      <a:pt x="65" y="18"/>
                      <a:pt x="65" y="18"/>
                    </a:cubicBezTo>
                    <a:cubicBezTo>
                      <a:pt x="65" y="18"/>
                      <a:pt x="65" y="18"/>
                      <a:pt x="65" y="18"/>
                    </a:cubicBezTo>
                    <a:cubicBezTo>
                      <a:pt x="65" y="18"/>
                      <a:pt x="65" y="18"/>
                      <a:pt x="65" y="18"/>
                    </a:cubicBezTo>
                    <a:cubicBezTo>
                      <a:pt x="65" y="18"/>
                      <a:pt x="65" y="18"/>
                      <a:pt x="65" y="18"/>
                    </a:cubicBezTo>
                    <a:cubicBezTo>
                      <a:pt x="65" y="18"/>
                      <a:pt x="65" y="18"/>
                      <a:pt x="65" y="18"/>
                    </a:cubicBezTo>
                    <a:cubicBezTo>
                      <a:pt x="65" y="18"/>
                      <a:pt x="65" y="18"/>
                      <a:pt x="65" y="18"/>
                    </a:cubicBezTo>
                    <a:cubicBezTo>
                      <a:pt x="65" y="18"/>
                      <a:pt x="65" y="18"/>
                      <a:pt x="65" y="18"/>
                    </a:cubicBezTo>
                    <a:cubicBezTo>
                      <a:pt x="65" y="18"/>
                      <a:pt x="65" y="18"/>
                      <a:pt x="65" y="18"/>
                    </a:cubicBezTo>
                    <a:cubicBezTo>
                      <a:pt x="65" y="18"/>
                      <a:pt x="65" y="18"/>
                      <a:pt x="65" y="18"/>
                    </a:cubicBezTo>
                    <a:cubicBezTo>
                      <a:pt x="65" y="18"/>
                      <a:pt x="65" y="18"/>
                      <a:pt x="65" y="18"/>
                    </a:cubicBezTo>
                    <a:cubicBezTo>
                      <a:pt x="65" y="18"/>
                      <a:pt x="65" y="18"/>
                      <a:pt x="65" y="18"/>
                    </a:cubicBezTo>
                    <a:cubicBezTo>
                      <a:pt x="65" y="18"/>
                      <a:pt x="65" y="17"/>
                      <a:pt x="64" y="17"/>
                    </a:cubicBezTo>
                    <a:cubicBezTo>
                      <a:pt x="64" y="17"/>
                      <a:pt x="64" y="17"/>
                      <a:pt x="64" y="17"/>
                    </a:cubicBezTo>
                    <a:cubicBezTo>
                      <a:pt x="64" y="17"/>
                      <a:pt x="64" y="18"/>
                      <a:pt x="64" y="18"/>
                    </a:cubicBezTo>
                    <a:cubicBezTo>
                      <a:pt x="64" y="18"/>
                      <a:pt x="64" y="18"/>
                      <a:pt x="64" y="18"/>
                    </a:cubicBezTo>
                    <a:cubicBezTo>
                      <a:pt x="64" y="18"/>
                      <a:pt x="64" y="18"/>
                      <a:pt x="64" y="18"/>
                    </a:cubicBezTo>
                    <a:cubicBezTo>
                      <a:pt x="64" y="18"/>
                      <a:pt x="64" y="18"/>
                      <a:pt x="64" y="18"/>
                    </a:cubicBezTo>
                    <a:cubicBezTo>
                      <a:pt x="64" y="18"/>
                      <a:pt x="64" y="18"/>
                      <a:pt x="64" y="18"/>
                    </a:cubicBezTo>
                    <a:cubicBezTo>
                      <a:pt x="64" y="18"/>
                      <a:pt x="64" y="18"/>
                      <a:pt x="64" y="17"/>
                    </a:cubicBezTo>
                    <a:cubicBezTo>
                      <a:pt x="64" y="17"/>
                      <a:pt x="64" y="17"/>
                      <a:pt x="64" y="17"/>
                    </a:cubicBezTo>
                    <a:cubicBezTo>
                      <a:pt x="64" y="17"/>
                      <a:pt x="64" y="17"/>
                      <a:pt x="64" y="17"/>
                    </a:cubicBezTo>
                    <a:cubicBezTo>
                      <a:pt x="64" y="17"/>
                      <a:pt x="64" y="17"/>
                      <a:pt x="64" y="17"/>
                    </a:cubicBezTo>
                    <a:cubicBezTo>
                      <a:pt x="64" y="17"/>
                      <a:pt x="64" y="17"/>
                      <a:pt x="64" y="17"/>
                    </a:cubicBezTo>
                    <a:cubicBezTo>
                      <a:pt x="63" y="17"/>
                      <a:pt x="63" y="17"/>
                      <a:pt x="63" y="17"/>
                    </a:cubicBezTo>
                    <a:cubicBezTo>
                      <a:pt x="63" y="17"/>
                      <a:pt x="63" y="17"/>
                      <a:pt x="63" y="17"/>
                    </a:cubicBezTo>
                    <a:cubicBezTo>
                      <a:pt x="64" y="17"/>
                      <a:pt x="64" y="17"/>
                      <a:pt x="64" y="17"/>
                    </a:cubicBezTo>
                    <a:cubicBezTo>
                      <a:pt x="64" y="17"/>
                      <a:pt x="64" y="17"/>
                      <a:pt x="64" y="17"/>
                    </a:cubicBezTo>
                    <a:cubicBezTo>
                      <a:pt x="64" y="17"/>
                      <a:pt x="64" y="17"/>
                      <a:pt x="65" y="17"/>
                    </a:cubicBezTo>
                    <a:cubicBezTo>
                      <a:pt x="65" y="17"/>
                      <a:pt x="65" y="17"/>
                      <a:pt x="65" y="17"/>
                    </a:cubicBezTo>
                    <a:cubicBezTo>
                      <a:pt x="65" y="17"/>
                      <a:pt x="65" y="17"/>
                      <a:pt x="65" y="17"/>
                    </a:cubicBezTo>
                    <a:cubicBezTo>
                      <a:pt x="65" y="17"/>
                      <a:pt x="65" y="17"/>
                      <a:pt x="65" y="17"/>
                    </a:cubicBezTo>
                    <a:cubicBezTo>
                      <a:pt x="65" y="17"/>
                      <a:pt x="65" y="17"/>
                      <a:pt x="65" y="16"/>
                    </a:cubicBezTo>
                    <a:cubicBezTo>
                      <a:pt x="65" y="16"/>
                      <a:pt x="65" y="16"/>
                      <a:pt x="65" y="16"/>
                    </a:cubicBezTo>
                    <a:cubicBezTo>
                      <a:pt x="65" y="16"/>
                      <a:pt x="65" y="16"/>
                      <a:pt x="65" y="16"/>
                    </a:cubicBezTo>
                    <a:cubicBezTo>
                      <a:pt x="65" y="16"/>
                      <a:pt x="65" y="16"/>
                      <a:pt x="65" y="16"/>
                    </a:cubicBezTo>
                    <a:cubicBezTo>
                      <a:pt x="65" y="16"/>
                      <a:pt x="65" y="16"/>
                      <a:pt x="65" y="16"/>
                    </a:cubicBezTo>
                    <a:cubicBezTo>
                      <a:pt x="65" y="16"/>
                      <a:pt x="64" y="16"/>
                      <a:pt x="64" y="16"/>
                    </a:cubicBezTo>
                    <a:cubicBezTo>
                      <a:pt x="64" y="16"/>
                      <a:pt x="64" y="16"/>
                      <a:pt x="65" y="16"/>
                    </a:cubicBezTo>
                    <a:cubicBezTo>
                      <a:pt x="65" y="16"/>
                      <a:pt x="65" y="16"/>
                      <a:pt x="65" y="16"/>
                    </a:cubicBezTo>
                    <a:cubicBezTo>
                      <a:pt x="65" y="16"/>
                      <a:pt x="65" y="16"/>
                      <a:pt x="65" y="16"/>
                    </a:cubicBezTo>
                    <a:cubicBezTo>
                      <a:pt x="64" y="16"/>
                      <a:pt x="64" y="16"/>
                      <a:pt x="64" y="16"/>
                    </a:cubicBezTo>
                    <a:cubicBezTo>
                      <a:pt x="64" y="16"/>
                      <a:pt x="64" y="16"/>
                      <a:pt x="64" y="16"/>
                    </a:cubicBezTo>
                    <a:cubicBezTo>
                      <a:pt x="64" y="16"/>
                      <a:pt x="64" y="16"/>
                      <a:pt x="64" y="16"/>
                    </a:cubicBezTo>
                    <a:cubicBezTo>
                      <a:pt x="64" y="16"/>
                      <a:pt x="64" y="16"/>
                      <a:pt x="64" y="16"/>
                    </a:cubicBezTo>
                    <a:cubicBezTo>
                      <a:pt x="64" y="15"/>
                      <a:pt x="64" y="15"/>
                      <a:pt x="64" y="15"/>
                    </a:cubicBezTo>
                    <a:cubicBezTo>
                      <a:pt x="64" y="15"/>
                      <a:pt x="64" y="15"/>
                      <a:pt x="64" y="15"/>
                    </a:cubicBezTo>
                    <a:cubicBezTo>
                      <a:pt x="64" y="15"/>
                      <a:pt x="64" y="15"/>
                      <a:pt x="63" y="15"/>
                    </a:cubicBezTo>
                    <a:cubicBezTo>
                      <a:pt x="63" y="16"/>
                      <a:pt x="63" y="16"/>
                      <a:pt x="63" y="16"/>
                    </a:cubicBezTo>
                    <a:cubicBezTo>
                      <a:pt x="63" y="16"/>
                      <a:pt x="63" y="16"/>
                      <a:pt x="63" y="16"/>
                    </a:cubicBezTo>
                    <a:cubicBezTo>
                      <a:pt x="63" y="16"/>
                      <a:pt x="63" y="16"/>
                      <a:pt x="63" y="16"/>
                    </a:cubicBezTo>
                    <a:cubicBezTo>
                      <a:pt x="63" y="16"/>
                      <a:pt x="63" y="16"/>
                      <a:pt x="63" y="16"/>
                    </a:cubicBezTo>
                    <a:cubicBezTo>
                      <a:pt x="63" y="16"/>
                      <a:pt x="63" y="16"/>
                      <a:pt x="63" y="16"/>
                    </a:cubicBezTo>
                    <a:cubicBezTo>
                      <a:pt x="63" y="16"/>
                      <a:pt x="63" y="16"/>
                      <a:pt x="63" y="16"/>
                    </a:cubicBezTo>
                    <a:cubicBezTo>
                      <a:pt x="63" y="16"/>
                      <a:pt x="63" y="16"/>
                      <a:pt x="63" y="16"/>
                    </a:cubicBezTo>
                    <a:cubicBezTo>
                      <a:pt x="63" y="16"/>
                      <a:pt x="63" y="16"/>
                      <a:pt x="63" y="16"/>
                    </a:cubicBezTo>
                    <a:cubicBezTo>
                      <a:pt x="63" y="16"/>
                      <a:pt x="63" y="16"/>
                      <a:pt x="63" y="16"/>
                    </a:cubicBezTo>
                    <a:cubicBezTo>
                      <a:pt x="63" y="16"/>
                      <a:pt x="63" y="16"/>
                      <a:pt x="63" y="16"/>
                    </a:cubicBezTo>
                    <a:cubicBezTo>
                      <a:pt x="63" y="16"/>
                      <a:pt x="63" y="16"/>
                      <a:pt x="63" y="16"/>
                    </a:cubicBezTo>
                    <a:cubicBezTo>
                      <a:pt x="63" y="16"/>
                      <a:pt x="63" y="16"/>
                      <a:pt x="63" y="16"/>
                    </a:cubicBezTo>
                    <a:cubicBezTo>
                      <a:pt x="63" y="16"/>
                      <a:pt x="63" y="16"/>
                      <a:pt x="63" y="16"/>
                    </a:cubicBezTo>
                    <a:cubicBezTo>
                      <a:pt x="63" y="16"/>
                      <a:pt x="63" y="16"/>
                      <a:pt x="63" y="16"/>
                    </a:cubicBezTo>
                    <a:cubicBezTo>
                      <a:pt x="63" y="16"/>
                      <a:pt x="63" y="16"/>
                      <a:pt x="63" y="16"/>
                    </a:cubicBezTo>
                    <a:cubicBezTo>
                      <a:pt x="63" y="16"/>
                      <a:pt x="63" y="16"/>
                      <a:pt x="63" y="16"/>
                    </a:cubicBezTo>
                    <a:cubicBezTo>
                      <a:pt x="63" y="16"/>
                      <a:pt x="63" y="16"/>
                      <a:pt x="63" y="15"/>
                    </a:cubicBezTo>
                    <a:cubicBezTo>
                      <a:pt x="63" y="15"/>
                      <a:pt x="63" y="15"/>
                      <a:pt x="63" y="15"/>
                    </a:cubicBezTo>
                    <a:cubicBezTo>
                      <a:pt x="63" y="16"/>
                      <a:pt x="63" y="16"/>
                      <a:pt x="63" y="16"/>
                    </a:cubicBezTo>
                    <a:cubicBezTo>
                      <a:pt x="63" y="16"/>
                      <a:pt x="63" y="16"/>
                      <a:pt x="63" y="15"/>
                    </a:cubicBezTo>
                    <a:cubicBezTo>
                      <a:pt x="63" y="15"/>
                      <a:pt x="63" y="15"/>
                      <a:pt x="63" y="15"/>
                    </a:cubicBezTo>
                    <a:cubicBezTo>
                      <a:pt x="63" y="15"/>
                      <a:pt x="63" y="15"/>
                      <a:pt x="63" y="15"/>
                    </a:cubicBezTo>
                    <a:cubicBezTo>
                      <a:pt x="63" y="15"/>
                      <a:pt x="63" y="15"/>
                      <a:pt x="63" y="15"/>
                    </a:cubicBezTo>
                    <a:cubicBezTo>
                      <a:pt x="63" y="15"/>
                      <a:pt x="63" y="15"/>
                      <a:pt x="63" y="15"/>
                    </a:cubicBezTo>
                    <a:cubicBezTo>
                      <a:pt x="63" y="15"/>
                      <a:pt x="63" y="15"/>
                      <a:pt x="63" y="15"/>
                    </a:cubicBezTo>
                    <a:cubicBezTo>
                      <a:pt x="63" y="15"/>
                      <a:pt x="63" y="15"/>
                      <a:pt x="63" y="15"/>
                    </a:cubicBezTo>
                    <a:cubicBezTo>
                      <a:pt x="63" y="15"/>
                      <a:pt x="63" y="15"/>
                      <a:pt x="62" y="15"/>
                    </a:cubicBezTo>
                    <a:cubicBezTo>
                      <a:pt x="62" y="15"/>
                      <a:pt x="62" y="15"/>
                      <a:pt x="62" y="15"/>
                    </a:cubicBezTo>
                    <a:cubicBezTo>
                      <a:pt x="62" y="15"/>
                      <a:pt x="62" y="15"/>
                      <a:pt x="62" y="15"/>
                    </a:cubicBezTo>
                    <a:cubicBezTo>
                      <a:pt x="62" y="15"/>
                      <a:pt x="62" y="15"/>
                      <a:pt x="62" y="15"/>
                    </a:cubicBezTo>
                    <a:cubicBezTo>
                      <a:pt x="62" y="15"/>
                      <a:pt x="62" y="15"/>
                      <a:pt x="62" y="15"/>
                    </a:cubicBezTo>
                    <a:cubicBezTo>
                      <a:pt x="62" y="15"/>
                      <a:pt x="62" y="15"/>
                      <a:pt x="62" y="15"/>
                    </a:cubicBezTo>
                    <a:cubicBezTo>
                      <a:pt x="62" y="15"/>
                      <a:pt x="62" y="16"/>
                      <a:pt x="62" y="16"/>
                    </a:cubicBezTo>
                    <a:cubicBezTo>
                      <a:pt x="62" y="16"/>
                      <a:pt x="62" y="16"/>
                      <a:pt x="62" y="16"/>
                    </a:cubicBezTo>
                    <a:cubicBezTo>
                      <a:pt x="62" y="16"/>
                      <a:pt x="62" y="16"/>
                      <a:pt x="62" y="16"/>
                    </a:cubicBezTo>
                    <a:cubicBezTo>
                      <a:pt x="62" y="16"/>
                      <a:pt x="62" y="16"/>
                      <a:pt x="62" y="16"/>
                    </a:cubicBezTo>
                    <a:cubicBezTo>
                      <a:pt x="62" y="16"/>
                      <a:pt x="62" y="16"/>
                      <a:pt x="62" y="16"/>
                    </a:cubicBezTo>
                    <a:cubicBezTo>
                      <a:pt x="62" y="16"/>
                      <a:pt x="62" y="16"/>
                      <a:pt x="62" y="16"/>
                    </a:cubicBezTo>
                    <a:cubicBezTo>
                      <a:pt x="62" y="16"/>
                      <a:pt x="62" y="16"/>
                      <a:pt x="62" y="16"/>
                    </a:cubicBezTo>
                    <a:cubicBezTo>
                      <a:pt x="62" y="16"/>
                      <a:pt x="62" y="15"/>
                      <a:pt x="62" y="15"/>
                    </a:cubicBezTo>
                    <a:cubicBezTo>
                      <a:pt x="62" y="15"/>
                      <a:pt x="62" y="15"/>
                      <a:pt x="62" y="15"/>
                    </a:cubicBezTo>
                    <a:cubicBezTo>
                      <a:pt x="62" y="15"/>
                      <a:pt x="62" y="15"/>
                      <a:pt x="62" y="15"/>
                    </a:cubicBezTo>
                    <a:cubicBezTo>
                      <a:pt x="62" y="15"/>
                      <a:pt x="62" y="15"/>
                      <a:pt x="62" y="15"/>
                    </a:cubicBezTo>
                    <a:cubicBezTo>
                      <a:pt x="62" y="15"/>
                      <a:pt x="61" y="15"/>
                      <a:pt x="61" y="15"/>
                    </a:cubicBezTo>
                    <a:cubicBezTo>
                      <a:pt x="61" y="16"/>
                      <a:pt x="61" y="16"/>
                      <a:pt x="61" y="16"/>
                    </a:cubicBezTo>
                    <a:cubicBezTo>
                      <a:pt x="61" y="16"/>
                      <a:pt x="61" y="16"/>
                      <a:pt x="61" y="16"/>
                    </a:cubicBezTo>
                    <a:cubicBezTo>
                      <a:pt x="61" y="16"/>
                      <a:pt x="61" y="16"/>
                      <a:pt x="61" y="17"/>
                    </a:cubicBezTo>
                    <a:cubicBezTo>
                      <a:pt x="61" y="17"/>
                      <a:pt x="61" y="17"/>
                      <a:pt x="61" y="17"/>
                    </a:cubicBezTo>
                    <a:cubicBezTo>
                      <a:pt x="61" y="17"/>
                      <a:pt x="61" y="17"/>
                      <a:pt x="61" y="17"/>
                    </a:cubicBezTo>
                    <a:cubicBezTo>
                      <a:pt x="61" y="17"/>
                      <a:pt x="60" y="17"/>
                      <a:pt x="60" y="17"/>
                    </a:cubicBezTo>
                    <a:cubicBezTo>
                      <a:pt x="60" y="17"/>
                      <a:pt x="60" y="17"/>
                      <a:pt x="60" y="17"/>
                    </a:cubicBezTo>
                    <a:cubicBezTo>
                      <a:pt x="60" y="17"/>
                      <a:pt x="60" y="17"/>
                      <a:pt x="60" y="17"/>
                    </a:cubicBezTo>
                    <a:cubicBezTo>
                      <a:pt x="60" y="17"/>
                      <a:pt x="60" y="17"/>
                      <a:pt x="60" y="17"/>
                    </a:cubicBezTo>
                    <a:cubicBezTo>
                      <a:pt x="60" y="17"/>
                      <a:pt x="60" y="17"/>
                      <a:pt x="60" y="17"/>
                    </a:cubicBezTo>
                    <a:cubicBezTo>
                      <a:pt x="60" y="17"/>
                      <a:pt x="61" y="16"/>
                      <a:pt x="61" y="16"/>
                    </a:cubicBezTo>
                    <a:cubicBezTo>
                      <a:pt x="61" y="16"/>
                      <a:pt x="61" y="16"/>
                      <a:pt x="61" y="16"/>
                    </a:cubicBezTo>
                    <a:cubicBezTo>
                      <a:pt x="61" y="16"/>
                      <a:pt x="61" y="16"/>
                      <a:pt x="61" y="16"/>
                    </a:cubicBezTo>
                    <a:cubicBezTo>
                      <a:pt x="61" y="16"/>
                      <a:pt x="61" y="15"/>
                      <a:pt x="61" y="15"/>
                    </a:cubicBezTo>
                    <a:cubicBezTo>
                      <a:pt x="61" y="15"/>
                      <a:pt x="61" y="15"/>
                      <a:pt x="61" y="15"/>
                    </a:cubicBezTo>
                    <a:cubicBezTo>
                      <a:pt x="61" y="15"/>
                      <a:pt x="61" y="15"/>
                      <a:pt x="61" y="15"/>
                    </a:cubicBezTo>
                    <a:cubicBezTo>
                      <a:pt x="61" y="15"/>
                      <a:pt x="61" y="15"/>
                      <a:pt x="61" y="15"/>
                    </a:cubicBezTo>
                    <a:cubicBezTo>
                      <a:pt x="60" y="15"/>
                      <a:pt x="60" y="15"/>
                      <a:pt x="60" y="15"/>
                    </a:cubicBezTo>
                    <a:cubicBezTo>
                      <a:pt x="60" y="15"/>
                      <a:pt x="60" y="15"/>
                      <a:pt x="60" y="15"/>
                    </a:cubicBezTo>
                    <a:cubicBezTo>
                      <a:pt x="60" y="15"/>
                      <a:pt x="60" y="15"/>
                      <a:pt x="60" y="15"/>
                    </a:cubicBezTo>
                    <a:cubicBezTo>
                      <a:pt x="60" y="15"/>
                      <a:pt x="60" y="15"/>
                      <a:pt x="60" y="15"/>
                    </a:cubicBezTo>
                    <a:cubicBezTo>
                      <a:pt x="60" y="15"/>
                      <a:pt x="60" y="15"/>
                      <a:pt x="60" y="15"/>
                    </a:cubicBezTo>
                    <a:cubicBezTo>
                      <a:pt x="60" y="15"/>
                      <a:pt x="60" y="15"/>
                      <a:pt x="60" y="15"/>
                    </a:cubicBezTo>
                    <a:cubicBezTo>
                      <a:pt x="60" y="16"/>
                      <a:pt x="60" y="16"/>
                      <a:pt x="60" y="16"/>
                    </a:cubicBezTo>
                    <a:cubicBezTo>
                      <a:pt x="60" y="16"/>
                      <a:pt x="60" y="16"/>
                      <a:pt x="60" y="16"/>
                    </a:cubicBezTo>
                    <a:cubicBezTo>
                      <a:pt x="60" y="16"/>
                      <a:pt x="60" y="16"/>
                      <a:pt x="60" y="16"/>
                    </a:cubicBezTo>
                    <a:cubicBezTo>
                      <a:pt x="60" y="16"/>
                      <a:pt x="60" y="16"/>
                      <a:pt x="60" y="16"/>
                    </a:cubicBezTo>
                    <a:cubicBezTo>
                      <a:pt x="60" y="16"/>
                      <a:pt x="60" y="16"/>
                      <a:pt x="60" y="16"/>
                    </a:cubicBezTo>
                    <a:cubicBezTo>
                      <a:pt x="60" y="16"/>
                      <a:pt x="60" y="16"/>
                      <a:pt x="59" y="16"/>
                    </a:cubicBezTo>
                    <a:cubicBezTo>
                      <a:pt x="59" y="16"/>
                      <a:pt x="59" y="17"/>
                      <a:pt x="59" y="17"/>
                    </a:cubicBezTo>
                    <a:cubicBezTo>
                      <a:pt x="59" y="17"/>
                      <a:pt x="59" y="17"/>
                      <a:pt x="59" y="17"/>
                    </a:cubicBezTo>
                    <a:cubicBezTo>
                      <a:pt x="59" y="17"/>
                      <a:pt x="59" y="17"/>
                      <a:pt x="59" y="17"/>
                    </a:cubicBezTo>
                    <a:cubicBezTo>
                      <a:pt x="59" y="17"/>
                      <a:pt x="59" y="17"/>
                      <a:pt x="59" y="17"/>
                    </a:cubicBezTo>
                    <a:cubicBezTo>
                      <a:pt x="59" y="17"/>
                      <a:pt x="59" y="17"/>
                      <a:pt x="59" y="17"/>
                    </a:cubicBezTo>
                    <a:cubicBezTo>
                      <a:pt x="59" y="17"/>
                      <a:pt x="58" y="17"/>
                      <a:pt x="58" y="17"/>
                    </a:cubicBezTo>
                    <a:cubicBezTo>
                      <a:pt x="58" y="17"/>
                      <a:pt x="58" y="17"/>
                      <a:pt x="58" y="17"/>
                    </a:cubicBezTo>
                    <a:cubicBezTo>
                      <a:pt x="58" y="17"/>
                      <a:pt x="58" y="17"/>
                      <a:pt x="58" y="17"/>
                    </a:cubicBezTo>
                    <a:cubicBezTo>
                      <a:pt x="59" y="17"/>
                      <a:pt x="59" y="17"/>
                      <a:pt x="59" y="17"/>
                    </a:cubicBezTo>
                    <a:cubicBezTo>
                      <a:pt x="59" y="17"/>
                      <a:pt x="58" y="17"/>
                      <a:pt x="58" y="17"/>
                    </a:cubicBezTo>
                    <a:cubicBezTo>
                      <a:pt x="58" y="17"/>
                      <a:pt x="58" y="17"/>
                      <a:pt x="58" y="17"/>
                    </a:cubicBezTo>
                    <a:cubicBezTo>
                      <a:pt x="58" y="17"/>
                      <a:pt x="58" y="17"/>
                      <a:pt x="58" y="17"/>
                    </a:cubicBezTo>
                    <a:cubicBezTo>
                      <a:pt x="58" y="17"/>
                      <a:pt x="58" y="16"/>
                      <a:pt x="58" y="16"/>
                    </a:cubicBezTo>
                    <a:cubicBezTo>
                      <a:pt x="58" y="16"/>
                      <a:pt x="58" y="17"/>
                      <a:pt x="58" y="17"/>
                    </a:cubicBezTo>
                    <a:cubicBezTo>
                      <a:pt x="58" y="17"/>
                      <a:pt x="58" y="17"/>
                      <a:pt x="58" y="17"/>
                    </a:cubicBezTo>
                    <a:cubicBezTo>
                      <a:pt x="58" y="17"/>
                      <a:pt x="58" y="17"/>
                      <a:pt x="58" y="17"/>
                    </a:cubicBezTo>
                    <a:cubicBezTo>
                      <a:pt x="58" y="17"/>
                      <a:pt x="58" y="17"/>
                      <a:pt x="58" y="17"/>
                    </a:cubicBezTo>
                    <a:cubicBezTo>
                      <a:pt x="58" y="17"/>
                      <a:pt x="58" y="17"/>
                      <a:pt x="57" y="17"/>
                    </a:cubicBezTo>
                    <a:cubicBezTo>
                      <a:pt x="57" y="17"/>
                      <a:pt x="57" y="17"/>
                      <a:pt x="57" y="17"/>
                    </a:cubicBezTo>
                    <a:cubicBezTo>
                      <a:pt x="57" y="17"/>
                      <a:pt x="58" y="17"/>
                      <a:pt x="58" y="17"/>
                    </a:cubicBezTo>
                    <a:cubicBezTo>
                      <a:pt x="58" y="17"/>
                      <a:pt x="58" y="17"/>
                      <a:pt x="58" y="17"/>
                    </a:cubicBezTo>
                    <a:cubicBezTo>
                      <a:pt x="58" y="17"/>
                      <a:pt x="58" y="17"/>
                      <a:pt x="58" y="17"/>
                    </a:cubicBezTo>
                    <a:cubicBezTo>
                      <a:pt x="58" y="17"/>
                      <a:pt x="58" y="17"/>
                      <a:pt x="58" y="17"/>
                    </a:cubicBezTo>
                    <a:cubicBezTo>
                      <a:pt x="58" y="17"/>
                      <a:pt x="58" y="17"/>
                      <a:pt x="58" y="17"/>
                    </a:cubicBezTo>
                    <a:cubicBezTo>
                      <a:pt x="57" y="17"/>
                      <a:pt x="57" y="17"/>
                      <a:pt x="57" y="17"/>
                    </a:cubicBezTo>
                    <a:cubicBezTo>
                      <a:pt x="57" y="17"/>
                      <a:pt x="57" y="17"/>
                      <a:pt x="57" y="17"/>
                    </a:cubicBezTo>
                    <a:cubicBezTo>
                      <a:pt x="57" y="17"/>
                      <a:pt x="57" y="17"/>
                      <a:pt x="57" y="17"/>
                    </a:cubicBezTo>
                    <a:cubicBezTo>
                      <a:pt x="57" y="17"/>
                      <a:pt x="57" y="17"/>
                      <a:pt x="57" y="17"/>
                    </a:cubicBezTo>
                    <a:cubicBezTo>
                      <a:pt x="57" y="17"/>
                      <a:pt x="57" y="17"/>
                      <a:pt x="57" y="17"/>
                    </a:cubicBezTo>
                    <a:cubicBezTo>
                      <a:pt x="57" y="17"/>
                      <a:pt x="57" y="18"/>
                      <a:pt x="57" y="18"/>
                    </a:cubicBezTo>
                    <a:cubicBezTo>
                      <a:pt x="57" y="18"/>
                      <a:pt x="57" y="18"/>
                      <a:pt x="57" y="18"/>
                    </a:cubicBezTo>
                    <a:cubicBezTo>
                      <a:pt x="57" y="18"/>
                      <a:pt x="56" y="18"/>
                      <a:pt x="56" y="18"/>
                    </a:cubicBezTo>
                    <a:cubicBezTo>
                      <a:pt x="56" y="18"/>
                      <a:pt x="56" y="18"/>
                      <a:pt x="56" y="18"/>
                    </a:cubicBezTo>
                    <a:cubicBezTo>
                      <a:pt x="57" y="18"/>
                      <a:pt x="57" y="17"/>
                      <a:pt x="57" y="17"/>
                    </a:cubicBezTo>
                    <a:cubicBezTo>
                      <a:pt x="57" y="17"/>
                      <a:pt x="56" y="17"/>
                      <a:pt x="56" y="17"/>
                    </a:cubicBezTo>
                    <a:cubicBezTo>
                      <a:pt x="56" y="17"/>
                      <a:pt x="56" y="17"/>
                      <a:pt x="56" y="17"/>
                    </a:cubicBezTo>
                    <a:cubicBezTo>
                      <a:pt x="56" y="17"/>
                      <a:pt x="56" y="17"/>
                      <a:pt x="56" y="17"/>
                    </a:cubicBezTo>
                    <a:cubicBezTo>
                      <a:pt x="56" y="17"/>
                      <a:pt x="56" y="17"/>
                      <a:pt x="56" y="17"/>
                    </a:cubicBezTo>
                    <a:cubicBezTo>
                      <a:pt x="56" y="18"/>
                      <a:pt x="56" y="18"/>
                      <a:pt x="56" y="18"/>
                    </a:cubicBezTo>
                    <a:cubicBezTo>
                      <a:pt x="56" y="18"/>
                      <a:pt x="56" y="18"/>
                      <a:pt x="56" y="18"/>
                    </a:cubicBezTo>
                    <a:cubicBezTo>
                      <a:pt x="56" y="18"/>
                      <a:pt x="56" y="18"/>
                      <a:pt x="56" y="18"/>
                    </a:cubicBezTo>
                    <a:cubicBezTo>
                      <a:pt x="56" y="18"/>
                      <a:pt x="56" y="18"/>
                      <a:pt x="56" y="18"/>
                    </a:cubicBezTo>
                    <a:cubicBezTo>
                      <a:pt x="56" y="18"/>
                      <a:pt x="56" y="18"/>
                      <a:pt x="56" y="18"/>
                    </a:cubicBezTo>
                    <a:cubicBezTo>
                      <a:pt x="56" y="17"/>
                      <a:pt x="56" y="17"/>
                      <a:pt x="56" y="17"/>
                    </a:cubicBezTo>
                    <a:cubicBezTo>
                      <a:pt x="56" y="17"/>
                      <a:pt x="56" y="17"/>
                      <a:pt x="56" y="17"/>
                    </a:cubicBezTo>
                    <a:cubicBezTo>
                      <a:pt x="56" y="17"/>
                      <a:pt x="56" y="17"/>
                      <a:pt x="56" y="17"/>
                    </a:cubicBezTo>
                    <a:cubicBezTo>
                      <a:pt x="56" y="17"/>
                      <a:pt x="56" y="17"/>
                      <a:pt x="56" y="17"/>
                    </a:cubicBezTo>
                    <a:cubicBezTo>
                      <a:pt x="56" y="17"/>
                      <a:pt x="56" y="17"/>
                      <a:pt x="56" y="17"/>
                    </a:cubicBezTo>
                    <a:cubicBezTo>
                      <a:pt x="56" y="17"/>
                      <a:pt x="55" y="17"/>
                      <a:pt x="55" y="18"/>
                    </a:cubicBezTo>
                    <a:cubicBezTo>
                      <a:pt x="55" y="18"/>
                      <a:pt x="55" y="18"/>
                      <a:pt x="55" y="18"/>
                    </a:cubicBezTo>
                    <a:cubicBezTo>
                      <a:pt x="55" y="18"/>
                      <a:pt x="55" y="18"/>
                      <a:pt x="56" y="18"/>
                    </a:cubicBezTo>
                    <a:cubicBezTo>
                      <a:pt x="56" y="18"/>
                      <a:pt x="56" y="18"/>
                      <a:pt x="56" y="18"/>
                    </a:cubicBezTo>
                    <a:cubicBezTo>
                      <a:pt x="55" y="18"/>
                      <a:pt x="55" y="18"/>
                      <a:pt x="55" y="18"/>
                    </a:cubicBezTo>
                    <a:cubicBezTo>
                      <a:pt x="55" y="18"/>
                      <a:pt x="55" y="18"/>
                      <a:pt x="55" y="18"/>
                    </a:cubicBezTo>
                    <a:cubicBezTo>
                      <a:pt x="55" y="18"/>
                      <a:pt x="55" y="18"/>
                      <a:pt x="55" y="18"/>
                    </a:cubicBezTo>
                    <a:cubicBezTo>
                      <a:pt x="55" y="18"/>
                      <a:pt x="55" y="18"/>
                      <a:pt x="55" y="18"/>
                    </a:cubicBezTo>
                    <a:cubicBezTo>
                      <a:pt x="55" y="18"/>
                      <a:pt x="55" y="18"/>
                      <a:pt x="55" y="18"/>
                    </a:cubicBezTo>
                    <a:cubicBezTo>
                      <a:pt x="55" y="18"/>
                      <a:pt x="55" y="18"/>
                      <a:pt x="55" y="18"/>
                    </a:cubicBezTo>
                    <a:cubicBezTo>
                      <a:pt x="55" y="18"/>
                      <a:pt x="55" y="18"/>
                      <a:pt x="55" y="18"/>
                    </a:cubicBezTo>
                    <a:cubicBezTo>
                      <a:pt x="55" y="18"/>
                      <a:pt x="55" y="18"/>
                      <a:pt x="55" y="18"/>
                    </a:cubicBezTo>
                    <a:cubicBezTo>
                      <a:pt x="55" y="18"/>
                      <a:pt x="55" y="18"/>
                      <a:pt x="55" y="18"/>
                    </a:cubicBezTo>
                    <a:cubicBezTo>
                      <a:pt x="55" y="18"/>
                      <a:pt x="55" y="18"/>
                      <a:pt x="55" y="18"/>
                    </a:cubicBezTo>
                    <a:cubicBezTo>
                      <a:pt x="55" y="18"/>
                      <a:pt x="55" y="18"/>
                      <a:pt x="55" y="18"/>
                    </a:cubicBezTo>
                    <a:cubicBezTo>
                      <a:pt x="55" y="18"/>
                      <a:pt x="55" y="18"/>
                      <a:pt x="55" y="18"/>
                    </a:cubicBezTo>
                    <a:cubicBezTo>
                      <a:pt x="55" y="18"/>
                      <a:pt x="55" y="18"/>
                      <a:pt x="55" y="18"/>
                    </a:cubicBezTo>
                    <a:cubicBezTo>
                      <a:pt x="55" y="18"/>
                      <a:pt x="54" y="18"/>
                      <a:pt x="54" y="18"/>
                    </a:cubicBezTo>
                    <a:cubicBezTo>
                      <a:pt x="54" y="18"/>
                      <a:pt x="54" y="18"/>
                      <a:pt x="54" y="19"/>
                    </a:cubicBezTo>
                    <a:cubicBezTo>
                      <a:pt x="54" y="19"/>
                      <a:pt x="54" y="19"/>
                      <a:pt x="54" y="19"/>
                    </a:cubicBezTo>
                    <a:cubicBezTo>
                      <a:pt x="54" y="19"/>
                      <a:pt x="54" y="19"/>
                      <a:pt x="54" y="19"/>
                    </a:cubicBezTo>
                    <a:cubicBezTo>
                      <a:pt x="54" y="19"/>
                      <a:pt x="54" y="19"/>
                      <a:pt x="54" y="19"/>
                    </a:cubicBezTo>
                    <a:cubicBezTo>
                      <a:pt x="54" y="19"/>
                      <a:pt x="53" y="19"/>
                      <a:pt x="53" y="19"/>
                    </a:cubicBezTo>
                    <a:cubicBezTo>
                      <a:pt x="53" y="19"/>
                      <a:pt x="53" y="19"/>
                      <a:pt x="53" y="19"/>
                    </a:cubicBezTo>
                    <a:cubicBezTo>
                      <a:pt x="53" y="19"/>
                      <a:pt x="53" y="19"/>
                      <a:pt x="53" y="20"/>
                    </a:cubicBezTo>
                    <a:cubicBezTo>
                      <a:pt x="53" y="20"/>
                      <a:pt x="53" y="20"/>
                      <a:pt x="53" y="20"/>
                    </a:cubicBezTo>
                    <a:cubicBezTo>
                      <a:pt x="53" y="20"/>
                      <a:pt x="53" y="20"/>
                      <a:pt x="53" y="20"/>
                    </a:cubicBezTo>
                    <a:cubicBezTo>
                      <a:pt x="53" y="20"/>
                      <a:pt x="53" y="20"/>
                      <a:pt x="53" y="20"/>
                    </a:cubicBezTo>
                    <a:cubicBezTo>
                      <a:pt x="53" y="20"/>
                      <a:pt x="53" y="20"/>
                      <a:pt x="54" y="20"/>
                    </a:cubicBezTo>
                    <a:cubicBezTo>
                      <a:pt x="54" y="20"/>
                      <a:pt x="54" y="20"/>
                      <a:pt x="54" y="20"/>
                    </a:cubicBezTo>
                    <a:cubicBezTo>
                      <a:pt x="54" y="20"/>
                      <a:pt x="54" y="20"/>
                      <a:pt x="54" y="20"/>
                    </a:cubicBezTo>
                    <a:cubicBezTo>
                      <a:pt x="54" y="20"/>
                      <a:pt x="54" y="20"/>
                      <a:pt x="54" y="20"/>
                    </a:cubicBezTo>
                    <a:cubicBezTo>
                      <a:pt x="54" y="20"/>
                      <a:pt x="54" y="20"/>
                      <a:pt x="54" y="20"/>
                    </a:cubicBezTo>
                    <a:cubicBezTo>
                      <a:pt x="54" y="20"/>
                      <a:pt x="54" y="20"/>
                      <a:pt x="54" y="20"/>
                    </a:cubicBezTo>
                    <a:cubicBezTo>
                      <a:pt x="54" y="20"/>
                      <a:pt x="54" y="20"/>
                      <a:pt x="54" y="20"/>
                    </a:cubicBezTo>
                    <a:cubicBezTo>
                      <a:pt x="54" y="20"/>
                      <a:pt x="54" y="20"/>
                      <a:pt x="53" y="20"/>
                    </a:cubicBezTo>
                    <a:cubicBezTo>
                      <a:pt x="53" y="20"/>
                      <a:pt x="53" y="20"/>
                      <a:pt x="53" y="20"/>
                    </a:cubicBezTo>
                    <a:cubicBezTo>
                      <a:pt x="53" y="20"/>
                      <a:pt x="53" y="20"/>
                      <a:pt x="53" y="20"/>
                    </a:cubicBezTo>
                    <a:cubicBezTo>
                      <a:pt x="53" y="20"/>
                      <a:pt x="53" y="20"/>
                      <a:pt x="53" y="20"/>
                    </a:cubicBezTo>
                    <a:cubicBezTo>
                      <a:pt x="53" y="20"/>
                      <a:pt x="53" y="20"/>
                      <a:pt x="53" y="20"/>
                    </a:cubicBezTo>
                    <a:cubicBezTo>
                      <a:pt x="53" y="20"/>
                      <a:pt x="53" y="20"/>
                      <a:pt x="53" y="20"/>
                    </a:cubicBezTo>
                    <a:cubicBezTo>
                      <a:pt x="53" y="20"/>
                      <a:pt x="53" y="20"/>
                      <a:pt x="53" y="20"/>
                    </a:cubicBezTo>
                    <a:cubicBezTo>
                      <a:pt x="53" y="21"/>
                      <a:pt x="53" y="21"/>
                      <a:pt x="53" y="21"/>
                    </a:cubicBezTo>
                    <a:cubicBezTo>
                      <a:pt x="53" y="21"/>
                      <a:pt x="53" y="21"/>
                      <a:pt x="53" y="21"/>
                    </a:cubicBezTo>
                    <a:cubicBezTo>
                      <a:pt x="53" y="21"/>
                      <a:pt x="53" y="21"/>
                      <a:pt x="53" y="21"/>
                    </a:cubicBezTo>
                    <a:cubicBezTo>
                      <a:pt x="53" y="21"/>
                      <a:pt x="53" y="21"/>
                      <a:pt x="53" y="21"/>
                    </a:cubicBezTo>
                    <a:cubicBezTo>
                      <a:pt x="53" y="21"/>
                      <a:pt x="53" y="20"/>
                      <a:pt x="53" y="20"/>
                    </a:cubicBezTo>
                    <a:cubicBezTo>
                      <a:pt x="53" y="20"/>
                      <a:pt x="53" y="20"/>
                      <a:pt x="52" y="20"/>
                    </a:cubicBezTo>
                    <a:cubicBezTo>
                      <a:pt x="52" y="20"/>
                      <a:pt x="52" y="20"/>
                      <a:pt x="52" y="20"/>
                    </a:cubicBezTo>
                    <a:cubicBezTo>
                      <a:pt x="52" y="20"/>
                      <a:pt x="52" y="20"/>
                      <a:pt x="52" y="20"/>
                    </a:cubicBezTo>
                    <a:cubicBezTo>
                      <a:pt x="52" y="21"/>
                      <a:pt x="52" y="21"/>
                      <a:pt x="52" y="21"/>
                    </a:cubicBezTo>
                    <a:cubicBezTo>
                      <a:pt x="52" y="21"/>
                      <a:pt x="52" y="21"/>
                      <a:pt x="52" y="21"/>
                    </a:cubicBezTo>
                    <a:cubicBezTo>
                      <a:pt x="52" y="21"/>
                      <a:pt x="52" y="21"/>
                      <a:pt x="52" y="21"/>
                    </a:cubicBezTo>
                    <a:cubicBezTo>
                      <a:pt x="52" y="21"/>
                      <a:pt x="52" y="21"/>
                      <a:pt x="52" y="21"/>
                    </a:cubicBezTo>
                    <a:cubicBezTo>
                      <a:pt x="52" y="21"/>
                      <a:pt x="52" y="21"/>
                      <a:pt x="52" y="21"/>
                    </a:cubicBezTo>
                    <a:cubicBezTo>
                      <a:pt x="52" y="21"/>
                      <a:pt x="51" y="21"/>
                      <a:pt x="51" y="21"/>
                    </a:cubicBezTo>
                    <a:cubicBezTo>
                      <a:pt x="51" y="21"/>
                      <a:pt x="51" y="21"/>
                      <a:pt x="52" y="21"/>
                    </a:cubicBezTo>
                    <a:cubicBezTo>
                      <a:pt x="52" y="21"/>
                      <a:pt x="52" y="21"/>
                      <a:pt x="52" y="21"/>
                    </a:cubicBezTo>
                    <a:cubicBezTo>
                      <a:pt x="52" y="21"/>
                      <a:pt x="52" y="21"/>
                      <a:pt x="52" y="21"/>
                    </a:cubicBezTo>
                    <a:cubicBezTo>
                      <a:pt x="52" y="21"/>
                      <a:pt x="52" y="21"/>
                      <a:pt x="52" y="21"/>
                    </a:cubicBezTo>
                    <a:cubicBezTo>
                      <a:pt x="52" y="21"/>
                      <a:pt x="52" y="21"/>
                      <a:pt x="52" y="21"/>
                    </a:cubicBezTo>
                    <a:cubicBezTo>
                      <a:pt x="52" y="21"/>
                      <a:pt x="52" y="21"/>
                      <a:pt x="52" y="21"/>
                    </a:cubicBezTo>
                    <a:cubicBezTo>
                      <a:pt x="52" y="21"/>
                      <a:pt x="52" y="21"/>
                      <a:pt x="52" y="21"/>
                    </a:cubicBezTo>
                    <a:cubicBezTo>
                      <a:pt x="52" y="21"/>
                      <a:pt x="52" y="21"/>
                      <a:pt x="52" y="21"/>
                    </a:cubicBezTo>
                    <a:cubicBezTo>
                      <a:pt x="52" y="21"/>
                      <a:pt x="52" y="21"/>
                      <a:pt x="52" y="21"/>
                    </a:cubicBezTo>
                    <a:cubicBezTo>
                      <a:pt x="52" y="21"/>
                      <a:pt x="52" y="21"/>
                      <a:pt x="52" y="21"/>
                    </a:cubicBezTo>
                    <a:cubicBezTo>
                      <a:pt x="52" y="21"/>
                      <a:pt x="52" y="21"/>
                      <a:pt x="52" y="21"/>
                    </a:cubicBezTo>
                    <a:cubicBezTo>
                      <a:pt x="52" y="22"/>
                      <a:pt x="52" y="22"/>
                      <a:pt x="52" y="22"/>
                    </a:cubicBezTo>
                    <a:cubicBezTo>
                      <a:pt x="52" y="22"/>
                      <a:pt x="52" y="22"/>
                      <a:pt x="52" y="22"/>
                    </a:cubicBezTo>
                    <a:cubicBezTo>
                      <a:pt x="52" y="22"/>
                      <a:pt x="52" y="22"/>
                      <a:pt x="52" y="22"/>
                    </a:cubicBezTo>
                    <a:cubicBezTo>
                      <a:pt x="52" y="22"/>
                      <a:pt x="52" y="22"/>
                      <a:pt x="52" y="22"/>
                    </a:cubicBezTo>
                    <a:cubicBezTo>
                      <a:pt x="52" y="22"/>
                      <a:pt x="52" y="22"/>
                      <a:pt x="52" y="22"/>
                    </a:cubicBezTo>
                    <a:cubicBezTo>
                      <a:pt x="52" y="22"/>
                      <a:pt x="52" y="21"/>
                      <a:pt x="51" y="21"/>
                    </a:cubicBezTo>
                    <a:cubicBezTo>
                      <a:pt x="51" y="21"/>
                      <a:pt x="51" y="21"/>
                      <a:pt x="51" y="21"/>
                    </a:cubicBezTo>
                    <a:cubicBezTo>
                      <a:pt x="51" y="21"/>
                      <a:pt x="51" y="21"/>
                      <a:pt x="51" y="22"/>
                    </a:cubicBezTo>
                    <a:cubicBezTo>
                      <a:pt x="51" y="22"/>
                      <a:pt x="51" y="22"/>
                      <a:pt x="51" y="22"/>
                    </a:cubicBezTo>
                    <a:cubicBezTo>
                      <a:pt x="51" y="22"/>
                      <a:pt x="51" y="22"/>
                      <a:pt x="51" y="22"/>
                    </a:cubicBezTo>
                    <a:cubicBezTo>
                      <a:pt x="51" y="22"/>
                      <a:pt x="52" y="22"/>
                      <a:pt x="52" y="22"/>
                    </a:cubicBezTo>
                    <a:cubicBezTo>
                      <a:pt x="52" y="22"/>
                      <a:pt x="52" y="22"/>
                      <a:pt x="52" y="22"/>
                    </a:cubicBezTo>
                    <a:cubicBezTo>
                      <a:pt x="52" y="22"/>
                      <a:pt x="52" y="22"/>
                      <a:pt x="52" y="22"/>
                    </a:cubicBezTo>
                    <a:cubicBezTo>
                      <a:pt x="52" y="22"/>
                      <a:pt x="51" y="22"/>
                      <a:pt x="51" y="22"/>
                    </a:cubicBezTo>
                    <a:cubicBezTo>
                      <a:pt x="51" y="22"/>
                      <a:pt x="51" y="22"/>
                      <a:pt x="51" y="22"/>
                    </a:cubicBezTo>
                    <a:cubicBezTo>
                      <a:pt x="51" y="22"/>
                      <a:pt x="51" y="22"/>
                      <a:pt x="51" y="22"/>
                    </a:cubicBezTo>
                    <a:cubicBezTo>
                      <a:pt x="51" y="22"/>
                      <a:pt x="51" y="22"/>
                      <a:pt x="51" y="22"/>
                    </a:cubicBezTo>
                    <a:cubicBezTo>
                      <a:pt x="51" y="22"/>
                      <a:pt x="51" y="22"/>
                      <a:pt x="51" y="22"/>
                    </a:cubicBezTo>
                    <a:cubicBezTo>
                      <a:pt x="51" y="22"/>
                      <a:pt x="51" y="22"/>
                      <a:pt x="51" y="22"/>
                    </a:cubicBezTo>
                    <a:cubicBezTo>
                      <a:pt x="51" y="22"/>
                      <a:pt x="51" y="22"/>
                      <a:pt x="51" y="22"/>
                    </a:cubicBezTo>
                    <a:cubicBezTo>
                      <a:pt x="51" y="22"/>
                      <a:pt x="51" y="22"/>
                      <a:pt x="51" y="22"/>
                    </a:cubicBezTo>
                    <a:cubicBezTo>
                      <a:pt x="51" y="22"/>
                      <a:pt x="51" y="22"/>
                      <a:pt x="51" y="22"/>
                    </a:cubicBezTo>
                    <a:cubicBezTo>
                      <a:pt x="51" y="22"/>
                      <a:pt x="51" y="22"/>
                      <a:pt x="51" y="22"/>
                    </a:cubicBezTo>
                    <a:cubicBezTo>
                      <a:pt x="51" y="22"/>
                      <a:pt x="51" y="22"/>
                      <a:pt x="50" y="22"/>
                    </a:cubicBezTo>
                    <a:cubicBezTo>
                      <a:pt x="50" y="22"/>
                      <a:pt x="50" y="22"/>
                      <a:pt x="50" y="22"/>
                    </a:cubicBezTo>
                    <a:cubicBezTo>
                      <a:pt x="50" y="22"/>
                      <a:pt x="50" y="23"/>
                      <a:pt x="50" y="23"/>
                    </a:cubicBezTo>
                    <a:cubicBezTo>
                      <a:pt x="50" y="23"/>
                      <a:pt x="50" y="23"/>
                      <a:pt x="50" y="23"/>
                    </a:cubicBezTo>
                    <a:cubicBezTo>
                      <a:pt x="50" y="23"/>
                      <a:pt x="50" y="23"/>
                      <a:pt x="50" y="23"/>
                    </a:cubicBezTo>
                    <a:cubicBezTo>
                      <a:pt x="50" y="23"/>
                      <a:pt x="50" y="23"/>
                      <a:pt x="50" y="23"/>
                    </a:cubicBezTo>
                    <a:cubicBezTo>
                      <a:pt x="50" y="23"/>
                      <a:pt x="50" y="23"/>
                      <a:pt x="50" y="23"/>
                    </a:cubicBezTo>
                    <a:cubicBezTo>
                      <a:pt x="50" y="23"/>
                      <a:pt x="50" y="23"/>
                      <a:pt x="50" y="23"/>
                    </a:cubicBezTo>
                    <a:cubicBezTo>
                      <a:pt x="50" y="23"/>
                      <a:pt x="50" y="23"/>
                      <a:pt x="50" y="23"/>
                    </a:cubicBezTo>
                    <a:cubicBezTo>
                      <a:pt x="50" y="23"/>
                      <a:pt x="50" y="23"/>
                      <a:pt x="50" y="23"/>
                    </a:cubicBezTo>
                    <a:cubicBezTo>
                      <a:pt x="50" y="23"/>
                      <a:pt x="50" y="23"/>
                      <a:pt x="50" y="23"/>
                    </a:cubicBezTo>
                    <a:cubicBezTo>
                      <a:pt x="50" y="23"/>
                      <a:pt x="50" y="23"/>
                      <a:pt x="50" y="23"/>
                    </a:cubicBezTo>
                    <a:cubicBezTo>
                      <a:pt x="50" y="23"/>
                      <a:pt x="50" y="23"/>
                      <a:pt x="50" y="23"/>
                    </a:cubicBezTo>
                    <a:cubicBezTo>
                      <a:pt x="50" y="23"/>
                      <a:pt x="50" y="23"/>
                      <a:pt x="50" y="23"/>
                    </a:cubicBezTo>
                    <a:cubicBezTo>
                      <a:pt x="50" y="23"/>
                      <a:pt x="50" y="23"/>
                      <a:pt x="50" y="23"/>
                    </a:cubicBezTo>
                    <a:cubicBezTo>
                      <a:pt x="50" y="23"/>
                      <a:pt x="49" y="23"/>
                      <a:pt x="49" y="23"/>
                    </a:cubicBezTo>
                    <a:cubicBezTo>
                      <a:pt x="49" y="23"/>
                      <a:pt x="49" y="23"/>
                      <a:pt x="49" y="23"/>
                    </a:cubicBezTo>
                    <a:cubicBezTo>
                      <a:pt x="49" y="23"/>
                      <a:pt x="49" y="24"/>
                      <a:pt x="49" y="24"/>
                    </a:cubicBezTo>
                    <a:cubicBezTo>
                      <a:pt x="49" y="24"/>
                      <a:pt x="50" y="24"/>
                      <a:pt x="50" y="24"/>
                    </a:cubicBezTo>
                    <a:cubicBezTo>
                      <a:pt x="50" y="24"/>
                      <a:pt x="50" y="24"/>
                      <a:pt x="50" y="24"/>
                    </a:cubicBezTo>
                    <a:cubicBezTo>
                      <a:pt x="50" y="24"/>
                      <a:pt x="50" y="24"/>
                      <a:pt x="50" y="24"/>
                    </a:cubicBezTo>
                    <a:cubicBezTo>
                      <a:pt x="50" y="24"/>
                      <a:pt x="50" y="24"/>
                      <a:pt x="50" y="24"/>
                    </a:cubicBezTo>
                    <a:cubicBezTo>
                      <a:pt x="50" y="24"/>
                      <a:pt x="50" y="24"/>
                      <a:pt x="50" y="24"/>
                    </a:cubicBezTo>
                    <a:cubicBezTo>
                      <a:pt x="50" y="24"/>
                      <a:pt x="50" y="24"/>
                      <a:pt x="50" y="24"/>
                    </a:cubicBezTo>
                    <a:cubicBezTo>
                      <a:pt x="50" y="24"/>
                      <a:pt x="50" y="24"/>
                      <a:pt x="50" y="24"/>
                    </a:cubicBezTo>
                    <a:cubicBezTo>
                      <a:pt x="50" y="24"/>
                      <a:pt x="50" y="24"/>
                      <a:pt x="50" y="24"/>
                    </a:cubicBezTo>
                    <a:cubicBezTo>
                      <a:pt x="50" y="24"/>
                      <a:pt x="50" y="24"/>
                      <a:pt x="50" y="24"/>
                    </a:cubicBezTo>
                    <a:cubicBezTo>
                      <a:pt x="49" y="24"/>
                      <a:pt x="49" y="24"/>
                      <a:pt x="49" y="24"/>
                    </a:cubicBezTo>
                    <a:cubicBezTo>
                      <a:pt x="49" y="24"/>
                      <a:pt x="49" y="24"/>
                      <a:pt x="49" y="24"/>
                    </a:cubicBezTo>
                    <a:cubicBezTo>
                      <a:pt x="49" y="24"/>
                      <a:pt x="49" y="24"/>
                      <a:pt x="49" y="24"/>
                    </a:cubicBezTo>
                    <a:cubicBezTo>
                      <a:pt x="49" y="24"/>
                      <a:pt x="49" y="24"/>
                      <a:pt x="49" y="24"/>
                    </a:cubicBezTo>
                    <a:cubicBezTo>
                      <a:pt x="49" y="24"/>
                      <a:pt x="49" y="24"/>
                      <a:pt x="49" y="24"/>
                    </a:cubicBezTo>
                    <a:cubicBezTo>
                      <a:pt x="49" y="24"/>
                      <a:pt x="49" y="24"/>
                      <a:pt x="49" y="24"/>
                    </a:cubicBezTo>
                    <a:cubicBezTo>
                      <a:pt x="49" y="24"/>
                      <a:pt x="49" y="24"/>
                      <a:pt x="49" y="24"/>
                    </a:cubicBezTo>
                    <a:cubicBezTo>
                      <a:pt x="49" y="24"/>
                      <a:pt x="49" y="24"/>
                      <a:pt x="49" y="25"/>
                    </a:cubicBezTo>
                    <a:cubicBezTo>
                      <a:pt x="49" y="25"/>
                      <a:pt x="49" y="25"/>
                      <a:pt x="49" y="25"/>
                    </a:cubicBezTo>
                    <a:cubicBezTo>
                      <a:pt x="49" y="25"/>
                      <a:pt x="49" y="25"/>
                      <a:pt x="49" y="25"/>
                    </a:cubicBezTo>
                    <a:cubicBezTo>
                      <a:pt x="49" y="25"/>
                      <a:pt x="49" y="25"/>
                      <a:pt x="49" y="25"/>
                    </a:cubicBezTo>
                    <a:cubicBezTo>
                      <a:pt x="49" y="25"/>
                      <a:pt x="49" y="25"/>
                      <a:pt x="49" y="25"/>
                    </a:cubicBezTo>
                    <a:cubicBezTo>
                      <a:pt x="49" y="25"/>
                      <a:pt x="49" y="25"/>
                      <a:pt x="49" y="25"/>
                    </a:cubicBezTo>
                    <a:cubicBezTo>
                      <a:pt x="48" y="25"/>
                      <a:pt x="49" y="25"/>
                      <a:pt x="49" y="25"/>
                    </a:cubicBezTo>
                    <a:cubicBezTo>
                      <a:pt x="49" y="25"/>
                      <a:pt x="49" y="25"/>
                      <a:pt x="49" y="25"/>
                    </a:cubicBezTo>
                    <a:cubicBezTo>
                      <a:pt x="49" y="25"/>
                      <a:pt x="49" y="25"/>
                      <a:pt x="49" y="25"/>
                    </a:cubicBezTo>
                    <a:cubicBezTo>
                      <a:pt x="49" y="25"/>
                      <a:pt x="49" y="25"/>
                      <a:pt x="48" y="25"/>
                    </a:cubicBezTo>
                    <a:cubicBezTo>
                      <a:pt x="48" y="25"/>
                      <a:pt x="48" y="25"/>
                      <a:pt x="48" y="25"/>
                    </a:cubicBezTo>
                    <a:cubicBezTo>
                      <a:pt x="48" y="25"/>
                      <a:pt x="48" y="25"/>
                      <a:pt x="48" y="25"/>
                    </a:cubicBezTo>
                    <a:cubicBezTo>
                      <a:pt x="48" y="25"/>
                      <a:pt x="48" y="25"/>
                      <a:pt x="48" y="25"/>
                    </a:cubicBezTo>
                    <a:cubicBezTo>
                      <a:pt x="48" y="25"/>
                      <a:pt x="48" y="25"/>
                      <a:pt x="48" y="25"/>
                    </a:cubicBezTo>
                    <a:cubicBezTo>
                      <a:pt x="48" y="25"/>
                      <a:pt x="48" y="25"/>
                      <a:pt x="48" y="25"/>
                    </a:cubicBezTo>
                    <a:cubicBezTo>
                      <a:pt x="48" y="25"/>
                      <a:pt x="48" y="25"/>
                      <a:pt x="48" y="25"/>
                    </a:cubicBezTo>
                    <a:cubicBezTo>
                      <a:pt x="48" y="25"/>
                      <a:pt x="48" y="25"/>
                      <a:pt x="48" y="25"/>
                    </a:cubicBezTo>
                    <a:cubicBezTo>
                      <a:pt x="48" y="25"/>
                      <a:pt x="48" y="25"/>
                      <a:pt x="48" y="25"/>
                    </a:cubicBezTo>
                    <a:cubicBezTo>
                      <a:pt x="48" y="25"/>
                      <a:pt x="48" y="25"/>
                      <a:pt x="48" y="25"/>
                    </a:cubicBezTo>
                    <a:cubicBezTo>
                      <a:pt x="48" y="25"/>
                      <a:pt x="48" y="25"/>
                      <a:pt x="48" y="26"/>
                    </a:cubicBezTo>
                    <a:cubicBezTo>
                      <a:pt x="48" y="26"/>
                      <a:pt x="48" y="26"/>
                      <a:pt x="48" y="26"/>
                    </a:cubicBezTo>
                    <a:cubicBezTo>
                      <a:pt x="48" y="26"/>
                      <a:pt x="48" y="26"/>
                      <a:pt x="48" y="26"/>
                    </a:cubicBezTo>
                    <a:cubicBezTo>
                      <a:pt x="48" y="26"/>
                      <a:pt x="48" y="26"/>
                      <a:pt x="48" y="26"/>
                    </a:cubicBezTo>
                    <a:cubicBezTo>
                      <a:pt x="49" y="26"/>
                      <a:pt x="49" y="25"/>
                      <a:pt x="49" y="25"/>
                    </a:cubicBezTo>
                    <a:cubicBezTo>
                      <a:pt x="49" y="25"/>
                      <a:pt x="49" y="25"/>
                      <a:pt x="49" y="25"/>
                    </a:cubicBezTo>
                    <a:cubicBezTo>
                      <a:pt x="49" y="25"/>
                      <a:pt x="49" y="25"/>
                      <a:pt x="49" y="25"/>
                    </a:cubicBezTo>
                    <a:cubicBezTo>
                      <a:pt x="49" y="26"/>
                      <a:pt x="49" y="26"/>
                      <a:pt x="49" y="26"/>
                    </a:cubicBezTo>
                    <a:cubicBezTo>
                      <a:pt x="49" y="26"/>
                      <a:pt x="49" y="26"/>
                      <a:pt x="48" y="26"/>
                    </a:cubicBezTo>
                    <a:cubicBezTo>
                      <a:pt x="48" y="26"/>
                      <a:pt x="48" y="26"/>
                      <a:pt x="48" y="26"/>
                    </a:cubicBezTo>
                    <a:cubicBezTo>
                      <a:pt x="48" y="26"/>
                      <a:pt x="48" y="26"/>
                      <a:pt x="48" y="26"/>
                    </a:cubicBezTo>
                    <a:cubicBezTo>
                      <a:pt x="48" y="26"/>
                      <a:pt x="48" y="26"/>
                      <a:pt x="48" y="26"/>
                    </a:cubicBezTo>
                    <a:cubicBezTo>
                      <a:pt x="48" y="26"/>
                      <a:pt x="48" y="26"/>
                      <a:pt x="48" y="26"/>
                    </a:cubicBezTo>
                    <a:cubicBezTo>
                      <a:pt x="48" y="26"/>
                      <a:pt x="48" y="26"/>
                      <a:pt x="48" y="26"/>
                    </a:cubicBezTo>
                    <a:cubicBezTo>
                      <a:pt x="48" y="26"/>
                      <a:pt x="48" y="26"/>
                      <a:pt x="48" y="26"/>
                    </a:cubicBezTo>
                    <a:cubicBezTo>
                      <a:pt x="48" y="26"/>
                      <a:pt x="48" y="26"/>
                      <a:pt x="48" y="26"/>
                    </a:cubicBezTo>
                    <a:cubicBezTo>
                      <a:pt x="48" y="26"/>
                      <a:pt x="48" y="26"/>
                      <a:pt x="48" y="26"/>
                    </a:cubicBezTo>
                    <a:cubicBezTo>
                      <a:pt x="48" y="26"/>
                      <a:pt x="48" y="26"/>
                      <a:pt x="48" y="26"/>
                    </a:cubicBezTo>
                    <a:cubicBezTo>
                      <a:pt x="48" y="26"/>
                      <a:pt x="48" y="26"/>
                      <a:pt x="48" y="26"/>
                    </a:cubicBezTo>
                    <a:cubicBezTo>
                      <a:pt x="48" y="26"/>
                      <a:pt x="47" y="26"/>
                      <a:pt x="47" y="26"/>
                    </a:cubicBezTo>
                    <a:cubicBezTo>
                      <a:pt x="47" y="26"/>
                      <a:pt x="47" y="26"/>
                      <a:pt x="47" y="26"/>
                    </a:cubicBezTo>
                    <a:cubicBezTo>
                      <a:pt x="47" y="26"/>
                      <a:pt x="47" y="26"/>
                      <a:pt x="47" y="26"/>
                    </a:cubicBezTo>
                    <a:cubicBezTo>
                      <a:pt x="47" y="26"/>
                      <a:pt x="47" y="26"/>
                      <a:pt x="47" y="26"/>
                    </a:cubicBezTo>
                    <a:cubicBezTo>
                      <a:pt x="47" y="26"/>
                      <a:pt x="47" y="26"/>
                      <a:pt x="47" y="26"/>
                    </a:cubicBezTo>
                    <a:cubicBezTo>
                      <a:pt x="47" y="26"/>
                      <a:pt x="48" y="26"/>
                      <a:pt x="48" y="26"/>
                    </a:cubicBezTo>
                    <a:cubicBezTo>
                      <a:pt x="48" y="26"/>
                      <a:pt x="48" y="26"/>
                      <a:pt x="48" y="26"/>
                    </a:cubicBezTo>
                    <a:cubicBezTo>
                      <a:pt x="48" y="26"/>
                      <a:pt x="48" y="26"/>
                      <a:pt x="47" y="26"/>
                    </a:cubicBezTo>
                    <a:cubicBezTo>
                      <a:pt x="47" y="26"/>
                      <a:pt x="47" y="26"/>
                      <a:pt x="47" y="26"/>
                    </a:cubicBezTo>
                    <a:cubicBezTo>
                      <a:pt x="47" y="26"/>
                      <a:pt x="47" y="26"/>
                      <a:pt x="47" y="27"/>
                    </a:cubicBezTo>
                    <a:cubicBezTo>
                      <a:pt x="47" y="27"/>
                      <a:pt x="47" y="27"/>
                      <a:pt x="47" y="27"/>
                    </a:cubicBezTo>
                    <a:cubicBezTo>
                      <a:pt x="47" y="27"/>
                      <a:pt x="47" y="27"/>
                      <a:pt x="47" y="27"/>
                    </a:cubicBezTo>
                    <a:cubicBezTo>
                      <a:pt x="47" y="27"/>
                      <a:pt x="47" y="27"/>
                      <a:pt x="47" y="27"/>
                    </a:cubicBezTo>
                    <a:cubicBezTo>
                      <a:pt x="47" y="27"/>
                      <a:pt x="47" y="27"/>
                      <a:pt x="47" y="27"/>
                    </a:cubicBezTo>
                    <a:cubicBezTo>
                      <a:pt x="47" y="27"/>
                      <a:pt x="47" y="27"/>
                      <a:pt x="47" y="27"/>
                    </a:cubicBezTo>
                    <a:cubicBezTo>
                      <a:pt x="47" y="27"/>
                      <a:pt x="47" y="27"/>
                      <a:pt x="47" y="27"/>
                    </a:cubicBezTo>
                    <a:cubicBezTo>
                      <a:pt x="47" y="27"/>
                      <a:pt x="47" y="27"/>
                      <a:pt x="47" y="27"/>
                    </a:cubicBezTo>
                    <a:cubicBezTo>
                      <a:pt x="47" y="27"/>
                      <a:pt x="47" y="27"/>
                      <a:pt x="47" y="27"/>
                    </a:cubicBezTo>
                    <a:cubicBezTo>
                      <a:pt x="47" y="27"/>
                      <a:pt x="46" y="27"/>
                      <a:pt x="46" y="27"/>
                    </a:cubicBezTo>
                    <a:cubicBezTo>
                      <a:pt x="46" y="27"/>
                      <a:pt x="46" y="27"/>
                      <a:pt x="46" y="27"/>
                    </a:cubicBezTo>
                    <a:cubicBezTo>
                      <a:pt x="46" y="27"/>
                      <a:pt x="46" y="27"/>
                      <a:pt x="46" y="27"/>
                    </a:cubicBezTo>
                    <a:cubicBezTo>
                      <a:pt x="46" y="27"/>
                      <a:pt x="46" y="27"/>
                      <a:pt x="46" y="27"/>
                    </a:cubicBezTo>
                    <a:cubicBezTo>
                      <a:pt x="46" y="27"/>
                      <a:pt x="46" y="27"/>
                      <a:pt x="46" y="27"/>
                    </a:cubicBezTo>
                    <a:cubicBezTo>
                      <a:pt x="46" y="27"/>
                      <a:pt x="46" y="27"/>
                      <a:pt x="46" y="27"/>
                    </a:cubicBezTo>
                    <a:cubicBezTo>
                      <a:pt x="46" y="27"/>
                      <a:pt x="46" y="27"/>
                      <a:pt x="46" y="27"/>
                    </a:cubicBezTo>
                    <a:cubicBezTo>
                      <a:pt x="46" y="27"/>
                      <a:pt x="46" y="27"/>
                      <a:pt x="46" y="27"/>
                    </a:cubicBezTo>
                    <a:cubicBezTo>
                      <a:pt x="46" y="27"/>
                      <a:pt x="46" y="27"/>
                      <a:pt x="46" y="27"/>
                    </a:cubicBezTo>
                    <a:cubicBezTo>
                      <a:pt x="46" y="27"/>
                      <a:pt x="46" y="27"/>
                      <a:pt x="46" y="28"/>
                    </a:cubicBezTo>
                    <a:cubicBezTo>
                      <a:pt x="46" y="28"/>
                      <a:pt x="46" y="28"/>
                      <a:pt x="46" y="28"/>
                    </a:cubicBezTo>
                    <a:cubicBezTo>
                      <a:pt x="46" y="28"/>
                      <a:pt x="46" y="28"/>
                      <a:pt x="46" y="28"/>
                    </a:cubicBezTo>
                    <a:cubicBezTo>
                      <a:pt x="46" y="28"/>
                      <a:pt x="46" y="28"/>
                      <a:pt x="45" y="28"/>
                    </a:cubicBezTo>
                    <a:cubicBezTo>
                      <a:pt x="45" y="28"/>
                      <a:pt x="45" y="28"/>
                      <a:pt x="45" y="28"/>
                    </a:cubicBezTo>
                    <a:cubicBezTo>
                      <a:pt x="45" y="28"/>
                      <a:pt x="45" y="28"/>
                      <a:pt x="45" y="28"/>
                    </a:cubicBezTo>
                    <a:cubicBezTo>
                      <a:pt x="45" y="28"/>
                      <a:pt x="45" y="28"/>
                      <a:pt x="45" y="28"/>
                    </a:cubicBezTo>
                    <a:cubicBezTo>
                      <a:pt x="45" y="28"/>
                      <a:pt x="45" y="28"/>
                      <a:pt x="45" y="28"/>
                    </a:cubicBezTo>
                    <a:cubicBezTo>
                      <a:pt x="45" y="28"/>
                      <a:pt x="45" y="28"/>
                      <a:pt x="45" y="28"/>
                    </a:cubicBezTo>
                    <a:cubicBezTo>
                      <a:pt x="45" y="28"/>
                      <a:pt x="46" y="28"/>
                      <a:pt x="46" y="28"/>
                    </a:cubicBezTo>
                    <a:cubicBezTo>
                      <a:pt x="46" y="28"/>
                      <a:pt x="46" y="28"/>
                      <a:pt x="46" y="28"/>
                    </a:cubicBezTo>
                    <a:cubicBezTo>
                      <a:pt x="46" y="28"/>
                      <a:pt x="46" y="28"/>
                      <a:pt x="46" y="28"/>
                    </a:cubicBezTo>
                    <a:cubicBezTo>
                      <a:pt x="45" y="28"/>
                      <a:pt x="45" y="28"/>
                      <a:pt x="45" y="28"/>
                    </a:cubicBezTo>
                    <a:cubicBezTo>
                      <a:pt x="45" y="28"/>
                      <a:pt x="45" y="28"/>
                      <a:pt x="45" y="28"/>
                    </a:cubicBezTo>
                    <a:cubicBezTo>
                      <a:pt x="45" y="28"/>
                      <a:pt x="45" y="28"/>
                      <a:pt x="46" y="28"/>
                    </a:cubicBezTo>
                    <a:cubicBezTo>
                      <a:pt x="46" y="28"/>
                      <a:pt x="46" y="28"/>
                      <a:pt x="46" y="28"/>
                    </a:cubicBezTo>
                    <a:cubicBezTo>
                      <a:pt x="46" y="28"/>
                      <a:pt x="46" y="28"/>
                      <a:pt x="46" y="28"/>
                    </a:cubicBezTo>
                    <a:cubicBezTo>
                      <a:pt x="46" y="28"/>
                      <a:pt x="46" y="28"/>
                      <a:pt x="46" y="28"/>
                    </a:cubicBezTo>
                    <a:cubicBezTo>
                      <a:pt x="46" y="28"/>
                      <a:pt x="46" y="28"/>
                      <a:pt x="46" y="28"/>
                    </a:cubicBezTo>
                    <a:cubicBezTo>
                      <a:pt x="46" y="28"/>
                      <a:pt x="46" y="28"/>
                      <a:pt x="46" y="28"/>
                    </a:cubicBezTo>
                    <a:cubicBezTo>
                      <a:pt x="47" y="28"/>
                      <a:pt x="47" y="28"/>
                      <a:pt x="47" y="28"/>
                    </a:cubicBezTo>
                    <a:cubicBezTo>
                      <a:pt x="47" y="28"/>
                      <a:pt x="47" y="28"/>
                      <a:pt x="47" y="28"/>
                    </a:cubicBezTo>
                    <a:cubicBezTo>
                      <a:pt x="47" y="28"/>
                      <a:pt x="47" y="28"/>
                      <a:pt x="47" y="28"/>
                    </a:cubicBezTo>
                    <a:cubicBezTo>
                      <a:pt x="47" y="28"/>
                      <a:pt x="47" y="28"/>
                      <a:pt x="47" y="28"/>
                    </a:cubicBezTo>
                    <a:cubicBezTo>
                      <a:pt x="47" y="28"/>
                      <a:pt x="46" y="28"/>
                      <a:pt x="46" y="29"/>
                    </a:cubicBezTo>
                    <a:cubicBezTo>
                      <a:pt x="46" y="29"/>
                      <a:pt x="46" y="29"/>
                      <a:pt x="45" y="29"/>
                    </a:cubicBezTo>
                    <a:cubicBezTo>
                      <a:pt x="45" y="29"/>
                      <a:pt x="45" y="29"/>
                      <a:pt x="45" y="29"/>
                    </a:cubicBezTo>
                    <a:cubicBezTo>
                      <a:pt x="45" y="29"/>
                      <a:pt x="45" y="29"/>
                      <a:pt x="45" y="28"/>
                    </a:cubicBezTo>
                    <a:cubicBezTo>
                      <a:pt x="45" y="28"/>
                      <a:pt x="45" y="28"/>
                      <a:pt x="45" y="28"/>
                    </a:cubicBezTo>
                    <a:cubicBezTo>
                      <a:pt x="45" y="28"/>
                      <a:pt x="45" y="28"/>
                      <a:pt x="45" y="28"/>
                    </a:cubicBezTo>
                    <a:cubicBezTo>
                      <a:pt x="45" y="28"/>
                      <a:pt x="45" y="28"/>
                      <a:pt x="45" y="29"/>
                    </a:cubicBezTo>
                    <a:cubicBezTo>
                      <a:pt x="45" y="29"/>
                      <a:pt x="45" y="29"/>
                      <a:pt x="45" y="29"/>
                    </a:cubicBezTo>
                    <a:cubicBezTo>
                      <a:pt x="45" y="29"/>
                      <a:pt x="45" y="29"/>
                      <a:pt x="45" y="29"/>
                    </a:cubicBezTo>
                    <a:cubicBezTo>
                      <a:pt x="45" y="29"/>
                      <a:pt x="45" y="29"/>
                      <a:pt x="45" y="29"/>
                    </a:cubicBezTo>
                    <a:cubicBezTo>
                      <a:pt x="45" y="29"/>
                      <a:pt x="45" y="29"/>
                      <a:pt x="45" y="29"/>
                    </a:cubicBezTo>
                    <a:cubicBezTo>
                      <a:pt x="45" y="29"/>
                      <a:pt x="45" y="29"/>
                      <a:pt x="45" y="29"/>
                    </a:cubicBezTo>
                    <a:cubicBezTo>
                      <a:pt x="45" y="29"/>
                      <a:pt x="45" y="29"/>
                      <a:pt x="45" y="29"/>
                    </a:cubicBezTo>
                    <a:cubicBezTo>
                      <a:pt x="45" y="29"/>
                      <a:pt x="45" y="29"/>
                      <a:pt x="45" y="29"/>
                    </a:cubicBezTo>
                    <a:cubicBezTo>
                      <a:pt x="45" y="29"/>
                      <a:pt x="45" y="29"/>
                      <a:pt x="45" y="29"/>
                    </a:cubicBezTo>
                    <a:cubicBezTo>
                      <a:pt x="45" y="29"/>
                      <a:pt x="45" y="29"/>
                      <a:pt x="45" y="29"/>
                    </a:cubicBezTo>
                    <a:cubicBezTo>
                      <a:pt x="45" y="29"/>
                      <a:pt x="45" y="29"/>
                      <a:pt x="45" y="29"/>
                    </a:cubicBezTo>
                    <a:cubicBezTo>
                      <a:pt x="45" y="29"/>
                      <a:pt x="45" y="29"/>
                      <a:pt x="44" y="29"/>
                    </a:cubicBezTo>
                    <a:cubicBezTo>
                      <a:pt x="44" y="29"/>
                      <a:pt x="44" y="29"/>
                      <a:pt x="44" y="29"/>
                    </a:cubicBezTo>
                    <a:cubicBezTo>
                      <a:pt x="44" y="29"/>
                      <a:pt x="44" y="29"/>
                      <a:pt x="44" y="29"/>
                    </a:cubicBezTo>
                    <a:cubicBezTo>
                      <a:pt x="44" y="29"/>
                      <a:pt x="44" y="29"/>
                      <a:pt x="44" y="29"/>
                    </a:cubicBezTo>
                    <a:cubicBezTo>
                      <a:pt x="44" y="29"/>
                      <a:pt x="44" y="29"/>
                      <a:pt x="44" y="29"/>
                    </a:cubicBezTo>
                    <a:cubicBezTo>
                      <a:pt x="44" y="29"/>
                      <a:pt x="44" y="29"/>
                      <a:pt x="44" y="29"/>
                    </a:cubicBezTo>
                    <a:cubicBezTo>
                      <a:pt x="44" y="29"/>
                      <a:pt x="44" y="29"/>
                      <a:pt x="44" y="29"/>
                    </a:cubicBezTo>
                    <a:cubicBezTo>
                      <a:pt x="44" y="29"/>
                      <a:pt x="44" y="29"/>
                      <a:pt x="44" y="29"/>
                    </a:cubicBezTo>
                    <a:cubicBezTo>
                      <a:pt x="44" y="29"/>
                      <a:pt x="44" y="29"/>
                      <a:pt x="44" y="29"/>
                    </a:cubicBezTo>
                    <a:cubicBezTo>
                      <a:pt x="44" y="29"/>
                      <a:pt x="44" y="29"/>
                      <a:pt x="44" y="29"/>
                    </a:cubicBezTo>
                    <a:cubicBezTo>
                      <a:pt x="44" y="29"/>
                      <a:pt x="44" y="29"/>
                      <a:pt x="44" y="29"/>
                    </a:cubicBezTo>
                    <a:cubicBezTo>
                      <a:pt x="44" y="29"/>
                      <a:pt x="44" y="29"/>
                      <a:pt x="44" y="29"/>
                    </a:cubicBezTo>
                    <a:cubicBezTo>
                      <a:pt x="44" y="29"/>
                      <a:pt x="44" y="29"/>
                      <a:pt x="44" y="30"/>
                    </a:cubicBezTo>
                    <a:cubicBezTo>
                      <a:pt x="44" y="30"/>
                      <a:pt x="44" y="30"/>
                      <a:pt x="44" y="30"/>
                    </a:cubicBezTo>
                    <a:cubicBezTo>
                      <a:pt x="44" y="30"/>
                      <a:pt x="44" y="29"/>
                      <a:pt x="44" y="29"/>
                    </a:cubicBezTo>
                    <a:cubicBezTo>
                      <a:pt x="44" y="29"/>
                      <a:pt x="44" y="29"/>
                      <a:pt x="44" y="29"/>
                    </a:cubicBezTo>
                    <a:cubicBezTo>
                      <a:pt x="44" y="29"/>
                      <a:pt x="44" y="29"/>
                      <a:pt x="44" y="29"/>
                    </a:cubicBezTo>
                    <a:cubicBezTo>
                      <a:pt x="44" y="29"/>
                      <a:pt x="44" y="29"/>
                      <a:pt x="44" y="29"/>
                    </a:cubicBezTo>
                    <a:cubicBezTo>
                      <a:pt x="44" y="29"/>
                      <a:pt x="44" y="29"/>
                      <a:pt x="44" y="29"/>
                    </a:cubicBezTo>
                    <a:cubicBezTo>
                      <a:pt x="44" y="30"/>
                      <a:pt x="44" y="30"/>
                      <a:pt x="44" y="30"/>
                    </a:cubicBezTo>
                    <a:cubicBezTo>
                      <a:pt x="44" y="30"/>
                      <a:pt x="44" y="30"/>
                      <a:pt x="44" y="30"/>
                    </a:cubicBezTo>
                    <a:cubicBezTo>
                      <a:pt x="44" y="30"/>
                      <a:pt x="44" y="30"/>
                      <a:pt x="44" y="30"/>
                    </a:cubicBezTo>
                    <a:cubicBezTo>
                      <a:pt x="44" y="30"/>
                      <a:pt x="44" y="30"/>
                      <a:pt x="44" y="30"/>
                    </a:cubicBezTo>
                    <a:cubicBezTo>
                      <a:pt x="44" y="30"/>
                      <a:pt x="44" y="30"/>
                      <a:pt x="44" y="30"/>
                    </a:cubicBezTo>
                    <a:cubicBezTo>
                      <a:pt x="44" y="30"/>
                      <a:pt x="44" y="29"/>
                      <a:pt x="43" y="29"/>
                    </a:cubicBezTo>
                    <a:cubicBezTo>
                      <a:pt x="43" y="29"/>
                      <a:pt x="43" y="29"/>
                      <a:pt x="43" y="29"/>
                    </a:cubicBezTo>
                    <a:cubicBezTo>
                      <a:pt x="43" y="29"/>
                      <a:pt x="43" y="29"/>
                      <a:pt x="43" y="29"/>
                    </a:cubicBezTo>
                    <a:cubicBezTo>
                      <a:pt x="43" y="29"/>
                      <a:pt x="43" y="29"/>
                      <a:pt x="43" y="29"/>
                    </a:cubicBezTo>
                    <a:cubicBezTo>
                      <a:pt x="43" y="29"/>
                      <a:pt x="43" y="29"/>
                      <a:pt x="43" y="29"/>
                    </a:cubicBezTo>
                    <a:cubicBezTo>
                      <a:pt x="43" y="29"/>
                      <a:pt x="43" y="29"/>
                      <a:pt x="43" y="29"/>
                    </a:cubicBezTo>
                    <a:cubicBezTo>
                      <a:pt x="43" y="29"/>
                      <a:pt x="43" y="29"/>
                      <a:pt x="43" y="29"/>
                    </a:cubicBezTo>
                    <a:cubicBezTo>
                      <a:pt x="43" y="29"/>
                      <a:pt x="43" y="29"/>
                      <a:pt x="43" y="29"/>
                    </a:cubicBezTo>
                    <a:cubicBezTo>
                      <a:pt x="43" y="30"/>
                      <a:pt x="43" y="30"/>
                      <a:pt x="43" y="30"/>
                    </a:cubicBezTo>
                    <a:cubicBezTo>
                      <a:pt x="43" y="30"/>
                      <a:pt x="43" y="30"/>
                      <a:pt x="43" y="30"/>
                    </a:cubicBezTo>
                    <a:cubicBezTo>
                      <a:pt x="43" y="30"/>
                      <a:pt x="43" y="30"/>
                      <a:pt x="43" y="30"/>
                    </a:cubicBezTo>
                    <a:cubicBezTo>
                      <a:pt x="43" y="30"/>
                      <a:pt x="43" y="30"/>
                      <a:pt x="43" y="30"/>
                    </a:cubicBezTo>
                    <a:cubicBezTo>
                      <a:pt x="43" y="30"/>
                      <a:pt x="43" y="30"/>
                      <a:pt x="43" y="30"/>
                    </a:cubicBezTo>
                    <a:cubicBezTo>
                      <a:pt x="43" y="30"/>
                      <a:pt x="43" y="30"/>
                      <a:pt x="43" y="30"/>
                    </a:cubicBezTo>
                    <a:cubicBezTo>
                      <a:pt x="43" y="30"/>
                      <a:pt x="43" y="30"/>
                      <a:pt x="43" y="30"/>
                    </a:cubicBezTo>
                    <a:cubicBezTo>
                      <a:pt x="43" y="30"/>
                      <a:pt x="43" y="30"/>
                      <a:pt x="43" y="30"/>
                    </a:cubicBezTo>
                    <a:cubicBezTo>
                      <a:pt x="43" y="30"/>
                      <a:pt x="43" y="30"/>
                      <a:pt x="43" y="30"/>
                    </a:cubicBezTo>
                    <a:cubicBezTo>
                      <a:pt x="43" y="30"/>
                      <a:pt x="43" y="30"/>
                      <a:pt x="43" y="30"/>
                    </a:cubicBezTo>
                    <a:cubicBezTo>
                      <a:pt x="43" y="30"/>
                      <a:pt x="43" y="30"/>
                      <a:pt x="43" y="30"/>
                    </a:cubicBezTo>
                    <a:cubicBezTo>
                      <a:pt x="43" y="30"/>
                      <a:pt x="43" y="30"/>
                      <a:pt x="43" y="30"/>
                    </a:cubicBezTo>
                    <a:cubicBezTo>
                      <a:pt x="43" y="30"/>
                      <a:pt x="43" y="30"/>
                      <a:pt x="43" y="30"/>
                    </a:cubicBezTo>
                    <a:cubicBezTo>
                      <a:pt x="43" y="30"/>
                      <a:pt x="43" y="30"/>
                      <a:pt x="43" y="30"/>
                    </a:cubicBezTo>
                    <a:cubicBezTo>
                      <a:pt x="43" y="30"/>
                      <a:pt x="43" y="30"/>
                      <a:pt x="43" y="30"/>
                    </a:cubicBezTo>
                    <a:cubicBezTo>
                      <a:pt x="43" y="30"/>
                      <a:pt x="43" y="30"/>
                      <a:pt x="43" y="30"/>
                    </a:cubicBezTo>
                    <a:cubicBezTo>
                      <a:pt x="43" y="30"/>
                      <a:pt x="43" y="30"/>
                      <a:pt x="43" y="30"/>
                    </a:cubicBezTo>
                    <a:cubicBezTo>
                      <a:pt x="43" y="30"/>
                      <a:pt x="43" y="30"/>
                      <a:pt x="42" y="30"/>
                    </a:cubicBezTo>
                    <a:cubicBezTo>
                      <a:pt x="42" y="30"/>
                      <a:pt x="42" y="30"/>
                      <a:pt x="42" y="30"/>
                    </a:cubicBezTo>
                    <a:cubicBezTo>
                      <a:pt x="42" y="30"/>
                      <a:pt x="42" y="30"/>
                      <a:pt x="42" y="30"/>
                    </a:cubicBezTo>
                    <a:cubicBezTo>
                      <a:pt x="42" y="30"/>
                      <a:pt x="42" y="30"/>
                      <a:pt x="42" y="30"/>
                    </a:cubicBezTo>
                    <a:cubicBezTo>
                      <a:pt x="42" y="30"/>
                      <a:pt x="42" y="30"/>
                      <a:pt x="42" y="30"/>
                    </a:cubicBezTo>
                    <a:cubicBezTo>
                      <a:pt x="42" y="30"/>
                      <a:pt x="42" y="30"/>
                      <a:pt x="42" y="30"/>
                    </a:cubicBezTo>
                    <a:cubicBezTo>
                      <a:pt x="42" y="30"/>
                      <a:pt x="42" y="30"/>
                      <a:pt x="42" y="30"/>
                    </a:cubicBezTo>
                    <a:cubicBezTo>
                      <a:pt x="42" y="30"/>
                      <a:pt x="42" y="30"/>
                      <a:pt x="42" y="30"/>
                    </a:cubicBezTo>
                    <a:cubicBezTo>
                      <a:pt x="42" y="30"/>
                      <a:pt x="42" y="30"/>
                      <a:pt x="42" y="30"/>
                    </a:cubicBezTo>
                    <a:cubicBezTo>
                      <a:pt x="42" y="30"/>
                      <a:pt x="42" y="30"/>
                      <a:pt x="42" y="30"/>
                    </a:cubicBezTo>
                    <a:cubicBezTo>
                      <a:pt x="42" y="30"/>
                      <a:pt x="42" y="30"/>
                      <a:pt x="42" y="31"/>
                    </a:cubicBezTo>
                    <a:cubicBezTo>
                      <a:pt x="42" y="31"/>
                      <a:pt x="42" y="31"/>
                      <a:pt x="42" y="31"/>
                    </a:cubicBezTo>
                    <a:cubicBezTo>
                      <a:pt x="42" y="31"/>
                      <a:pt x="42" y="31"/>
                      <a:pt x="42" y="31"/>
                    </a:cubicBezTo>
                    <a:cubicBezTo>
                      <a:pt x="42" y="31"/>
                      <a:pt x="42" y="31"/>
                      <a:pt x="42" y="31"/>
                    </a:cubicBezTo>
                    <a:cubicBezTo>
                      <a:pt x="42" y="31"/>
                      <a:pt x="42" y="31"/>
                      <a:pt x="42" y="31"/>
                    </a:cubicBezTo>
                    <a:cubicBezTo>
                      <a:pt x="42" y="31"/>
                      <a:pt x="42" y="31"/>
                      <a:pt x="42" y="31"/>
                    </a:cubicBezTo>
                    <a:cubicBezTo>
                      <a:pt x="42" y="31"/>
                      <a:pt x="42" y="31"/>
                      <a:pt x="42" y="31"/>
                    </a:cubicBezTo>
                    <a:cubicBezTo>
                      <a:pt x="42" y="31"/>
                      <a:pt x="42" y="31"/>
                      <a:pt x="42" y="30"/>
                    </a:cubicBezTo>
                    <a:cubicBezTo>
                      <a:pt x="42" y="30"/>
                      <a:pt x="42" y="30"/>
                      <a:pt x="42" y="30"/>
                    </a:cubicBezTo>
                    <a:cubicBezTo>
                      <a:pt x="42" y="30"/>
                      <a:pt x="42" y="30"/>
                      <a:pt x="42" y="30"/>
                    </a:cubicBezTo>
                    <a:cubicBezTo>
                      <a:pt x="42" y="30"/>
                      <a:pt x="42" y="30"/>
                      <a:pt x="42" y="31"/>
                    </a:cubicBezTo>
                    <a:cubicBezTo>
                      <a:pt x="42" y="31"/>
                      <a:pt x="42" y="31"/>
                      <a:pt x="42" y="31"/>
                    </a:cubicBezTo>
                    <a:cubicBezTo>
                      <a:pt x="42" y="31"/>
                      <a:pt x="42" y="31"/>
                      <a:pt x="42" y="31"/>
                    </a:cubicBezTo>
                    <a:cubicBezTo>
                      <a:pt x="42" y="31"/>
                      <a:pt x="42" y="31"/>
                      <a:pt x="42" y="31"/>
                    </a:cubicBezTo>
                    <a:cubicBezTo>
                      <a:pt x="42" y="31"/>
                      <a:pt x="42" y="31"/>
                      <a:pt x="42" y="31"/>
                    </a:cubicBezTo>
                    <a:cubicBezTo>
                      <a:pt x="42" y="30"/>
                      <a:pt x="42" y="30"/>
                      <a:pt x="42" y="30"/>
                    </a:cubicBezTo>
                    <a:cubicBezTo>
                      <a:pt x="42" y="30"/>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2" y="31"/>
                      <a:pt x="42" y="31"/>
                    </a:cubicBezTo>
                    <a:cubicBezTo>
                      <a:pt x="42" y="31"/>
                      <a:pt x="42" y="31"/>
                      <a:pt x="42" y="31"/>
                    </a:cubicBezTo>
                    <a:cubicBezTo>
                      <a:pt x="42" y="31"/>
                      <a:pt x="42" y="31"/>
                      <a:pt x="42" y="31"/>
                    </a:cubicBezTo>
                    <a:cubicBezTo>
                      <a:pt x="42" y="31"/>
                      <a:pt x="42" y="31"/>
                      <a:pt x="42" y="31"/>
                    </a:cubicBezTo>
                    <a:cubicBezTo>
                      <a:pt x="42" y="31"/>
                      <a:pt x="42" y="31"/>
                      <a:pt x="42" y="31"/>
                    </a:cubicBezTo>
                    <a:cubicBezTo>
                      <a:pt x="42" y="31"/>
                      <a:pt x="42" y="31"/>
                      <a:pt x="42" y="31"/>
                    </a:cubicBezTo>
                    <a:cubicBezTo>
                      <a:pt x="42" y="31"/>
                      <a:pt x="42" y="31"/>
                      <a:pt x="42"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1" y="31"/>
                    </a:cubicBezTo>
                    <a:cubicBezTo>
                      <a:pt x="41" y="31"/>
                      <a:pt x="41" y="31"/>
                      <a:pt x="40" y="31"/>
                    </a:cubicBezTo>
                    <a:cubicBezTo>
                      <a:pt x="40" y="31"/>
                      <a:pt x="40" y="31"/>
                      <a:pt x="40" y="31"/>
                    </a:cubicBezTo>
                    <a:cubicBezTo>
                      <a:pt x="40" y="31"/>
                      <a:pt x="40" y="31"/>
                      <a:pt x="40" y="31"/>
                    </a:cubicBezTo>
                    <a:cubicBezTo>
                      <a:pt x="40" y="32"/>
                      <a:pt x="41" y="32"/>
                      <a:pt x="41" y="32"/>
                    </a:cubicBezTo>
                    <a:cubicBezTo>
                      <a:pt x="41" y="32"/>
                      <a:pt x="41" y="32"/>
                      <a:pt x="41" y="32"/>
                    </a:cubicBezTo>
                    <a:cubicBezTo>
                      <a:pt x="41" y="32"/>
                      <a:pt x="41" y="32"/>
                      <a:pt x="41" y="32"/>
                    </a:cubicBezTo>
                    <a:cubicBezTo>
                      <a:pt x="41" y="32"/>
                      <a:pt x="41" y="32"/>
                      <a:pt x="41" y="32"/>
                    </a:cubicBezTo>
                    <a:cubicBezTo>
                      <a:pt x="41" y="32"/>
                      <a:pt x="41" y="32"/>
                      <a:pt x="41"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2"/>
                      <a:pt x="40" y="32"/>
                    </a:cubicBezTo>
                    <a:cubicBezTo>
                      <a:pt x="40" y="32"/>
                      <a:pt x="40" y="33"/>
                      <a:pt x="40" y="33"/>
                    </a:cubicBezTo>
                    <a:cubicBezTo>
                      <a:pt x="40" y="33"/>
                      <a:pt x="41" y="32"/>
                      <a:pt x="41" y="32"/>
                    </a:cubicBezTo>
                    <a:cubicBezTo>
                      <a:pt x="41" y="32"/>
                      <a:pt x="41" y="32"/>
                      <a:pt x="41" y="32"/>
                    </a:cubicBezTo>
                    <a:cubicBezTo>
                      <a:pt x="41" y="32"/>
                      <a:pt x="41" y="32"/>
                      <a:pt x="41" y="32"/>
                    </a:cubicBezTo>
                    <a:cubicBezTo>
                      <a:pt x="41" y="32"/>
                      <a:pt x="41" y="32"/>
                      <a:pt x="41" y="32"/>
                    </a:cubicBezTo>
                    <a:cubicBezTo>
                      <a:pt x="41" y="32"/>
                      <a:pt x="41" y="32"/>
                      <a:pt x="41" y="32"/>
                    </a:cubicBezTo>
                    <a:cubicBezTo>
                      <a:pt x="41" y="32"/>
                      <a:pt x="41" y="32"/>
                      <a:pt x="42" y="32"/>
                    </a:cubicBezTo>
                    <a:cubicBezTo>
                      <a:pt x="42" y="32"/>
                      <a:pt x="42" y="32"/>
                      <a:pt x="42" y="32"/>
                    </a:cubicBezTo>
                    <a:cubicBezTo>
                      <a:pt x="42" y="32"/>
                      <a:pt x="42" y="32"/>
                      <a:pt x="42" y="32"/>
                    </a:cubicBezTo>
                    <a:cubicBezTo>
                      <a:pt x="42" y="32"/>
                      <a:pt x="42" y="32"/>
                      <a:pt x="42" y="32"/>
                    </a:cubicBezTo>
                    <a:cubicBezTo>
                      <a:pt x="42" y="32"/>
                      <a:pt x="42" y="32"/>
                      <a:pt x="42" y="32"/>
                    </a:cubicBezTo>
                    <a:cubicBezTo>
                      <a:pt x="42" y="32"/>
                      <a:pt x="42" y="32"/>
                      <a:pt x="42" y="32"/>
                    </a:cubicBezTo>
                    <a:cubicBezTo>
                      <a:pt x="42" y="32"/>
                      <a:pt x="42" y="32"/>
                      <a:pt x="42" y="32"/>
                    </a:cubicBezTo>
                    <a:cubicBezTo>
                      <a:pt x="42" y="32"/>
                      <a:pt x="42" y="32"/>
                      <a:pt x="42" y="32"/>
                    </a:cubicBezTo>
                    <a:cubicBezTo>
                      <a:pt x="42" y="32"/>
                      <a:pt x="42" y="32"/>
                      <a:pt x="42" y="32"/>
                    </a:cubicBezTo>
                    <a:cubicBezTo>
                      <a:pt x="42" y="32"/>
                      <a:pt x="42" y="32"/>
                      <a:pt x="42" y="33"/>
                    </a:cubicBezTo>
                    <a:cubicBezTo>
                      <a:pt x="42" y="33"/>
                      <a:pt x="42" y="33"/>
                      <a:pt x="42" y="33"/>
                    </a:cubicBezTo>
                    <a:cubicBezTo>
                      <a:pt x="42" y="33"/>
                      <a:pt x="42" y="33"/>
                      <a:pt x="42" y="33"/>
                    </a:cubicBezTo>
                    <a:cubicBezTo>
                      <a:pt x="42" y="33"/>
                      <a:pt x="42" y="33"/>
                      <a:pt x="42" y="33"/>
                    </a:cubicBezTo>
                    <a:cubicBezTo>
                      <a:pt x="42" y="33"/>
                      <a:pt x="42" y="33"/>
                      <a:pt x="42" y="33"/>
                    </a:cubicBezTo>
                    <a:cubicBezTo>
                      <a:pt x="42" y="33"/>
                      <a:pt x="42" y="33"/>
                      <a:pt x="42" y="33"/>
                    </a:cubicBezTo>
                    <a:cubicBezTo>
                      <a:pt x="42" y="33"/>
                      <a:pt x="42" y="33"/>
                      <a:pt x="42" y="33"/>
                    </a:cubicBezTo>
                    <a:cubicBezTo>
                      <a:pt x="42" y="33"/>
                      <a:pt x="42" y="33"/>
                      <a:pt x="42" y="33"/>
                    </a:cubicBezTo>
                    <a:cubicBezTo>
                      <a:pt x="42" y="33"/>
                      <a:pt x="42" y="33"/>
                      <a:pt x="42" y="33"/>
                    </a:cubicBezTo>
                    <a:cubicBezTo>
                      <a:pt x="42" y="32"/>
                      <a:pt x="42" y="32"/>
                      <a:pt x="42" y="32"/>
                    </a:cubicBezTo>
                    <a:cubicBezTo>
                      <a:pt x="42" y="32"/>
                      <a:pt x="42" y="32"/>
                      <a:pt x="42" y="32"/>
                    </a:cubicBezTo>
                    <a:cubicBezTo>
                      <a:pt x="41" y="32"/>
                      <a:pt x="41" y="32"/>
                      <a:pt x="41" y="32"/>
                    </a:cubicBezTo>
                    <a:cubicBezTo>
                      <a:pt x="41" y="32"/>
                      <a:pt x="41" y="33"/>
                      <a:pt x="41" y="33"/>
                    </a:cubicBezTo>
                    <a:cubicBezTo>
                      <a:pt x="41" y="33"/>
                      <a:pt x="41" y="33"/>
                      <a:pt x="41" y="33"/>
                    </a:cubicBezTo>
                    <a:cubicBezTo>
                      <a:pt x="41" y="33"/>
                      <a:pt x="41" y="33"/>
                      <a:pt x="41" y="33"/>
                    </a:cubicBezTo>
                    <a:cubicBezTo>
                      <a:pt x="41" y="32"/>
                      <a:pt x="41" y="32"/>
                      <a:pt x="41" y="32"/>
                    </a:cubicBezTo>
                    <a:cubicBezTo>
                      <a:pt x="41" y="32"/>
                      <a:pt x="41" y="32"/>
                      <a:pt x="41" y="33"/>
                    </a:cubicBezTo>
                    <a:cubicBezTo>
                      <a:pt x="41" y="33"/>
                      <a:pt x="41" y="33"/>
                      <a:pt x="41" y="33"/>
                    </a:cubicBezTo>
                    <a:cubicBezTo>
                      <a:pt x="41" y="33"/>
                      <a:pt x="41" y="33"/>
                      <a:pt x="41" y="33"/>
                    </a:cubicBezTo>
                    <a:cubicBezTo>
                      <a:pt x="41" y="33"/>
                      <a:pt x="40" y="33"/>
                      <a:pt x="40" y="33"/>
                    </a:cubicBezTo>
                    <a:cubicBezTo>
                      <a:pt x="40" y="33"/>
                      <a:pt x="40" y="33"/>
                      <a:pt x="40" y="33"/>
                    </a:cubicBezTo>
                    <a:cubicBezTo>
                      <a:pt x="40" y="33"/>
                      <a:pt x="40" y="33"/>
                      <a:pt x="40" y="33"/>
                    </a:cubicBezTo>
                    <a:cubicBezTo>
                      <a:pt x="40" y="33"/>
                      <a:pt x="40" y="33"/>
                      <a:pt x="40" y="33"/>
                    </a:cubicBezTo>
                    <a:cubicBezTo>
                      <a:pt x="40" y="33"/>
                      <a:pt x="40" y="33"/>
                      <a:pt x="40" y="33"/>
                    </a:cubicBezTo>
                    <a:cubicBezTo>
                      <a:pt x="40" y="33"/>
                      <a:pt x="40" y="33"/>
                      <a:pt x="40" y="33"/>
                    </a:cubicBezTo>
                    <a:cubicBezTo>
                      <a:pt x="40" y="33"/>
                      <a:pt x="40" y="33"/>
                      <a:pt x="40" y="33"/>
                    </a:cubicBezTo>
                    <a:cubicBezTo>
                      <a:pt x="40" y="33"/>
                      <a:pt x="40" y="33"/>
                      <a:pt x="40" y="33"/>
                    </a:cubicBezTo>
                    <a:cubicBezTo>
                      <a:pt x="40" y="33"/>
                      <a:pt x="40" y="33"/>
                      <a:pt x="40" y="33"/>
                    </a:cubicBezTo>
                    <a:cubicBezTo>
                      <a:pt x="40" y="33"/>
                      <a:pt x="40" y="33"/>
                      <a:pt x="40" y="33"/>
                    </a:cubicBezTo>
                    <a:cubicBezTo>
                      <a:pt x="40" y="33"/>
                      <a:pt x="40" y="33"/>
                      <a:pt x="40" y="33"/>
                    </a:cubicBezTo>
                    <a:cubicBezTo>
                      <a:pt x="40" y="33"/>
                      <a:pt x="40" y="33"/>
                      <a:pt x="40" y="33"/>
                    </a:cubicBezTo>
                    <a:cubicBezTo>
                      <a:pt x="40" y="33"/>
                      <a:pt x="40" y="33"/>
                      <a:pt x="40" y="33"/>
                    </a:cubicBezTo>
                    <a:cubicBezTo>
                      <a:pt x="40" y="33"/>
                      <a:pt x="40" y="33"/>
                      <a:pt x="40" y="33"/>
                    </a:cubicBezTo>
                    <a:cubicBezTo>
                      <a:pt x="40" y="33"/>
                      <a:pt x="40" y="33"/>
                      <a:pt x="40" y="33"/>
                    </a:cubicBezTo>
                    <a:cubicBezTo>
                      <a:pt x="40" y="33"/>
                      <a:pt x="40" y="33"/>
                      <a:pt x="40" y="33"/>
                    </a:cubicBezTo>
                    <a:cubicBezTo>
                      <a:pt x="40" y="33"/>
                      <a:pt x="40" y="33"/>
                      <a:pt x="40" y="33"/>
                    </a:cubicBezTo>
                    <a:cubicBezTo>
                      <a:pt x="40" y="33"/>
                      <a:pt x="40" y="33"/>
                      <a:pt x="40" y="33"/>
                    </a:cubicBezTo>
                    <a:cubicBezTo>
                      <a:pt x="40" y="33"/>
                      <a:pt x="40" y="33"/>
                      <a:pt x="40" y="33"/>
                    </a:cubicBezTo>
                    <a:cubicBezTo>
                      <a:pt x="40" y="33"/>
                      <a:pt x="40" y="33"/>
                      <a:pt x="40" y="33"/>
                    </a:cubicBezTo>
                    <a:cubicBezTo>
                      <a:pt x="40" y="33"/>
                      <a:pt x="40" y="33"/>
                      <a:pt x="40" y="34"/>
                    </a:cubicBezTo>
                    <a:cubicBezTo>
                      <a:pt x="40" y="34"/>
                      <a:pt x="40" y="34"/>
                      <a:pt x="40" y="34"/>
                    </a:cubicBezTo>
                    <a:cubicBezTo>
                      <a:pt x="40" y="34"/>
                      <a:pt x="40" y="34"/>
                      <a:pt x="40" y="34"/>
                    </a:cubicBezTo>
                    <a:cubicBezTo>
                      <a:pt x="40" y="34"/>
                      <a:pt x="40" y="34"/>
                      <a:pt x="40" y="34"/>
                    </a:cubicBezTo>
                    <a:cubicBezTo>
                      <a:pt x="40" y="34"/>
                      <a:pt x="40" y="34"/>
                      <a:pt x="40" y="34"/>
                    </a:cubicBezTo>
                    <a:cubicBezTo>
                      <a:pt x="40" y="34"/>
                      <a:pt x="40" y="34"/>
                      <a:pt x="40" y="34"/>
                    </a:cubicBezTo>
                    <a:cubicBezTo>
                      <a:pt x="40" y="34"/>
                      <a:pt x="40" y="34"/>
                      <a:pt x="40" y="34"/>
                    </a:cubicBezTo>
                    <a:cubicBezTo>
                      <a:pt x="40" y="34"/>
                      <a:pt x="40" y="34"/>
                      <a:pt x="40" y="34"/>
                    </a:cubicBezTo>
                    <a:cubicBezTo>
                      <a:pt x="40" y="34"/>
                      <a:pt x="40" y="34"/>
                      <a:pt x="40" y="34"/>
                    </a:cubicBezTo>
                    <a:cubicBezTo>
                      <a:pt x="41" y="34"/>
                      <a:pt x="41" y="34"/>
                      <a:pt x="41" y="34"/>
                    </a:cubicBezTo>
                    <a:cubicBezTo>
                      <a:pt x="41" y="34"/>
                      <a:pt x="41" y="34"/>
                      <a:pt x="41" y="34"/>
                    </a:cubicBezTo>
                    <a:cubicBezTo>
                      <a:pt x="41" y="34"/>
                      <a:pt x="41" y="33"/>
                      <a:pt x="41" y="33"/>
                    </a:cubicBezTo>
                    <a:cubicBezTo>
                      <a:pt x="41" y="33"/>
                      <a:pt x="41" y="34"/>
                      <a:pt x="41" y="34"/>
                    </a:cubicBezTo>
                    <a:cubicBezTo>
                      <a:pt x="42" y="34"/>
                      <a:pt x="41" y="34"/>
                      <a:pt x="41" y="34"/>
                    </a:cubicBezTo>
                    <a:cubicBezTo>
                      <a:pt x="41" y="34"/>
                      <a:pt x="41" y="34"/>
                      <a:pt x="41" y="34"/>
                    </a:cubicBezTo>
                    <a:cubicBezTo>
                      <a:pt x="41" y="34"/>
                      <a:pt x="41" y="34"/>
                      <a:pt x="41" y="34"/>
                    </a:cubicBezTo>
                    <a:cubicBezTo>
                      <a:pt x="41" y="34"/>
                      <a:pt x="41" y="34"/>
                      <a:pt x="41" y="34"/>
                    </a:cubicBezTo>
                    <a:cubicBezTo>
                      <a:pt x="41" y="34"/>
                      <a:pt x="41" y="34"/>
                      <a:pt x="41" y="34"/>
                    </a:cubicBezTo>
                    <a:cubicBezTo>
                      <a:pt x="41" y="34"/>
                      <a:pt x="41" y="34"/>
                      <a:pt x="41" y="34"/>
                    </a:cubicBezTo>
                    <a:cubicBezTo>
                      <a:pt x="41" y="34"/>
                      <a:pt x="41" y="34"/>
                      <a:pt x="41" y="34"/>
                    </a:cubicBezTo>
                    <a:cubicBezTo>
                      <a:pt x="41" y="34"/>
                      <a:pt x="41" y="34"/>
                      <a:pt x="41" y="34"/>
                    </a:cubicBezTo>
                    <a:cubicBezTo>
                      <a:pt x="41" y="34"/>
                      <a:pt x="41" y="34"/>
                      <a:pt x="41" y="34"/>
                    </a:cubicBezTo>
                    <a:cubicBezTo>
                      <a:pt x="41" y="34"/>
                      <a:pt x="41" y="34"/>
                      <a:pt x="41" y="34"/>
                    </a:cubicBezTo>
                    <a:cubicBezTo>
                      <a:pt x="41" y="34"/>
                      <a:pt x="41" y="34"/>
                      <a:pt x="41" y="34"/>
                    </a:cubicBezTo>
                    <a:cubicBezTo>
                      <a:pt x="41" y="34"/>
                      <a:pt x="40" y="34"/>
                      <a:pt x="40" y="34"/>
                    </a:cubicBezTo>
                    <a:cubicBezTo>
                      <a:pt x="40" y="34"/>
                      <a:pt x="40" y="35"/>
                      <a:pt x="40" y="35"/>
                    </a:cubicBezTo>
                    <a:cubicBezTo>
                      <a:pt x="40" y="35"/>
                      <a:pt x="40" y="34"/>
                      <a:pt x="40" y="34"/>
                    </a:cubicBezTo>
                    <a:cubicBezTo>
                      <a:pt x="40" y="34"/>
                      <a:pt x="40" y="34"/>
                      <a:pt x="40" y="34"/>
                    </a:cubicBezTo>
                    <a:cubicBezTo>
                      <a:pt x="40" y="34"/>
                      <a:pt x="40" y="34"/>
                      <a:pt x="40" y="35"/>
                    </a:cubicBezTo>
                    <a:cubicBezTo>
                      <a:pt x="40" y="35"/>
                      <a:pt x="40" y="35"/>
                      <a:pt x="40" y="35"/>
                    </a:cubicBezTo>
                    <a:cubicBezTo>
                      <a:pt x="40" y="35"/>
                      <a:pt x="40" y="35"/>
                      <a:pt x="40" y="35"/>
                    </a:cubicBezTo>
                    <a:cubicBezTo>
                      <a:pt x="40" y="35"/>
                      <a:pt x="40" y="35"/>
                      <a:pt x="40" y="35"/>
                    </a:cubicBezTo>
                    <a:cubicBezTo>
                      <a:pt x="40" y="35"/>
                      <a:pt x="40" y="35"/>
                      <a:pt x="40" y="35"/>
                    </a:cubicBezTo>
                    <a:cubicBezTo>
                      <a:pt x="40" y="35"/>
                      <a:pt x="40" y="35"/>
                      <a:pt x="40" y="35"/>
                    </a:cubicBezTo>
                    <a:cubicBezTo>
                      <a:pt x="40" y="35"/>
                      <a:pt x="40" y="35"/>
                      <a:pt x="40" y="35"/>
                    </a:cubicBezTo>
                    <a:cubicBezTo>
                      <a:pt x="40" y="35"/>
                      <a:pt x="40" y="35"/>
                      <a:pt x="40" y="35"/>
                    </a:cubicBezTo>
                    <a:cubicBezTo>
                      <a:pt x="40" y="35"/>
                      <a:pt x="40" y="35"/>
                      <a:pt x="40" y="35"/>
                    </a:cubicBezTo>
                    <a:cubicBezTo>
                      <a:pt x="40" y="35"/>
                      <a:pt x="40" y="35"/>
                      <a:pt x="40" y="35"/>
                    </a:cubicBezTo>
                    <a:cubicBezTo>
                      <a:pt x="40" y="35"/>
                      <a:pt x="40" y="35"/>
                      <a:pt x="40" y="35"/>
                    </a:cubicBezTo>
                    <a:cubicBezTo>
                      <a:pt x="40" y="35"/>
                      <a:pt x="40" y="35"/>
                      <a:pt x="40" y="35"/>
                    </a:cubicBezTo>
                    <a:cubicBezTo>
                      <a:pt x="39" y="35"/>
                      <a:pt x="39" y="35"/>
                      <a:pt x="40" y="36"/>
                    </a:cubicBezTo>
                    <a:cubicBezTo>
                      <a:pt x="40" y="36"/>
                      <a:pt x="40" y="36"/>
                      <a:pt x="40" y="36"/>
                    </a:cubicBezTo>
                    <a:cubicBezTo>
                      <a:pt x="40" y="36"/>
                      <a:pt x="40" y="36"/>
                      <a:pt x="40" y="35"/>
                    </a:cubicBezTo>
                    <a:cubicBezTo>
                      <a:pt x="40" y="35"/>
                      <a:pt x="40" y="35"/>
                      <a:pt x="40" y="35"/>
                    </a:cubicBezTo>
                    <a:cubicBezTo>
                      <a:pt x="40" y="35"/>
                      <a:pt x="40" y="35"/>
                      <a:pt x="40" y="35"/>
                    </a:cubicBezTo>
                    <a:cubicBezTo>
                      <a:pt x="40" y="35"/>
                      <a:pt x="40" y="35"/>
                      <a:pt x="40" y="35"/>
                    </a:cubicBezTo>
                    <a:cubicBezTo>
                      <a:pt x="40" y="35"/>
                      <a:pt x="40" y="35"/>
                      <a:pt x="40" y="35"/>
                    </a:cubicBezTo>
                    <a:cubicBezTo>
                      <a:pt x="40" y="35"/>
                      <a:pt x="40" y="35"/>
                      <a:pt x="40" y="35"/>
                    </a:cubicBezTo>
                    <a:cubicBezTo>
                      <a:pt x="40" y="35"/>
                      <a:pt x="40" y="35"/>
                      <a:pt x="40" y="35"/>
                    </a:cubicBezTo>
                    <a:cubicBezTo>
                      <a:pt x="40" y="35"/>
                      <a:pt x="40" y="35"/>
                      <a:pt x="40" y="35"/>
                    </a:cubicBezTo>
                    <a:cubicBezTo>
                      <a:pt x="40" y="35"/>
                      <a:pt x="40" y="35"/>
                      <a:pt x="40" y="35"/>
                    </a:cubicBezTo>
                    <a:cubicBezTo>
                      <a:pt x="40" y="35"/>
                      <a:pt x="40" y="35"/>
                      <a:pt x="40" y="35"/>
                    </a:cubicBezTo>
                    <a:cubicBezTo>
                      <a:pt x="40" y="35"/>
                      <a:pt x="40" y="35"/>
                      <a:pt x="40" y="35"/>
                    </a:cubicBezTo>
                    <a:cubicBezTo>
                      <a:pt x="40" y="35"/>
                      <a:pt x="41" y="35"/>
                      <a:pt x="41" y="35"/>
                    </a:cubicBezTo>
                    <a:cubicBezTo>
                      <a:pt x="41" y="35"/>
                      <a:pt x="41" y="35"/>
                      <a:pt x="41" y="35"/>
                    </a:cubicBezTo>
                    <a:cubicBezTo>
                      <a:pt x="41" y="35"/>
                      <a:pt x="40" y="35"/>
                      <a:pt x="40" y="35"/>
                    </a:cubicBezTo>
                    <a:cubicBezTo>
                      <a:pt x="40" y="35"/>
                      <a:pt x="40" y="35"/>
                      <a:pt x="40" y="35"/>
                    </a:cubicBezTo>
                    <a:cubicBezTo>
                      <a:pt x="40" y="35"/>
                      <a:pt x="40" y="35"/>
                      <a:pt x="40" y="35"/>
                    </a:cubicBezTo>
                    <a:cubicBezTo>
                      <a:pt x="40" y="35"/>
                      <a:pt x="40" y="35"/>
                      <a:pt x="40" y="36"/>
                    </a:cubicBezTo>
                    <a:cubicBezTo>
                      <a:pt x="40" y="36"/>
                      <a:pt x="40" y="36"/>
                      <a:pt x="40" y="36"/>
                    </a:cubicBezTo>
                    <a:cubicBezTo>
                      <a:pt x="40" y="36"/>
                      <a:pt x="40" y="36"/>
                      <a:pt x="40" y="36"/>
                    </a:cubicBezTo>
                    <a:cubicBezTo>
                      <a:pt x="40" y="36"/>
                      <a:pt x="40" y="36"/>
                      <a:pt x="40" y="36"/>
                    </a:cubicBezTo>
                    <a:cubicBezTo>
                      <a:pt x="40" y="36"/>
                      <a:pt x="40" y="36"/>
                      <a:pt x="40" y="36"/>
                    </a:cubicBezTo>
                    <a:cubicBezTo>
                      <a:pt x="40" y="36"/>
                      <a:pt x="40" y="36"/>
                      <a:pt x="40" y="36"/>
                    </a:cubicBezTo>
                    <a:cubicBezTo>
                      <a:pt x="40" y="36"/>
                      <a:pt x="40" y="36"/>
                      <a:pt x="40" y="36"/>
                    </a:cubicBezTo>
                    <a:cubicBezTo>
                      <a:pt x="39" y="36"/>
                      <a:pt x="39" y="37"/>
                      <a:pt x="39" y="37"/>
                    </a:cubicBezTo>
                    <a:cubicBezTo>
                      <a:pt x="39" y="37"/>
                      <a:pt x="39" y="37"/>
                      <a:pt x="40" y="37"/>
                    </a:cubicBezTo>
                    <a:cubicBezTo>
                      <a:pt x="40" y="37"/>
                      <a:pt x="40" y="37"/>
                      <a:pt x="40" y="37"/>
                    </a:cubicBezTo>
                    <a:cubicBezTo>
                      <a:pt x="40" y="37"/>
                      <a:pt x="40" y="37"/>
                      <a:pt x="40" y="37"/>
                    </a:cubicBezTo>
                    <a:cubicBezTo>
                      <a:pt x="40" y="37"/>
                      <a:pt x="40" y="37"/>
                      <a:pt x="40" y="37"/>
                    </a:cubicBezTo>
                    <a:cubicBezTo>
                      <a:pt x="40" y="37"/>
                      <a:pt x="40" y="37"/>
                      <a:pt x="40" y="37"/>
                    </a:cubicBezTo>
                    <a:cubicBezTo>
                      <a:pt x="40" y="37"/>
                      <a:pt x="40" y="37"/>
                      <a:pt x="40" y="37"/>
                    </a:cubicBezTo>
                    <a:cubicBezTo>
                      <a:pt x="40" y="37"/>
                      <a:pt x="40" y="37"/>
                      <a:pt x="40" y="37"/>
                    </a:cubicBezTo>
                    <a:cubicBezTo>
                      <a:pt x="40" y="37"/>
                      <a:pt x="40" y="37"/>
                      <a:pt x="40" y="37"/>
                    </a:cubicBezTo>
                    <a:cubicBezTo>
                      <a:pt x="40" y="37"/>
                      <a:pt x="40" y="37"/>
                      <a:pt x="40" y="38"/>
                    </a:cubicBezTo>
                    <a:cubicBezTo>
                      <a:pt x="40" y="38"/>
                      <a:pt x="40" y="38"/>
                      <a:pt x="40" y="38"/>
                    </a:cubicBezTo>
                    <a:cubicBezTo>
                      <a:pt x="40" y="38"/>
                      <a:pt x="40" y="38"/>
                      <a:pt x="40" y="38"/>
                    </a:cubicBezTo>
                    <a:cubicBezTo>
                      <a:pt x="40" y="38"/>
                      <a:pt x="40" y="38"/>
                      <a:pt x="41" y="38"/>
                    </a:cubicBezTo>
                    <a:cubicBezTo>
                      <a:pt x="41" y="38"/>
                      <a:pt x="41" y="38"/>
                      <a:pt x="41" y="38"/>
                    </a:cubicBezTo>
                    <a:cubicBezTo>
                      <a:pt x="41" y="38"/>
                      <a:pt x="41" y="38"/>
                      <a:pt x="41" y="38"/>
                    </a:cubicBezTo>
                    <a:cubicBezTo>
                      <a:pt x="41" y="38"/>
                      <a:pt x="41" y="38"/>
                      <a:pt x="41" y="38"/>
                    </a:cubicBezTo>
                    <a:cubicBezTo>
                      <a:pt x="41" y="38"/>
                      <a:pt x="41" y="38"/>
                      <a:pt x="41" y="38"/>
                    </a:cubicBezTo>
                    <a:cubicBezTo>
                      <a:pt x="41" y="38"/>
                      <a:pt x="41" y="38"/>
                      <a:pt x="41" y="38"/>
                    </a:cubicBezTo>
                    <a:cubicBezTo>
                      <a:pt x="41" y="38"/>
                      <a:pt x="41" y="38"/>
                      <a:pt x="41" y="38"/>
                    </a:cubicBezTo>
                    <a:cubicBezTo>
                      <a:pt x="42" y="38"/>
                      <a:pt x="42" y="38"/>
                      <a:pt x="42" y="38"/>
                    </a:cubicBezTo>
                    <a:cubicBezTo>
                      <a:pt x="42" y="38"/>
                      <a:pt x="42" y="38"/>
                      <a:pt x="42" y="38"/>
                    </a:cubicBezTo>
                    <a:cubicBezTo>
                      <a:pt x="42" y="38"/>
                      <a:pt x="42" y="38"/>
                      <a:pt x="42" y="38"/>
                    </a:cubicBezTo>
                    <a:cubicBezTo>
                      <a:pt x="42" y="38"/>
                      <a:pt x="42" y="38"/>
                      <a:pt x="42" y="38"/>
                    </a:cubicBezTo>
                    <a:cubicBezTo>
                      <a:pt x="42" y="38"/>
                      <a:pt x="43" y="37"/>
                      <a:pt x="43" y="37"/>
                    </a:cubicBezTo>
                    <a:cubicBezTo>
                      <a:pt x="43" y="37"/>
                      <a:pt x="43" y="37"/>
                      <a:pt x="43" y="37"/>
                    </a:cubicBezTo>
                    <a:cubicBezTo>
                      <a:pt x="43" y="37"/>
                      <a:pt x="43" y="37"/>
                      <a:pt x="43" y="37"/>
                    </a:cubicBezTo>
                    <a:cubicBezTo>
                      <a:pt x="43" y="37"/>
                      <a:pt x="43" y="37"/>
                      <a:pt x="43" y="37"/>
                    </a:cubicBezTo>
                    <a:cubicBezTo>
                      <a:pt x="43" y="37"/>
                      <a:pt x="43" y="36"/>
                      <a:pt x="43" y="36"/>
                    </a:cubicBezTo>
                    <a:cubicBezTo>
                      <a:pt x="43" y="36"/>
                      <a:pt x="44" y="36"/>
                      <a:pt x="44" y="36"/>
                    </a:cubicBezTo>
                    <a:cubicBezTo>
                      <a:pt x="44" y="36"/>
                      <a:pt x="44" y="36"/>
                      <a:pt x="44" y="36"/>
                    </a:cubicBezTo>
                    <a:cubicBezTo>
                      <a:pt x="44" y="36"/>
                      <a:pt x="44" y="36"/>
                      <a:pt x="44" y="36"/>
                    </a:cubicBezTo>
                    <a:cubicBezTo>
                      <a:pt x="44" y="36"/>
                      <a:pt x="44" y="36"/>
                      <a:pt x="44" y="36"/>
                    </a:cubicBezTo>
                    <a:cubicBezTo>
                      <a:pt x="44" y="36"/>
                      <a:pt x="44" y="36"/>
                      <a:pt x="44" y="36"/>
                    </a:cubicBezTo>
                    <a:cubicBezTo>
                      <a:pt x="44" y="36"/>
                      <a:pt x="44" y="36"/>
                      <a:pt x="44" y="36"/>
                    </a:cubicBezTo>
                    <a:cubicBezTo>
                      <a:pt x="44" y="36"/>
                      <a:pt x="44" y="36"/>
                      <a:pt x="44" y="36"/>
                    </a:cubicBezTo>
                    <a:cubicBezTo>
                      <a:pt x="44" y="36"/>
                      <a:pt x="44" y="36"/>
                      <a:pt x="44" y="36"/>
                    </a:cubicBezTo>
                    <a:cubicBezTo>
                      <a:pt x="44" y="36"/>
                      <a:pt x="44" y="36"/>
                      <a:pt x="44" y="36"/>
                    </a:cubicBezTo>
                    <a:cubicBezTo>
                      <a:pt x="44" y="36"/>
                      <a:pt x="44" y="36"/>
                      <a:pt x="44" y="35"/>
                    </a:cubicBezTo>
                    <a:cubicBezTo>
                      <a:pt x="44" y="35"/>
                      <a:pt x="44" y="35"/>
                      <a:pt x="44" y="35"/>
                    </a:cubicBezTo>
                    <a:cubicBezTo>
                      <a:pt x="44" y="35"/>
                      <a:pt x="45" y="35"/>
                      <a:pt x="45" y="35"/>
                    </a:cubicBezTo>
                    <a:cubicBezTo>
                      <a:pt x="45" y="35"/>
                      <a:pt x="45" y="35"/>
                      <a:pt x="45" y="35"/>
                    </a:cubicBezTo>
                    <a:cubicBezTo>
                      <a:pt x="45" y="35"/>
                      <a:pt x="45" y="36"/>
                      <a:pt x="45" y="36"/>
                    </a:cubicBezTo>
                    <a:cubicBezTo>
                      <a:pt x="45" y="36"/>
                      <a:pt x="45" y="36"/>
                      <a:pt x="45" y="36"/>
                    </a:cubicBezTo>
                    <a:cubicBezTo>
                      <a:pt x="45" y="36"/>
                      <a:pt x="45" y="36"/>
                      <a:pt x="45" y="36"/>
                    </a:cubicBezTo>
                    <a:cubicBezTo>
                      <a:pt x="45" y="36"/>
                      <a:pt x="45" y="36"/>
                      <a:pt x="45" y="36"/>
                    </a:cubicBezTo>
                    <a:cubicBezTo>
                      <a:pt x="45" y="36"/>
                      <a:pt x="45" y="36"/>
                      <a:pt x="45" y="36"/>
                    </a:cubicBezTo>
                    <a:cubicBezTo>
                      <a:pt x="45" y="36"/>
                      <a:pt x="45" y="36"/>
                      <a:pt x="45" y="36"/>
                    </a:cubicBezTo>
                    <a:cubicBezTo>
                      <a:pt x="45" y="36"/>
                      <a:pt x="45" y="36"/>
                      <a:pt x="45" y="37"/>
                    </a:cubicBezTo>
                    <a:cubicBezTo>
                      <a:pt x="45" y="37"/>
                      <a:pt x="45" y="37"/>
                      <a:pt x="45" y="37"/>
                    </a:cubicBezTo>
                    <a:cubicBezTo>
                      <a:pt x="45" y="37"/>
                      <a:pt x="45" y="37"/>
                      <a:pt x="45" y="37"/>
                    </a:cubicBezTo>
                    <a:cubicBezTo>
                      <a:pt x="45" y="37"/>
                      <a:pt x="45" y="37"/>
                      <a:pt x="45" y="37"/>
                    </a:cubicBezTo>
                    <a:cubicBezTo>
                      <a:pt x="45" y="37"/>
                      <a:pt x="45" y="37"/>
                      <a:pt x="45" y="37"/>
                    </a:cubicBezTo>
                    <a:cubicBezTo>
                      <a:pt x="45" y="37"/>
                      <a:pt x="45" y="37"/>
                      <a:pt x="45" y="37"/>
                    </a:cubicBezTo>
                    <a:cubicBezTo>
                      <a:pt x="45" y="37"/>
                      <a:pt x="45" y="37"/>
                      <a:pt x="45" y="37"/>
                    </a:cubicBezTo>
                    <a:cubicBezTo>
                      <a:pt x="45" y="37"/>
                      <a:pt x="45" y="37"/>
                      <a:pt x="45" y="37"/>
                    </a:cubicBezTo>
                    <a:cubicBezTo>
                      <a:pt x="45" y="37"/>
                      <a:pt x="45" y="37"/>
                      <a:pt x="45" y="37"/>
                    </a:cubicBezTo>
                    <a:cubicBezTo>
                      <a:pt x="45" y="37"/>
                      <a:pt x="45" y="37"/>
                      <a:pt x="45" y="38"/>
                    </a:cubicBezTo>
                    <a:cubicBezTo>
                      <a:pt x="45" y="38"/>
                      <a:pt x="45" y="38"/>
                      <a:pt x="45" y="38"/>
                    </a:cubicBezTo>
                    <a:cubicBezTo>
                      <a:pt x="45" y="38"/>
                      <a:pt x="45" y="38"/>
                      <a:pt x="45" y="37"/>
                    </a:cubicBezTo>
                    <a:cubicBezTo>
                      <a:pt x="45" y="38"/>
                      <a:pt x="45" y="38"/>
                      <a:pt x="45" y="38"/>
                    </a:cubicBezTo>
                    <a:cubicBezTo>
                      <a:pt x="45" y="38"/>
                      <a:pt x="45" y="38"/>
                      <a:pt x="45" y="38"/>
                    </a:cubicBezTo>
                    <a:cubicBezTo>
                      <a:pt x="45" y="38"/>
                      <a:pt x="45" y="38"/>
                      <a:pt x="45" y="39"/>
                    </a:cubicBezTo>
                    <a:cubicBezTo>
                      <a:pt x="45" y="39"/>
                      <a:pt x="45" y="39"/>
                      <a:pt x="45" y="39"/>
                    </a:cubicBezTo>
                    <a:cubicBezTo>
                      <a:pt x="45" y="39"/>
                      <a:pt x="45" y="39"/>
                      <a:pt x="45" y="39"/>
                    </a:cubicBezTo>
                    <a:cubicBezTo>
                      <a:pt x="45" y="39"/>
                      <a:pt x="45" y="39"/>
                      <a:pt x="45" y="39"/>
                    </a:cubicBezTo>
                    <a:cubicBezTo>
                      <a:pt x="45" y="39"/>
                      <a:pt x="45" y="39"/>
                      <a:pt x="45" y="39"/>
                    </a:cubicBezTo>
                    <a:cubicBezTo>
                      <a:pt x="45" y="39"/>
                      <a:pt x="45" y="39"/>
                      <a:pt x="45" y="39"/>
                    </a:cubicBezTo>
                    <a:cubicBezTo>
                      <a:pt x="45" y="40"/>
                      <a:pt x="45" y="40"/>
                      <a:pt x="46" y="40"/>
                    </a:cubicBezTo>
                    <a:cubicBezTo>
                      <a:pt x="46" y="40"/>
                      <a:pt x="46" y="40"/>
                      <a:pt x="46" y="40"/>
                    </a:cubicBezTo>
                    <a:cubicBezTo>
                      <a:pt x="46" y="40"/>
                      <a:pt x="46" y="40"/>
                      <a:pt x="46" y="40"/>
                    </a:cubicBezTo>
                    <a:cubicBezTo>
                      <a:pt x="46" y="40"/>
                      <a:pt x="46" y="40"/>
                      <a:pt x="46" y="41"/>
                    </a:cubicBezTo>
                    <a:cubicBezTo>
                      <a:pt x="46" y="41"/>
                      <a:pt x="46" y="41"/>
                      <a:pt x="46" y="41"/>
                    </a:cubicBezTo>
                    <a:cubicBezTo>
                      <a:pt x="46" y="41"/>
                      <a:pt x="46" y="41"/>
                      <a:pt x="46" y="41"/>
                    </a:cubicBezTo>
                    <a:cubicBezTo>
                      <a:pt x="46" y="41"/>
                      <a:pt x="46" y="41"/>
                      <a:pt x="46" y="41"/>
                    </a:cubicBezTo>
                    <a:cubicBezTo>
                      <a:pt x="46" y="41"/>
                      <a:pt x="46" y="41"/>
                      <a:pt x="46" y="41"/>
                    </a:cubicBezTo>
                    <a:cubicBezTo>
                      <a:pt x="46" y="41"/>
                      <a:pt x="45" y="41"/>
                      <a:pt x="45" y="41"/>
                    </a:cubicBezTo>
                    <a:cubicBezTo>
                      <a:pt x="45" y="41"/>
                      <a:pt x="45" y="41"/>
                      <a:pt x="45" y="41"/>
                    </a:cubicBezTo>
                    <a:cubicBezTo>
                      <a:pt x="45" y="41"/>
                      <a:pt x="45" y="41"/>
                      <a:pt x="45" y="41"/>
                    </a:cubicBezTo>
                    <a:cubicBezTo>
                      <a:pt x="45" y="41"/>
                      <a:pt x="45" y="41"/>
                      <a:pt x="45" y="41"/>
                    </a:cubicBezTo>
                    <a:cubicBezTo>
                      <a:pt x="45" y="41"/>
                      <a:pt x="45" y="41"/>
                      <a:pt x="45" y="41"/>
                    </a:cubicBezTo>
                    <a:cubicBezTo>
                      <a:pt x="45" y="41"/>
                      <a:pt x="46" y="41"/>
                      <a:pt x="46" y="42"/>
                    </a:cubicBezTo>
                    <a:cubicBezTo>
                      <a:pt x="46" y="42"/>
                      <a:pt x="46" y="42"/>
                      <a:pt x="46" y="42"/>
                    </a:cubicBezTo>
                    <a:cubicBezTo>
                      <a:pt x="45" y="42"/>
                      <a:pt x="45" y="42"/>
                      <a:pt x="45" y="42"/>
                    </a:cubicBezTo>
                    <a:cubicBezTo>
                      <a:pt x="45" y="42"/>
                      <a:pt x="45" y="42"/>
                      <a:pt x="45" y="42"/>
                    </a:cubicBezTo>
                    <a:cubicBezTo>
                      <a:pt x="45" y="42"/>
                      <a:pt x="45" y="42"/>
                      <a:pt x="45" y="42"/>
                    </a:cubicBezTo>
                    <a:cubicBezTo>
                      <a:pt x="45" y="42"/>
                      <a:pt x="45" y="43"/>
                      <a:pt x="45" y="43"/>
                    </a:cubicBezTo>
                    <a:cubicBezTo>
                      <a:pt x="45" y="43"/>
                      <a:pt x="45" y="43"/>
                      <a:pt x="46" y="43"/>
                    </a:cubicBezTo>
                    <a:cubicBezTo>
                      <a:pt x="46" y="43"/>
                      <a:pt x="46" y="43"/>
                      <a:pt x="46" y="43"/>
                    </a:cubicBezTo>
                    <a:cubicBezTo>
                      <a:pt x="46" y="43"/>
                      <a:pt x="46" y="43"/>
                      <a:pt x="46" y="43"/>
                    </a:cubicBezTo>
                    <a:cubicBezTo>
                      <a:pt x="46" y="43"/>
                      <a:pt x="46" y="43"/>
                      <a:pt x="46" y="42"/>
                    </a:cubicBezTo>
                    <a:cubicBezTo>
                      <a:pt x="46" y="42"/>
                      <a:pt x="46" y="42"/>
                      <a:pt x="47" y="42"/>
                    </a:cubicBezTo>
                    <a:cubicBezTo>
                      <a:pt x="47" y="42"/>
                      <a:pt x="47" y="42"/>
                      <a:pt x="47" y="42"/>
                    </a:cubicBezTo>
                    <a:cubicBezTo>
                      <a:pt x="47" y="42"/>
                      <a:pt x="47" y="42"/>
                      <a:pt x="47" y="42"/>
                    </a:cubicBezTo>
                    <a:cubicBezTo>
                      <a:pt x="47" y="42"/>
                      <a:pt x="47" y="42"/>
                      <a:pt x="47" y="42"/>
                    </a:cubicBezTo>
                    <a:cubicBezTo>
                      <a:pt x="47" y="42"/>
                      <a:pt x="47" y="42"/>
                      <a:pt x="47" y="42"/>
                    </a:cubicBezTo>
                    <a:cubicBezTo>
                      <a:pt x="47" y="42"/>
                      <a:pt x="47" y="42"/>
                      <a:pt x="47" y="42"/>
                    </a:cubicBezTo>
                    <a:cubicBezTo>
                      <a:pt x="47" y="42"/>
                      <a:pt x="47" y="42"/>
                      <a:pt x="47" y="42"/>
                    </a:cubicBezTo>
                    <a:cubicBezTo>
                      <a:pt x="47" y="42"/>
                      <a:pt x="47" y="41"/>
                      <a:pt x="47" y="41"/>
                    </a:cubicBezTo>
                    <a:cubicBezTo>
                      <a:pt x="47" y="41"/>
                      <a:pt x="47" y="41"/>
                      <a:pt x="47" y="41"/>
                    </a:cubicBezTo>
                    <a:cubicBezTo>
                      <a:pt x="47" y="41"/>
                      <a:pt x="48" y="41"/>
                      <a:pt x="48" y="41"/>
                    </a:cubicBezTo>
                    <a:cubicBezTo>
                      <a:pt x="48" y="41"/>
                      <a:pt x="48" y="41"/>
                      <a:pt x="48" y="41"/>
                    </a:cubicBezTo>
                    <a:cubicBezTo>
                      <a:pt x="48" y="41"/>
                      <a:pt x="48" y="41"/>
                      <a:pt x="48" y="41"/>
                    </a:cubicBezTo>
                    <a:cubicBezTo>
                      <a:pt x="48" y="41"/>
                      <a:pt x="48" y="41"/>
                      <a:pt x="48" y="41"/>
                    </a:cubicBezTo>
                    <a:cubicBezTo>
                      <a:pt x="48" y="41"/>
                      <a:pt x="48" y="41"/>
                      <a:pt x="48" y="41"/>
                    </a:cubicBezTo>
                    <a:cubicBezTo>
                      <a:pt x="48" y="41"/>
                      <a:pt x="48" y="41"/>
                      <a:pt x="49" y="41"/>
                    </a:cubicBezTo>
                    <a:cubicBezTo>
                      <a:pt x="49" y="41"/>
                      <a:pt x="49" y="41"/>
                      <a:pt x="49" y="41"/>
                    </a:cubicBezTo>
                    <a:cubicBezTo>
                      <a:pt x="49" y="41"/>
                      <a:pt x="49" y="41"/>
                      <a:pt x="49" y="41"/>
                    </a:cubicBezTo>
                    <a:cubicBezTo>
                      <a:pt x="49" y="41"/>
                      <a:pt x="49" y="41"/>
                      <a:pt x="49" y="41"/>
                    </a:cubicBezTo>
                    <a:cubicBezTo>
                      <a:pt x="49" y="41"/>
                      <a:pt x="49" y="41"/>
                      <a:pt x="49" y="41"/>
                    </a:cubicBezTo>
                    <a:cubicBezTo>
                      <a:pt x="49" y="41"/>
                      <a:pt x="49" y="41"/>
                      <a:pt x="49" y="41"/>
                    </a:cubicBezTo>
                    <a:cubicBezTo>
                      <a:pt x="49" y="41"/>
                      <a:pt x="49" y="40"/>
                      <a:pt x="49" y="40"/>
                    </a:cubicBezTo>
                    <a:cubicBezTo>
                      <a:pt x="49" y="40"/>
                      <a:pt x="50" y="40"/>
                      <a:pt x="50" y="40"/>
                    </a:cubicBezTo>
                    <a:cubicBezTo>
                      <a:pt x="50" y="39"/>
                      <a:pt x="50" y="39"/>
                      <a:pt x="50" y="39"/>
                    </a:cubicBezTo>
                    <a:cubicBezTo>
                      <a:pt x="50" y="39"/>
                      <a:pt x="50" y="39"/>
                      <a:pt x="50" y="39"/>
                    </a:cubicBezTo>
                    <a:cubicBezTo>
                      <a:pt x="50" y="39"/>
                      <a:pt x="50" y="39"/>
                      <a:pt x="50" y="38"/>
                    </a:cubicBezTo>
                    <a:cubicBezTo>
                      <a:pt x="50" y="38"/>
                      <a:pt x="50" y="38"/>
                      <a:pt x="50" y="38"/>
                    </a:cubicBezTo>
                    <a:cubicBezTo>
                      <a:pt x="50" y="38"/>
                      <a:pt x="50" y="38"/>
                      <a:pt x="50" y="38"/>
                    </a:cubicBezTo>
                    <a:cubicBezTo>
                      <a:pt x="50" y="38"/>
                      <a:pt x="50" y="38"/>
                      <a:pt x="50" y="38"/>
                    </a:cubicBezTo>
                    <a:cubicBezTo>
                      <a:pt x="50" y="38"/>
                      <a:pt x="50" y="38"/>
                      <a:pt x="50" y="38"/>
                    </a:cubicBezTo>
                    <a:cubicBezTo>
                      <a:pt x="50" y="38"/>
                      <a:pt x="50" y="38"/>
                      <a:pt x="50" y="38"/>
                    </a:cubicBezTo>
                    <a:cubicBezTo>
                      <a:pt x="50" y="38"/>
                      <a:pt x="50" y="38"/>
                      <a:pt x="50" y="38"/>
                    </a:cubicBezTo>
                    <a:cubicBezTo>
                      <a:pt x="50" y="38"/>
                      <a:pt x="50" y="38"/>
                      <a:pt x="50" y="38"/>
                    </a:cubicBezTo>
                    <a:cubicBezTo>
                      <a:pt x="50" y="38"/>
                      <a:pt x="50" y="38"/>
                      <a:pt x="50" y="38"/>
                    </a:cubicBezTo>
                    <a:cubicBezTo>
                      <a:pt x="50" y="38"/>
                      <a:pt x="50" y="38"/>
                      <a:pt x="50" y="38"/>
                    </a:cubicBezTo>
                    <a:cubicBezTo>
                      <a:pt x="50" y="38"/>
                      <a:pt x="50" y="38"/>
                      <a:pt x="50" y="38"/>
                    </a:cubicBezTo>
                    <a:cubicBezTo>
                      <a:pt x="50" y="38"/>
                      <a:pt x="50" y="38"/>
                      <a:pt x="50" y="37"/>
                    </a:cubicBezTo>
                    <a:cubicBezTo>
                      <a:pt x="50" y="37"/>
                      <a:pt x="50" y="37"/>
                      <a:pt x="50" y="37"/>
                    </a:cubicBezTo>
                    <a:cubicBezTo>
                      <a:pt x="50" y="37"/>
                      <a:pt x="50" y="37"/>
                      <a:pt x="50" y="37"/>
                    </a:cubicBezTo>
                    <a:cubicBezTo>
                      <a:pt x="50" y="37"/>
                      <a:pt x="50" y="37"/>
                      <a:pt x="50" y="37"/>
                    </a:cubicBezTo>
                    <a:cubicBezTo>
                      <a:pt x="50" y="37"/>
                      <a:pt x="50" y="37"/>
                      <a:pt x="50" y="37"/>
                    </a:cubicBezTo>
                    <a:cubicBezTo>
                      <a:pt x="50" y="37"/>
                      <a:pt x="50" y="37"/>
                      <a:pt x="50" y="37"/>
                    </a:cubicBezTo>
                    <a:cubicBezTo>
                      <a:pt x="50" y="37"/>
                      <a:pt x="50" y="37"/>
                      <a:pt x="50" y="37"/>
                    </a:cubicBezTo>
                    <a:cubicBezTo>
                      <a:pt x="50" y="37"/>
                      <a:pt x="50" y="37"/>
                      <a:pt x="50" y="37"/>
                    </a:cubicBezTo>
                    <a:cubicBezTo>
                      <a:pt x="50" y="37"/>
                      <a:pt x="50" y="37"/>
                      <a:pt x="50" y="37"/>
                    </a:cubicBezTo>
                    <a:cubicBezTo>
                      <a:pt x="50" y="37"/>
                      <a:pt x="50" y="37"/>
                      <a:pt x="50" y="37"/>
                    </a:cubicBezTo>
                    <a:cubicBezTo>
                      <a:pt x="50" y="37"/>
                      <a:pt x="50" y="37"/>
                      <a:pt x="50" y="37"/>
                    </a:cubicBezTo>
                    <a:cubicBezTo>
                      <a:pt x="50" y="37"/>
                      <a:pt x="50" y="37"/>
                      <a:pt x="50" y="37"/>
                    </a:cubicBezTo>
                    <a:cubicBezTo>
                      <a:pt x="50" y="37"/>
                      <a:pt x="50" y="37"/>
                      <a:pt x="50" y="37"/>
                    </a:cubicBezTo>
                    <a:cubicBezTo>
                      <a:pt x="51" y="37"/>
                      <a:pt x="51" y="37"/>
                      <a:pt x="51" y="37"/>
                    </a:cubicBezTo>
                    <a:cubicBezTo>
                      <a:pt x="51" y="37"/>
                      <a:pt x="51" y="37"/>
                      <a:pt x="51" y="37"/>
                    </a:cubicBezTo>
                    <a:cubicBezTo>
                      <a:pt x="51" y="37"/>
                      <a:pt x="51" y="37"/>
                      <a:pt x="51" y="37"/>
                    </a:cubicBezTo>
                    <a:cubicBezTo>
                      <a:pt x="51" y="37"/>
                      <a:pt x="51" y="36"/>
                      <a:pt x="51" y="36"/>
                    </a:cubicBezTo>
                    <a:cubicBezTo>
                      <a:pt x="51" y="36"/>
                      <a:pt x="51" y="36"/>
                      <a:pt x="51" y="37"/>
                    </a:cubicBezTo>
                    <a:cubicBezTo>
                      <a:pt x="51" y="37"/>
                      <a:pt x="51" y="37"/>
                      <a:pt x="51" y="37"/>
                    </a:cubicBezTo>
                    <a:cubicBezTo>
                      <a:pt x="51" y="37"/>
                      <a:pt x="51" y="37"/>
                      <a:pt x="51" y="37"/>
                    </a:cubicBezTo>
                    <a:cubicBezTo>
                      <a:pt x="51" y="37"/>
                      <a:pt x="51" y="37"/>
                      <a:pt x="51" y="37"/>
                    </a:cubicBezTo>
                    <a:cubicBezTo>
                      <a:pt x="51" y="36"/>
                      <a:pt x="51" y="36"/>
                      <a:pt x="51" y="36"/>
                    </a:cubicBezTo>
                    <a:cubicBezTo>
                      <a:pt x="51" y="36"/>
                      <a:pt x="51" y="36"/>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1" y="36"/>
                      <a:pt x="51" y="36"/>
                      <a:pt x="51" y="36"/>
                    </a:cubicBezTo>
                    <a:cubicBezTo>
                      <a:pt x="51" y="36"/>
                      <a:pt x="51" y="36"/>
                      <a:pt x="51" y="36"/>
                    </a:cubicBezTo>
                    <a:cubicBezTo>
                      <a:pt x="51" y="36"/>
                      <a:pt x="51" y="36"/>
                      <a:pt x="51" y="36"/>
                    </a:cubicBezTo>
                    <a:cubicBezTo>
                      <a:pt x="51" y="36"/>
                      <a:pt x="51" y="36"/>
                      <a:pt x="51" y="36"/>
                    </a:cubicBezTo>
                    <a:cubicBezTo>
                      <a:pt x="51" y="36"/>
                      <a:pt x="51" y="36"/>
                      <a:pt x="51" y="36"/>
                    </a:cubicBezTo>
                    <a:cubicBezTo>
                      <a:pt x="51" y="36"/>
                      <a:pt x="51" y="36"/>
                      <a:pt x="51" y="36"/>
                    </a:cubicBezTo>
                    <a:cubicBezTo>
                      <a:pt x="51" y="36"/>
                      <a:pt x="51" y="36"/>
                      <a:pt x="51" y="36"/>
                    </a:cubicBezTo>
                    <a:cubicBezTo>
                      <a:pt x="51" y="36"/>
                      <a:pt x="51" y="36"/>
                      <a:pt x="51" y="36"/>
                    </a:cubicBezTo>
                    <a:cubicBezTo>
                      <a:pt x="51" y="36"/>
                      <a:pt x="51" y="36"/>
                      <a:pt x="51" y="36"/>
                    </a:cubicBezTo>
                    <a:cubicBezTo>
                      <a:pt x="51" y="36"/>
                      <a:pt x="50" y="36"/>
                      <a:pt x="50" y="36"/>
                    </a:cubicBezTo>
                    <a:cubicBezTo>
                      <a:pt x="50" y="36"/>
                      <a:pt x="50" y="36"/>
                      <a:pt x="50" y="36"/>
                    </a:cubicBezTo>
                    <a:cubicBezTo>
                      <a:pt x="50" y="36"/>
                      <a:pt x="50" y="36"/>
                      <a:pt x="50" y="36"/>
                    </a:cubicBezTo>
                    <a:cubicBezTo>
                      <a:pt x="50" y="36"/>
                      <a:pt x="50" y="36"/>
                      <a:pt x="50" y="36"/>
                    </a:cubicBezTo>
                    <a:cubicBezTo>
                      <a:pt x="50" y="36"/>
                      <a:pt x="50" y="36"/>
                      <a:pt x="50" y="36"/>
                    </a:cubicBezTo>
                    <a:cubicBezTo>
                      <a:pt x="50" y="36"/>
                      <a:pt x="50" y="36"/>
                      <a:pt x="50" y="36"/>
                    </a:cubicBezTo>
                    <a:cubicBezTo>
                      <a:pt x="50" y="36"/>
                      <a:pt x="50" y="36"/>
                      <a:pt x="50" y="35"/>
                    </a:cubicBezTo>
                    <a:cubicBezTo>
                      <a:pt x="50" y="35"/>
                      <a:pt x="50" y="35"/>
                      <a:pt x="51" y="35"/>
                    </a:cubicBezTo>
                    <a:cubicBezTo>
                      <a:pt x="51" y="35"/>
                      <a:pt x="51" y="35"/>
                      <a:pt x="51" y="35"/>
                    </a:cubicBezTo>
                    <a:cubicBezTo>
                      <a:pt x="51" y="35"/>
                      <a:pt x="51" y="35"/>
                      <a:pt x="51" y="36"/>
                    </a:cubicBezTo>
                    <a:cubicBezTo>
                      <a:pt x="51" y="36"/>
                      <a:pt x="51" y="36"/>
                      <a:pt x="51" y="36"/>
                    </a:cubicBezTo>
                    <a:cubicBezTo>
                      <a:pt x="51" y="36"/>
                      <a:pt x="51" y="36"/>
                      <a:pt x="51" y="36"/>
                    </a:cubicBezTo>
                    <a:cubicBezTo>
                      <a:pt x="51" y="36"/>
                      <a:pt x="51" y="36"/>
                      <a:pt x="51" y="36"/>
                    </a:cubicBezTo>
                    <a:cubicBezTo>
                      <a:pt x="51" y="36"/>
                      <a:pt x="51" y="35"/>
                      <a:pt x="51" y="35"/>
                    </a:cubicBezTo>
                    <a:cubicBezTo>
                      <a:pt x="51" y="35"/>
                      <a:pt x="51" y="35"/>
                      <a:pt x="51" y="35"/>
                    </a:cubicBezTo>
                    <a:cubicBezTo>
                      <a:pt x="51" y="35"/>
                      <a:pt x="51" y="35"/>
                      <a:pt x="51" y="35"/>
                    </a:cubicBezTo>
                    <a:cubicBezTo>
                      <a:pt x="51" y="35"/>
                      <a:pt x="51" y="35"/>
                      <a:pt x="51" y="36"/>
                    </a:cubicBezTo>
                    <a:cubicBezTo>
                      <a:pt x="51" y="36"/>
                      <a:pt x="52" y="36"/>
                      <a:pt x="52" y="36"/>
                    </a:cubicBezTo>
                    <a:cubicBezTo>
                      <a:pt x="52" y="36"/>
                      <a:pt x="52" y="36"/>
                      <a:pt x="52" y="36"/>
                    </a:cubicBezTo>
                    <a:cubicBezTo>
                      <a:pt x="52" y="36"/>
                      <a:pt x="52" y="36"/>
                      <a:pt x="52" y="36"/>
                    </a:cubicBezTo>
                    <a:cubicBezTo>
                      <a:pt x="52" y="35"/>
                      <a:pt x="52" y="35"/>
                      <a:pt x="52" y="35"/>
                    </a:cubicBezTo>
                    <a:cubicBezTo>
                      <a:pt x="52" y="35"/>
                      <a:pt x="52" y="35"/>
                      <a:pt x="52" y="35"/>
                    </a:cubicBezTo>
                    <a:cubicBezTo>
                      <a:pt x="52" y="35"/>
                      <a:pt x="52" y="35"/>
                      <a:pt x="52" y="35"/>
                    </a:cubicBezTo>
                    <a:cubicBezTo>
                      <a:pt x="52" y="35"/>
                      <a:pt x="53" y="35"/>
                      <a:pt x="53" y="35"/>
                    </a:cubicBezTo>
                    <a:cubicBezTo>
                      <a:pt x="53" y="35"/>
                      <a:pt x="53" y="35"/>
                      <a:pt x="53" y="35"/>
                    </a:cubicBezTo>
                    <a:cubicBezTo>
                      <a:pt x="53" y="35"/>
                      <a:pt x="53" y="35"/>
                      <a:pt x="53" y="35"/>
                    </a:cubicBezTo>
                    <a:cubicBezTo>
                      <a:pt x="53" y="35"/>
                      <a:pt x="53" y="35"/>
                      <a:pt x="53" y="35"/>
                    </a:cubicBezTo>
                    <a:cubicBezTo>
                      <a:pt x="53" y="35"/>
                      <a:pt x="53" y="35"/>
                      <a:pt x="53" y="35"/>
                    </a:cubicBezTo>
                    <a:cubicBezTo>
                      <a:pt x="53" y="35"/>
                      <a:pt x="52" y="35"/>
                      <a:pt x="53" y="35"/>
                    </a:cubicBezTo>
                    <a:cubicBezTo>
                      <a:pt x="53" y="35"/>
                      <a:pt x="53" y="35"/>
                      <a:pt x="52" y="35"/>
                    </a:cubicBezTo>
                    <a:cubicBezTo>
                      <a:pt x="52" y="35"/>
                      <a:pt x="52" y="34"/>
                      <a:pt x="52" y="34"/>
                    </a:cubicBezTo>
                    <a:cubicBezTo>
                      <a:pt x="52" y="34"/>
                      <a:pt x="52" y="34"/>
                      <a:pt x="52" y="34"/>
                    </a:cubicBezTo>
                    <a:cubicBezTo>
                      <a:pt x="52" y="34"/>
                      <a:pt x="52" y="34"/>
                      <a:pt x="52" y="34"/>
                    </a:cubicBezTo>
                    <a:cubicBezTo>
                      <a:pt x="52" y="34"/>
                      <a:pt x="52" y="34"/>
                      <a:pt x="52" y="34"/>
                    </a:cubicBezTo>
                    <a:cubicBezTo>
                      <a:pt x="52" y="34"/>
                      <a:pt x="52" y="34"/>
                      <a:pt x="52" y="34"/>
                    </a:cubicBezTo>
                    <a:cubicBezTo>
                      <a:pt x="52" y="34"/>
                      <a:pt x="52" y="34"/>
                      <a:pt x="52" y="34"/>
                    </a:cubicBezTo>
                    <a:cubicBezTo>
                      <a:pt x="52" y="34"/>
                      <a:pt x="52" y="34"/>
                      <a:pt x="52" y="34"/>
                    </a:cubicBezTo>
                    <a:cubicBezTo>
                      <a:pt x="52" y="34"/>
                      <a:pt x="52" y="34"/>
                      <a:pt x="52" y="34"/>
                    </a:cubicBezTo>
                    <a:cubicBezTo>
                      <a:pt x="52" y="34"/>
                      <a:pt x="52" y="34"/>
                      <a:pt x="52" y="34"/>
                    </a:cubicBezTo>
                    <a:cubicBezTo>
                      <a:pt x="52" y="34"/>
                      <a:pt x="52" y="34"/>
                      <a:pt x="51" y="34"/>
                    </a:cubicBezTo>
                    <a:cubicBezTo>
                      <a:pt x="51" y="33"/>
                      <a:pt x="51" y="33"/>
                      <a:pt x="51" y="33"/>
                    </a:cubicBezTo>
                    <a:cubicBezTo>
                      <a:pt x="51" y="33"/>
                      <a:pt x="51" y="33"/>
                      <a:pt x="51" y="33"/>
                    </a:cubicBezTo>
                    <a:cubicBezTo>
                      <a:pt x="51" y="33"/>
                      <a:pt x="51" y="32"/>
                      <a:pt x="51" y="32"/>
                    </a:cubicBezTo>
                    <a:cubicBezTo>
                      <a:pt x="51" y="32"/>
                      <a:pt x="51" y="32"/>
                      <a:pt x="51" y="32"/>
                    </a:cubicBezTo>
                    <a:cubicBezTo>
                      <a:pt x="51" y="32"/>
                      <a:pt x="51" y="32"/>
                      <a:pt x="51" y="32"/>
                    </a:cubicBezTo>
                    <a:cubicBezTo>
                      <a:pt x="51" y="32"/>
                      <a:pt x="51" y="32"/>
                      <a:pt x="51" y="32"/>
                    </a:cubicBezTo>
                    <a:cubicBezTo>
                      <a:pt x="51" y="32"/>
                      <a:pt x="51" y="32"/>
                      <a:pt x="52" y="32"/>
                    </a:cubicBezTo>
                    <a:cubicBezTo>
                      <a:pt x="52" y="32"/>
                      <a:pt x="52" y="32"/>
                      <a:pt x="52" y="32"/>
                    </a:cubicBezTo>
                    <a:cubicBezTo>
                      <a:pt x="52" y="32"/>
                      <a:pt x="52" y="32"/>
                      <a:pt x="52" y="32"/>
                    </a:cubicBezTo>
                    <a:cubicBezTo>
                      <a:pt x="52" y="32"/>
                      <a:pt x="52" y="32"/>
                      <a:pt x="52" y="32"/>
                    </a:cubicBezTo>
                    <a:cubicBezTo>
                      <a:pt x="52" y="32"/>
                      <a:pt x="52" y="32"/>
                      <a:pt x="52" y="32"/>
                    </a:cubicBezTo>
                    <a:cubicBezTo>
                      <a:pt x="52" y="32"/>
                      <a:pt x="52" y="31"/>
                      <a:pt x="52" y="31"/>
                    </a:cubicBezTo>
                    <a:cubicBezTo>
                      <a:pt x="52" y="31"/>
                      <a:pt x="52" y="31"/>
                      <a:pt x="52" y="30"/>
                    </a:cubicBezTo>
                    <a:cubicBezTo>
                      <a:pt x="52" y="30"/>
                      <a:pt x="52" y="30"/>
                      <a:pt x="52" y="30"/>
                    </a:cubicBezTo>
                    <a:cubicBezTo>
                      <a:pt x="52" y="30"/>
                      <a:pt x="52" y="30"/>
                      <a:pt x="52" y="30"/>
                    </a:cubicBezTo>
                    <a:cubicBezTo>
                      <a:pt x="52" y="30"/>
                      <a:pt x="52" y="30"/>
                      <a:pt x="52" y="30"/>
                    </a:cubicBezTo>
                    <a:cubicBezTo>
                      <a:pt x="52" y="30"/>
                      <a:pt x="52" y="30"/>
                      <a:pt x="52" y="30"/>
                    </a:cubicBezTo>
                    <a:cubicBezTo>
                      <a:pt x="52" y="30"/>
                      <a:pt x="52" y="30"/>
                      <a:pt x="52" y="30"/>
                    </a:cubicBezTo>
                    <a:cubicBezTo>
                      <a:pt x="52" y="30"/>
                      <a:pt x="52" y="30"/>
                      <a:pt x="52" y="30"/>
                    </a:cubicBezTo>
                    <a:cubicBezTo>
                      <a:pt x="52" y="30"/>
                      <a:pt x="52" y="30"/>
                      <a:pt x="52" y="30"/>
                    </a:cubicBezTo>
                    <a:cubicBezTo>
                      <a:pt x="52" y="30"/>
                      <a:pt x="52" y="30"/>
                      <a:pt x="53" y="30"/>
                    </a:cubicBezTo>
                    <a:cubicBezTo>
                      <a:pt x="53" y="30"/>
                      <a:pt x="53" y="30"/>
                      <a:pt x="53" y="30"/>
                    </a:cubicBezTo>
                    <a:cubicBezTo>
                      <a:pt x="53" y="30"/>
                      <a:pt x="53" y="30"/>
                      <a:pt x="53" y="30"/>
                    </a:cubicBezTo>
                    <a:cubicBezTo>
                      <a:pt x="53" y="30"/>
                      <a:pt x="53" y="30"/>
                      <a:pt x="53" y="30"/>
                    </a:cubicBezTo>
                    <a:cubicBezTo>
                      <a:pt x="53" y="30"/>
                      <a:pt x="53" y="30"/>
                      <a:pt x="53" y="30"/>
                    </a:cubicBezTo>
                    <a:cubicBezTo>
                      <a:pt x="53" y="30"/>
                      <a:pt x="53" y="30"/>
                      <a:pt x="53" y="30"/>
                    </a:cubicBezTo>
                    <a:cubicBezTo>
                      <a:pt x="53" y="30"/>
                      <a:pt x="53" y="30"/>
                      <a:pt x="53" y="30"/>
                    </a:cubicBezTo>
                    <a:cubicBezTo>
                      <a:pt x="53" y="30"/>
                      <a:pt x="53" y="30"/>
                      <a:pt x="53" y="30"/>
                    </a:cubicBezTo>
                    <a:cubicBezTo>
                      <a:pt x="53" y="30"/>
                      <a:pt x="53" y="30"/>
                      <a:pt x="53" y="30"/>
                    </a:cubicBezTo>
                    <a:cubicBezTo>
                      <a:pt x="53" y="30"/>
                      <a:pt x="53" y="30"/>
                      <a:pt x="53" y="30"/>
                    </a:cubicBezTo>
                    <a:cubicBezTo>
                      <a:pt x="53" y="29"/>
                      <a:pt x="53" y="29"/>
                      <a:pt x="53" y="29"/>
                    </a:cubicBezTo>
                    <a:cubicBezTo>
                      <a:pt x="53" y="29"/>
                      <a:pt x="53" y="29"/>
                      <a:pt x="53" y="29"/>
                    </a:cubicBezTo>
                    <a:cubicBezTo>
                      <a:pt x="53" y="29"/>
                      <a:pt x="53" y="29"/>
                      <a:pt x="53" y="29"/>
                    </a:cubicBezTo>
                    <a:cubicBezTo>
                      <a:pt x="53" y="29"/>
                      <a:pt x="53" y="29"/>
                      <a:pt x="53" y="29"/>
                    </a:cubicBezTo>
                    <a:cubicBezTo>
                      <a:pt x="53" y="29"/>
                      <a:pt x="53" y="29"/>
                      <a:pt x="53" y="29"/>
                    </a:cubicBezTo>
                    <a:cubicBezTo>
                      <a:pt x="53" y="29"/>
                      <a:pt x="53" y="29"/>
                      <a:pt x="53" y="29"/>
                    </a:cubicBezTo>
                    <a:cubicBezTo>
                      <a:pt x="54" y="29"/>
                      <a:pt x="54" y="29"/>
                      <a:pt x="54" y="29"/>
                    </a:cubicBezTo>
                    <a:cubicBezTo>
                      <a:pt x="54" y="29"/>
                      <a:pt x="54" y="29"/>
                      <a:pt x="54" y="29"/>
                    </a:cubicBezTo>
                    <a:cubicBezTo>
                      <a:pt x="54" y="29"/>
                      <a:pt x="54" y="29"/>
                      <a:pt x="54" y="29"/>
                    </a:cubicBezTo>
                    <a:cubicBezTo>
                      <a:pt x="54" y="29"/>
                      <a:pt x="54" y="29"/>
                      <a:pt x="54" y="29"/>
                    </a:cubicBezTo>
                    <a:cubicBezTo>
                      <a:pt x="54" y="29"/>
                      <a:pt x="54" y="29"/>
                      <a:pt x="54" y="29"/>
                    </a:cubicBezTo>
                    <a:cubicBezTo>
                      <a:pt x="54" y="29"/>
                      <a:pt x="54" y="29"/>
                      <a:pt x="54" y="29"/>
                    </a:cubicBezTo>
                    <a:cubicBezTo>
                      <a:pt x="54" y="29"/>
                      <a:pt x="54" y="29"/>
                      <a:pt x="54" y="29"/>
                    </a:cubicBezTo>
                    <a:cubicBezTo>
                      <a:pt x="54" y="29"/>
                      <a:pt x="54" y="29"/>
                      <a:pt x="54" y="29"/>
                    </a:cubicBezTo>
                    <a:cubicBezTo>
                      <a:pt x="54" y="29"/>
                      <a:pt x="54" y="29"/>
                      <a:pt x="54" y="29"/>
                    </a:cubicBezTo>
                    <a:cubicBezTo>
                      <a:pt x="54" y="29"/>
                      <a:pt x="54" y="29"/>
                      <a:pt x="54" y="29"/>
                    </a:cubicBezTo>
                    <a:cubicBezTo>
                      <a:pt x="54" y="29"/>
                      <a:pt x="54" y="29"/>
                      <a:pt x="54" y="29"/>
                    </a:cubicBezTo>
                    <a:cubicBezTo>
                      <a:pt x="55" y="29"/>
                      <a:pt x="55" y="29"/>
                      <a:pt x="55" y="28"/>
                    </a:cubicBezTo>
                    <a:cubicBezTo>
                      <a:pt x="55" y="28"/>
                      <a:pt x="55" y="28"/>
                      <a:pt x="55" y="28"/>
                    </a:cubicBezTo>
                    <a:cubicBezTo>
                      <a:pt x="55" y="28"/>
                      <a:pt x="55" y="28"/>
                      <a:pt x="55" y="28"/>
                    </a:cubicBezTo>
                    <a:cubicBezTo>
                      <a:pt x="55" y="28"/>
                      <a:pt x="55" y="28"/>
                      <a:pt x="55" y="28"/>
                    </a:cubicBezTo>
                    <a:cubicBezTo>
                      <a:pt x="55" y="28"/>
                      <a:pt x="55" y="28"/>
                      <a:pt x="55" y="28"/>
                    </a:cubicBezTo>
                    <a:cubicBezTo>
                      <a:pt x="55" y="28"/>
                      <a:pt x="55" y="28"/>
                      <a:pt x="55" y="28"/>
                    </a:cubicBezTo>
                    <a:cubicBezTo>
                      <a:pt x="55" y="28"/>
                      <a:pt x="55" y="28"/>
                      <a:pt x="55" y="28"/>
                    </a:cubicBezTo>
                    <a:cubicBezTo>
                      <a:pt x="55" y="28"/>
                      <a:pt x="56" y="27"/>
                      <a:pt x="56" y="27"/>
                    </a:cubicBezTo>
                    <a:cubicBezTo>
                      <a:pt x="56" y="27"/>
                      <a:pt x="56" y="27"/>
                      <a:pt x="56" y="27"/>
                    </a:cubicBezTo>
                    <a:cubicBezTo>
                      <a:pt x="56" y="27"/>
                      <a:pt x="56" y="27"/>
                      <a:pt x="56" y="27"/>
                    </a:cubicBezTo>
                    <a:cubicBezTo>
                      <a:pt x="56" y="27"/>
                      <a:pt x="56" y="27"/>
                      <a:pt x="56" y="27"/>
                    </a:cubicBezTo>
                    <a:cubicBezTo>
                      <a:pt x="56" y="27"/>
                      <a:pt x="56" y="27"/>
                      <a:pt x="56" y="27"/>
                    </a:cubicBezTo>
                    <a:cubicBezTo>
                      <a:pt x="56" y="27"/>
                      <a:pt x="56" y="27"/>
                      <a:pt x="56" y="27"/>
                    </a:cubicBezTo>
                    <a:cubicBezTo>
                      <a:pt x="56" y="27"/>
                      <a:pt x="56" y="27"/>
                      <a:pt x="56" y="27"/>
                    </a:cubicBezTo>
                    <a:cubicBezTo>
                      <a:pt x="56" y="26"/>
                      <a:pt x="56" y="26"/>
                      <a:pt x="56" y="26"/>
                    </a:cubicBezTo>
                    <a:cubicBezTo>
                      <a:pt x="56" y="26"/>
                      <a:pt x="56" y="26"/>
                      <a:pt x="56" y="26"/>
                    </a:cubicBezTo>
                    <a:cubicBezTo>
                      <a:pt x="56" y="26"/>
                      <a:pt x="56" y="26"/>
                      <a:pt x="56" y="26"/>
                    </a:cubicBezTo>
                    <a:cubicBezTo>
                      <a:pt x="56" y="26"/>
                      <a:pt x="56" y="26"/>
                      <a:pt x="56" y="26"/>
                    </a:cubicBezTo>
                    <a:cubicBezTo>
                      <a:pt x="56" y="26"/>
                      <a:pt x="56" y="26"/>
                      <a:pt x="56" y="26"/>
                    </a:cubicBezTo>
                    <a:cubicBezTo>
                      <a:pt x="56" y="26"/>
                      <a:pt x="56" y="26"/>
                      <a:pt x="56" y="26"/>
                    </a:cubicBezTo>
                    <a:cubicBezTo>
                      <a:pt x="56" y="26"/>
                      <a:pt x="56" y="26"/>
                      <a:pt x="56" y="26"/>
                    </a:cubicBezTo>
                    <a:cubicBezTo>
                      <a:pt x="56" y="26"/>
                      <a:pt x="56" y="26"/>
                      <a:pt x="56" y="26"/>
                    </a:cubicBezTo>
                    <a:cubicBezTo>
                      <a:pt x="56" y="26"/>
                      <a:pt x="56" y="26"/>
                      <a:pt x="56" y="26"/>
                    </a:cubicBezTo>
                    <a:cubicBezTo>
                      <a:pt x="56" y="26"/>
                      <a:pt x="56" y="26"/>
                      <a:pt x="56" y="26"/>
                    </a:cubicBezTo>
                    <a:cubicBezTo>
                      <a:pt x="56" y="26"/>
                      <a:pt x="57" y="25"/>
                      <a:pt x="57" y="25"/>
                    </a:cubicBezTo>
                    <a:cubicBezTo>
                      <a:pt x="57" y="25"/>
                      <a:pt x="57" y="25"/>
                      <a:pt x="57" y="25"/>
                    </a:cubicBezTo>
                    <a:cubicBezTo>
                      <a:pt x="57" y="25"/>
                      <a:pt x="57" y="25"/>
                      <a:pt x="57" y="25"/>
                    </a:cubicBezTo>
                    <a:cubicBezTo>
                      <a:pt x="57" y="25"/>
                      <a:pt x="57" y="25"/>
                      <a:pt x="57" y="25"/>
                    </a:cubicBezTo>
                    <a:cubicBezTo>
                      <a:pt x="57" y="25"/>
                      <a:pt x="57" y="25"/>
                      <a:pt x="57" y="25"/>
                    </a:cubicBezTo>
                    <a:cubicBezTo>
                      <a:pt x="57" y="25"/>
                      <a:pt x="57" y="25"/>
                      <a:pt x="57" y="25"/>
                    </a:cubicBezTo>
                    <a:cubicBezTo>
                      <a:pt x="57" y="25"/>
                      <a:pt x="57" y="25"/>
                      <a:pt x="57" y="25"/>
                    </a:cubicBezTo>
                    <a:cubicBezTo>
                      <a:pt x="57" y="25"/>
                      <a:pt x="57" y="25"/>
                      <a:pt x="57" y="25"/>
                    </a:cubicBezTo>
                    <a:cubicBezTo>
                      <a:pt x="57" y="25"/>
                      <a:pt x="57" y="25"/>
                      <a:pt x="57" y="25"/>
                    </a:cubicBezTo>
                    <a:cubicBezTo>
                      <a:pt x="57" y="25"/>
                      <a:pt x="57" y="25"/>
                      <a:pt x="57" y="25"/>
                    </a:cubicBezTo>
                    <a:cubicBezTo>
                      <a:pt x="58" y="25"/>
                      <a:pt x="58" y="25"/>
                      <a:pt x="58" y="25"/>
                    </a:cubicBezTo>
                    <a:cubicBezTo>
                      <a:pt x="58" y="25"/>
                      <a:pt x="58" y="25"/>
                      <a:pt x="58" y="25"/>
                    </a:cubicBezTo>
                    <a:cubicBezTo>
                      <a:pt x="58" y="25"/>
                      <a:pt x="58" y="25"/>
                      <a:pt x="58" y="25"/>
                    </a:cubicBezTo>
                    <a:cubicBezTo>
                      <a:pt x="58" y="25"/>
                      <a:pt x="58" y="25"/>
                      <a:pt x="58" y="25"/>
                    </a:cubicBezTo>
                    <a:cubicBezTo>
                      <a:pt x="58" y="25"/>
                      <a:pt x="58" y="25"/>
                      <a:pt x="58" y="25"/>
                    </a:cubicBezTo>
                    <a:cubicBezTo>
                      <a:pt x="58" y="25"/>
                      <a:pt x="58" y="25"/>
                      <a:pt x="58" y="25"/>
                    </a:cubicBezTo>
                    <a:cubicBezTo>
                      <a:pt x="58" y="25"/>
                      <a:pt x="58" y="25"/>
                      <a:pt x="58" y="25"/>
                    </a:cubicBezTo>
                    <a:cubicBezTo>
                      <a:pt x="58" y="25"/>
                      <a:pt x="58" y="25"/>
                      <a:pt x="58" y="25"/>
                    </a:cubicBezTo>
                    <a:cubicBezTo>
                      <a:pt x="58" y="25"/>
                      <a:pt x="58" y="25"/>
                      <a:pt x="58" y="25"/>
                    </a:cubicBezTo>
                    <a:cubicBezTo>
                      <a:pt x="58" y="25"/>
                      <a:pt x="58" y="25"/>
                      <a:pt x="58" y="25"/>
                    </a:cubicBezTo>
                    <a:cubicBezTo>
                      <a:pt x="58" y="25"/>
                      <a:pt x="58" y="25"/>
                      <a:pt x="58" y="25"/>
                    </a:cubicBezTo>
                    <a:cubicBezTo>
                      <a:pt x="58" y="25"/>
                      <a:pt x="58" y="25"/>
                      <a:pt x="58" y="25"/>
                    </a:cubicBezTo>
                    <a:cubicBezTo>
                      <a:pt x="58" y="25"/>
                      <a:pt x="58" y="25"/>
                      <a:pt x="58" y="25"/>
                    </a:cubicBezTo>
                    <a:cubicBezTo>
                      <a:pt x="58" y="25"/>
                      <a:pt x="58" y="25"/>
                      <a:pt x="58" y="25"/>
                    </a:cubicBezTo>
                    <a:cubicBezTo>
                      <a:pt x="58" y="25"/>
                      <a:pt x="58" y="25"/>
                      <a:pt x="58" y="25"/>
                    </a:cubicBezTo>
                    <a:cubicBezTo>
                      <a:pt x="58" y="25"/>
                      <a:pt x="58" y="25"/>
                      <a:pt x="59" y="25"/>
                    </a:cubicBezTo>
                    <a:cubicBezTo>
                      <a:pt x="59" y="25"/>
                      <a:pt x="59" y="25"/>
                      <a:pt x="59" y="25"/>
                    </a:cubicBezTo>
                    <a:cubicBezTo>
                      <a:pt x="59" y="25"/>
                      <a:pt x="59" y="25"/>
                      <a:pt x="59" y="25"/>
                    </a:cubicBezTo>
                    <a:cubicBezTo>
                      <a:pt x="59" y="25"/>
                      <a:pt x="59" y="25"/>
                      <a:pt x="59" y="25"/>
                    </a:cubicBezTo>
                    <a:cubicBezTo>
                      <a:pt x="59" y="25"/>
                      <a:pt x="59" y="25"/>
                      <a:pt x="59" y="25"/>
                    </a:cubicBezTo>
                    <a:cubicBezTo>
                      <a:pt x="59" y="25"/>
                      <a:pt x="59" y="25"/>
                      <a:pt x="59" y="25"/>
                    </a:cubicBezTo>
                    <a:cubicBezTo>
                      <a:pt x="59" y="25"/>
                      <a:pt x="59" y="25"/>
                      <a:pt x="59" y="25"/>
                    </a:cubicBezTo>
                    <a:cubicBezTo>
                      <a:pt x="59" y="25"/>
                      <a:pt x="59" y="25"/>
                      <a:pt x="59" y="25"/>
                    </a:cubicBezTo>
                    <a:cubicBezTo>
                      <a:pt x="60" y="26"/>
                      <a:pt x="59" y="26"/>
                      <a:pt x="59" y="26"/>
                    </a:cubicBezTo>
                    <a:cubicBezTo>
                      <a:pt x="59" y="26"/>
                      <a:pt x="59" y="26"/>
                      <a:pt x="59" y="26"/>
                    </a:cubicBezTo>
                    <a:cubicBezTo>
                      <a:pt x="59" y="26"/>
                      <a:pt x="59" y="26"/>
                      <a:pt x="60" y="26"/>
                    </a:cubicBezTo>
                    <a:cubicBezTo>
                      <a:pt x="60" y="26"/>
                      <a:pt x="60" y="26"/>
                      <a:pt x="60" y="26"/>
                    </a:cubicBezTo>
                    <a:cubicBezTo>
                      <a:pt x="60" y="26"/>
                      <a:pt x="60" y="26"/>
                      <a:pt x="60" y="26"/>
                    </a:cubicBezTo>
                    <a:cubicBezTo>
                      <a:pt x="60" y="26"/>
                      <a:pt x="60" y="26"/>
                      <a:pt x="60" y="26"/>
                    </a:cubicBezTo>
                    <a:cubicBezTo>
                      <a:pt x="60" y="26"/>
                      <a:pt x="60" y="26"/>
                      <a:pt x="60" y="26"/>
                    </a:cubicBezTo>
                    <a:cubicBezTo>
                      <a:pt x="59" y="26"/>
                      <a:pt x="59" y="26"/>
                      <a:pt x="59" y="27"/>
                    </a:cubicBezTo>
                    <a:cubicBezTo>
                      <a:pt x="59" y="27"/>
                      <a:pt x="59" y="27"/>
                      <a:pt x="59" y="27"/>
                    </a:cubicBezTo>
                    <a:cubicBezTo>
                      <a:pt x="59" y="27"/>
                      <a:pt x="59" y="27"/>
                      <a:pt x="59" y="27"/>
                    </a:cubicBezTo>
                    <a:cubicBezTo>
                      <a:pt x="59" y="27"/>
                      <a:pt x="59" y="27"/>
                      <a:pt x="59" y="27"/>
                    </a:cubicBezTo>
                    <a:cubicBezTo>
                      <a:pt x="59" y="27"/>
                      <a:pt x="59" y="27"/>
                      <a:pt x="59" y="27"/>
                    </a:cubicBezTo>
                    <a:cubicBezTo>
                      <a:pt x="59" y="27"/>
                      <a:pt x="59" y="26"/>
                      <a:pt x="59" y="26"/>
                    </a:cubicBezTo>
                    <a:cubicBezTo>
                      <a:pt x="59" y="26"/>
                      <a:pt x="59" y="27"/>
                      <a:pt x="59" y="27"/>
                    </a:cubicBezTo>
                    <a:cubicBezTo>
                      <a:pt x="59" y="27"/>
                      <a:pt x="59" y="27"/>
                      <a:pt x="59" y="27"/>
                    </a:cubicBezTo>
                    <a:cubicBezTo>
                      <a:pt x="59" y="27"/>
                      <a:pt x="58" y="27"/>
                      <a:pt x="58" y="27"/>
                    </a:cubicBezTo>
                    <a:cubicBezTo>
                      <a:pt x="58" y="27"/>
                      <a:pt x="58" y="28"/>
                      <a:pt x="58" y="28"/>
                    </a:cubicBezTo>
                    <a:cubicBezTo>
                      <a:pt x="58" y="28"/>
                      <a:pt x="57" y="28"/>
                      <a:pt x="57" y="28"/>
                    </a:cubicBezTo>
                    <a:cubicBezTo>
                      <a:pt x="57" y="28"/>
                      <a:pt x="57" y="28"/>
                      <a:pt x="57" y="28"/>
                    </a:cubicBezTo>
                    <a:cubicBezTo>
                      <a:pt x="57" y="28"/>
                      <a:pt x="57" y="28"/>
                      <a:pt x="57" y="28"/>
                    </a:cubicBezTo>
                    <a:cubicBezTo>
                      <a:pt x="57" y="28"/>
                      <a:pt x="57" y="28"/>
                      <a:pt x="57" y="28"/>
                    </a:cubicBezTo>
                    <a:cubicBezTo>
                      <a:pt x="57" y="28"/>
                      <a:pt x="57" y="29"/>
                      <a:pt x="57" y="29"/>
                    </a:cubicBezTo>
                    <a:cubicBezTo>
                      <a:pt x="57" y="29"/>
                      <a:pt x="57" y="29"/>
                      <a:pt x="57" y="29"/>
                    </a:cubicBezTo>
                    <a:cubicBezTo>
                      <a:pt x="57" y="29"/>
                      <a:pt x="57" y="29"/>
                      <a:pt x="57" y="29"/>
                    </a:cubicBezTo>
                    <a:cubicBezTo>
                      <a:pt x="57" y="29"/>
                      <a:pt x="57" y="29"/>
                      <a:pt x="57" y="29"/>
                    </a:cubicBezTo>
                    <a:cubicBezTo>
                      <a:pt x="57" y="29"/>
                      <a:pt x="57" y="29"/>
                      <a:pt x="57" y="29"/>
                    </a:cubicBezTo>
                    <a:cubicBezTo>
                      <a:pt x="57" y="29"/>
                      <a:pt x="57" y="28"/>
                      <a:pt x="57" y="28"/>
                    </a:cubicBezTo>
                    <a:cubicBezTo>
                      <a:pt x="57" y="28"/>
                      <a:pt x="57" y="28"/>
                      <a:pt x="57" y="29"/>
                    </a:cubicBezTo>
                    <a:cubicBezTo>
                      <a:pt x="57" y="29"/>
                      <a:pt x="57" y="29"/>
                      <a:pt x="57" y="29"/>
                    </a:cubicBezTo>
                    <a:cubicBezTo>
                      <a:pt x="57" y="29"/>
                      <a:pt x="57" y="29"/>
                      <a:pt x="57" y="29"/>
                    </a:cubicBezTo>
                    <a:cubicBezTo>
                      <a:pt x="57" y="29"/>
                      <a:pt x="57" y="29"/>
                      <a:pt x="56" y="29"/>
                    </a:cubicBezTo>
                    <a:cubicBezTo>
                      <a:pt x="56" y="29"/>
                      <a:pt x="56" y="29"/>
                      <a:pt x="56" y="29"/>
                    </a:cubicBezTo>
                    <a:cubicBezTo>
                      <a:pt x="56" y="29"/>
                      <a:pt x="56" y="29"/>
                      <a:pt x="56" y="29"/>
                    </a:cubicBezTo>
                    <a:cubicBezTo>
                      <a:pt x="56" y="29"/>
                      <a:pt x="56" y="29"/>
                      <a:pt x="56" y="29"/>
                    </a:cubicBezTo>
                    <a:cubicBezTo>
                      <a:pt x="56" y="29"/>
                      <a:pt x="56" y="29"/>
                      <a:pt x="56" y="29"/>
                    </a:cubicBezTo>
                    <a:cubicBezTo>
                      <a:pt x="56" y="29"/>
                      <a:pt x="56" y="29"/>
                      <a:pt x="56" y="29"/>
                    </a:cubicBezTo>
                    <a:cubicBezTo>
                      <a:pt x="56" y="30"/>
                      <a:pt x="56" y="30"/>
                      <a:pt x="56" y="30"/>
                    </a:cubicBezTo>
                    <a:cubicBezTo>
                      <a:pt x="56" y="30"/>
                      <a:pt x="56" y="30"/>
                      <a:pt x="56" y="30"/>
                    </a:cubicBezTo>
                    <a:cubicBezTo>
                      <a:pt x="56" y="30"/>
                      <a:pt x="55" y="30"/>
                      <a:pt x="55" y="30"/>
                    </a:cubicBezTo>
                    <a:cubicBezTo>
                      <a:pt x="55" y="30"/>
                      <a:pt x="55" y="30"/>
                      <a:pt x="55" y="30"/>
                    </a:cubicBezTo>
                    <a:cubicBezTo>
                      <a:pt x="55" y="30"/>
                      <a:pt x="55" y="31"/>
                      <a:pt x="55" y="31"/>
                    </a:cubicBezTo>
                    <a:cubicBezTo>
                      <a:pt x="55" y="31"/>
                      <a:pt x="55" y="31"/>
                      <a:pt x="55" y="31"/>
                    </a:cubicBezTo>
                    <a:cubicBezTo>
                      <a:pt x="55" y="31"/>
                      <a:pt x="55" y="31"/>
                      <a:pt x="55" y="31"/>
                    </a:cubicBezTo>
                    <a:cubicBezTo>
                      <a:pt x="55" y="31"/>
                      <a:pt x="55" y="31"/>
                      <a:pt x="55" y="31"/>
                    </a:cubicBezTo>
                    <a:cubicBezTo>
                      <a:pt x="55" y="31"/>
                      <a:pt x="55" y="32"/>
                      <a:pt x="55" y="32"/>
                    </a:cubicBezTo>
                    <a:cubicBezTo>
                      <a:pt x="55" y="32"/>
                      <a:pt x="55" y="32"/>
                      <a:pt x="55" y="32"/>
                    </a:cubicBezTo>
                    <a:cubicBezTo>
                      <a:pt x="55" y="32"/>
                      <a:pt x="55" y="32"/>
                      <a:pt x="55" y="32"/>
                    </a:cubicBezTo>
                    <a:cubicBezTo>
                      <a:pt x="55" y="32"/>
                      <a:pt x="55" y="32"/>
                      <a:pt x="55" y="32"/>
                    </a:cubicBezTo>
                    <a:cubicBezTo>
                      <a:pt x="55" y="32"/>
                      <a:pt x="55" y="32"/>
                      <a:pt x="55" y="32"/>
                    </a:cubicBezTo>
                    <a:cubicBezTo>
                      <a:pt x="55" y="32"/>
                      <a:pt x="55" y="32"/>
                      <a:pt x="55" y="32"/>
                    </a:cubicBezTo>
                    <a:cubicBezTo>
                      <a:pt x="55" y="32"/>
                      <a:pt x="55" y="32"/>
                      <a:pt x="55" y="32"/>
                    </a:cubicBezTo>
                    <a:cubicBezTo>
                      <a:pt x="55" y="32"/>
                      <a:pt x="55" y="32"/>
                      <a:pt x="55" y="32"/>
                    </a:cubicBezTo>
                    <a:cubicBezTo>
                      <a:pt x="55" y="33"/>
                      <a:pt x="55" y="33"/>
                      <a:pt x="55" y="33"/>
                    </a:cubicBezTo>
                    <a:cubicBezTo>
                      <a:pt x="55" y="33"/>
                      <a:pt x="55" y="33"/>
                      <a:pt x="55" y="33"/>
                    </a:cubicBezTo>
                    <a:cubicBezTo>
                      <a:pt x="55" y="33"/>
                      <a:pt x="55" y="33"/>
                      <a:pt x="55" y="33"/>
                    </a:cubicBezTo>
                    <a:cubicBezTo>
                      <a:pt x="55" y="33"/>
                      <a:pt x="55" y="34"/>
                      <a:pt x="55" y="34"/>
                    </a:cubicBezTo>
                    <a:cubicBezTo>
                      <a:pt x="55" y="34"/>
                      <a:pt x="55" y="34"/>
                      <a:pt x="55" y="34"/>
                    </a:cubicBezTo>
                    <a:cubicBezTo>
                      <a:pt x="55" y="34"/>
                      <a:pt x="55" y="34"/>
                      <a:pt x="55" y="34"/>
                    </a:cubicBezTo>
                    <a:cubicBezTo>
                      <a:pt x="55" y="34"/>
                      <a:pt x="55" y="34"/>
                      <a:pt x="55" y="34"/>
                    </a:cubicBezTo>
                    <a:cubicBezTo>
                      <a:pt x="55" y="34"/>
                      <a:pt x="55" y="34"/>
                      <a:pt x="55" y="34"/>
                    </a:cubicBezTo>
                    <a:cubicBezTo>
                      <a:pt x="55" y="34"/>
                      <a:pt x="55" y="34"/>
                      <a:pt x="55" y="34"/>
                    </a:cubicBezTo>
                    <a:cubicBezTo>
                      <a:pt x="55" y="34"/>
                      <a:pt x="55" y="34"/>
                      <a:pt x="55" y="34"/>
                    </a:cubicBezTo>
                    <a:cubicBezTo>
                      <a:pt x="55" y="34"/>
                      <a:pt x="56" y="34"/>
                      <a:pt x="56" y="34"/>
                    </a:cubicBezTo>
                    <a:cubicBezTo>
                      <a:pt x="56" y="34"/>
                      <a:pt x="56" y="34"/>
                      <a:pt x="56" y="34"/>
                    </a:cubicBezTo>
                    <a:cubicBezTo>
                      <a:pt x="56" y="34"/>
                      <a:pt x="56" y="34"/>
                      <a:pt x="56" y="34"/>
                    </a:cubicBezTo>
                    <a:cubicBezTo>
                      <a:pt x="56" y="34"/>
                      <a:pt x="56" y="34"/>
                      <a:pt x="56" y="34"/>
                    </a:cubicBezTo>
                    <a:cubicBezTo>
                      <a:pt x="56" y="34"/>
                      <a:pt x="56" y="34"/>
                      <a:pt x="56" y="34"/>
                    </a:cubicBezTo>
                    <a:cubicBezTo>
                      <a:pt x="56" y="34"/>
                      <a:pt x="56" y="34"/>
                      <a:pt x="56" y="34"/>
                    </a:cubicBezTo>
                    <a:cubicBezTo>
                      <a:pt x="56" y="34"/>
                      <a:pt x="56" y="34"/>
                      <a:pt x="56" y="34"/>
                    </a:cubicBezTo>
                    <a:cubicBezTo>
                      <a:pt x="56" y="34"/>
                      <a:pt x="56" y="34"/>
                      <a:pt x="56" y="34"/>
                    </a:cubicBezTo>
                    <a:cubicBezTo>
                      <a:pt x="56" y="34"/>
                      <a:pt x="56" y="34"/>
                      <a:pt x="56" y="34"/>
                    </a:cubicBezTo>
                    <a:cubicBezTo>
                      <a:pt x="56" y="34"/>
                      <a:pt x="56" y="34"/>
                      <a:pt x="56" y="34"/>
                    </a:cubicBezTo>
                    <a:cubicBezTo>
                      <a:pt x="56" y="34"/>
                      <a:pt x="56" y="34"/>
                      <a:pt x="56" y="34"/>
                    </a:cubicBezTo>
                    <a:cubicBezTo>
                      <a:pt x="56" y="34"/>
                      <a:pt x="56" y="34"/>
                      <a:pt x="56" y="34"/>
                    </a:cubicBezTo>
                    <a:cubicBezTo>
                      <a:pt x="56" y="34"/>
                      <a:pt x="56" y="34"/>
                      <a:pt x="56" y="35"/>
                    </a:cubicBezTo>
                    <a:cubicBezTo>
                      <a:pt x="56" y="35"/>
                      <a:pt x="56" y="35"/>
                      <a:pt x="56" y="35"/>
                    </a:cubicBezTo>
                    <a:cubicBezTo>
                      <a:pt x="56" y="35"/>
                      <a:pt x="56" y="35"/>
                      <a:pt x="56" y="35"/>
                    </a:cubicBezTo>
                    <a:cubicBezTo>
                      <a:pt x="56" y="35"/>
                      <a:pt x="56" y="35"/>
                      <a:pt x="56" y="35"/>
                    </a:cubicBezTo>
                    <a:cubicBezTo>
                      <a:pt x="56" y="35"/>
                      <a:pt x="56" y="35"/>
                      <a:pt x="56" y="35"/>
                    </a:cubicBezTo>
                    <a:cubicBezTo>
                      <a:pt x="56" y="35"/>
                      <a:pt x="56" y="35"/>
                      <a:pt x="56" y="35"/>
                    </a:cubicBezTo>
                    <a:cubicBezTo>
                      <a:pt x="56" y="35"/>
                      <a:pt x="57" y="35"/>
                      <a:pt x="57" y="35"/>
                    </a:cubicBezTo>
                    <a:cubicBezTo>
                      <a:pt x="57" y="35"/>
                      <a:pt x="57" y="35"/>
                      <a:pt x="57" y="35"/>
                    </a:cubicBezTo>
                    <a:cubicBezTo>
                      <a:pt x="57" y="35"/>
                      <a:pt x="57" y="35"/>
                      <a:pt x="57" y="35"/>
                    </a:cubicBezTo>
                    <a:cubicBezTo>
                      <a:pt x="57" y="35"/>
                      <a:pt x="57" y="35"/>
                      <a:pt x="57" y="35"/>
                    </a:cubicBezTo>
                    <a:cubicBezTo>
                      <a:pt x="58" y="35"/>
                      <a:pt x="58" y="35"/>
                      <a:pt x="58" y="35"/>
                    </a:cubicBezTo>
                    <a:cubicBezTo>
                      <a:pt x="58" y="35"/>
                      <a:pt x="58" y="35"/>
                      <a:pt x="58" y="35"/>
                    </a:cubicBezTo>
                    <a:cubicBezTo>
                      <a:pt x="58" y="35"/>
                      <a:pt x="58" y="35"/>
                      <a:pt x="58" y="35"/>
                    </a:cubicBezTo>
                    <a:cubicBezTo>
                      <a:pt x="58" y="35"/>
                      <a:pt x="58" y="35"/>
                      <a:pt x="58" y="35"/>
                    </a:cubicBezTo>
                    <a:cubicBezTo>
                      <a:pt x="58" y="35"/>
                      <a:pt x="59" y="35"/>
                      <a:pt x="59" y="34"/>
                    </a:cubicBezTo>
                    <a:cubicBezTo>
                      <a:pt x="59" y="34"/>
                      <a:pt x="59" y="34"/>
                      <a:pt x="59" y="34"/>
                    </a:cubicBezTo>
                    <a:cubicBezTo>
                      <a:pt x="59" y="34"/>
                      <a:pt x="59" y="34"/>
                      <a:pt x="59" y="34"/>
                    </a:cubicBezTo>
                    <a:cubicBezTo>
                      <a:pt x="59" y="34"/>
                      <a:pt x="59" y="34"/>
                      <a:pt x="59" y="34"/>
                    </a:cubicBezTo>
                    <a:cubicBezTo>
                      <a:pt x="59" y="34"/>
                      <a:pt x="59" y="34"/>
                      <a:pt x="59" y="34"/>
                    </a:cubicBezTo>
                    <a:cubicBezTo>
                      <a:pt x="59" y="34"/>
                      <a:pt x="59" y="34"/>
                      <a:pt x="59" y="34"/>
                    </a:cubicBezTo>
                    <a:cubicBezTo>
                      <a:pt x="59" y="34"/>
                      <a:pt x="59" y="34"/>
                      <a:pt x="59" y="34"/>
                    </a:cubicBezTo>
                    <a:cubicBezTo>
                      <a:pt x="59" y="34"/>
                      <a:pt x="60" y="34"/>
                      <a:pt x="60" y="34"/>
                    </a:cubicBezTo>
                    <a:cubicBezTo>
                      <a:pt x="60" y="34"/>
                      <a:pt x="60" y="34"/>
                      <a:pt x="60" y="34"/>
                    </a:cubicBezTo>
                    <a:cubicBezTo>
                      <a:pt x="60" y="34"/>
                      <a:pt x="60" y="34"/>
                      <a:pt x="60" y="34"/>
                    </a:cubicBezTo>
                    <a:cubicBezTo>
                      <a:pt x="60" y="34"/>
                      <a:pt x="60" y="34"/>
                      <a:pt x="60" y="34"/>
                    </a:cubicBezTo>
                    <a:cubicBezTo>
                      <a:pt x="60" y="34"/>
                      <a:pt x="60" y="34"/>
                      <a:pt x="60" y="34"/>
                    </a:cubicBezTo>
                    <a:cubicBezTo>
                      <a:pt x="60" y="34"/>
                      <a:pt x="61" y="34"/>
                      <a:pt x="61" y="34"/>
                    </a:cubicBezTo>
                    <a:cubicBezTo>
                      <a:pt x="61" y="34"/>
                      <a:pt x="61" y="34"/>
                      <a:pt x="61" y="34"/>
                    </a:cubicBezTo>
                    <a:cubicBezTo>
                      <a:pt x="61" y="34"/>
                      <a:pt x="61" y="34"/>
                      <a:pt x="61" y="34"/>
                    </a:cubicBezTo>
                    <a:cubicBezTo>
                      <a:pt x="61" y="34"/>
                      <a:pt x="61" y="34"/>
                      <a:pt x="61" y="34"/>
                    </a:cubicBezTo>
                    <a:cubicBezTo>
                      <a:pt x="61" y="34"/>
                      <a:pt x="61" y="34"/>
                      <a:pt x="61" y="34"/>
                    </a:cubicBezTo>
                    <a:cubicBezTo>
                      <a:pt x="61" y="34"/>
                      <a:pt x="61" y="34"/>
                      <a:pt x="61" y="34"/>
                    </a:cubicBezTo>
                    <a:cubicBezTo>
                      <a:pt x="61" y="34"/>
                      <a:pt x="61" y="34"/>
                      <a:pt x="61" y="34"/>
                    </a:cubicBezTo>
                    <a:cubicBezTo>
                      <a:pt x="61" y="34"/>
                      <a:pt x="61" y="34"/>
                      <a:pt x="61" y="34"/>
                    </a:cubicBezTo>
                    <a:cubicBezTo>
                      <a:pt x="61" y="34"/>
                      <a:pt x="61" y="34"/>
                      <a:pt x="61" y="34"/>
                    </a:cubicBezTo>
                    <a:cubicBezTo>
                      <a:pt x="61" y="34"/>
                      <a:pt x="62" y="34"/>
                      <a:pt x="62" y="34"/>
                    </a:cubicBezTo>
                    <a:cubicBezTo>
                      <a:pt x="62" y="34"/>
                      <a:pt x="62" y="34"/>
                      <a:pt x="62" y="34"/>
                    </a:cubicBezTo>
                    <a:cubicBezTo>
                      <a:pt x="62" y="34"/>
                      <a:pt x="62" y="34"/>
                      <a:pt x="62" y="34"/>
                    </a:cubicBezTo>
                    <a:cubicBezTo>
                      <a:pt x="62" y="34"/>
                      <a:pt x="62" y="34"/>
                      <a:pt x="62" y="34"/>
                    </a:cubicBezTo>
                    <a:cubicBezTo>
                      <a:pt x="62" y="34"/>
                      <a:pt x="62" y="34"/>
                      <a:pt x="62" y="34"/>
                    </a:cubicBezTo>
                    <a:cubicBezTo>
                      <a:pt x="62" y="34"/>
                      <a:pt x="61" y="34"/>
                      <a:pt x="61" y="34"/>
                    </a:cubicBezTo>
                    <a:cubicBezTo>
                      <a:pt x="61" y="35"/>
                      <a:pt x="62" y="35"/>
                      <a:pt x="62" y="35"/>
                    </a:cubicBezTo>
                    <a:cubicBezTo>
                      <a:pt x="62" y="35"/>
                      <a:pt x="62" y="35"/>
                      <a:pt x="62" y="35"/>
                    </a:cubicBezTo>
                    <a:cubicBezTo>
                      <a:pt x="62" y="35"/>
                      <a:pt x="62" y="35"/>
                      <a:pt x="62" y="35"/>
                    </a:cubicBezTo>
                    <a:cubicBezTo>
                      <a:pt x="62" y="35"/>
                      <a:pt x="62" y="35"/>
                      <a:pt x="62" y="35"/>
                    </a:cubicBezTo>
                    <a:cubicBezTo>
                      <a:pt x="62" y="35"/>
                      <a:pt x="62" y="35"/>
                      <a:pt x="62" y="35"/>
                    </a:cubicBezTo>
                    <a:cubicBezTo>
                      <a:pt x="62" y="35"/>
                      <a:pt x="62" y="35"/>
                      <a:pt x="62" y="35"/>
                    </a:cubicBezTo>
                    <a:cubicBezTo>
                      <a:pt x="62" y="35"/>
                      <a:pt x="62" y="35"/>
                      <a:pt x="62" y="35"/>
                    </a:cubicBezTo>
                    <a:cubicBezTo>
                      <a:pt x="63" y="35"/>
                      <a:pt x="63" y="35"/>
                      <a:pt x="63" y="35"/>
                    </a:cubicBezTo>
                    <a:cubicBezTo>
                      <a:pt x="63" y="35"/>
                      <a:pt x="63" y="35"/>
                      <a:pt x="63" y="35"/>
                    </a:cubicBezTo>
                    <a:cubicBezTo>
                      <a:pt x="63" y="35"/>
                      <a:pt x="63" y="35"/>
                      <a:pt x="63" y="35"/>
                    </a:cubicBezTo>
                    <a:cubicBezTo>
                      <a:pt x="63" y="35"/>
                      <a:pt x="63" y="35"/>
                      <a:pt x="63" y="35"/>
                    </a:cubicBezTo>
                    <a:cubicBezTo>
                      <a:pt x="63" y="35"/>
                      <a:pt x="63" y="35"/>
                      <a:pt x="63" y="35"/>
                    </a:cubicBezTo>
                    <a:cubicBezTo>
                      <a:pt x="63" y="35"/>
                      <a:pt x="63" y="35"/>
                      <a:pt x="63" y="35"/>
                    </a:cubicBezTo>
                    <a:cubicBezTo>
                      <a:pt x="63" y="35"/>
                      <a:pt x="63" y="35"/>
                      <a:pt x="63" y="35"/>
                    </a:cubicBezTo>
                    <a:cubicBezTo>
                      <a:pt x="63" y="35"/>
                      <a:pt x="63" y="35"/>
                      <a:pt x="63" y="35"/>
                    </a:cubicBezTo>
                    <a:cubicBezTo>
                      <a:pt x="63" y="35"/>
                      <a:pt x="63" y="35"/>
                      <a:pt x="62" y="35"/>
                    </a:cubicBezTo>
                    <a:cubicBezTo>
                      <a:pt x="62" y="35"/>
                      <a:pt x="62" y="35"/>
                      <a:pt x="62" y="35"/>
                    </a:cubicBezTo>
                    <a:cubicBezTo>
                      <a:pt x="62" y="35"/>
                      <a:pt x="62" y="35"/>
                      <a:pt x="62" y="35"/>
                    </a:cubicBezTo>
                    <a:cubicBezTo>
                      <a:pt x="62" y="35"/>
                      <a:pt x="62" y="35"/>
                      <a:pt x="62" y="35"/>
                    </a:cubicBezTo>
                    <a:cubicBezTo>
                      <a:pt x="62" y="35"/>
                      <a:pt x="62" y="35"/>
                      <a:pt x="62" y="35"/>
                    </a:cubicBezTo>
                    <a:cubicBezTo>
                      <a:pt x="62" y="35"/>
                      <a:pt x="62" y="36"/>
                      <a:pt x="62" y="36"/>
                    </a:cubicBezTo>
                    <a:cubicBezTo>
                      <a:pt x="62" y="36"/>
                      <a:pt x="62" y="36"/>
                      <a:pt x="62" y="35"/>
                    </a:cubicBezTo>
                    <a:cubicBezTo>
                      <a:pt x="62" y="35"/>
                      <a:pt x="62" y="35"/>
                      <a:pt x="61" y="35"/>
                    </a:cubicBezTo>
                    <a:cubicBezTo>
                      <a:pt x="61" y="35"/>
                      <a:pt x="61" y="36"/>
                      <a:pt x="61" y="36"/>
                    </a:cubicBezTo>
                    <a:cubicBezTo>
                      <a:pt x="61" y="36"/>
                      <a:pt x="61" y="36"/>
                      <a:pt x="61" y="36"/>
                    </a:cubicBezTo>
                    <a:cubicBezTo>
                      <a:pt x="61" y="36"/>
                      <a:pt x="61" y="36"/>
                      <a:pt x="61" y="36"/>
                    </a:cubicBezTo>
                    <a:cubicBezTo>
                      <a:pt x="61" y="36"/>
                      <a:pt x="61" y="36"/>
                      <a:pt x="61" y="36"/>
                    </a:cubicBezTo>
                    <a:cubicBezTo>
                      <a:pt x="61" y="36"/>
                      <a:pt x="61" y="36"/>
                      <a:pt x="61" y="36"/>
                    </a:cubicBezTo>
                    <a:cubicBezTo>
                      <a:pt x="61" y="36"/>
                      <a:pt x="61" y="36"/>
                      <a:pt x="61" y="36"/>
                    </a:cubicBezTo>
                    <a:cubicBezTo>
                      <a:pt x="61" y="36"/>
                      <a:pt x="61" y="36"/>
                      <a:pt x="61" y="36"/>
                    </a:cubicBezTo>
                    <a:cubicBezTo>
                      <a:pt x="61" y="36"/>
                      <a:pt x="61" y="36"/>
                      <a:pt x="61" y="36"/>
                    </a:cubicBezTo>
                    <a:cubicBezTo>
                      <a:pt x="61" y="36"/>
                      <a:pt x="61" y="36"/>
                      <a:pt x="61" y="36"/>
                    </a:cubicBezTo>
                    <a:cubicBezTo>
                      <a:pt x="61" y="36"/>
                      <a:pt x="61" y="36"/>
                      <a:pt x="61" y="36"/>
                    </a:cubicBezTo>
                    <a:cubicBezTo>
                      <a:pt x="61" y="36"/>
                      <a:pt x="61" y="36"/>
                      <a:pt x="61" y="36"/>
                    </a:cubicBezTo>
                    <a:cubicBezTo>
                      <a:pt x="61" y="36"/>
                      <a:pt x="61" y="36"/>
                      <a:pt x="61" y="36"/>
                    </a:cubicBezTo>
                    <a:cubicBezTo>
                      <a:pt x="61" y="36"/>
                      <a:pt x="61" y="36"/>
                      <a:pt x="61" y="36"/>
                    </a:cubicBezTo>
                    <a:cubicBezTo>
                      <a:pt x="61" y="36"/>
                      <a:pt x="61" y="36"/>
                      <a:pt x="61" y="36"/>
                    </a:cubicBezTo>
                    <a:cubicBezTo>
                      <a:pt x="61" y="36"/>
                      <a:pt x="61" y="36"/>
                      <a:pt x="60" y="36"/>
                    </a:cubicBezTo>
                    <a:cubicBezTo>
                      <a:pt x="60" y="36"/>
                      <a:pt x="60" y="36"/>
                      <a:pt x="60" y="36"/>
                    </a:cubicBezTo>
                    <a:cubicBezTo>
                      <a:pt x="60" y="36"/>
                      <a:pt x="60" y="36"/>
                      <a:pt x="60" y="36"/>
                    </a:cubicBezTo>
                    <a:cubicBezTo>
                      <a:pt x="60" y="36"/>
                      <a:pt x="60" y="36"/>
                      <a:pt x="60" y="36"/>
                    </a:cubicBezTo>
                    <a:cubicBezTo>
                      <a:pt x="60" y="36"/>
                      <a:pt x="60" y="36"/>
                      <a:pt x="60" y="36"/>
                    </a:cubicBezTo>
                    <a:cubicBezTo>
                      <a:pt x="60" y="36"/>
                      <a:pt x="60" y="36"/>
                      <a:pt x="60" y="36"/>
                    </a:cubicBezTo>
                    <a:cubicBezTo>
                      <a:pt x="60" y="36"/>
                      <a:pt x="60" y="36"/>
                      <a:pt x="60" y="36"/>
                    </a:cubicBezTo>
                    <a:cubicBezTo>
                      <a:pt x="60" y="36"/>
                      <a:pt x="60" y="36"/>
                      <a:pt x="60" y="36"/>
                    </a:cubicBezTo>
                    <a:cubicBezTo>
                      <a:pt x="60" y="36"/>
                      <a:pt x="60" y="36"/>
                      <a:pt x="60" y="36"/>
                    </a:cubicBezTo>
                    <a:cubicBezTo>
                      <a:pt x="59" y="36"/>
                      <a:pt x="59" y="36"/>
                      <a:pt x="59" y="36"/>
                    </a:cubicBezTo>
                    <a:cubicBezTo>
                      <a:pt x="59" y="36"/>
                      <a:pt x="59" y="36"/>
                      <a:pt x="59" y="36"/>
                    </a:cubicBezTo>
                    <a:cubicBezTo>
                      <a:pt x="59" y="36"/>
                      <a:pt x="59" y="36"/>
                      <a:pt x="59" y="36"/>
                    </a:cubicBezTo>
                    <a:cubicBezTo>
                      <a:pt x="59" y="36"/>
                      <a:pt x="59" y="36"/>
                      <a:pt x="59" y="36"/>
                    </a:cubicBezTo>
                    <a:cubicBezTo>
                      <a:pt x="59" y="36"/>
                      <a:pt x="59" y="36"/>
                      <a:pt x="59" y="36"/>
                    </a:cubicBezTo>
                    <a:cubicBezTo>
                      <a:pt x="59" y="36"/>
                      <a:pt x="59" y="36"/>
                      <a:pt x="59" y="36"/>
                    </a:cubicBezTo>
                    <a:cubicBezTo>
                      <a:pt x="59" y="36"/>
                      <a:pt x="59" y="36"/>
                      <a:pt x="59" y="36"/>
                    </a:cubicBezTo>
                    <a:cubicBezTo>
                      <a:pt x="59" y="36"/>
                      <a:pt x="59" y="36"/>
                      <a:pt x="59" y="36"/>
                    </a:cubicBezTo>
                    <a:cubicBezTo>
                      <a:pt x="59" y="36"/>
                      <a:pt x="58" y="36"/>
                      <a:pt x="58" y="36"/>
                    </a:cubicBezTo>
                    <a:cubicBezTo>
                      <a:pt x="58" y="36"/>
                      <a:pt x="58" y="36"/>
                      <a:pt x="58" y="36"/>
                    </a:cubicBezTo>
                    <a:cubicBezTo>
                      <a:pt x="58" y="36"/>
                      <a:pt x="58" y="36"/>
                      <a:pt x="58" y="36"/>
                    </a:cubicBezTo>
                    <a:cubicBezTo>
                      <a:pt x="58" y="36"/>
                      <a:pt x="58" y="36"/>
                      <a:pt x="58" y="36"/>
                    </a:cubicBezTo>
                    <a:cubicBezTo>
                      <a:pt x="58" y="36"/>
                      <a:pt x="58" y="36"/>
                      <a:pt x="58" y="36"/>
                    </a:cubicBezTo>
                    <a:cubicBezTo>
                      <a:pt x="58" y="36"/>
                      <a:pt x="58" y="36"/>
                      <a:pt x="58" y="36"/>
                    </a:cubicBezTo>
                    <a:cubicBezTo>
                      <a:pt x="58" y="36"/>
                      <a:pt x="58" y="36"/>
                      <a:pt x="58" y="36"/>
                    </a:cubicBezTo>
                    <a:cubicBezTo>
                      <a:pt x="58" y="36"/>
                      <a:pt x="58" y="36"/>
                      <a:pt x="58" y="36"/>
                    </a:cubicBezTo>
                    <a:cubicBezTo>
                      <a:pt x="58" y="36"/>
                      <a:pt x="57" y="36"/>
                      <a:pt x="57" y="36"/>
                    </a:cubicBezTo>
                    <a:cubicBezTo>
                      <a:pt x="57" y="36"/>
                      <a:pt x="57" y="36"/>
                      <a:pt x="57" y="36"/>
                    </a:cubicBezTo>
                    <a:cubicBezTo>
                      <a:pt x="57" y="36"/>
                      <a:pt x="57" y="36"/>
                      <a:pt x="57" y="36"/>
                    </a:cubicBezTo>
                    <a:cubicBezTo>
                      <a:pt x="57" y="36"/>
                      <a:pt x="57" y="36"/>
                      <a:pt x="57" y="36"/>
                    </a:cubicBezTo>
                    <a:cubicBezTo>
                      <a:pt x="57" y="36"/>
                      <a:pt x="57" y="36"/>
                      <a:pt x="57" y="36"/>
                    </a:cubicBezTo>
                    <a:cubicBezTo>
                      <a:pt x="57" y="36"/>
                      <a:pt x="57" y="36"/>
                      <a:pt x="57" y="36"/>
                    </a:cubicBezTo>
                    <a:cubicBezTo>
                      <a:pt x="57" y="36"/>
                      <a:pt x="57" y="36"/>
                      <a:pt x="57" y="36"/>
                    </a:cubicBezTo>
                    <a:cubicBezTo>
                      <a:pt x="56" y="36"/>
                      <a:pt x="56" y="37"/>
                      <a:pt x="56" y="37"/>
                    </a:cubicBezTo>
                    <a:cubicBezTo>
                      <a:pt x="56" y="37"/>
                      <a:pt x="56" y="37"/>
                      <a:pt x="57" y="37"/>
                    </a:cubicBezTo>
                    <a:cubicBezTo>
                      <a:pt x="57" y="37"/>
                      <a:pt x="57" y="37"/>
                      <a:pt x="57" y="37"/>
                    </a:cubicBezTo>
                    <a:cubicBezTo>
                      <a:pt x="57" y="37"/>
                      <a:pt x="57" y="37"/>
                      <a:pt x="56" y="37"/>
                    </a:cubicBezTo>
                    <a:cubicBezTo>
                      <a:pt x="56" y="37"/>
                      <a:pt x="56" y="37"/>
                      <a:pt x="56" y="37"/>
                    </a:cubicBezTo>
                    <a:cubicBezTo>
                      <a:pt x="56" y="37"/>
                      <a:pt x="56" y="37"/>
                      <a:pt x="56" y="38"/>
                    </a:cubicBezTo>
                    <a:cubicBezTo>
                      <a:pt x="56" y="38"/>
                      <a:pt x="56" y="38"/>
                      <a:pt x="56" y="38"/>
                    </a:cubicBezTo>
                    <a:cubicBezTo>
                      <a:pt x="56" y="38"/>
                      <a:pt x="57" y="38"/>
                      <a:pt x="57" y="38"/>
                    </a:cubicBezTo>
                    <a:cubicBezTo>
                      <a:pt x="57" y="38"/>
                      <a:pt x="57" y="38"/>
                      <a:pt x="57" y="38"/>
                    </a:cubicBezTo>
                    <a:cubicBezTo>
                      <a:pt x="57" y="38"/>
                      <a:pt x="57" y="38"/>
                      <a:pt x="57" y="39"/>
                    </a:cubicBezTo>
                    <a:cubicBezTo>
                      <a:pt x="57" y="39"/>
                      <a:pt x="57" y="39"/>
                      <a:pt x="57" y="39"/>
                    </a:cubicBezTo>
                    <a:cubicBezTo>
                      <a:pt x="57" y="39"/>
                      <a:pt x="57" y="39"/>
                      <a:pt x="57" y="39"/>
                    </a:cubicBezTo>
                    <a:cubicBezTo>
                      <a:pt x="57" y="39"/>
                      <a:pt x="57" y="39"/>
                      <a:pt x="57" y="39"/>
                    </a:cubicBezTo>
                    <a:cubicBezTo>
                      <a:pt x="57" y="39"/>
                      <a:pt x="57" y="39"/>
                      <a:pt x="57" y="39"/>
                    </a:cubicBezTo>
                    <a:cubicBezTo>
                      <a:pt x="57" y="39"/>
                      <a:pt x="57" y="39"/>
                      <a:pt x="57" y="39"/>
                    </a:cubicBezTo>
                    <a:cubicBezTo>
                      <a:pt x="57" y="39"/>
                      <a:pt x="57" y="39"/>
                      <a:pt x="57" y="40"/>
                    </a:cubicBezTo>
                    <a:cubicBezTo>
                      <a:pt x="57" y="40"/>
                      <a:pt x="57" y="40"/>
                      <a:pt x="57" y="40"/>
                    </a:cubicBezTo>
                    <a:cubicBezTo>
                      <a:pt x="57" y="40"/>
                      <a:pt x="56" y="40"/>
                      <a:pt x="56" y="40"/>
                    </a:cubicBezTo>
                    <a:cubicBezTo>
                      <a:pt x="56" y="40"/>
                      <a:pt x="56" y="40"/>
                      <a:pt x="56" y="40"/>
                    </a:cubicBezTo>
                    <a:cubicBezTo>
                      <a:pt x="56" y="40"/>
                      <a:pt x="56" y="40"/>
                      <a:pt x="56" y="40"/>
                    </a:cubicBezTo>
                    <a:cubicBezTo>
                      <a:pt x="56" y="40"/>
                      <a:pt x="56" y="40"/>
                      <a:pt x="56" y="40"/>
                    </a:cubicBezTo>
                    <a:cubicBezTo>
                      <a:pt x="56" y="40"/>
                      <a:pt x="56" y="39"/>
                      <a:pt x="56" y="39"/>
                    </a:cubicBezTo>
                    <a:cubicBezTo>
                      <a:pt x="56"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4" y="39"/>
                      <a:pt x="54" y="39"/>
                      <a:pt x="54" y="39"/>
                    </a:cubicBezTo>
                    <a:cubicBezTo>
                      <a:pt x="54" y="40"/>
                      <a:pt x="54" y="40"/>
                      <a:pt x="54" y="40"/>
                    </a:cubicBezTo>
                    <a:cubicBezTo>
                      <a:pt x="53" y="40"/>
                      <a:pt x="53" y="41"/>
                      <a:pt x="53" y="41"/>
                    </a:cubicBezTo>
                    <a:cubicBezTo>
                      <a:pt x="53" y="41"/>
                      <a:pt x="53" y="41"/>
                      <a:pt x="53" y="41"/>
                    </a:cubicBezTo>
                    <a:cubicBezTo>
                      <a:pt x="53" y="41"/>
                      <a:pt x="53" y="41"/>
                      <a:pt x="53" y="41"/>
                    </a:cubicBezTo>
                    <a:cubicBezTo>
                      <a:pt x="53" y="41"/>
                      <a:pt x="53" y="41"/>
                      <a:pt x="53" y="41"/>
                    </a:cubicBezTo>
                    <a:cubicBezTo>
                      <a:pt x="53" y="41"/>
                      <a:pt x="53" y="41"/>
                      <a:pt x="53" y="41"/>
                    </a:cubicBezTo>
                    <a:cubicBezTo>
                      <a:pt x="53" y="41"/>
                      <a:pt x="53" y="41"/>
                      <a:pt x="53" y="41"/>
                    </a:cubicBezTo>
                    <a:cubicBezTo>
                      <a:pt x="53" y="41"/>
                      <a:pt x="53" y="41"/>
                      <a:pt x="53" y="41"/>
                    </a:cubicBezTo>
                    <a:cubicBezTo>
                      <a:pt x="53" y="42"/>
                      <a:pt x="53" y="42"/>
                      <a:pt x="54" y="42"/>
                    </a:cubicBezTo>
                    <a:cubicBezTo>
                      <a:pt x="54" y="42"/>
                      <a:pt x="54" y="43"/>
                      <a:pt x="54" y="43"/>
                    </a:cubicBezTo>
                    <a:cubicBezTo>
                      <a:pt x="54" y="43"/>
                      <a:pt x="54" y="43"/>
                      <a:pt x="54" y="43"/>
                    </a:cubicBezTo>
                    <a:cubicBezTo>
                      <a:pt x="54" y="43"/>
                      <a:pt x="53" y="43"/>
                      <a:pt x="53" y="43"/>
                    </a:cubicBezTo>
                    <a:cubicBezTo>
                      <a:pt x="53" y="43"/>
                      <a:pt x="53" y="43"/>
                      <a:pt x="53" y="43"/>
                    </a:cubicBezTo>
                    <a:cubicBezTo>
                      <a:pt x="53" y="43"/>
                      <a:pt x="53" y="43"/>
                      <a:pt x="53" y="43"/>
                    </a:cubicBezTo>
                    <a:cubicBezTo>
                      <a:pt x="53" y="43"/>
                      <a:pt x="53" y="43"/>
                      <a:pt x="53" y="43"/>
                    </a:cubicBezTo>
                    <a:cubicBezTo>
                      <a:pt x="53" y="43"/>
                      <a:pt x="53" y="42"/>
                      <a:pt x="53" y="42"/>
                    </a:cubicBezTo>
                    <a:cubicBezTo>
                      <a:pt x="53" y="42"/>
                      <a:pt x="53" y="42"/>
                      <a:pt x="53" y="42"/>
                    </a:cubicBezTo>
                    <a:cubicBezTo>
                      <a:pt x="53" y="42"/>
                      <a:pt x="53" y="42"/>
                      <a:pt x="53" y="43"/>
                    </a:cubicBezTo>
                    <a:cubicBezTo>
                      <a:pt x="53" y="43"/>
                      <a:pt x="53" y="43"/>
                      <a:pt x="53" y="43"/>
                    </a:cubicBezTo>
                    <a:cubicBezTo>
                      <a:pt x="53" y="43"/>
                      <a:pt x="53" y="43"/>
                      <a:pt x="53" y="43"/>
                    </a:cubicBezTo>
                    <a:cubicBezTo>
                      <a:pt x="53" y="43"/>
                      <a:pt x="53" y="43"/>
                      <a:pt x="53" y="43"/>
                    </a:cubicBezTo>
                    <a:cubicBezTo>
                      <a:pt x="53" y="43"/>
                      <a:pt x="53" y="43"/>
                      <a:pt x="52" y="43"/>
                    </a:cubicBezTo>
                    <a:cubicBezTo>
                      <a:pt x="52" y="43"/>
                      <a:pt x="52" y="43"/>
                      <a:pt x="52" y="44"/>
                    </a:cubicBezTo>
                    <a:cubicBezTo>
                      <a:pt x="52" y="44"/>
                      <a:pt x="52" y="44"/>
                      <a:pt x="53" y="44"/>
                    </a:cubicBezTo>
                    <a:cubicBezTo>
                      <a:pt x="53" y="44"/>
                      <a:pt x="53" y="44"/>
                      <a:pt x="53" y="44"/>
                    </a:cubicBezTo>
                    <a:cubicBezTo>
                      <a:pt x="53" y="44"/>
                      <a:pt x="53" y="44"/>
                      <a:pt x="53" y="44"/>
                    </a:cubicBezTo>
                    <a:cubicBezTo>
                      <a:pt x="53" y="44"/>
                      <a:pt x="53" y="44"/>
                      <a:pt x="52" y="44"/>
                    </a:cubicBezTo>
                    <a:cubicBezTo>
                      <a:pt x="52" y="44"/>
                      <a:pt x="52" y="44"/>
                      <a:pt x="52" y="44"/>
                    </a:cubicBezTo>
                    <a:cubicBezTo>
                      <a:pt x="52" y="44"/>
                      <a:pt x="52" y="44"/>
                      <a:pt x="52" y="44"/>
                    </a:cubicBezTo>
                    <a:cubicBezTo>
                      <a:pt x="52" y="44"/>
                      <a:pt x="52" y="44"/>
                      <a:pt x="52" y="44"/>
                    </a:cubicBezTo>
                    <a:cubicBezTo>
                      <a:pt x="52" y="44"/>
                      <a:pt x="52" y="44"/>
                      <a:pt x="52" y="44"/>
                    </a:cubicBezTo>
                    <a:cubicBezTo>
                      <a:pt x="52" y="44"/>
                      <a:pt x="52" y="44"/>
                      <a:pt x="52" y="44"/>
                    </a:cubicBezTo>
                    <a:cubicBezTo>
                      <a:pt x="52" y="44"/>
                      <a:pt x="52" y="44"/>
                      <a:pt x="52" y="44"/>
                    </a:cubicBezTo>
                    <a:cubicBezTo>
                      <a:pt x="52" y="44"/>
                      <a:pt x="52" y="44"/>
                      <a:pt x="52" y="44"/>
                    </a:cubicBezTo>
                    <a:cubicBezTo>
                      <a:pt x="52" y="44"/>
                      <a:pt x="51" y="44"/>
                      <a:pt x="51" y="44"/>
                    </a:cubicBezTo>
                    <a:cubicBezTo>
                      <a:pt x="51" y="44"/>
                      <a:pt x="51" y="44"/>
                      <a:pt x="51" y="44"/>
                    </a:cubicBezTo>
                    <a:cubicBezTo>
                      <a:pt x="51" y="44"/>
                      <a:pt x="51" y="44"/>
                      <a:pt x="51" y="44"/>
                    </a:cubicBezTo>
                    <a:cubicBezTo>
                      <a:pt x="51" y="44"/>
                      <a:pt x="51" y="44"/>
                      <a:pt x="51" y="44"/>
                    </a:cubicBezTo>
                    <a:cubicBezTo>
                      <a:pt x="51" y="44"/>
                      <a:pt x="51" y="44"/>
                      <a:pt x="51" y="44"/>
                    </a:cubicBezTo>
                    <a:cubicBezTo>
                      <a:pt x="51" y="44"/>
                      <a:pt x="51" y="44"/>
                      <a:pt x="51" y="44"/>
                    </a:cubicBezTo>
                    <a:cubicBezTo>
                      <a:pt x="51" y="44"/>
                      <a:pt x="51" y="44"/>
                      <a:pt x="51" y="44"/>
                    </a:cubicBezTo>
                    <a:cubicBezTo>
                      <a:pt x="51" y="44"/>
                      <a:pt x="51" y="44"/>
                      <a:pt x="51" y="44"/>
                    </a:cubicBezTo>
                    <a:cubicBezTo>
                      <a:pt x="51" y="44"/>
                      <a:pt x="51" y="44"/>
                      <a:pt x="51" y="44"/>
                    </a:cubicBezTo>
                    <a:cubicBezTo>
                      <a:pt x="51" y="44"/>
                      <a:pt x="51" y="44"/>
                      <a:pt x="51" y="44"/>
                    </a:cubicBezTo>
                    <a:cubicBezTo>
                      <a:pt x="51" y="44"/>
                      <a:pt x="51" y="44"/>
                      <a:pt x="51" y="44"/>
                    </a:cubicBezTo>
                    <a:cubicBezTo>
                      <a:pt x="51" y="43"/>
                      <a:pt x="51" y="43"/>
                      <a:pt x="51" y="43"/>
                    </a:cubicBezTo>
                    <a:cubicBezTo>
                      <a:pt x="51" y="43"/>
                      <a:pt x="51" y="43"/>
                      <a:pt x="51" y="43"/>
                    </a:cubicBezTo>
                    <a:cubicBezTo>
                      <a:pt x="51" y="43"/>
                      <a:pt x="50" y="43"/>
                      <a:pt x="50" y="43"/>
                    </a:cubicBezTo>
                    <a:cubicBezTo>
                      <a:pt x="50" y="43"/>
                      <a:pt x="50" y="43"/>
                      <a:pt x="50" y="43"/>
                    </a:cubicBezTo>
                    <a:cubicBezTo>
                      <a:pt x="50" y="43"/>
                      <a:pt x="50" y="43"/>
                      <a:pt x="50" y="43"/>
                    </a:cubicBezTo>
                    <a:cubicBezTo>
                      <a:pt x="50" y="44"/>
                      <a:pt x="50" y="44"/>
                      <a:pt x="50" y="44"/>
                    </a:cubicBezTo>
                    <a:cubicBezTo>
                      <a:pt x="50" y="44"/>
                      <a:pt x="49" y="44"/>
                      <a:pt x="49" y="44"/>
                    </a:cubicBezTo>
                    <a:cubicBezTo>
                      <a:pt x="49" y="44"/>
                      <a:pt x="49" y="44"/>
                      <a:pt x="49" y="44"/>
                    </a:cubicBezTo>
                    <a:cubicBezTo>
                      <a:pt x="49" y="44"/>
                      <a:pt x="48" y="44"/>
                      <a:pt x="48" y="44"/>
                    </a:cubicBezTo>
                    <a:cubicBezTo>
                      <a:pt x="48" y="44"/>
                      <a:pt x="48" y="44"/>
                      <a:pt x="48" y="44"/>
                    </a:cubicBezTo>
                    <a:cubicBezTo>
                      <a:pt x="48" y="44"/>
                      <a:pt x="48" y="44"/>
                      <a:pt x="48" y="44"/>
                    </a:cubicBezTo>
                    <a:cubicBezTo>
                      <a:pt x="48" y="44"/>
                      <a:pt x="48" y="44"/>
                      <a:pt x="48" y="44"/>
                    </a:cubicBezTo>
                    <a:cubicBezTo>
                      <a:pt x="48" y="44"/>
                      <a:pt x="48" y="44"/>
                      <a:pt x="47" y="45"/>
                    </a:cubicBezTo>
                    <a:cubicBezTo>
                      <a:pt x="47" y="45"/>
                      <a:pt x="47" y="45"/>
                      <a:pt x="47" y="45"/>
                    </a:cubicBezTo>
                    <a:cubicBezTo>
                      <a:pt x="47" y="45"/>
                      <a:pt x="47" y="45"/>
                      <a:pt x="47" y="45"/>
                    </a:cubicBezTo>
                    <a:cubicBezTo>
                      <a:pt x="47" y="45"/>
                      <a:pt x="47" y="45"/>
                      <a:pt x="47" y="45"/>
                    </a:cubicBezTo>
                    <a:cubicBezTo>
                      <a:pt x="47" y="45"/>
                      <a:pt x="47" y="45"/>
                      <a:pt x="47" y="45"/>
                    </a:cubicBezTo>
                    <a:cubicBezTo>
                      <a:pt x="47" y="45"/>
                      <a:pt x="47" y="45"/>
                      <a:pt x="47" y="46"/>
                    </a:cubicBezTo>
                    <a:cubicBezTo>
                      <a:pt x="47" y="46"/>
                      <a:pt x="47" y="46"/>
                      <a:pt x="47" y="46"/>
                    </a:cubicBezTo>
                    <a:cubicBezTo>
                      <a:pt x="47" y="46"/>
                      <a:pt x="47" y="45"/>
                      <a:pt x="47" y="45"/>
                    </a:cubicBezTo>
                    <a:cubicBezTo>
                      <a:pt x="47" y="45"/>
                      <a:pt x="47" y="45"/>
                      <a:pt x="47" y="45"/>
                    </a:cubicBezTo>
                    <a:cubicBezTo>
                      <a:pt x="47" y="45"/>
                      <a:pt x="47" y="45"/>
                      <a:pt x="47" y="45"/>
                    </a:cubicBezTo>
                    <a:cubicBezTo>
                      <a:pt x="47" y="45"/>
                      <a:pt x="47" y="45"/>
                      <a:pt x="47" y="45"/>
                    </a:cubicBezTo>
                    <a:cubicBezTo>
                      <a:pt x="47" y="45"/>
                      <a:pt x="47" y="45"/>
                      <a:pt x="47" y="45"/>
                    </a:cubicBezTo>
                    <a:cubicBezTo>
                      <a:pt x="47" y="45"/>
                      <a:pt x="47" y="45"/>
                      <a:pt x="47" y="45"/>
                    </a:cubicBezTo>
                    <a:cubicBezTo>
                      <a:pt x="46" y="45"/>
                      <a:pt x="46" y="45"/>
                      <a:pt x="46" y="45"/>
                    </a:cubicBezTo>
                    <a:cubicBezTo>
                      <a:pt x="46" y="45"/>
                      <a:pt x="46" y="45"/>
                      <a:pt x="46" y="45"/>
                    </a:cubicBezTo>
                    <a:cubicBezTo>
                      <a:pt x="46" y="45"/>
                      <a:pt x="46" y="45"/>
                      <a:pt x="46" y="45"/>
                    </a:cubicBezTo>
                    <a:cubicBezTo>
                      <a:pt x="46" y="45"/>
                      <a:pt x="46" y="45"/>
                      <a:pt x="46" y="45"/>
                    </a:cubicBezTo>
                    <a:cubicBezTo>
                      <a:pt x="46" y="45"/>
                      <a:pt x="45" y="45"/>
                      <a:pt x="45" y="45"/>
                    </a:cubicBezTo>
                    <a:cubicBezTo>
                      <a:pt x="45" y="45"/>
                      <a:pt x="45" y="44"/>
                      <a:pt x="45" y="44"/>
                    </a:cubicBezTo>
                    <a:cubicBezTo>
                      <a:pt x="45" y="44"/>
                      <a:pt x="45" y="44"/>
                      <a:pt x="45" y="44"/>
                    </a:cubicBezTo>
                    <a:cubicBezTo>
                      <a:pt x="45" y="44"/>
                      <a:pt x="45" y="44"/>
                      <a:pt x="45" y="44"/>
                    </a:cubicBezTo>
                    <a:cubicBezTo>
                      <a:pt x="45" y="44"/>
                      <a:pt x="45" y="44"/>
                      <a:pt x="45" y="44"/>
                    </a:cubicBezTo>
                    <a:cubicBezTo>
                      <a:pt x="45" y="44"/>
                      <a:pt x="45" y="44"/>
                      <a:pt x="45" y="44"/>
                    </a:cubicBezTo>
                    <a:cubicBezTo>
                      <a:pt x="44" y="44"/>
                      <a:pt x="44" y="44"/>
                      <a:pt x="44" y="44"/>
                    </a:cubicBezTo>
                    <a:cubicBezTo>
                      <a:pt x="44" y="44"/>
                      <a:pt x="44" y="44"/>
                      <a:pt x="44" y="44"/>
                    </a:cubicBezTo>
                    <a:cubicBezTo>
                      <a:pt x="44" y="44"/>
                      <a:pt x="44" y="44"/>
                      <a:pt x="44" y="44"/>
                    </a:cubicBezTo>
                    <a:cubicBezTo>
                      <a:pt x="44" y="45"/>
                      <a:pt x="44" y="45"/>
                      <a:pt x="44" y="45"/>
                    </a:cubicBezTo>
                    <a:cubicBezTo>
                      <a:pt x="44" y="45"/>
                      <a:pt x="44" y="45"/>
                      <a:pt x="44" y="45"/>
                    </a:cubicBezTo>
                    <a:cubicBezTo>
                      <a:pt x="44" y="45"/>
                      <a:pt x="44" y="45"/>
                      <a:pt x="44" y="45"/>
                    </a:cubicBezTo>
                    <a:cubicBezTo>
                      <a:pt x="44" y="45"/>
                      <a:pt x="44" y="45"/>
                      <a:pt x="44" y="45"/>
                    </a:cubicBezTo>
                    <a:cubicBezTo>
                      <a:pt x="44" y="45"/>
                      <a:pt x="44" y="45"/>
                      <a:pt x="44" y="45"/>
                    </a:cubicBezTo>
                    <a:cubicBezTo>
                      <a:pt x="44" y="45"/>
                      <a:pt x="44" y="45"/>
                      <a:pt x="44" y="45"/>
                    </a:cubicBezTo>
                    <a:cubicBezTo>
                      <a:pt x="44" y="45"/>
                      <a:pt x="44" y="45"/>
                      <a:pt x="44" y="45"/>
                    </a:cubicBezTo>
                    <a:cubicBezTo>
                      <a:pt x="43" y="45"/>
                      <a:pt x="43" y="45"/>
                      <a:pt x="43" y="45"/>
                    </a:cubicBezTo>
                    <a:cubicBezTo>
                      <a:pt x="43" y="45"/>
                      <a:pt x="43" y="45"/>
                      <a:pt x="43" y="45"/>
                    </a:cubicBezTo>
                    <a:cubicBezTo>
                      <a:pt x="43" y="45"/>
                      <a:pt x="43" y="45"/>
                      <a:pt x="43" y="45"/>
                    </a:cubicBezTo>
                    <a:cubicBezTo>
                      <a:pt x="43" y="45"/>
                      <a:pt x="43" y="45"/>
                      <a:pt x="43" y="45"/>
                    </a:cubicBezTo>
                    <a:cubicBezTo>
                      <a:pt x="43" y="45"/>
                      <a:pt x="43" y="45"/>
                      <a:pt x="43" y="45"/>
                    </a:cubicBezTo>
                    <a:cubicBezTo>
                      <a:pt x="43" y="45"/>
                      <a:pt x="43" y="45"/>
                      <a:pt x="43" y="45"/>
                    </a:cubicBezTo>
                    <a:cubicBezTo>
                      <a:pt x="43" y="45"/>
                      <a:pt x="43" y="45"/>
                      <a:pt x="43" y="45"/>
                    </a:cubicBezTo>
                    <a:cubicBezTo>
                      <a:pt x="43" y="45"/>
                      <a:pt x="43" y="45"/>
                      <a:pt x="43" y="45"/>
                    </a:cubicBezTo>
                    <a:cubicBezTo>
                      <a:pt x="43" y="45"/>
                      <a:pt x="43" y="45"/>
                      <a:pt x="43" y="45"/>
                    </a:cubicBezTo>
                    <a:cubicBezTo>
                      <a:pt x="43" y="44"/>
                      <a:pt x="43" y="44"/>
                      <a:pt x="43" y="44"/>
                    </a:cubicBezTo>
                    <a:cubicBezTo>
                      <a:pt x="43" y="44"/>
                      <a:pt x="43" y="44"/>
                      <a:pt x="43" y="44"/>
                    </a:cubicBezTo>
                    <a:cubicBezTo>
                      <a:pt x="43" y="44"/>
                      <a:pt x="43" y="44"/>
                      <a:pt x="43" y="44"/>
                    </a:cubicBezTo>
                    <a:cubicBezTo>
                      <a:pt x="43" y="44"/>
                      <a:pt x="43" y="44"/>
                      <a:pt x="43" y="44"/>
                    </a:cubicBezTo>
                    <a:cubicBezTo>
                      <a:pt x="43" y="44"/>
                      <a:pt x="43" y="44"/>
                      <a:pt x="43" y="44"/>
                    </a:cubicBezTo>
                    <a:cubicBezTo>
                      <a:pt x="43" y="44"/>
                      <a:pt x="43" y="44"/>
                      <a:pt x="42" y="44"/>
                    </a:cubicBezTo>
                    <a:cubicBezTo>
                      <a:pt x="42" y="44"/>
                      <a:pt x="42" y="44"/>
                      <a:pt x="42" y="44"/>
                    </a:cubicBezTo>
                    <a:cubicBezTo>
                      <a:pt x="42" y="44"/>
                      <a:pt x="42" y="43"/>
                      <a:pt x="42" y="43"/>
                    </a:cubicBezTo>
                    <a:cubicBezTo>
                      <a:pt x="42" y="43"/>
                      <a:pt x="42" y="43"/>
                      <a:pt x="42" y="43"/>
                    </a:cubicBezTo>
                    <a:cubicBezTo>
                      <a:pt x="42" y="43"/>
                      <a:pt x="42" y="43"/>
                      <a:pt x="42" y="43"/>
                    </a:cubicBezTo>
                    <a:cubicBezTo>
                      <a:pt x="42" y="43"/>
                      <a:pt x="42" y="43"/>
                      <a:pt x="42" y="43"/>
                    </a:cubicBezTo>
                    <a:cubicBezTo>
                      <a:pt x="42" y="43"/>
                      <a:pt x="42" y="43"/>
                      <a:pt x="42" y="43"/>
                    </a:cubicBezTo>
                    <a:cubicBezTo>
                      <a:pt x="42" y="43"/>
                      <a:pt x="42" y="43"/>
                      <a:pt x="42" y="43"/>
                    </a:cubicBezTo>
                    <a:cubicBezTo>
                      <a:pt x="42" y="43"/>
                      <a:pt x="42" y="43"/>
                      <a:pt x="42" y="43"/>
                    </a:cubicBezTo>
                    <a:cubicBezTo>
                      <a:pt x="42" y="43"/>
                      <a:pt x="42" y="43"/>
                      <a:pt x="42" y="43"/>
                    </a:cubicBezTo>
                    <a:cubicBezTo>
                      <a:pt x="42" y="43"/>
                      <a:pt x="42" y="43"/>
                      <a:pt x="42" y="43"/>
                    </a:cubicBezTo>
                    <a:cubicBezTo>
                      <a:pt x="42" y="43"/>
                      <a:pt x="42" y="43"/>
                      <a:pt x="42" y="43"/>
                    </a:cubicBezTo>
                    <a:cubicBezTo>
                      <a:pt x="42" y="43"/>
                      <a:pt x="42" y="43"/>
                      <a:pt x="42" y="43"/>
                    </a:cubicBezTo>
                    <a:cubicBezTo>
                      <a:pt x="42" y="43"/>
                      <a:pt x="42" y="43"/>
                      <a:pt x="42" y="43"/>
                    </a:cubicBezTo>
                    <a:cubicBezTo>
                      <a:pt x="42" y="43"/>
                      <a:pt x="43" y="43"/>
                      <a:pt x="42" y="42"/>
                    </a:cubicBezTo>
                    <a:cubicBezTo>
                      <a:pt x="42" y="42"/>
                      <a:pt x="43" y="42"/>
                      <a:pt x="43" y="42"/>
                    </a:cubicBezTo>
                    <a:cubicBezTo>
                      <a:pt x="43" y="42"/>
                      <a:pt x="43" y="42"/>
                      <a:pt x="43" y="42"/>
                    </a:cubicBezTo>
                    <a:cubicBezTo>
                      <a:pt x="43" y="42"/>
                      <a:pt x="43" y="42"/>
                      <a:pt x="43" y="42"/>
                    </a:cubicBezTo>
                    <a:cubicBezTo>
                      <a:pt x="43" y="42"/>
                      <a:pt x="43" y="41"/>
                      <a:pt x="43" y="41"/>
                    </a:cubicBezTo>
                    <a:cubicBezTo>
                      <a:pt x="43" y="41"/>
                      <a:pt x="43" y="41"/>
                      <a:pt x="43" y="41"/>
                    </a:cubicBezTo>
                    <a:cubicBezTo>
                      <a:pt x="43" y="41"/>
                      <a:pt x="43" y="41"/>
                      <a:pt x="43" y="41"/>
                    </a:cubicBezTo>
                    <a:cubicBezTo>
                      <a:pt x="43" y="41"/>
                      <a:pt x="43" y="41"/>
                      <a:pt x="43" y="41"/>
                    </a:cubicBezTo>
                    <a:cubicBezTo>
                      <a:pt x="43" y="41"/>
                      <a:pt x="43" y="41"/>
                      <a:pt x="43" y="41"/>
                    </a:cubicBezTo>
                    <a:cubicBezTo>
                      <a:pt x="43" y="41"/>
                      <a:pt x="43" y="41"/>
                      <a:pt x="43" y="41"/>
                    </a:cubicBezTo>
                    <a:cubicBezTo>
                      <a:pt x="43" y="41"/>
                      <a:pt x="43" y="41"/>
                      <a:pt x="43" y="41"/>
                    </a:cubicBezTo>
                    <a:cubicBezTo>
                      <a:pt x="43" y="41"/>
                      <a:pt x="43" y="41"/>
                      <a:pt x="43" y="41"/>
                    </a:cubicBezTo>
                    <a:cubicBezTo>
                      <a:pt x="43" y="41"/>
                      <a:pt x="43" y="41"/>
                      <a:pt x="43" y="41"/>
                    </a:cubicBezTo>
                    <a:cubicBezTo>
                      <a:pt x="43" y="41"/>
                      <a:pt x="43" y="41"/>
                      <a:pt x="43" y="41"/>
                    </a:cubicBezTo>
                    <a:cubicBezTo>
                      <a:pt x="43" y="41"/>
                      <a:pt x="43" y="41"/>
                      <a:pt x="44" y="41"/>
                    </a:cubicBezTo>
                    <a:cubicBezTo>
                      <a:pt x="44" y="41"/>
                      <a:pt x="44" y="41"/>
                      <a:pt x="44" y="41"/>
                    </a:cubicBezTo>
                    <a:cubicBezTo>
                      <a:pt x="44" y="41"/>
                      <a:pt x="44" y="41"/>
                      <a:pt x="44" y="40"/>
                    </a:cubicBezTo>
                    <a:cubicBezTo>
                      <a:pt x="44" y="40"/>
                      <a:pt x="44" y="40"/>
                      <a:pt x="44" y="40"/>
                    </a:cubicBezTo>
                    <a:cubicBezTo>
                      <a:pt x="44" y="40"/>
                      <a:pt x="43" y="40"/>
                      <a:pt x="43" y="41"/>
                    </a:cubicBezTo>
                    <a:cubicBezTo>
                      <a:pt x="43" y="41"/>
                      <a:pt x="43" y="41"/>
                      <a:pt x="43" y="41"/>
                    </a:cubicBezTo>
                    <a:cubicBezTo>
                      <a:pt x="43" y="41"/>
                      <a:pt x="43" y="41"/>
                      <a:pt x="43" y="41"/>
                    </a:cubicBezTo>
                    <a:cubicBezTo>
                      <a:pt x="43" y="41"/>
                      <a:pt x="43" y="41"/>
                      <a:pt x="43" y="40"/>
                    </a:cubicBezTo>
                    <a:cubicBezTo>
                      <a:pt x="43" y="40"/>
                      <a:pt x="43" y="40"/>
                      <a:pt x="43" y="40"/>
                    </a:cubicBezTo>
                    <a:cubicBezTo>
                      <a:pt x="43" y="40"/>
                      <a:pt x="43" y="40"/>
                      <a:pt x="43" y="40"/>
                    </a:cubicBezTo>
                    <a:cubicBezTo>
                      <a:pt x="43" y="40"/>
                      <a:pt x="43" y="40"/>
                      <a:pt x="43" y="40"/>
                    </a:cubicBezTo>
                    <a:cubicBezTo>
                      <a:pt x="43" y="40"/>
                      <a:pt x="43" y="40"/>
                      <a:pt x="43" y="40"/>
                    </a:cubicBezTo>
                    <a:cubicBezTo>
                      <a:pt x="43" y="40"/>
                      <a:pt x="43" y="40"/>
                      <a:pt x="43" y="40"/>
                    </a:cubicBezTo>
                    <a:cubicBezTo>
                      <a:pt x="43" y="40"/>
                      <a:pt x="43" y="40"/>
                      <a:pt x="43" y="40"/>
                    </a:cubicBezTo>
                    <a:cubicBezTo>
                      <a:pt x="43" y="40"/>
                      <a:pt x="43" y="40"/>
                      <a:pt x="43" y="40"/>
                    </a:cubicBezTo>
                    <a:cubicBezTo>
                      <a:pt x="43" y="40"/>
                      <a:pt x="43" y="40"/>
                      <a:pt x="43" y="40"/>
                    </a:cubicBezTo>
                    <a:cubicBezTo>
                      <a:pt x="43" y="40"/>
                      <a:pt x="43" y="40"/>
                      <a:pt x="44" y="39"/>
                    </a:cubicBezTo>
                    <a:cubicBezTo>
                      <a:pt x="44" y="39"/>
                      <a:pt x="44" y="39"/>
                      <a:pt x="44" y="39"/>
                    </a:cubicBezTo>
                    <a:cubicBezTo>
                      <a:pt x="44" y="39"/>
                      <a:pt x="44" y="39"/>
                      <a:pt x="44" y="39"/>
                    </a:cubicBezTo>
                    <a:cubicBezTo>
                      <a:pt x="44" y="39"/>
                      <a:pt x="44" y="39"/>
                      <a:pt x="44" y="39"/>
                    </a:cubicBezTo>
                    <a:cubicBezTo>
                      <a:pt x="44" y="39"/>
                      <a:pt x="44" y="39"/>
                      <a:pt x="44" y="38"/>
                    </a:cubicBezTo>
                    <a:cubicBezTo>
                      <a:pt x="44" y="38"/>
                      <a:pt x="44" y="38"/>
                      <a:pt x="44" y="38"/>
                    </a:cubicBezTo>
                    <a:cubicBezTo>
                      <a:pt x="44" y="38"/>
                      <a:pt x="44" y="38"/>
                      <a:pt x="44" y="38"/>
                    </a:cubicBezTo>
                    <a:cubicBezTo>
                      <a:pt x="44" y="38"/>
                      <a:pt x="44" y="38"/>
                      <a:pt x="44" y="39"/>
                    </a:cubicBezTo>
                    <a:cubicBezTo>
                      <a:pt x="44" y="39"/>
                      <a:pt x="44" y="39"/>
                      <a:pt x="43" y="39"/>
                    </a:cubicBezTo>
                    <a:cubicBezTo>
                      <a:pt x="43" y="39"/>
                      <a:pt x="43" y="39"/>
                      <a:pt x="43" y="39"/>
                    </a:cubicBezTo>
                    <a:cubicBezTo>
                      <a:pt x="43" y="39"/>
                      <a:pt x="43" y="39"/>
                      <a:pt x="43" y="39"/>
                    </a:cubicBezTo>
                    <a:cubicBezTo>
                      <a:pt x="43" y="39"/>
                      <a:pt x="43" y="39"/>
                      <a:pt x="43" y="39"/>
                    </a:cubicBezTo>
                    <a:cubicBezTo>
                      <a:pt x="43" y="39"/>
                      <a:pt x="43" y="39"/>
                      <a:pt x="42" y="39"/>
                    </a:cubicBezTo>
                    <a:cubicBezTo>
                      <a:pt x="42" y="39"/>
                      <a:pt x="42" y="39"/>
                      <a:pt x="42" y="39"/>
                    </a:cubicBezTo>
                    <a:cubicBezTo>
                      <a:pt x="42" y="39"/>
                      <a:pt x="42" y="39"/>
                      <a:pt x="42" y="39"/>
                    </a:cubicBezTo>
                    <a:cubicBezTo>
                      <a:pt x="42" y="39"/>
                      <a:pt x="42" y="39"/>
                      <a:pt x="42" y="39"/>
                    </a:cubicBezTo>
                    <a:cubicBezTo>
                      <a:pt x="42" y="39"/>
                      <a:pt x="42" y="40"/>
                      <a:pt x="41" y="40"/>
                    </a:cubicBezTo>
                    <a:cubicBezTo>
                      <a:pt x="41" y="40"/>
                      <a:pt x="41" y="40"/>
                      <a:pt x="41" y="40"/>
                    </a:cubicBezTo>
                    <a:cubicBezTo>
                      <a:pt x="41" y="40"/>
                      <a:pt x="41" y="40"/>
                      <a:pt x="41" y="40"/>
                    </a:cubicBezTo>
                    <a:cubicBezTo>
                      <a:pt x="41" y="40"/>
                      <a:pt x="41" y="40"/>
                      <a:pt x="41" y="40"/>
                    </a:cubicBezTo>
                    <a:cubicBezTo>
                      <a:pt x="41" y="40"/>
                      <a:pt x="41" y="40"/>
                      <a:pt x="41" y="40"/>
                    </a:cubicBezTo>
                    <a:cubicBezTo>
                      <a:pt x="42" y="40"/>
                      <a:pt x="42" y="40"/>
                      <a:pt x="42" y="40"/>
                    </a:cubicBezTo>
                    <a:cubicBezTo>
                      <a:pt x="42" y="40"/>
                      <a:pt x="42" y="40"/>
                      <a:pt x="42" y="40"/>
                    </a:cubicBezTo>
                    <a:cubicBezTo>
                      <a:pt x="42" y="40"/>
                      <a:pt x="42" y="40"/>
                      <a:pt x="42" y="40"/>
                    </a:cubicBezTo>
                    <a:cubicBezTo>
                      <a:pt x="42" y="40"/>
                      <a:pt x="42" y="40"/>
                      <a:pt x="42" y="40"/>
                    </a:cubicBezTo>
                    <a:cubicBezTo>
                      <a:pt x="42" y="40"/>
                      <a:pt x="42" y="40"/>
                      <a:pt x="42" y="40"/>
                    </a:cubicBezTo>
                    <a:cubicBezTo>
                      <a:pt x="42" y="40"/>
                      <a:pt x="42" y="40"/>
                      <a:pt x="42" y="40"/>
                    </a:cubicBezTo>
                    <a:cubicBezTo>
                      <a:pt x="42" y="40"/>
                      <a:pt x="42" y="40"/>
                      <a:pt x="42" y="40"/>
                    </a:cubicBezTo>
                    <a:cubicBezTo>
                      <a:pt x="42" y="40"/>
                      <a:pt x="43" y="40"/>
                      <a:pt x="43" y="40"/>
                    </a:cubicBezTo>
                    <a:cubicBezTo>
                      <a:pt x="43" y="40"/>
                      <a:pt x="43" y="40"/>
                      <a:pt x="43" y="40"/>
                    </a:cubicBezTo>
                    <a:cubicBezTo>
                      <a:pt x="43" y="40"/>
                      <a:pt x="43" y="40"/>
                      <a:pt x="43" y="40"/>
                    </a:cubicBezTo>
                    <a:cubicBezTo>
                      <a:pt x="43" y="40"/>
                      <a:pt x="43" y="40"/>
                      <a:pt x="43" y="40"/>
                    </a:cubicBezTo>
                    <a:cubicBezTo>
                      <a:pt x="43" y="40"/>
                      <a:pt x="43" y="40"/>
                      <a:pt x="43" y="40"/>
                    </a:cubicBezTo>
                    <a:cubicBezTo>
                      <a:pt x="43" y="40"/>
                      <a:pt x="43" y="40"/>
                      <a:pt x="42" y="40"/>
                    </a:cubicBezTo>
                    <a:cubicBezTo>
                      <a:pt x="42" y="40"/>
                      <a:pt x="42" y="40"/>
                      <a:pt x="42" y="40"/>
                    </a:cubicBezTo>
                    <a:cubicBezTo>
                      <a:pt x="42" y="40"/>
                      <a:pt x="42" y="40"/>
                      <a:pt x="42" y="40"/>
                    </a:cubicBezTo>
                    <a:cubicBezTo>
                      <a:pt x="42" y="40"/>
                      <a:pt x="42" y="40"/>
                      <a:pt x="42" y="40"/>
                    </a:cubicBezTo>
                    <a:cubicBezTo>
                      <a:pt x="42" y="40"/>
                      <a:pt x="42" y="40"/>
                      <a:pt x="42" y="40"/>
                    </a:cubicBezTo>
                    <a:cubicBezTo>
                      <a:pt x="42" y="40"/>
                      <a:pt x="42" y="40"/>
                      <a:pt x="42" y="40"/>
                    </a:cubicBezTo>
                    <a:cubicBezTo>
                      <a:pt x="42" y="40"/>
                      <a:pt x="42" y="40"/>
                      <a:pt x="42" y="40"/>
                    </a:cubicBezTo>
                    <a:cubicBezTo>
                      <a:pt x="42" y="40"/>
                      <a:pt x="42" y="40"/>
                      <a:pt x="42" y="40"/>
                    </a:cubicBezTo>
                    <a:cubicBezTo>
                      <a:pt x="42" y="40"/>
                      <a:pt x="42" y="40"/>
                      <a:pt x="42" y="40"/>
                    </a:cubicBezTo>
                    <a:cubicBezTo>
                      <a:pt x="42" y="40"/>
                      <a:pt x="42" y="40"/>
                      <a:pt x="42" y="40"/>
                    </a:cubicBezTo>
                    <a:cubicBezTo>
                      <a:pt x="42" y="40"/>
                      <a:pt x="42" y="40"/>
                      <a:pt x="42" y="40"/>
                    </a:cubicBezTo>
                    <a:cubicBezTo>
                      <a:pt x="42" y="40"/>
                      <a:pt x="42" y="40"/>
                      <a:pt x="42" y="40"/>
                    </a:cubicBezTo>
                    <a:cubicBezTo>
                      <a:pt x="42" y="40"/>
                      <a:pt x="42" y="40"/>
                      <a:pt x="42" y="40"/>
                    </a:cubicBezTo>
                    <a:cubicBezTo>
                      <a:pt x="42" y="40"/>
                      <a:pt x="42" y="40"/>
                      <a:pt x="42" y="40"/>
                    </a:cubicBezTo>
                    <a:cubicBezTo>
                      <a:pt x="42" y="40"/>
                      <a:pt x="42" y="40"/>
                      <a:pt x="42" y="40"/>
                    </a:cubicBezTo>
                    <a:cubicBezTo>
                      <a:pt x="42" y="40"/>
                      <a:pt x="42" y="40"/>
                      <a:pt x="42" y="40"/>
                    </a:cubicBezTo>
                    <a:cubicBezTo>
                      <a:pt x="42" y="40"/>
                      <a:pt x="42" y="40"/>
                      <a:pt x="42" y="40"/>
                    </a:cubicBezTo>
                    <a:cubicBezTo>
                      <a:pt x="42" y="40"/>
                      <a:pt x="42" y="40"/>
                      <a:pt x="42" y="41"/>
                    </a:cubicBezTo>
                    <a:cubicBezTo>
                      <a:pt x="42" y="41"/>
                      <a:pt x="41" y="40"/>
                      <a:pt x="41" y="40"/>
                    </a:cubicBezTo>
                    <a:cubicBezTo>
                      <a:pt x="41" y="40"/>
                      <a:pt x="41" y="40"/>
                      <a:pt x="41" y="40"/>
                    </a:cubicBezTo>
                    <a:cubicBezTo>
                      <a:pt x="41" y="40"/>
                      <a:pt x="41" y="40"/>
                      <a:pt x="41" y="40"/>
                    </a:cubicBezTo>
                    <a:cubicBezTo>
                      <a:pt x="41" y="40"/>
                      <a:pt x="41" y="40"/>
                      <a:pt x="41" y="41"/>
                    </a:cubicBezTo>
                    <a:cubicBezTo>
                      <a:pt x="41" y="41"/>
                      <a:pt x="41" y="41"/>
                      <a:pt x="41" y="41"/>
                    </a:cubicBezTo>
                    <a:cubicBezTo>
                      <a:pt x="41" y="41"/>
                      <a:pt x="41" y="41"/>
                      <a:pt x="41" y="41"/>
                    </a:cubicBezTo>
                    <a:cubicBezTo>
                      <a:pt x="41" y="41"/>
                      <a:pt x="41" y="41"/>
                      <a:pt x="41" y="41"/>
                    </a:cubicBezTo>
                    <a:cubicBezTo>
                      <a:pt x="41" y="41"/>
                      <a:pt x="41" y="41"/>
                      <a:pt x="41" y="41"/>
                    </a:cubicBezTo>
                    <a:cubicBezTo>
                      <a:pt x="41" y="41"/>
                      <a:pt x="41" y="41"/>
                      <a:pt x="41" y="42"/>
                    </a:cubicBezTo>
                    <a:cubicBezTo>
                      <a:pt x="41" y="42"/>
                      <a:pt x="41" y="42"/>
                      <a:pt x="41" y="42"/>
                    </a:cubicBezTo>
                    <a:cubicBezTo>
                      <a:pt x="41" y="42"/>
                      <a:pt x="41" y="42"/>
                      <a:pt x="41" y="42"/>
                    </a:cubicBezTo>
                    <a:cubicBezTo>
                      <a:pt x="41" y="42"/>
                      <a:pt x="41" y="42"/>
                      <a:pt x="41" y="42"/>
                    </a:cubicBezTo>
                    <a:cubicBezTo>
                      <a:pt x="41" y="42"/>
                      <a:pt x="41" y="42"/>
                      <a:pt x="41" y="42"/>
                    </a:cubicBezTo>
                    <a:cubicBezTo>
                      <a:pt x="41" y="42"/>
                      <a:pt x="41" y="42"/>
                      <a:pt x="41" y="42"/>
                    </a:cubicBezTo>
                    <a:cubicBezTo>
                      <a:pt x="41" y="42"/>
                      <a:pt x="41" y="42"/>
                      <a:pt x="41" y="42"/>
                    </a:cubicBezTo>
                    <a:cubicBezTo>
                      <a:pt x="41" y="42"/>
                      <a:pt x="41" y="42"/>
                      <a:pt x="41" y="42"/>
                    </a:cubicBezTo>
                    <a:cubicBezTo>
                      <a:pt x="41" y="42"/>
                      <a:pt x="41" y="42"/>
                      <a:pt x="41" y="42"/>
                    </a:cubicBezTo>
                    <a:cubicBezTo>
                      <a:pt x="41" y="43"/>
                      <a:pt x="41" y="43"/>
                      <a:pt x="41" y="43"/>
                    </a:cubicBezTo>
                    <a:cubicBezTo>
                      <a:pt x="41" y="43"/>
                      <a:pt x="41" y="43"/>
                      <a:pt x="41" y="43"/>
                    </a:cubicBezTo>
                    <a:cubicBezTo>
                      <a:pt x="41" y="43"/>
                      <a:pt x="41" y="43"/>
                      <a:pt x="41" y="43"/>
                    </a:cubicBezTo>
                    <a:cubicBezTo>
                      <a:pt x="41" y="43"/>
                      <a:pt x="41" y="43"/>
                      <a:pt x="41" y="43"/>
                    </a:cubicBezTo>
                    <a:cubicBezTo>
                      <a:pt x="41" y="43"/>
                      <a:pt x="41" y="43"/>
                      <a:pt x="41" y="43"/>
                    </a:cubicBezTo>
                    <a:cubicBezTo>
                      <a:pt x="41" y="43"/>
                      <a:pt x="41" y="43"/>
                      <a:pt x="41" y="43"/>
                    </a:cubicBezTo>
                    <a:cubicBezTo>
                      <a:pt x="41" y="43"/>
                      <a:pt x="41" y="44"/>
                      <a:pt x="41" y="44"/>
                    </a:cubicBezTo>
                    <a:cubicBezTo>
                      <a:pt x="41" y="44"/>
                      <a:pt x="41" y="44"/>
                      <a:pt x="41" y="44"/>
                    </a:cubicBezTo>
                    <a:cubicBezTo>
                      <a:pt x="41" y="44"/>
                      <a:pt x="41" y="44"/>
                      <a:pt x="41" y="44"/>
                    </a:cubicBezTo>
                    <a:cubicBezTo>
                      <a:pt x="41" y="44"/>
                      <a:pt x="41" y="44"/>
                      <a:pt x="41" y="44"/>
                    </a:cubicBezTo>
                    <a:cubicBezTo>
                      <a:pt x="41" y="44"/>
                      <a:pt x="41" y="44"/>
                      <a:pt x="41" y="44"/>
                    </a:cubicBezTo>
                    <a:cubicBezTo>
                      <a:pt x="41" y="44"/>
                      <a:pt x="41" y="44"/>
                      <a:pt x="41" y="44"/>
                    </a:cubicBezTo>
                    <a:cubicBezTo>
                      <a:pt x="41" y="44"/>
                      <a:pt x="41" y="44"/>
                      <a:pt x="41" y="44"/>
                    </a:cubicBezTo>
                    <a:cubicBezTo>
                      <a:pt x="41" y="44"/>
                      <a:pt x="41" y="44"/>
                      <a:pt x="41" y="44"/>
                    </a:cubicBezTo>
                    <a:cubicBezTo>
                      <a:pt x="41" y="44"/>
                      <a:pt x="41" y="44"/>
                      <a:pt x="41" y="44"/>
                    </a:cubicBezTo>
                    <a:cubicBezTo>
                      <a:pt x="41" y="44"/>
                      <a:pt x="41" y="44"/>
                      <a:pt x="41" y="44"/>
                    </a:cubicBezTo>
                    <a:cubicBezTo>
                      <a:pt x="41" y="44"/>
                      <a:pt x="41" y="44"/>
                      <a:pt x="41" y="44"/>
                    </a:cubicBezTo>
                    <a:cubicBezTo>
                      <a:pt x="41" y="44"/>
                      <a:pt x="41" y="44"/>
                      <a:pt x="41" y="44"/>
                    </a:cubicBezTo>
                    <a:cubicBezTo>
                      <a:pt x="41" y="44"/>
                      <a:pt x="41" y="45"/>
                      <a:pt x="41" y="45"/>
                    </a:cubicBezTo>
                    <a:cubicBezTo>
                      <a:pt x="41" y="45"/>
                      <a:pt x="41" y="45"/>
                      <a:pt x="41" y="45"/>
                    </a:cubicBezTo>
                    <a:cubicBezTo>
                      <a:pt x="41" y="45"/>
                      <a:pt x="41" y="45"/>
                      <a:pt x="41" y="45"/>
                    </a:cubicBezTo>
                    <a:cubicBezTo>
                      <a:pt x="41" y="45"/>
                      <a:pt x="41" y="45"/>
                      <a:pt x="41" y="45"/>
                    </a:cubicBezTo>
                    <a:cubicBezTo>
                      <a:pt x="41" y="45"/>
                      <a:pt x="41" y="45"/>
                      <a:pt x="41" y="45"/>
                    </a:cubicBezTo>
                    <a:cubicBezTo>
                      <a:pt x="41" y="45"/>
                      <a:pt x="41" y="45"/>
                      <a:pt x="42" y="45"/>
                    </a:cubicBezTo>
                    <a:cubicBezTo>
                      <a:pt x="41" y="45"/>
                      <a:pt x="41" y="45"/>
                      <a:pt x="41" y="45"/>
                    </a:cubicBezTo>
                    <a:cubicBezTo>
                      <a:pt x="41" y="45"/>
                      <a:pt x="41" y="45"/>
                      <a:pt x="41" y="45"/>
                    </a:cubicBezTo>
                    <a:cubicBezTo>
                      <a:pt x="41" y="45"/>
                      <a:pt x="41" y="45"/>
                      <a:pt x="41" y="45"/>
                    </a:cubicBezTo>
                    <a:cubicBezTo>
                      <a:pt x="41" y="45"/>
                      <a:pt x="41" y="45"/>
                      <a:pt x="41" y="45"/>
                    </a:cubicBezTo>
                    <a:cubicBezTo>
                      <a:pt x="41" y="45"/>
                      <a:pt x="41" y="45"/>
                      <a:pt x="41" y="45"/>
                    </a:cubicBezTo>
                    <a:cubicBezTo>
                      <a:pt x="41" y="45"/>
                      <a:pt x="41" y="45"/>
                      <a:pt x="41" y="45"/>
                    </a:cubicBezTo>
                    <a:cubicBezTo>
                      <a:pt x="41" y="45"/>
                      <a:pt x="41" y="45"/>
                      <a:pt x="41" y="45"/>
                    </a:cubicBezTo>
                    <a:cubicBezTo>
                      <a:pt x="41" y="45"/>
                      <a:pt x="41" y="45"/>
                      <a:pt x="41" y="45"/>
                    </a:cubicBezTo>
                    <a:cubicBezTo>
                      <a:pt x="41" y="45"/>
                      <a:pt x="40" y="45"/>
                      <a:pt x="40" y="45"/>
                    </a:cubicBezTo>
                    <a:cubicBezTo>
                      <a:pt x="40" y="45"/>
                      <a:pt x="40" y="45"/>
                      <a:pt x="40" y="45"/>
                    </a:cubicBezTo>
                    <a:cubicBezTo>
                      <a:pt x="40" y="45"/>
                      <a:pt x="40" y="45"/>
                      <a:pt x="40" y="45"/>
                    </a:cubicBezTo>
                    <a:cubicBezTo>
                      <a:pt x="40" y="45"/>
                      <a:pt x="40" y="45"/>
                      <a:pt x="40" y="45"/>
                    </a:cubicBezTo>
                    <a:cubicBezTo>
                      <a:pt x="40" y="45"/>
                      <a:pt x="40" y="45"/>
                      <a:pt x="40" y="45"/>
                    </a:cubicBezTo>
                    <a:cubicBezTo>
                      <a:pt x="40" y="45"/>
                      <a:pt x="40" y="45"/>
                      <a:pt x="40" y="46"/>
                    </a:cubicBezTo>
                    <a:cubicBezTo>
                      <a:pt x="40" y="46"/>
                      <a:pt x="40" y="46"/>
                      <a:pt x="40" y="46"/>
                    </a:cubicBezTo>
                    <a:cubicBezTo>
                      <a:pt x="40" y="46"/>
                      <a:pt x="40" y="46"/>
                      <a:pt x="40" y="46"/>
                    </a:cubicBezTo>
                    <a:cubicBezTo>
                      <a:pt x="40" y="46"/>
                      <a:pt x="40" y="46"/>
                      <a:pt x="40" y="46"/>
                    </a:cubicBezTo>
                    <a:cubicBezTo>
                      <a:pt x="40" y="46"/>
                      <a:pt x="40" y="46"/>
                      <a:pt x="40" y="46"/>
                    </a:cubicBezTo>
                    <a:cubicBezTo>
                      <a:pt x="40" y="45"/>
                      <a:pt x="40" y="45"/>
                      <a:pt x="40" y="45"/>
                    </a:cubicBezTo>
                    <a:cubicBezTo>
                      <a:pt x="40" y="45"/>
                      <a:pt x="40" y="45"/>
                      <a:pt x="40" y="45"/>
                    </a:cubicBezTo>
                    <a:cubicBezTo>
                      <a:pt x="40" y="45"/>
                      <a:pt x="39" y="45"/>
                      <a:pt x="39" y="45"/>
                    </a:cubicBezTo>
                    <a:cubicBezTo>
                      <a:pt x="39" y="45"/>
                      <a:pt x="39" y="45"/>
                      <a:pt x="39" y="45"/>
                    </a:cubicBezTo>
                    <a:cubicBezTo>
                      <a:pt x="39" y="45"/>
                      <a:pt x="39" y="45"/>
                      <a:pt x="39" y="45"/>
                    </a:cubicBezTo>
                    <a:cubicBezTo>
                      <a:pt x="39" y="45"/>
                      <a:pt x="39" y="45"/>
                      <a:pt x="39" y="45"/>
                    </a:cubicBezTo>
                    <a:cubicBezTo>
                      <a:pt x="39" y="46"/>
                      <a:pt x="39" y="46"/>
                      <a:pt x="39" y="46"/>
                    </a:cubicBezTo>
                    <a:cubicBezTo>
                      <a:pt x="39" y="46"/>
                      <a:pt x="39" y="46"/>
                      <a:pt x="39" y="46"/>
                    </a:cubicBezTo>
                    <a:cubicBezTo>
                      <a:pt x="39" y="46"/>
                      <a:pt x="39" y="46"/>
                      <a:pt x="39" y="46"/>
                    </a:cubicBezTo>
                    <a:cubicBezTo>
                      <a:pt x="39" y="46"/>
                      <a:pt x="39" y="46"/>
                      <a:pt x="39" y="46"/>
                    </a:cubicBezTo>
                    <a:cubicBezTo>
                      <a:pt x="39" y="46"/>
                      <a:pt x="39" y="46"/>
                      <a:pt x="39" y="46"/>
                    </a:cubicBezTo>
                    <a:cubicBezTo>
                      <a:pt x="39" y="46"/>
                      <a:pt x="39" y="46"/>
                      <a:pt x="39" y="46"/>
                    </a:cubicBezTo>
                    <a:cubicBezTo>
                      <a:pt x="39" y="46"/>
                      <a:pt x="39" y="46"/>
                      <a:pt x="39" y="46"/>
                    </a:cubicBezTo>
                    <a:cubicBezTo>
                      <a:pt x="39" y="46"/>
                      <a:pt x="39" y="46"/>
                      <a:pt x="39" y="46"/>
                    </a:cubicBezTo>
                    <a:cubicBezTo>
                      <a:pt x="39" y="46"/>
                      <a:pt x="39" y="46"/>
                      <a:pt x="39" y="46"/>
                    </a:cubicBezTo>
                    <a:cubicBezTo>
                      <a:pt x="39" y="46"/>
                      <a:pt x="39" y="46"/>
                      <a:pt x="39" y="46"/>
                    </a:cubicBezTo>
                    <a:cubicBezTo>
                      <a:pt x="38" y="46"/>
                      <a:pt x="38" y="46"/>
                      <a:pt x="38" y="46"/>
                    </a:cubicBezTo>
                    <a:cubicBezTo>
                      <a:pt x="38" y="46"/>
                      <a:pt x="38" y="46"/>
                      <a:pt x="38" y="46"/>
                    </a:cubicBezTo>
                    <a:cubicBezTo>
                      <a:pt x="38" y="46"/>
                      <a:pt x="38" y="46"/>
                      <a:pt x="38" y="46"/>
                    </a:cubicBezTo>
                    <a:cubicBezTo>
                      <a:pt x="38" y="46"/>
                      <a:pt x="38" y="46"/>
                      <a:pt x="38" y="46"/>
                    </a:cubicBezTo>
                    <a:cubicBezTo>
                      <a:pt x="38" y="46"/>
                      <a:pt x="38" y="46"/>
                      <a:pt x="38" y="46"/>
                    </a:cubicBezTo>
                    <a:cubicBezTo>
                      <a:pt x="38" y="46"/>
                      <a:pt x="38" y="46"/>
                      <a:pt x="38" y="46"/>
                    </a:cubicBezTo>
                    <a:cubicBezTo>
                      <a:pt x="38" y="46"/>
                      <a:pt x="38" y="46"/>
                      <a:pt x="37" y="46"/>
                    </a:cubicBezTo>
                    <a:cubicBezTo>
                      <a:pt x="37" y="46"/>
                      <a:pt x="37" y="46"/>
                      <a:pt x="37" y="46"/>
                    </a:cubicBezTo>
                    <a:cubicBezTo>
                      <a:pt x="37" y="46"/>
                      <a:pt x="37" y="46"/>
                      <a:pt x="37" y="46"/>
                    </a:cubicBezTo>
                    <a:cubicBezTo>
                      <a:pt x="37" y="46"/>
                      <a:pt x="37" y="46"/>
                      <a:pt x="37" y="46"/>
                    </a:cubicBezTo>
                    <a:cubicBezTo>
                      <a:pt x="37" y="46"/>
                      <a:pt x="37" y="47"/>
                      <a:pt x="37" y="47"/>
                    </a:cubicBezTo>
                    <a:cubicBezTo>
                      <a:pt x="37" y="47"/>
                      <a:pt x="37" y="47"/>
                      <a:pt x="37" y="47"/>
                    </a:cubicBezTo>
                    <a:cubicBezTo>
                      <a:pt x="37" y="47"/>
                      <a:pt x="37" y="47"/>
                      <a:pt x="37" y="47"/>
                    </a:cubicBezTo>
                    <a:cubicBezTo>
                      <a:pt x="37" y="47"/>
                      <a:pt x="37" y="47"/>
                      <a:pt x="37" y="47"/>
                    </a:cubicBezTo>
                    <a:cubicBezTo>
                      <a:pt x="37" y="47"/>
                      <a:pt x="37" y="47"/>
                      <a:pt x="37" y="47"/>
                    </a:cubicBezTo>
                    <a:cubicBezTo>
                      <a:pt x="37" y="47"/>
                      <a:pt x="37" y="47"/>
                      <a:pt x="37" y="47"/>
                    </a:cubicBezTo>
                    <a:cubicBezTo>
                      <a:pt x="37" y="47"/>
                      <a:pt x="37" y="47"/>
                      <a:pt x="37" y="47"/>
                    </a:cubicBezTo>
                    <a:cubicBezTo>
                      <a:pt x="37" y="47"/>
                      <a:pt x="37" y="47"/>
                      <a:pt x="37" y="47"/>
                    </a:cubicBezTo>
                    <a:cubicBezTo>
                      <a:pt x="37" y="47"/>
                      <a:pt x="37" y="47"/>
                      <a:pt x="37" y="47"/>
                    </a:cubicBezTo>
                    <a:cubicBezTo>
                      <a:pt x="37" y="47"/>
                      <a:pt x="37" y="47"/>
                      <a:pt x="37" y="47"/>
                    </a:cubicBezTo>
                    <a:cubicBezTo>
                      <a:pt x="37" y="47"/>
                      <a:pt x="37" y="47"/>
                      <a:pt x="37" y="47"/>
                    </a:cubicBezTo>
                    <a:cubicBezTo>
                      <a:pt x="37" y="47"/>
                      <a:pt x="37" y="47"/>
                      <a:pt x="37" y="47"/>
                    </a:cubicBezTo>
                    <a:cubicBezTo>
                      <a:pt x="37" y="47"/>
                      <a:pt x="37" y="47"/>
                      <a:pt x="37" y="47"/>
                    </a:cubicBezTo>
                    <a:cubicBezTo>
                      <a:pt x="37" y="46"/>
                      <a:pt x="37" y="46"/>
                      <a:pt x="36" y="46"/>
                    </a:cubicBezTo>
                    <a:cubicBezTo>
                      <a:pt x="36" y="46"/>
                      <a:pt x="36" y="47"/>
                      <a:pt x="36" y="47"/>
                    </a:cubicBezTo>
                    <a:cubicBezTo>
                      <a:pt x="36" y="47"/>
                      <a:pt x="36" y="47"/>
                      <a:pt x="36" y="47"/>
                    </a:cubicBezTo>
                    <a:cubicBezTo>
                      <a:pt x="36" y="47"/>
                      <a:pt x="36" y="47"/>
                      <a:pt x="36" y="47"/>
                    </a:cubicBezTo>
                    <a:cubicBezTo>
                      <a:pt x="36" y="47"/>
                      <a:pt x="36" y="47"/>
                      <a:pt x="36" y="48"/>
                    </a:cubicBezTo>
                    <a:cubicBezTo>
                      <a:pt x="36" y="48"/>
                      <a:pt x="36" y="48"/>
                      <a:pt x="36" y="48"/>
                    </a:cubicBezTo>
                    <a:cubicBezTo>
                      <a:pt x="36" y="48"/>
                      <a:pt x="36" y="48"/>
                      <a:pt x="36" y="48"/>
                    </a:cubicBezTo>
                    <a:cubicBezTo>
                      <a:pt x="36" y="48"/>
                      <a:pt x="36" y="48"/>
                      <a:pt x="35" y="48"/>
                    </a:cubicBezTo>
                    <a:cubicBezTo>
                      <a:pt x="35" y="48"/>
                      <a:pt x="35" y="48"/>
                      <a:pt x="35" y="48"/>
                    </a:cubicBezTo>
                    <a:cubicBezTo>
                      <a:pt x="35" y="48"/>
                      <a:pt x="35" y="48"/>
                      <a:pt x="35" y="48"/>
                    </a:cubicBezTo>
                    <a:cubicBezTo>
                      <a:pt x="35" y="48"/>
                      <a:pt x="36" y="48"/>
                      <a:pt x="36" y="48"/>
                    </a:cubicBezTo>
                    <a:cubicBezTo>
                      <a:pt x="36" y="48"/>
                      <a:pt x="36" y="48"/>
                      <a:pt x="36" y="49"/>
                    </a:cubicBezTo>
                    <a:cubicBezTo>
                      <a:pt x="36" y="49"/>
                      <a:pt x="36" y="49"/>
                      <a:pt x="36" y="49"/>
                    </a:cubicBezTo>
                    <a:cubicBezTo>
                      <a:pt x="35" y="49"/>
                      <a:pt x="35" y="49"/>
                      <a:pt x="35" y="49"/>
                    </a:cubicBezTo>
                    <a:cubicBezTo>
                      <a:pt x="35" y="49"/>
                      <a:pt x="35" y="49"/>
                      <a:pt x="35" y="49"/>
                    </a:cubicBezTo>
                    <a:cubicBezTo>
                      <a:pt x="35" y="49"/>
                      <a:pt x="35" y="49"/>
                      <a:pt x="35" y="49"/>
                    </a:cubicBezTo>
                    <a:cubicBezTo>
                      <a:pt x="35" y="49"/>
                      <a:pt x="35" y="49"/>
                      <a:pt x="35" y="49"/>
                    </a:cubicBezTo>
                    <a:cubicBezTo>
                      <a:pt x="35" y="49"/>
                      <a:pt x="35" y="49"/>
                      <a:pt x="35" y="49"/>
                    </a:cubicBezTo>
                    <a:cubicBezTo>
                      <a:pt x="35" y="49"/>
                      <a:pt x="35" y="49"/>
                      <a:pt x="35" y="49"/>
                    </a:cubicBezTo>
                    <a:cubicBezTo>
                      <a:pt x="35" y="49"/>
                      <a:pt x="35" y="49"/>
                      <a:pt x="35" y="49"/>
                    </a:cubicBezTo>
                    <a:cubicBezTo>
                      <a:pt x="35" y="49"/>
                      <a:pt x="35" y="49"/>
                      <a:pt x="35" y="49"/>
                    </a:cubicBezTo>
                    <a:cubicBezTo>
                      <a:pt x="35" y="49"/>
                      <a:pt x="35" y="49"/>
                      <a:pt x="35" y="49"/>
                    </a:cubicBezTo>
                    <a:cubicBezTo>
                      <a:pt x="35" y="49"/>
                      <a:pt x="35" y="49"/>
                      <a:pt x="35" y="49"/>
                    </a:cubicBezTo>
                    <a:cubicBezTo>
                      <a:pt x="35" y="49"/>
                      <a:pt x="35" y="49"/>
                      <a:pt x="35" y="49"/>
                    </a:cubicBezTo>
                    <a:cubicBezTo>
                      <a:pt x="35" y="49"/>
                      <a:pt x="35" y="49"/>
                      <a:pt x="35" y="49"/>
                    </a:cubicBezTo>
                    <a:cubicBezTo>
                      <a:pt x="35" y="49"/>
                      <a:pt x="35" y="49"/>
                      <a:pt x="35" y="49"/>
                    </a:cubicBezTo>
                    <a:cubicBezTo>
                      <a:pt x="35" y="49"/>
                      <a:pt x="35" y="49"/>
                      <a:pt x="35" y="49"/>
                    </a:cubicBezTo>
                    <a:cubicBezTo>
                      <a:pt x="35" y="49"/>
                      <a:pt x="34" y="49"/>
                      <a:pt x="34" y="49"/>
                    </a:cubicBezTo>
                    <a:cubicBezTo>
                      <a:pt x="34" y="49"/>
                      <a:pt x="34" y="49"/>
                      <a:pt x="34" y="49"/>
                    </a:cubicBezTo>
                    <a:cubicBezTo>
                      <a:pt x="34" y="49"/>
                      <a:pt x="34" y="49"/>
                      <a:pt x="33" y="50"/>
                    </a:cubicBezTo>
                    <a:cubicBezTo>
                      <a:pt x="33" y="50"/>
                      <a:pt x="33" y="50"/>
                      <a:pt x="33" y="50"/>
                    </a:cubicBezTo>
                    <a:cubicBezTo>
                      <a:pt x="33" y="50"/>
                      <a:pt x="33" y="50"/>
                      <a:pt x="33" y="50"/>
                    </a:cubicBezTo>
                    <a:cubicBezTo>
                      <a:pt x="33" y="50"/>
                      <a:pt x="33" y="50"/>
                      <a:pt x="33" y="50"/>
                    </a:cubicBezTo>
                    <a:cubicBezTo>
                      <a:pt x="33" y="50"/>
                      <a:pt x="33" y="50"/>
                      <a:pt x="33" y="50"/>
                    </a:cubicBezTo>
                    <a:cubicBezTo>
                      <a:pt x="33" y="50"/>
                      <a:pt x="33" y="50"/>
                      <a:pt x="33" y="50"/>
                    </a:cubicBezTo>
                    <a:cubicBezTo>
                      <a:pt x="33" y="50"/>
                      <a:pt x="33" y="50"/>
                      <a:pt x="33" y="50"/>
                    </a:cubicBezTo>
                    <a:cubicBezTo>
                      <a:pt x="33" y="50"/>
                      <a:pt x="33" y="50"/>
                      <a:pt x="32" y="50"/>
                    </a:cubicBezTo>
                    <a:cubicBezTo>
                      <a:pt x="32" y="50"/>
                      <a:pt x="32" y="50"/>
                      <a:pt x="32" y="50"/>
                    </a:cubicBezTo>
                    <a:cubicBezTo>
                      <a:pt x="32" y="50"/>
                      <a:pt x="32" y="50"/>
                      <a:pt x="32" y="50"/>
                    </a:cubicBezTo>
                    <a:cubicBezTo>
                      <a:pt x="32" y="50"/>
                      <a:pt x="32" y="50"/>
                      <a:pt x="32" y="50"/>
                    </a:cubicBezTo>
                    <a:cubicBezTo>
                      <a:pt x="32" y="50"/>
                      <a:pt x="32" y="51"/>
                      <a:pt x="32" y="51"/>
                    </a:cubicBezTo>
                    <a:cubicBezTo>
                      <a:pt x="32" y="51"/>
                      <a:pt x="32" y="51"/>
                      <a:pt x="32" y="51"/>
                    </a:cubicBezTo>
                    <a:cubicBezTo>
                      <a:pt x="32" y="51"/>
                      <a:pt x="32" y="51"/>
                      <a:pt x="32" y="51"/>
                    </a:cubicBezTo>
                    <a:cubicBezTo>
                      <a:pt x="32" y="51"/>
                      <a:pt x="31" y="51"/>
                      <a:pt x="31" y="51"/>
                    </a:cubicBezTo>
                    <a:cubicBezTo>
                      <a:pt x="31" y="51"/>
                      <a:pt x="31" y="51"/>
                      <a:pt x="31" y="51"/>
                    </a:cubicBezTo>
                    <a:cubicBezTo>
                      <a:pt x="31" y="52"/>
                      <a:pt x="31" y="52"/>
                      <a:pt x="30" y="52"/>
                    </a:cubicBezTo>
                    <a:cubicBezTo>
                      <a:pt x="30" y="52"/>
                      <a:pt x="30" y="52"/>
                      <a:pt x="30" y="52"/>
                    </a:cubicBezTo>
                    <a:cubicBezTo>
                      <a:pt x="30" y="52"/>
                      <a:pt x="30" y="52"/>
                      <a:pt x="30" y="52"/>
                    </a:cubicBezTo>
                    <a:cubicBezTo>
                      <a:pt x="30" y="52"/>
                      <a:pt x="30" y="52"/>
                      <a:pt x="30" y="52"/>
                    </a:cubicBezTo>
                    <a:cubicBezTo>
                      <a:pt x="30" y="52"/>
                      <a:pt x="29" y="52"/>
                      <a:pt x="29" y="52"/>
                    </a:cubicBezTo>
                    <a:cubicBezTo>
                      <a:pt x="29" y="52"/>
                      <a:pt x="29" y="52"/>
                      <a:pt x="29" y="52"/>
                    </a:cubicBezTo>
                    <a:cubicBezTo>
                      <a:pt x="29" y="52"/>
                      <a:pt x="29" y="52"/>
                      <a:pt x="29" y="52"/>
                    </a:cubicBezTo>
                    <a:cubicBezTo>
                      <a:pt x="29" y="52"/>
                      <a:pt x="29" y="52"/>
                      <a:pt x="29" y="52"/>
                    </a:cubicBezTo>
                    <a:cubicBezTo>
                      <a:pt x="29" y="52"/>
                      <a:pt x="29" y="52"/>
                      <a:pt x="29" y="52"/>
                    </a:cubicBezTo>
                    <a:cubicBezTo>
                      <a:pt x="29" y="52"/>
                      <a:pt x="29" y="52"/>
                      <a:pt x="29" y="52"/>
                    </a:cubicBezTo>
                    <a:cubicBezTo>
                      <a:pt x="29" y="52"/>
                      <a:pt x="29" y="52"/>
                      <a:pt x="29" y="52"/>
                    </a:cubicBezTo>
                    <a:cubicBezTo>
                      <a:pt x="29" y="52"/>
                      <a:pt x="29" y="52"/>
                      <a:pt x="29" y="52"/>
                    </a:cubicBezTo>
                    <a:cubicBezTo>
                      <a:pt x="28" y="52"/>
                      <a:pt x="28" y="52"/>
                      <a:pt x="28" y="52"/>
                    </a:cubicBezTo>
                    <a:cubicBezTo>
                      <a:pt x="28" y="52"/>
                      <a:pt x="28" y="52"/>
                      <a:pt x="28" y="52"/>
                    </a:cubicBezTo>
                    <a:cubicBezTo>
                      <a:pt x="28" y="52"/>
                      <a:pt x="28" y="52"/>
                      <a:pt x="28" y="52"/>
                    </a:cubicBezTo>
                    <a:cubicBezTo>
                      <a:pt x="28" y="52"/>
                      <a:pt x="28" y="52"/>
                      <a:pt x="28" y="52"/>
                    </a:cubicBezTo>
                    <a:cubicBezTo>
                      <a:pt x="28" y="52"/>
                      <a:pt x="28" y="52"/>
                      <a:pt x="28" y="52"/>
                    </a:cubicBezTo>
                    <a:cubicBezTo>
                      <a:pt x="28" y="52"/>
                      <a:pt x="28" y="53"/>
                      <a:pt x="28" y="53"/>
                    </a:cubicBezTo>
                    <a:cubicBezTo>
                      <a:pt x="28" y="53"/>
                      <a:pt x="28" y="53"/>
                      <a:pt x="28" y="53"/>
                    </a:cubicBezTo>
                    <a:cubicBezTo>
                      <a:pt x="28" y="53"/>
                      <a:pt x="28" y="53"/>
                      <a:pt x="28" y="53"/>
                    </a:cubicBezTo>
                    <a:cubicBezTo>
                      <a:pt x="28" y="53"/>
                      <a:pt x="28" y="53"/>
                      <a:pt x="28" y="53"/>
                    </a:cubicBezTo>
                    <a:cubicBezTo>
                      <a:pt x="28" y="53"/>
                      <a:pt x="28" y="53"/>
                      <a:pt x="28" y="53"/>
                    </a:cubicBezTo>
                    <a:cubicBezTo>
                      <a:pt x="28" y="53"/>
                      <a:pt x="28" y="53"/>
                      <a:pt x="28" y="54"/>
                    </a:cubicBezTo>
                    <a:cubicBezTo>
                      <a:pt x="28" y="54"/>
                      <a:pt x="28" y="54"/>
                      <a:pt x="28" y="54"/>
                    </a:cubicBezTo>
                    <a:cubicBezTo>
                      <a:pt x="28" y="54"/>
                      <a:pt x="28" y="54"/>
                      <a:pt x="28" y="54"/>
                    </a:cubicBezTo>
                    <a:cubicBezTo>
                      <a:pt x="28" y="53"/>
                      <a:pt x="28" y="53"/>
                      <a:pt x="28" y="53"/>
                    </a:cubicBezTo>
                    <a:cubicBezTo>
                      <a:pt x="28" y="53"/>
                      <a:pt x="28" y="53"/>
                      <a:pt x="28" y="53"/>
                    </a:cubicBezTo>
                    <a:cubicBezTo>
                      <a:pt x="28" y="53"/>
                      <a:pt x="28" y="53"/>
                      <a:pt x="28" y="53"/>
                    </a:cubicBezTo>
                    <a:cubicBezTo>
                      <a:pt x="28" y="54"/>
                      <a:pt x="28" y="54"/>
                      <a:pt x="28" y="54"/>
                    </a:cubicBezTo>
                    <a:cubicBezTo>
                      <a:pt x="27" y="54"/>
                      <a:pt x="27" y="54"/>
                      <a:pt x="27" y="53"/>
                    </a:cubicBezTo>
                    <a:cubicBezTo>
                      <a:pt x="27" y="53"/>
                      <a:pt x="27" y="53"/>
                      <a:pt x="27" y="53"/>
                    </a:cubicBezTo>
                    <a:cubicBezTo>
                      <a:pt x="27" y="53"/>
                      <a:pt x="27" y="53"/>
                      <a:pt x="27" y="53"/>
                    </a:cubicBezTo>
                    <a:cubicBezTo>
                      <a:pt x="27" y="54"/>
                      <a:pt x="27" y="54"/>
                      <a:pt x="27" y="54"/>
                    </a:cubicBezTo>
                    <a:cubicBezTo>
                      <a:pt x="27" y="54"/>
                      <a:pt x="27" y="54"/>
                      <a:pt x="27" y="54"/>
                    </a:cubicBezTo>
                    <a:cubicBezTo>
                      <a:pt x="27" y="54"/>
                      <a:pt x="27" y="53"/>
                      <a:pt x="27" y="53"/>
                    </a:cubicBezTo>
                    <a:cubicBezTo>
                      <a:pt x="27" y="53"/>
                      <a:pt x="27" y="53"/>
                      <a:pt x="27" y="53"/>
                    </a:cubicBezTo>
                    <a:cubicBezTo>
                      <a:pt x="27" y="53"/>
                      <a:pt x="27" y="53"/>
                      <a:pt x="27" y="53"/>
                    </a:cubicBezTo>
                    <a:cubicBezTo>
                      <a:pt x="26" y="53"/>
                      <a:pt x="26" y="53"/>
                      <a:pt x="26" y="53"/>
                    </a:cubicBezTo>
                    <a:cubicBezTo>
                      <a:pt x="26" y="53"/>
                      <a:pt x="26" y="53"/>
                      <a:pt x="26" y="53"/>
                    </a:cubicBezTo>
                    <a:cubicBezTo>
                      <a:pt x="26" y="53"/>
                      <a:pt x="26" y="53"/>
                      <a:pt x="26" y="53"/>
                    </a:cubicBezTo>
                    <a:cubicBezTo>
                      <a:pt x="26" y="53"/>
                      <a:pt x="26" y="53"/>
                      <a:pt x="26" y="53"/>
                    </a:cubicBezTo>
                    <a:cubicBezTo>
                      <a:pt x="26" y="53"/>
                      <a:pt x="26" y="53"/>
                      <a:pt x="25" y="53"/>
                    </a:cubicBezTo>
                    <a:cubicBezTo>
                      <a:pt x="25" y="53"/>
                      <a:pt x="25" y="53"/>
                      <a:pt x="25" y="53"/>
                    </a:cubicBezTo>
                    <a:cubicBezTo>
                      <a:pt x="25" y="53"/>
                      <a:pt x="25" y="54"/>
                      <a:pt x="25" y="54"/>
                    </a:cubicBezTo>
                    <a:cubicBezTo>
                      <a:pt x="25" y="54"/>
                      <a:pt x="25" y="54"/>
                      <a:pt x="25" y="54"/>
                    </a:cubicBezTo>
                    <a:cubicBezTo>
                      <a:pt x="25" y="54"/>
                      <a:pt x="25" y="54"/>
                      <a:pt x="25" y="54"/>
                    </a:cubicBezTo>
                    <a:cubicBezTo>
                      <a:pt x="25" y="54"/>
                      <a:pt x="25" y="54"/>
                      <a:pt x="25" y="54"/>
                    </a:cubicBezTo>
                    <a:cubicBezTo>
                      <a:pt x="25" y="54"/>
                      <a:pt x="25" y="54"/>
                      <a:pt x="25" y="54"/>
                    </a:cubicBezTo>
                    <a:cubicBezTo>
                      <a:pt x="25" y="54"/>
                      <a:pt x="25" y="54"/>
                      <a:pt x="25" y="54"/>
                    </a:cubicBezTo>
                    <a:cubicBezTo>
                      <a:pt x="25" y="54"/>
                      <a:pt x="25" y="54"/>
                      <a:pt x="25" y="54"/>
                    </a:cubicBezTo>
                    <a:cubicBezTo>
                      <a:pt x="25" y="54"/>
                      <a:pt x="25" y="54"/>
                      <a:pt x="25" y="54"/>
                    </a:cubicBezTo>
                    <a:cubicBezTo>
                      <a:pt x="25" y="54"/>
                      <a:pt x="25" y="54"/>
                      <a:pt x="25" y="54"/>
                    </a:cubicBezTo>
                    <a:cubicBezTo>
                      <a:pt x="25" y="54"/>
                      <a:pt x="25" y="54"/>
                      <a:pt x="25" y="54"/>
                    </a:cubicBezTo>
                    <a:cubicBezTo>
                      <a:pt x="25" y="54"/>
                      <a:pt x="25" y="54"/>
                      <a:pt x="25" y="54"/>
                    </a:cubicBezTo>
                    <a:cubicBezTo>
                      <a:pt x="25" y="54"/>
                      <a:pt x="25" y="54"/>
                      <a:pt x="25" y="54"/>
                    </a:cubicBezTo>
                    <a:cubicBezTo>
                      <a:pt x="25" y="54"/>
                      <a:pt x="25" y="54"/>
                      <a:pt x="25" y="54"/>
                    </a:cubicBezTo>
                    <a:cubicBezTo>
                      <a:pt x="25" y="54"/>
                      <a:pt x="25" y="54"/>
                      <a:pt x="25" y="54"/>
                    </a:cubicBezTo>
                    <a:cubicBezTo>
                      <a:pt x="25" y="54"/>
                      <a:pt x="25" y="55"/>
                      <a:pt x="25" y="55"/>
                    </a:cubicBezTo>
                    <a:cubicBezTo>
                      <a:pt x="25" y="55"/>
                      <a:pt x="25" y="55"/>
                      <a:pt x="25" y="55"/>
                    </a:cubicBezTo>
                    <a:cubicBezTo>
                      <a:pt x="25" y="55"/>
                      <a:pt x="25" y="55"/>
                      <a:pt x="25" y="55"/>
                    </a:cubicBezTo>
                    <a:cubicBezTo>
                      <a:pt x="25" y="55"/>
                      <a:pt x="25" y="55"/>
                      <a:pt x="25" y="55"/>
                    </a:cubicBezTo>
                    <a:cubicBezTo>
                      <a:pt x="25" y="55"/>
                      <a:pt x="25" y="55"/>
                      <a:pt x="25" y="55"/>
                    </a:cubicBezTo>
                    <a:cubicBezTo>
                      <a:pt x="25" y="55"/>
                      <a:pt x="25" y="55"/>
                      <a:pt x="25" y="55"/>
                    </a:cubicBezTo>
                    <a:cubicBezTo>
                      <a:pt x="25" y="55"/>
                      <a:pt x="25" y="55"/>
                      <a:pt x="25" y="55"/>
                    </a:cubicBezTo>
                    <a:cubicBezTo>
                      <a:pt x="25" y="55"/>
                      <a:pt x="25" y="55"/>
                      <a:pt x="25" y="55"/>
                    </a:cubicBezTo>
                    <a:cubicBezTo>
                      <a:pt x="25" y="55"/>
                      <a:pt x="25" y="55"/>
                      <a:pt x="25" y="55"/>
                    </a:cubicBezTo>
                    <a:cubicBezTo>
                      <a:pt x="25" y="55"/>
                      <a:pt x="26" y="55"/>
                      <a:pt x="26" y="55"/>
                    </a:cubicBezTo>
                    <a:cubicBezTo>
                      <a:pt x="26" y="55"/>
                      <a:pt x="26" y="55"/>
                      <a:pt x="26" y="55"/>
                    </a:cubicBezTo>
                    <a:cubicBezTo>
                      <a:pt x="26" y="55"/>
                      <a:pt x="26" y="55"/>
                      <a:pt x="26" y="55"/>
                    </a:cubicBezTo>
                    <a:cubicBezTo>
                      <a:pt x="26" y="55"/>
                      <a:pt x="26" y="55"/>
                      <a:pt x="26" y="55"/>
                    </a:cubicBezTo>
                    <a:cubicBezTo>
                      <a:pt x="26" y="55"/>
                      <a:pt x="26" y="55"/>
                      <a:pt x="26" y="55"/>
                    </a:cubicBezTo>
                    <a:cubicBezTo>
                      <a:pt x="26" y="55"/>
                      <a:pt x="26" y="55"/>
                      <a:pt x="26" y="55"/>
                    </a:cubicBezTo>
                    <a:cubicBezTo>
                      <a:pt x="26" y="55"/>
                      <a:pt x="26" y="55"/>
                      <a:pt x="26" y="55"/>
                    </a:cubicBezTo>
                    <a:cubicBezTo>
                      <a:pt x="26" y="55"/>
                      <a:pt x="26" y="55"/>
                      <a:pt x="26" y="55"/>
                    </a:cubicBezTo>
                    <a:cubicBezTo>
                      <a:pt x="26" y="55"/>
                      <a:pt x="26" y="55"/>
                      <a:pt x="26" y="55"/>
                    </a:cubicBezTo>
                    <a:cubicBezTo>
                      <a:pt x="27" y="55"/>
                      <a:pt x="27" y="55"/>
                      <a:pt x="27" y="56"/>
                    </a:cubicBezTo>
                    <a:cubicBezTo>
                      <a:pt x="27" y="56"/>
                      <a:pt x="27" y="56"/>
                      <a:pt x="27" y="56"/>
                    </a:cubicBezTo>
                    <a:cubicBezTo>
                      <a:pt x="27" y="56"/>
                      <a:pt x="27" y="56"/>
                      <a:pt x="27" y="56"/>
                    </a:cubicBezTo>
                    <a:cubicBezTo>
                      <a:pt x="27" y="56"/>
                      <a:pt x="27" y="56"/>
                      <a:pt x="27" y="56"/>
                    </a:cubicBezTo>
                    <a:cubicBezTo>
                      <a:pt x="27" y="56"/>
                      <a:pt x="27" y="56"/>
                      <a:pt x="27" y="56"/>
                    </a:cubicBezTo>
                    <a:cubicBezTo>
                      <a:pt x="27" y="56"/>
                      <a:pt x="27" y="56"/>
                      <a:pt x="27" y="56"/>
                    </a:cubicBezTo>
                    <a:cubicBezTo>
                      <a:pt x="27" y="56"/>
                      <a:pt x="27" y="56"/>
                      <a:pt x="27" y="56"/>
                    </a:cubicBezTo>
                    <a:cubicBezTo>
                      <a:pt x="27" y="56"/>
                      <a:pt x="27" y="56"/>
                      <a:pt x="27" y="56"/>
                    </a:cubicBezTo>
                    <a:cubicBezTo>
                      <a:pt x="27" y="56"/>
                      <a:pt x="27" y="56"/>
                      <a:pt x="27" y="56"/>
                    </a:cubicBezTo>
                    <a:cubicBezTo>
                      <a:pt x="27" y="56"/>
                      <a:pt x="27" y="56"/>
                      <a:pt x="27" y="56"/>
                    </a:cubicBezTo>
                    <a:cubicBezTo>
                      <a:pt x="27" y="56"/>
                      <a:pt x="27" y="56"/>
                      <a:pt x="27" y="56"/>
                    </a:cubicBezTo>
                    <a:cubicBezTo>
                      <a:pt x="27" y="56"/>
                      <a:pt x="27" y="56"/>
                      <a:pt x="27" y="56"/>
                    </a:cubicBezTo>
                    <a:cubicBezTo>
                      <a:pt x="27" y="56"/>
                      <a:pt x="27" y="56"/>
                      <a:pt x="27" y="56"/>
                    </a:cubicBezTo>
                    <a:cubicBezTo>
                      <a:pt x="27" y="56"/>
                      <a:pt x="27" y="56"/>
                      <a:pt x="27" y="56"/>
                    </a:cubicBezTo>
                    <a:cubicBezTo>
                      <a:pt x="27" y="56"/>
                      <a:pt x="27" y="57"/>
                      <a:pt x="27" y="57"/>
                    </a:cubicBezTo>
                    <a:cubicBezTo>
                      <a:pt x="27" y="57"/>
                      <a:pt x="27" y="57"/>
                      <a:pt x="27" y="57"/>
                    </a:cubicBezTo>
                    <a:cubicBezTo>
                      <a:pt x="27" y="57"/>
                      <a:pt x="27" y="57"/>
                      <a:pt x="27" y="57"/>
                    </a:cubicBezTo>
                    <a:cubicBezTo>
                      <a:pt x="27" y="57"/>
                      <a:pt x="27" y="57"/>
                      <a:pt x="27" y="57"/>
                    </a:cubicBezTo>
                    <a:cubicBezTo>
                      <a:pt x="27" y="57"/>
                      <a:pt x="27" y="57"/>
                      <a:pt x="27" y="57"/>
                    </a:cubicBezTo>
                    <a:cubicBezTo>
                      <a:pt x="27" y="57"/>
                      <a:pt x="27" y="57"/>
                      <a:pt x="28" y="57"/>
                    </a:cubicBezTo>
                    <a:cubicBezTo>
                      <a:pt x="28" y="57"/>
                      <a:pt x="28" y="58"/>
                      <a:pt x="28" y="58"/>
                    </a:cubicBezTo>
                    <a:cubicBezTo>
                      <a:pt x="28" y="58"/>
                      <a:pt x="28" y="58"/>
                      <a:pt x="28" y="58"/>
                    </a:cubicBezTo>
                    <a:cubicBezTo>
                      <a:pt x="27" y="59"/>
                      <a:pt x="28" y="59"/>
                      <a:pt x="28" y="59"/>
                    </a:cubicBezTo>
                    <a:cubicBezTo>
                      <a:pt x="28" y="59"/>
                      <a:pt x="28" y="59"/>
                      <a:pt x="28" y="59"/>
                    </a:cubicBezTo>
                    <a:cubicBezTo>
                      <a:pt x="28" y="59"/>
                      <a:pt x="28" y="59"/>
                      <a:pt x="28" y="59"/>
                    </a:cubicBezTo>
                    <a:cubicBezTo>
                      <a:pt x="28" y="59"/>
                      <a:pt x="28" y="59"/>
                      <a:pt x="28" y="60"/>
                    </a:cubicBezTo>
                    <a:cubicBezTo>
                      <a:pt x="28" y="59"/>
                      <a:pt x="28" y="59"/>
                      <a:pt x="28" y="59"/>
                    </a:cubicBezTo>
                    <a:cubicBezTo>
                      <a:pt x="28" y="59"/>
                      <a:pt x="28" y="59"/>
                      <a:pt x="27" y="59"/>
                    </a:cubicBezTo>
                    <a:cubicBezTo>
                      <a:pt x="27" y="59"/>
                      <a:pt x="27" y="59"/>
                      <a:pt x="27" y="59"/>
                    </a:cubicBezTo>
                    <a:cubicBezTo>
                      <a:pt x="27" y="59"/>
                      <a:pt x="27" y="59"/>
                      <a:pt x="27" y="59"/>
                    </a:cubicBezTo>
                    <a:cubicBezTo>
                      <a:pt x="27" y="59"/>
                      <a:pt x="27" y="59"/>
                      <a:pt x="27" y="59"/>
                    </a:cubicBezTo>
                    <a:cubicBezTo>
                      <a:pt x="27" y="59"/>
                      <a:pt x="27" y="59"/>
                      <a:pt x="27" y="59"/>
                    </a:cubicBezTo>
                    <a:cubicBezTo>
                      <a:pt x="27" y="59"/>
                      <a:pt x="27" y="59"/>
                      <a:pt x="27" y="59"/>
                    </a:cubicBezTo>
                    <a:cubicBezTo>
                      <a:pt x="27" y="59"/>
                      <a:pt x="27" y="59"/>
                      <a:pt x="27" y="59"/>
                    </a:cubicBezTo>
                    <a:cubicBezTo>
                      <a:pt x="27" y="59"/>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0"/>
                    </a:cubicBezTo>
                    <a:cubicBezTo>
                      <a:pt x="27" y="60"/>
                      <a:pt x="27" y="60"/>
                      <a:pt x="27" y="61"/>
                    </a:cubicBezTo>
                    <a:cubicBezTo>
                      <a:pt x="27" y="61"/>
                      <a:pt x="26" y="62"/>
                      <a:pt x="26" y="62"/>
                    </a:cubicBezTo>
                    <a:cubicBezTo>
                      <a:pt x="26" y="62"/>
                      <a:pt x="26" y="62"/>
                      <a:pt x="26" y="62"/>
                    </a:cubicBezTo>
                    <a:cubicBezTo>
                      <a:pt x="26" y="62"/>
                      <a:pt x="26" y="62"/>
                      <a:pt x="26" y="62"/>
                    </a:cubicBezTo>
                    <a:cubicBezTo>
                      <a:pt x="26" y="62"/>
                      <a:pt x="26" y="62"/>
                      <a:pt x="26" y="62"/>
                    </a:cubicBezTo>
                    <a:cubicBezTo>
                      <a:pt x="26" y="62"/>
                      <a:pt x="26" y="62"/>
                      <a:pt x="26" y="62"/>
                    </a:cubicBezTo>
                    <a:cubicBezTo>
                      <a:pt x="26" y="62"/>
                      <a:pt x="26" y="62"/>
                      <a:pt x="26" y="62"/>
                    </a:cubicBezTo>
                    <a:cubicBezTo>
                      <a:pt x="26" y="62"/>
                      <a:pt x="26" y="62"/>
                      <a:pt x="26" y="62"/>
                    </a:cubicBezTo>
                    <a:cubicBezTo>
                      <a:pt x="26" y="62"/>
                      <a:pt x="26" y="62"/>
                      <a:pt x="26" y="62"/>
                    </a:cubicBezTo>
                    <a:cubicBezTo>
                      <a:pt x="26" y="62"/>
                      <a:pt x="26" y="62"/>
                      <a:pt x="26" y="62"/>
                    </a:cubicBezTo>
                    <a:cubicBezTo>
                      <a:pt x="26" y="62"/>
                      <a:pt x="26" y="62"/>
                      <a:pt x="26" y="62"/>
                    </a:cubicBezTo>
                    <a:cubicBezTo>
                      <a:pt x="25" y="62"/>
                      <a:pt x="25" y="62"/>
                      <a:pt x="25" y="62"/>
                    </a:cubicBezTo>
                    <a:cubicBezTo>
                      <a:pt x="25" y="62"/>
                      <a:pt x="25" y="62"/>
                      <a:pt x="25" y="62"/>
                    </a:cubicBezTo>
                    <a:cubicBezTo>
                      <a:pt x="25" y="62"/>
                      <a:pt x="25" y="62"/>
                      <a:pt x="25" y="62"/>
                    </a:cubicBezTo>
                    <a:cubicBezTo>
                      <a:pt x="25" y="62"/>
                      <a:pt x="25" y="62"/>
                      <a:pt x="25" y="62"/>
                    </a:cubicBezTo>
                    <a:cubicBezTo>
                      <a:pt x="25" y="62"/>
                      <a:pt x="25" y="62"/>
                      <a:pt x="25" y="62"/>
                    </a:cubicBezTo>
                    <a:cubicBezTo>
                      <a:pt x="25" y="62"/>
                      <a:pt x="25" y="62"/>
                      <a:pt x="25" y="62"/>
                    </a:cubicBezTo>
                    <a:cubicBezTo>
                      <a:pt x="24" y="62"/>
                      <a:pt x="24" y="62"/>
                      <a:pt x="24" y="62"/>
                    </a:cubicBezTo>
                    <a:cubicBezTo>
                      <a:pt x="24" y="62"/>
                      <a:pt x="24" y="62"/>
                      <a:pt x="24" y="62"/>
                    </a:cubicBezTo>
                    <a:cubicBezTo>
                      <a:pt x="24" y="62"/>
                      <a:pt x="24" y="62"/>
                      <a:pt x="24" y="62"/>
                    </a:cubicBezTo>
                    <a:cubicBezTo>
                      <a:pt x="24" y="62"/>
                      <a:pt x="24" y="62"/>
                      <a:pt x="24" y="62"/>
                    </a:cubicBezTo>
                    <a:cubicBezTo>
                      <a:pt x="24" y="62"/>
                      <a:pt x="24" y="62"/>
                      <a:pt x="24" y="62"/>
                    </a:cubicBezTo>
                    <a:cubicBezTo>
                      <a:pt x="24" y="62"/>
                      <a:pt x="23" y="62"/>
                      <a:pt x="23" y="62"/>
                    </a:cubicBezTo>
                    <a:cubicBezTo>
                      <a:pt x="23" y="62"/>
                      <a:pt x="23" y="62"/>
                      <a:pt x="23" y="62"/>
                    </a:cubicBezTo>
                    <a:cubicBezTo>
                      <a:pt x="23" y="62"/>
                      <a:pt x="23" y="62"/>
                      <a:pt x="23" y="62"/>
                    </a:cubicBezTo>
                    <a:cubicBezTo>
                      <a:pt x="23" y="62"/>
                      <a:pt x="23" y="62"/>
                      <a:pt x="23" y="62"/>
                    </a:cubicBezTo>
                    <a:cubicBezTo>
                      <a:pt x="23" y="62"/>
                      <a:pt x="23" y="62"/>
                      <a:pt x="23" y="62"/>
                    </a:cubicBezTo>
                    <a:cubicBezTo>
                      <a:pt x="23" y="62"/>
                      <a:pt x="23" y="62"/>
                      <a:pt x="23" y="62"/>
                    </a:cubicBezTo>
                    <a:cubicBezTo>
                      <a:pt x="23" y="62"/>
                      <a:pt x="23" y="62"/>
                      <a:pt x="23" y="62"/>
                    </a:cubicBezTo>
                    <a:cubicBezTo>
                      <a:pt x="22" y="62"/>
                      <a:pt x="22" y="62"/>
                      <a:pt x="22" y="62"/>
                    </a:cubicBezTo>
                    <a:cubicBezTo>
                      <a:pt x="22" y="62"/>
                      <a:pt x="22" y="62"/>
                      <a:pt x="22" y="62"/>
                    </a:cubicBezTo>
                    <a:cubicBezTo>
                      <a:pt x="22" y="62"/>
                      <a:pt x="22" y="62"/>
                      <a:pt x="22" y="62"/>
                    </a:cubicBezTo>
                    <a:cubicBezTo>
                      <a:pt x="22" y="62"/>
                      <a:pt x="22" y="62"/>
                      <a:pt x="22" y="62"/>
                    </a:cubicBezTo>
                    <a:cubicBezTo>
                      <a:pt x="22" y="62"/>
                      <a:pt x="22" y="62"/>
                      <a:pt x="22" y="62"/>
                    </a:cubicBezTo>
                    <a:cubicBezTo>
                      <a:pt x="22" y="62"/>
                      <a:pt x="21" y="62"/>
                      <a:pt x="21" y="62"/>
                    </a:cubicBezTo>
                    <a:cubicBezTo>
                      <a:pt x="21" y="62"/>
                      <a:pt x="21" y="62"/>
                      <a:pt x="21" y="62"/>
                    </a:cubicBezTo>
                    <a:cubicBezTo>
                      <a:pt x="21" y="62"/>
                      <a:pt x="21" y="62"/>
                      <a:pt x="21" y="62"/>
                    </a:cubicBezTo>
                    <a:cubicBezTo>
                      <a:pt x="21" y="62"/>
                      <a:pt x="21" y="62"/>
                      <a:pt x="21" y="62"/>
                    </a:cubicBezTo>
                    <a:cubicBezTo>
                      <a:pt x="20" y="62"/>
                      <a:pt x="20" y="62"/>
                      <a:pt x="20" y="62"/>
                    </a:cubicBezTo>
                    <a:cubicBezTo>
                      <a:pt x="20" y="62"/>
                      <a:pt x="20" y="62"/>
                      <a:pt x="20" y="62"/>
                    </a:cubicBezTo>
                    <a:cubicBezTo>
                      <a:pt x="20" y="62"/>
                      <a:pt x="20" y="62"/>
                      <a:pt x="20" y="61"/>
                    </a:cubicBezTo>
                    <a:cubicBezTo>
                      <a:pt x="20" y="61"/>
                      <a:pt x="20" y="61"/>
                      <a:pt x="20" y="61"/>
                    </a:cubicBezTo>
                    <a:cubicBezTo>
                      <a:pt x="20" y="61"/>
                      <a:pt x="20" y="61"/>
                      <a:pt x="20" y="61"/>
                    </a:cubicBezTo>
                    <a:cubicBezTo>
                      <a:pt x="19" y="61"/>
                      <a:pt x="19" y="61"/>
                      <a:pt x="19" y="61"/>
                    </a:cubicBezTo>
                    <a:cubicBezTo>
                      <a:pt x="19" y="61"/>
                      <a:pt x="19" y="61"/>
                      <a:pt x="19" y="61"/>
                    </a:cubicBezTo>
                    <a:cubicBezTo>
                      <a:pt x="19" y="61"/>
                      <a:pt x="19" y="61"/>
                      <a:pt x="19" y="61"/>
                    </a:cubicBezTo>
                    <a:cubicBezTo>
                      <a:pt x="19" y="61"/>
                      <a:pt x="19" y="62"/>
                      <a:pt x="19" y="62"/>
                    </a:cubicBezTo>
                    <a:cubicBezTo>
                      <a:pt x="19" y="62"/>
                      <a:pt x="18" y="62"/>
                      <a:pt x="18" y="62"/>
                    </a:cubicBezTo>
                    <a:cubicBezTo>
                      <a:pt x="18" y="62"/>
                      <a:pt x="18" y="62"/>
                      <a:pt x="18" y="62"/>
                    </a:cubicBezTo>
                    <a:cubicBezTo>
                      <a:pt x="18" y="62"/>
                      <a:pt x="18" y="62"/>
                      <a:pt x="18" y="63"/>
                    </a:cubicBezTo>
                    <a:cubicBezTo>
                      <a:pt x="18" y="63"/>
                      <a:pt x="18" y="63"/>
                      <a:pt x="18" y="63"/>
                    </a:cubicBezTo>
                    <a:cubicBezTo>
                      <a:pt x="18" y="63"/>
                      <a:pt x="18" y="63"/>
                      <a:pt x="18" y="63"/>
                    </a:cubicBezTo>
                    <a:cubicBezTo>
                      <a:pt x="18" y="63"/>
                      <a:pt x="18" y="63"/>
                      <a:pt x="18" y="63"/>
                    </a:cubicBezTo>
                    <a:cubicBezTo>
                      <a:pt x="18" y="63"/>
                      <a:pt x="18" y="63"/>
                      <a:pt x="18" y="63"/>
                    </a:cubicBezTo>
                    <a:cubicBezTo>
                      <a:pt x="18" y="63"/>
                      <a:pt x="18" y="63"/>
                      <a:pt x="18" y="63"/>
                    </a:cubicBezTo>
                    <a:cubicBezTo>
                      <a:pt x="18" y="63"/>
                      <a:pt x="18" y="63"/>
                      <a:pt x="18" y="63"/>
                    </a:cubicBezTo>
                    <a:cubicBezTo>
                      <a:pt x="18" y="63"/>
                      <a:pt x="18" y="63"/>
                      <a:pt x="18" y="63"/>
                    </a:cubicBezTo>
                    <a:cubicBezTo>
                      <a:pt x="18" y="63"/>
                      <a:pt x="18" y="63"/>
                      <a:pt x="18" y="63"/>
                    </a:cubicBezTo>
                    <a:cubicBezTo>
                      <a:pt x="18" y="63"/>
                      <a:pt x="18" y="63"/>
                      <a:pt x="18" y="63"/>
                    </a:cubicBezTo>
                    <a:cubicBezTo>
                      <a:pt x="18" y="63"/>
                      <a:pt x="18" y="63"/>
                      <a:pt x="18" y="63"/>
                    </a:cubicBezTo>
                    <a:cubicBezTo>
                      <a:pt x="18" y="63"/>
                      <a:pt x="18" y="63"/>
                      <a:pt x="18" y="63"/>
                    </a:cubicBezTo>
                    <a:cubicBezTo>
                      <a:pt x="18" y="63"/>
                      <a:pt x="18" y="64"/>
                      <a:pt x="18" y="64"/>
                    </a:cubicBezTo>
                    <a:cubicBezTo>
                      <a:pt x="18" y="64"/>
                      <a:pt x="18" y="64"/>
                      <a:pt x="18" y="64"/>
                    </a:cubicBezTo>
                    <a:cubicBezTo>
                      <a:pt x="18" y="64"/>
                      <a:pt x="18" y="64"/>
                      <a:pt x="18" y="64"/>
                    </a:cubicBezTo>
                    <a:cubicBezTo>
                      <a:pt x="18" y="64"/>
                      <a:pt x="18" y="64"/>
                      <a:pt x="18" y="64"/>
                    </a:cubicBezTo>
                    <a:cubicBezTo>
                      <a:pt x="18" y="64"/>
                      <a:pt x="18" y="64"/>
                      <a:pt x="18" y="64"/>
                    </a:cubicBezTo>
                    <a:cubicBezTo>
                      <a:pt x="18" y="64"/>
                      <a:pt x="18" y="64"/>
                      <a:pt x="18" y="64"/>
                    </a:cubicBezTo>
                    <a:cubicBezTo>
                      <a:pt x="18" y="64"/>
                      <a:pt x="18" y="64"/>
                      <a:pt x="18" y="65"/>
                    </a:cubicBezTo>
                    <a:cubicBezTo>
                      <a:pt x="18" y="65"/>
                      <a:pt x="18" y="65"/>
                      <a:pt x="18" y="65"/>
                    </a:cubicBezTo>
                    <a:cubicBezTo>
                      <a:pt x="18" y="65"/>
                      <a:pt x="18" y="65"/>
                      <a:pt x="18" y="65"/>
                    </a:cubicBezTo>
                    <a:cubicBezTo>
                      <a:pt x="18" y="66"/>
                      <a:pt x="17" y="66"/>
                      <a:pt x="17" y="66"/>
                    </a:cubicBezTo>
                    <a:cubicBezTo>
                      <a:pt x="17" y="66"/>
                      <a:pt x="17" y="66"/>
                      <a:pt x="17" y="66"/>
                    </a:cubicBezTo>
                    <a:cubicBezTo>
                      <a:pt x="17" y="66"/>
                      <a:pt x="17" y="66"/>
                      <a:pt x="17" y="66"/>
                    </a:cubicBezTo>
                    <a:cubicBezTo>
                      <a:pt x="17" y="67"/>
                      <a:pt x="17" y="67"/>
                      <a:pt x="17" y="67"/>
                    </a:cubicBezTo>
                    <a:cubicBezTo>
                      <a:pt x="17" y="67"/>
                      <a:pt x="17" y="67"/>
                      <a:pt x="17" y="67"/>
                    </a:cubicBezTo>
                    <a:cubicBezTo>
                      <a:pt x="17" y="67"/>
                      <a:pt x="17" y="67"/>
                      <a:pt x="17" y="67"/>
                    </a:cubicBezTo>
                    <a:cubicBezTo>
                      <a:pt x="17" y="68"/>
                      <a:pt x="17" y="68"/>
                      <a:pt x="17" y="68"/>
                    </a:cubicBezTo>
                    <a:cubicBezTo>
                      <a:pt x="17" y="68"/>
                      <a:pt x="17" y="68"/>
                      <a:pt x="17" y="68"/>
                    </a:cubicBezTo>
                    <a:cubicBezTo>
                      <a:pt x="17" y="68"/>
                      <a:pt x="16" y="68"/>
                      <a:pt x="16" y="68"/>
                    </a:cubicBezTo>
                    <a:cubicBezTo>
                      <a:pt x="16" y="68"/>
                      <a:pt x="16" y="68"/>
                      <a:pt x="16" y="68"/>
                    </a:cubicBezTo>
                    <a:cubicBezTo>
                      <a:pt x="16" y="68"/>
                      <a:pt x="16" y="68"/>
                      <a:pt x="16" y="68"/>
                    </a:cubicBezTo>
                    <a:cubicBezTo>
                      <a:pt x="16" y="68"/>
                      <a:pt x="16" y="68"/>
                      <a:pt x="16" y="68"/>
                    </a:cubicBezTo>
                    <a:cubicBezTo>
                      <a:pt x="16" y="68"/>
                      <a:pt x="16" y="68"/>
                      <a:pt x="16" y="68"/>
                    </a:cubicBezTo>
                    <a:cubicBezTo>
                      <a:pt x="16" y="69"/>
                      <a:pt x="16" y="69"/>
                      <a:pt x="16" y="69"/>
                    </a:cubicBezTo>
                    <a:cubicBezTo>
                      <a:pt x="16" y="69"/>
                      <a:pt x="16" y="69"/>
                      <a:pt x="16" y="69"/>
                    </a:cubicBezTo>
                    <a:cubicBezTo>
                      <a:pt x="16" y="69"/>
                      <a:pt x="16" y="69"/>
                      <a:pt x="16" y="69"/>
                    </a:cubicBezTo>
                    <a:cubicBezTo>
                      <a:pt x="16" y="69"/>
                      <a:pt x="16" y="69"/>
                      <a:pt x="16" y="69"/>
                    </a:cubicBezTo>
                    <a:cubicBezTo>
                      <a:pt x="16" y="69"/>
                      <a:pt x="16" y="69"/>
                      <a:pt x="16" y="69"/>
                    </a:cubicBezTo>
                    <a:cubicBezTo>
                      <a:pt x="16" y="69"/>
                      <a:pt x="16" y="69"/>
                      <a:pt x="16" y="69"/>
                    </a:cubicBezTo>
                    <a:cubicBezTo>
                      <a:pt x="16" y="69"/>
                      <a:pt x="16" y="69"/>
                      <a:pt x="16" y="70"/>
                    </a:cubicBezTo>
                    <a:cubicBezTo>
                      <a:pt x="16" y="70"/>
                      <a:pt x="16" y="70"/>
                      <a:pt x="16" y="70"/>
                    </a:cubicBezTo>
                    <a:cubicBezTo>
                      <a:pt x="16" y="70"/>
                      <a:pt x="16" y="70"/>
                      <a:pt x="16" y="70"/>
                    </a:cubicBezTo>
                    <a:cubicBezTo>
                      <a:pt x="16" y="70"/>
                      <a:pt x="16" y="70"/>
                      <a:pt x="16" y="70"/>
                    </a:cubicBezTo>
                    <a:cubicBezTo>
                      <a:pt x="16" y="70"/>
                      <a:pt x="16" y="70"/>
                      <a:pt x="16" y="70"/>
                    </a:cubicBezTo>
                    <a:cubicBezTo>
                      <a:pt x="16" y="70"/>
                      <a:pt x="16" y="70"/>
                      <a:pt x="16" y="70"/>
                    </a:cubicBezTo>
                    <a:cubicBezTo>
                      <a:pt x="16" y="70"/>
                      <a:pt x="16" y="70"/>
                      <a:pt x="16" y="70"/>
                    </a:cubicBezTo>
                    <a:cubicBezTo>
                      <a:pt x="16" y="70"/>
                      <a:pt x="16" y="70"/>
                      <a:pt x="16" y="70"/>
                    </a:cubicBezTo>
                    <a:cubicBezTo>
                      <a:pt x="16" y="70"/>
                      <a:pt x="16" y="70"/>
                      <a:pt x="16" y="70"/>
                    </a:cubicBezTo>
                    <a:cubicBezTo>
                      <a:pt x="16" y="70"/>
                      <a:pt x="16" y="70"/>
                      <a:pt x="16" y="70"/>
                    </a:cubicBezTo>
                    <a:cubicBezTo>
                      <a:pt x="16" y="70"/>
                      <a:pt x="16" y="70"/>
                      <a:pt x="17" y="70"/>
                    </a:cubicBezTo>
                    <a:cubicBezTo>
                      <a:pt x="17" y="70"/>
                      <a:pt x="17" y="70"/>
                      <a:pt x="17" y="70"/>
                    </a:cubicBezTo>
                    <a:cubicBezTo>
                      <a:pt x="17" y="70"/>
                      <a:pt x="16" y="70"/>
                      <a:pt x="16" y="70"/>
                    </a:cubicBezTo>
                    <a:cubicBezTo>
                      <a:pt x="16" y="70"/>
                      <a:pt x="16" y="70"/>
                      <a:pt x="16" y="70"/>
                    </a:cubicBezTo>
                    <a:cubicBezTo>
                      <a:pt x="16" y="70"/>
                      <a:pt x="16" y="70"/>
                      <a:pt x="16" y="70"/>
                    </a:cubicBezTo>
                    <a:cubicBezTo>
                      <a:pt x="16" y="70"/>
                      <a:pt x="16" y="70"/>
                      <a:pt x="16" y="70"/>
                    </a:cubicBezTo>
                    <a:cubicBezTo>
                      <a:pt x="16" y="70"/>
                      <a:pt x="16" y="70"/>
                      <a:pt x="16" y="70"/>
                    </a:cubicBezTo>
                    <a:cubicBezTo>
                      <a:pt x="16" y="70"/>
                      <a:pt x="16" y="71"/>
                      <a:pt x="16" y="71"/>
                    </a:cubicBezTo>
                    <a:cubicBezTo>
                      <a:pt x="16" y="71"/>
                      <a:pt x="16" y="71"/>
                      <a:pt x="16" y="71"/>
                    </a:cubicBezTo>
                    <a:cubicBezTo>
                      <a:pt x="16" y="71"/>
                      <a:pt x="16" y="72"/>
                      <a:pt x="16" y="72"/>
                    </a:cubicBezTo>
                    <a:cubicBezTo>
                      <a:pt x="16" y="72"/>
                      <a:pt x="16" y="72"/>
                      <a:pt x="16" y="72"/>
                    </a:cubicBezTo>
                    <a:cubicBezTo>
                      <a:pt x="16" y="72"/>
                      <a:pt x="16" y="72"/>
                      <a:pt x="16" y="72"/>
                    </a:cubicBezTo>
                    <a:cubicBezTo>
                      <a:pt x="16" y="72"/>
                      <a:pt x="16" y="72"/>
                      <a:pt x="16" y="72"/>
                    </a:cubicBezTo>
                    <a:cubicBezTo>
                      <a:pt x="16" y="72"/>
                      <a:pt x="16" y="72"/>
                      <a:pt x="16" y="72"/>
                    </a:cubicBezTo>
                    <a:cubicBezTo>
                      <a:pt x="16" y="72"/>
                      <a:pt x="17" y="72"/>
                      <a:pt x="17" y="72"/>
                    </a:cubicBezTo>
                    <a:cubicBezTo>
                      <a:pt x="17" y="73"/>
                      <a:pt x="17" y="73"/>
                      <a:pt x="17" y="73"/>
                    </a:cubicBezTo>
                    <a:cubicBezTo>
                      <a:pt x="17" y="73"/>
                      <a:pt x="18" y="72"/>
                      <a:pt x="18" y="72"/>
                    </a:cubicBezTo>
                    <a:cubicBezTo>
                      <a:pt x="18" y="72"/>
                      <a:pt x="18" y="72"/>
                      <a:pt x="18" y="72"/>
                    </a:cubicBezTo>
                    <a:cubicBezTo>
                      <a:pt x="18" y="72"/>
                      <a:pt x="18" y="72"/>
                      <a:pt x="18" y="72"/>
                    </a:cubicBezTo>
                    <a:cubicBezTo>
                      <a:pt x="18" y="72"/>
                      <a:pt x="18" y="72"/>
                      <a:pt x="18" y="72"/>
                    </a:cubicBezTo>
                    <a:cubicBezTo>
                      <a:pt x="18" y="72"/>
                      <a:pt x="18" y="72"/>
                      <a:pt x="18" y="72"/>
                    </a:cubicBezTo>
                    <a:cubicBezTo>
                      <a:pt x="18" y="72"/>
                      <a:pt x="18" y="72"/>
                      <a:pt x="18" y="72"/>
                    </a:cubicBezTo>
                    <a:cubicBezTo>
                      <a:pt x="18" y="72"/>
                      <a:pt x="18" y="72"/>
                      <a:pt x="18" y="72"/>
                    </a:cubicBezTo>
                    <a:cubicBezTo>
                      <a:pt x="18" y="72"/>
                      <a:pt x="18" y="72"/>
                      <a:pt x="18" y="72"/>
                    </a:cubicBezTo>
                    <a:cubicBezTo>
                      <a:pt x="18" y="72"/>
                      <a:pt x="19" y="73"/>
                      <a:pt x="19" y="73"/>
                    </a:cubicBezTo>
                    <a:cubicBezTo>
                      <a:pt x="19" y="73"/>
                      <a:pt x="19" y="73"/>
                      <a:pt x="19" y="73"/>
                    </a:cubicBezTo>
                    <a:cubicBezTo>
                      <a:pt x="19" y="73"/>
                      <a:pt x="19" y="73"/>
                      <a:pt x="19" y="73"/>
                    </a:cubicBezTo>
                    <a:cubicBezTo>
                      <a:pt x="19" y="73"/>
                      <a:pt x="19" y="73"/>
                      <a:pt x="19" y="73"/>
                    </a:cubicBezTo>
                    <a:cubicBezTo>
                      <a:pt x="19" y="73"/>
                      <a:pt x="19" y="73"/>
                      <a:pt x="19" y="73"/>
                    </a:cubicBezTo>
                    <a:cubicBezTo>
                      <a:pt x="19" y="74"/>
                      <a:pt x="19" y="74"/>
                      <a:pt x="19" y="74"/>
                    </a:cubicBezTo>
                    <a:cubicBezTo>
                      <a:pt x="19" y="74"/>
                      <a:pt x="19" y="74"/>
                      <a:pt x="19" y="74"/>
                    </a:cubicBezTo>
                    <a:cubicBezTo>
                      <a:pt x="19" y="74"/>
                      <a:pt x="19" y="74"/>
                      <a:pt x="19" y="74"/>
                    </a:cubicBezTo>
                    <a:cubicBezTo>
                      <a:pt x="19" y="74"/>
                      <a:pt x="19" y="74"/>
                      <a:pt x="19" y="74"/>
                    </a:cubicBezTo>
                    <a:cubicBezTo>
                      <a:pt x="19" y="74"/>
                      <a:pt x="19" y="74"/>
                      <a:pt x="20" y="74"/>
                    </a:cubicBezTo>
                    <a:cubicBezTo>
                      <a:pt x="20" y="74"/>
                      <a:pt x="20" y="73"/>
                      <a:pt x="20" y="73"/>
                    </a:cubicBezTo>
                    <a:cubicBezTo>
                      <a:pt x="20" y="73"/>
                      <a:pt x="20" y="73"/>
                      <a:pt x="20" y="73"/>
                    </a:cubicBezTo>
                    <a:cubicBezTo>
                      <a:pt x="20" y="73"/>
                      <a:pt x="21" y="73"/>
                      <a:pt x="21" y="73"/>
                    </a:cubicBezTo>
                    <a:cubicBezTo>
                      <a:pt x="21" y="73"/>
                      <a:pt x="21" y="73"/>
                      <a:pt x="21" y="73"/>
                    </a:cubicBezTo>
                    <a:cubicBezTo>
                      <a:pt x="21" y="73"/>
                      <a:pt x="21" y="73"/>
                      <a:pt x="21" y="73"/>
                    </a:cubicBezTo>
                    <a:cubicBezTo>
                      <a:pt x="21" y="73"/>
                      <a:pt x="21" y="73"/>
                      <a:pt x="21" y="73"/>
                    </a:cubicBezTo>
                    <a:cubicBezTo>
                      <a:pt x="21" y="73"/>
                      <a:pt x="21" y="73"/>
                      <a:pt x="21" y="73"/>
                    </a:cubicBezTo>
                    <a:cubicBezTo>
                      <a:pt x="21" y="73"/>
                      <a:pt x="21" y="73"/>
                      <a:pt x="21" y="73"/>
                    </a:cubicBezTo>
                    <a:cubicBezTo>
                      <a:pt x="21" y="73"/>
                      <a:pt x="22" y="73"/>
                      <a:pt x="22" y="73"/>
                    </a:cubicBezTo>
                    <a:cubicBezTo>
                      <a:pt x="22" y="73"/>
                      <a:pt x="22" y="73"/>
                      <a:pt x="22" y="73"/>
                    </a:cubicBezTo>
                    <a:cubicBezTo>
                      <a:pt x="22" y="73"/>
                      <a:pt x="22" y="73"/>
                      <a:pt x="22" y="73"/>
                    </a:cubicBezTo>
                    <a:cubicBezTo>
                      <a:pt x="22" y="73"/>
                      <a:pt x="22" y="73"/>
                      <a:pt x="22" y="73"/>
                    </a:cubicBezTo>
                    <a:cubicBezTo>
                      <a:pt x="22" y="73"/>
                      <a:pt x="22" y="73"/>
                      <a:pt x="22" y="73"/>
                    </a:cubicBezTo>
                    <a:cubicBezTo>
                      <a:pt x="22" y="73"/>
                      <a:pt x="23" y="73"/>
                      <a:pt x="23" y="73"/>
                    </a:cubicBezTo>
                    <a:cubicBezTo>
                      <a:pt x="23" y="73"/>
                      <a:pt x="23" y="73"/>
                      <a:pt x="23" y="73"/>
                    </a:cubicBezTo>
                    <a:cubicBezTo>
                      <a:pt x="23" y="73"/>
                      <a:pt x="23" y="73"/>
                      <a:pt x="23" y="73"/>
                    </a:cubicBezTo>
                    <a:cubicBezTo>
                      <a:pt x="23" y="73"/>
                      <a:pt x="23" y="73"/>
                      <a:pt x="23" y="73"/>
                    </a:cubicBezTo>
                    <a:cubicBezTo>
                      <a:pt x="23" y="73"/>
                      <a:pt x="23" y="73"/>
                      <a:pt x="23" y="73"/>
                    </a:cubicBezTo>
                    <a:cubicBezTo>
                      <a:pt x="23" y="73"/>
                      <a:pt x="23" y="73"/>
                      <a:pt x="23" y="73"/>
                    </a:cubicBezTo>
                    <a:cubicBezTo>
                      <a:pt x="24" y="73"/>
                      <a:pt x="24" y="73"/>
                      <a:pt x="24" y="73"/>
                    </a:cubicBezTo>
                    <a:cubicBezTo>
                      <a:pt x="24" y="73"/>
                      <a:pt x="24" y="73"/>
                      <a:pt x="24" y="73"/>
                    </a:cubicBezTo>
                    <a:cubicBezTo>
                      <a:pt x="24" y="73"/>
                      <a:pt x="24" y="73"/>
                      <a:pt x="24" y="72"/>
                    </a:cubicBezTo>
                    <a:cubicBezTo>
                      <a:pt x="24" y="72"/>
                      <a:pt x="24" y="72"/>
                      <a:pt x="24" y="72"/>
                    </a:cubicBezTo>
                    <a:cubicBezTo>
                      <a:pt x="25" y="72"/>
                      <a:pt x="25" y="72"/>
                      <a:pt x="25" y="72"/>
                    </a:cubicBezTo>
                    <a:cubicBezTo>
                      <a:pt x="25" y="72"/>
                      <a:pt x="25" y="72"/>
                      <a:pt x="25" y="72"/>
                    </a:cubicBezTo>
                    <a:cubicBezTo>
                      <a:pt x="25" y="72"/>
                      <a:pt x="25" y="72"/>
                      <a:pt x="25" y="72"/>
                    </a:cubicBezTo>
                    <a:cubicBezTo>
                      <a:pt x="25" y="72"/>
                      <a:pt x="25" y="72"/>
                      <a:pt x="25" y="72"/>
                    </a:cubicBezTo>
                    <a:cubicBezTo>
                      <a:pt x="25" y="72"/>
                      <a:pt x="25" y="72"/>
                      <a:pt x="25" y="72"/>
                    </a:cubicBezTo>
                    <a:cubicBezTo>
                      <a:pt x="25" y="72"/>
                      <a:pt x="25" y="72"/>
                      <a:pt x="25" y="72"/>
                    </a:cubicBezTo>
                    <a:cubicBezTo>
                      <a:pt x="25" y="72"/>
                      <a:pt x="25" y="72"/>
                      <a:pt x="25" y="72"/>
                    </a:cubicBezTo>
                    <a:cubicBezTo>
                      <a:pt x="25" y="72"/>
                      <a:pt x="25" y="72"/>
                      <a:pt x="25" y="72"/>
                    </a:cubicBezTo>
                    <a:cubicBezTo>
                      <a:pt x="25" y="72"/>
                      <a:pt x="25" y="72"/>
                      <a:pt x="25" y="72"/>
                    </a:cubicBezTo>
                    <a:cubicBezTo>
                      <a:pt x="25" y="71"/>
                      <a:pt x="25" y="71"/>
                      <a:pt x="26" y="71"/>
                    </a:cubicBezTo>
                    <a:cubicBezTo>
                      <a:pt x="26" y="71"/>
                      <a:pt x="26" y="71"/>
                      <a:pt x="26" y="71"/>
                    </a:cubicBezTo>
                    <a:cubicBezTo>
                      <a:pt x="26" y="71"/>
                      <a:pt x="26" y="71"/>
                      <a:pt x="26" y="71"/>
                    </a:cubicBezTo>
                    <a:cubicBezTo>
                      <a:pt x="26" y="71"/>
                      <a:pt x="26" y="71"/>
                      <a:pt x="26" y="71"/>
                    </a:cubicBezTo>
                    <a:cubicBezTo>
                      <a:pt x="26" y="71"/>
                      <a:pt x="26" y="71"/>
                      <a:pt x="26" y="70"/>
                    </a:cubicBezTo>
                    <a:cubicBezTo>
                      <a:pt x="26" y="70"/>
                      <a:pt x="26" y="70"/>
                      <a:pt x="27" y="70"/>
                    </a:cubicBezTo>
                    <a:cubicBezTo>
                      <a:pt x="27" y="70"/>
                      <a:pt x="27" y="70"/>
                      <a:pt x="27" y="70"/>
                    </a:cubicBezTo>
                    <a:cubicBezTo>
                      <a:pt x="27" y="70"/>
                      <a:pt x="27" y="70"/>
                      <a:pt x="27" y="70"/>
                    </a:cubicBezTo>
                    <a:cubicBezTo>
                      <a:pt x="27" y="70"/>
                      <a:pt x="26" y="69"/>
                      <a:pt x="26" y="69"/>
                    </a:cubicBezTo>
                    <a:cubicBezTo>
                      <a:pt x="26" y="69"/>
                      <a:pt x="26" y="69"/>
                      <a:pt x="26" y="69"/>
                    </a:cubicBezTo>
                    <a:cubicBezTo>
                      <a:pt x="26" y="69"/>
                      <a:pt x="27" y="68"/>
                      <a:pt x="27" y="68"/>
                    </a:cubicBezTo>
                    <a:cubicBezTo>
                      <a:pt x="27" y="68"/>
                      <a:pt x="27" y="68"/>
                      <a:pt x="27" y="68"/>
                    </a:cubicBezTo>
                    <a:cubicBezTo>
                      <a:pt x="27" y="67"/>
                      <a:pt x="28" y="67"/>
                      <a:pt x="28" y="67"/>
                    </a:cubicBezTo>
                    <a:cubicBezTo>
                      <a:pt x="28" y="67"/>
                      <a:pt x="28" y="67"/>
                      <a:pt x="28" y="67"/>
                    </a:cubicBezTo>
                    <a:cubicBezTo>
                      <a:pt x="28" y="67"/>
                      <a:pt x="28" y="67"/>
                      <a:pt x="28" y="67"/>
                    </a:cubicBezTo>
                    <a:cubicBezTo>
                      <a:pt x="28" y="67"/>
                      <a:pt x="28" y="67"/>
                      <a:pt x="28" y="67"/>
                    </a:cubicBezTo>
                    <a:cubicBezTo>
                      <a:pt x="28" y="67"/>
                      <a:pt x="28" y="67"/>
                      <a:pt x="28" y="66"/>
                    </a:cubicBezTo>
                    <a:cubicBezTo>
                      <a:pt x="28" y="66"/>
                      <a:pt x="28" y="66"/>
                      <a:pt x="29" y="66"/>
                    </a:cubicBezTo>
                    <a:cubicBezTo>
                      <a:pt x="29" y="66"/>
                      <a:pt x="29" y="66"/>
                      <a:pt x="29" y="66"/>
                    </a:cubicBezTo>
                    <a:cubicBezTo>
                      <a:pt x="29" y="66"/>
                      <a:pt x="30" y="66"/>
                      <a:pt x="30" y="66"/>
                    </a:cubicBezTo>
                    <a:cubicBezTo>
                      <a:pt x="30" y="66"/>
                      <a:pt x="30" y="66"/>
                      <a:pt x="30" y="66"/>
                    </a:cubicBezTo>
                    <a:cubicBezTo>
                      <a:pt x="30" y="66"/>
                      <a:pt x="30" y="66"/>
                      <a:pt x="30" y="66"/>
                    </a:cubicBezTo>
                    <a:cubicBezTo>
                      <a:pt x="30" y="65"/>
                      <a:pt x="30" y="65"/>
                      <a:pt x="30" y="65"/>
                    </a:cubicBezTo>
                    <a:cubicBezTo>
                      <a:pt x="30" y="65"/>
                      <a:pt x="30" y="65"/>
                      <a:pt x="30" y="65"/>
                    </a:cubicBezTo>
                    <a:cubicBezTo>
                      <a:pt x="31" y="65"/>
                      <a:pt x="31" y="65"/>
                      <a:pt x="31" y="65"/>
                    </a:cubicBezTo>
                    <a:cubicBezTo>
                      <a:pt x="31" y="65"/>
                      <a:pt x="31" y="65"/>
                      <a:pt x="31" y="65"/>
                    </a:cubicBezTo>
                    <a:cubicBezTo>
                      <a:pt x="31" y="65"/>
                      <a:pt x="31" y="65"/>
                      <a:pt x="31" y="65"/>
                    </a:cubicBezTo>
                    <a:cubicBezTo>
                      <a:pt x="31" y="65"/>
                      <a:pt x="31" y="64"/>
                      <a:pt x="31" y="64"/>
                    </a:cubicBezTo>
                    <a:cubicBezTo>
                      <a:pt x="31" y="64"/>
                      <a:pt x="31" y="64"/>
                      <a:pt x="31" y="64"/>
                    </a:cubicBezTo>
                    <a:cubicBezTo>
                      <a:pt x="31" y="64"/>
                      <a:pt x="31" y="64"/>
                      <a:pt x="31" y="64"/>
                    </a:cubicBezTo>
                    <a:cubicBezTo>
                      <a:pt x="31" y="64"/>
                      <a:pt x="31" y="64"/>
                      <a:pt x="31" y="64"/>
                    </a:cubicBezTo>
                    <a:cubicBezTo>
                      <a:pt x="31" y="64"/>
                      <a:pt x="31" y="64"/>
                      <a:pt x="31" y="64"/>
                    </a:cubicBezTo>
                    <a:cubicBezTo>
                      <a:pt x="31" y="64"/>
                      <a:pt x="31" y="64"/>
                      <a:pt x="31" y="64"/>
                    </a:cubicBezTo>
                    <a:cubicBezTo>
                      <a:pt x="31" y="64"/>
                      <a:pt x="32" y="64"/>
                      <a:pt x="32" y="64"/>
                    </a:cubicBezTo>
                    <a:cubicBezTo>
                      <a:pt x="32" y="64"/>
                      <a:pt x="32" y="63"/>
                      <a:pt x="32" y="63"/>
                    </a:cubicBezTo>
                    <a:cubicBezTo>
                      <a:pt x="32" y="63"/>
                      <a:pt x="32" y="63"/>
                      <a:pt x="32" y="63"/>
                    </a:cubicBezTo>
                    <a:cubicBezTo>
                      <a:pt x="32" y="63"/>
                      <a:pt x="32" y="63"/>
                      <a:pt x="32" y="63"/>
                    </a:cubicBezTo>
                    <a:cubicBezTo>
                      <a:pt x="32" y="63"/>
                      <a:pt x="32" y="63"/>
                      <a:pt x="32" y="63"/>
                    </a:cubicBezTo>
                    <a:cubicBezTo>
                      <a:pt x="32" y="63"/>
                      <a:pt x="32" y="62"/>
                      <a:pt x="33" y="62"/>
                    </a:cubicBezTo>
                    <a:cubicBezTo>
                      <a:pt x="33" y="62"/>
                      <a:pt x="33" y="62"/>
                      <a:pt x="33" y="62"/>
                    </a:cubicBezTo>
                    <a:cubicBezTo>
                      <a:pt x="33" y="62"/>
                      <a:pt x="33" y="62"/>
                      <a:pt x="33" y="63"/>
                    </a:cubicBezTo>
                    <a:cubicBezTo>
                      <a:pt x="33" y="63"/>
                      <a:pt x="33" y="63"/>
                      <a:pt x="33" y="63"/>
                    </a:cubicBezTo>
                    <a:cubicBezTo>
                      <a:pt x="33" y="63"/>
                      <a:pt x="33" y="63"/>
                      <a:pt x="34" y="63"/>
                    </a:cubicBezTo>
                    <a:cubicBezTo>
                      <a:pt x="34" y="63"/>
                      <a:pt x="34" y="63"/>
                      <a:pt x="34" y="63"/>
                    </a:cubicBezTo>
                    <a:cubicBezTo>
                      <a:pt x="34" y="63"/>
                      <a:pt x="34" y="62"/>
                      <a:pt x="34" y="62"/>
                    </a:cubicBezTo>
                    <a:cubicBezTo>
                      <a:pt x="34" y="63"/>
                      <a:pt x="34" y="63"/>
                      <a:pt x="34" y="63"/>
                    </a:cubicBezTo>
                    <a:cubicBezTo>
                      <a:pt x="34" y="63"/>
                      <a:pt x="34" y="63"/>
                      <a:pt x="34" y="63"/>
                    </a:cubicBezTo>
                    <a:cubicBezTo>
                      <a:pt x="34" y="63"/>
                      <a:pt x="34" y="63"/>
                      <a:pt x="34" y="63"/>
                    </a:cubicBezTo>
                    <a:cubicBezTo>
                      <a:pt x="34" y="63"/>
                      <a:pt x="34" y="63"/>
                      <a:pt x="34" y="63"/>
                    </a:cubicBezTo>
                    <a:cubicBezTo>
                      <a:pt x="34" y="63"/>
                      <a:pt x="34" y="63"/>
                      <a:pt x="34" y="63"/>
                    </a:cubicBezTo>
                    <a:cubicBezTo>
                      <a:pt x="34" y="63"/>
                      <a:pt x="34" y="63"/>
                      <a:pt x="34" y="63"/>
                    </a:cubicBezTo>
                    <a:cubicBezTo>
                      <a:pt x="34" y="63"/>
                      <a:pt x="34" y="63"/>
                      <a:pt x="34" y="63"/>
                    </a:cubicBezTo>
                    <a:cubicBezTo>
                      <a:pt x="34" y="63"/>
                      <a:pt x="34" y="63"/>
                      <a:pt x="34" y="63"/>
                    </a:cubicBezTo>
                    <a:cubicBezTo>
                      <a:pt x="34" y="63"/>
                      <a:pt x="35" y="63"/>
                      <a:pt x="35" y="63"/>
                    </a:cubicBezTo>
                    <a:cubicBezTo>
                      <a:pt x="35" y="63"/>
                      <a:pt x="35" y="63"/>
                      <a:pt x="35" y="63"/>
                    </a:cubicBezTo>
                    <a:cubicBezTo>
                      <a:pt x="35" y="63"/>
                      <a:pt x="35" y="63"/>
                      <a:pt x="35" y="63"/>
                    </a:cubicBezTo>
                    <a:cubicBezTo>
                      <a:pt x="35" y="63"/>
                      <a:pt x="35" y="63"/>
                      <a:pt x="35" y="63"/>
                    </a:cubicBezTo>
                    <a:cubicBezTo>
                      <a:pt x="35" y="63"/>
                      <a:pt x="35" y="63"/>
                      <a:pt x="35" y="63"/>
                    </a:cubicBezTo>
                    <a:cubicBezTo>
                      <a:pt x="35" y="63"/>
                      <a:pt x="35" y="63"/>
                      <a:pt x="35" y="63"/>
                    </a:cubicBezTo>
                    <a:cubicBezTo>
                      <a:pt x="35" y="63"/>
                      <a:pt x="35" y="63"/>
                      <a:pt x="35" y="63"/>
                    </a:cubicBezTo>
                    <a:cubicBezTo>
                      <a:pt x="35" y="63"/>
                      <a:pt x="35" y="63"/>
                      <a:pt x="35" y="63"/>
                    </a:cubicBezTo>
                    <a:cubicBezTo>
                      <a:pt x="36" y="63"/>
                      <a:pt x="36" y="63"/>
                      <a:pt x="36" y="63"/>
                    </a:cubicBezTo>
                    <a:cubicBezTo>
                      <a:pt x="36" y="63"/>
                      <a:pt x="36" y="63"/>
                      <a:pt x="36" y="63"/>
                    </a:cubicBezTo>
                    <a:cubicBezTo>
                      <a:pt x="36" y="62"/>
                      <a:pt x="36" y="62"/>
                      <a:pt x="36" y="62"/>
                    </a:cubicBezTo>
                    <a:cubicBezTo>
                      <a:pt x="36" y="62"/>
                      <a:pt x="36" y="62"/>
                      <a:pt x="36" y="62"/>
                    </a:cubicBezTo>
                    <a:cubicBezTo>
                      <a:pt x="36" y="62"/>
                      <a:pt x="37" y="62"/>
                      <a:pt x="37" y="62"/>
                    </a:cubicBezTo>
                    <a:cubicBezTo>
                      <a:pt x="37" y="62"/>
                      <a:pt x="37" y="62"/>
                      <a:pt x="37" y="62"/>
                    </a:cubicBezTo>
                    <a:cubicBezTo>
                      <a:pt x="37" y="62"/>
                      <a:pt x="37" y="62"/>
                      <a:pt x="37" y="62"/>
                    </a:cubicBezTo>
                    <a:cubicBezTo>
                      <a:pt x="37" y="62"/>
                      <a:pt x="37" y="62"/>
                      <a:pt x="37" y="62"/>
                    </a:cubicBezTo>
                    <a:cubicBezTo>
                      <a:pt x="37" y="62"/>
                      <a:pt x="37" y="62"/>
                      <a:pt x="37" y="62"/>
                    </a:cubicBezTo>
                    <a:cubicBezTo>
                      <a:pt x="37" y="62"/>
                      <a:pt x="37" y="62"/>
                      <a:pt x="37" y="62"/>
                    </a:cubicBezTo>
                    <a:cubicBezTo>
                      <a:pt x="37" y="62"/>
                      <a:pt x="37" y="62"/>
                      <a:pt x="37" y="62"/>
                    </a:cubicBezTo>
                    <a:cubicBezTo>
                      <a:pt x="37" y="61"/>
                      <a:pt x="38" y="61"/>
                      <a:pt x="38" y="61"/>
                    </a:cubicBezTo>
                    <a:cubicBezTo>
                      <a:pt x="38" y="61"/>
                      <a:pt x="38" y="61"/>
                      <a:pt x="38" y="61"/>
                    </a:cubicBezTo>
                    <a:cubicBezTo>
                      <a:pt x="38" y="61"/>
                      <a:pt x="38" y="61"/>
                      <a:pt x="38" y="61"/>
                    </a:cubicBezTo>
                    <a:cubicBezTo>
                      <a:pt x="38" y="61"/>
                      <a:pt x="38" y="61"/>
                      <a:pt x="38" y="61"/>
                    </a:cubicBezTo>
                    <a:cubicBezTo>
                      <a:pt x="39" y="61"/>
                      <a:pt x="39" y="62"/>
                      <a:pt x="39" y="62"/>
                    </a:cubicBezTo>
                    <a:cubicBezTo>
                      <a:pt x="39" y="62"/>
                      <a:pt x="39" y="62"/>
                      <a:pt x="39" y="62"/>
                    </a:cubicBezTo>
                    <a:cubicBezTo>
                      <a:pt x="39" y="62"/>
                      <a:pt x="39" y="62"/>
                      <a:pt x="39" y="62"/>
                    </a:cubicBezTo>
                    <a:cubicBezTo>
                      <a:pt x="39" y="62"/>
                      <a:pt x="39" y="62"/>
                      <a:pt x="39" y="62"/>
                    </a:cubicBezTo>
                    <a:cubicBezTo>
                      <a:pt x="39" y="62"/>
                      <a:pt x="39" y="62"/>
                      <a:pt x="39" y="63"/>
                    </a:cubicBezTo>
                    <a:cubicBezTo>
                      <a:pt x="39" y="63"/>
                      <a:pt x="40" y="63"/>
                      <a:pt x="40" y="63"/>
                    </a:cubicBezTo>
                    <a:cubicBezTo>
                      <a:pt x="40" y="63"/>
                      <a:pt x="40" y="63"/>
                      <a:pt x="40" y="63"/>
                    </a:cubicBezTo>
                    <a:cubicBezTo>
                      <a:pt x="40" y="63"/>
                      <a:pt x="40" y="63"/>
                      <a:pt x="40" y="63"/>
                    </a:cubicBezTo>
                    <a:cubicBezTo>
                      <a:pt x="40" y="63"/>
                      <a:pt x="40" y="63"/>
                      <a:pt x="40" y="63"/>
                    </a:cubicBezTo>
                    <a:cubicBezTo>
                      <a:pt x="40" y="63"/>
                      <a:pt x="40" y="63"/>
                      <a:pt x="40" y="64"/>
                    </a:cubicBezTo>
                    <a:cubicBezTo>
                      <a:pt x="40" y="64"/>
                      <a:pt x="40" y="64"/>
                      <a:pt x="40" y="64"/>
                    </a:cubicBezTo>
                    <a:cubicBezTo>
                      <a:pt x="40" y="64"/>
                      <a:pt x="40" y="64"/>
                      <a:pt x="40" y="64"/>
                    </a:cubicBezTo>
                    <a:cubicBezTo>
                      <a:pt x="40" y="64"/>
                      <a:pt x="40" y="64"/>
                      <a:pt x="40" y="64"/>
                    </a:cubicBezTo>
                    <a:cubicBezTo>
                      <a:pt x="40" y="64"/>
                      <a:pt x="40" y="64"/>
                      <a:pt x="40" y="64"/>
                    </a:cubicBezTo>
                    <a:cubicBezTo>
                      <a:pt x="40" y="64"/>
                      <a:pt x="40" y="64"/>
                      <a:pt x="40" y="64"/>
                    </a:cubicBezTo>
                    <a:cubicBezTo>
                      <a:pt x="40" y="64"/>
                      <a:pt x="40" y="64"/>
                      <a:pt x="40" y="64"/>
                    </a:cubicBezTo>
                    <a:cubicBezTo>
                      <a:pt x="40" y="64"/>
                      <a:pt x="40" y="64"/>
                      <a:pt x="40" y="64"/>
                    </a:cubicBezTo>
                    <a:cubicBezTo>
                      <a:pt x="40" y="64"/>
                      <a:pt x="40" y="64"/>
                      <a:pt x="40" y="64"/>
                    </a:cubicBezTo>
                    <a:cubicBezTo>
                      <a:pt x="40" y="64"/>
                      <a:pt x="40" y="64"/>
                      <a:pt x="40" y="64"/>
                    </a:cubicBezTo>
                    <a:cubicBezTo>
                      <a:pt x="40" y="65"/>
                      <a:pt x="40" y="65"/>
                      <a:pt x="40" y="65"/>
                    </a:cubicBezTo>
                    <a:cubicBezTo>
                      <a:pt x="40" y="65"/>
                      <a:pt x="40" y="65"/>
                      <a:pt x="40" y="65"/>
                    </a:cubicBezTo>
                    <a:cubicBezTo>
                      <a:pt x="41" y="65"/>
                      <a:pt x="41" y="65"/>
                      <a:pt x="41" y="65"/>
                    </a:cubicBezTo>
                    <a:cubicBezTo>
                      <a:pt x="41" y="65"/>
                      <a:pt x="41" y="65"/>
                      <a:pt x="41" y="65"/>
                    </a:cubicBezTo>
                    <a:cubicBezTo>
                      <a:pt x="41" y="65"/>
                      <a:pt x="41" y="65"/>
                      <a:pt x="41" y="65"/>
                    </a:cubicBezTo>
                    <a:cubicBezTo>
                      <a:pt x="41" y="65"/>
                      <a:pt x="41" y="65"/>
                      <a:pt x="41" y="65"/>
                    </a:cubicBezTo>
                    <a:cubicBezTo>
                      <a:pt x="41" y="65"/>
                      <a:pt x="41" y="65"/>
                      <a:pt x="41" y="65"/>
                    </a:cubicBezTo>
                    <a:cubicBezTo>
                      <a:pt x="41" y="65"/>
                      <a:pt x="41" y="65"/>
                      <a:pt x="41" y="65"/>
                    </a:cubicBezTo>
                    <a:cubicBezTo>
                      <a:pt x="41" y="65"/>
                      <a:pt x="41" y="65"/>
                      <a:pt x="41" y="65"/>
                    </a:cubicBezTo>
                    <a:cubicBezTo>
                      <a:pt x="41" y="65"/>
                      <a:pt x="41" y="65"/>
                      <a:pt x="41" y="65"/>
                    </a:cubicBezTo>
                    <a:cubicBezTo>
                      <a:pt x="41" y="66"/>
                      <a:pt x="41" y="66"/>
                      <a:pt x="41" y="66"/>
                    </a:cubicBezTo>
                    <a:cubicBezTo>
                      <a:pt x="42" y="66"/>
                      <a:pt x="42" y="66"/>
                      <a:pt x="42" y="66"/>
                    </a:cubicBezTo>
                    <a:cubicBezTo>
                      <a:pt x="42" y="66"/>
                      <a:pt x="42" y="67"/>
                      <a:pt x="42" y="67"/>
                    </a:cubicBezTo>
                    <a:cubicBezTo>
                      <a:pt x="42" y="67"/>
                      <a:pt x="42" y="66"/>
                      <a:pt x="42" y="66"/>
                    </a:cubicBezTo>
                    <a:cubicBezTo>
                      <a:pt x="42" y="66"/>
                      <a:pt x="42" y="66"/>
                      <a:pt x="42" y="66"/>
                    </a:cubicBezTo>
                    <a:cubicBezTo>
                      <a:pt x="42" y="66"/>
                      <a:pt x="42" y="66"/>
                      <a:pt x="42" y="66"/>
                    </a:cubicBezTo>
                    <a:cubicBezTo>
                      <a:pt x="42" y="66"/>
                      <a:pt x="43" y="67"/>
                      <a:pt x="43" y="67"/>
                    </a:cubicBezTo>
                    <a:cubicBezTo>
                      <a:pt x="43" y="67"/>
                      <a:pt x="43" y="67"/>
                      <a:pt x="43" y="67"/>
                    </a:cubicBezTo>
                    <a:cubicBezTo>
                      <a:pt x="43" y="67"/>
                      <a:pt x="43" y="67"/>
                      <a:pt x="43" y="67"/>
                    </a:cubicBezTo>
                    <a:cubicBezTo>
                      <a:pt x="43" y="68"/>
                      <a:pt x="43" y="68"/>
                      <a:pt x="43" y="68"/>
                    </a:cubicBezTo>
                    <a:cubicBezTo>
                      <a:pt x="43" y="68"/>
                      <a:pt x="43" y="68"/>
                      <a:pt x="43" y="68"/>
                    </a:cubicBezTo>
                    <a:cubicBezTo>
                      <a:pt x="43" y="68"/>
                      <a:pt x="43" y="68"/>
                      <a:pt x="43" y="68"/>
                    </a:cubicBezTo>
                    <a:cubicBezTo>
                      <a:pt x="43" y="68"/>
                      <a:pt x="44" y="68"/>
                      <a:pt x="44" y="68"/>
                    </a:cubicBezTo>
                    <a:cubicBezTo>
                      <a:pt x="44" y="68"/>
                      <a:pt x="44" y="68"/>
                      <a:pt x="44" y="68"/>
                    </a:cubicBezTo>
                    <a:cubicBezTo>
                      <a:pt x="44" y="68"/>
                      <a:pt x="44" y="68"/>
                      <a:pt x="44" y="68"/>
                    </a:cubicBezTo>
                    <a:cubicBezTo>
                      <a:pt x="44" y="68"/>
                      <a:pt x="44" y="68"/>
                      <a:pt x="44" y="68"/>
                    </a:cubicBezTo>
                    <a:cubicBezTo>
                      <a:pt x="44" y="68"/>
                      <a:pt x="44" y="68"/>
                      <a:pt x="44" y="68"/>
                    </a:cubicBezTo>
                    <a:cubicBezTo>
                      <a:pt x="44" y="68"/>
                      <a:pt x="44" y="68"/>
                      <a:pt x="44" y="68"/>
                    </a:cubicBezTo>
                    <a:cubicBezTo>
                      <a:pt x="44" y="68"/>
                      <a:pt x="44" y="68"/>
                      <a:pt x="44" y="68"/>
                    </a:cubicBezTo>
                    <a:cubicBezTo>
                      <a:pt x="44" y="68"/>
                      <a:pt x="44" y="68"/>
                      <a:pt x="44" y="68"/>
                    </a:cubicBezTo>
                    <a:cubicBezTo>
                      <a:pt x="44" y="69"/>
                      <a:pt x="44" y="69"/>
                      <a:pt x="44" y="69"/>
                    </a:cubicBezTo>
                    <a:cubicBezTo>
                      <a:pt x="44" y="69"/>
                      <a:pt x="44" y="69"/>
                      <a:pt x="44" y="68"/>
                    </a:cubicBezTo>
                    <a:cubicBezTo>
                      <a:pt x="45" y="68"/>
                      <a:pt x="45" y="68"/>
                      <a:pt x="45" y="68"/>
                    </a:cubicBezTo>
                    <a:cubicBezTo>
                      <a:pt x="45" y="68"/>
                      <a:pt x="45" y="68"/>
                      <a:pt x="45" y="69"/>
                    </a:cubicBezTo>
                    <a:cubicBezTo>
                      <a:pt x="45" y="69"/>
                      <a:pt x="45" y="69"/>
                      <a:pt x="45" y="69"/>
                    </a:cubicBezTo>
                    <a:cubicBezTo>
                      <a:pt x="45" y="69"/>
                      <a:pt x="45" y="69"/>
                      <a:pt x="45" y="69"/>
                    </a:cubicBezTo>
                    <a:cubicBezTo>
                      <a:pt x="45" y="69"/>
                      <a:pt x="45" y="69"/>
                      <a:pt x="45" y="69"/>
                    </a:cubicBezTo>
                    <a:cubicBezTo>
                      <a:pt x="45" y="69"/>
                      <a:pt x="45" y="69"/>
                      <a:pt x="45" y="70"/>
                    </a:cubicBezTo>
                    <a:cubicBezTo>
                      <a:pt x="45" y="70"/>
                      <a:pt x="45" y="70"/>
                      <a:pt x="45" y="71"/>
                    </a:cubicBezTo>
                    <a:cubicBezTo>
                      <a:pt x="45" y="71"/>
                      <a:pt x="45" y="71"/>
                      <a:pt x="45" y="71"/>
                    </a:cubicBezTo>
                    <a:cubicBezTo>
                      <a:pt x="44" y="71"/>
                      <a:pt x="45" y="71"/>
                      <a:pt x="45" y="71"/>
                    </a:cubicBezTo>
                    <a:cubicBezTo>
                      <a:pt x="45" y="71"/>
                      <a:pt x="45" y="71"/>
                      <a:pt x="45" y="71"/>
                    </a:cubicBezTo>
                    <a:cubicBezTo>
                      <a:pt x="45" y="71"/>
                      <a:pt x="44" y="71"/>
                      <a:pt x="44" y="71"/>
                    </a:cubicBezTo>
                    <a:cubicBezTo>
                      <a:pt x="44" y="71"/>
                      <a:pt x="44" y="71"/>
                      <a:pt x="44" y="71"/>
                    </a:cubicBezTo>
                    <a:cubicBezTo>
                      <a:pt x="44" y="72"/>
                      <a:pt x="44" y="72"/>
                      <a:pt x="44" y="72"/>
                    </a:cubicBezTo>
                    <a:cubicBezTo>
                      <a:pt x="44" y="72"/>
                      <a:pt x="44" y="72"/>
                      <a:pt x="44" y="72"/>
                    </a:cubicBezTo>
                    <a:cubicBezTo>
                      <a:pt x="45" y="72"/>
                      <a:pt x="45" y="72"/>
                      <a:pt x="45" y="72"/>
                    </a:cubicBezTo>
                    <a:cubicBezTo>
                      <a:pt x="45" y="71"/>
                      <a:pt x="45" y="71"/>
                      <a:pt x="45" y="71"/>
                    </a:cubicBezTo>
                    <a:cubicBezTo>
                      <a:pt x="45" y="71"/>
                      <a:pt x="45" y="71"/>
                      <a:pt x="45" y="71"/>
                    </a:cubicBezTo>
                    <a:cubicBezTo>
                      <a:pt x="45" y="71"/>
                      <a:pt x="46" y="71"/>
                      <a:pt x="46" y="71"/>
                    </a:cubicBezTo>
                    <a:cubicBezTo>
                      <a:pt x="46" y="70"/>
                      <a:pt x="46" y="70"/>
                      <a:pt x="46" y="70"/>
                    </a:cubicBezTo>
                    <a:cubicBezTo>
                      <a:pt x="46" y="70"/>
                      <a:pt x="46" y="70"/>
                      <a:pt x="46" y="70"/>
                    </a:cubicBezTo>
                    <a:cubicBezTo>
                      <a:pt x="46" y="70"/>
                      <a:pt x="46" y="70"/>
                      <a:pt x="46" y="70"/>
                    </a:cubicBezTo>
                    <a:cubicBezTo>
                      <a:pt x="46" y="70"/>
                      <a:pt x="46" y="70"/>
                      <a:pt x="46" y="70"/>
                    </a:cubicBezTo>
                    <a:cubicBezTo>
                      <a:pt x="46" y="70"/>
                      <a:pt x="46" y="70"/>
                      <a:pt x="46" y="69"/>
                    </a:cubicBezTo>
                    <a:cubicBezTo>
                      <a:pt x="46" y="69"/>
                      <a:pt x="46" y="69"/>
                      <a:pt x="46" y="69"/>
                    </a:cubicBezTo>
                    <a:cubicBezTo>
                      <a:pt x="46" y="69"/>
                      <a:pt x="46" y="69"/>
                      <a:pt x="46" y="68"/>
                    </a:cubicBezTo>
                    <a:cubicBezTo>
                      <a:pt x="46" y="68"/>
                      <a:pt x="46" y="68"/>
                      <a:pt x="46" y="68"/>
                    </a:cubicBezTo>
                    <a:cubicBezTo>
                      <a:pt x="46" y="68"/>
                      <a:pt x="46" y="68"/>
                      <a:pt x="46" y="68"/>
                    </a:cubicBezTo>
                    <a:cubicBezTo>
                      <a:pt x="46" y="68"/>
                      <a:pt x="46" y="68"/>
                      <a:pt x="46" y="68"/>
                    </a:cubicBezTo>
                    <a:cubicBezTo>
                      <a:pt x="46" y="68"/>
                      <a:pt x="46" y="68"/>
                      <a:pt x="47" y="68"/>
                    </a:cubicBezTo>
                    <a:cubicBezTo>
                      <a:pt x="47" y="68"/>
                      <a:pt x="47" y="68"/>
                      <a:pt x="47" y="68"/>
                    </a:cubicBezTo>
                    <a:cubicBezTo>
                      <a:pt x="47" y="68"/>
                      <a:pt x="47" y="68"/>
                      <a:pt x="47" y="68"/>
                    </a:cubicBezTo>
                    <a:cubicBezTo>
                      <a:pt x="47" y="68"/>
                      <a:pt x="47" y="68"/>
                      <a:pt x="47" y="68"/>
                    </a:cubicBezTo>
                    <a:cubicBezTo>
                      <a:pt x="47" y="68"/>
                      <a:pt x="47" y="68"/>
                      <a:pt x="47" y="68"/>
                    </a:cubicBezTo>
                    <a:cubicBezTo>
                      <a:pt x="47" y="68"/>
                      <a:pt x="47" y="68"/>
                      <a:pt x="47" y="69"/>
                    </a:cubicBezTo>
                    <a:cubicBezTo>
                      <a:pt x="47" y="69"/>
                      <a:pt x="47" y="69"/>
                      <a:pt x="47" y="69"/>
                    </a:cubicBezTo>
                    <a:cubicBezTo>
                      <a:pt x="47" y="69"/>
                      <a:pt x="47" y="69"/>
                      <a:pt x="48" y="69"/>
                    </a:cubicBezTo>
                    <a:cubicBezTo>
                      <a:pt x="48" y="69"/>
                      <a:pt x="48" y="69"/>
                      <a:pt x="48" y="69"/>
                    </a:cubicBezTo>
                    <a:cubicBezTo>
                      <a:pt x="48" y="69"/>
                      <a:pt x="48" y="69"/>
                      <a:pt x="48" y="69"/>
                    </a:cubicBezTo>
                    <a:cubicBezTo>
                      <a:pt x="48" y="69"/>
                      <a:pt x="48" y="69"/>
                      <a:pt x="48" y="69"/>
                    </a:cubicBezTo>
                    <a:cubicBezTo>
                      <a:pt x="48" y="69"/>
                      <a:pt x="48" y="69"/>
                      <a:pt x="48" y="69"/>
                    </a:cubicBezTo>
                    <a:cubicBezTo>
                      <a:pt x="48" y="68"/>
                      <a:pt x="48" y="68"/>
                      <a:pt x="48" y="68"/>
                    </a:cubicBezTo>
                    <a:cubicBezTo>
                      <a:pt x="48" y="68"/>
                      <a:pt x="48" y="68"/>
                      <a:pt x="48" y="68"/>
                    </a:cubicBezTo>
                    <a:cubicBezTo>
                      <a:pt x="48" y="68"/>
                      <a:pt x="48" y="68"/>
                      <a:pt x="48" y="68"/>
                    </a:cubicBezTo>
                    <a:cubicBezTo>
                      <a:pt x="48" y="68"/>
                      <a:pt x="48" y="67"/>
                      <a:pt x="47" y="67"/>
                    </a:cubicBezTo>
                    <a:cubicBezTo>
                      <a:pt x="47" y="67"/>
                      <a:pt x="47" y="67"/>
                      <a:pt x="47" y="67"/>
                    </a:cubicBezTo>
                    <a:cubicBezTo>
                      <a:pt x="47" y="67"/>
                      <a:pt x="47" y="67"/>
                      <a:pt x="46" y="66"/>
                    </a:cubicBezTo>
                    <a:cubicBezTo>
                      <a:pt x="46" y="66"/>
                      <a:pt x="46" y="66"/>
                      <a:pt x="46" y="66"/>
                    </a:cubicBezTo>
                    <a:cubicBezTo>
                      <a:pt x="46" y="66"/>
                      <a:pt x="46" y="66"/>
                      <a:pt x="46" y="66"/>
                    </a:cubicBezTo>
                    <a:cubicBezTo>
                      <a:pt x="45" y="66"/>
                      <a:pt x="45" y="66"/>
                      <a:pt x="45" y="66"/>
                    </a:cubicBezTo>
                    <a:cubicBezTo>
                      <a:pt x="45" y="66"/>
                      <a:pt x="45" y="66"/>
                      <a:pt x="45" y="66"/>
                    </a:cubicBezTo>
                    <a:cubicBezTo>
                      <a:pt x="46" y="66"/>
                      <a:pt x="46" y="65"/>
                      <a:pt x="46" y="65"/>
                    </a:cubicBezTo>
                    <a:cubicBezTo>
                      <a:pt x="46" y="65"/>
                      <a:pt x="45" y="65"/>
                      <a:pt x="45" y="65"/>
                    </a:cubicBezTo>
                    <a:cubicBezTo>
                      <a:pt x="45" y="65"/>
                      <a:pt x="45" y="65"/>
                      <a:pt x="45" y="65"/>
                    </a:cubicBezTo>
                    <a:cubicBezTo>
                      <a:pt x="45" y="65"/>
                      <a:pt x="45" y="65"/>
                      <a:pt x="44" y="65"/>
                    </a:cubicBezTo>
                    <a:cubicBezTo>
                      <a:pt x="44" y="65"/>
                      <a:pt x="44" y="65"/>
                      <a:pt x="44" y="64"/>
                    </a:cubicBezTo>
                    <a:cubicBezTo>
                      <a:pt x="44" y="64"/>
                      <a:pt x="43" y="63"/>
                      <a:pt x="43" y="63"/>
                    </a:cubicBezTo>
                    <a:cubicBezTo>
                      <a:pt x="43" y="63"/>
                      <a:pt x="43" y="63"/>
                      <a:pt x="43" y="63"/>
                    </a:cubicBezTo>
                    <a:cubicBezTo>
                      <a:pt x="43" y="63"/>
                      <a:pt x="43" y="62"/>
                      <a:pt x="43" y="62"/>
                    </a:cubicBezTo>
                    <a:cubicBezTo>
                      <a:pt x="42" y="62"/>
                      <a:pt x="42" y="62"/>
                      <a:pt x="42" y="62"/>
                    </a:cubicBezTo>
                    <a:cubicBezTo>
                      <a:pt x="42" y="61"/>
                      <a:pt x="42" y="61"/>
                      <a:pt x="42" y="60"/>
                    </a:cubicBezTo>
                    <a:cubicBezTo>
                      <a:pt x="42" y="60"/>
                      <a:pt x="42" y="60"/>
                      <a:pt x="42" y="60"/>
                    </a:cubicBezTo>
                    <a:cubicBezTo>
                      <a:pt x="42" y="60"/>
                      <a:pt x="42" y="60"/>
                      <a:pt x="42" y="60"/>
                    </a:cubicBezTo>
                    <a:cubicBezTo>
                      <a:pt x="42" y="60"/>
                      <a:pt x="42" y="60"/>
                      <a:pt x="42" y="60"/>
                    </a:cubicBezTo>
                    <a:cubicBezTo>
                      <a:pt x="42" y="60"/>
                      <a:pt x="42" y="60"/>
                      <a:pt x="42" y="60"/>
                    </a:cubicBezTo>
                    <a:cubicBezTo>
                      <a:pt x="42" y="60"/>
                      <a:pt x="42" y="60"/>
                      <a:pt x="42" y="60"/>
                    </a:cubicBezTo>
                    <a:cubicBezTo>
                      <a:pt x="42" y="60"/>
                      <a:pt x="42" y="60"/>
                      <a:pt x="42" y="60"/>
                    </a:cubicBezTo>
                    <a:cubicBezTo>
                      <a:pt x="42" y="60"/>
                      <a:pt x="42" y="60"/>
                      <a:pt x="42" y="60"/>
                    </a:cubicBezTo>
                    <a:cubicBezTo>
                      <a:pt x="42" y="60"/>
                      <a:pt x="42" y="60"/>
                      <a:pt x="42" y="60"/>
                    </a:cubicBezTo>
                    <a:cubicBezTo>
                      <a:pt x="42" y="59"/>
                      <a:pt x="42" y="59"/>
                      <a:pt x="43" y="59"/>
                    </a:cubicBezTo>
                    <a:cubicBezTo>
                      <a:pt x="43" y="59"/>
                      <a:pt x="43" y="59"/>
                      <a:pt x="43" y="59"/>
                    </a:cubicBezTo>
                    <a:cubicBezTo>
                      <a:pt x="43" y="59"/>
                      <a:pt x="43" y="59"/>
                      <a:pt x="43" y="59"/>
                    </a:cubicBezTo>
                    <a:cubicBezTo>
                      <a:pt x="43" y="59"/>
                      <a:pt x="43" y="59"/>
                      <a:pt x="43" y="59"/>
                    </a:cubicBezTo>
                    <a:cubicBezTo>
                      <a:pt x="43" y="59"/>
                      <a:pt x="43" y="59"/>
                      <a:pt x="43" y="59"/>
                    </a:cubicBezTo>
                    <a:cubicBezTo>
                      <a:pt x="43" y="59"/>
                      <a:pt x="43" y="59"/>
                      <a:pt x="44" y="59"/>
                    </a:cubicBezTo>
                    <a:cubicBezTo>
                      <a:pt x="44" y="59"/>
                      <a:pt x="44" y="59"/>
                      <a:pt x="43" y="59"/>
                    </a:cubicBezTo>
                    <a:cubicBezTo>
                      <a:pt x="43" y="59"/>
                      <a:pt x="43" y="59"/>
                      <a:pt x="43" y="59"/>
                    </a:cubicBezTo>
                    <a:cubicBezTo>
                      <a:pt x="43" y="59"/>
                      <a:pt x="43" y="60"/>
                      <a:pt x="43" y="60"/>
                    </a:cubicBezTo>
                    <a:cubicBezTo>
                      <a:pt x="43" y="60"/>
                      <a:pt x="43" y="60"/>
                      <a:pt x="43" y="60"/>
                    </a:cubicBezTo>
                    <a:cubicBezTo>
                      <a:pt x="43" y="60"/>
                      <a:pt x="43" y="60"/>
                      <a:pt x="43" y="60"/>
                    </a:cubicBezTo>
                    <a:cubicBezTo>
                      <a:pt x="43" y="60"/>
                      <a:pt x="44" y="60"/>
                      <a:pt x="44" y="60"/>
                    </a:cubicBezTo>
                    <a:cubicBezTo>
                      <a:pt x="44" y="60"/>
                      <a:pt x="44" y="60"/>
                      <a:pt x="44" y="60"/>
                    </a:cubicBezTo>
                    <a:cubicBezTo>
                      <a:pt x="44" y="60"/>
                      <a:pt x="44" y="60"/>
                      <a:pt x="44" y="60"/>
                    </a:cubicBezTo>
                    <a:cubicBezTo>
                      <a:pt x="44" y="60"/>
                      <a:pt x="44" y="60"/>
                      <a:pt x="44" y="60"/>
                    </a:cubicBezTo>
                    <a:cubicBezTo>
                      <a:pt x="44" y="60"/>
                      <a:pt x="44" y="60"/>
                      <a:pt x="44" y="60"/>
                    </a:cubicBezTo>
                    <a:cubicBezTo>
                      <a:pt x="44" y="60"/>
                      <a:pt x="44" y="60"/>
                      <a:pt x="44" y="60"/>
                    </a:cubicBezTo>
                    <a:cubicBezTo>
                      <a:pt x="44" y="60"/>
                      <a:pt x="44" y="60"/>
                      <a:pt x="44" y="60"/>
                    </a:cubicBezTo>
                    <a:cubicBezTo>
                      <a:pt x="44" y="60"/>
                      <a:pt x="44" y="60"/>
                      <a:pt x="44" y="60"/>
                    </a:cubicBezTo>
                    <a:cubicBezTo>
                      <a:pt x="44" y="60"/>
                      <a:pt x="44" y="60"/>
                      <a:pt x="44" y="61"/>
                    </a:cubicBezTo>
                    <a:cubicBezTo>
                      <a:pt x="44" y="61"/>
                      <a:pt x="44" y="61"/>
                      <a:pt x="44" y="61"/>
                    </a:cubicBezTo>
                    <a:cubicBezTo>
                      <a:pt x="44" y="61"/>
                      <a:pt x="44" y="60"/>
                      <a:pt x="44" y="60"/>
                    </a:cubicBezTo>
                    <a:cubicBezTo>
                      <a:pt x="44" y="60"/>
                      <a:pt x="44" y="60"/>
                      <a:pt x="44" y="60"/>
                    </a:cubicBezTo>
                    <a:cubicBezTo>
                      <a:pt x="44" y="60"/>
                      <a:pt x="44" y="60"/>
                      <a:pt x="44" y="60"/>
                    </a:cubicBezTo>
                    <a:cubicBezTo>
                      <a:pt x="44" y="60"/>
                      <a:pt x="44" y="60"/>
                      <a:pt x="44" y="60"/>
                    </a:cubicBezTo>
                    <a:cubicBezTo>
                      <a:pt x="44" y="60"/>
                      <a:pt x="44" y="60"/>
                      <a:pt x="44" y="60"/>
                    </a:cubicBezTo>
                    <a:cubicBezTo>
                      <a:pt x="44" y="60"/>
                      <a:pt x="45" y="60"/>
                      <a:pt x="45" y="60"/>
                    </a:cubicBezTo>
                    <a:cubicBezTo>
                      <a:pt x="45" y="60"/>
                      <a:pt x="45" y="60"/>
                      <a:pt x="45" y="60"/>
                    </a:cubicBezTo>
                    <a:cubicBezTo>
                      <a:pt x="45" y="60"/>
                      <a:pt x="45" y="60"/>
                      <a:pt x="45" y="60"/>
                    </a:cubicBezTo>
                    <a:cubicBezTo>
                      <a:pt x="45" y="61"/>
                      <a:pt x="45" y="61"/>
                      <a:pt x="45" y="61"/>
                    </a:cubicBezTo>
                    <a:cubicBezTo>
                      <a:pt x="45" y="61"/>
                      <a:pt x="45" y="61"/>
                      <a:pt x="45" y="61"/>
                    </a:cubicBezTo>
                    <a:cubicBezTo>
                      <a:pt x="45" y="61"/>
                      <a:pt x="45" y="61"/>
                      <a:pt x="45" y="61"/>
                    </a:cubicBezTo>
                    <a:cubicBezTo>
                      <a:pt x="45" y="61"/>
                      <a:pt x="45" y="62"/>
                      <a:pt x="45" y="62"/>
                    </a:cubicBezTo>
                    <a:cubicBezTo>
                      <a:pt x="45" y="62"/>
                      <a:pt x="45" y="62"/>
                      <a:pt x="45" y="62"/>
                    </a:cubicBezTo>
                    <a:cubicBezTo>
                      <a:pt x="45" y="61"/>
                      <a:pt x="45" y="61"/>
                      <a:pt x="45" y="61"/>
                    </a:cubicBezTo>
                    <a:cubicBezTo>
                      <a:pt x="45" y="61"/>
                      <a:pt x="45" y="61"/>
                      <a:pt x="45" y="61"/>
                    </a:cubicBezTo>
                    <a:cubicBezTo>
                      <a:pt x="45" y="62"/>
                      <a:pt x="46" y="62"/>
                      <a:pt x="46" y="62"/>
                    </a:cubicBezTo>
                    <a:cubicBezTo>
                      <a:pt x="46" y="62"/>
                      <a:pt x="46" y="62"/>
                      <a:pt x="46" y="63"/>
                    </a:cubicBezTo>
                    <a:cubicBezTo>
                      <a:pt x="46" y="63"/>
                      <a:pt x="46" y="63"/>
                      <a:pt x="46" y="63"/>
                    </a:cubicBezTo>
                    <a:cubicBezTo>
                      <a:pt x="46" y="63"/>
                      <a:pt x="46" y="63"/>
                      <a:pt x="46" y="63"/>
                    </a:cubicBezTo>
                    <a:cubicBezTo>
                      <a:pt x="46" y="63"/>
                      <a:pt x="46" y="63"/>
                      <a:pt x="46" y="63"/>
                    </a:cubicBezTo>
                    <a:cubicBezTo>
                      <a:pt x="46" y="63"/>
                      <a:pt x="46" y="63"/>
                      <a:pt x="46" y="63"/>
                    </a:cubicBezTo>
                    <a:cubicBezTo>
                      <a:pt x="46" y="63"/>
                      <a:pt x="46" y="63"/>
                      <a:pt x="46" y="63"/>
                    </a:cubicBezTo>
                    <a:cubicBezTo>
                      <a:pt x="47" y="63"/>
                      <a:pt x="47" y="63"/>
                      <a:pt x="47" y="63"/>
                    </a:cubicBezTo>
                    <a:cubicBezTo>
                      <a:pt x="47" y="63"/>
                      <a:pt x="47" y="63"/>
                      <a:pt x="47" y="63"/>
                    </a:cubicBezTo>
                    <a:cubicBezTo>
                      <a:pt x="47" y="63"/>
                      <a:pt x="47" y="63"/>
                      <a:pt x="47" y="63"/>
                    </a:cubicBezTo>
                    <a:cubicBezTo>
                      <a:pt x="47" y="63"/>
                      <a:pt x="47" y="64"/>
                      <a:pt x="47" y="64"/>
                    </a:cubicBezTo>
                    <a:cubicBezTo>
                      <a:pt x="47" y="64"/>
                      <a:pt x="47" y="64"/>
                      <a:pt x="47" y="64"/>
                    </a:cubicBezTo>
                    <a:cubicBezTo>
                      <a:pt x="47" y="64"/>
                      <a:pt x="47" y="64"/>
                      <a:pt x="47" y="64"/>
                    </a:cubicBezTo>
                    <a:cubicBezTo>
                      <a:pt x="47" y="64"/>
                      <a:pt x="47" y="64"/>
                      <a:pt x="47" y="64"/>
                    </a:cubicBezTo>
                    <a:cubicBezTo>
                      <a:pt x="47" y="64"/>
                      <a:pt x="47" y="64"/>
                      <a:pt x="47" y="64"/>
                    </a:cubicBezTo>
                    <a:cubicBezTo>
                      <a:pt x="47" y="64"/>
                      <a:pt x="47" y="64"/>
                      <a:pt x="47" y="64"/>
                    </a:cubicBezTo>
                    <a:cubicBezTo>
                      <a:pt x="47" y="64"/>
                      <a:pt x="47" y="64"/>
                      <a:pt x="47" y="64"/>
                    </a:cubicBezTo>
                    <a:cubicBezTo>
                      <a:pt x="48" y="64"/>
                      <a:pt x="48" y="64"/>
                      <a:pt x="48" y="64"/>
                    </a:cubicBezTo>
                    <a:cubicBezTo>
                      <a:pt x="48" y="64"/>
                      <a:pt x="48" y="64"/>
                      <a:pt x="48" y="64"/>
                    </a:cubicBezTo>
                    <a:cubicBezTo>
                      <a:pt x="48" y="64"/>
                      <a:pt x="48" y="64"/>
                      <a:pt x="48" y="64"/>
                    </a:cubicBezTo>
                    <a:cubicBezTo>
                      <a:pt x="48" y="64"/>
                      <a:pt x="48" y="64"/>
                      <a:pt x="48" y="64"/>
                    </a:cubicBezTo>
                    <a:cubicBezTo>
                      <a:pt x="48" y="64"/>
                      <a:pt x="48" y="65"/>
                      <a:pt x="48" y="65"/>
                    </a:cubicBezTo>
                    <a:cubicBezTo>
                      <a:pt x="49" y="65"/>
                      <a:pt x="49" y="65"/>
                      <a:pt x="49" y="65"/>
                    </a:cubicBezTo>
                    <a:cubicBezTo>
                      <a:pt x="49" y="65"/>
                      <a:pt x="49" y="65"/>
                      <a:pt x="49" y="65"/>
                    </a:cubicBezTo>
                    <a:cubicBezTo>
                      <a:pt x="49" y="65"/>
                      <a:pt x="49" y="66"/>
                      <a:pt x="49" y="66"/>
                    </a:cubicBezTo>
                    <a:cubicBezTo>
                      <a:pt x="49" y="66"/>
                      <a:pt x="49" y="66"/>
                      <a:pt x="49" y="66"/>
                    </a:cubicBezTo>
                    <a:cubicBezTo>
                      <a:pt x="49" y="66"/>
                      <a:pt x="49" y="66"/>
                      <a:pt x="49" y="66"/>
                    </a:cubicBezTo>
                    <a:cubicBezTo>
                      <a:pt x="49" y="66"/>
                      <a:pt x="49" y="66"/>
                      <a:pt x="49" y="66"/>
                    </a:cubicBezTo>
                    <a:cubicBezTo>
                      <a:pt x="49" y="66"/>
                      <a:pt x="49" y="67"/>
                      <a:pt x="49" y="67"/>
                    </a:cubicBezTo>
                    <a:cubicBezTo>
                      <a:pt x="49" y="67"/>
                      <a:pt x="49" y="67"/>
                      <a:pt x="49" y="67"/>
                    </a:cubicBezTo>
                    <a:cubicBezTo>
                      <a:pt x="49" y="67"/>
                      <a:pt x="49" y="67"/>
                      <a:pt x="49" y="67"/>
                    </a:cubicBezTo>
                    <a:cubicBezTo>
                      <a:pt x="49" y="67"/>
                      <a:pt x="49" y="67"/>
                      <a:pt x="49" y="68"/>
                    </a:cubicBezTo>
                    <a:cubicBezTo>
                      <a:pt x="49" y="68"/>
                      <a:pt x="49" y="68"/>
                      <a:pt x="49" y="68"/>
                    </a:cubicBezTo>
                    <a:cubicBezTo>
                      <a:pt x="49" y="68"/>
                      <a:pt x="49" y="68"/>
                      <a:pt x="49" y="68"/>
                    </a:cubicBezTo>
                    <a:cubicBezTo>
                      <a:pt x="49" y="68"/>
                      <a:pt x="49" y="68"/>
                      <a:pt x="49" y="68"/>
                    </a:cubicBezTo>
                    <a:cubicBezTo>
                      <a:pt x="49" y="68"/>
                      <a:pt x="49" y="68"/>
                      <a:pt x="49" y="68"/>
                    </a:cubicBezTo>
                    <a:cubicBezTo>
                      <a:pt x="49" y="68"/>
                      <a:pt x="49" y="69"/>
                      <a:pt x="49" y="69"/>
                    </a:cubicBezTo>
                    <a:cubicBezTo>
                      <a:pt x="50" y="69"/>
                      <a:pt x="50" y="69"/>
                      <a:pt x="50" y="69"/>
                    </a:cubicBezTo>
                    <a:cubicBezTo>
                      <a:pt x="50" y="69"/>
                      <a:pt x="50" y="69"/>
                      <a:pt x="50" y="69"/>
                    </a:cubicBezTo>
                    <a:cubicBezTo>
                      <a:pt x="50" y="69"/>
                      <a:pt x="50" y="69"/>
                      <a:pt x="50" y="69"/>
                    </a:cubicBezTo>
                    <a:cubicBezTo>
                      <a:pt x="50" y="69"/>
                      <a:pt x="50" y="69"/>
                      <a:pt x="50" y="69"/>
                    </a:cubicBezTo>
                    <a:cubicBezTo>
                      <a:pt x="50" y="69"/>
                      <a:pt x="50" y="69"/>
                      <a:pt x="50" y="69"/>
                    </a:cubicBezTo>
                    <a:cubicBezTo>
                      <a:pt x="50" y="69"/>
                      <a:pt x="50" y="69"/>
                      <a:pt x="50" y="69"/>
                    </a:cubicBezTo>
                    <a:cubicBezTo>
                      <a:pt x="50" y="69"/>
                      <a:pt x="50" y="69"/>
                      <a:pt x="50" y="70"/>
                    </a:cubicBezTo>
                    <a:cubicBezTo>
                      <a:pt x="50" y="70"/>
                      <a:pt x="50" y="70"/>
                      <a:pt x="50" y="70"/>
                    </a:cubicBezTo>
                    <a:cubicBezTo>
                      <a:pt x="50" y="70"/>
                      <a:pt x="50" y="70"/>
                      <a:pt x="50" y="70"/>
                    </a:cubicBezTo>
                    <a:cubicBezTo>
                      <a:pt x="50" y="70"/>
                      <a:pt x="50" y="70"/>
                      <a:pt x="50" y="70"/>
                    </a:cubicBezTo>
                    <a:cubicBezTo>
                      <a:pt x="50" y="70"/>
                      <a:pt x="50" y="70"/>
                      <a:pt x="50" y="70"/>
                    </a:cubicBezTo>
                    <a:cubicBezTo>
                      <a:pt x="50" y="70"/>
                      <a:pt x="50" y="70"/>
                      <a:pt x="51" y="70"/>
                    </a:cubicBezTo>
                    <a:cubicBezTo>
                      <a:pt x="51" y="70"/>
                      <a:pt x="51" y="70"/>
                      <a:pt x="51" y="70"/>
                    </a:cubicBezTo>
                    <a:cubicBezTo>
                      <a:pt x="51" y="70"/>
                      <a:pt x="51" y="70"/>
                      <a:pt x="51" y="70"/>
                    </a:cubicBezTo>
                    <a:cubicBezTo>
                      <a:pt x="51" y="70"/>
                      <a:pt x="51" y="70"/>
                      <a:pt x="50" y="70"/>
                    </a:cubicBezTo>
                    <a:cubicBezTo>
                      <a:pt x="50" y="70"/>
                      <a:pt x="50" y="70"/>
                      <a:pt x="50" y="70"/>
                    </a:cubicBezTo>
                    <a:cubicBezTo>
                      <a:pt x="50" y="70"/>
                      <a:pt x="50" y="70"/>
                      <a:pt x="50" y="71"/>
                    </a:cubicBezTo>
                    <a:cubicBezTo>
                      <a:pt x="50" y="71"/>
                      <a:pt x="51" y="71"/>
                      <a:pt x="51" y="71"/>
                    </a:cubicBezTo>
                    <a:cubicBezTo>
                      <a:pt x="51" y="71"/>
                      <a:pt x="51" y="71"/>
                      <a:pt x="51" y="71"/>
                    </a:cubicBezTo>
                    <a:cubicBezTo>
                      <a:pt x="51" y="71"/>
                      <a:pt x="51" y="71"/>
                      <a:pt x="51" y="71"/>
                    </a:cubicBezTo>
                    <a:cubicBezTo>
                      <a:pt x="51" y="71"/>
                      <a:pt x="51" y="71"/>
                      <a:pt x="51" y="71"/>
                    </a:cubicBezTo>
                    <a:cubicBezTo>
                      <a:pt x="51" y="71"/>
                      <a:pt x="51" y="71"/>
                      <a:pt x="51" y="71"/>
                    </a:cubicBezTo>
                    <a:cubicBezTo>
                      <a:pt x="51" y="71"/>
                      <a:pt x="51" y="71"/>
                      <a:pt x="51" y="71"/>
                    </a:cubicBezTo>
                    <a:cubicBezTo>
                      <a:pt x="51" y="71"/>
                      <a:pt x="51" y="71"/>
                      <a:pt x="51" y="71"/>
                    </a:cubicBezTo>
                    <a:cubicBezTo>
                      <a:pt x="51" y="71"/>
                      <a:pt x="51" y="71"/>
                      <a:pt x="51" y="71"/>
                    </a:cubicBezTo>
                    <a:cubicBezTo>
                      <a:pt x="51" y="71"/>
                      <a:pt x="51" y="71"/>
                      <a:pt x="51" y="71"/>
                    </a:cubicBezTo>
                    <a:cubicBezTo>
                      <a:pt x="51" y="71"/>
                      <a:pt x="51" y="71"/>
                      <a:pt x="51" y="71"/>
                    </a:cubicBezTo>
                    <a:cubicBezTo>
                      <a:pt x="51" y="71"/>
                      <a:pt x="52" y="71"/>
                      <a:pt x="52" y="71"/>
                    </a:cubicBezTo>
                    <a:cubicBezTo>
                      <a:pt x="52" y="71"/>
                      <a:pt x="52" y="71"/>
                      <a:pt x="52" y="71"/>
                    </a:cubicBezTo>
                    <a:cubicBezTo>
                      <a:pt x="52" y="71"/>
                      <a:pt x="52" y="71"/>
                      <a:pt x="52" y="71"/>
                    </a:cubicBezTo>
                    <a:cubicBezTo>
                      <a:pt x="52" y="71"/>
                      <a:pt x="52" y="71"/>
                      <a:pt x="52" y="71"/>
                    </a:cubicBezTo>
                    <a:cubicBezTo>
                      <a:pt x="52" y="71"/>
                      <a:pt x="52" y="71"/>
                      <a:pt x="52" y="71"/>
                    </a:cubicBezTo>
                    <a:cubicBezTo>
                      <a:pt x="52" y="71"/>
                      <a:pt x="52" y="71"/>
                      <a:pt x="52" y="71"/>
                    </a:cubicBezTo>
                    <a:cubicBezTo>
                      <a:pt x="53" y="72"/>
                      <a:pt x="53" y="72"/>
                      <a:pt x="53" y="72"/>
                    </a:cubicBezTo>
                    <a:cubicBezTo>
                      <a:pt x="53" y="72"/>
                      <a:pt x="53" y="72"/>
                      <a:pt x="53" y="72"/>
                    </a:cubicBezTo>
                    <a:cubicBezTo>
                      <a:pt x="53" y="72"/>
                      <a:pt x="53" y="72"/>
                      <a:pt x="53" y="72"/>
                    </a:cubicBezTo>
                    <a:cubicBezTo>
                      <a:pt x="53" y="72"/>
                      <a:pt x="53" y="72"/>
                      <a:pt x="53" y="72"/>
                    </a:cubicBezTo>
                    <a:cubicBezTo>
                      <a:pt x="53" y="72"/>
                      <a:pt x="53" y="72"/>
                      <a:pt x="53" y="72"/>
                    </a:cubicBezTo>
                    <a:cubicBezTo>
                      <a:pt x="53" y="72"/>
                      <a:pt x="53" y="72"/>
                      <a:pt x="53" y="72"/>
                    </a:cubicBezTo>
                    <a:cubicBezTo>
                      <a:pt x="53" y="72"/>
                      <a:pt x="53" y="72"/>
                      <a:pt x="53" y="72"/>
                    </a:cubicBezTo>
                    <a:cubicBezTo>
                      <a:pt x="53" y="72"/>
                      <a:pt x="53" y="72"/>
                      <a:pt x="53" y="72"/>
                    </a:cubicBezTo>
                    <a:cubicBezTo>
                      <a:pt x="53" y="72"/>
                      <a:pt x="53" y="72"/>
                      <a:pt x="53" y="72"/>
                    </a:cubicBezTo>
                    <a:cubicBezTo>
                      <a:pt x="54" y="72"/>
                      <a:pt x="54" y="72"/>
                      <a:pt x="54" y="72"/>
                    </a:cubicBezTo>
                    <a:cubicBezTo>
                      <a:pt x="54" y="72"/>
                      <a:pt x="54" y="73"/>
                      <a:pt x="54" y="73"/>
                    </a:cubicBezTo>
                    <a:cubicBezTo>
                      <a:pt x="54" y="73"/>
                      <a:pt x="54" y="73"/>
                      <a:pt x="54" y="73"/>
                    </a:cubicBezTo>
                    <a:cubicBezTo>
                      <a:pt x="54" y="73"/>
                      <a:pt x="54" y="73"/>
                      <a:pt x="54" y="73"/>
                    </a:cubicBezTo>
                    <a:cubicBezTo>
                      <a:pt x="54" y="72"/>
                      <a:pt x="54" y="72"/>
                      <a:pt x="54" y="72"/>
                    </a:cubicBezTo>
                    <a:cubicBezTo>
                      <a:pt x="54" y="72"/>
                      <a:pt x="54" y="72"/>
                      <a:pt x="54" y="72"/>
                    </a:cubicBezTo>
                    <a:cubicBezTo>
                      <a:pt x="54" y="72"/>
                      <a:pt x="54" y="72"/>
                      <a:pt x="54" y="72"/>
                    </a:cubicBezTo>
                    <a:cubicBezTo>
                      <a:pt x="54" y="72"/>
                      <a:pt x="54" y="72"/>
                      <a:pt x="54" y="72"/>
                    </a:cubicBezTo>
                    <a:cubicBezTo>
                      <a:pt x="54" y="72"/>
                      <a:pt x="53" y="71"/>
                      <a:pt x="53" y="71"/>
                    </a:cubicBezTo>
                    <a:cubicBezTo>
                      <a:pt x="53" y="71"/>
                      <a:pt x="53" y="71"/>
                      <a:pt x="52" y="71"/>
                    </a:cubicBezTo>
                    <a:cubicBezTo>
                      <a:pt x="52" y="71"/>
                      <a:pt x="52" y="71"/>
                      <a:pt x="52" y="71"/>
                    </a:cubicBezTo>
                    <a:cubicBezTo>
                      <a:pt x="52" y="71"/>
                      <a:pt x="53" y="70"/>
                      <a:pt x="53" y="70"/>
                    </a:cubicBezTo>
                    <a:cubicBezTo>
                      <a:pt x="53" y="70"/>
                      <a:pt x="53" y="70"/>
                      <a:pt x="53" y="70"/>
                    </a:cubicBezTo>
                    <a:cubicBezTo>
                      <a:pt x="53" y="70"/>
                      <a:pt x="53" y="70"/>
                      <a:pt x="53" y="70"/>
                    </a:cubicBezTo>
                    <a:cubicBezTo>
                      <a:pt x="53" y="70"/>
                      <a:pt x="53" y="70"/>
                      <a:pt x="53" y="70"/>
                    </a:cubicBezTo>
                    <a:cubicBezTo>
                      <a:pt x="53" y="70"/>
                      <a:pt x="53" y="70"/>
                      <a:pt x="53" y="70"/>
                    </a:cubicBezTo>
                    <a:cubicBezTo>
                      <a:pt x="53" y="70"/>
                      <a:pt x="53" y="70"/>
                      <a:pt x="53" y="70"/>
                    </a:cubicBezTo>
                    <a:cubicBezTo>
                      <a:pt x="53" y="70"/>
                      <a:pt x="53" y="70"/>
                      <a:pt x="53" y="70"/>
                    </a:cubicBezTo>
                    <a:cubicBezTo>
                      <a:pt x="53" y="70"/>
                      <a:pt x="53" y="70"/>
                      <a:pt x="53" y="70"/>
                    </a:cubicBezTo>
                    <a:cubicBezTo>
                      <a:pt x="53" y="70"/>
                      <a:pt x="53" y="70"/>
                      <a:pt x="53" y="70"/>
                    </a:cubicBezTo>
                    <a:cubicBezTo>
                      <a:pt x="53" y="70"/>
                      <a:pt x="53" y="70"/>
                      <a:pt x="53" y="70"/>
                    </a:cubicBezTo>
                    <a:cubicBezTo>
                      <a:pt x="53" y="69"/>
                      <a:pt x="53" y="69"/>
                      <a:pt x="53" y="69"/>
                    </a:cubicBezTo>
                    <a:cubicBezTo>
                      <a:pt x="53" y="69"/>
                      <a:pt x="53" y="69"/>
                      <a:pt x="53" y="69"/>
                    </a:cubicBezTo>
                    <a:cubicBezTo>
                      <a:pt x="53" y="69"/>
                      <a:pt x="53" y="69"/>
                      <a:pt x="53" y="69"/>
                    </a:cubicBezTo>
                    <a:cubicBezTo>
                      <a:pt x="53" y="69"/>
                      <a:pt x="53" y="68"/>
                      <a:pt x="53" y="68"/>
                    </a:cubicBezTo>
                    <a:cubicBezTo>
                      <a:pt x="53" y="68"/>
                      <a:pt x="53" y="68"/>
                      <a:pt x="53" y="68"/>
                    </a:cubicBezTo>
                    <a:cubicBezTo>
                      <a:pt x="53" y="68"/>
                      <a:pt x="53" y="68"/>
                      <a:pt x="53" y="68"/>
                    </a:cubicBezTo>
                    <a:cubicBezTo>
                      <a:pt x="53" y="68"/>
                      <a:pt x="53" y="68"/>
                      <a:pt x="53" y="68"/>
                    </a:cubicBezTo>
                    <a:cubicBezTo>
                      <a:pt x="53" y="68"/>
                      <a:pt x="53" y="68"/>
                      <a:pt x="53" y="68"/>
                    </a:cubicBezTo>
                    <a:cubicBezTo>
                      <a:pt x="53" y="68"/>
                      <a:pt x="53" y="68"/>
                      <a:pt x="53" y="68"/>
                    </a:cubicBezTo>
                    <a:cubicBezTo>
                      <a:pt x="53" y="68"/>
                      <a:pt x="53" y="68"/>
                      <a:pt x="53" y="68"/>
                    </a:cubicBezTo>
                    <a:cubicBezTo>
                      <a:pt x="53" y="68"/>
                      <a:pt x="53" y="68"/>
                      <a:pt x="53" y="68"/>
                    </a:cubicBezTo>
                    <a:cubicBezTo>
                      <a:pt x="53" y="68"/>
                      <a:pt x="53" y="68"/>
                      <a:pt x="53" y="68"/>
                    </a:cubicBezTo>
                    <a:cubicBezTo>
                      <a:pt x="53" y="68"/>
                      <a:pt x="53" y="68"/>
                      <a:pt x="53" y="68"/>
                    </a:cubicBezTo>
                    <a:cubicBezTo>
                      <a:pt x="53" y="68"/>
                      <a:pt x="53" y="68"/>
                      <a:pt x="54" y="68"/>
                    </a:cubicBezTo>
                    <a:cubicBezTo>
                      <a:pt x="54" y="68"/>
                      <a:pt x="53" y="68"/>
                      <a:pt x="53" y="68"/>
                    </a:cubicBezTo>
                    <a:cubicBezTo>
                      <a:pt x="53" y="68"/>
                      <a:pt x="53" y="69"/>
                      <a:pt x="53" y="69"/>
                    </a:cubicBezTo>
                    <a:cubicBezTo>
                      <a:pt x="53" y="69"/>
                      <a:pt x="53" y="69"/>
                      <a:pt x="53" y="69"/>
                    </a:cubicBezTo>
                    <a:cubicBezTo>
                      <a:pt x="53" y="69"/>
                      <a:pt x="53" y="69"/>
                      <a:pt x="54" y="69"/>
                    </a:cubicBezTo>
                    <a:cubicBezTo>
                      <a:pt x="54" y="69"/>
                      <a:pt x="54" y="69"/>
                      <a:pt x="54" y="69"/>
                    </a:cubicBezTo>
                    <a:cubicBezTo>
                      <a:pt x="54" y="69"/>
                      <a:pt x="54" y="69"/>
                      <a:pt x="54" y="69"/>
                    </a:cubicBezTo>
                    <a:cubicBezTo>
                      <a:pt x="54" y="69"/>
                      <a:pt x="54" y="69"/>
                      <a:pt x="54" y="69"/>
                    </a:cubicBezTo>
                    <a:cubicBezTo>
                      <a:pt x="54" y="69"/>
                      <a:pt x="54" y="69"/>
                      <a:pt x="54" y="69"/>
                    </a:cubicBezTo>
                    <a:cubicBezTo>
                      <a:pt x="54" y="69"/>
                      <a:pt x="54" y="69"/>
                      <a:pt x="54" y="69"/>
                    </a:cubicBezTo>
                    <a:cubicBezTo>
                      <a:pt x="54" y="69"/>
                      <a:pt x="54" y="69"/>
                      <a:pt x="54" y="69"/>
                    </a:cubicBezTo>
                    <a:cubicBezTo>
                      <a:pt x="54" y="69"/>
                      <a:pt x="54" y="69"/>
                      <a:pt x="54" y="69"/>
                    </a:cubicBezTo>
                    <a:cubicBezTo>
                      <a:pt x="54" y="69"/>
                      <a:pt x="54" y="69"/>
                      <a:pt x="54" y="69"/>
                    </a:cubicBezTo>
                    <a:cubicBezTo>
                      <a:pt x="54" y="69"/>
                      <a:pt x="54" y="69"/>
                      <a:pt x="54" y="68"/>
                    </a:cubicBezTo>
                    <a:cubicBezTo>
                      <a:pt x="54" y="68"/>
                      <a:pt x="54" y="68"/>
                      <a:pt x="54" y="68"/>
                    </a:cubicBezTo>
                    <a:cubicBezTo>
                      <a:pt x="54" y="68"/>
                      <a:pt x="54" y="68"/>
                      <a:pt x="54" y="68"/>
                    </a:cubicBezTo>
                    <a:cubicBezTo>
                      <a:pt x="54" y="68"/>
                      <a:pt x="54" y="68"/>
                      <a:pt x="54" y="68"/>
                    </a:cubicBezTo>
                    <a:cubicBezTo>
                      <a:pt x="54" y="68"/>
                      <a:pt x="54" y="68"/>
                      <a:pt x="54" y="68"/>
                    </a:cubicBezTo>
                    <a:cubicBezTo>
                      <a:pt x="54" y="68"/>
                      <a:pt x="54" y="68"/>
                      <a:pt x="54" y="68"/>
                    </a:cubicBezTo>
                    <a:cubicBezTo>
                      <a:pt x="54" y="68"/>
                      <a:pt x="54" y="68"/>
                      <a:pt x="54" y="68"/>
                    </a:cubicBezTo>
                    <a:cubicBezTo>
                      <a:pt x="55" y="68"/>
                      <a:pt x="54" y="68"/>
                      <a:pt x="54" y="68"/>
                    </a:cubicBezTo>
                    <a:cubicBezTo>
                      <a:pt x="54" y="68"/>
                      <a:pt x="54" y="68"/>
                      <a:pt x="54" y="68"/>
                    </a:cubicBezTo>
                    <a:cubicBezTo>
                      <a:pt x="54" y="68"/>
                      <a:pt x="54" y="68"/>
                      <a:pt x="54" y="68"/>
                    </a:cubicBezTo>
                    <a:cubicBezTo>
                      <a:pt x="54" y="68"/>
                      <a:pt x="54" y="68"/>
                      <a:pt x="54" y="68"/>
                    </a:cubicBezTo>
                    <a:cubicBezTo>
                      <a:pt x="54" y="68"/>
                      <a:pt x="54" y="68"/>
                      <a:pt x="54" y="67"/>
                    </a:cubicBezTo>
                    <a:cubicBezTo>
                      <a:pt x="54" y="67"/>
                      <a:pt x="54" y="67"/>
                      <a:pt x="54" y="67"/>
                    </a:cubicBezTo>
                    <a:cubicBezTo>
                      <a:pt x="54" y="67"/>
                      <a:pt x="54" y="67"/>
                      <a:pt x="54" y="67"/>
                    </a:cubicBezTo>
                    <a:cubicBezTo>
                      <a:pt x="54" y="67"/>
                      <a:pt x="54" y="67"/>
                      <a:pt x="54" y="67"/>
                    </a:cubicBezTo>
                    <a:cubicBezTo>
                      <a:pt x="54" y="67"/>
                      <a:pt x="54" y="67"/>
                      <a:pt x="54" y="67"/>
                    </a:cubicBezTo>
                    <a:cubicBezTo>
                      <a:pt x="54" y="67"/>
                      <a:pt x="55" y="67"/>
                      <a:pt x="55" y="67"/>
                    </a:cubicBezTo>
                    <a:cubicBezTo>
                      <a:pt x="55" y="67"/>
                      <a:pt x="55" y="67"/>
                      <a:pt x="55" y="67"/>
                    </a:cubicBezTo>
                    <a:cubicBezTo>
                      <a:pt x="55" y="67"/>
                      <a:pt x="55" y="67"/>
                      <a:pt x="55" y="67"/>
                    </a:cubicBezTo>
                    <a:cubicBezTo>
                      <a:pt x="55" y="67"/>
                      <a:pt x="55" y="67"/>
                      <a:pt x="55" y="67"/>
                    </a:cubicBezTo>
                    <a:cubicBezTo>
                      <a:pt x="55" y="67"/>
                      <a:pt x="55" y="67"/>
                      <a:pt x="55" y="67"/>
                    </a:cubicBezTo>
                    <a:cubicBezTo>
                      <a:pt x="55" y="67"/>
                      <a:pt x="55" y="67"/>
                      <a:pt x="55" y="67"/>
                    </a:cubicBezTo>
                    <a:cubicBezTo>
                      <a:pt x="55" y="67"/>
                      <a:pt x="55" y="67"/>
                      <a:pt x="55" y="67"/>
                    </a:cubicBezTo>
                    <a:cubicBezTo>
                      <a:pt x="55" y="67"/>
                      <a:pt x="55" y="67"/>
                      <a:pt x="55" y="67"/>
                    </a:cubicBezTo>
                    <a:cubicBezTo>
                      <a:pt x="55" y="67"/>
                      <a:pt x="55" y="67"/>
                      <a:pt x="55" y="67"/>
                    </a:cubicBezTo>
                    <a:cubicBezTo>
                      <a:pt x="56" y="67"/>
                      <a:pt x="56" y="67"/>
                      <a:pt x="56" y="67"/>
                    </a:cubicBezTo>
                    <a:cubicBezTo>
                      <a:pt x="56" y="67"/>
                      <a:pt x="56" y="67"/>
                      <a:pt x="56" y="67"/>
                    </a:cubicBezTo>
                    <a:cubicBezTo>
                      <a:pt x="56" y="67"/>
                      <a:pt x="56" y="67"/>
                      <a:pt x="56" y="67"/>
                    </a:cubicBezTo>
                    <a:cubicBezTo>
                      <a:pt x="56" y="67"/>
                      <a:pt x="56" y="67"/>
                      <a:pt x="56" y="67"/>
                    </a:cubicBezTo>
                    <a:cubicBezTo>
                      <a:pt x="56" y="67"/>
                      <a:pt x="56" y="67"/>
                      <a:pt x="56" y="67"/>
                    </a:cubicBezTo>
                    <a:cubicBezTo>
                      <a:pt x="56" y="67"/>
                      <a:pt x="56" y="67"/>
                      <a:pt x="56" y="67"/>
                    </a:cubicBezTo>
                    <a:cubicBezTo>
                      <a:pt x="56" y="67"/>
                      <a:pt x="56" y="67"/>
                      <a:pt x="56" y="67"/>
                    </a:cubicBezTo>
                    <a:cubicBezTo>
                      <a:pt x="56" y="67"/>
                      <a:pt x="56" y="67"/>
                      <a:pt x="56" y="67"/>
                    </a:cubicBezTo>
                    <a:cubicBezTo>
                      <a:pt x="57" y="68"/>
                      <a:pt x="57" y="68"/>
                      <a:pt x="57" y="68"/>
                    </a:cubicBezTo>
                    <a:cubicBezTo>
                      <a:pt x="57" y="68"/>
                      <a:pt x="57" y="68"/>
                      <a:pt x="57" y="68"/>
                    </a:cubicBezTo>
                    <a:cubicBezTo>
                      <a:pt x="57" y="68"/>
                      <a:pt x="57" y="68"/>
                      <a:pt x="57" y="68"/>
                    </a:cubicBezTo>
                    <a:cubicBezTo>
                      <a:pt x="57" y="67"/>
                      <a:pt x="57" y="67"/>
                      <a:pt x="57" y="67"/>
                    </a:cubicBezTo>
                    <a:cubicBezTo>
                      <a:pt x="57" y="67"/>
                      <a:pt x="57" y="67"/>
                      <a:pt x="57" y="67"/>
                    </a:cubicBezTo>
                    <a:cubicBezTo>
                      <a:pt x="57" y="68"/>
                      <a:pt x="57" y="68"/>
                      <a:pt x="57" y="68"/>
                    </a:cubicBezTo>
                    <a:cubicBezTo>
                      <a:pt x="57" y="68"/>
                      <a:pt x="57" y="68"/>
                      <a:pt x="57" y="68"/>
                    </a:cubicBezTo>
                    <a:cubicBezTo>
                      <a:pt x="57" y="68"/>
                      <a:pt x="57" y="68"/>
                      <a:pt x="57" y="68"/>
                    </a:cubicBezTo>
                    <a:cubicBezTo>
                      <a:pt x="57" y="68"/>
                      <a:pt x="57" y="68"/>
                      <a:pt x="57" y="68"/>
                    </a:cubicBezTo>
                    <a:cubicBezTo>
                      <a:pt x="57" y="68"/>
                      <a:pt x="57" y="68"/>
                      <a:pt x="57" y="68"/>
                    </a:cubicBezTo>
                    <a:cubicBezTo>
                      <a:pt x="57" y="68"/>
                      <a:pt x="57" y="68"/>
                      <a:pt x="57" y="68"/>
                    </a:cubicBezTo>
                    <a:cubicBezTo>
                      <a:pt x="57" y="68"/>
                      <a:pt x="57" y="68"/>
                      <a:pt x="57" y="68"/>
                    </a:cubicBezTo>
                    <a:cubicBezTo>
                      <a:pt x="57" y="68"/>
                      <a:pt x="57" y="68"/>
                      <a:pt x="57" y="68"/>
                    </a:cubicBezTo>
                    <a:cubicBezTo>
                      <a:pt x="57" y="68"/>
                      <a:pt x="57" y="68"/>
                      <a:pt x="57" y="68"/>
                    </a:cubicBezTo>
                    <a:cubicBezTo>
                      <a:pt x="57" y="68"/>
                      <a:pt x="57" y="68"/>
                      <a:pt x="57" y="68"/>
                    </a:cubicBezTo>
                    <a:cubicBezTo>
                      <a:pt x="57" y="68"/>
                      <a:pt x="58" y="68"/>
                      <a:pt x="58" y="68"/>
                    </a:cubicBezTo>
                    <a:cubicBezTo>
                      <a:pt x="58" y="68"/>
                      <a:pt x="58" y="68"/>
                      <a:pt x="58" y="68"/>
                    </a:cubicBezTo>
                    <a:cubicBezTo>
                      <a:pt x="58" y="67"/>
                      <a:pt x="58" y="67"/>
                      <a:pt x="58" y="67"/>
                    </a:cubicBezTo>
                    <a:cubicBezTo>
                      <a:pt x="58" y="67"/>
                      <a:pt x="58" y="67"/>
                      <a:pt x="58" y="67"/>
                    </a:cubicBezTo>
                    <a:cubicBezTo>
                      <a:pt x="58" y="67"/>
                      <a:pt x="58" y="67"/>
                      <a:pt x="58" y="67"/>
                    </a:cubicBezTo>
                    <a:cubicBezTo>
                      <a:pt x="59" y="67"/>
                      <a:pt x="59" y="67"/>
                      <a:pt x="59" y="67"/>
                    </a:cubicBezTo>
                    <a:cubicBezTo>
                      <a:pt x="59" y="67"/>
                      <a:pt x="59" y="67"/>
                      <a:pt x="59" y="67"/>
                    </a:cubicBezTo>
                    <a:cubicBezTo>
                      <a:pt x="59" y="67"/>
                      <a:pt x="59" y="67"/>
                      <a:pt x="59" y="67"/>
                    </a:cubicBezTo>
                    <a:cubicBezTo>
                      <a:pt x="59" y="67"/>
                      <a:pt x="59" y="67"/>
                      <a:pt x="59" y="67"/>
                    </a:cubicBezTo>
                    <a:cubicBezTo>
                      <a:pt x="59" y="67"/>
                      <a:pt x="59" y="67"/>
                      <a:pt x="59" y="67"/>
                    </a:cubicBezTo>
                    <a:cubicBezTo>
                      <a:pt x="59" y="67"/>
                      <a:pt x="59" y="67"/>
                      <a:pt x="59" y="67"/>
                    </a:cubicBezTo>
                    <a:cubicBezTo>
                      <a:pt x="59" y="67"/>
                      <a:pt x="59" y="67"/>
                      <a:pt x="59" y="67"/>
                    </a:cubicBezTo>
                    <a:cubicBezTo>
                      <a:pt x="59" y="67"/>
                      <a:pt x="59" y="67"/>
                      <a:pt x="59" y="67"/>
                    </a:cubicBezTo>
                    <a:cubicBezTo>
                      <a:pt x="59" y="67"/>
                      <a:pt x="59" y="67"/>
                      <a:pt x="59" y="67"/>
                    </a:cubicBezTo>
                    <a:cubicBezTo>
                      <a:pt x="59" y="67"/>
                      <a:pt x="60" y="67"/>
                      <a:pt x="60" y="67"/>
                    </a:cubicBezTo>
                    <a:cubicBezTo>
                      <a:pt x="60" y="67"/>
                      <a:pt x="60" y="67"/>
                      <a:pt x="60" y="67"/>
                    </a:cubicBezTo>
                    <a:cubicBezTo>
                      <a:pt x="60" y="67"/>
                      <a:pt x="60" y="67"/>
                      <a:pt x="60" y="67"/>
                    </a:cubicBezTo>
                    <a:cubicBezTo>
                      <a:pt x="60" y="67"/>
                      <a:pt x="60" y="67"/>
                      <a:pt x="60" y="67"/>
                    </a:cubicBezTo>
                    <a:cubicBezTo>
                      <a:pt x="60" y="67"/>
                      <a:pt x="60" y="67"/>
                      <a:pt x="60" y="67"/>
                    </a:cubicBezTo>
                    <a:cubicBezTo>
                      <a:pt x="60" y="67"/>
                      <a:pt x="60" y="67"/>
                      <a:pt x="60" y="66"/>
                    </a:cubicBezTo>
                    <a:cubicBezTo>
                      <a:pt x="60" y="66"/>
                      <a:pt x="59" y="66"/>
                      <a:pt x="59" y="66"/>
                    </a:cubicBezTo>
                    <a:cubicBezTo>
                      <a:pt x="59" y="66"/>
                      <a:pt x="59" y="66"/>
                      <a:pt x="59" y="66"/>
                    </a:cubicBezTo>
                    <a:cubicBezTo>
                      <a:pt x="59" y="66"/>
                      <a:pt x="59" y="66"/>
                      <a:pt x="59" y="66"/>
                    </a:cubicBezTo>
                    <a:cubicBezTo>
                      <a:pt x="59" y="66"/>
                      <a:pt x="59" y="66"/>
                      <a:pt x="59" y="66"/>
                    </a:cubicBezTo>
                    <a:cubicBezTo>
                      <a:pt x="59" y="66"/>
                      <a:pt x="59" y="66"/>
                      <a:pt x="59" y="66"/>
                    </a:cubicBezTo>
                    <a:cubicBezTo>
                      <a:pt x="59" y="66"/>
                      <a:pt x="59" y="66"/>
                      <a:pt x="59" y="66"/>
                    </a:cubicBezTo>
                    <a:cubicBezTo>
                      <a:pt x="59" y="66"/>
                      <a:pt x="59" y="66"/>
                      <a:pt x="59" y="66"/>
                    </a:cubicBezTo>
                    <a:cubicBezTo>
                      <a:pt x="59" y="66"/>
                      <a:pt x="59" y="66"/>
                      <a:pt x="59" y="66"/>
                    </a:cubicBezTo>
                    <a:cubicBezTo>
                      <a:pt x="59" y="66"/>
                      <a:pt x="59" y="66"/>
                      <a:pt x="59" y="66"/>
                    </a:cubicBezTo>
                    <a:cubicBezTo>
                      <a:pt x="59" y="66"/>
                      <a:pt x="59" y="65"/>
                      <a:pt x="59" y="65"/>
                    </a:cubicBezTo>
                    <a:cubicBezTo>
                      <a:pt x="59" y="65"/>
                      <a:pt x="59" y="65"/>
                      <a:pt x="59" y="65"/>
                    </a:cubicBezTo>
                    <a:cubicBezTo>
                      <a:pt x="59" y="65"/>
                      <a:pt x="59" y="65"/>
                      <a:pt x="59" y="65"/>
                    </a:cubicBezTo>
                    <a:cubicBezTo>
                      <a:pt x="59" y="65"/>
                      <a:pt x="58" y="65"/>
                      <a:pt x="58" y="64"/>
                    </a:cubicBezTo>
                    <a:cubicBezTo>
                      <a:pt x="58" y="64"/>
                      <a:pt x="58" y="64"/>
                      <a:pt x="58" y="64"/>
                    </a:cubicBezTo>
                    <a:cubicBezTo>
                      <a:pt x="58" y="64"/>
                      <a:pt x="58" y="64"/>
                      <a:pt x="58" y="64"/>
                    </a:cubicBezTo>
                    <a:cubicBezTo>
                      <a:pt x="58" y="64"/>
                      <a:pt x="58" y="64"/>
                      <a:pt x="58" y="64"/>
                    </a:cubicBezTo>
                    <a:cubicBezTo>
                      <a:pt x="58" y="64"/>
                      <a:pt x="58" y="64"/>
                      <a:pt x="58" y="64"/>
                    </a:cubicBezTo>
                    <a:cubicBezTo>
                      <a:pt x="58" y="64"/>
                      <a:pt x="58" y="64"/>
                      <a:pt x="58" y="64"/>
                    </a:cubicBezTo>
                    <a:cubicBezTo>
                      <a:pt x="58" y="64"/>
                      <a:pt x="59" y="64"/>
                      <a:pt x="59" y="64"/>
                    </a:cubicBezTo>
                    <a:cubicBezTo>
                      <a:pt x="59" y="64"/>
                      <a:pt x="59" y="64"/>
                      <a:pt x="59" y="64"/>
                    </a:cubicBezTo>
                    <a:cubicBezTo>
                      <a:pt x="59" y="64"/>
                      <a:pt x="59" y="64"/>
                      <a:pt x="59" y="64"/>
                    </a:cubicBezTo>
                    <a:cubicBezTo>
                      <a:pt x="59" y="64"/>
                      <a:pt x="59" y="64"/>
                      <a:pt x="59" y="64"/>
                    </a:cubicBezTo>
                    <a:cubicBezTo>
                      <a:pt x="59" y="64"/>
                      <a:pt x="59" y="63"/>
                      <a:pt x="59" y="63"/>
                    </a:cubicBezTo>
                    <a:cubicBezTo>
                      <a:pt x="59" y="63"/>
                      <a:pt x="59" y="63"/>
                      <a:pt x="59" y="63"/>
                    </a:cubicBezTo>
                    <a:cubicBezTo>
                      <a:pt x="59" y="63"/>
                      <a:pt x="59" y="63"/>
                      <a:pt x="59" y="63"/>
                    </a:cubicBezTo>
                    <a:cubicBezTo>
                      <a:pt x="60" y="63"/>
                      <a:pt x="60" y="63"/>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2"/>
                      <a:pt x="60" y="62"/>
                      <a:pt x="60" y="61"/>
                    </a:cubicBezTo>
                    <a:cubicBezTo>
                      <a:pt x="60" y="61"/>
                      <a:pt x="60" y="61"/>
                      <a:pt x="60" y="61"/>
                    </a:cubicBezTo>
                    <a:cubicBezTo>
                      <a:pt x="60" y="61"/>
                      <a:pt x="60" y="61"/>
                      <a:pt x="60" y="61"/>
                    </a:cubicBezTo>
                    <a:cubicBezTo>
                      <a:pt x="60" y="61"/>
                      <a:pt x="60" y="61"/>
                      <a:pt x="60" y="61"/>
                    </a:cubicBezTo>
                    <a:cubicBezTo>
                      <a:pt x="60" y="61"/>
                      <a:pt x="60" y="61"/>
                      <a:pt x="60" y="61"/>
                    </a:cubicBezTo>
                    <a:cubicBezTo>
                      <a:pt x="60" y="61"/>
                      <a:pt x="60" y="60"/>
                      <a:pt x="60" y="60"/>
                    </a:cubicBezTo>
                    <a:cubicBezTo>
                      <a:pt x="60" y="60"/>
                      <a:pt x="60" y="60"/>
                      <a:pt x="60" y="60"/>
                    </a:cubicBezTo>
                    <a:cubicBezTo>
                      <a:pt x="60" y="60"/>
                      <a:pt x="60" y="60"/>
                      <a:pt x="60" y="60"/>
                    </a:cubicBezTo>
                    <a:cubicBezTo>
                      <a:pt x="60" y="60"/>
                      <a:pt x="60" y="61"/>
                      <a:pt x="60" y="61"/>
                    </a:cubicBezTo>
                    <a:cubicBezTo>
                      <a:pt x="60" y="61"/>
                      <a:pt x="60" y="61"/>
                      <a:pt x="60" y="61"/>
                    </a:cubicBezTo>
                    <a:cubicBezTo>
                      <a:pt x="60" y="61"/>
                      <a:pt x="60" y="61"/>
                      <a:pt x="60" y="61"/>
                    </a:cubicBezTo>
                    <a:cubicBezTo>
                      <a:pt x="60" y="61"/>
                      <a:pt x="60" y="61"/>
                      <a:pt x="60" y="61"/>
                    </a:cubicBezTo>
                    <a:cubicBezTo>
                      <a:pt x="60" y="61"/>
                      <a:pt x="61" y="61"/>
                      <a:pt x="61" y="61"/>
                    </a:cubicBezTo>
                    <a:cubicBezTo>
                      <a:pt x="61" y="61"/>
                      <a:pt x="61" y="60"/>
                      <a:pt x="61" y="60"/>
                    </a:cubicBezTo>
                    <a:cubicBezTo>
                      <a:pt x="61" y="60"/>
                      <a:pt x="61" y="60"/>
                      <a:pt x="61" y="60"/>
                    </a:cubicBezTo>
                    <a:cubicBezTo>
                      <a:pt x="61" y="60"/>
                      <a:pt x="61" y="60"/>
                      <a:pt x="61" y="60"/>
                    </a:cubicBezTo>
                    <a:cubicBezTo>
                      <a:pt x="61" y="60"/>
                      <a:pt x="61" y="60"/>
                      <a:pt x="61" y="60"/>
                    </a:cubicBezTo>
                    <a:cubicBezTo>
                      <a:pt x="61" y="60"/>
                      <a:pt x="61" y="60"/>
                      <a:pt x="61" y="60"/>
                    </a:cubicBezTo>
                    <a:cubicBezTo>
                      <a:pt x="61" y="60"/>
                      <a:pt x="61" y="60"/>
                      <a:pt x="61" y="60"/>
                    </a:cubicBezTo>
                    <a:cubicBezTo>
                      <a:pt x="61" y="60"/>
                      <a:pt x="61" y="60"/>
                      <a:pt x="61" y="60"/>
                    </a:cubicBezTo>
                    <a:cubicBezTo>
                      <a:pt x="61" y="59"/>
                      <a:pt x="61" y="59"/>
                      <a:pt x="61" y="59"/>
                    </a:cubicBezTo>
                    <a:cubicBezTo>
                      <a:pt x="61" y="59"/>
                      <a:pt x="61" y="59"/>
                      <a:pt x="61" y="59"/>
                    </a:cubicBezTo>
                    <a:cubicBezTo>
                      <a:pt x="61" y="59"/>
                      <a:pt x="61" y="59"/>
                      <a:pt x="61" y="59"/>
                    </a:cubicBezTo>
                    <a:cubicBezTo>
                      <a:pt x="61" y="59"/>
                      <a:pt x="61" y="59"/>
                      <a:pt x="61" y="59"/>
                    </a:cubicBezTo>
                    <a:cubicBezTo>
                      <a:pt x="61" y="59"/>
                      <a:pt x="61" y="59"/>
                      <a:pt x="61" y="59"/>
                    </a:cubicBezTo>
                    <a:cubicBezTo>
                      <a:pt x="61" y="59"/>
                      <a:pt x="61" y="59"/>
                      <a:pt x="61" y="59"/>
                    </a:cubicBezTo>
                    <a:cubicBezTo>
                      <a:pt x="61" y="59"/>
                      <a:pt x="61" y="59"/>
                      <a:pt x="61" y="59"/>
                    </a:cubicBezTo>
                    <a:cubicBezTo>
                      <a:pt x="62" y="59"/>
                      <a:pt x="62" y="59"/>
                      <a:pt x="62" y="59"/>
                    </a:cubicBezTo>
                    <a:cubicBezTo>
                      <a:pt x="62" y="59"/>
                      <a:pt x="62" y="59"/>
                      <a:pt x="62" y="58"/>
                    </a:cubicBezTo>
                    <a:cubicBezTo>
                      <a:pt x="62" y="58"/>
                      <a:pt x="62" y="58"/>
                      <a:pt x="62" y="58"/>
                    </a:cubicBezTo>
                    <a:cubicBezTo>
                      <a:pt x="62" y="58"/>
                      <a:pt x="62" y="58"/>
                      <a:pt x="62" y="58"/>
                    </a:cubicBezTo>
                    <a:cubicBezTo>
                      <a:pt x="62" y="58"/>
                      <a:pt x="62" y="58"/>
                      <a:pt x="62" y="58"/>
                    </a:cubicBezTo>
                    <a:cubicBezTo>
                      <a:pt x="62" y="58"/>
                      <a:pt x="62" y="58"/>
                      <a:pt x="62" y="58"/>
                    </a:cubicBezTo>
                    <a:cubicBezTo>
                      <a:pt x="62" y="58"/>
                      <a:pt x="62" y="59"/>
                      <a:pt x="62" y="59"/>
                    </a:cubicBezTo>
                    <a:cubicBezTo>
                      <a:pt x="62" y="59"/>
                      <a:pt x="62" y="59"/>
                      <a:pt x="62" y="58"/>
                    </a:cubicBezTo>
                    <a:cubicBezTo>
                      <a:pt x="62" y="58"/>
                      <a:pt x="62" y="58"/>
                      <a:pt x="62" y="58"/>
                    </a:cubicBezTo>
                    <a:cubicBezTo>
                      <a:pt x="62" y="58"/>
                      <a:pt x="63" y="58"/>
                      <a:pt x="63" y="58"/>
                    </a:cubicBezTo>
                    <a:cubicBezTo>
                      <a:pt x="63" y="58"/>
                      <a:pt x="63" y="58"/>
                      <a:pt x="63" y="58"/>
                    </a:cubicBezTo>
                    <a:cubicBezTo>
                      <a:pt x="63" y="58"/>
                      <a:pt x="63" y="58"/>
                      <a:pt x="63" y="58"/>
                    </a:cubicBezTo>
                    <a:cubicBezTo>
                      <a:pt x="63" y="58"/>
                      <a:pt x="63" y="58"/>
                      <a:pt x="64" y="58"/>
                    </a:cubicBezTo>
                    <a:cubicBezTo>
                      <a:pt x="64" y="57"/>
                      <a:pt x="64" y="57"/>
                      <a:pt x="64" y="57"/>
                    </a:cubicBezTo>
                    <a:cubicBezTo>
                      <a:pt x="64" y="57"/>
                      <a:pt x="64" y="57"/>
                      <a:pt x="64" y="57"/>
                    </a:cubicBezTo>
                    <a:cubicBezTo>
                      <a:pt x="64" y="58"/>
                      <a:pt x="64" y="58"/>
                      <a:pt x="64" y="58"/>
                    </a:cubicBezTo>
                    <a:cubicBezTo>
                      <a:pt x="64" y="58"/>
                      <a:pt x="64" y="58"/>
                      <a:pt x="64" y="58"/>
                    </a:cubicBezTo>
                    <a:cubicBezTo>
                      <a:pt x="64" y="58"/>
                      <a:pt x="64" y="58"/>
                      <a:pt x="64" y="58"/>
                    </a:cubicBezTo>
                    <a:cubicBezTo>
                      <a:pt x="64" y="58"/>
                      <a:pt x="64" y="58"/>
                      <a:pt x="64" y="58"/>
                    </a:cubicBezTo>
                    <a:cubicBezTo>
                      <a:pt x="64" y="58"/>
                      <a:pt x="64" y="58"/>
                      <a:pt x="63" y="58"/>
                    </a:cubicBezTo>
                    <a:cubicBezTo>
                      <a:pt x="63" y="58"/>
                      <a:pt x="63" y="58"/>
                      <a:pt x="63" y="58"/>
                    </a:cubicBezTo>
                    <a:cubicBezTo>
                      <a:pt x="63" y="58"/>
                      <a:pt x="63" y="58"/>
                      <a:pt x="63" y="58"/>
                    </a:cubicBezTo>
                    <a:cubicBezTo>
                      <a:pt x="63" y="58"/>
                      <a:pt x="63" y="58"/>
                      <a:pt x="63" y="58"/>
                    </a:cubicBezTo>
                    <a:cubicBezTo>
                      <a:pt x="63" y="58"/>
                      <a:pt x="63" y="58"/>
                      <a:pt x="63" y="58"/>
                    </a:cubicBezTo>
                    <a:cubicBezTo>
                      <a:pt x="63" y="58"/>
                      <a:pt x="64" y="58"/>
                      <a:pt x="64" y="58"/>
                    </a:cubicBezTo>
                    <a:cubicBezTo>
                      <a:pt x="64" y="58"/>
                      <a:pt x="64" y="58"/>
                      <a:pt x="64" y="58"/>
                    </a:cubicBezTo>
                    <a:cubicBezTo>
                      <a:pt x="64" y="58"/>
                      <a:pt x="63" y="58"/>
                      <a:pt x="63" y="58"/>
                    </a:cubicBezTo>
                    <a:cubicBezTo>
                      <a:pt x="63" y="58"/>
                      <a:pt x="63" y="58"/>
                      <a:pt x="64" y="58"/>
                    </a:cubicBezTo>
                    <a:cubicBezTo>
                      <a:pt x="64" y="58"/>
                      <a:pt x="64" y="58"/>
                      <a:pt x="64" y="58"/>
                    </a:cubicBezTo>
                    <a:cubicBezTo>
                      <a:pt x="64" y="58"/>
                      <a:pt x="64" y="58"/>
                      <a:pt x="64" y="58"/>
                    </a:cubicBezTo>
                    <a:cubicBezTo>
                      <a:pt x="64" y="58"/>
                      <a:pt x="64" y="58"/>
                      <a:pt x="64" y="58"/>
                    </a:cubicBezTo>
                    <a:cubicBezTo>
                      <a:pt x="64" y="58"/>
                      <a:pt x="64" y="58"/>
                      <a:pt x="64" y="58"/>
                    </a:cubicBezTo>
                    <a:cubicBezTo>
                      <a:pt x="64" y="58"/>
                      <a:pt x="64" y="59"/>
                      <a:pt x="64" y="59"/>
                    </a:cubicBezTo>
                    <a:cubicBezTo>
                      <a:pt x="64" y="59"/>
                      <a:pt x="64" y="59"/>
                      <a:pt x="64" y="59"/>
                    </a:cubicBezTo>
                    <a:cubicBezTo>
                      <a:pt x="64" y="59"/>
                      <a:pt x="64" y="59"/>
                      <a:pt x="64" y="59"/>
                    </a:cubicBezTo>
                    <a:cubicBezTo>
                      <a:pt x="64" y="59"/>
                      <a:pt x="64" y="59"/>
                      <a:pt x="64" y="59"/>
                    </a:cubicBezTo>
                    <a:cubicBezTo>
                      <a:pt x="64" y="59"/>
                      <a:pt x="65" y="59"/>
                      <a:pt x="65" y="59"/>
                    </a:cubicBezTo>
                    <a:cubicBezTo>
                      <a:pt x="65" y="59"/>
                      <a:pt x="65" y="59"/>
                      <a:pt x="65" y="59"/>
                    </a:cubicBezTo>
                    <a:cubicBezTo>
                      <a:pt x="65" y="59"/>
                      <a:pt x="65" y="59"/>
                      <a:pt x="65" y="59"/>
                    </a:cubicBezTo>
                    <a:cubicBezTo>
                      <a:pt x="65" y="59"/>
                      <a:pt x="65" y="59"/>
                      <a:pt x="65" y="59"/>
                    </a:cubicBezTo>
                    <a:cubicBezTo>
                      <a:pt x="65" y="59"/>
                      <a:pt x="65" y="59"/>
                      <a:pt x="65" y="59"/>
                    </a:cubicBezTo>
                    <a:cubicBezTo>
                      <a:pt x="65" y="59"/>
                      <a:pt x="65" y="59"/>
                      <a:pt x="65" y="59"/>
                    </a:cubicBezTo>
                    <a:cubicBezTo>
                      <a:pt x="65" y="59"/>
                      <a:pt x="65" y="59"/>
                      <a:pt x="65" y="59"/>
                    </a:cubicBezTo>
                    <a:cubicBezTo>
                      <a:pt x="65" y="59"/>
                      <a:pt x="65" y="59"/>
                      <a:pt x="65" y="59"/>
                    </a:cubicBezTo>
                    <a:cubicBezTo>
                      <a:pt x="65" y="59"/>
                      <a:pt x="65" y="59"/>
                      <a:pt x="65" y="59"/>
                    </a:cubicBezTo>
                    <a:cubicBezTo>
                      <a:pt x="65" y="59"/>
                      <a:pt x="65" y="59"/>
                      <a:pt x="65" y="59"/>
                    </a:cubicBezTo>
                    <a:cubicBezTo>
                      <a:pt x="65" y="59"/>
                      <a:pt x="65" y="59"/>
                      <a:pt x="65" y="59"/>
                    </a:cubicBezTo>
                    <a:cubicBezTo>
                      <a:pt x="65" y="59"/>
                      <a:pt x="65" y="59"/>
                      <a:pt x="65" y="59"/>
                    </a:cubicBezTo>
                    <a:cubicBezTo>
                      <a:pt x="65" y="59"/>
                      <a:pt x="65" y="59"/>
                      <a:pt x="65" y="59"/>
                    </a:cubicBezTo>
                    <a:cubicBezTo>
                      <a:pt x="65" y="59"/>
                      <a:pt x="65" y="59"/>
                      <a:pt x="64" y="59"/>
                    </a:cubicBezTo>
                    <a:cubicBezTo>
                      <a:pt x="64" y="59"/>
                      <a:pt x="64" y="59"/>
                      <a:pt x="64" y="59"/>
                    </a:cubicBezTo>
                    <a:cubicBezTo>
                      <a:pt x="64" y="60"/>
                      <a:pt x="65" y="60"/>
                      <a:pt x="65" y="60"/>
                    </a:cubicBezTo>
                    <a:cubicBezTo>
                      <a:pt x="65" y="60"/>
                      <a:pt x="65" y="60"/>
                      <a:pt x="65" y="60"/>
                    </a:cubicBezTo>
                    <a:cubicBezTo>
                      <a:pt x="65" y="60"/>
                      <a:pt x="65" y="60"/>
                      <a:pt x="65" y="60"/>
                    </a:cubicBezTo>
                    <a:cubicBezTo>
                      <a:pt x="65" y="60"/>
                      <a:pt x="65" y="60"/>
                      <a:pt x="65" y="60"/>
                    </a:cubicBezTo>
                    <a:cubicBezTo>
                      <a:pt x="65" y="60"/>
                      <a:pt x="65" y="60"/>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5" y="61"/>
                      <a:pt x="65" y="61"/>
                      <a:pt x="65" y="61"/>
                    </a:cubicBezTo>
                    <a:cubicBezTo>
                      <a:pt x="65" y="61"/>
                      <a:pt x="66" y="61"/>
                      <a:pt x="66" y="61"/>
                    </a:cubicBezTo>
                    <a:cubicBezTo>
                      <a:pt x="66" y="61"/>
                      <a:pt x="66" y="61"/>
                      <a:pt x="66" y="61"/>
                    </a:cubicBezTo>
                    <a:cubicBezTo>
                      <a:pt x="66" y="61"/>
                      <a:pt x="66" y="61"/>
                      <a:pt x="66" y="61"/>
                    </a:cubicBezTo>
                    <a:cubicBezTo>
                      <a:pt x="66" y="61"/>
                      <a:pt x="66" y="61"/>
                      <a:pt x="66" y="61"/>
                    </a:cubicBezTo>
                    <a:cubicBezTo>
                      <a:pt x="66" y="61"/>
                      <a:pt x="66" y="61"/>
                      <a:pt x="66" y="61"/>
                    </a:cubicBezTo>
                    <a:cubicBezTo>
                      <a:pt x="66" y="61"/>
                      <a:pt x="66" y="61"/>
                      <a:pt x="67" y="61"/>
                    </a:cubicBezTo>
                    <a:cubicBezTo>
                      <a:pt x="67" y="61"/>
                      <a:pt x="67" y="61"/>
                      <a:pt x="67" y="61"/>
                    </a:cubicBezTo>
                    <a:cubicBezTo>
                      <a:pt x="67" y="61"/>
                      <a:pt x="67" y="61"/>
                      <a:pt x="67" y="61"/>
                    </a:cubicBezTo>
                    <a:cubicBezTo>
                      <a:pt x="67" y="61"/>
                      <a:pt x="67" y="61"/>
                      <a:pt x="67" y="61"/>
                    </a:cubicBezTo>
                    <a:cubicBezTo>
                      <a:pt x="67" y="61"/>
                      <a:pt x="67" y="61"/>
                      <a:pt x="67" y="61"/>
                    </a:cubicBezTo>
                    <a:cubicBezTo>
                      <a:pt x="67" y="61"/>
                      <a:pt x="67" y="61"/>
                      <a:pt x="67" y="61"/>
                    </a:cubicBezTo>
                    <a:cubicBezTo>
                      <a:pt x="67" y="61"/>
                      <a:pt x="67" y="61"/>
                      <a:pt x="67" y="61"/>
                    </a:cubicBezTo>
                    <a:cubicBezTo>
                      <a:pt x="67" y="61"/>
                      <a:pt x="67" y="60"/>
                      <a:pt x="67" y="60"/>
                    </a:cubicBezTo>
                    <a:cubicBezTo>
                      <a:pt x="67" y="60"/>
                      <a:pt x="67" y="60"/>
                      <a:pt x="67" y="60"/>
                    </a:cubicBezTo>
                    <a:cubicBezTo>
                      <a:pt x="67" y="60"/>
                      <a:pt x="68" y="60"/>
                      <a:pt x="68" y="60"/>
                    </a:cubicBezTo>
                    <a:cubicBezTo>
                      <a:pt x="68" y="60"/>
                      <a:pt x="68" y="60"/>
                      <a:pt x="68" y="60"/>
                    </a:cubicBezTo>
                    <a:cubicBezTo>
                      <a:pt x="68" y="60"/>
                      <a:pt x="68" y="60"/>
                      <a:pt x="68" y="60"/>
                    </a:cubicBezTo>
                    <a:cubicBezTo>
                      <a:pt x="68" y="60"/>
                      <a:pt x="68" y="60"/>
                      <a:pt x="68" y="60"/>
                    </a:cubicBezTo>
                    <a:cubicBezTo>
                      <a:pt x="68" y="60"/>
                      <a:pt x="68" y="60"/>
                      <a:pt x="68" y="60"/>
                    </a:cubicBezTo>
                    <a:cubicBezTo>
                      <a:pt x="68" y="60"/>
                      <a:pt x="68" y="60"/>
                      <a:pt x="68" y="60"/>
                    </a:cubicBezTo>
                    <a:cubicBezTo>
                      <a:pt x="68" y="60"/>
                      <a:pt x="68" y="60"/>
                      <a:pt x="68" y="60"/>
                    </a:cubicBezTo>
                    <a:cubicBezTo>
                      <a:pt x="68" y="60"/>
                      <a:pt x="68" y="60"/>
                      <a:pt x="68" y="60"/>
                    </a:cubicBezTo>
                    <a:cubicBezTo>
                      <a:pt x="68" y="60"/>
                      <a:pt x="68" y="60"/>
                      <a:pt x="68" y="60"/>
                    </a:cubicBezTo>
                    <a:cubicBezTo>
                      <a:pt x="68" y="60"/>
                      <a:pt x="68" y="60"/>
                      <a:pt x="69" y="60"/>
                    </a:cubicBezTo>
                    <a:cubicBezTo>
                      <a:pt x="69" y="60"/>
                      <a:pt x="69" y="60"/>
                      <a:pt x="69" y="60"/>
                    </a:cubicBezTo>
                    <a:cubicBezTo>
                      <a:pt x="69" y="60"/>
                      <a:pt x="68" y="60"/>
                      <a:pt x="68" y="60"/>
                    </a:cubicBezTo>
                    <a:cubicBezTo>
                      <a:pt x="68" y="60"/>
                      <a:pt x="68" y="60"/>
                      <a:pt x="68" y="59"/>
                    </a:cubicBezTo>
                    <a:cubicBezTo>
                      <a:pt x="68" y="59"/>
                      <a:pt x="68" y="59"/>
                      <a:pt x="68" y="59"/>
                    </a:cubicBezTo>
                    <a:cubicBezTo>
                      <a:pt x="68" y="59"/>
                      <a:pt x="68" y="60"/>
                      <a:pt x="68" y="60"/>
                    </a:cubicBezTo>
                    <a:cubicBezTo>
                      <a:pt x="68" y="60"/>
                      <a:pt x="68" y="60"/>
                      <a:pt x="68" y="60"/>
                    </a:cubicBezTo>
                    <a:cubicBezTo>
                      <a:pt x="68" y="60"/>
                      <a:pt x="68" y="60"/>
                      <a:pt x="68" y="60"/>
                    </a:cubicBezTo>
                    <a:cubicBezTo>
                      <a:pt x="68" y="60"/>
                      <a:pt x="68" y="60"/>
                      <a:pt x="68" y="60"/>
                    </a:cubicBezTo>
                    <a:cubicBezTo>
                      <a:pt x="68" y="60"/>
                      <a:pt x="68" y="60"/>
                      <a:pt x="68" y="60"/>
                    </a:cubicBezTo>
                    <a:cubicBezTo>
                      <a:pt x="67" y="60"/>
                      <a:pt x="67" y="60"/>
                      <a:pt x="67" y="60"/>
                    </a:cubicBezTo>
                    <a:cubicBezTo>
                      <a:pt x="67" y="60"/>
                      <a:pt x="67" y="60"/>
                      <a:pt x="67" y="60"/>
                    </a:cubicBezTo>
                    <a:cubicBezTo>
                      <a:pt x="67" y="60"/>
                      <a:pt x="67" y="60"/>
                      <a:pt x="67" y="60"/>
                    </a:cubicBezTo>
                    <a:cubicBezTo>
                      <a:pt x="67" y="60"/>
                      <a:pt x="67" y="60"/>
                      <a:pt x="67" y="60"/>
                    </a:cubicBezTo>
                    <a:cubicBezTo>
                      <a:pt x="67" y="60"/>
                      <a:pt x="67" y="60"/>
                      <a:pt x="67" y="60"/>
                    </a:cubicBezTo>
                    <a:cubicBezTo>
                      <a:pt x="67" y="60"/>
                      <a:pt x="67" y="60"/>
                      <a:pt x="67" y="60"/>
                    </a:cubicBezTo>
                    <a:cubicBezTo>
                      <a:pt x="67" y="60"/>
                      <a:pt x="67" y="60"/>
                      <a:pt x="67" y="60"/>
                    </a:cubicBezTo>
                    <a:cubicBezTo>
                      <a:pt x="67" y="60"/>
                      <a:pt x="67" y="60"/>
                      <a:pt x="67" y="60"/>
                    </a:cubicBezTo>
                    <a:cubicBezTo>
                      <a:pt x="67" y="59"/>
                      <a:pt x="67" y="59"/>
                      <a:pt x="66" y="59"/>
                    </a:cubicBezTo>
                    <a:cubicBezTo>
                      <a:pt x="66" y="59"/>
                      <a:pt x="66" y="59"/>
                      <a:pt x="66" y="59"/>
                    </a:cubicBezTo>
                    <a:cubicBezTo>
                      <a:pt x="66" y="59"/>
                      <a:pt x="66" y="59"/>
                      <a:pt x="66" y="59"/>
                    </a:cubicBezTo>
                    <a:cubicBezTo>
                      <a:pt x="66" y="59"/>
                      <a:pt x="66" y="59"/>
                      <a:pt x="66" y="59"/>
                    </a:cubicBezTo>
                    <a:cubicBezTo>
                      <a:pt x="66" y="59"/>
                      <a:pt x="66" y="59"/>
                      <a:pt x="66" y="59"/>
                    </a:cubicBezTo>
                    <a:cubicBezTo>
                      <a:pt x="66" y="59"/>
                      <a:pt x="66" y="59"/>
                      <a:pt x="66" y="59"/>
                    </a:cubicBezTo>
                    <a:cubicBezTo>
                      <a:pt x="66" y="59"/>
                      <a:pt x="66" y="59"/>
                      <a:pt x="66" y="59"/>
                    </a:cubicBezTo>
                    <a:cubicBezTo>
                      <a:pt x="66" y="59"/>
                      <a:pt x="66" y="59"/>
                      <a:pt x="66" y="59"/>
                    </a:cubicBezTo>
                    <a:cubicBezTo>
                      <a:pt x="66" y="59"/>
                      <a:pt x="66" y="59"/>
                      <a:pt x="66" y="58"/>
                    </a:cubicBezTo>
                    <a:cubicBezTo>
                      <a:pt x="66" y="58"/>
                      <a:pt x="66" y="58"/>
                      <a:pt x="66" y="58"/>
                    </a:cubicBezTo>
                    <a:cubicBezTo>
                      <a:pt x="66" y="58"/>
                      <a:pt x="66" y="58"/>
                      <a:pt x="66" y="58"/>
                    </a:cubicBezTo>
                    <a:cubicBezTo>
                      <a:pt x="66" y="58"/>
                      <a:pt x="66" y="58"/>
                      <a:pt x="66" y="58"/>
                    </a:cubicBezTo>
                    <a:cubicBezTo>
                      <a:pt x="66" y="58"/>
                      <a:pt x="66" y="58"/>
                      <a:pt x="66" y="58"/>
                    </a:cubicBezTo>
                    <a:cubicBezTo>
                      <a:pt x="66" y="58"/>
                      <a:pt x="66" y="58"/>
                      <a:pt x="66" y="58"/>
                    </a:cubicBezTo>
                    <a:cubicBezTo>
                      <a:pt x="66" y="58"/>
                      <a:pt x="66" y="58"/>
                      <a:pt x="66" y="58"/>
                    </a:cubicBezTo>
                    <a:cubicBezTo>
                      <a:pt x="66" y="58"/>
                      <a:pt x="66" y="58"/>
                      <a:pt x="66" y="58"/>
                    </a:cubicBezTo>
                    <a:cubicBezTo>
                      <a:pt x="66" y="58"/>
                      <a:pt x="66" y="58"/>
                      <a:pt x="66" y="58"/>
                    </a:cubicBezTo>
                    <a:cubicBezTo>
                      <a:pt x="66" y="58"/>
                      <a:pt x="66" y="58"/>
                      <a:pt x="66" y="58"/>
                    </a:cubicBezTo>
                    <a:cubicBezTo>
                      <a:pt x="66" y="58"/>
                      <a:pt x="66" y="58"/>
                      <a:pt x="66" y="58"/>
                    </a:cubicBezTo>
                    <a:cubicBezTo>
                      <a:pt x="67" y="58"/>
                      <a:pt x="67" y="58"/>
                      <a:pt x="67" y="58"/>
                    </a:cubicBezTo>
                    <a:cubicBezTo>
                      <a:pt x="67" y="58"/>
                      <a:pt x="67" y="58"/>
                      <a:pt x="67" y="58"/>
                    </a:cubicBezTo>
                    <a:cubicBezTo>
                      <a:pt x="67" y="58"/>
                      <a:pt x="67" y="58"/>
                      <a:pt x="67" y="58"/>
                    </a:cubicBezTo>
                    <a:cubicBezTo>
                      <a:pt x="67" y="58"/>
                      <a:pt x="67" y="58"/>
                      <a:pt x="67" y="58"/>
                    </a:cubicBezTo>
                    <a:cubicBezTo>
                      <a:pt x="67" y="58"/>
                      <a:pt x="67" y="58"/>
                      <a:pt x="67" y="58"/>
                    </a:cubicBezTo>
                    <a:cubicBezTo>
                      <a:pt x="67" y="58"/>
                      <a:pt x="67" y="58"/>
                      <a:pt x="67" y="58"/>
                    </a:cubicBezTo>
                    <a:cubicBezTo>
                      <a:pt x="67" y="58"/>
                      <a:pt x="67" y="58"/>
                      <a:pt x="67" y="58"/>
                    </a:cubicBezTo>
                    <a:cubicBezTo>
                      <a:pt x="67" y="58"/>
                      <a:pt x="67" y="58"/>
                      <a:pt x="67" y="58"/>
                    </a:cubicBezTo>
                    <a:cubicBezTo>
                      <a:pt x="67" y="58"/>
                      <a:pt x="67" y="58"/>
                      <a:pt x="67" y="58"/>
                    </a:cubicBezTo>
                    <a:cubicBezTo>
                      <a:pt x="67" y="58"/>
                      <a:pt x="67" y="58"/>
                      <a:pt x="67" y="58"/>
                    </a:cubicBezTo>
                    <a:cubicBezTo>
                      <a:pt x="67" y="58"/>
                      <a:pt x="67" y="58"/>
                      <a:pt x="67" y="58"/>
                    </a:cubicBezTo>
                    <a:cubicBezTo>
                      <a:pt x="67" y="58"/>
                      <a:pt x="67" y="58"/>
                      <a:pt x="67" y="58"/>
                    </a:cubicBezTo>
                    <a:cubicBezTo>
                      <a:pt x="67" y="58"/>
                      <a:pt x="67" y="58"/>
                      <a:pt x="67" y="58"/>
                    </a:cubicBezTo>
                    <a:cubicBezTo>
                      <a:pt x="67" y="58"/>
                      <a:pt x="67" y="58"/>
                      <a:pt x="67" y="58"/>
                    </a:cubicBezTo>
                    <a:cubicBezTo>
                      <a:pt x="68" y="58"/>
                      <a:pt x="68" y="58"/>
                      <a:pt x="68" y="58"/>
                    </a:cubicBezTo>
                    <a:cubicBezTo>
                      <a:pt x="68" y="58"/>
                      <a:pt x="68" y="58"/>
                      <a:pt x="68" y="58"/>
                    </a:cubicBezTo>
                    <a:cubicBezTo>
                      <a:pt x="68" y="58"/>
                      <a:pt x="68" y="58"/>
                      <a:pt x="68" y="58"/>
                    </a:cubicBezTo>
                    <a:cubicBezTo>
                      <a:pt x="68" y="58"/>
                      <a:pt x="68" y="58"/>
                      <a:pt x="68" y="58"/>
                    </a:cubicBezTo>
                    <a:cubicBezTo>
                      <a:pt x="68" y="58"/>
                      <a:pt x="68" y="58"/>
                      <a:pt x="68" y="58"/>
                    </a:cubicBezTo>
                    <a:cubicBezTo>
                      <a:pt x="68" y="58"/>
                      <a:pt x="68" y="58"/>
                      <a:pt x="68" y="58"/>
                    </a:cubicBezTo>
                    <a:cubicBezTo>
                      <a:pt x="68" y="58"/>
                      <a:pt x="68" y="58"/>
                      <a:pt x="68" y="58"/>
                    </a:cubicBezTo>
                    <a:cubicBezTo>
                      <a:pt x="68" y="58"/>
                      <a:pt x="68" y="58"/>
                      <a:pt x="68" y="58"/>
                    </a:cubicBezTo>
                    <a:cubicBezTo>
                      <a:pt x="68" y="58"/>
                      <a:pt x="68" y="58"/>
                      <a:pt x="68" y="58"/>
                    </a:cubicBezTo>
                    <a:cubicBezTo>
                      <a:pt x="68" y="58"/>
                      <a:pt x="68" y="58"/>
                      <a:pt x="68" y="58"/>
                    </a:cubicBezTo>
                    <a:cubicBezTo>
                      <a:pt x="68" y="58"/>
                      <a:pt x="68" y="58"/>
                      <a:pt x="68" y="58"/>
                    </a:cubicBezTo>
                    <a:cubicBezTo>
                      <a:pt x="68" y="58"/>
                      <a:pt x="69" y="58"/>
                      <a:pt x="69" y="58"/>
                    </a:cubicBezTo>
                    <a:cubicBezTo>
                      <a:pt x="69" y="58"/>
                      <a:pt x="69" y="57"/>
                      <a:pt x="69" y="57"/>
                    </a:cubicBezTo>
                    <a:cubicBezTo>
                      <a:pt x="69" y="57"/>
                      <a:pt x="69" y="57"/>
                      <a:pt x="69" y="57"/>
                    </a:cubicBezTo>
                    <a:cubicBezTo>
                      <a:pt x="69" y="57"/>
                      <a:pt x="69" y="57"/>
                      <a:pt x="69" y="57"/>
                    </a:cubicBezTo>
                    <a:cubicBezTo>
                      <a:pt x="70" y="57"/>
                      <a:pt x="70" y="57"/>
                      <a:pt x="70" y="57"/>
                    </a:cubicBezTo>
                    <a:cubicBezTo>
                      <a:pt x="70" y="57"/>
                      <a:pt x="70" y="57"/>
                      <a:pt x="70" y="57"/>
                    </a:cubicBezTo>
                    <a:cubicBezTo>
                      <a:pt x="70" y="57"/>
                      <a:pt x="70" y="57"/>
                      <a:pt x="70" y="57"/>
                    </a:cubicBezTo>
                    <a:cubicBezTo>
                      <a:pt x="70" y="57"/>
                      <a:pt x="70" y="57"/>
                      <a:pt x="70" y="57"/>
                    </a:cubicBezTo>
                    <a:cubicBezTo>
                      <a:pt x="70" y="57"/>
                      <a:pt x="70" y="57"/>
                      <a:pt x="70" y="57"/>
                    </a:cubicBezTo>
                    <a:cubicBezTo>
                      <a:pt x="70" y="57"/>
                      <a:pt x="70" y="57"/>
                      <a:pt x="70" y="57"/>
                    </a:cubicBezTo>
                    <a:cubicBezTo>
                      <a:pt x="70" y="57"/>
                      <a:pt x="71" y="57"/>
                      <a:pt x="71" y="57"/>
                    </a:cubicBezTo>
                    <a:cubicBezTo>
                      <a:pt x="71" y="57"/>
                      <a:pt x="71" y="57"/>
                      <a:pt x="71" y="57"/>
                    </a:cubicBezTo>
                    <a:cubicBezTo>
                      <a:pt x="71" y="57"/>
                      <a:pt x="71" y="57"/>
                      <a:pt x="71" y="57"/>
                    </a:cubicBezTo>
                    <a:cubicBezTo>
                      <a:pt x="71" y="57"/>
                      <a:pt x="71" y="57"/>
                      <a:pt x="71" y="57"/>
                    </a:cubicBezTo>
                    <a:cubicBezTo>
                      <a:pt x="71" y="57"/>
                      <a:pt x="71" y="57"/>
                      <a:pt x="71" y="57"/>
                    </a:cubicBezTo>
                    <a:cubicBezTo>
                      <a:pt x="71" y="57"/>
                      <a:pt x="71" y="57"/>
                      <a:pt x="71" y="57"/>
                    </a:cubicBezTo>
                    <a:cubicBezTo>
                      <a:pt x="71" y="57"/>
                      <a:pt x="71" y="57"/>
                      <a:pt x="71" y="57"/>
                    </a:cubicBezTo>
                    <a:cubicBezTo>
                      <a:pt x="71" y="57"/>
                      <a:pt x="71" y="57"/>
                      <a:pt x="71" y="57"/>
                    </a:cubicBezTo>
                    <a:cubicBezTo>
                      <a:pt x="71" y="57"/>
                      <a:pt x="71" y="57"/>
                      <a:pt x="71" y="57"/>
                    </a:cubicBezTo>
                    <a:cubicBezTo>
                      <a:pt x="71" y="57"/>
                      <a:pt x="71" y="57"/>
                      <a:pt x="71" y="57"/>
                    </a:cubicBezTo>
                    <a:cubicBezTo>
                      <a:pt x="71" y="57"/>
                      <a:pt x="71" y="57"/>
                      <a:pt x="71" y="57"/>
                    </a:cubicBezTo>
                    <a:cubicBezTo>
                      <a:pt x="71" y="57"/>
                      <a:pt x="71" y="57"/>
                      <a:pt x="71" y="57"/>
                    </a:cubicBezTo>
                    <a:cubicBezTo>
                      <a:pt x="71" y="57"/>
                      <a:pt x="71" y="57"/>
                      <a:pt x="71" y="57"/>
                    </a:cubicBezTo>
                    <a:cubicBezTo>
                      <a:pt x="71" y="57"/>
                      <a:pt x="71" y="57"/>
                      <a:pt x="71" y="57"/>
                    </a:cubicBezTo>
                    <a:cubicBezTo>
                      <a:pt x="71" y="57"/>
                      <a:pt x="71" y="57"/>
                      <a:pt x="71" y="58"/>
                    </a:cubicBezTo>
                    <a:cubicBezTo>
                      <a:pt x="71" y="58"/>
                      <a:pt x="71" y="58"/>
                      <a:pt x="71" y="58"/>
                    </a:cubicBezTo>
                    <a:cubicBezTo>
                      <a:pt x="71" y="58"/>
                      <a:pt x="71" y="58"/>
                      <a:pt x="71" y="58"/>
                    </a:cubicBezTo>
                    <a:cubicBezTo>
                      <a:pt x="71" y="58"/>
                      <a:pt x="71" y="58"/>
                      <a:pt x="71" y="58"/>
                    </a:cubicBezTo>
                    <a:cubicBezTo>
                      <a:pt x="71" y="58"/>
                      <a:pt x="71" y="58"/>
                      <a:pt x="70" y="58"/>
                    </a:cubicBezTo>
                    <a:cubicBezTo>
                      <a:pt x="70" y="58"/>
                      <a:pt x="70" y="58"/>
                      <a:pt x="70" y="58"/>
                    </a:cubicBezTo>
                    <a:cubicBezTo>
                      <a:pt x="70" y="58"/>
                      <a:pt x="70" y="58"/>
                      <a:pt x="70" y="58"/>
                    </a:cubicBezTo>
                    <a:cubicBezTo>
                      <a:pt x="70" y="58"/>
                      <a:pt x="70" y="58"/>
                      <a:pt x="70" y="58"/>
                    </a:cubicBezTo>
                    <a:cubicBezTo>
                      <a:pt x="70" y="58"/>
                      <a:pt x="70" y="58"/>
                      <a:pt x="70" y="58"/>
                    </a:cubicBezTo>
                    <a:cubicBezTo>
                      <a:pt x="70" y="58"/>
                      <a:pt x="70" y="58"/>
                      <a:pt x="70" y="58"/>
                    </a:cubicBezTo>
                    <a:cubicBezTo>
                      <a:pt x="70" y="58"/>
                      <a:pt x="70" y="58"/>
                      <a:pt x="70" y="58"/>
                    </a:cubicBezTo>
                    <a:cubicBezTo>
                      <a:pt x="70" y="58"/>
                      <a:pt x="70" y="58"/>
                      <a:pt x="70" y="58"/>
                    </a:cubicBezTo>
                    <a:cubicBezTo>
                      <a:pt x="70" y="58"/>
                      <a:pt x="70" y="58"/>
                      <a:pt x="70" y="58"/>
                    </a:cubicBezTo>
                    <a:cubicBezTo>
                      <a:pt x="70" y="58"/>
                      <a:pt x="70" y="58"/>
                      <a:pt x="70" y="58"/>
                    </a:cubicBezTo>
                    <a:cubicBezTo>
                      <a:pt x="70" y="58"/>
                      <a:pt x="70" y="58"/>
                      <a:pt x="70" y="58"/>
                    </a:cubicBezTo>
                    <a:cubicBezTo>
                      <a:pt x="70" y="58"/>
                      <a:pt x="70" y="58"/>
                      <a:pt x="71" y="58"/>
                    </a:cubicBezTo>
                    <a:cubicBezTo>
                      <a:pt x="71" y="58"/>
                      <a:pt x="71" y="59"/>
                      <a:pt x="71" y="59"/>
                    </a:cubicBezTo>
                    <a:cubicBezTo>
                      <a:pt x="71" y="59"/>
                      <a:pt x="71" y="59"/>
                      <a:pt x="70" y="59"/>
                    </a:cubicBezTo>
                    <a:cubicBezTo>
                      <a:pt x="70" y="59"/>
                      <a:pt x="70" y="58"/>
                      <a:pt x="70" y="58"/>
                    </a:cubicBezTo>
                    <a:cubicBezTo>
                      <a:pt x="70" y="58"/>
                      <a:pt x="70" y="59"/>
                      <a:pt x="70" y="59"/>
                    </a:cubicBezTo>
                    <a:cubicBezTo>
                      <a:pt x="70" y="59"/>
                      <a:pt x="70" y="59"/>
                      <a:pt x="70" y="59"/>
                    </a:cubicBezTo>
                    <a:cubicBezTo>
                      <a:pt x="70" y="59"/>
                      <a:pt x="70" y="59"/>
                      <a:pt x="70" y="59"/>
                    </a:cubicBezTo>
                    <a:cubicBezTo>
                      <a:pt x="70" y="59"/>
                      <a:pt x="70" y="59"/>
                      <a:pt x="70" y="59"/>
                    </a:cubicBezTo>
                    <a:cubicBezTo>
                      <a:pt x="70" y="59"/>
                      <a:pt x="70" y="59"/>
                      <a:pt x="70" y="59"/>
                    </a:cubicBezTo>
                    <a:cubicBezTo>
                      <a:pt x="70" y="59"/>
                      <a:pt x="70" y="59"/>
                      <a:pt x="70" y="59"/>
                    </a:cubicBezTo>
                    <a:cubicBezTo>
                      <a:pt x="70" y="59"/>
                      <a:pt x="70" y="59"/>
                      <a:pt x="70" y="59"/>
                    </a:cubicBezTo>
                    <a:cubicBezTo>
                      <a:pt x="70" y="59"/>
                      <a:pt x="70" y="59"/>
                      <a:pt x="70" y="59"/>
                    </a:cubicBezTo>
                    <a:cubicBezTo>
                      <a:pt x="70" y="59"/>
                      <a:pt x="70" y="59"/>
                      <a:pt x="70" y="59"/>
                    </a:cubicBezTo>
                    <a:cubicBezTo>
                      <a:pt x="70" y="59"/>
                      <a:pt x="70" y="59"/>
                      <a:pt x="70" y="60"/>
                    </a:cubicBezTo>
                    <a:cubicBezTo>
                      <a:pt x="69" y="60"/>
                      <a:pt x="69" y="60"/>
                      <a:pt x="69" y="60"/>
                    </a:cubicBezTo>
                    <a:cubicBezTo>
                      <a:pt x="69" y="60"/>
                      <a:pt x="69" y="60"/>
                      <a:pt x="69" y="60"/>
                    </a:cubicBezTo>
                    <a:cubicBezTo>
                      <a:pt x="69" y="60"/>
                      <a:pt x="69" y="60"/>
                      <a:pt x="69" y="60"/>
                    </a:cubicBezTo>
                    <a:cubicBezTo>
                      <a:pt x="69" y="60"/>
                      <a:pt x="69" y="60"/>
                      <a:pt x="69" y="60"/>
                    </a:cubicBezTo>
                    <a:cubicBezTo>
                      <a:pt x="69" y="60"/>
                      <a:pt x="69" y="60"/>
                      <a:pt x="69" y="60"/>
                    </a:cubicBezTo>
                    <a:cubicBezTo>
                      <a:pt x="69" y="60"/>
                      <a:pt x="69" y="60"/>
                      <a:pt x="69" y="60"/>
                    </a:cubicBezTo>
                    <a:cubicBezTo>
                      <a:pt x="69" y="60"/>
                      <a:pt x="69" y="60"/>
                      <a:pt x="69" y="60"/>
                    </a:cubicBezTo>
                    <a:cubicBezTo>
                      <a:pt x="69" y="60"/>
                      <a:pt x="69" y="60"/>
                      <a:pt x="69" y="60"/>
                    </a:cubicBezTo>
                    <a:cubicBezTo>
                      <a:pt x="69" y="60"/>
                      <a:pt x="69" y="60"/>
                      <a:pt x="69" y="60"/>
                    </a:cubicBezTo>
                    <a:cubicBezTo>
                      <a:pt x="69" y="60"/>
                      <a:pt x="69" y="60"/>
                      <a:pt x="69" y="60"/>
                    </a:cubicBezTo>
                    <a:cubicBezTo>
                      <a:pt x="69" y="60"/>
                      <a:pt x="69" y="60"/>
                      <a:pt x="69" y="60"/>
                    </a:cubicBezTo>
                    <a:cubicBezTo>
                      <a:pt x="69" y="61"/>
                      <a:pt x="69" y="61"/>
                      <a:pt x="69" y="61"/>
                    </a:cubicBezTo>
                    <a:cubicBezTo>
                      <a:pt x="69" y="61"/>
                      <a:pt x="69" y="61"/>
                      <a:pt x="69" y="61"/>
                    </a:cubicBezTo>
                    <a:cubicBezTo>
                      <a:pt x="69" y="61"/>
                      <a:pt x="69" y="61"/>
                      <a:pt x="69" y="61"/>
                    </a:cubicBezTo>
                    <a:cubicBezTo>
                      <a:pt x="69" y="61"/>
                      <a:pt x="70" y="61"/>
                      <a:pt x="70" y="61"/>
                    </a:cubicBezTo>
                    <a:cubicBezTo>
                      <a:pt x="70" y="61"/>
                      <a:pt x="70" y="61"/>
                      <a:pt x="70" y="61"/>
                    </a:cubicBezTo>
                    <a:cubicBezTo>
                      <a:pt x="70" y="61"/>
                      <a:pt x="70" y="61"/>
                      <a:pt x="70" y="61"/>
                    </a:cubicBezTo>
                    <a:cubicBezTo>
                      <a:pt x="70" y="61"/>
                      <a:pt x="70" y="61"/>
                      <a:pt x="70" y="61"/>
                    </a:cubicBezTo>
                    <a:cubicBezTo>
                      <a:pt x="70" y="61"/>
                      <a:pt x="70" y="61"/>
                      <a:pt x="71" y="62"/>
                    </a:cubicBezTo>
                    <a:cubicBezTo>
                      <a:pt x="71" y="62"/>
                      <a:pt x="71" y="62"/>
                      <a:pt x="72" y="63"/>
                    </a:cubicBezTo>
                    <a:cubicBezTo>
                      <a:pt x="72" y="63"/>
                      <a:pt x="72" y="63"/>
                      <a:pt x="72" y="63"/>
                    </a:cubicBezTo>
                    <a:cubicBezTo>
                      <a:pt x="72" y="63"/>
                      <a:pt x="72" y="63"/>
                      <a:pt x="72" y="63"/>
                    </a:cubicBezTo>
                    <a:cubicBezTo>
                      <a:pt x="72" y="63"/>
                      <a:pt x="72" y="63"/>
                      <a:pt x="72" y="63"/>
                    </a:cubicBezTo>
                    <a:cubicBezTo>
                      <a:pt x="72" y="63"/>
                      <a:pt x="72" y="63"/>
                      <a:pt x="72" y="63"/>
                    </a:cubicBezTo>
                    <a:cubicBezTo>
                      <a:pt x="72" y="63"/>
                      <a:pt x="72" y="63"/>
                      <a:pt x="72" y="63"/>
                    </a:cubicBezTo>
                    <a:cubicBezTo>
                      <a:pt x="72" y="63"/>
                      <a:pt x="73" y="64"/>
                      <a:pt x="73" y="64"/>
                    </a:cubicBezTo>
                    <a:cubicBezTo>
                      <a:pt x="74" y="64"/>
                      <a:pt x="74" y="65"/>
                      <a:pt x="74" y="66"/>
                    </a:cubicBezTo>
                    <a:cubicBezTo>
                      <a:pt x="74" y="66"/>
                      <a:pt x="74" y="66"/>
                      <a:pt x="74" y="66"/>
                    </a:cubicBezTo>
                    <a:cubicBezTo>
                      <a:pt x="74" y="66"/>
                      <a:pt x="74" y="66"/>
                      <a:pt x="74" y="66"/>
                    </a:cubicBezTo>
                    <a:cubicBezTo>
                      <a:pt x="74" y="66"/>
                      <a:pt x="72" y="67"/>
                      <a:pt x="72" y="67"/>
                    </a:cubicBezTo>
                    <a:cubicBezTo>
                      <a:pt x="72" y="67"/>
                      <a:pt x="72" y="67"/>
                      <a:pt x="72" y="67"/>
                    </a:cubicBezTo>
                    <a:cubicBezTo>
                      <a:pt x="72" y="67"/>
                      <a:pt x="72" y="67"/>
                      <a:pt x="72" y="67"/>
                    </a:cubicBezTo>
                    <a:cubicBezTo>
                      <a:pt x="72" y="67"/>
                      <a:pt x="72" y="67"/>
                      <a:pt x="71" y="67"/>
                    </a:cubicBezTo>
                    <a:cubicBezTo>
                      <a:pt x="71" y="67"/>
                      <a:pt x="71" y="67"/>
                      <a:pt x="71" y="67"/>
                    </a:cubicBezTo>
                    <a:cubicBezTo>
                      <a:pt x="71" y="67"/>
                      <a:pt x="71" y="67"/>
                      <a:pt x="71" y="67"/>
                    </a:cubicBezTo>
                    <a:cubicBezTo>
                      <a:pt x="71" y="67"/>
                      <a:pt x="71" y="67"/>
                      <a:pt x="71" y="67"/>
                    </a:cubicBezTo>
                    <a:cubicBezTo>
                      <a:pt x="71" y="67"/>
                      <a:pt x="71" y="67"/>
                      <a:pt x="71" y="67"/>
                    </a:cubicBezTo>
                    <a:cubicBezTo>
                      <a:pt x="71" y="67"/>
                      <a:pt x="71" y="67"/>
                      <a:pt x="71" y="67"/>
                    </a:cubicBezTo>
                    <a:cubicBezTo>
                      <a:pt x="71" y="67"/>
                      <a:pt x="71" y="67"/>
                      <a:pt x="70" y="67"/>
                    </a:cubicBezTo>
                    <a:cubicBezTo>
                      <a:pt x="70" y="67"/>
                      <a:pt x="70" y="67"/>
                      <a:pt x="70" y="67"/>
                    </a:cubicBezTo>
                    <a:cubicBezTo>
                      <a:pt x="70" y="67"/>
                      <a:pt x="70" y="67"/>
                      <a:pt x="70" y="67"/>
                    </a:cubicBezTo>
                    <a:cubicBezTo>
                      <a:pt x="70" y="67"/>
                      <a:pt x="70" y="67"/>
                      <a:pt x="70" y="67"/>
                    </a:cubicBezTo>
                    <a:cubicBezTo>
                      <a:pt x="70" y="67"/>
                      <a:pt x="70" y="67"/>
                      <a:pt x="70" y="67"/>
                    </a:cubicBezTo>
                    <a:cubicBezTo>
                      <a:pt x="70" y="67"/>
                      <a:pt x="70" y="67"/>
                      <a:pt x="70" y="67"/>
                    </a:cubicBezTo>
                    <a:cubicBezTo>
                      <a:pt x="70" y="67"/>
                      <a:pt x="70" y="67"/>
                      <a:pt x="70" y="67"/>
                    </a:cubicBezTo>
                    <a:cubicBezTo>
                      <a:pt x="69" y="67"/>
                      <a:pt x="69" y="67"/>
                      <a:pt x="69" y="67"/>
                    </a:cubicBezTo>
                    <a:cubicBezTo>
                      <a:pt x="69" y="67"/>
                      <a:pt x="69" y="67"/>
                      <a:pt x="69" y="67"/>
                    </a:cubicBezTo>
                    <a:cubicBezTo>
                      <a:pt x="69" y="67"/>
                      <a:pt x="69" y="67"/>
                      <a:pt x="69" y="67"/>
                    </a:cubicBezTo>
                    <a:cubicBezTo>
                      <a:pt x="69" y="67"/>
                      <a:pt x="68" y="67"/>
                      <a:pt x="68" y="67"/>
                    </a:cubicBezTo>
                    <a:cubicBezTo>
                      <a:pt x="68" y="67"/>
                      <a:pt x="68" y="67"/>
                      <a:pt x="68" y="67"/>
                    </a:cubicBezTo>
                    <a:cubicBezTo>
                      <a:pt x="68" y="67"/>
                      <a:pt x="68" y="67"/>
                      <a:pt x="68" y="66"/>
                    </a:cubicBezTo>
                    <a:cubicBezTo>
                      <a:pt x="68" y="66"/>
                      <a:pt x="68" y="66"/>
                      <a:pt x="68" y="66"/>
                    </a:cubicBezTo>
                    <a:cubicBezTo>
                      <a:pt x="68" y="66"/>
                      <a:pt x="68" y="66"/>
                      <a:pt x="68" y="66"/>
                    </a:cubicBezTo>
                    <a:cubicBezTo>
                      <a:pt x="68" y="66"/>
                      <a:pt x="68" y="66"/>
                      <a:pt x="68" y="66"/>
                    </a:cubicBezTo>
                    <a:cubicBezTo>
                      <a:pt x="68" y="66"/>
                      <a:pt x="68" y="66"/>
                      <a:pt x="68" y="66"/>
                    </a:cubicBezTo>
                    <a:cubicBezTo>
                      <a:pt x="68" y="66"/>
                      <a:pt x="68" y="66"/>
                      <a:pt x="68" y="66"/>
                    </a:cubicBezTo>
                    <a:cubicBezTo>
                      <a:pt x="68" y="66"/>
                      <a:pt x="68" y="66"/>
                      <a:pt x="68" y="66"/>
                    </a:cubicBezTo>
                    <a:cubicBezTo>
                      <a:pt x="68" y="66"/>
                      <a:pt x="68" y="66"/>
                      <a:pt x="68" y="66"/>
                    </a:cubicBezTo>
                    <a:cubicBezTo>
                      <a:pt x="68" y="66"/>
                      <a:pt x="68" y="66"/>
                      <a:pt x="68" y="66"/>
                    </a:cubicBezTo>
                    <a:cubicBezTo>
                      <a:pt x="67" y="66"/>
                      <a:pt x="67" y="66"/>
                      <a:pt x="67" y="66"/>
                    </a:cubicBezTo>
                    <a:cubicBezTo>
                      <a:pt x="67" y="66"/>
                      <a:pt x="67" y="66"/>
                      <a:pt x="67" y="66"/>
                    </a:cubicBezTo>
                    <a:cubicBezTo>
                      <a:pt x="67" y="66"/>
                      <a:pt x="67" y="66"/>
                      <a:pt x="67" y="66"/>
                    </a:cubicBezTo>
                    <a:cubicBezTo>
                      <a:pt x="67" y="65"/>
                      <a:pt x="67" y="65"/>
                      <a:pt x="67" y="65"/>
                    </a:cubicBezTo>
                    <a:cubicBezTo>
                      <a:pt x="67" y="65"/>
                      <a:pt x="67" y="65"/>
                      <a:pt x="67" y="65"/>
                    </a:cubicBezTo>
                    <a:cubicBezTo>
                      <a:pt x="67" y="65"/>
                      <a:pt x="67" y="65"/>
                      <a:pt x="67" y="65"/>
                    </a:cubicBezTo>
                    <a:cubicBezTo>
                      <a:pt x="67" y="65"/>
                      <a:pt x="67" y="65"/>
                      <a:pt x="67" y="65"/>
                    </a:cubicBezTo>
                    <a:cubicBezTo>
                      <a:pt x="67" y="65"/>
                      <a:pt x="67" y="65"/>
                      <a:pt x="67" y="65"/>
                    </a:cubicBezTo>
                    <a:cubicBezTo>
                      <a:pt x="66" y="65"/>
                      <a:pt x="66" y="65"/>
                      <a:pt x="66" y="66"/>
                    </a:cubicBezTo>
                    <a:cubicBezTo>
                      <a:pt x="66" y="66"/>
                      <a:pt x="66" y="65"/>
                      <a:pt x="66" y="65"/>
                    </a:cubicBezTo>
                    <a:cubicBezTo>
                      <a:pt x="66" y="65"/>
                      <a:pt x="66" y="65"/>
                      <a:pt x="66" y="65"/>
                    </a:cubicBezTo>
                    <a:cubicBezTo>
                      <a:pt x="66" y="65"/>
                      <a:pt x="66" y="65"/>
                      <a:pt x="66" y="65"/>
                    </a:cubicBezTo>
                    <a:cubicBezTo>
                      <a:pt x="66" y="65"/>
                      <a:pt x="66" y="65"/>
                      <a:pt x="66" y="65"/>
                    </a:cubicBezTo>
                    <a:cubicBezTo>
                      <a:pt x="66" y="65"/>
                      <a:pt x="66" y="65"/>
                      <a:pt x="66" y="65"/>
                    </a:cubicBezTo>
                    <a:cubicBezTo>
                      <a:pt x="66" y="65"/>
                      <a:pt x="66" y="65"/>
                      <a:pt x="66" y="65"/>
                    </a:cubicBezTo>
                    <a:cubicBezTo>
                      <a:pt x="66" y="65"/>
                      <a:pt x="66" y="65"/>
                      <a:pt x="66" y="65"/>
                    </a:cubicBezTo>
                    <a:cubicBezTo>
                      <a:pt x="66" y="66"/>
                      <a:pt x="66" y="66"/>
                      <a:pt x="66" y="66"/>
                    </a:cubicBezTo>
                    <a:cubicBezTo>
                      <a:pt x="66" y="66"/>
                      <a:pt x="66" y="66"/>
                      <a:pt x="66" y="66"/>
                    </a:cubicBezTo>
                    <a:cubicBezTo>
                      <a:pt x="66" y="66"/>
                      <a:pt x="66" y="66"/>
                      <a:pt x="65" y="65"/>
                    </a:cubicBezTo>
                    <a:cubicBezTo>
                      <a:pt x="65" y="65"/>
                      <a:pt x="65" y="65"/>
                      <a:pt x="65" y="65"/>
                    </a:cubicBezTo>
                    <a:cubicBezTo>
                      <a:pt x="65" y="65"/>
                      <a:pt x="64" y="66"/>
                      <a:pt x="64" y="66"/>
                    </a:cubicBezTo>
                    <a:cubicBezTo>
                      <a:pt x="64" y="66"/>
                      <a:pt x="63" y="66"/>
                      <a:pt x="63" y="66"/>
                    </a:cubicBezTo>
                    <a:cubicBezTo>
                      <a:pt x="63" y="66"/>
                      <a:pt x="63" y="66"/>
                      <a:pt x="63" y="66"/>
                    </a:cubicBezTo>
                    <a:cubicBezTo>
                      <a:pt x="63" y="66"/>
                      <a:pt x="63" y="66"/>
                      <a:pt x="63" y="66"/>
                    </a:cubicBezTo>
                    <a:cubicBezTo>
                      <a:pt x="63" y="66"/>
                      <a:pt x="63" y="66"/>
                      <a:pt x="63" y="66"/>
                    </a:cubicBezTo>
                    <a:cubicBezTo>
                      <a:pt x="63" y="67"/>
                      <a:pt x="63" y="67"/>
                      <a:pt x="63" y="67"/>
                    </a:cubicBezTo>
                    <a:cubicBezTo>
                      <a:pt x="62" y="67"/>
                      <a:pt x="62" y="67"/>
                      <a:pt x="62" y="67"/>
                    </a:cubicBezTo>
                    <a:cubicBezTo>
                      <a:pt x="62" y="67"/>
                      <a:pt x="62" y="67"/>
                      <a:pt x="62" y="67"/>
                    </a:cubicBezTo>
                    <a:cubicBezTo>
                      <a:pt x="62" y="67"/>
                      <a:pt x="62" y="67"/>
                      <a:pt x="62" y="67"/>
                    </a:cubicBezTo>
                    <a:cubicBezTo>
                      <a:pt x="62" y="67"/>
                      <a:pt x="62" y="67"/>
                      <a:pt x="62" y="67"/>
                    </a:cubicBezTo>
                    <a:cubicBezTo>
                      <a:pt x="62" y="67"/>
                      <a:pt x="62" y="67"/>
                      <a:pt x="61" y="67"/>
                    </a:cubicBezTo>
                    <a:cubicBezTo>
                      <a:pt x="61" y="67"/>
                      <a:pt x="61" y="67"/>
                      <a:pt x="61" y="67"/>
                    </a:cubicBezTo>
                    <a:cubicBezTo>
                      <a:pt x="61" y="67"/>
                      <a:pt x="61" y="67"/>
                      <a:pt x="61" y="67"/>
                    </a:cubicBezTo>
                    <a:cubicBezTo>
                      <a:pt x="61" y="67"/>
                      <a:pt x="61" y="67"/>
                      <a:pt x="61" y="67"/>
                    </a:cubicBezTo>
                    <a:cubicBezTo>
                      <a:pt x="61" y="67"/>
                      <a:pt x="61" y="67"/>
                      <a:pt x="61" y="67"/>
                    </a:cubicBezTo>
                    <a:cubicBezTo>
                      <a:pt x="60" y="67"/>
                      <a:pt x="60" y="67"/>
                      <a:pt x="60" y="67"/>
                    </a:cubicBezTo>
                    <a:cubicBezTo>
                      <a:pt x="60" y="67"/>
                      <a:pt x="60" y="67"/>
                      <a:pt x="60" y="67"/>
                    </a:cubicBezTo>
                    <a:cubicBezTo>
                      <a:pt x="60" y="67"/>
                      <a:pt x="60" y="67"/>
                      <a:pt x="60" y="67"/>
                    </a:cubicBezTo>
                    <a:cubicBezTo>
                      <a:pt x="60" y="67"/>
                      <a:pt x="60" y="67"/>
                      <a:pt x="60" y="67"/>
                    </a:cubicBezTo>
                    <a:cubicBezTo>
                      <a:pt x="60" y="67"/>
                      <a:pt x="60" y="67"/>
                      <a:pt x="60" y="67"/>
                    </a:cubicBezTo>
                    <a:cubicBezTo>
                      <a:pt x="60" y="67"/>
                      <a:pt x="60" y="67"/>
                      <a:pt x="60" y="67"/>
                    </a:cubicBezTo>
                    <a:cubicBezTo>
                      <a:pt x="60" y="67"/>
                      <a:pt x="60" y="67"/>
                      <a:pt x="60" y="67"/>
                    </a:cubicBezTo>
                    <a:cubicBezTo>
                      <a:pt x="60" y="67"/>
                      <a:pt x="60" y="67"/>
                      <a:pt x="61" y="67"/>
                    </a:cubicBezTo>
                    <a:cubicBezTo>
                      <a:pt x="61" y="67"/>
                      <a:pt x="61" y="67"/>
                      <a:pt x="61" y="67"/>
                    </a:cubicBezTo>
                    <a:cubicBezTo>
                      <a:pt x="61" y="67"/>
                      <a:pt x="61" y="67"/>
                      <a:pt x="61" y="67"/>
                    </a:cubicBezTo>
                    <a:cubicBezTo>
                      <a:pt x="61" y="67"/>
                      <a:pt x="61" y="67"/>
                      <a:pt x="61" y="67"/>
                    </a:cubicBezTo>
                    <a:cubicBezTo>
                      <a:pt x="61" y="67"/>
                      <a:pt x="61" y="67"/>
                      <a:pt x="61" y="67"/>
                    </a:cubicBezTo>
                    <a:cubicBezTo>
                      <a:pt x="61" y="68"/>
                      <a:pt x="61" y="68"/>
                      <a:pt x="60" y="68"/>
                    </a:cubicBezTo>
                    <a:cubicBezTo>
                      <a:pt x="60" y="68"/>
                      <a:pt x="60" y="68"/>
                      <a:pt x="60" y="68"/>
                    </a:cubicBezTo>
                    <a:cubicBezTo>
                      <a:pt x="60" y="68"/>
                      <a:pt x="60" y="68"/>
                      <a:pt x="60" y="68"/>
                    </a:cubicBezTo>
                    <a:cubicBezTo>
                      <a:pt x="60" y="68"/>
                      <a:pt x="60" y="68"/>
                      <a:pt x="60" y="68"/>
                    </a:cubicBezTo>
                    <a:cubicBezTo>
                      <a:pt x="60" y="68"/>
                      <a:pt x="60" y="68"/>
                      <a:pt x="60" y="68"/>
                    </a:cubicBezTo>
                    <a:cubicBezTo>
                      <a:pt x="60" y="68"/>
                      <a:pt x="60" y="68"/>
                      <a:pt x="60" y="68"/>
                    </a:cubicBezTo>
                    <a:cubicBezTo>
                      <a:pt x="60" y="68"/>
                      <a:pt x="60" y="68"/>
                      <a:pt x="60" y="68"/>
                    </a:cubicBezTo>
                    <a:cubicBezTo>
                      <a:pt x="60" y="68"/>
                      <a:pt x="60" y="68"/>
                      <a:pt x="60" y="68"/>
                    </a:cubicBezTo>
                    <a:cubicBezTo>
                      <a:pt x="60" y="68"/>
                      <a:pt x="60" y="68"/>
                      <a:pt x="60" y="68"/>
                    </a:cubicBezTo>
                    <a:cubicBezTo>
                      <a:pt x="60" y="68"/>
                      <a:pt x="60" y="68"/>
                      <a:pt x="60" y="68"/>
                    </a:cubicBezTo>
                    <a:cubicBezTo>
                      <a:pt x="60" y="68"/>
                      <a:pt x="60" y="68"/>
                      <a:pt x="60" y="68"/>
                    </a:cubicBezTo>
                    <a:cubicBezTo>
                      <a:pt x="60" y="68"/>
                      <a:pt x="60" y="68"/>
                      <a:pt x="60" y="68"/>
                    </a:cubicBezTo>
                    <a:cubicBezTo>
                      <a:pt x="60" y="68"/>
                      <a:pt x="60" y="68"/>
                      <a:pt x="59" y="68"/>
                    </a:cubicBezTo>
                    <a:cubicBezTo>
                      <a:pt x="59" y="68"/>
                      <a:pt x="59" y="68"/>
                      <a:pt x="59" y="68"/>
                    </a:cubicBezTo>
                    <a:cubicBezTo>
                      <a:pt x="59" y="68"/>
                      <a:pt x="59" y="68"/>
                      <a:pt x="59" y="68"/>
                    </a:cubicBezTo>
                    <a:cubicBezTo>
                      <a:pt x="59" y="68"/>
                      <a:pt x="59" y="68"/>
                      <a:pt x="59" y="68"/>
                    </a:cubicBezTo>
                    <a:cubicBezTo>
                      <a:pt x="59" y="68"/>
                      <a:pt x="59" y="68"/>
                      <a:pt x="59" y="68"/>
                    </a:cubicBezTo>
                    <a:cubicBezTo>
                      <a:pt x="59" y="68"/>
                      <a:pt x="59" y="68"/>
                      <a:pt x="59" y="68"/>
                    </a:cubicBezTo>
                    <a:cubicBezTo>
                      <a:pt x="59" y="68"/>
                      <a:pt x="59" y="68"/>
                      <a:pt x="59" y="68"/>
                    </a:cubicBezTo>
                    <a:cubicBezTo>
                      <a:pt x="59" y="68"/>
                      <a:pt x="59" y="68"/>
                      <a:pt x="59" y="68"/>
                    </a:cubicBezTo>
                    <a:cubicBezTo>
                      <a:pt x="59" y="68"/>
                      <a:pt x="59" y="68"/>
                      <a:pt x="58" y="68"/>
                    </a:cubicBezTo>
                    <a:cubicBezTo>
                      <a:pt x="58" y="68"/>
                      <a:pt x="58" y="68"/>
                      <a:pt x="58" y="68"/>
                    </a:cubicBezTo>
                    <a:cubicBezTo>
                      <a:pt x="58" y="68"/>
                      <a:pt x="58" y="68"/>
                      <a:pt x="58" y="68"/>
                    </a:cubicBezTo>
                    <a:cubicBezTo>
                      <a:pt x="58" y="68"/>
                      <a:pt x="58" y="68"/>
                      <a:pt x="58" y="68"/>
                    </a:cubicBezTo>
                    <a:cubicBezTo>
                      <a:pt x="57" y="68"/>
                      <a:pt x="57" y="68"/>
                      <a:pt x="57" y="69"/>
                    </a:cubicBezTo>
                    <a:cubicBezTo>
                      <a:pt x="57" y="69"/>
                      <a:pt x="57" y="69"/>
                      <a:pt x="57" y="69"/>
                    </a:cubicBezTo>
                    <a:cubicBezTo>
                      <a:pt x="57" y="69"/>
                      <a:pt x="57" y="69"/>
                      <a:pt x="57" y="69"/>
                    </a:cubicBezTo>
                    <a:cubicBezTo>
                      <a:pt x="57" y="69"/>
                      <a:pt x="57" y="69"/>
                      <a:pt x="57" y="69"/>
                    </a:cubicBezTo>
                    <a:cubicBezTo>
                      <a:pt x="57" y="69"/>
                      <a:pt x="57" y="69"/>
                      <a:pt x="57" y="69"/>
                    </a:cubicBezTo>
                    <a:cubicBezTo>
                      <a:pt x="57" y="69"/>
                      <a:pt x="57" y="69"/>
                      <a:pt x="57" y="69"/>
                    </a:cubicBezTo>
                    <a:cubicBezTo>
                      <a:pt x="57" y="69"/>
                      <a:pt x="57" y="69"/>
                      <a:pt x="57" y="69"/>
                    </a:cubicBezTo>
                    <a:cubicBezTo>
                      <a:pt x="57" y="69"/>
                      <a:pt x="57" y="69"/>
                      <a:pt x="57" y="69"/>
                    </a:cubicBezTo>
                    <a:cubicBezTo>
                      <a:pt x="57" y="69"/>
                      <a:pt x="57" y="69"/>
                      <a:pt x="57" y="69"/>
                    </a:cubicBezTo>
                    <a:cubicBezTo>
                      <a:pt x="57" y="69"/>
                      <a:pt x="57" y="69"/>
                      <a:pt x="57" y="69"/>
                    </a:cubicBezTo>
                    <a:cubicBezTo>
                      <a:pt x="57" y="69"/>
                      <a:pt x="57" y="69"/>
                      <a:pt x="57" y="69"/>
                    </a:cubicBezTo>
                    <a:cubicBezTo>
                      <a:pt x="57" y="69"/>
                      <a:pt x="57" y="69"/>
                      <a:pt x="57" y="69"/>
                    </a:cubicBezTo>
                    <a:cubicBezTo>
                      <a:pt x="57" y="69"/>
                      <a:pt x="57" y="70"/>
                      <a:pt x="57" y="70"/>
                    </a:cubicBezTo>
                    <a:cubicBezTo>
                      <a:pt x="57" y="70"/>
                      <a:pt x="57" y="70"/>
                      <a:pt x="57" y="70"/>
                    </a:cubicBezTo>
                    <a:cubicBezTo>
                      <a:pt x="57" y="70"/>
                      <a:pt x="57" y="70"/>
                      <a:pt x="57" y="70"/>
                    </a:cubicBezTo>
                    <a:cubicBezTo>
                      <a:pt x="57" y="70"/>
                      <a:pt x="57" y="70"/>
                      <a:pt x="57" y="70"/>
                    </a:cubicBezTo>
                    <a:cubicBezTo>
                      <a:pt x="57" y="70"/>
                      <a:pt x="57" y="70"/>
                      <a:pt x="57" y="70"/>
                    </a:cubicBezTo>
                    <a:cubicBezTo>
                      <a:pt x="57" y="70"/>
                      <a:pt x="57" y="70"/>
                      <a:pt x="57" y="71"/>
                    </a:cubicBezTo>
                    <a:cubicBezTo>
                      <a:pt x="57" y="71"/>
                      <a:pt x="57" y="71"/>
                      <a:pt x="57" y="71"/>
                    </a:cubicBezTo>
                    <a:cubicBezTo>
                      <a:pt x="57" y="71"/>
                      <a:pt x="57" y="71"/>
                      <a:pt x="57" y="71"/>
                    </a:cubicBezTo>
                    <a:cubicBezTo>
                      <a:pt x="57" y="71"/>
                      <a:pt x="57" y="71"/>
                      <a:pt x="57" y="71"/>
                    </a:cubicBezTo>
                    <a:cubicBezTo>
                      <a:pt x="57" y="71"/>
                      <a:pt x="57" y="71"/>
                      <a:pt x="57" y="71"/>
                    </a:cubicBezTo>
                    <a:cubicBezTo>
                      <a:pt x="57" y="71"/>
                      <a:pt x="57" y="71"/>
                      <a:pt x="57" y="71"/>
                    </a:cubicBezTo>
                    <a:cubicBezTo>
                      <a:pt x="57" y="71"/>
                      <a:pt x="57" y="71"/>
                      <a:pt x="57" y="71"/>
                    </a:cubicBezTo>
                    <a:cubicBezTo>
                      <a:pt x="57" y="71"/>
                      <a:pt x="57" y="71"/>
                      <a:pt x="57" y="71"/>
                    </a:cubicBezTo>
                    <a:cubicBezTo>
                      <a:pt x="57" y="71"/>
                      <a:pt x="57" y="71"/>
                      <a:pt x="57" y="71"/>
                    </a:cubicBezTo>
                    <a:cubicBezTo>
                      <a:pt x="57" y="71"/>
                      <a:pt x="57" y="71"/>
                      <a:pt x="57" y="71"/>
                    </a:cubicBezTo>
                    <a:cubicBezTo>
                      <a:pt x="57" y="71"/>
                      <a:pt x="57" y="71"/>
                      <a:pt x="57" y="71"/>
                    </a:cubicBezTo>
                    <a:cubicBezTo>
                      <a:pt x="57" y="71"/>
                      <a:pt x="57" y="71"/>
                      <a:pt x="57" y="71"/>
                    </a:cubicBezTo>
                    <a:cubicBezTo>
                      <a:pt x="57" y="71"/>
                      <a:pt x="57" y="71"/>
                      <a:pt x="57" y="71"/>
                    </a:cubicBezTo>
                    <a:cubicBezTo>
                      <a:pt x="57" y="71"/>
                      <a:pt x="57" y="71"/>
                      <a:pt x="57" y="71"/>
                    </a:cubicBezTo>
                    <a:cubicBezTo>
                      <a:pt x="57" y="71"/>
                      <a:pt x="57" y="71"/>
                      <a:pt x="57" y="71"/>
                    </a:cubicBezTo>
                    <a:cubicBezTo>
                      <a:pt x="57" y="71"/>
                      <a:pt x="57" y="71"/>
                      <a:pt x="57" y="71"/>
                    </a:cubicBezTo>
                    <a:cubicBezTo>
                      <a:pt x="57" y="71"/>
                      <a:pt x="57" y="71"/>
                      <a:pt x="57" y="71"/>
                    </a:cubicBezTo>
                    <a:cubicBezTo>
                      <a:pt x="57" y="71"/>
                      <a:pt x="57" y="71"/>
                      <a:pt x="57" y="71"/>
                    </a:cubicBezTo>
                    <a:cubicBezTo>
                      <a:pt x="57" y="71"/>
                      <a:pt x="57" y="71"/>
                      <a:pt x="57" y="71"/>
                    </a:cubicBezTo>
                    <a:cubicBezTo>
                      <a:pt x="57" y="71"/>
                      <a:pt x="56" y="71"/>
                      <a:pt x="56" y="72"/>
                    </a:cubicBezTo>
                    <a:cubicBezTo>
                      <a:pt x="56" y="72"/>
                      <a:pt x="57" y="72"/>
                      <a:pt x="57" y="72"/>
                    </a:cubicBezTo>
                    <a:cubicBezTo>
                      <a:pt x="57" y="72"/>
                      <a:pt x="57" y="72"/>
                      <a:pt x="57" y="72"/>
                    </a:cubicBezTo>
                    <a:cubicBezTo>
                      <a:pt x="57" y="72"/>
                      <a:pt x="57" y="72"/>
                      <a:pt x="57" y="72"/>
                    </a:cubicBezTo>
                    <a:cubicBezTo>
                      <a:pt x="57" y="72"/>
                      <a:pt x="57" y="72"/>
                      <a:pt x="57" y="72"/>
                    </a:cubicBezTo>
                    <a:cubicBezTo>
                      <a:pt x="57" y="72"/>
                      <a:pt x="57" y="72"/>
                      <a:pt x="57" y="72"/>
                    </a:cubicBezTo>
                    <a:cubicBezTo>
                      <a:pt x="57" y="72"/>
                      <a:pt x="57" y="72"/>
                      <a:pt x="57" y="72"/>
                    </a:cubicBezTo>
                    <a:cubicBezTo>
                      <a:pt x="57" y="72"/>
                      <a:pt x="57" y="72"/>
                      <a:pt x="57" y="72"/>
                    </a:cubicBezTo>
                    <a:cubicBezTo>
                      <a:pt x="57" y="72"/>
                      <a:pt x="57" y="72"/>
                      <a:pt x="57" y="72"/>
                    </a:cubicBezTo>
                    <a:cubicBezTo>
                      <a:pt x="58" y="72"/>
                      <a:pt x="58" y="72"/>
                      <a:pt x="58" y="72"/>
                    </a:cubicBezTo>
                    <a:cubicBezTo>
                      <a:pt x="58" y="72"/>
                      <a:pt x="58" y="72"/>
                      <a:pt x="58" y="72"/>
                    </a:cubicBezTo>
                    <a:cubicBezTo>
                      <a:pt x="57" y="72"/>
                      <a:pt x="57" y="72"/>
                      <a:pt x="57" y="72"/>
                    </a:cubicBezTo>
                    <a:cubicBezTo>
                      <a:pt x="57" y="72"/>
                      <a:pt x="57" y="72"/>
                      <a:pt x="57" y="72"/>
                    </a:cubicBezTo>
                    <a:cubicBezTo>
                      <a:pt x="57" y="72"/>
                      <a:pt x="57" y="72"/>
                      <a:pt x="57" y="72"/>
                    </a:cubicBezTo>
                    <a:cubicBezTo>
                      <a:pt x="57" y="72"/>
                      <a:pt x="57" y="72"/>
                      <a:pt x="57" y="72"/>
                    </a:cubicBezTo>
                    <a:cubicBezTo>
                      <a:pt x="57" y="72"/>
                      <a:pt x="57" y="72"/>
                      <a:pt x="57" y="73"/>
                    </a:cubicBezTo>
                    <a:cubicBezTo>
                      <a:pt x="57" y="73"/>
                      <a:pt x="57" y="73"/>
                      <a:pt x="57" y="73"/>
                    </a:cubicBezTo>
                    <a:cubicBezTo>
                      <a:pt x="57" y="73"/>
                      <a:pt x="57" y="73"/>
                      <a:pt x="57" y="73"/>
                    </a:cubicBezTo>
                    <a:cubicBezTo>
                      <a:pt x="57" y="73"/>
                      <a:pt x="57" y="73"/>
                      <a:pt x="58" y="73"/>
                    </a:cubicBezTo>
                    <a:cubicBezTo>
                      <a:pt x="58" y="73"/>
                      <a:pt x="58" y="73"/>
                      <a:pt x="58" y="73"/>
                    </a:cubicBezTo>
                    <a:cubicBezTo>
                      <a:pt x="58" y="73"/>
                      <a:pt x="58" y="73"/>
                      <a:pt x="58" y="73"/>
                    </a:cubicBezTo>
                    <a:cubicBezTo>
                      <a:pt x="58" y="73"/>
                      <a:pt x="58" y="73"/>
                      <a:pt x="58" y="73"/>
                    </a:cubicBezTo>
                    <a:cubicBezTo>
                      <a:pt x="58" y="73"/>
                      <a:pt x="58" y="73"/>
                      <a:pt x="58" y="73"/>
                    </a:cubicBezTo>
                    <a:cubicBezTo>
                      <a:pt x="58" y="73"/>
                      <a:pt x="58" y="73"/>
                      <a:pt x="58" y="73"/>
                    </a:cubicBezTo>
                    <a:cubicBezTo>
                      <a:pt x="58" y="73"/>
                      <a:pt x="58" y="73"/>
                      <a:pt x="58" y="73"/>
                    </a:cubicBezTo>
                    <a:cubicBezTo>
                      <a:pt x="58" y="73"/>
                      <a:pt x="58" y="73"/>
                      <a:pt x="58" y="73"/>
                    </a:cubicBezTo>
                    <a:cubicBezTo>
                      <a:pt x="58" y="73"/>
                      <a:pt x="58" y="73"/>
                      <a:pt x="58" y="73"/>
                    </a:cubicBezTo>
                    <a:cubicBezTo>
                      <a:pt x="58" y="73"/>
                      <a:pt x="58" y="73"/>
                      <a:pt x="58" y="73"/>
                    </a:cubicBezTo>
                    <a:cubicBezTo>
                      <a:pt x="58" y="73"/>
                      <a:pt x="58" y="73"/>
                      <a:pt x="58" y="73"/>
                    </a:cubicBezTo>
                    <a:cubicBezTo>
                      <a:pt x="58" y="74"/>
                      <a:pt x="58" y="74"/>
                      <a:pt x="58" y="74"/>
                    </a:cubicBezTo>
                    <a:cubicBezTo>
                      <a:pt x="58" y="74"/>
                      <a:pt x="58" y="73"/>
                      <a:pt x="58" y="73"/>
                    </a:cubicBezTo>
                    <a:cubicBezTo>
                      <a:pt x="58" y="73"/>
                      <a:pt x="58" y="73"/>
                      <a:pt x="58" y="73"/>
                    </a:cubicBezTo>
                    <a:cubicBezTo>
                      <a:pt x="58" y="73"/>
                      <a:pt x="59" y="73"/>
                      <a:pt x="59" y="73"/>
                    </a:cubicBezTo>
                    <a:cubicBezTo>
                      <a:pt x="59" y="73"/>
                      <a:pt x="59" y="73"/>
                      <a:pt x="59" y="73"/>
                    </a:cubicBezTo>
                    <a:cubicBezTo>
                      <a:pt x="59" y="73"/>
                      <a:pt x="59" y="73"/>
                      <a:pt x="59" y="73"/>
                    </a:cubicBezTo>
                    <a:cubicBezTo>
                      <a:pt x="59" y="73"/>
                      <a:pt x="59" y="73"/>
                      <a:pt x="59" y="73"/>
                    </a:cubicBezTo>
                    <a:cubicBezTo>
                      <a:pt x="59" y="73"/>
                      <a:pt x="58" y="74"/>
                      <a:pt x="58" y="74"/>
                    </a:cubicBezTo>
                    <a:cubicBezTo>
                      <a:pt x="58" y="74"/>
                      <a:pt x="58" y="74"/>
                      <a:pt x="58" y="74"/>
                    </a:cubicBezTo>
                    <a:cubicBezTo>
                      <a:pt x="58" y="74"/>
                      <a:pt x="58" y="74"/>
                      <a:pt x="58" y="74"/>
                    </a:cubicBezTo>
                    <a:cubicBezTo>
                      <a:pt x="58" y="74"/>
                      <a:pt x="58" y="74"/>
                      <a:pt x="58" y="74"/>
                    </a:cubicBezTo>
                    <a:cubicBezTo>
                      <a:pt x="58" y="74"/>
                      <a:pt x="58" y="74"/>
                      <a:pt x="58" y="74"/>
                    </a:cubicBezTo>
                    <a:cubicBezTo>
                      <a:pt x="58" y="74"/>
                      <a:pt x="58" y="74"/>
                      <a:pt x="58" y="74"/>
                    </a:cubicBezTo>
                    <a:cubicBezTo>
                      <a:pt x="58" y="74"/>
                      <a:pt x="58" y="74"/>
                      <a:pt x="58" y="74"/>
                    </a:cubicBezTo>
                    <a:cubicBezTo>
                      <a:pt x="58" y="74"/>
                      <a:pt x="58" y="74"/>
                      <a:pt x="58" y="74"/>
                    </a:cubicBezTo>
                    <a:cubicBezTo>
                      <a:pt x="58" y="74"/>
                      <a:pt x="58" y="74"/>
                      <a:pt x="58" y="74"/>
                    </a:cubicBezTo>
                    <a:cubicBezTo>
                      <a:pt x="58" y="74"/>
                      <a:pt x="58" y="74"/>
                      <a:pt x="58" y="74"/>
                    </a:cubicBezTo>
                    <a:cubicBezTo>
                      <a:pt x="58" y="74"/>
                      <a:pt x="58" y="74"/>
                      <a:pt x="58" y="74"/>
                    </a:cubicBezTo>
                    <a:cubicBezTo>
                      <a:pt x="58" y="74"/>
                      <a:pt x="58" y="74"/>
                      <a:pt x="58" y="74"/>
                    </a:cubicBezTo>
                    <a:cubicBezTo>
                      <a:pt x="58" y="74"/>
                      <a:pt x="58" y="74"/>
                      <a:pt x="58" y="74"/>
                    </a:cubicBezTo>
                    <a:cubicBezTo>
                      <a:pt x="58" y="74"/>
                      <a:pt x="58" y="74"/>
                      <a:pt x="58" y="74"/>
                    </a:cubicBezTo>
                    <a:cubicBezTo>
                      <a:pt x="58" y="74"/>
                      <a:pt x="58" y="74"/>
                      <a:pt x="58" y="74"/>
                    </a:cubicBezTo>
                    <a:cubicBezTo>
                      <a:pt x="58" y="74"/>
                      <a:pt x="58" y="74"/>
                      <a:pt x="58" y="74"/>
                    </a:cubicBezTo>
                    <a:cubicBezTo>
                      <a:pt x="58" y="74"/>
                      <a:pt x="58" y="74"/>
                      <a:pt x="58" y="74"/>
                    </a:cubicBezTo>
                    <a:cubicBezTo>
                      <a:pt x="58" y="74"/>
                      <a:pt x="58" y="74"/>
                      <a:pt x="58" y="74"/>
                    </a:cubicBezTo>
                    <a:cubicBezTo>
                      <a:pt x="58" y="74"/>
                      <a:pt x="58" y="74"/>
                      <a:pt x="58" y="74"/>
                    </a:cubicBezTo>
                    <a:cubicBezTo>
                      <a:pt x="59" y="74"/>
                      <a:pt x="59" y="74"/>
                      <a:pt x="59" y="74"/>
                    </a:cubicBezTo>
                    <a:cubicBezTo>
                      <a:pt x="59" y="74"/>
                      <a:pt x="59" y="74"/>
                      <a:pt x="59" y="74"/>
                    </a:cubicBezTo>
                    <a:cubicBezTo>
                      <a:pt x="59" y="74"/>
                      <a:pt x="59" y="74"/>
                      <a:pt x="59" y="74"/>
                    </a:cubicBezTo>
                    <a:cubicBezTo>
                      <a:pt x="59" y="74"/>
                      <a:pt x="59" y="74"/>
                      <a:pt x="59" y="74"/>
                    </a:cubicBezTo>
                    <a:cubicBezTo>
                      <a:pt x="59" y="74"/>
                      <a:pt x="59" y="74"/>
                      <a:pt x="59" y="74"/>
                    </a:cubicBezTo>
                    <a:cubicBezTo>
                      <a:pt x="59" y="74"/>
                      <a:pt x="59" y="74"/>
                      <a:pt x="59" y="74"/>
                    </a:cubicBezTo>
                    <a:cubicBezTo>
                      <a:pt x="59" y="74"/>
                      <a:pt x="59" y="74"/>
                      <a:pt x="59" y="74"/>
                    </a:cubicBezTo>
                    <a:cubicBezTo>
                      <a:pt x="59" y="74"/>
                      <a:pt x="59" y="74"/>
                      <a:pt x="59" y="74"/>
                    </a:cubicBezTo>
                    <a:cubicBezTo>
                      <a:pt x="59" y="74"/>
                      <a:pt x="59" y="74"/>
                      <a:pt x="59" y="74"/>
                    </a:cubicBezTo>
                    <a:cubicBezTo>
                      <a:pt x="59" y="74"/>
                      <a:pt x="59" y="74"/>
                      <a:pt x="59" y="74"/>
                    </a:cubicBezTo>
                    <a:cubicBezTo>
                      <a:pt x="59" y="74"/>
                      <a:pt x="59" y="74"/>
                      <a:pt x="59" y="74"/>
                    </a:cubicBezTo>
                    <a:cubicBezTo>
                      <a:pt x="59" y="74"/>
                      <a:pt x="59" y="74"/>
                      <a:pt x="59" y="74"/>
                    </a:cubicBezTo>
                    <a:cubicBezTo>
                      <a:pt x="59" y="74"/>
                      <a:pt x="59" y="74"/>
                      <a:pt x="59" y="74"/>
                    </a:cubicBezTo>
                    <a:cubicBezTo>
                      <a:pt x="60" y="74"/>
                      <a:pt x="60" y="75"/>
                      <a:pt x="60" y="75"/>
                    </a:cubicBezTo>
                    <a:cubicBezTo>
                      <a:pt x="60" y="75"/>
                      <a:pt x="60" y="75"/>
                      <a:pt x="60" y="75"/>
                    </a:cubicBezTo>
                    <a:cubicBezTo>
                      <a:pt x="60" y="75"/>
                      <a:pt x="60" y="75"/>
                      <a:pt x="60" y="75"/>
                    </a:cubicBezTo>
                    <a:cubicBezTo>
                      <a:pt x="60" y="75"/>
                      <a:pt x="60" y="75"/>
                      <a:pt x="60" y="75"/>
                    </a:cubicBezTo>
                    <a:cubicBezTo>
                      <a:pt x="60" y="75"/>
                      <a:pt x="60" y="75"/>
                      <a:pt x="60" y="75"/>
                    </a:cubicBezTo>
                    <a:cubicBezTo>
                      <a:pt x="60" y="75"/>
                      <a:pt x="60" y="75"/>
                      <a:pt x="60" y="75"/>
                    </a:cubicBezTo>
                    <a:cubicBezTo>
                      <a:pt x="60" y="75"/>
                      <a:pt x="60" y="75"/>
                      <a:pt x="60" y="75"/>
                    </a:cubicBezTo>
                    <a:cubicBezTo>
                      <a:pt x="60" y="75"/>
                      <a:pt x="60" y="75"/>
                      <a:pt x="60" y="75"/>
                    </a:cubicBezTo>
                    <a:cubicBezTo>
                      <a:pt x="60" y="75"/>
                      <a:pt x="60" y="75"/>
                      <a:pt x="60" y="75"/>
                    </a:cubicBezTo>
                    <a:cubicBezTo>
                      <a:pt x="60" y="75"/>
                      <a:pt x="60" y="75"/>
                      <a:pt x="60" y="75"/>
                    </a:cubicBezTo>
                    <a:cubicBezTo>
                      <a:pt x="61" y="75"/>
                      <a:pt x="61" y="75"/>
                      <a:pt x="61" y="75"/>
                    </a:cubicBezTo>
                    <a:cubicBezTo>
                      <a:pt x="61" y="75"/>
                      <a:pt x="61" y="75"/>
                      <a:pt x="61" y="75"/>
                    </a:cubicBezTo>
                    <a:cubicBezTo>
                      <a:pt x="61" y="75"/>
                      <a:pt x="61" y="75"/>
                      <a:pt x="61" y="75"/>
                    </a:cubicBezTo>
                    <a:cubicBezTo>
                      <a:pt x="61" y="75"/>
                      <a:pt x="61" y="75"/>
                      <a:pt x="61" y="75"/>
                    </a:cubicBezTo>
                    <a:cubicBezTo>
                      <a:pt x="61" y="75"/>
                      <a:pt x="61" y="75"/>
                      <a:pt x="61" y="75"/>
                    </a:cubicBezTo>
                    <a:cubicBezTo>
                      <a:pt x="61" y="75"/>
                      <a:pt x="61" y="74"/>
                      <a:pt x="61" y="74"/>
                    </a:cubicBezTo>
                    <a:cubicBezTo>
                      <a:pt x="61" y="74"/>
                      <a:pt x="61" y="74"/>
                      <a:pt x="61" y="74"/>
                    </a:cubicBezTo>
                    <a:cubicBezTo>
                      <a:pt x="61" y="74"/>
                      <a:pt x="61" y="74"/>
                      <a:pt x="62" y="74"/>
                    </a:cubicBezTo>
                    <a:cubicBezTo>
                      <a:pt x="62" y="74"/>
                      <a:pt x="62" y="74"/>
                      <a:pt x="62" y="74"/>
                    </a:cubicBezTo>
                    <a:cubicBezTo>
                      <a:pt x="62" y="74"/>
                      <a:pt x="62" y="74"/>
                      <a:pt x="62" y="74"/>
                    </a:cubicBezTo>
                    <a:cubicBezTo>
                      <a:pt x="62" y="74"/>
                      <a:pt x="62" y="74"/>
                      <a:pt x="63" y="74"/>
                    </a:cubicBezTo>
                    <a:cubicBezTo>
                      <a:pt x="63" y="74"/>
                      <a:pt x="63" y="74"/>
                      <a:pt x="63" y="74"/>
                    </a:cubicBezTo>
                    <a:cubicBezTo>
                      <a:pt x="63" y="74"/>
                      <a:pt x="63" y="74"/>
                      <a:pt x="63" y="74"/>
                    </a:cubicBezTo>
                    <a:cubicBezTo>
                      <a:pt x="63" y="75"/>
                      <a:pt x="63" y="75"/>
                      <a:pt x="63" y="75"/>
                    </a:cubicBezTo>
                    <a:cubicBezTo>
                      <a:pt x="64" y="75"/>
                      <a:pt x="64" y="75"/>
                      <a:pt x="64" y="75"/>
                    </a:cubicBezTo>
                    <a:cubicBezTo>
                      <a:pt x="64" y="75"/>
                      <a:pt x="64" y="75"/>
                      <a:pt x="64" y="75"/>
                    </a:cubicBezTo>
                    <a:cubicBezTo>
                      <a:pt x="64" y="75"/>
                      <a:pt x="64" y="75"/>
                      <a:pt x="64" y="75"/>
                    </a:cubicBezTo>
                    <a:cubicBezTo>
                      <a:pt x="64" y="75"/>
                      <a:pt x="64" y="75"/>
                      <a:pt x="64" y="75"/>
                    </a:cubicBezTo>
                    <a:cubicBezTo>
                      <a:pt x="64" y="75"/>
                      <a:pt x="64" y="75"/>
                      <a:pt x="64" y="75"/>
                    </a:cubicBezTo>
                    <a:cubicBezTo>
                      <a:pt x="64" y="75"/>
                      <a:pt x="64" y="75"/>
                      <a:pt x="64" y="75"/>
                    </a:cubicBezTo>
                    <a:cubicBezTo>
                      <a:pt x="64" y="75"/>
                      <a:pt x="64" y="75"/>
                      <a:pt x="64" y="75"/>
                    </a:cubicBezTo>
                    <a:cubicBezTo>
                      <a:pt x="64" y="75"/>
                      <a:pt x="64" y="75"/>
                      <a:pt x="64" y="75"/>
                    </a:cubicBezTo>
                    <a:cubicBezTo>
                      <a:pt x="64" y="75"/>
                      <a:pt x="64" y="75"/>
                      <a:pt x="64" y="75"/>
                    </a:cubicBezTo>
                    <a:cubicBezTo>
                      <a:pt x="64" y="75"/>
                      <a:pt x="64" y="75"/>
                      <a:pt x="64" y="75"/>
                    </a:cubicBezTo>
                    <a:cubicBezTo>
                      <a:pt x="65" y="75"/>
                      <a:pt x="65" y="75"/>
                      <a:pt x="65" y="75"/>
                    </a:cubicBezTo>
                    <a:cubicBezTo>
                      <a:pt x="65" y="75"/>
                      <a:pt x="65" y="75"/>
                      <a:pt x="65" y="75"/>
                    </a:cubicBezTo>
                    <a:cubicBezTo>
                      <a:pt x="65" y="75"/>
                      <a:pt x="65" y="75"/>
                      <a:pt x="65" y="75"/>
                    </a:cubicBezTo>
                    <a:cubicBezTo>
                      <a:pt x="65" y="75"/>
                      <a:pt x="65" y="75"/>
                      <a:pt x="65" y="75"/>
                    </a:cubicBezTo>
                    <a:cubicBezTo>
                      <a:pt x="65" y="75"/>
                      <a:pt x="65" y="75"/>
                      <a:pt x="65" y="75"/>
                    </a:cubicBezTo>
                    <a:cubicBezTo>
                      <a:pt x="65" y="75"/>
                      <a:pt x="65" y="75"/>
                      <a:pt x="65" y="75"/>
                    </a:cubicBezTo>
                    <a:cubicBezTo>
                      <a:pt x="65" y="75"/>
                      <a:pt x="66" y="74"/>
                      <a:pt x="66" y="74"/>
                    </a:cubicBezTo>
                    <a:cubicBezTo>
                      <a:pt x="66" y="74"/>
                      <a:pt x="66" y="74"/>
                      <a:pt x="66" y="74"/>
                    </a:cubicBezTo>
                    <a:cubicBezTo>
                      <a:pt x="66" y="74"/>
                      <a:pt x="66" y="74"/>
                      <a:pt x="66" y="74"/>
                    </a:cubicBezTo>
                    <a:cubicBezTo>
                      <a:pt x="66" y="74"/>
                      <a:pt x="66" y="74"/>
                      <a:pt x="66" y="74"/>
                    </a:cubicBezTo>
                    <a:cubicBezTo>
                      <a:pt x="66" y="74"/>
                      <a:pt x="67" y="74"/>
                      <a:pt x="67" y="74"/>
                    </a:cubicBezTo>
                    <a:cubicBezTo>
                      <a:pt x="67" y="74"/>
                      <a:pt x="67" y="74"/>
                      <a:pt x="67" y="74"/>
                    </a:cubicBezTo>
                    <a:cubicBezTo>
                      <a:pt x="67" y="74"/>
                      <a:pt x="67" y="74"/>
                      <a:pt x="67" y="74"/>
                    </a:cubicBezTo>
                    <a:cubicBezTo>
                      <a:pt x="67" y="74"/>
                      <a:pt x="67" y="74"/>
                      <a:pt x="67" y="74"/>
                    </a:cubicBezTo>
                    <a:cubicBezTo>
                      <a:pt x="67" y="74"/>
                      <a:pt x="67" y="74"/>
                      <a:pt x="67" y="74"/>
                    </a:cubicBezTo>
                    <a:cubicBezTo>
                      <a:pt x="67" y="74"/>
                      <a:pt x="67" y="74"/>
                      <a:pt x="67" y="74"/>
                    </a:cubicBezTo>
                    <a:cubicBezTo>
                      <a:pt x="67" y="74"/>
                      <a:pt x="67" y="74"/>
                      <a:pt x="67" y="74"/>
                    </a:cubicBezTo>
                    <a:cubicBezTo>
                      <a:pt x="67" y="74"/>
                      <a:pt x="67" y="74"/>
                      <a:pt x="67" y="74"/>
                    </a:cubicBezTo>
                    <a:cubicBezTo>
                      <a:pt x="67" y="74"/>
                      <a:pt x="67" y="74"/>
                      <a:pt x="67" y="74"/>
                    </a:cubicBezTo>
                    <a:cubicBezTo>
                      <a:pt x="67" y="74"/>
                      <a:pt x="67" y="74"/>
                      <a:pt x="67" y="74"/>
                    </a:cubicBezTo>
                    <a:cubicBezTo>
                      <a:pt x="67" y="74"/>
                      <a:pt x="67" y="74"/>
                      <a:pt x="67" y="74"/>
                    </a:cubicBezTo>
                    <a:cubicBezTo>
                      <a:pt x="68" y="74"/>
                      <a:pt x="68" y="74"/>
                      <a:pt x="68" y="74"/>
                    </a:cubicBezTo>
                    <a:cubicBezTo>
                      <a:pt x="68" y="74"/>
                      <a:pt x="68" y="74"/>
                      <a:pt x="68" y="74"/>
                    </a:cubicBezTo>
                    <a:cubicBezTo>
                      <a:pt x="68" y="74"/>
                      <a:pt x="68" y="74"/>
                      <a:pt x="68" y="74"/>
                    </a:cubicBezTo>
                    <a:cubicBezTo>
                      <a:pt x="68" y="74"/>
                      <a:pt x="68" y="74"/>
                      <a:pt x="68" y="74"/>
                    </a:cubicBezTo>
                    <a:cubicBezTo>
                      <a:pt x="68" y="74"/>
                      <a:pt x="68" y="74"/>
                      <a:pt x="67" y="74"/>
                    </a:cubicBezTo>
                    <a:cubicBezTo>
                      <a:pt x="67" y="74"/>
                      <a:pt x="67" y="74"/>
                      <a:pt x="67" y="74"/>
                    </a:cubicBezTo>
                    <a:cubicBezTo>
                      <a:pt x="67" y="74"/>
                      <a:pt x="67" y="75"/>
                      <a:pt x="67" y="75"/>
                    </a:cubicBezTo>
                    <a:cubicBezTo>
                      <a:pt x="67" y="75"/>
                      <a:pt x="67" y="75"/>
                      <a:pt x="67" y="75"/>
                    </a:cubicBezTo>
                    <a:cubicBezTo>
                      <a:pt x="67" y="75"/>
                      <a:pt x="67" y="75"/>
                      <a:pt x="67" y="75"/>
                    </a:cubicBezTo>
                    <a:cubicBezTo>
                      <a:pt x="67" y="75"/>
                      <a:pt x="67" y="75"/>
                      <a:pt x="67" y="75"/>
                    </a:cubicBezTo>
                    <a:cubicBezTo>
                      <a:pt x="67" y="75"/>
                      <a:pt x="67" y="75"/>
                      <a:pt x="67" y="75"/>
                    </a:cubicBezTo>
                    <a:cubicBezTo>
                      <a:pt x="67" y="75"/>
                      <a:pt x="67" y="75"/>
                      <a:pt x="67" y="75"/>
                    </a:cubicBezTo>
                    <a:cubicBezTo>
                      <a:pt x="67" y="76"/>
                      <a:pt x="67" y="76"/>
                      <a:pt x="67" y="76"/>
                    </a:cubicBezTo>
                    <a:cubicBezTo>
                      <a:pt x="67" y="76"/>
                      <a:pt x="67" y="76"/>
                      <a:pt x="67" y="77"/>
                    </a:cubicBezTo>
                    <a:cubicBezTo>
                      <a:pt x="67" y="77"/>
                      <a:pt x="67" y="77"/>
                      <a:pt x="67" y="77"/>
                    </a:cubicBezTo>
                    <a:cubicBezTo>
                      <a:pt x="67" y="77"/>
                      <a:pt x="67" y="77"/>
                      <a:pt x="67" y="77"/>
                    </a:cubicBezTo>
                    <a:cubicBezTo>
                      <a:pt x="67" y="77"/>
                      <a:pt x="67" y="78"/>
                      <a:pt x="67" y="78"/>
                    </a:cubicBezTo>
                    <a:cubicBezTo>
                      <a:pt x="67" y="78"/>
                      <a:pt x="67" y="78"/>
                      <a:pt x="67" y="78"/>
                    </a:cubicBezTo>
                    <a:cubicBezTo>
                      <a:pt x="67" y="78"/>
                      <a:pt x="67" y="78"/>
                      <a:pt x="67" y="78"/>
                    </a:cubicBezTo>
                    <a:cubicBezTo>
                      <a:pt x="67" y="78"/>
                      <a:pt x="67" y="78"/>
                      <a:pt x="67" y="78"/>
                    </a:cubicBezTo>
                    <a:cubicBezTo>
                      <a:pt x="67" y="78"/>
                      <a:pt x="67" y="78"/>
                      <a:pt x="67" y="79"/>
                    </a:cubicBezTo>
                    <a:cubicBezTo>
                      <a:pt x="67" y="79"/>
                      <a:pt x="66" y="79"/>
                      <a:pt x="66" y="79"/>
                    </a:cubicBezTo>
                    <a:cubicBezTo>
                      <a:pt x="66" y="79"/>
                      <a:pt x="66" y="80"/>
                      <a:pt x="66" y="80"/>
                    </a:cubicBezTo>
                    <a:cubicBezTo>
                      <a:pt x="66" y="80"/>
                      <a:pt x="66" y="80"/>
                      <a:pt x="66" y="80"/>
                    </a:cubicBezTo>
                    <a:cubicBezTo>
                      <a:pt x="66" y="80"/>
                      <a:pt x="66" y="80"/>
                      <a:pt x="66" y="80"/>
                    </a:cubicBezTo>
                    <a:cubicBezTo>
                      <a:pt x="66" y="80"/>
                      <a:pt x="66" y="81"/>
                      <a:pt x="66" y="81"/>
                    </a:cubicBezTo>
                    <a:cubicBezTo>
                      <a:pt x="66" y="81"/>
                      <a:pt x="66" y="82"/>
                      <a:pt x="66" y="82"/>
                    </a:cubicBezTo>
                    <a:cubicBezTo>
                      <a:pt x="66" y="82"/>
                      <a:pt x="66" y="82"/>
                      <a:pt x="66" y="82"/>
                    </a:cubicBezTo>
                    <a:cubicBezTo>
                      <a:pt x="66" y="82"/>
                      <a:pt x="66" y="82"/>
                      <a:pt x="66" y="82"/>
                    </a:cubicBezTo>
                    <a:cubicBezTo>
                      <a:pt x="66" y="82"/>
                      <a:pt x="66" y="82"/>
                      <a:pt x="66" y="82"/>
                    </a:cubicBezTo>
                    <a:cubicBezTo>
                      <a:pt x="66" y="82"/>
                      <a:pt x="66" y="82"/>
                      <a:pt x="66" y="82"/>
                    </a:cubicBezTo>
                    <a:cubicBezTo>
                      <a:pt x="66" y="82"/>
                      <a:pt x="65" y="82"/>
                      <a:pt x="65" y="82"/>
                    </a:cubicBezTo>
                    <a:cubicBezTo>
                      <a:pt x="65" y="83"/>
                      <a:pt x="65" y="83"/>
                      <a:pt x="65" y="83"/>
                    </a:cubicBezTo>
                    <a:cubicBezTo>
                      <a:pt x="65" y="83"/>
                      <a:pt x="65" y="83"/>
                      <a:pt x="65" y="83"/>
                    </a:cubicBezTo>
                    <a:cubicBezTo>
                      <a:pt x="65" y="83"/>
                      <a:pt x="65" y="83"/>
                      <a:pt x="65" y="83"/>
                    </a:cubicBezTo>
                    <a:cubicBezTo>
                      <a:pt x="65" y="83"/>
                      <a:pt x="65" y="83"/>
                      <a:pt x="65" y="83"/>
                    </a:cubicBezTo>
                    <a:cubicBezTo>
                      <a:pt x="65" y="83"/>
                      <a:pt x="65" y="83"/>
                      <a:pt x="64" y="83"/>
                    </a:cubicBezTo>
                    <a:cubicBezTo>
                      <a:pt x="64" y="83"/>
                      <a:pt x="64" y="83"/>
                      <a:pt x="64" y="83"/>
                    </a:cubicBezTo>
                    <a:cubicBezTo>
                      <a:pt x="64" y="83"/>
                      <a:pt x="64" y="83"/>
                      <a:pt x="64" y="83"/>
                    </a:cubicBezTo>
                    <a:cubicBezTo>
                      <a:pt x="64" y="83"/>
                      <a:pt x="64" y="83"/>
                      <a:pt x="64" y="83"/>
                    </a:cubicBezTo>
                    <a:cubicBezTo>
                      <a:pt x="64" y="83"/>
                      <a:pt x="64" y="83"/>
                      <a:pt x="64" y="83"/>
                    </a:cubicBezTo>
                    <a:cubicBezTo>
                      <a:pt x="64" y="83"/>
                      <a:pt x="64" y="83"/>
                      <a:pt x="64" y="83"/>
                    </a:cubicBezTo>
                    <a:cubicBezTo>
                      <a:pt x="64" y="83"/>
                      <a:pt x="64" y="83"/>
                      <a:pt x="64" y="83"/>
                    </a:cubicBezTo>
                    <a:cubicBezTo>
                      <a:pt x="64" y="83"/>
                      <a:pt x="63" y="83"/>
                      <a:pt x="63" y="83"/>
                    </a:cubicBezTo>
                    <a:cubicBezTo>
                      <a:pt x="63" y="83"/>
                      <a:pt x="63" y="83"/>
                      <a:pt x="63" y="83"/>
                    </a:cubicBezTo>
                    <a:cubicBezTo>
                      <a:pt x="63" y="83"/>
                      <a:pt x="63" y="83"/>
                      <a:pt x="63" y="83"/>
                    </a:cubicBezTo>
                    <a:cubicBezTo>
                      <a:pt x="63" y="83"/>
                      <a:pt x="63" y="83"/>
                      <a:pt x="63" y="83"/>
                    </a:cubicBezTo>
                    <a:cubicBezTo>
                      <a:pt x="63" y="83"/>
                      <a:pt x="63" y="83"/>
                      <a:pt x="63" y="83"/>
                    </a:cubicBezTo>
                    <a:cubicBezTo>
                      <a:pt x="63" y="83"/>
                      <a:pt x="63" y="83"/>
                      <a:pt x="63" y="83"/>
                    </a:cubicBezTo>
                    <a:cubicBezTo>
                      <a:pt x="63" y="83"/>
                      <a:pt x="63" y="83"/>
                      <a:pt x="63" y="83"/>
                    </a:cubicBezTo>
                    <a:cubicBezTo>
                      <a:pt x="63" y="83"/>
                      <a:pt x="63" y="83"/>
                      <a:pt x="63" y="83"/>
                    </a:cubicBezTo>
                    <a:cubicBezTo>
                      <a:pt x="63" y="83"/>
                      <a:pt x="63" y="83"/>
                      <a:pt x="62" y="83"/>
                    </a:cubicBezTo>
                    <a:cubicBezTo>
                      <a:pt x="63" y="83"/>
                      <a:pt x="63" y="83"/>
                      <a:pt x="63" y="83"/>
                    </a:cubicBezTo>
                    <a:cubicBezTo>
                      <a:pt x="63" y="83"/>
                      <a:pt x="63" y="83"/>
                      <a:pt x="63" y="83"/>
                    </a:cubicBezTo>
                    <a:cubicBezTo>
                      <a:pt x="63" y="83"/>
                      <a:pt x="63" y="83"/>
                      <a:pt x="63" y="83"/>
                    </a:cubicBezTo>
                    <a:cubicBezTo>
                      <a:pt x="63" y="83"/>
                      <a:pt x="63" y="83"/>
                      <a:pt x="63" y="83"/>
                    </a:cubicBezTo>
                    <a:cubicBezTo>
                      <a:pt x="63" y="82"/>
                      <a:pt x="63" y="82"/>
                      <a:pt x="62" y="82"/>
                    </a:cubicBezTo>
                    <a:cubicBezTo>
                      <a:pt x="62" y="82"/>
                      <a:pt x="62" y="82"/>
                      <a:pt x="62" y="82"/>
                    </a:cubicBezTo>
                    <a:cubicBezTo>
                      <a:pt x="62" y="82"/>
                      <a:pt x="62" y="82"/>
                      <a:pt x="62" y="82"/>
                    </a:cubicBezTo>
                    <a:cubicBezTo>
                      <a:pt x="62" y="82"/>
                      <a:pt x="62" y="82"/>
                      <a:pt x="62" y="82"/>
                    </a:cubicBezTo>
                    <a:cubicBezTo>
                      <a:pt x="62" y="82"/>
                      <a:pt x="62" y="82"/>
                      <a:pt x="62" y="82"/>
                    </a:cubicBezTo>
                    <a:cubicBezTo>
                      <a:pt x="62" y="82"/>
                      <a:pt x="62" y="82"/>
                      <a:pt x="62" y="82"/>
                    </a:cubicBezTo>
                    <a:cubicBezTo>
                      <a:pt x="62" y="82"/>
                      <a:pt x="62" y="82"/>
                      <a:pt x="62" y="82"/>
                    </a:cubicBezTo>
                    <a:cubicBezTo>
                      <a:pt x="62" y="82"/>
                      <a:pt x="62" y="82"/>
                      <a:pt x="62" y="82"/>
                    </a:cubicBezTo>
                    <a:cubicBezTo>
                      <a:pt x="61" y="82"/>
                      <a:pt x="61" y="82"/>
                      <a:pt x="61" y="82"/>
                    </a:cubicBezTo>
                    <a:cubicBezTo>
                      <a:pt x="61" y="82"/>
                      <a:pt x="61" y="82"/>
                      <a:pt x="61" y="82"/>
                    </a:cubicBezTo>
                    <a:cubicBezTo>
                      <a:pt x="61" y="82"/>
                      <a:pt x="61" y="82"/>
                      <a:pt x="61" y="82"/>
                    </a:cubicBezTo>
                    <a:cubicBezTo>
                      <a:pt x="61" y="82"/>
                      <a:pt x="61" y="82"/>
                      <a:pt x="61" y="82"/>
                    </a:cubicBezTo>
                    <a:cubicBezTo>
                      <a:pt x="61" y="82"/>
                      <a:pt x="61" y="82"/>
                      <a:pt x="61" y="82"/>
                    </a:cubicBezTo>
                    <a:cubicBezTo>
                      <a:pt x="61" y="82"/>
                      <a:pt x="61" y="82"/>
                      <a:pt x="61" y="82"/>
                    </a:cubicBezTo>
                    <a:cubicBezTo>
                      <a:pt x="61" y="82"/>
                      <a:pt x="61" y="82"/>
                      <a:pt x="61" y="82"/>
                    </a:cubicBezTo>
                    <a:cubicBezTo>
                      <a:pt x="61" y="82"/>
                      <a:pt x="61" y="82"/>
                      <a:pt x="61" y="82"/>
                    </a:cubicBezTo>
                    <a:cubicBezTo>
                      <a:pt x="61" y="82"/>
                      <a:pt x="61" y="82"/>
                      <a:pt x="61" y="82"/>
                    </a:cubicBezTo>
                    <a:cubicBezTo>
                      <a:pt x="61" y="82"/>
                      <a:pt x="61" y="82"/>
                      <a:pt x="61" y="82"/>
                    </a:cubicBezTo>
                    <a:cubicBezTo>
                      <a:pt x="61" y="82"/>
                      <a:pt x="61" y="82"/>
                      <a:pt x="61" y="82"/>
                    </a:cubicBezTo>
                    <a:cubicBezTo>
                      <a:pt x="61" y="82"/>
                      <a:pt x="61" y="82"/>
                      <a:pt x="61" y="82"/>
                    </a:cubicBezTo>
                    <a:cubicBezTo>
                      <a:pt x="61" y="82"/>
                      <a:pt x="61" y="82"/>
                      <a:pt x="61" y="82"/>
                    </a:cubicBezTo>
                    <a:cubicBezTo>
                      <a:pt x="61" y="82"/>
                      <a:pt x="61" y="82"/>
                      <a:pt x="61" y="82"/>
                    </a:cubicBezTo>
                    <a:cubicBezTo>
                      <a:pt x="61" y="82"/>
                      <a:pt x="60" y="82"/>
                      <a:pt x="60" y="82"/>
                    </a:cubicBezTo>
                    <a:cubicBezTo>
                      <a:pt x="60" y="82"/>
                      <a:pt x="60" y="83"/>
                      <a:pt x="60" y="83"/>
                    </a:cubicBezTo>
                    <a:cubicBezTo>
                      <a:pt x="60" y="83"/>
                      <a:pt x="60" y="83"/>
                      <a:pt x="60" y="83"/>
                    </a:cubicBezTo>
                    <a:cubicBezTo>
                      <a:pt x="60" y="83"/>
                      <a:pt x="60" y="83"/>
                      <a:pt x="59" y="83"/>
                    </a:cubicBezTo>
                    <a:cubicBezTo>
                      <a:pt x="59" y="83"/>
                      <a:pt x="59" y="83"/>
                      <a:pt x="59" y="83"/>
                    </a:cubicBezTo>
                    <a:cubicBezTo>
                      <a:pt x="59" y="83"/>
                      <a:pt x="59" y="83"/>
                      <a:pt x="59" y="83"/>
                    </a:cubicBezTo>
                    <a:cubicBezTo>
                      <a:pt x="59" y="83"/>
                      <a:pt x="59" y="83"/>
                      <a:pt x="59" y="83"/>
                    </a:cubicBezTo>
                    <a:cubicBezTo>
                      <a:pt x="59" y="83"/>
                      <a:pt x="59" y="83"/>
                      <a:pt x="59" y="83"/>
                    </a:cubicBezTo>
                    <a:cubicBezTo>
                      <a:pt x="59" y="83"/>
                      <a:pt x="58" y="83"/>
                      <a:pt x="58" y="83"/>
                    </a:cubicBezTo>
                    <a:cubicBezTo>
                      <a:pt x="58" y="83"/>
                      <a:pt x="58" y="83"/>
                      <a:pt x="58" y="83"/>
                    </a:cubicBezTo>
                    <a:cubicBezTo>
                      <a:pt x="58" y="83"/>
                      <a:pt x="58" y="83"/>
                      <a:pt x="58" y="83"/>
                    </a:cubicBezTo>
                    <a:cubicBezTo>
                      <a:pt x="58" y="83"/>
                      <a:pt x="58" y="83"/>
                      <a:pt x="58" y="83"/>
                    </a:cubicBezTo>
                    <a:cubicBezTo>
                      <a:pt x="58" y="83"/>
                      <a:pt x="58" y="83"/>
                      <a:pt x="58" y="83"/>
                    </a:cubicBezTo>
                    <a:cubicBezTo>
                      <a:pt x="58" y="83"/>
                      <a:pt x="58" y="83"/>
                      <a:pt x="58" y="83"/>
                    </a:cubicBezTo>
                    <a:cubicBezTo>
                      <a:pt x="58" y="83"/>
                      <a:pt x="58" y="83"/>
                      <a:pt x="58" y="83"/>
                    </a:cubicBezTo>
                    <a:cubicBezTo>
                      <a:pt x="58" y="83"/>
                      <a:pt x="58" y="83"/>
                      <a:pt x="58" y="83"/>
                    </a:cubicBezTo>
                    <a:cubicBezTo>
                      <a:pt x="57" y="83"/>
                      <a:pt x="57" y="83"/>
                      <a:pt x="57" y="83"/>
                    </a:cubicBezTo>
                    <a:cubicBezTo>
                      <a:pt x="57" y="83"/>
                      <a:pt x="57" y="83"/>
                      <a:pt x="57" y="83"/>
                    </a:cubicBezTo>
                    <a:cubicBezTo>
                      <a:pt x="57" y="83"/>
                      <a:pt x="57" y="83"/>
                      <a:pt x="57" y="83"/>
                    </a:cubicBezTo>
                    <a:cubicBezTo>
                      <a:pt x="57" y="83"/>
                      <a:pt x="57" y="83"/>
                      <a:pt x="57" y="83"/>
                    </a:cubicBezTo>
                    <a:cubicBezTo>
                      <a:pt x="57" y="83"/>
                      <a:pt x="57" y="83"/>
                      <a:pt x="57" y="83"/>
                    </a:cubicBezTo>
                    <a:cubicBezTo>
                      <a:pt x="57" y="83"/>
                      <a:pt x="57" y="83"/>
                      <a:pt x="57" y="83"/>
                    </a:cubicBezTo>
                    <a:cubicBezTo>
                      <a:pt x="57" y="82"/>
                      <a:pt x="57" y="82"/>
                      <a:pt x="57" y="82"/>
                    </a:cubicBezTo>
                    <a:cubicBezTo>
                      <a:pt x="57" y="82"/>
                      <a:pt x="56" y="82"/>
                      <a:pt x="56" y="82"/>
                    </a:cubicBezTo>
                    <a:cubicBezTo>
                      <a:pt x="56" y="82"/>
                      <a:pt x="56" y="82"/>
                      <a:pt x="56" y="82"/>
                    </a:cubicBezTo>
                    <a:cubicBezTo>
                      <a:pt x="56" y="82"/>
                      <a:pt x="56" y="82"/>
                      <a:pt x="56" y="82"/>
                    </a:cubicBezTo>
                    <a:cubicBezTo>
                      <a:pt x="55" y="82"/>
                      <a:pt x="55" y="82"/>
                      <a:pt x="55" y="82"/>
                    </a:cubicBezTo>
                    <a:cubicBezTo>
                      <a:pt x="55" y="82"/>
                      <a:pt x="55" y="82"/>
                      <a:pt x="55" y="82"/>
                    </a:cubicBezTo>
                    <a:cubicBezTo>
                      <a:pt x="55" y="82"/>
                      <a:pt x="55" y="82"/>
                      <a:pt x="55" y="82"/>
                    </a:cubicBezTo>
                    <a:cubicBezTo>
                      <a:pt x="55" y="82"/>
                      <a:pt x="55" y="82"/>
                      <a:pt x="55" y="82"/>
                    </a:cubicBezTo>
                    <a:cubicBezTo>
                      <a:pt x="55" y="82"/>
                      <a:pt x="55" y="82"/>
                      <a:pt x="55" y="82"/>
                    </a:cubicBezTo>
                    <a:cubicBezTo>
                      <a:pt x="55" y="82"/>
                      <a:pt x="55" y="82"/>
                      <a:pt x="55" y="82"/>
                    </a:cubicBezTo>
                    <a:cubicBezTo>
                      <a:pt x="54" y="82"/>
                      <a:pt x="54" y="82"/>
                      <a:pt x="54" y="82"/>
                    </a:cubicBezTo>
                    <a:cubicBezTo>
                      <a:pt x="54" y="82"/>
                      <a:pt x="54" y="82"/>
                      <a:pt x="54" y="82"/>
                    </a:cubicBezTo>
                    <a:cubicBezTo>
                      <a:pt x="54" y="82"/>
                      <a:pt x="54" y="82"/>
                      <a:pt x="54" y="81"/>
                    </a:cubicBezTo>
                    <a:cubicBezTo>
                      <a:pt x="54" y="81"/>
                      <a:pt x="54" y="81"/>
                      <a:pt x="54" y="81"/>
                    </a:cubicBezTo>
                    <a:cubicBezTo>
                      <a:pt x="54" y="81"/>
                      <a:pt x="54" y="81"/>
                      <a:pt x="54" y="81"/>
                    </a:cubicBezTo>
                    <a:cubicBezTo>
                      <a:pt x="54" y="81"/>
                      <a:pt x="54" y="81"/>
                      <a:pt x="54" y="81"/>
                    </a:cubicBezTo>
                    <a:cubicBezTo>
                      <a:pt x="54" y="81"/>
                      <a:pt x="54" y="81"/>
                      <a:pt x="54" y="81"/>
                    </a:cubicBezTo>
                    <a:cubicBezTo>
                      <a:pt x="54" y="81"/>
                      <a:pt x="54" y="81"/>
                      <a:pt x="54" y="81"/>
                    </a:cubicBezTo>
                    <a:cubicBezTo>
                      <a:pt x="53" y="81"/>
                      <a:pt x="53" y="81"/>
                      <a:pt x="53" y="81"/>
                    </a:cubicBezTo>
                    <a:cubicBezTo>
                      <a:pt x="53" y="81"/>
                      <a:pt x="53" y="81"/>
                      <a:pt x="53" y="81"/>
                    </a:cubicBezTo>
                    <a:cubicBezTo>
                      <a:pt x="53" y="81"/>
                      <a:pt x="53" y="81"/>
                      <a:pt x="53" y="81"/>
                    </a:cubicBezTo>
                    <a:cubicBezTo>
                      <a:pt x="53" y="81"/>
                      <a:pt x="53" y="81"/>
                      <a:pt x="52" y="81"/>
                    </a:cubicBezTo>
                    <a:cubicBezTo>
                      <a:pt x="52" y="81"/>
                      <a:pt x="52" y="81"/>
                      <a:pt x="52" y="81"/>
                    </a:cubicBezTo>
                    <a:cubicBezTo>
                      <a:pt x="52" y="81"/>
                      <a:pt x="52" y="81"/>
                      <a:pt x="52" y="81"/>
                    </a:cubicBezTo>
                    <a:cubicBezTo>
                      <a:pt x="52" y="80"/>
                      <a:pt x="52" y="80"/>
                      <a:pt x="52" y="80"/>
                    </a:cubicBezTo>
                    <a:cubicBezTo>
                      <a:pt x="52" y="80"/>
                      <a:pt x="52" y="80"/>
                      <a:pt x="52" y="80"/>
                    </a:cubicBezTo>
                    <a:cubicBezTo>
                      <a:pt x="52" y="80"/>
                      <a:pt x="52" y="80"/>
                      <a:pt x="52" y="80"/>
                    </a:cubicBezTo>
                    <a:cubicBezTo>
                      <a:pt x="51" y="80"/>
                      <a:pt x="51" y="80"/>
                      <a:pt x="51" y="80"/>
                    </a:cubicBezTo>
                    <a:cubicBezTo>
                      <a:pt x="51" y="80"/>
                      <a:pt x="51" y="80"/>
                      <a:pt x="51" y="80"/>
                    </a:cubicBezTo>
                    <a:cubicBezTo>
                      <a:pt x="51" y="80"/>
                      <a:pt x="51" y="80"/>
                      <a:pt x="50" y="80"/>
                    </a:cubicBezTo>
                    <a:cubicBezTo>
                      <a:pt x="50" y="80"/>
                      <a:pt x="50" y="80"/>
                      <a:pt x="50" y="80"/>
                    </a:cubicBezTo>
                    <a:cubicBezTo>
                      <a:pt x="50" y="80"/>
                      <a:pt x="50" y="80"/>
                      <a:pt x="50" y="80"/>
                    </a:cubicBezTo>
                    <a:cubicBezTo>
                      <a:pt x="50" y="80"/>
                      <a:pt x="50" y="80"/>
                      <a:pt x="50" y="80"/>
                    </a:cubicBezTo>
                    <a:cubicBezTo>
                      <a:pt x="50" y="80"/>
                      <a:pt x="50" y="80"/>
                      <a:pt x="49" y="80"/>
                    </a:cubicBezTo>
                    <a:cubicBezTo>
                      <a:pt x="49" y="80"/>
                      <a:pt x="49" y="80"/>
                      <a:pt x="49" y="81"/>
                    </a:cubicBezTo>
                    <a:cubicBezTo>
                      <a:pt x="49" y="81"/>
                      <a:pt x="49" y="81"/>
                      <a:pt x="49" y="81"/>
                    </a:cubicBezTo>
                    <a:cubicBezTo>
                      <a:pt x="49" y="81"/>
                      <a:pt x="49" y="81"/>
                      <a:pt x="49" y="81"/>
                    </a:cubicBezTo>
                    <a:cubicBezTo>
                      <a:pt x="49" y="81"/>
                      <a:pt x="49" y="81"/>
                      <a:pt x="49" y="81"/>
                    </a:cubicBezTo>
                    <a:cubicBezTo>
                      <a:pt x="48" y="81"/>
                      <a:pt x="48" y="81"/>
                      <a:pt x="48" y="81"/>
                    </a:cubicBezTo>
                    <a:cubicBezTo>
                      <a:pt x="48" y="81"/>
                      <a:pt x="48" y="82"/>
                      <a:pt x="48" y="82"/>
                    </a:cubicBezTo>
                    <a:cubicBezTo>
                      <a:pt x="48" y="82"/>
                      <a:pt x="48" y="82"/>
                      <a:pt x="48" y="82"/>
                    </a:cubicBezTo>
                    <a:cubicBezTo>
                      <a:pt x="48" y="82"/>
                      <a:pt x="48" y="82"/>
                      <a:pt x="48" y="82"/>
                    </a:cubicBezTo>
                    <a:cubicBezTo>
                      <a:pt x="48" y="83"/>
                      <a:pt x="48" y="83"/>
                      <a:pt x="48" y="83"/>
                    </a:cubicBezTo>
                    <a:cubicBezTo>
                      <a:pt x="48" y="83"/>
                      <a:pt x="48" y="83"/>
                      <a:pt x="48" y="83"/>
                    </a:cubicBezTo>
                    <a:cubicBezTo>
                      <a:pt x="48" y="83"/>
                      <a:pt x="48" y="83"/>
                      <a:pt x="48" y="83"/>
                    </a:cubicBezTo>
                    <a:cubicBezTo>
                      <a:pt x="48" y="83"/>
                      <a:pt x="48" y="83"/>
                      <a:pt x="48" y="83"/>
                    </a:cubicBezTo>
                    <a:cubicBezTo>
                      <a:pt x="48" y="83"/>
                      <a:pt x="48" y="84"/>
                      <a:pt x="48" y="84"/>
                    </a:cubicBezTo>
                    <a:cubicBezTo>
                      <a:pt x="48" y="84"/>
                      <a:pt x="48" y="84"/>
                      <a:pt x="48" y="84"/>
                    </a:cubicBezTo>
                    <a:cubicBezTo>
                      <a:pt x="48" y="84"/>
                      <a:pt x="48" y="84"/>
                      <a:pt x="48" y="84"/>
                    </a:cubicBezTo>
                    <a:cubicBezTo>
                      <a:pt x="48" y="84"/>
                      <a:pt x="48" y="84"/>
                      <a:pt x="47" y="84"/>
                    </a:cubicBezTo>
                    <a:cubicBezTo>
                      <a:pt x="47" y="84"/>
                      <a:pt x="47" y="84"/>
                      <a:pt x="47" y="84"/>
                    </a:cubicBezTo>
                    <a:cubicBezTo>
                      <a:pt x="47" y="84"/>
                      <a:pt x="47" y="84"/>
                      <a:pt x="47" y="83"/>
                    </a:cubicBezTo>
                    <a:cubicBezTo>
                      <a:pt x="47" y="83"/>
                      <a:pt x="46" y="83"/>
                      <a:pt x="46" y="83"/>
                    </a:cubicBezTo>
                    <a:cubicBezTo>
                      <a:pt x="46" y="83"/>
                      <a:pt x="46" y="83"/>
                      <a:pt x="46" y="83"/>
                    </a:cubicBezTo>
                    <a:cubicBezTo>
                      <a:pt x="46" y="83"/>
                      <a:pt x="46" y="83"/>
                      <a:pt x="46" y="83"/>
                    </a:cubicBezTo>
                    <a:cubicBezTo>
                      <a:pt x="46" y="83"/>
                      <a:pt x="46" y="83"/>
                      <a:pt x="46" y="83"/>
                    </a:cubicBezTo>
                    <a:cubicBezTo>
                      <a:pt x="46" y="83"/>
                      <a:pt x="46" y="83"/>
                      <a:pt x="46" y="83"/>
                    </a:cubicBezTo>
                    <a:cubicBezTo>
                      <a:pt x="46" y="83"/>
                      <a:pt x="46" y="83"/>
                      <a:pt x="46" y="83"/>
                    </a:cubicBezTo>
                    <a:cubicBezTo>
                      <a:pt x="46" y="83"/>
                      <a:pt x="45" y="83"/>
                      <a:pt x="45" y="83"/>
                    </a:cubicBezTo>
                    <a:cubicBezTo>
                      <a:pt x="45" y="83"/>
                      <a:pt x="45" y="83"/>
                      <a:pt x="45" y="83"/>
                    </a:cubicBezTo>
                    <a:cubicBezTo>
                      <a:pt x="45" y="83"/>
                      <a:pt x="45" y="83"/>
                      <a:pt x="45" y="83"/>
                    </a:cubicBezTo>
                    <a:cubicBezTo>
                      <a:pt x="45" y="83"/>
                      <a:pt x="45" y="83"/>
                      <a:pt x="45" y="83"/>
                    </a:cubicBezTo>
                    <a:cubicBezTo>
                      <a:pt x="45" y="83"/>
                      <a:pt x="45" y="83"/>
                      <a:pt x="45" y="83"/>
                    </a:cubicBezTo>
                    <a:cubicBezTo>
                      <a:pt x="45" y="82"/>
                      <a:pt x="45" y="82"/>
                      <a:pt x="45" y="82"/>
                    </a:cubicBezTo>
                    <a:cubicBezTo>
                      <a:pt x="45" y="82"/>
                      <a:pt x="44" y="82"/>
                      <a:pt x="44" y="82"/>
                    </a:cubicBezTo>
                    <a:cubicBezTo>
                      <a:pt x="44" y="82"/>
                      <a:pt x="44" y="82"/>
                      <a:pt x="44" y="82"/>
                    </a:cubicBezTo>
                    <a:cubicBezTo>
                      <a:pt x="44" y="82"/>
                      <a:pt x="44" y="82"/>
                      <a:pt x="44" y="82"/>
                    </a:cubicBezTo>
                    <a:cubicBezTo>
                      <a:pt x="44" y="82"/>
                      <a:pt x="44" y="82"/>
                      <a:pt x="44" y="82"/>
                    </a:cubicBezTo>
                    <a:cubicBezTo>
                      <a:pt x="44" y="82"/>
                      <a:pt x="43" y="82"/>
                      <a:pt x="43" y="82"/>
                    </a:cubicBezTo>
                    <a:cubicBezTo>
                      <a:pt x="43" y="82"/>
                      <a:pt x="43" y="82"/>
                      <a:pt x="43" y="82"/>
                    </a:cubicBezTo>
                    <a:cubicBezTo>
                      <a:pt x="43" y="82"/>
                      <a:pt x="43" y="82"/>
                      <a:pt x="43" y="82"/>
                    </a:cubicBezTo>
                    <a:cubicBezTo>
                      <a:pt x="43" y="82"/>
                      <a:pt x="43" y="82"/>
                      <a:pt x="43" y="82"/>
                    </a:cubicBezTo>
                    <a:cubicBezTo>
                      <a:pt x="43" y="82"/>
                      <a:pt x="43" y="82"/>
                      <a:pt x="43" y="82"/>
                    </a:cubicBezTo>
                    <a:cubicBezTo>
                      <a:pt x="43" y="81"/>
                      <a:pt x="43" y="81"/>
                      <a:pt x="43" y="81"/>
                    </a:cubicBezTo>
                    <a:cubicBezTo>
                      <a:pt x="43" y="81"/>
                      <a:pt x="43" y="81"/>
                      <a:pt x="43" y="81"/>
                    </a:cubicBezTo>
                    <a:cubicBezTo>
                      <a:pt x="43" y="81"/>
                      <a:pt x="43" y="81"/>
                      <a:pt x="43" y="81"/>
                    </a:cubicBezTo>
                    <a:cubicBezTo>
                      <a:pt x="43" y="81"/>
                      <a:pt x="43" y="81"/>
                      <a:pt x="43" y="81"/>
                    </a:cubicBezTo>
                    <a:cubicBezTo>
                      <a:pt x="43" y="81"/>
                      <a:pt x="43" y="81"/>
                      <a:pt x="43" y="81"/>
                    </a:cubicBezTo>
                    <a:cubicBezTo>
                      <a:pt x="43" y="81"/>
                      <a:pt x="43" y="81"/>
                      <a:pt x="43" y="81"/>
                    </a:cubicBezTo>
                    <a:cubicBezTo>
                      <a:pt x="43" y="81"/>
                      <a:pt x="43" y="81"/>
                      <a:pt x="43" y="81"/>
                    </a:cubicBezTo>
                    <a:cubicBezTo>
                      <a:pt x="43" y="81"/>
                      <a:pt x="43" y="81"/>
                      <a:pt x="43" y="81"/>
                    </a:cubicBezTo>
                    <a:cubicBezTo>
                      <a:pt x="43" y="81"/>
                      <a:pt x="43" y="81"/>
                      <a:pt x="43" y="81"/>
                    </a:cubicBezTo>
                    <a:cubicBezTo>
                      <a:pt x="43" y="81"/>
                      <a:pt x="43" y="80"/>
                      <a:pt x="43" y="80"/>
                    </a:cubicBezTo>
                    <a:cubicBezTo>
                      <a:pt x="43" y="80"/>
                      <a:pt x="43" y="80"/>
                      <a:pt x="43" y="80"/>
                    </a:cubicBezTo>
                    <a:cubicBezTo>
                      <a:pt x="42" y="80"/>
                      <a:pt x="42" y="80"/>
                      <a:pt x="42" y="80"/>
                    </a:cubicBezTo>
                    <a:cubicBezTo>
                      <a:pt x="42" y="80"/>
                      <a:pt x="42" y="80"/>
                      <a:pt x="42" y="80"/>
                    </a:cubicBezTo>
                    <a:cubicBezTo>
                      <a:pt x="42" y="80"/>
                      <a:pt x="42" y="80"/>
                      <a:pt x="42" y="80"/>
                    </a:cubicBezTo>
                    <a:cubicBezTo>
                      <a:pt x="42" y="80"/>
                      <a:pt x="42" y="80"/>
                      <a:pt x="42" y="80"/>
                    </a:cubicBezTo>
                    <a:cubicBezTo>
                      <a:pt x="42" y="80"/>
                      <a:pt x="42" y="80"/>
                      <a:pt x="42" y="80"/>
                    </a:cubicBezTo>
                    <a:cubicBezTo>
                      <a:pt x="42" y="80"/>
                      <a:pt x="42" y="80"/>
                      <a:pt x="42" y="80"/>
                    </a:cubicBezTo>
                    <a:cubicBezTo>
                      <a:pt x="42" y="80"/>
                      <a:pt x="41" y="80"/>
                      <a:pt x="41" y="80"/>
                    </a:cubicBezTo>
                    <a:cubicBezTo>
                      <a:pt x="41" y="80"/>
                      <a:pt x="41" y="80"/>
                      <a:pt x="41" y="80"/>
                    </a:cubicBezTo>
                    <a:cubicBezTo>
                      <a:pt x="41" y="80"/>
                      <a:pt x="41" y="80"/>
                      <a:pt x="41" y="80"/>
                    </a:cubicBezTo>
                    <a:cubicBezTo>
                      <a:pt x="41" y="80"/>
                      <a:pt x="41" y="80"/>
                      <a:pt x="41" y="80"/>
                    </a:cubicBezTo>
                    <a:cubicBezTo>
                      <a:pt x="41" y="80"/>
                      <a:pt x="41" y="80"/>
                      <a:pt x="41" y="80"/>
                    </a:cubicBezTo>
                    <a:cubicBezTo>
                      <a:pt x="41" y="80"/>
                      <a:pt x="41" y="80"/>
                      <a:pt x="41" y="80"/>
                    </a:cubicBezTo>
                    <a:cubicBezTo>
                      <a:pt x="41" y="80"/>
                      <a:pt x="40" y="80"/>
                      <a:pt x="40" y="80"/>
                    </a:cubicBezTo>
                    <a:cubicBezTo>
                      <a:pt x="40" y="80"/>
                      <a:pt x="40" y="80"/>
                      <a:pt x="40" y="80"/>
                    </a:cubicBezTo>
                    <a:cubicBezTo>
                      <a:pt x="40" y="80"/>
                      <a:pt x="40" y="80"/>
                      <a:pt x="40" y="80"/>
                    </a:cubicBezTo>
                    <a:cubicBezTo>
                      <a:pt x="40" y="80"/>
                      <a:pt x="40" y="80"/>
                      <a:pt x="40" y="80"/>
                    </a:cubicBezTo>
                    <a:cubicBezTo>
                      <a:pt x="40" y="80"/>
                      <a:pt x="40" y="80"/>
                      <a:pt x="40" y="80"/>
                    </a:cubicBezTo>
                    <a:cubicBezTo>
                      <a:pt x="40" y="80"/>
                      <a:pt x="40" y="80"/>
                      <a:pt x="40" y="80"/>
                    </a:cubicBezTo>
                    <a:cubicBezTo>
                      <a:pt x="40" y="80"/>
                      <a:pt x="40" y="80"/>
                      <a:pt x="40" y="80"/>
                    </a:cubicBezTo>
                    <a:cubicBezTo>
                      <a:pt x="40" y="80"/>
                      <a:pt x="40" y="80"/>
                      <a:pt x="40" y="80"/>
                    </a:cubicBezTo>
                    <a:cubicBezTo>
                      <a:pt x="40" y="80"/>
                      <a:pt x="39" y="80"/>
                      <a:pt x="39" y="80"/>
                    </a:cubicBezTo>
                    <a:cubicBezTo>
                      <a:pt x="39" y="80"/>
                      <a:pt x="39" y="80"/>
                      <a:pt x="39" y="79"/>
                    </a:cubicBezTo>
                    <a:cubicBezTo>
                      <a:pt x="39" y="79"/>
                      <a:pt x="39" y="79"/>
                      <a:pt x="39" y="79"/>
                    </a:cubicBezTo>
                    <a:cubicBezTo>
                      <a:pt x="39" y="79"/>
                      <a:pt x="39" y="79"/>
                      <a:pt x="39" y="79"/>
                    </a:cubicBezTo>
                    <a:cubicBezTo>
                      <a:pt x="39" y="79"/>
                      <a:pt x="39" y="79"/>
                      <a:pt x="39" y="79"/>
                    </a:cubicBezTo>
                    <a:cubicBezTo>
                      <a:pt x="39" y="79"/>
                      <a:pt x="39" y="79"/>
                      <a:pt x="39" y="79"/>
                    </a:cubicBezTo>
                    <a:cubicBezTo>
                      <a:pt x="39" y="79"/>
                      <a:pt x="39" y="79"/>
                      <a:pt x="39" y="79"/>
                    </a:cubicBezTo>
                    <a:cubicBezTo>
                      <a:pt x="39" y="79"/>
                      <a:pt x="39" y="79"/>
                      <a:pt x="39" y="79"/>
                    </a:cubicBezTo>
                    <a:cubicBezTo>
                      <a:pt x="38" y="79"/>
                      <a:pt x="38" y="79"/>
                      <a:pt x="39" y="79"/>
                    </a:cubicBezTo>
                    <a:cubicBezTo>
                      <a:pt x="39" y="79"/>
                      <a:pt x="39" y="79"/>
                      <a:pt x="39" y="79"/>
                    </a:cubicBezTo>
                    <a:cubicBezTo>
                      <a:pt x="39" y="79"/>
                      <a:pt x="39" y="79"/>
                      <a:pt x="39" y="79"/>
                    </a:cubicBezTo>
                    <a:cubicBezTo>
                      <a:pt x="39" y="79"/>
                      <a:pt x="39" y="79"/>
                      <a:pt x="39" y="79"/>
                    </a:cubicBezTo>
                    <a:cubicBezTo>
                      <a:pt x="39" y="79"/>
                      <a:pt x="39" y="79"/>
                      <a:pt x="38" y="79"/>
                    </a:cubicBezTo>
                    <a:cubicBezTo>
                      <a:pt x="38" y="79"/>
                      <a:pt x="38" y="79"/>
                      <a:pt x="38" y="79"/>
                    </a:cubicBezTo>
                    <a:cubicBezTo>
                      <a:pt x="38" y="79"/>
                      <a:pt x="38" y="79"/>
                      <a:pt x="38" y="79"/>
                    </a:cubicBezTo>
                    <a:cubicBezTo>
                      <a:pt x="38" y="79"/>
                      <a:pt x="38" y="79"/>
                      <a:pt x="38" y="79"/>
                    </a:cubicBezTo>
                    <a:cubicBezTo>
                      <a:pt x="38" y="79"/>
                      <a:pt x="38" y="79"/>
                      <a:pt x="38" y="79"/>
                    </a:cubicBezTo>
                    <a:cubicBezTo>
                      <a:pt x="38" y="78"/>
                      <a:pt x="38" y="78"/>
                      <a:pt x="38" y="78"/>
                    </a:cubicBezTo>
                    <a:cubicBezTo>
                      <a:pt x="38" y="78"/>
                      <a:pt x="38" y="78"/>
                      <a:pt x="38" y="78"/>
                    </a:cubicBezTo>
                    <a:cubicBezTo>
                      <a:pt x="38" y="78"/>
                      <a:pt x="38" y="78"/>
                      <a:pt x="38" y="78"/>
                    </a:cubicBezTo>
                    <a:cubicBezTo>
                      <a:pt x="38" y="78"/>
                      <a:pt x="38" y="79"/>
                      <a:pt x="38" y="79"/>
                    </a:cubicBezTo>
                    <a:cubicBezTo>
                      <a:pt x="38" y="79"/>
                      <a:pt x="38" y="79"/>
                      <a:pt x="38" y="79"/>
                    </a:cubicBezTo>
                    <a:cubicBezTo>
                      <a:pt x="38" y="79"/>
                      <a:pt x="38" y="79"/>
                      <a:pt x="38" y="79"/>
                    </a:cubicBezTo>
                    <a:cubicBezTo>
                      <a:pt x="38" y="79"/>
                      <a:pt x="38" y="79"/>
                      <a:pt x="38" y="79"/>
                    </a:cubicBezTo>
                    <a:cubicBezTo>
                      <a:pt x="38" y="79"/>
                      <a:pt x="38" y="79"/>
                      <a:pt x="38" y="79"/>
                    </a:cubicBezTo>
                    <a:cubicBezTo>
                      <a:pt x="38" y="79"/>
                      <a:pt x="38" y="79"/>
                      <a:pt x="38" y="79"/>
                    </a:cubicBezTo>
                    <a:cubicBezTo>
                      <a:pt x="38" y="78"/>
                      <a:pt x="38" y="78"/>
                      <a:pt x="38" y="78"/>
                    </a:cubicBezTo>
                    <a:cubicBezTo>
                      <a:pt x="38" y="78"/>
                      <a:pt x="38" y="78"/>
                      <a:pt x="38" y="78"/>
                    </a:cubicBezTo>
                    <a:cubicBezTo>
                      <a:pt x="38" y="78"/>
                      <a:pt x="38" y="78"/>
                      <a:pt x="38" y="78"/>
                    </a:cubicBezTo>
                    <a:cubicBezTo>
                      <a:pt x="38" y="78"/>
                      <a:pt x="38" y="78"/>
                      <a:pt x="38" y="78"/>
                    </a:cubicBezTo>
                    <a:cubicBezTo>
                      <a:pt x="38" y="78"/>
                      <a:pt x="38" y="78"/>
                      <a:pt x="38" y="78"/>
                    </a:cubicBezTo>
                    <a:cubicBezTo>
                      <a:pt x="38" y="78"/>
                      <a:pt x="38" y="78"/>
                      <a:pt x="37" y="78"/>
                    </a:cubicBezTo>
                    <a:cubicBezTo>
                      <a:pt x="37" y="78"/>
                      <a:pt x="37" y="78"/>
                      <a:pt x="37" y="78"/>
                    </a:cubicBezTo>
                    <a:cubicBezTo>
                      <a:pt x="37" y="78"/>
                      <a:pt x="37" y="78"/>
                      <a:pt x="37" y="78"/>
                    </a:cubicBezTo>
                    <a:cubicBezTo>
                      <a:pt x="37" y="78"/>
                      <a:pt x="37" y="78"/>
                      <a:pt x="37" y="78"/>
                    </a:cubicBezTo>
                    <a:cubicBezTo>
                      <a:pt x="37" y="78"/>
                      <a:pt x="37" y="78"/>
                      <a:pt x="37" y="78"/>
                    </a:cubicBezTo>
                    <a:cubicBezTo>
                      <a:pt x="37" y="78"/>
                      <a:pt x="37" y="78"/>
                      <a:pt x="37" y="78"/>
                    </a:cubicBezTo>
                    <a:cubicBezTo>
                      <a:pt x="37" y="78"/>
                      <a:pt x="37" y="78"/>
                      <a:pt x="37" y="78"/>
                    </a:cubicBezTo>
                    <a:cubicBezTo>
                      <a:pt x="37" y="78"/>
                      <a:pt x="37" y="78"/>
                      <a:pt x="37" y="78"/>
                    </a:cubicBezTo>
                    <a:cubicBezTo>
                      <a:pt x="37" y="78"/>
                      <a:pt x="37" y="78"/>
                      <a:pt x="37" y="78"/>
                    </a:cubicBezTo>
                    <a:cubicBezTo>
                      <a:pt x="37" y="78"/>
                      <a:pt x="37" y="78"/>
                      <a:pt x="38" y="78"/>
                    </a:cubicBezTo>
                    <a:cubicBezTo>
                      <a:pt x="38" y="77"/>
                      <a:pt x="38" y="77"/>
                      <a:pt x="38" y="77"/>
                    </a:cubicBezTo>
                    <a:cubicBezTo>
                      <a:pt x="38" y="77"/>
                      <a:pt x="38" y="77"/>
                      <a:pt x="38" y="77"/>
                    </a:cubicBezTo>
                    <a:cubicBezTo>
                      <a:pt x="38" y="77"/>
                      <a:pt x="38" y="77"/>
                      <a:pt x="38" y="77"/>
                    </a:cubicBezTo>
                    <a:cubicBezTo>
                      <a:pt x="38" y="77"/>
                      <a:pt x="38" y="77"/>
                      <a:pt x="38" y="77"/>
                    </a:cubicBezTo>
                    <a:cubicBezTo>
                      <a:pt x="38" y="77"/>
                      <a:pt x="38" y="77"/>
                      <a:pt x="38" y="77"/>
                    </a:cubicBezTo>
                    <a:cubicBezTo>
                      <a:pt x="38" y="77"/>
                      <a:pt x="38" y="77"/>
                      <a:pt x="38" y="77"/>
                    </a:cubicBezTo>
                    <a:cubicBezTo>
                      <a:pt x="38" y="77"/>
                      <a:pt x="38" y="77"/>
                      <a:pt x="38" y="77"/>
                    </a:cubicBezTo>
                    <a:cubicBezTo>
                      <a:pt x="38" y="77"/>
                      <a:pt x="38" y="77"/>
                      <a:pt x="38" y="76"/>
                    </a:cubicBezTo>
                    <a:cubicBezTo>
                      <a:pt x="38" y="76"/>
                      <a:pt x="38" y="76"/>
                      <a:pt x="38" y="76"/>
                    </a:cubicBezTo>
                    <a:cubicBezTo>
                      <a:pt x="39" y="76"/>
                      <a:pt x="39" y="76"/>
                      <a:pt x="39" y="76"/>
                    </a:cubicBezTo>
                    <a:cubicBezTo>
                      <a:pt x="39" y="76"/>
                      <a:pt x="39" y="76"/>
                      <a:pt x="38" y="75"/>
                    </a:cubicBezTo>
                    <a:cubicBezTo>
                      <a:pt x="38" y="75"/>
                      <a:pt x="38" y="75"/>
                      <a:pt x="38" y="75"/>
                    </a:cubicBezTo>
                    <a:cubicBezTo>
                      <a:pt x="38" y="75"/>
                      <a:pt x="38" y="75"/>
                      <a:pt x="38" y="75"/>
                    </a:cubicBezTo>
                    <a:cubicBezTo>
                      <a:pt x="38" y="75"/>
                      <a:pt x="38" y="75"/>
                      <a:pt x="38" y="75"/>
                    </a:cubicBezTo>
                    <a:cubicBezTo>
                      <a:pt x="38" y="74"/>
                      <a:pt x="38" y="74"/>
                      <a:pt x="38" y="74"/>
                    </a:cubicBezTo>
                    <a:cubicBezTo>
                      <a:pt x="38" y="74"/>
                      <a:pt x="38" y="74"/>
                      <a:pt x="38" y="74"/>
                    </a:cubicBezTo>
                    <a:cubicBezTo>
                      <a:pt x="38" y="74"/>
                      <a:pt x="38" y="74"/>
                      <a:pt x="38" y="74"/>
                    </a:cubicBezTo>
                    <a:cubicBezTo>
                      <a:pt x="38" y="74"/>
                      <a:pt x="38" y="74"/>
                      <a:pt x="39" y="74"/>
                    </a:cubicBezTo>
                    <a:cubicBezTo>
                      <a:pt x="39" y="74"/>
                      <a:pt x="39" y="74"/>
                      <a:pt x="39" y="74"/>
                    </a:cubicBezTo>
                    <a:cubicBezTo>
                      <a:pt x="39" y="74"/>
                      <a:pt x="39" y="74"/>
                      <a:pt x="39" y="74"/>
                    </a:cubicBezTo>
                    <a:cubicBezTo>
                      <a:pt x="39" y="74"/>
                      <a:pt x="39" y="74"/>
                      <a:pt x="39" y="74"/>
                    </a:cubicBezTo>
                    <a:cubicBezTo>
                      <a:pt x="39" y="74"/>
                      <a:pt x="39" y="73"/>
                      <a:pt x="39" y="73"/>
                    </a:cubicBezTo>
                    <a:cubicBezTo>
                      <a:pt x="39" y="73"/>
                      <a:pt x="39" y="73"/>
                      <a:pt x="39" y="73"/>
                    </a:cubicBezTo>
                    <a:cubicBezTo>
                      <a:pt x="39" y="73"/>
                      <a:pt x="39" y="73"/>
                      <a:pt x="39" y="73"/>
                    </a:cubicBezTo>
                    <a:cubicBezTo>
                      <a:pt x="39" y="73"/>
                      <a:pt x="38" y="73"/>
                      <a:pt x="38" y="73"/>
                    </a:cubicBezTo>
                    <a:cubicBezTo>
                      <a:pt x="38" y="73"/>
                      <a:pt x="38" y="73"/>
                      <a:pt x="38" y="73"/>
                    </a:cubicBezTo>
                    <a:cubicBezTo>
                      <a:pt x="38" y="73"/>
                      <a:pt x="38" y="73"/>
                      <a:pt x="38" y="73"/>
                    </a:cubicBezTo>
                    <a:cubicBezTo>
                      <a:pt x="38" y="73"/>
                      <a:pt x="38" y="73"/>
                      <a:pt x="38" y="73"/>
                    </a:cubicBezTo>
                    <a:cubicBezTo>
                      <a:pt x="38" y="73"/>
                      <a:pt x="38" y="73"/>
                      <a:pt x="38" y="73"/>
                    </a:cubicBezTo>
                    <a:cubicBezTo>
                      <a:pt x="38" y="73"/>
                      <a:pt x="38" y="73"/>
                      <a:pt x="38" y="73"/>
                    </a:cubicBezTo>
                    <a:cubicBezTo>
                      <a:pt x="38" y="73"/>
                      <a:pt x="38" y="73"/>
                      <a:pt x="38" y="73"/>
                    </a:cubicBezTo>
                    <a:cubicBezTo>
                      <a:pt x="38" y="73"/>
                      <a:pt x="38" y="73"/>
                      <a:pt x="38" y="73"/>
                    </a:cubicBezTo>
                    <a:cubicBezTo>
                      <a:pt x="38" y="73"/>
                      <a:pt x="38" y="73"/>
                      <a:pt x="38" y="73"/>
                    </a:cubicBezTo>
                    <a:cubicBezTo>
                      <a:pt x="38" y="73"/>
                      <a:pt x="38" y="73"/>
                      <a:pt x="38" y="73"/>
                    </a:cubicBezTo>
                    <a:cubicBezTo>
                      <a:pt x="37" y="73"/>
                      <a:pt x="37" y="73"/>
                      <a:pt x="37" y="73"/>
                    </a:cubicBezTo>
                    <a:cubicBezTo>
                      <a:pt x="37" y="73"/>
                      <a:pt x="37" y="73"/>
                      <a:pt x="37" y="73"/>
                    </a:cubicBezTo>
                    <a:cubicBezTo>
                      <a:pt x="37" y="73"/>
                      <a:pt x="37" y="73"/>
                      <a:pt x="37" y="73"/>
                    </a:cubicBezTo>
                    <a:cubicBezTo>
                      <a:pt x="36" y="73"/>
                      <a:pt x="36" y="73"/>
                      <a:pt x="36" y="73"/>
                    </a:cubicBezTo>
                    <a:cubicBezTo>
                      <a:pt x="36" y="73"/>
                      <a:pt x="36" y="73"/>
                      <a:pt x="36" y="73"/>
                    </a:cubicBezTo>
                    <a:cubicBezTo>
                      <a:pt x="36" y="73"/>
                      <a:pt x="36" y="73"/>
                      <a:pt x="36" y="73"/>
                    </a:cubicBezTo>
                    <a:cubicBezTo>
                      <a:pt x="36" y="73"/>
                      <a:pt x="36" y="73"/>
                      <a:pt x="36" y="73"/>
                    </a:cubicBezTo>
                    <a:cubicBezTo>
                      <a:pt x="36" y="73"/>
                      <a:pt x="36" y="73"/>
                      <a:pt x="36" y="73"/>
                    </a:cubicBezTo>
                    <a:cubicBezTo>
                      <a:pt x="36" y="73"/>
                      <a:pt x="36" y="73"/>
                      <a:pt x="36" y="73"/>
                    </a:cubicBezTo>
                    <a:cubicBezTo>
                      <a:pt x="36" y="73"/>
                      <a:pt x="36" y="73"/>
                      <a:pt x="36" y="73"/>
                    </a:cubicBezTo>
                    <a:cubicBezTo>
                      <a:pt x="36" y="73"/>
                      <a:pt x="36" y="73"/>
                      <a:pt x="36" y="73"/>
                    </a:cubicBezTo>
                    <a:cubicBezTo>
                      <a:pt x="36" y="73"/>
                      <a:pt x="36" y="73"/>
                      <a:pt x="36" y="73"/>
                    </a:cubicBezTo>
                    <a:cubicBezTo>
                      <a:pt x="36" y="73"/>
                      <a:pt x="36" y="73"/>
                      <a:pt x="36" y="73"/>
                    </a:cubicBezTo>
                    <a:cubicBezTo>
                      <a:pt x="36" y="73"/>
                      <a:pt x="35" y="73"/>
                      <a:pt x="35" y="73"/>
                    </a:cubicBezTo>
                    <a:cubicBezTo>
                      <a:pt x="35" y="73"/>
                      <a:pt x="35" y="73"/>
                      <a:pt x="35" y="73"/>
                    </a:cubicBezTo>
                    <a:cubicBezTo>
                      <a:pt x="35" y="73"/>
                      <a:pt x="35" y="73"/>
                      <a:pt x="35" y="73"/>
                    </a:cubicBezTo>
                    <a:cubicBezTo>
                      <a:pt x="35" y="73"/>
                      <a:pt x="35" y="73"/>
                      <a:pt x="35" y="73"/>
                    </a:cubicBezTo>
                    <a:cubicBezTo>
                      <a:pt x="35" y="73"/>
                      <a:pt x="35" y="73"/>
                      <a:pt x="35" y="73"/>
                    </a:cubicBezTo>
                    <a:cubicBezTo>
                      <a:pt x="35" y="73"/>
                      <a:pt x="35" y="73"/>
                      <a:pt x="35" y="73"/>
                    </a:cubicBezTo>
                    <a:cubicBezTo>
                      <a:pt x="35" y="73"/>
                      <a:pt x="35" y="73"/>
                      <a:pt x="35" y="73"/>
                    </a:cubicBezTo>
                    <a:cubicBezTo>
                      <a:pt x="35" y="73"/>
                      <a:pt x="35" y="73"/>
                      <a:pt x="35" y="73"/>
                    </a:cubicBezTo>
                    <a:cubicBezTo>
                      <a:pt x="35" y="73"/>
                      <a:pt x="35" y="73"/>
                      <a:pt x="35" y="73"/>
                    </a:cubicBezTo>
                    <a:cubicBezTo>
                      <a:pt x="35" y="73"/>
                      <a:pt x="35" y="73"/>
                      <a:pt x="35" y="73"/>
                    </a:cubicBezTo>
                    <a:cubicBezTo>
                      <a:pt x="35" y="73"/>
                      <a:pt x="35" y="73"/>
                      <a:pt x="34" y="73"/>
                    </a:cubicBezTo>
                    <a:cubicBezTo>
                      <a:pt x="34" y="73"/>
                      <a:pt x="34" y="73"/>
                      <a:pt x="34" y="73"/>
                    </a:cubicBezTo>
                    <a:cubicBezTo>
                      <a:pt x="34" y="73"/>
                      <a:pt x="34" y="73"/>
                      <a:pt x="34" y="73"/>
                    </a:cubicBezTo>
                    <a:cubicBezTo>
                      <a:pt x="34" y="73"/>
                      <a:pt x="34" y="73"/>
                      <a:pt x="34" y="73"/>
                    </a:cubicBezTo>
                    <a:cubicBezTo>
                      <a:pt x="34" y="73"/>
                      <a:pt x="34" y="73"/>
                      <a:pt x="34" y="73"/>
                    </a:cubicBezTo>
                    <a:cubicBezTo>
                      <a:pt x="34" y="73"/>
                      <a:pt x="34" y="73"/>
                      <a:pt x="34" y="73"/>
                    </a:cubicBezTo>
                    <a:cubicBezTo>
                      <a:pt x="34" y="73"/>
                      <a:pt x="34" y="73"/>
                      <a:pt x="34" y="73"/>
                    </a:cubicBezTo>
                    <a:cubicBezTo>
                      <a:pt x="34" y="73"/>
                      <a:pt x="34" y="73"/>
                      <a:pt x="34" y="73"/>
                    </a:cubicBezTo>
                    <a:cubicBezTo>
                      <a:pt x="34" y="73"/>
                      <a:pt x="34" y="73"/>
                      <a:pt x="34" y="73"/>
                    </a:cubicBezTo>
                    <a:cubicBezTo>
                      <a:pt x="34" y="73"/>
                      <a:pt x="34" y="73"/>
                      <a:pt x="34" y="73"/>
                    </a:cubicBezTo>
                    <a:cubicBezTo>
                      <a:pt x="34" y="73"/>
                      <a:pt x="34" y="73"/>
                      <a:pt x="33" y="73"/>
                    </a:cubicBezTo>
                    <a:cubicBezTo>
                      <a:pt x="33" y="73"/>
                      <a:pt x="33" y="73"/>
                      <a:pt x="33" y="73"/>
                    </a:cubicBezTo>
                    <a:cubicBezTo>
                      <a:pt x="33" y="73"/>
                      <a:pt x="33" y="73"/>
                      <a:pt x="33" y="73"/>
                    </a:cubicBezTo>
                    <a:cubicBezTo>
                      <a:pt x="33" y="73"/>
                      <a:pt x="33" y="73"/>
                      <a:pt x="33" y="73"/>
                    </a:cubicBezTo>
                    <a:cubicBezTo>
                      <a:pt x="33" y="73"/>
                      <a:pt x="33" y="73"/>
                      <a:pt x="33" y="73"/>
                    </a:cubicBezTo>
                    <a:cubicBezTo>
                      <a:pt x="33" y="73"/>
                      <a:pt x="33" y="73"/>
                      <a:pt x="33" y="73"/>
                    </a:cubicBezTo>
                    <a:cubicBezTo>
                      <a:pt x="33" y="73"/>
                      <a:pt x="33" y="73"/>
                      <a:pt x="33" y="73"/>
                    </a:cubicBezTo>
                    <a:cubicBezTo>
                      <a:pt x="33" y="73"/>
                      <a:pt x="33" y="73"/>
                      <a:pt x="33" y="73"/>
                    </a:cubicBezTo>
                    <a:cubicBezTo>
                      <a:pt x="33" y="73"/>
                      <a:pt x="33" y="73"/>
                      <a:pt x="33" y="73"/>
                    </a:cubicBezTo>
                    <a:cubicBezTo>
                      <a:pt x="33" y="73"/>
                      <a:pt x="33" y="73"/>
                      <a:pt x="33" y="73"/>
                    </a:cubicBezTo>
                    <a:cubicBezTo>
                      <a:pt x="33" y="73"/>
                      <a:pt x="33" y="73"/>
                      <a:pt x="33" y="73"/>
                    </a:cubicBezTo>
                    <a:cubicBezTo>
                      <a:pt x="33" y="73"/>
                      <a:pt x="33" y="73"/>
                      <a:pt x="33" y="73"/>
                    </a:cubicBezTo>
                    <a:cubicBezTo>
                      <a:pt x="33" y="74"/>
                      <a:pt x="32" y="74"/>
                      <a:pt x="32" y="74"/>
                    </a:cubicBezTo>
                    <a:cubicBezTo>
                      <a:pt x="32" y="74"/>
                      <a:pt x="32" y="74"/>
                      <a:pt x="32" y="74"/>
                    </a:cubicBezTo>
                    <a:cubicBezTo>
                      <a:pt x="32" y="74"/>
                      <a:pt x="32" y="74"/>
                      <a:pt x="32" y="74"/>
                    </a:cubicBezTo>
                    <a:cubicBezTo>
                      <a:pt x="32" y="74"/>
                      <a:pt x="32" y="74"/>
                      <a:pt x="32" y="74"/>
                    </a:cubicBezTo>
                    <a:cubicBezTo>
                      <a:pt x="32" y="74"/>
                      <a:pt x="32" y="74"/>
                      <a:pt x="32" y="74"/>
                    </a:cubicBezTo>
                    <a:cubicBezTo>
                      <a:pt x="32" y="74"/>
                      <a:pt x="32" y="74"/>
                      <a:pt x="32" y="74"/>
                    </a:cubicBezTo>
                    <a:cubicBezTo>
                      <a:pt x="32" y="74"/>
                      <a:pt x="32" y="74"/>
                      <a:pt x="32" y="74"/>
                    </a:cubicBezTo>
                    <a:cubicBezTo>
                      <a:pt x="32" y="74"/>
                      <a:pt x="32" y="73"/>
                      <a:pt x="32" y="73"/>
                    </a:cubicBezTo>
                    <a:cubicBezTo>
                      <a:pt x="32" y="73"/>
                      <a:pt x="32" y="73"/>
                      <a:pt x="31" y="73"/>
                    </a:cubicBezTo>
                    <a:cubicBezTo>
                      <a:pt x="31" y="73"/>
                      <a:pt x="31" y="73"/>
                      <a:pt x="31" y="73"/>
                    </a:cubicBezTo>
                    <a:cubicBezTo>
                      <a:pt x="31" y="73"/>
                      <a:pt x="31" y="73"/>
                      <a:pt x="31" y="73"/>
                    </a:cubicBezTo>
                    <a:cubicBezTo>
                      <a:pt x="31" y="73"/>
                      <a:pt x="31" y="73"/>
                      <a:pt x="31" y="73"/>
                    </a:cubicBezTo>
                    <a:cubicBezTo>
                      <a:pt x="31" y="73"/>
                      <a:pt x="31" y="73"/>
                      <a:pt x="31" y="73"/>
                    </a:cubicBezTo>
                    <a:cubicBezTo>
                      <a:pt x="31" y="73"/>
                      <a:pt x="31" y="73"/>
                      <a:pt x="31" y="73"/>
                    </a:cubicBezTo>
                    <a:cubicBezTo>
                      <a:pt x="30" y="73"/>
                      <a:pt x="30" y="73"/>
                      <a:pt x="30" y="73"/>
                    </a:cubicBezTo>
                    <a:cubicBezTo>
                      <a:pt x="30" y="73"/>
                      <a:pt x="30" y="73"/>
                      <a:pt x="30" y="73"/>
                    </a:cubicBezTo>
                    <a:cubicBezTo>
                      <a:pt x="30" y="73"/>
                      <a:pt x="30" y="73"/>
                      <a:pt x="30" y="73"/>
                    </a:cubicBezTo>
                    <a:cubicBezTo>
                      <a:pt x="30" y="73"/>
                      <a:pt x="30" y="73"/>
                      <a:pt x="30" y="73"/>
                    </a:cubicBezTo>
                    <a:cubicBezTo>
                      <a:pt x="30" y="73"/>
                      <a:pt x="30" y="73"/>
                      <a:pt x="30" y="73"/>
                    </a:cubicBezTo>
                    <a:cubicBezTo>
                      <a:pt x="30" y="73"/>
                      <a:pt x="30" y="73"/>
                      <a:pt x="30" y="73"/>
                    </a:cubicBezTo>
                    <a:cubicBezTo>
                      <a:pt x="30" y="73"/>
                      <a:pt x="30" y="73"/>
                      <a:pt x="30" y="73"/>
                    </a:cubicBezTo>
                    <a:cubicBezTo>
                      <a:pt x="30" y="73"/>
                      <a:pt x="29" y="73"/>
                      <a:pt x="29" y="73"/>
                    </a:cubicBezTo>
                    <a:cubicBezTo>
                      <a:pt x="29" y="73"/>
                      <a:pt x="29" y="73"/>
                      <a:pt x="29" y="73"/>
                    </a:cubicBezTo>
                    <a:cubicBezTo>
                      <a:pt x="29" y="73"/>
                      <a:pt x="29" y="73"/>
                      <a:pt x="29" y="73"/>
                    </a:cubicBezTo>
                    <a:cubicBezTo>
                      <a:pt x="29" y="73"/>
                      <a:pt x="29" y="73"/>
                      <a:pt x="29" y="73"/>
                    </a:cubicBezTo>
                    <a:cubicBezTo>
                      <a:pt x="29" y="74"/>
                      <a:pt x="29" y="74"/>
                      <a:pt x="29" y="74"/>
                    </a:cubicBezTo>
                    <a:cubicBezTo>
                      <a:pt x="29" y="74"/>
                      <a:pt x="29" y="74"/>
                      <a:pt x="29" y="74"/>
                    </a:cubicBezTo>
                    <a:cubicBezTo>
                      <a:pt x="29" y="74"/>
                      <a:pt x="29" y="74"/>
                      <a:pt x="29" y="74"/>
                    </a:cubicBezTo>
                    <a:cubicBezTo>
                      <a:pt x="29" y="73"/>
                      <a:pt x="29" y="73"/>
                      <a:pt x="29" y="73"/>
                    </a:cubicBezTo>
                    <a:cubicBezTo>
                      <a:pt x="29" y="73"/>
                      <a:pt x="29" y="73"/>
                      <a:pt x="29" y="73"/>
                    </a:cubicBezTo>
                    <a:cubicBezTo>
                      <a:pt x="28" y="73"/>
                      <a:pt x="28" y="74"/>
                      <a:pt x="28" y="74"/>
                    </a:cubicBezTo>
                    <a:cubicBezTo>
                      <a:pt x="28" y="74"/>
                      <a:pt x="28" y="74"/>
                      <a:pt x="28" y="74"/>
                    </a:cubicBezTo>
                    <a:cubicBezTo>
                      <a:pt x="28" y="74"/>
                      <a:pt x="28" y="74"/>
                      <a:pt x="28" y="74"/>
                    </a:cubicBezTo>
                    <a:cubicBezTo>
                      <a:pt x="28" y="74"/>
                      <a:pt x="28" y="74"/>
                      <a:pt x="28" y="74"/>
                    </a:cubicBezTo>
                    <a:cubicBezTo>
                      <a:pt x="28" y="74"/>
                      <a:pt x="28" y="74"/>
                      <a:pt x="28" y="74"/>
                    </a:cubicBezTo>
                    <a:cubicBezTo>
                      <a:pt x="27" y="74"/>
                      <a:pt x="27" y="74"/>
                      <a:pt x="27" y="74"/>
                    </a:cubicBezTo>
                    <a:cubicBezTo>
                      <a:pt x="27" y="74"/>
                      <a:pt x="27" y="74"/>
                      <a:pt x="27" y="74"/>
                    </a:cubicBezTo>
                    <a:cubicBezTo>
                      <a:pt x="27" y="74"/>
                      <a:pt x="27" y="74"/>
                      <a:pt x="27" y="74"/>
                    </a:cubicBezTo>
                    <a:cubicBezTo>
                      <a:pt x="27" y="74"/>
                      <a:pt x="27" y="74"/>
                      <a:pt x="27" y="74"/>
                    </a:cubicBezTo>
                    <a:cubicBezTo>
                      <a:pt x="26" y="74"/>
                      <a:pt x="26" y="74"/>
                      <a:pt x="26" y="74"/>
                    </a:cubicBezTo>
                    <a:cubicBezTo>
                      <a:pt x="26" y="74"/>
                      <a:pt x="26" y="74"/>
                      <a:pt x="26" y="74"/>
                    </a:cubicBezTo>
                    <a:cubicBezTo>
                      <a:pt x="26" y="75"/>
                      <a:pt x="26" y="75"/>
                      <a:pt x="26" y="75"/>
                    </a:cubicBezTo>
                    <a:cubicBezTo>
                      <a:pt x="26" y="75"/>
                      <a:pt x="26" y="75"/>
                      <a:pt x="26" y="75"/>
                    </a:cubicBezTo>
                    <a:cubicBezTo>
                      <a:pt x="26" y="75"/>
                      <a:pt x="26" y="75"/>
                      <a:pt x="25" y="75"/>
                    </a:cubicBezTo>
                    <a:cubicBezTo>
                      <a:pt x="25" y="75"/>
                      <a:pt x="25" y="75"/>
                      <a:pt x="25" y="75"/>
                    </a:cubicBezTo>
                    <a:cubicBezTo>
                      <a:pt x="25" y="75"/>
                      <a:pt x="25" y="74"/>
                      <a:pt x="25" y="74"/>
                    </a:cubicBezTo>
                    <a:cubicBezTo>
                      <a:pt x="25" y="74"/>
                      <a:pt x="25" y="74"/>
                      <a:pt x="25" y="74"/>
                    </a:cubicBezTo>
                    <a:cubicBezTo>
                      <a:pt x="25" y="74"/>
                      <a:pt x="25" y="74"/>
                      <a:pt x="25" y="74"/>
                    </a:cubicBezTo>
                    <a:cubicBezTo>
                      <a:pt x="25" y="75"/>
                      <a:pt x="25" y="75"/>
                      <a:pt x="25" y="75"/>
                    </a:cubicBezTo>
                    <a:cubicBezTo>
                      <a:pt x="25" y="75"/>
                      <a:pt x="25" y="75"/>
                      <a:pt x="25" y="75"/>
                    </a:cubicBezTo>
                    <a:cubicBezTo>
                      <a:pt x="25" y="75"/>
                      <a:pt x="25" y="75"/>
                      <a:pt x="25" y="75"/>
                    </a:cubicBezTo>
                    <a:cubicBezTo>
                      <a:pt x="25" y="75"/>
                      <a:pt x="25" y="75"/>
                      <a:pt x="25" y="75"/>
                    </a:cubicBezTo>
                    <a:cubicBezTo>
                      <a:pt x="25" y="75"/>
                      <a:pt x="25" y="75"/>
                      <a:pt x="25" y="75"/>
                    </a:cubicBezTo>
                    <a:cubicBezTo>
                      <a:pt x="25" y="75"/>
                      <a:pt x="25" y="75"/>
                      <a:pt x="25" y="75"/>
                    </a:cubicBezTo>
                    <a:cubicBezTo>
                      <a:pt x="25" y="75"/>
                      <a:pt x="24" y="75"/>
                      <a:pt x="24" y="75"/>
                    </a:cubicBezTo>
                    <a:cubicBezTo>
                      <a:pt x="24" y="75"/>
                      <a:pt x="24" y="75"/>
                      <a:pt x="24" y="75"/>
                    </a:cubicBezTo>
                    <a:cubicBezTo>
                      <a:pt x="24" y="75"/>
                      <a:pt x="24" y="75"/>
                      <a:pt x="24" y="75"/>
                    </a:cubicBezTo>
                    <a:cubicBezTo>
                      <a:pt x="24" y="75"/>
                      <a:pt x="24" y="75"/>
                      <a:pt x="24" y="75"/>
                    </a:cubicBezTo>
                    <a:cubicBezTo>
                      <a:pt x="24" y="75"/>
                      <a:pt x="24" y="75"/>
                      <a:pt x="24" y="75"/>
                    </a:cubicBezTo>
                    <a:cubicBezTo>
                      <a:pt x="24" y="75"/>
                      <a:pt x="24" y="75"/>
                      <a:pt x="24" y="75"/>
                    </a:cubicBezTo>
                    <a:cubicBezTo>
                      <a:pt x="24" y="75"/>
                      <a:pt x="24" y="75"/>
                      <a:pt x="24" y="75"/>
                    </a:cubicBezTo>
                    <a:cubicBezTo>
                      <a:pt x="24" y="75"/>
                      <a:pt x="24" y="75"/>
                      <a:pt x="24" y="75"/>
                    </a:cubicBezTo>
                    <a:cubicBezTo>
                      <a:pt x="24" y="75"/>
                      <a:pt x="24" y="75"/>
                      <a:pt x="23" y="76"/>
                    </a:cubicBezTo>
                    <a:cubicBezTo>
                      <a:pt x="23" y="76"/>
                      <a:pt x="23" y="76"/>
                      <a:pt x="23" y="76"/>
                    </a:cubicBezTo>
                    <a:cubicBezTo>
                      <a:pt x="23" y="76"/>
                      <a:pt x="23" y="76"/>
                      <a:pt x="23" y="76"/>
                    </a:cubicBezTo>
                    <a:cubicBezTo>
                      <a:pt x="23" y="76"/>
                      <a:pt x="23" y="76"/>
                      <a:pt x="23" y="76"/>
                    </a:cubicBezTo>
                    <a:cubicBezTo>
                      <a:pt x="23" y="76"/>
                      <a:pt x="23" y="76"/>
                      <a:pt x="23" y="76"/>
                    </a:cubicBezTo>
                    <a:cubicBezTo>
                      <a:pt x="23" y="76"/>
                      <a:pt x="23" y="76"/>
                      <a:pt x="23" y="76"/>
                    </a:cubicBezTo>
                    <a:cubicBezTo>
                      <a:pt x="23" y="76"/>
                      <a:pt x="23" y="76"/>
                      <a:pt x="23" y="76"/>
                    </a:cubicBezTo>
                    <a:cubicBezTo>
                      <a:pt x="23" y="76"/>
                      <a:pt x="23" y="76"/>
                      <a:pt x="23" y="76"/>
                    </a:cubicBezTo>
                    <a:cubicBezTo>
                      <a:pt x="23" y="76"/>
                      <a:pt x="23" y="76"/>
                      <a:pt x="23" y="76"/>
                    </a:cubicBezTo>
                    <a:cubicBezTo>
                      <a:pt x="23" y="76"/>
                      <a:pt x="23" y="76"/>
                      <a:pt x="23" y="76"/>
                    </a:cubicBezTo>
                    <a:cubicBezTo>
                      <a:pt x="23" y="76"/>
                      <a:pt x="23" y="76"/>
                      <a:pt x="23" y="76"/>
                    </a:cubicBezTo>
                    <a:cubicBezTo>
                      <a:pt x="23" y="76"/>
                      <a:pt x="23" y="76"/>
                      <a:pt x="23" y="76"/>
                    </a:cubicBezTo>
                    <a:cubicBezTo>
                      <a:pt x="23" y="76"/>
                      <a:pt x="23" y="76"/>
                      <a:pt x="23" y="76"/>
                    </a:cubicBezTo>
                    <a:cubicBezTo>
                      <a:pt x="23" y="76"/>
                      <a:pt x="23" y="76"/>
                      <a:pt x="23" y="76"/>
                    </a:cubicBezTo>
                    <a:cubicBezTo>
                      <a:pt x="23" y="76"/>
                      <a:pt x="23" y="76"/>
                      <a:pt x="23" y="75"/>
                    </a:cubicBezTo>
                    <a:cubicBezTo>
                      <a:pt x="22" y="75"/>
                      <a:pt x="22" y="75"/>
                      <a:pt x="22" y="75"/>
                    </a:cubicBezTo>
                    <a:cubicBezTo>
                      <a:pt x="22" y="75"/>
                      <a:pt x="22" y="75"/>
                      <a:pt x="22" y="75"/>
                    </a:cubicBezTo>
                    <a:cubicBezTo>
                      <a:pt x="22" y="75"/>
                      <a:pt x="22" y="75"/>
                      <a:pt x="22" y="75"/>
                    </a:cubicBezTo>
                    <a:cubicBezTo>
                      <a:pt x="22" y="75"/>
                      <a:pt x="22" y="75"/>
                      <a:pt x="22" y="75"/>
                    </a:cubicBezTo>
                    <a:cubicBezTo>
                      <a:pt x="22" y="75"/>
                      <a:pt x="22" y="75"/>
                      <a:pt x="22" y="75"/>
                    </a:cubicBezTo>
                    <a:cubicBezTo>
                      <a:pt x="22" y="75"/>
                      <a:pt x="22" y="75"/>
                      <a:pt x="22" y="75"/>
                    </a:cubicBezTo>
                    <a:cubicBezTo>
                      <a:pt x="22" y="75"/>
                      <a:pt x="22" y="75"/>
                      <a:pt x="22" y="75"/>
                    </a:cubicBezTo>
                    <a:cubicBezTo>
                      <a:pt x="22" y="75"/>
                      <a:pt x="22" y="75"/>
                      <a:pt x="21" y="75"/>
                    </a:cubicBezTo>
                    <a:cubicBezTo>
                      <a:pt x="21" y="75"/>
                      <a:pt x="21" y="75"/>
                      <a:pt x="21" y="75"/>
                    </a:cubicBezTo>
                    <a:cubicBezTo>
                      <a:pt x="21" y="75"/>
                      <a:pt x="21" y="75"/>
                      <a:pt x="21" y="75"/>
                    </a:cubicBezTo>
                    <a:cubicBezTo>
                      <a:pt x="21" y="75"/>
                      <a:pt x="21" y="75"/>
                      <a:pt x="21" y="75"/>
                    </a:cubicBezTo>
                    <a:cubicBezTo>
                      <a:pt x="21" y="75"/>
                      <a:pt x="21" y="75"/>
                      <a:pt x="21" y="75"/>
                    </a:cubicBezTo>
                    <a:cubicBezTo>
                      <a:pt x="21" y="75"/>
                      <a:pt x="21" y="75"/>
                      <a:pt x="21" y="75"/>
                    </a:cubicBezTo>
                    <a:cubicBezTo>
                      <a:pt x="20" y="75"/>
                      <a:pt x="20" y="75"/>
                      <a:pt x="20" y="75"/>
                    </a:cubicBezTo>
                    <a:cubicBezTo>
                      <a:pt x="20" y="75"/>
                      <a:pt x="20" y="75"/>
                      <a:pt x="20" y="75"/>
                    </a:cubicBezTo>
                    <a:cubicBezTo>
                      <a:pt x="20" y="75"/>
                      <a:pt x="20" y="75"/>
                      <a:pt x="20" y="75"/>
                    </a:cubicBezTo>
                    <a:cubicBezTo>
                      <a:pt x="20" y="75"/>
                      <a:pt x="20" y="75"/>
                      <a:pt x="19" y="75"/>
                    </a:cubicBezTo>
                    <a:cubicBezTo>
                      <a:pt x="19" y="75"/>
                      <a:pt x="19" y="75"/>
                      <a:pt x="19" y="75"/>
                    </a:cubicBezTo>
                    <a:cubicBezTo>
                      <a:pt x="19" y="75"/>
                      <a:pt x="19" y="75"/>
                      <a:pt x="19" y="75"/>
                    </a:cubicBezTo>
                    <a:cubicBezTo>
                      <a:pt x="19" y="75"/>
                      <a:pt x="19" y="75"/>
                      <a:pt x="19" y="75"/>
                    </a:cubicBezTo>
                    <a:cubicBezTo>
                      <a:pt x="19" y="75"/>
                      <a:pt x="19" y="75"/>
                      <a:pt x="19" y="75"/>
                    </a:cubicBezTo>
                    <a:cubicBezTo>
                      <a:pt x="19" y="75"/>
                      <a:pt x="18" y="75"/>
                      <a:pt x="18" y="76"/>
                    </a:cubicBezTo>
                    <a:cubicBezTo>
                      <a:pt x="18" y="76"/>
                      <a:pt x="18" y="76"/>
                      <a:pt x="18" y="76"/>
                    </a:cubicBezTo>
                    <a:cubicBezTo>
                      <a:pt x="18" y="76"/>
                      <a:pt x="18" y="76"/>
                      <a:pt x="18" y="76"/>
                    </a:cubicBezTo>
                    <a:cubicBezTo>
                      <a:pt x="18" y="76"/>
                      <a:pt x="18" y="77"/>
                      <a:pt x="18" y="77"/>
                    </a:cubicBezTo>
                    <a:cubicBezTo>
                      <a:pt x="18" y="77"/>
                      <a:pt x="18" y="77"/>
                      <a:pt x="18" y="77"/>
                    </a:cubicBezTo>
                    <a:cubicBezTo>
                      <a:pt x="18" y="77"/>
                      <a:pt x="18" y="77"/>
                      <a:pt x="18" y="77"/>
                    </a:cubicBezTo>
                    <a:cubicBezTo>
                      <a:pt x="18" y="77"/>
                      <a:pt x="18" y="77"/>
                      <a:pt x="18" y="77"/>
                    </a:cubicBezTo>
                    <a:cubicBezTo>
                      <a:pt x="17" y="77"/>
                      <a:pt x="17" y="77"/>
                      <a:pt x="17" y="77"/>
                    </a:cubicBezTo>
                    <a:cubicBezTo>
                      <a:pt x="17" y="77"/>
                      <a:pt x="17" y="77"/>
                      <a:pt x="17" y="77"/>
                    </a:cubicBezTo>
                    <a:cubicBezTo>
                      <a:pt x="17" y="77"/>
                      <a:pt x="17" y="77"/>
                      <a:pt x="17" y="77"/>
                    </a:cubicBezTo>
                    <a:cubicBezTo>
                      <a:pt x="17" y="77"/>
                      <a:pt x="17" y="77"/>
                      <a:pt x="17" y="77"/>
                    </a:cubicBezTo>
                    <a:cubicBezTo>
                      <a:pt x="17" y="77"/>
                      <a:pt x="17" y="77"/>
                      <a:pt x="17" y="77"/>
                    </a:cubicBezTo>
                    <a:cubicBezTo>
                      <a:pt x="17" y="77"/>
                      <a:pt x="17" y="77"/>
                      <a:pt x="17" y="77"/>
                    </a:cubicBezTo>
                    <a:cubicBezTo>
                      <a:pt x="17" y="77"/>
                      <a:pt x="17" y="77"/>
                      <a:pt x="17" y="78"/>
                    </a:cubicBezTo>
                    <a:cubicBezTo>
                      <a:pt x="17" y="78"/>
                      <a:pt x="17" y="78"/>
                      <a:pt x="17" y="78"/>
                    </a:cubicBezTo>
                    <a:cubicBezTo>
                      <a:pt x="17" y="78"/>
                      <a:pt x="17" y="78"/>
                      <a:pt x="17" y="78"/>
                    </a:cubicBezTo>
                    <a:cubicBezTo>
                      <a:pt x="16" y="78"/>
                      <a:pt x="16" y="78"/>
                      <a:pt x="16" y="78"/>
                    </a:cubicBezTo>
                    <a:cubicBezTo>
                      <a:pt x="16" y="78"/>
                      <a:pt x="16" y="78"/>
                      <a:pt x="16" y="78"/>
                    </a:cubicBezTo>
                    <a:cubicBezTo>
                      <a:pt x="16" y="78"/>
                      <a:pt x="16" y="78"/>
                      <a:pt x="16" y="78"/>
                    </a:cubicBezTo>
                    <a:cubicBezTo>
                      <a:pt x="16" y="78"/>
                      <a:pt x="16" y="78"/>
                      <a:pt x="16" y="78"/>
                    </a:cubicBezTo>
                    <a:cubicBezTo>
                      <a:pt x="15" y="78"/>
                      <a:pt x="15" y="78"/>
                      <a:pt x="15" y="78"/>
                    </a:cubicBezTo>
                    <a:cubicBezTo>
                      <a:pt x="15" y="78"/>
                      <a:pt x="15" y="78"/>
                      <a:pt x="15" y="78"/>
                    </a:cubicBezTo>
                    <a:cubicBezTo>
                      <a:pt x="15" y="79"/>
                      <a:pt x="15" y="79"/>
                      <a:pt x="15" y="79"/>
                    </a:cubicBezTo>
                    <a:cubicBezTo>
                      <a:pt x="15" y="79"/>
                      <a:pt x="15" y="79"/>
                      <a:pt x="15" y="79"/>
                    </a:cubicBezTo>
                    <a:cubicBezTo>
                      <a:pt x="14" y="79"/>
                      <a:pt x="14" y="79"/>
                      <a:pt x="14" y="79"/>
                    </a:cubicBezTo>
                    <a:cubicBezTo>
                      <a:pt x="14" y="79"/>
                      <a:pt x="14" y="79"/>
                      <a:pt x="14" y="79"/>
                    </a:cubicBezTo>
                    <a:cubicBezTo>
                      <a:pt x="14" y="79"/>
                      <a:pt x="14" y="80"/>
                      <a:pt x="14" y="80"/>
                    </a:cubicBezTo>
                    <a:cubicBezTo>
                      <a:pt x="14" y="80"/>
                      <a:pt x="14" y="80"/>
                      <a:pt x="14" y="80"/>
                    </a:cubicBezTo>
                    <a:cubicBezTo>
                      <a:pt x="14" y="80"/>
                      <a:pt x="14" y="80"/>
                      <a:pt x="14" y="80"/>
                    </a:cubicBezTo>
                    <a:cubicBezTo>
                      <a:pt x="14" y="80"/>
                      <a:pt x="14" y="80"/>
                      <a:pt x="14" y="80"/>
                    </a:cubicBezTo>
                    <a:cubicBezTo>
                      <a:pt x="14" y="80"/>
                      <a:pt x="14" y="80"/>
                      <a:pt x="14" y="80"/>
                    </a:cubicBezTo>
                    <a:cubicBezTo>
                      <a:pt x="14" y="80"/>
                      <a:pt x="14" y="80"/>
                      <a:pt x="14" y="81"/>
                    </a:cubicBezTo>
                    <a:cubicBezTo>
                      <a:pt x="14" y="81"/>
                      <a:pt x="14" y="81"/>
                      <a:pt x="14" y="81"/>
                    </a:cubicBezTo>
                    <a:cubicBezTo>
                      <a:pt x="13" y="81"/>
                      <a:pt x="13" y="81"/>
                      <a:pt x="13" y="81"/>
                    </a:cubicBezTo>
                    <a:cubicBezTo>
                      <a:pt x="13" y="81"/>
                      <a:pt x="13" y="81"/>
                      <a:pt x="13" y="81"/>
                    </a:cubicBezTo>
                    <a:cubicBezTo>
                      <a:pt x="13" y="81"/>
                      <a:pt x="13" y="81"/>
                      <a:pt x="13" y="81"/>
                    </a:cubicBezTo>
                    <a:cubicBezTo>
                      <a:pt x="13" y="81"/>
                      <a:pt x="13" y="81"/>
                      <a:pt x="13" y="81"/>
                    </a:cubicBezTo>
                    <a:cubicBezTo>
                      <a:pt x="13" y="82"/>
                      <a:pt x="13" y="82"/>
                      <a:pt x="13" y="82"/>
                    </a:cubicBezTo>
                    <a:cubicBezTo>
                      <a:pt x="13" y="82"/>
                      <a:pt x="13" y="82"/>
                      <a:pt x="13" y="82"/>
                    </a:cubicBezTo>
                    <a:cubicBezTo>
                      <a:pt x="13" y="82"/>
                      <a:pt x="13" y="82"/>
                      <a:pt x="13" y="82"/>
                    </a:cubicBezTo>
                    <a:cubicBezTo>
                      <a:pt x="13" y="82"/>
                      <a:pt x="13" y="82"/>
                      <a:pt x="13" y="83"/>
                    </a:cubicBezTo>
                    <a:cubicBezTo>
                      <a:pt x="13" y="83"/>
                      <a:pt x="13" y="83"/>
                      <a:pt x="13" y="83"/>
                    </a:cubicBezTo>
                    <a:cubicBezTo>
                      <a:pt x="13" y="83"/>
                      <a:pt x="13" y="83"/>
                      <a:pt x="13" y="83"/>
                    </a:cubicBezTo>
                    <a:cubicBezTo>
                      <a:pt x="13" y="83"/>
                      <a:pt x="13" y="83"/>
                      <a:pt x="13" y="83"/>
                    </a:cubicBezTo>
                    <a:cubicBezTo>
                      <a:pt x="13" y="83"/>
                      <a:pt x="13" y="83"/>
                      <a:pt x="13" y="83"/>
                    </a:cubicBezTo>
                    <a:cubicBezTo>
                      <a:pt x="13" y="84"/>
                      <a:pt x="13" y="84"/>
                      <a:pt x="13" y="84"/>
                    </a:cubicBezTo>
                    <a:cubicBezTo>
                      <a:pt x="13" y="84"/>
                      <a:pt x="13" y="84"/>
                      <a:pt x="13" y="84"/>
                    </a:cubicBezTo>
                    <a:cubicBezTo>
                      <a:pt x="12" y="84"/>
                      <a:pt x="12" y="84"/>
                      <a:pt x="12" y="84"/>
                    </a:cubicBezTo>
                    <a:cubicBezTo>
                      <a:pt x="12" y="84"/>
                      <a:pt x="12" y="84"/>
                      <a:pt x="12" y="85"/>
                    </a:cubicBezTo>
                    <a:cubicBezTo>
                      <a:pt x="12" y="85"/>
                      <a:pt x="12" y="85"/>
                      <a:pt x="12" y="85"/>
                    </a:cubicBezTo>
                    <a:cubicBezTo>
                      <a:pt x="12" y="85"/>
                      <a:pt x="12" y="85"/>
                      <a:pt x="12" y="85"/>
                    </a:cubicBezTo>
                    <a:cubicBezTo>
                      <a:pt x="12" y="85"/>
                      <a:pt x="11" y="85"/>
                      <a:pt x="11" y="85"/>
                    </a:cubicBezTo>
                    <a:cubicBezTo>
                      <a:pt x="11" y="85"/>
                      <a:pt x="11" y="85"/>
                      <a:pt x="11" y="85"/>
                    </a:cubicBezTo>
                    <a:cubicBezTo>
                      <a:pt x="11" y="85"/>
                      <a:pt x="11" y="85"/>
                      <a:pt x="11" y="85"/>
                    </a:cubicBezTo>
                    <a:cubicBezTo>
                      <a:pt x="11" y="85"/>
                      <a:pt x="11" y="85"/>
                      <a:pt x="11" y="85"/>
                    </a:cubicBezTo>
                    <a:cubicBezTo>
                      <a:pt x="11" y="85"/>
                      <a:pt x="11" y="85"/>
                      <a:pt x="11" y="85"/>
                    </a:cubicBezTo>
                    <a:cubicBezTo>
                      <a:pt x="11" y="85"/>
                      <a:pt x="11" y="86"/>
                      <a:pt x="11" y="86"/>
                    </a:cubicBezTo>
                    <a:cubicBezTo>
                      <a:pt x="11" y="86"/>
                      <a:pt x="11" y="86"/>
                      <a:pt x="11" y="86"/>
                    </a:cubicBezTo>
                    <a:cubicBezTo>
                      <a:pt x="11" y="86"/>
                      <a:pt x="10" y="86"/>
                      <a:pt x="10" y="86"/>
                    </a:cubicBezTo>
                    <a:cubicBezTo>
                      <a:pt x="10" y="86"/>
                      <a:pt x="10" y="86"/>
                      <a:pt x="10" y="86"/>
                    </a:cubicBezTo>
                    <a:cubicBezTo>
                      <a:pt x="10" y="86"/>
                      <a:pt x="10" y="86"/>
                      <a:pt x="10" y="86"/>
                    </a:cubicBezTo>
                    <a:cubicBezTo>
                      <a:pt x="10" y="86"/>
                      <a:pt x="10" y="86"/>
                      <a:pt x="10" y="86"/>
                    </a:cubicBezTo>
                    <a:cubicBezTo>
                      <a:pt x="10" y="86"/>
                      <a:pt x="10" y="86"/>
                      <a:pt x="10" y="86"/>
                    </a:cubicBezTo>
                    <a:cubicBezTo>
                      <a:pt x="10" y="86"/>
                      <a:pt x="10" y="86"/>
                      <a:pt x="10" y="86"/>
                    </a:cubicBezTo>
                    <a:cubicBezTo>
                      <a:pt x="10" y="86"/>
                      <a:pt x="10" y="86"/>
                      <a:pt x="10" y="86"/>
                    </a:cubicBezTo>
                    <a:cubicBezTo>
                      <a:pt x="10" y="86"/>
                      <a:pt x="10" y="86"/>
                      <a:pt x="10" y="86"/>
                    </a:cubicBezTo>
                    <a:cubicBezTo>
                      <a:pt x="10" y="86"/>
                      <a:pt x="10" y="86"/>
                      <a:pt x="10" y="86"/>
                    </a:cubicBezTo>
                    <a:cubicBezTo>
                      <a:pt x="9" y="86"/>
                      <a:pt x="9" y="86"/>
                      <a:pt x="9" y="86"/>
                    </a:cubicBezTo>
                    <a:cubicBezTo>
                      <a:pt x="9" y="86"/>
                      <a:pt x="9" y="86"/>
                      <a:pt x="9" y="86"/>
                    </a:cubicBezTo>
                    <a:cubicBezTo>
                      <a:pt x="9" y="86"/>
                      <a:pt x="9" y="86"/>
                      <a:pt x="9" y="86"/>
                    </a:cubicBezTo>
                    <a:cubicBezTo>
                      <a:pt x="9" y="86"/>
                      <a:pt x="9" y="86"/>
                      <a:pt x="9" y="86"/>
                    </a:cubicBezTo>
                    <a:cubicBezTo>
                      <a:pt x="9" y="86"/>
                      <a:pt x="9" y="87"/>
                      <a:pt x="9" y="87"/>
                    </a:cubicBezTo>
                    <a:cubicBezTo>
                      <a:pt x="9" y="87"/>
                      <a:pt x="9" y="86"/>
                      <a:pt x="9" y="86"/>
                    </a:cubicBezTo>
                    <a:cubicBezTo>
                      <a:pt x="9" y="86"/>
                      <a:pt x="9" y="86"/>
                      <a:pt x="9" y="86"/>
                    </a:cubicBezTo>
                    <a:cubicBezTo>
                      <a:pt x="9" y="86"/>
                      <a:pt x="9" y="86"/>
                      <a:pt x="9" y="87"/>
                    </a:cubicBezTo>
                    <a:cubicBezTo>
                      <a:pt x="9" y="87"/>
                      <a:pt x="9" y="87"/>
                      <a:pt x="9" y="87"/>
                    </a:cubicBezTo>
                    <a:cubicBezTo>
                      <a:pt x="8" y="87"/>
                      <a:pt x="8" y="87"/>
                      <a:pt x="8" y="87"/>
                    </a:cubicBezTo>
                    <a:cubicBezTo>
                      <a:pt x="8" y="87"/>
                      <a:pt x="8" y="87"/>
                      <a:pt x="8" y="87"/>
                    </a:cubicBezTo>
                    <a:cubicBezTo>
                      <a:pt x="8" y="87"/>
                      <a:pt x="8" y="87"/>
                      <a:pt x="8" y="87"/>
                    </a:cubicBezTo>
                    <a:cubicBezTo>
                      <a:pt x="8" y="87"/>
                      <a:pt x="8" y="87"/>
                      <a:pt x="8" y="87"/>
                    </a:cubicBezTo>
                    <a:cubicBezTo>
                      <a:pt x="8" y="87"/>
                      <a:pt x="8" y="87"/>
                      <a:pt x="8" y="87"/>
                    </a:cubicBezTo>
                    <a:cubicBezTo>
                      <a:pt x="8" y="87"/>
                      <a:pt x="8" y="87"/>
                      <a:pt x="8" y="87"/>
                    </a:cubicBezTo>
                    <a:cubicBezTo>
                      <a:pt x="8" y="88"/>
                      <a:pt x="8" y="88"/>
                      <a:pt x="8" y="88"/>
                    </a:cubicBezTo>
                    <a:cubicBezTo>
                      <a:pt x="8" y="88"/>
                      <a:pt x="7" y="88"/>
                      <a:pt x="7" y="88"/>
                    </a:cubicBezTo>
                    <a:cubicBezTo>
                      <a:pt x="7" y="88"/>
                      <a:pt x="7" y="88"/>
                      <a:pt x="7" y="89"/>
                    </a:cubicBezTo>
                    <a:cubicBezTo>
                      <a:pt x="7" y="89"/>
                      <a:pt x="7" y="89"/>
                      <a:pt x="7" y="89"/>
                    </a:cubicBezTo>
                    <a:cubicBezTo>
                      <a:pt x="7" y="89"/>
                      <a:pt x="7" y="89"/>
                      <a:pt x="7" y="89"/>
                    </a:cubicBezTo>
                    <a:cubicBezTo>
                      <a:pt x="7" y="89"/>
                      <a:pt x="7" y="89"/>
                      <a:pt x="7" y="89"/>
                    </a:cubicBezTo>
                    <a:cubicBezTo>
                      <a:pt x="7" y="89"/>
                      <a:pt x="7" y="89"/>
                      <a:pt x="7" y="89"/>
                    </a:cubicBezTo>
                    <a:cubicBezTo>
                      <a:pt x="7" y="89"/>
                      <a:pt x="6" y="89"/>
                      <a:pt x="6" y="89"/>
                    </a:cubicBezTo>
                    <a:cubicBezTo>
                      <a:pt x="6" y="89"/>
                      <a:pt x="6" y="90"/>
                      <a:pt x="6" y="90"/>
                    </a:cubicBezTo>
                    <a:cubicBezTo>
                      <a:pt x="6" y="90"/>
                      <a:pt x="6" y="90"/>
                      <a:pt x="6" y="90"/>
                    </a:cubicBezTo>
                    <a:cubicBezTo>
                      <a:pt x="6" y="90"/>
                      <a:pt x="6" y="90"/>
                      <a:pt x="6" y="90"/>
                    </a:cubicBezTo>
                    <a:cubicBezTo>
                      <a:pt x="6" y="90"/>
                      <a:pt x="6" y="90"/>
                      <a:pt x="6" y="90"/>
                    </a:cubicBezTo>
                    <a:cubicBezTo>
                      <a:pt x="6" y="90"/>
                      <a:pt x="6" y="90"/>
                      <a:pt x="6" y="90"/>
                    </a:cubicBezTo>
                    <a:cubicBezTo>
                      <a:pt x="6" y="91"/>
                      <a:pt x="6" y="91"/>
                      <a:pt x="6" y="91"/>
                    </a:cubicBezTo>
                    <a:cubicBezTo>
                      <a:pt x="6" y="91"/>
                      <a:pt x="6" y="91"/>
                      <a:pt x="6" y="91"/>
                    </a:cubicBezTo>
                    <a:cubicBezTo>
                      <a:pt x="6" y="91"/>
                      <a:pt x="6" y="91"/>
                      <a:pt x="6" y="91"/>
                    </a:cubicBezTo>
                    <a:cubicBezTo>
                      <a:pt x="5" y="92"/>
                      <a:pt x="5" y="92"/>
                      <a:pt x="5" y="92"/>
                    </a:cubicBezTo>
                    <a:cubicBezTo>
                      <a:pt x="5" y="92"/>
                      <a:pt x="5" y="92"/>
                      <a:pt x="5" y="92"/>
                    </a:cubicBezTo>
                    <a:cubicBezTo>
                      <a:pt x="5" y="92"/>
                      <a:pt x="5" y="92"/>
                      <a:pt x="5" y="92"/>
                    </a:cubicBezTo>
                    <a:cubicBezTo>
                      <a:pt x="5" y="92"/>
                      <a:pt x="5" y="92"/>
                      <a:pt x="5" y="92"/>
                    </a:cubicBezTo>
                    <a:cubicBezTo>
                      <a:pt x="5" y="92"/>
                      <a:pt x="5" y="93"/>
                      <a:pt x="4" y="93"/>
                    </a:cubicBezTo>
                    <a:cubicBezTo>
                      <a:pt x="4" y="93"/>
                      <a:pt x="4" y="93"/>
                      <a:pt x="4" y="93"/>
                    </a:cubicBezTo>
                    <a:cubicBezTo>
                      <a:pt x="4" y="93"/>
                      <a:pt x="4" y="93"/>
                      <a:pt x="4" y="93"/>
                    </a:cubicBezTo>
                    <a:cubicBezTo>
                      <a:pt x="4" y="93"/>
                      <a:pt x="4" y="93"/>
                      <a:pt x="4" y="93"/>
                    </a:cubicBezTo>
                    <a:cubicBezTo>
                      <a:pt x="4" y="93"/>
                      <a:pt x="4" y="93"/>
                      <a:pt x="4" y="93"/>
                    </a:cubicBezTo>
                    <a:cubicBezTo>
                      <a:pt x="4" y="93"/>
                      <a:pt x="4" y="93"/>
                      <a:pt x="4" y="93"/>
                    </a:cubicBezTo>
                    <a:cubicBezTo>
                      <a:pt x="4" y="93"/>
                      <a:pt x="4" y="93"/>
                      <a:pt x="4" y="93"/>
                    </a:cubicBezTo>
                    <a:cubicBezTo>
                      <a:pt x="4" y="93"/>
                      <a:pt x="4" y="93"/>
                      <a:pt x="4" y="94"/>
                    </a:cubicBezTo>
                    <a:cubicBezTo>
                      <a:pt x="4" y="94"/>
                      <a:pt x="4" y="94"/>
                      <a:pt x="4" y="94"/>
                    </a:cubicBezTo>
                    <a:cubicBezTo>
                      <a:pt x="3" y="94"/>
                      <a:pt x="3" y="94"/>
                      <a:pt x="3" y="94"/>
                    </a:cubicBezTo>
                    <a:cubicBezTo>
                      <a:pt x="3" y="94"/>
                      <a:pt x="3" y="94"/>
                      <a:pt x="3" y="94"/>
                    </a:cubicBezTo>
                    <a:cubicBezTo>
                      <a:pt x="3" y="94"/>
                      <a:pt x="3" y="94"/>
                      <a:pt x="3" y="94"/>
                    </a:cubicBezTo>
                    <a:cubicBezTo>
                      <a:pt x="3" y="94"/>
                      <a:pt x="3" y="94"/>
                      <a:pt x="3" y="94"/>
                    </a:cubicBezTo>
                    <a:cubicBezTo>
                      <a:pt x="3" y="94"/>
                      <a:pt x="3" y="94"/>
                      <a:pt x="3" y="94"/>
                    </a:cubicBezTo>
                    <a:cubicBezTo>
                      <a:pt x="3" y="95"/>
                      <a:pt x="3" y="95"/>
                      <a:pt x="3" y="95"/>
                    </a:cubicBezTo>
                    <a:cubicBezTo>
                      <a:pt x="3" y="95"/>
                      <a:pt x="3" y="95"/>
                      <a:pt x="3" y="95"/>
                    </a:cubicBezTo>
                    <a:cubicBezTo>
                      <a:pt x="3" y="95"/>
                      <a:pt x="3" y="95"/>
                      <a:pt x="3" y="95"/>
                    </a:cubicBezTo>
                    <a:cubicBezTo>
                      <a:pt x="3" y="95"/>
                      <a:pt x="3" y="95"/>
                      <a:pt x="3" y="95"/>
                    </a:cubicBezTo>
                    <a:cubicBezTo>
                      <a:pt x="3" y="95"/>
                      <a:pt x="3" y="95"/>
                      <a:pt x="3" y="95"/>
                    </a:cubicBezTo>
                    <a:cubicBezTo>
                      <a:pt x="3" y="95"/>
                      <a:pt x="3" y="95"/>
                      <a:pt x="3" y="95"/>
                    </a:cubicBezTo>
                    <a:cubicBezTo>
                      <a:pt x="3" y="95"/>
                      <a:pt x="3" y="96"/>
                      <a:pt x="3" y="96"/>
                    </a:cubicBezTo>
                    <a:cubicBezTo>
                      <a:pt x="3" y="96"/>
                      <a:pt x="2" y="96"/>
                      <a:pt x="2" y="96"/>
                    </a:cubicBezTo>
                    <a:cubicBezTo>
                      <a:pt x="2" y="96"/>
                      <a:pt x="2" y="96"/>
                      <a:pt x="2" y="96"/>
                    </a:cubicBezTo>
                    <a:cubicBezTo>
                      <a:pt x="2" y="96"/>
                      <a:pt x="2" y="96"/>
                      <a:pt x="2" y="96"/>
                    </a:cubicBezTo>
                    <a:cubicBezTo>
                      <a:pt x="2" y="96"/>
                      <a:pt x="2" y="96"/>
                      <a:pt x="2" y="96"/>
                    </a:cubicBezTo>
                    <a:cubicBezTo>
                      <a:pt x="2" y="96"/>
                      <a:pt x="2" y="96"/>
                      <a:pt x="2" y="96"/>
                    </a:cubicBezTo>
                    <a:cubicBezTo>
                      <a:pt x="2" y="96"/>
                      <a:pt x="2" y="97"/>
                      <a:pt x="2" y="97"/>
                    </a:cubicBezTo>
                    <a:cubicBezTo>
                      <a:pt x="2" y="97"/>
                      <a:pt x="2" y="97"/>
                      <a:pt x="2" y="97"/>
                    </a:cubicBezTo>
                    <a:cubicBezTo>
                      <a:pt x="2" y="97"/>
                      <a:pt x="2" y="97"/>
                      <a:pt x="2" y="97"/>
                    </a:cubicBezTo>
                    <a:cubicBezTo>
                      <a:pt x="2" y="97"/>
                      <a:pt x="2" y="97"/>
                      <a:pt x="2" y="97"/>
                    </a:cubicBezTo>
                    <a:cubicBezTo>
                      <a:pt x="2" y="97"/>
                      <a:pt x="1" y="98"/>
                      <a:pt x="1" y="98"/>
                    </a:cubicBezTo>
                    <a:cubicBezTo>
                      <a:pt x="1" y="98"/>
                      <a:pt x="1" y="98"/>
                      <a:pt x="1" y="98"/>
                    </a:cubicBezTo>
                    <a:cubicBezTo>
                      <a:pt x="1" y="98"/>
                      <a:pt x="1" y="98"/>
                      <a:pt x="1" y="98"/>
                    </a:cubicBezTo>
                    <a:cubicBezTo>
                      <a:pt x="1" y="98"/>
                      <a:pt x="1" y="98"/>
                      <a:pt x="1" y="98"/>
                    </a:cubicBezTo>
                    <a:cubicBezTo>
                      <a:pt x="1" y="98"/>
                      <a:pt x="1" y="98"/>
                      <a:pt x="1" y="98"/>
                    </a:cubicBezTo>
                    <a:cubicBezTo>
                      <a:pt x="2" y="98"/>
                      <a:pt x="2" y="98"/>
                      <a:pt x="2" y="98"/>
                    </a:cubicBezTo>
                    <a:cubicBezTo>
                      <a:pt x="2" y="98"/>
                      <a:pt x="2" y="98"/>
                      <a:pt x="2" y="98"/>
                    </a:cubicBezTo>
                    <a:cubicBezTo>
                      <a:pt x="2" y="98"/>
                      <a:pt x="2" y="98"/>
                      <a:pt x="2" y="98"/>
                    </a:cubicBezTo>
                    <a:cubicBezTo>
                      <a:pt x="2" y="98"/>
                      <a:pt x="2" y="98"/>
                      <a:pt x="2" y="98"/>
                    </a:cubicBezTo>
                    <a:cubicBezTo>
                      <a:pt x="2" y="98"/>
                      <a:pt x="2" y="98"/>
                      <a:pt x="2" y="98"/>
                    </a:cubicBezTo>
                    <a:cubicBezTo>
                      <a:pt x="2" y="98"/>
                      <a:pt x="2" y="98"/>
                      <a:pt x="2" y="98"/>
                    </a:cubicBezTo>
                    <a:cubicBezTo>
                      <a:pt x="2" y="98"/>
                      <a:pt x="2" y="99"/>
                      <a:pt x="2" y="99"/>
                    </a:cubicBezTo>
                    <a:cubicBezTo>
                      <a:pt x="2" y="99"/>
                      <a:pt x="2" y="99"/>
                      <a:pt x="2" y="99"/>
                    </a:cubicBezTo>
                    <a:cubicBezTo>
                      <a:pt x="2" y="99"/>
                      <a:pt x="2" y="99"/>
                      <a:pt x="2" y="99"/>
                    </a:cubicBezTo>
                    <a:cubicBezTo>
                      <a:pt x="2" y="99"/>
                      <a:pt x="2" y="99"/>
                      <a:pt x="2" y="99"/>
                    </a:cubicBezTo>
                    <a:cubicBezTo>
                      <a:pt x="2" y="99"/>
                      <a:pt x="2" y="100"/>
                      <a:pt x="2" y="100"/>
                    </a:cubicBezTo>
                    <a:cubicBezTo>
                      <a:pt x="2" y="100"/>
                      <a:pt x="2" y="100"/>
                      <a:pt x="2" y="100"/>
                    </a:cubicBezTo>
                    <a:cubicBezTo>
                      <a:pt x="2" y="100"/>
                      <a:pt x="2" y="100"/>
                      <a:pt x="2" y="100"/>
                    </a:cubicBezTo>
                    <a:cubicBezTo>
                      <a:pt x="2" y="100"/>
                      <a:pt x="2" y="100"/>
                      <a:pt x="2" y="100"/>
                    </a:cubicBezTo>
                    <a:cubicBezTo>
                      <a:pt x="2" y="100"/>
                      <a:pt x="2" y="100"/>
                      <a:pt x="2" y="100"/>
                    </a:cubicBezTo>
                    <a:cubicBezTo>
                      <a:pt x="2" y="100"/>
                      <a:pt x="2" y="100"/>
                      <a:pt x="2" y="100"/>
                    </a:cubicBezTo>
                    <a:cubicBezTo>
                      <a:pt x="2" y="100"/>
                      <a:pt x="2" y="100"/>
                      <a:pt x="2" y="100"/>
                    </a:cubicBezTo>
                    <a:cubicBezTo>
                      <a:pt x="2" y="101"/>
                      <a:pt x="2" y="101"/>
                      <a:pt x="2" y="101"/>
                    </a:cubicBezTo>
                    <a:cubicBezTo>
                      <a:pt x="2" y="101"/>
                      <a:pt x="2" y="101"/>
                      <a:pt x="2" y="101"/>
                    </a:cubicBezTo>
                    <a:cubicBezTo>
                      <a:pt x="2" y="101"/>
                      <a:pt x="2" y="101"/>
                      <a:pt x="2" y="101"/>
                    </a:cubicBezTo>
                    <a:cubicBezTo>
                      <a:pt x="2" y="101"/>
                      <a:pt x="2" y="101"/>
                      <a:pt x="2" y="101"/>
                    </a:cubicBezTo>
                    <a:cubicBezTo>
                      <a:pt x="2" y="101"/>
                      <a:pt x="2" y="101"/>
                      <a:pt x="2" y="101"/>
                    </a:cubicBezTo>
                    <a:cubicBezTo>
                      <a:pt x="2" y="102"/>
                      <a:pt x="2" y="102"/>
                      <a:pt x="2" y="102"/>
                    </a:cubicBezTo>
                    <a:cubicBezTo>
                      <a:pt x="2" y="102"/>
                      <a:pt x="2" y="102"/>
                      <a:pt x="2" y="102"/>
                    </a:cubicBezTo>
                    <a:cubicBezTo>
                      <a:pt x="2" y="102"/>
                      <a:pt x="2" y="102"/>
                      <a:pt x="2" y="102"/>
                    </a:cubicBezTo>
                    <a:cubicBezTo>
                      <a:pt x="2" y="102"/>
                      <a:pt x="2" y="102"/>
                      <a:pt x="2" y="102"/>
                    </a:cubicBezTo>
                    <a:cubicBezTo>
                      <a:pt x="2" y="103"/>
                      <a:pt x="2" y="103"/>
                      <a:pt x="2" y="103"/>
                    </a:cubicBezTo>
                    <a:cubicBezTo>
                      <a:pt x="2" y="103"/>
                      <a:pt x="2" y="103"/>
                      <a:pt x="2" y="103"/>
                    </a:cubicBezTo>
                    <a:cubicBezTo>
                      <a:pt x="2" y="103"/>
                      <a:pt x="2" y="103"/>
                      <a:pt x="2" y="103"/>
                    </a:cubicBezTo>
                    <a:cubicBezTo>
                      <a:pt x="2" y="103"/>
                      <a:pt x="2" y="103"/>
                      <a:pt x="2" y="103"/>
                    </a:cubicBezTo>
                    <a:cubicBezTo>
                      <a:pt x="2" y="103"/>
                      <a:pt x="2" y="104"/>
                      <a:pt x="2" y="104"/>
                    </a:cubicBezTo>
                    <a:cubicBezTo>
                      <a:pt x="2" y="104"/>
                      <a:pt x="2" y="104"/>
                      <a:pt x="2" y="104"/>
                    </a:cubicBezTo>
                    <a:cubicBezTo>
                      <a:pt x="2" y="104"/>
                      <a:pt x="2" y="104"/>
                      <a:pt x="2" y="104"/>
                    </a:cubicBezTo>
                    <a:cubicBezTo>
                      <a:pt x="2" y="104"/>
                      <a:pt x="2" y="104"/>
                      <a:pt x="2" y="104"/>
                    </a:cubicBezTo>
                    <a:cubicBezTo>
                      <a:pt x="2" y="104"/>
                      <a:pt x="2" y="104"/>
                      <a:pt x="1" y="104"/>
                    </a:cubicBezTo>
                    <a:cubicBezTo>
                      <a:pt x="1" y="104"/>
                      <a:pt x="1" y="104"/>
                      <a:pt x="1" y="104"/>
                    </a:cubicBezTo>
                    <a:cubicBezTo>
                      <a:pt x="1" y="104"/>
                      <a:pt x="1" y="105"/>
                      <a:pt x="1" y="105"/>
                    </a:cubicBezTo>
                    <a:cubicBezTo>
                      <a:pt x="1" y="105"/>
                      <a:pt x="1" y="105"/>
                      <a:pt x="1" y="105"/>
                    </a:cubicBezTo>
                    <a:cubicBezTo>
                      <a:pt x="1" y="105"/>
                      <a:pt x="1" y="105"/>
                      <a:pt x="1" y="105"/>
                    </a:cubicBezTo>
                    <a:cubicBezTo>
                      <a:pt x="1" y="105"/>
                      <a:pt x="1" y="105"/>
                      <a:pt x="1" y="105"/>
                    </a:cubicBezTo>
                    <a:cubicBezTo>
                      <a:pt x="1" y="105"/>
                      <a:pt x="1" y="105"/>
                      <a:pt x="1" y="105"/>
                    </a:cubicBezTo>
                    <a:cubicBezTo>
                      <a:pt x="1" y="105"/>
                      <a:pt x="1" y="105"/>
                      <a:pt x="1" y="105"/>
                    </a:cubicBezTo>
                    <a:cubicBezTo>
                      <a:pt x="1" y="105"/>
                      <a:pt x="1" y="105"/>
                      <a:pt x="1" y="105"/>
                    </a:cubicBezTo>
                    <a:cubicBezTo>
                      <a:pt x="1" y="105"/>
                      <a:pt x="1" y="105"/>
                      <a:pt x="1" y="105"/>
                    </a:cubicBezTo>
                    <a:cubicBezTo>
                      <a:pt x="1" y="106"/>
                      <a:pt x="1" y="106"/>
                      <a:pt x="1" y="106"/>
                    </a:cubicBezTo>
                    <a:cubicBezTo>
                      <a:pt x="1" y="106"/>
                      <a:pt x="1" y="106"/>
                      <a:pt x="1" y="106"/>
                    </a:cubicBezTo>
                    <a:cubicBezTo>
                      <a:pt x="1" y="106"/>
                      <a:pt x="1" y="106"/>
                      <a:pt x="1" y="106"/>
                    </a:cubicBezTo>
                    <a:cubicBezTo>
                      <a:pt x="1" y="106"/>
                      <a:pt x="1" y="107"/>
                      <a:pt x="1" y="107"/>
                    </a:cubicBezTo>
                    <a:cubicBezTo>
                      <a:pt x="1" y="107"/>
                      <a:pt x="0" y="107"/>
                      <a:pt x="0" y="107"/>
                    </a:cubicBezTo>
                    <a:cubicBezTo>
                      <a:pt x="0" y="107"/>
                      <a:pt x="0" y="107"/>
                      <a:pt x="0" y="107"/>
                    </a:cubicBezTo>
                    <a:cubicBezTo>
                      <a:pt x="0" y="107"/>
                      <a:pt x="0" y="107"/>
                      <a:pt x="0" y="107"/>
                    </a:cubicBezTo>
                    <a:cubicBezTo>
                      <a:pt x="0" y="108"/>
                      <a:pt x="0" y="108"/>
                      <a:pt x="0" y="108"/>
                    </a:cubicBezTo>
                    <a:cubicBezTo>
                      <a:pt x="0" y="108"/>
                      <a:pt x="0" y="108"/>
                      <a:pt x="0" y="108"/>
                    </a:cubicBezTo>
                    <a:cubicBezTo>
                      <a:pt x="0" y="108"/>
                      <a:pt x="0" y="108"/>
                      <a:pt x="0" y="108"/>
                    </a:cubicBezTo>
                    <a:cubicBezTo>
                      <a:pt x="0" y="108"/>
                      <a:pt x="0" y="109"/>
                      <a:pt x="0" y="109"/>
                    </a:cubicBezTo>
                    <a:cubicBezTo>
                      <a:pt x="0" y="109"/>
                      <a:pt x="0" y="109"/>
                      <a:pt x="0" y="109"/>
                    </a:cubicBezTo>
                    <a:cubicBezTo>
                      <a:pt x="0" y="109"/>
                      <a:pt x="0" y="109"/>
                      <a:pt x="1" y="109"/>
                    </a:cubicBezTo>
                    <a:cubicBezTo>
                      <a:pt x="1" y="109"/>
                      <a:pt x="1" y="109"/>
                      <a:pt x="1" y="109"/>
                    </a:cubicBezTo>
                    <a:cubicBezTo>
                      <a:pt x="1" y="109"/>
                      <a:pt x="1" y="109"/>
                      <a:pt x="1" y="109"/>
                    </a:cubicBezTo>
                    <a:cubicBezTo>
                      <a:pt x="1" y="109"/>
                      <a:pt x="1" y="109"/>
                      <a:pt x="1" y="109"/>
                    </a:cubicBezTo>
                    <a:cubicBezTo>
                      <a:pt x="1" y="109"/>
                      <a:pt x="1" y="109"/>
                      <a:pt x="1" y="109"/>
                    </a:cubicBezTo>
                    <a:cubicBezTo>
                      <a:pt x="1" y="109"/>
                      <a:pt x="1" y="109"/>
                      <a:pt x="1" y="109"/>
                    </a:cubicBezTo>
                    <a:cubicBezTo>
                      <a:pt x="1" y="109"/>
                      <a:pt x="1" y="109"/>
                      <a:pt x="1" y="109"/>
                    </a:cubicBezTo>
                    <a:cubicBezTo>
                      <a:pt x="1" y="109"/>
                      <a:pt x="1" y="109"/>
                      <a:pt x="1" y="109"/>
                    </a:cubicBezTo>
                    <a:cubicBezTo>
                      <a:pt x="0" y="109"/>
                      <a:pt x="0" y="109"/>
                      <a:pt x="1" y="109"/>
                    </a:cubicBezTo>
                    <a:cubicBezTo>
                      <a:pt x="1" y="109"/>
                      <a:pt x="1" y="109"/>
                      <a:pt x="1" y="109"/>
                    </a:cubicBezTo>
                    <a:cubicBezTo>
                      <a:pt x="1" y="110"/>
                      <a:pt x="1" y="110"/>
                      <a:pt x="1" y="110"/>
                    </a:cubicBezTo>
                    <a:cubicBezTo>
                      <a:pt x="1" y="110"/>
                      <a:pt x="1" y="110"/>
                      <a:pt x="1" y="110"/>
                    </a:cubicBezTo>
                    <a:cubicBezTo>
                      <a:pt x="1" y="110"/>
                      <a:pt x="1" y="110"/>
                      <a:pt x="1" y="110"/>
                    </a:cubicBezTo>
                    <a:cubicBezTo>
                      <a:pt x="1" y="110"/>
                      <a:pt x="1" y="110"/>
                      <a:pt x="1" y="110"/>
                    </a:cubicBezTo>
                    <a:cubicBezTo>
                      <a:pt x="1" y="110"/>
                      <a:pt x="1" y="110"/>
                      <a:pt x="1" y="110"/>
                    </a:cubicBezTo>
                    <a:cubicBezTo>
                      <a:pt x="1" y="110"/>
                      <a:pt x="1" y="110"/>
                      <a:pt x="1" y="110"/>
                    </a:cubicBezTo>
                    <a:cubicBezTo>
                      <a:pt x="1" y="110"/>
                      <a:pt x="1" y="110"/>
                      <a:pt x="1" y="110"/>
                    </a:cubicBezTo>
                    <a:cubicBezTo>
                      <a:pt x="1" y="110"/>
                      <a:pt x="1" y="110"/>
                      <a:pt x="1" y="110"/>
                    </a:cubicBezTo>
                    <a:cubicBezTo>
                      <a:pt x="2" y="110"/>
                      <a:pt x="2" y="110"/>
                      <a:pt x="2" y="110"/>
                    </a:cubicBezTo>
                    <a:cubicBezTo>
                      <a:pt x="2" y="110"/>
                      <a:pt x="2" y="110"/>
                      <a:pt x="2" y="110"/>
                    </a:cubicBezTo>
                    <a:cubicBezTo>
                      <a:pt x="2" y="110"/>
                      <a:pt x="2" y="110"/>
                      <a:pt x="2" y="110"/>
                    </a:cubicBezTo>
                    <a:cubicBezTo>
                      <a:pt x="2" y="110"/>
                      <a:pt x="2" y="110"/>
                      <a:pt x="2" y="110"/>
                    </a:cubicBezTo>
                    <a:cubicBezTo>
                      <a:pt x="2" y="110"/>
                      <a:pt x="2" y="110"/>
                      <a:pt x="2" y="110"/>
                    </a:cubicBezTo>
                    <a:cubicBezTo>
                      <a:pt x="1" y="110"/>
                      <a:pt x="1" y="110"/>
                      <a:pt x="1" y="110"/>
                    </a:cubicBezTo>
                    <a:cubicBezTo>
                      <a:pt x="1" y="110"/>
                      <a:pt x="1" y="110"/>
                      <a:pt x="1" y="110"/>
                    </a:cubicBezTo>
                    <a:cubicBezTo>
                      <a:pt x="1" y="110"/>
                      <a:pt x="1" y="110"/>
                      <a:pt x="1" y="110"/>
                    </a:cubicBezTo>
                    <a:cubicBezTo>
                      <a:pt x="1" y="110"/>
                      <a:pt x="1" y="110"/>
                      <a:pt x="1" y="110"/>
                    </a:cubicBezTo>
                    <a:cubicBezTo>
                      <a:pt x="1" y="110"/>
                      <a:pt x="1" y="110"/>
                      <a:pt x="1" y="110"/>
                    </a:cubicBezTo>
                    <a:cubicBezTo>
                      <a:pt x="1" y="110"/>
                      <a:pt x="1" y="110"/>
                      <a:pt x="1" y="110"/>
                    </a:cubicBezTo>
                    <a:cubicBezTo>
                      <a:pt x="1" y="110"/>
                      <a:pt x="0" y="110"/>
                      <a:pt x="0" y="110"/>
                    </a:cubicBezTo>
                    <a:cubicBezTo>
                      <a:pt x="0" y="110"/>
                      <a:pt x="0" y="110"/>
                      <a:pt x="0" y="110"/>
                    </a:cubicBezTo>
                    <a:cubicBezTo>
                      <a:pt x="0" y="110"/>
                      <a:pt x="0" y="110"/>
                      <a:pt x="0" y="110"/>
                    </a:cubicBezTo>
                    <a:cubicBezTo>
                      <a:pt x="0" y="110"/>
                      <a:pt x="0" y="110"/>
                      <a:pt x="0" y="110"/>
                    </a:cubicBezTo>
                    <a:cubicBezTo>
                      <a:pt x="0" y="110"/>
                      <a:pt x="0" y="110"/>
                      <a:pt x="0" y="110"/>
                    </a:cubicBezTo>
                    <a:cubicBezTo>
                      <a:pt x="0" y="110"/>
                      <a:pt x="0" y="110"/>
                      <a:pt x="0" y="110"/>
                    </a:cubicBezTo>
                    <a:cubicBezTo>
                      <a:pt x="0" y="110"/>
                      <a:pt x="0" y="110"/>
                      <a:pt x="0" y="110"/>
                    </a:cubicBezTo>
                    <a:cubicBezTo>
                      <a:pt x="0" y="110"/>
                      <a:pt x="0" y="110"/>
                      <a:pt x="0" y="110"/>
                    </a:cubicBezTo>
                    <a:cubicBezTo>
                      <a:pt x="0" y="111"/>
                      <a:pt x="0" y="111"/>
                      <a:pt x="0" y="111"/>
                    </a:cubicBezTo>
                    <a:cubicBezTo>
                      <a:pt x="0" y="111"/>
                      <a:pt x="0" y="111"/>
                      <a:pt x="0" y="111"/>
                    </a:cubicBezTo>
                    <a:cubicBezTo>
                      <a:pt x="0" y="111"/>
                      <a:pt x="0" y="111"/>
                      <a:pt x="0" y="111"/>
                    </a:cubicBezTo>
                    <a:cubicBezTo>
                      <a:pt x="0" y="111"/>
                      <a:pt x="0" y="111"/>
                      <a:pt x="0" y="111"/>
                    </a:cubicBezTo>
                    <a:cubicBezTo>
                      <a:pt x="0" y="111"/>
                      <a:pt x="0" y="111"/>
                      <a:pt x="0" y="111"/>
                    </a:cubicBezTo>
                    <a:cubicBezTo>
                      <a:pt x="0" y="112"/>
                      <a:pt x="0" y="112"/>
                      <a:pt x="0" y="112"/>
                    </a:cubicBezTo>
                    <a:cubicBezTo>
                      <a:pt x="0" y="112"/>
                      <a:pt x="0" y="112"/>
                      <a:pt x="0" y="112"/>
                    </a:cubicBezTo>
                    <a:cubicBezTo>
                      <a:pt x="0" y="112"/>
                      <a:pt x="0" y="112"/>
                      <a:pt x="0" y="112"/>
                    </a:cubicBezTo>
                    <a:cubicBezTo>
                      <a:pt x="0" y="112"/>
                      <a:pt x="0" y="112"/>
                      <a:pt x="0" y="112"/>
                    </a:cubicBezTo>
                    <a:cubicBezTo>
                      <a:pt x="0" y="112"/>
                      <a:pt x="0" y="112"/>
                      <a:pt x="0" y="112"/>
                    </a:cubicBezTo>
                    <a:cubicBezTo>
                      <a:pt x="0" y="112"/>
                      <a:pt x="0" y="112"/>
                      <a:pt x="0" y="112"/>
                    </a:cubicBezTo>
                    <a:cubicBezTo>
                      <a:pt x="0" y="112"/>
                      <a:pt x="0" y="112"/>
                      <a:pt x="0" y="112"/>
                    </a:cubicBezTo>
                    <a:cubicBezTo>
                      <a:pt x="0" y="112"/>
                      <a:pt x="0" y="112"/>
                      <a:pt x="0" y="112"/>
                    </a:cubicBezTo>
                    <a:cubicBezTo>
                      <a:pt x="1" y="112"/>
                      <a:pt x="1" y="112"/>
                      <a:pt x="1" y="112"/>
                    </a:cubicBezTo>
                    <a:cubicBezTo>
                      <a:pt x="1" y="112"/>
                      <a:pt x="1" y="112"/>
                      <a:pt x="1" y="112"/>
                    </a:cubicBezTo>
                    <a:cubicBezTo>
                      <a:pt x="1" y="112"/>
                      <a:pt x="1" y="112"/>
                      <a:pt x="1" y="112"/>
                    </a:cubicBezTo>
                    <a:cubicBezTo>
                      <a:pt x="1" y="112"/>
                      <a:pt x="1" y="112"/>
                      <a:pt x="1" y="112"/>
                    </a:cubicBezTo>
                    <a:cubicBezTo>
                      <a:pt x="1" y="112"/>
                      <a:pt x="1" y="112"/>
                      <a:pt x="1" y="112"/>
                    </a:cubicBezTo>
                    <a:cubicBezTo>
                      <a:pt x="1" y="112"/>
                      <a:pt x="1" y="112"/>
                      <a:pt x="1" y="112"/>
                    </a:cubicBezTo>
                    <a:cubicBezTo>
                      <a:pt x="1" y="112"/>
                      <a:pt x="1" y="112"/>
                      <a:pt x="1" y="112"/>
                    </a:cubicBezTo>
                    <a:cubicBezTo>
                      <a:pt x="1" y="112"/>
                      <a:pt x="1" y="112"/>
                      <a:pt x="1" y="112"/>
                    </a:cubicBezTo>
                    <a:cubicBezTo>
                      <a:pt x="1" y="112"/>
                      <a:pt x="1" y="112"/>
                      <a:pt x="1" y="112"/>
                    </a:cubicBezTo>
                    <a:cubicBezTo>
                      <a:pt x="1" y="112"/>
                      <a:pt x="1" y="112"/>
                      <a:pt x="1" y="112"/>
                    </a:cubicBezTo>
                    <a:cubicBezTo>
                      <a:pt x="1" y="112"/>
                      <a:pt x="1" y="112"/>
                      <a:pt x="1" y="112"/>
                    </a:cubicBezTo>
                    <a:cubicBezTo>
                      <a:pt x="1" y="112"/>
                      <a:pt x="1" y="112"/>
                      <a:pt x="1" y="112"/>
                    </a:cubicBezTo>
                    <a:cubicBezTo>
                      <a:pt x="1" y="112"/>
                      <a:pt x="1" y="112"/>
                      <a:pt x="1" y="112"/>
                    </a:cubicBezTo>
                    <a:cubicBezTo>
                      <a:pt x="1" y="112"/>
                      <a:pt x="2" y="112"/>
                      <a:pt x="2" y="112"/>
                    </a:cubicBezTo>
                    <a:cubicBezTo>
                      <a:pt x="2" y="112"/>
                      <a:pt x="2" y="112"/>
                      <a:pt x="2" y="112"/>
                    </a:cubicBezTo>
                    <a:cubicBezTo>
                      <a:pt x="2" y="112"/>
                      <a:pt x="2" y="112"/>
                      <a:pt x="2" y="112"/>
                    </a:cubicBezTo>
                    <a:cubicBezTo>
                      <a:pt x="2" y="112"/>
                      <a:pt x="2" y="112"/>
                      <a:pt x="2" y="112"/>
                    </a:cubicBezTo>
                    <a:cubicBezTo>
                      <a:pt x="2" y="112"/>
                      <a:pt x="2" y="112"/>
                      <a:pt x="2" y="112"/>
                    </a:cubicBezTo>
                    <a:cubicBezTo>
                      <a:pt x="2" y="112"/>
                      <a:pt x="2" y="112"/>
                      <a:pt x="2" y="112"/>
                    </a:cubicBezTo>
                    <a:cubicBezTo>
                      <a:pt x="2" y="112"/>
                      <a:pt x="2" y="112"/>
                      <a:pt x="2" y="112"/>
                    </a:cubicBezTo>
                    <a:cubicBezTo>
                      <a:pt x="2" y="112"/>
                      <a:pt x="2" y="112"/>
                      <a:pt x="2" y="112"/>
                    </a:cubicBezTo>
                    <a:cubicBezTo>
                      <a:pt x="2" y="112"/>
                      <a:pt x="2" y="112"/>
                      <a:pt x="2" y="112"/>
                    </a:cubicBezTo>
                    <a:cubicBezTo>
                      <a:pt x="2" y="112"/>
                      <a:pt x="2" y="112"/>
                      <a:pt x="2" y="112"/>
                    </a:cubicBezTo>
                    <a:cubicBezTo>
                      <a:pt x="2" y="112"/>
                      <a:pt x="2" y="112"/>
                      <a:pt x="2" y="113"/>
                    </a:cubicBezTo>
                    <a:cubicBezTo>
                      <a:pt x="2" y="113"/>
                      <a:pt x="2" y="113"/>
                      <a:pt x="2" y="113"/>
                    </a:cubicBezTo>
                    <a:cubicBezTo>
                      <a:pt x="2" y="113"/>
                      <a:pt x="2" y="113"/>
                      <a:pt x="2" y="113"/>
                    </a:cubicBezTo>
                    <a:cubicBezTo>
                      <a:pt x="2" y="113"/>
                      <a:pt x="2" y="113"/>
                      <a:pt x="2" y="113"/>
                    </a:cubicBezTo>
                    <a:cubicBezTo>
                      <a:pt x="2" y="113"/>
                      <a:pt x="2" y="113"/>
                      <a:pt x="2" y="113"/>
                    </a:cubicBezTo>
                    <a:cubicBezTo>
                      <a:pt x="2" y="113"/>
                      <a:pt x="2" y="113"/>
                      <a:pt x="2" y="113"/>
                    </a:cubicBezTo>
                    <a:cubicBezTo>
                      <a:pt x="2" y="113"/>
                      <a:pt x="2" y="113"/>
                      <a:pt x="2" y="113"/>
                    </a:cubicBezTo>
                    <a:cubicBezTo>
                      <a:pt x="2" y="113"/>
                      <a:pt x="2" y="113"/>
                      <a:pt x="2" y="113"/>
                    </a:cubicBezTo>
                    <a:cubicBezTo>
                      <a:pt x="2" y="113"/>
                      <a:pt x="2" y="113"/>
                      <a:pt x="2" y="113"/>
                    </a:cubicBezTo>
                    <a:cubicBezTo>
                      <a:pt x="2" y="113"/>
                      <a:pt x="2" y="113"/>
                      <a:pt x="2" y="113"/>
                    </a:cubicBezTo>
                    <a:cubicBezTo>
                      <a:pt x="2" y="113"/>
                      <a:pt x="2" y="113"/>
                      <a:pt x="2" y="113"/>
                    </a:cubicBezTo>
                    <a:cubicBezTo>
                      <a:pt x="2" y="113"/>
                      <a:pt x="2" y="113"/>
                      <a:pt x="2" y="113"/>
                    </a:cubicBezTo>
                    <a:cubicBezTo>
                      <a:pt x="2" y="113"/>
                      <a:pt x="2" y="113"/>
                      <a:pt x="2" y="113"/>
                    </a:cubicBezTo>
                    <a:cubicBezTo>
                      <a:pt x="2" y="113"/>
                      <a:pt x="2" y="113"/>
                      <a:pt x="2" y="113"/>
                    </a:cubicBezTo>
                    <a:cubicBezTo>
                      <a:pt x="2" y="113"/>
                      <a:pt x="2" y="113"/>
                      <a:pt x="2" y="113"/>
                    </a:cubicBezTo>
                    <a:cubicBezTo>
                      <a:pt x="2" y="113"/>
                      <a:pt x="2" y="113"/>
                      <a:pt x="2" y="113"/>
                    </a:cubicBezTo>
                    <a:cubicBezTo>
                      <a:pt x="2" y="113"/>
                      <a:pt x="2" y="113"/>
                      <a:pt x="2" y="113"/>
                    </a:cubicBezTo>
                    <a:cubicBezTo>
                      <a:pt x="2" y="113"/>
                      <a:pt x="2" y="113"/>
                      <a:pt x="2" y="113"/>
                    </a:cubicBezTo>
                    <a:cubicBezTo>
                      <a:pt x="2" y="113"/>
                      <a:pt x="2" y="113"/>
                      <a:pt x="2" y="113"/>
                    </a:cubicBezTo>
                    <a:cubicBezTo>
                      <a:pt x="2" y="113"/>
                      <a:pt x="2" y="113"/>
                      <a:pt x="2" y="113"/>
                    </a:cubicBezTo>
                    <a:cubicBezTo>
                      <a:pt x="2" y="113"/>
                      <a:pt x="2" y="113"/>
                      <a:pt x="2" y="113"/>
                    </a:cubicBezTo>
                    <a:cubicBezTo>
                      <a:pt x="2" y="113"/>
                      <a:pt x="2" y="113"/>
                      <a:pt x="2" y="113"/>
                    </a:cubicBezTo>
                    <a:cubicBezTo>
                      <a:pt x="2" y="114"/>
                      <a:pt x="2" y="114"/>
                      <a:pt x="2" y="114"/>
                    </a:cubicBezTo>
                    <a:cubicBezTo>
                      <a:pt x="2" y="114"/>
                      <a:pt x="2" y="114"/>
                      <a:pt x="2" y="114"/>
                    </a:cubicBezTo>
                    <a:cubicBezTo>
                      <a:pt x="2" y="114"/>
                      <a:pt x="2" y="114"/>
                      <a:pt x="2" y="114"/>
                    </a:cubicBezTo>
                    <a:cubicBezTo>
                      <a:pt x="2" y="114"/>
                      <a:pt x="2" y="114"/>
                      <a:pt x="2" y="114"/>
                    </a:cubicBezTo>
                    <a:cubicBezTo>
                      <a:pt x="2" y="114"/>
                      <a:pt x="2" y="114"/>
                      <a:pt x="2" y="114"/>
                    </a:cubicBezTo>
                    <a:cubicBezTo>
                      <a:pt x="2" y="114"/>
                      <a:pt x="2" y="114"/>
                      <a:pt x="2" y="114"/>
                    </a:cubicBezTo>
                    <a:cubicBezTo>
                      <a:pt x="2" y="114"/>
                      <a:pt x="2" y="114"/>
                      <a:pt x="2" y="114"/>
                    </a:cubicBezTo>
                    <a:cubicBezTo>
                      <a:pt x="2" y="114"/>
                      <a:pt x="2" y="114"/>
                      <a:pt x="2" y="114"/>
                    </a:cubicBezTo>
                    <a:cubicBezTo>
                      <a:pt x="2" y="114"/>
                      <a:pt x="2" y="114"/>
                      <a:pt x="2" y="114"/>
                    </a:cubicBezTo>
                    <a:cubicBezTo>
                      <a:pt x="2" y="114"/>
                      <a:pt x="2" y="114"/>
                      <a:pt x="2" y="114"/>
                    </a:cubicBezTo>
                    <a:cubicBezTo>
                      <a:pt x="2" y="114"/>
                      <a:pt x="2" y="114"/>
                      <a:pt x="2" y="114"/>
                    </a:cubicBezTo>
                    <a:cubicBezTo>
                      <a:pt x="2" y="114"/>
                      <a:pt x="2" y="114"/>
                      <a:pt x="2" y="114"/>
                    </a:cubicBezTo>
                    <a:cubicBezTo>
                      <a:pt x="2" y="114"/>
                      <a:pt x="2" y="114"/>
                      <a:pt x="2" y="114"/>
                    </a:cubicBezTo>
                    <a:cubicBezTo>
                      <a:pt x="2" y="114"/>
                      <a:pt x="2" y="114"/>
                      <a:pt x="2" y="114"/>
                    </a:cubicBezTo>
                    <a:cubicBezTo>
                      <a:pt x="2" y="114"/>
                      <a:pt x="2" y="114"/>
                      <a:pt x="2" y="114"/>
                    </a:cubicBezTo>
                    <a:cubicBezTo>
                      <a:pt x="2" y="114"/>
                      <a:pt x="2" y="114"/>
                      <a:pt x="2" y="114"/>
                    </a:cubicBezTo>
                    <a:cubicBezTo>
                      <a:pt x="2" y="114"/>
                      <a:pt x="2" y="114"/>
                      <a:pt x="2" y="114"/>
                    </a:cubicBezTo>
                    <a:cubicBezTo>
                      <a:pt x="2" y="114"/>
                      <a:pt x="2" y="114"/>
                      <a:pt x="2" y="114"/>
                    </a:cubicBezTo>
                    <a:cubicBezTo>
                      <a:pt x="2" y="114"/>
                      <a:pt x="2" y="114"/>
                      <a:pt x="2" y="114"/>
                    </a:cubicBezTo>
                    <a:cubicBezTo>
                      <a:pt x="2" y="114"/>
                      <a:pt x="2" y="114"/>
                      <a:pt x="2" y="114"/>
                    </a:cubicBezTo>
                    <a:cubicBezTo>
                      <a:pt x="2" y="114"/>
                      <a:pt x="2" y="114"/>
                      <a:pt x="2" y="114"/>
                    </a:cubicBezTo>
                    <a:cubicBezTo>
                      <a:pt x="2" y="114"/>
                      <a:pt x="3" y="114"/>
                      <a:pt x="3" y="114"/>
                    </a:cubicBezTo>
                    <a:cubicBezTo>
                      <a:pt x="3" y="114"/>
                      <a:pt x="3" y="114"/>
                      <a:pt x="3" y="114"/>
                    </a:cubicBezTo>
                    <a:cubicBezTo>
                      <a:pt x="3" y="114"/>
                      <a:pt x="3" y="114"/>
                      <a:pt x="3" y="114"/>
                    </a:cubicBezTo>
                    <a:cubicBezTo>
                      <a:pt x="3" y="114"/>
                      <a:pt x="3" y="114"/>
                      <a:pt x="3" y="114"/>
                    </a:cubicBezTo>
                    <a:cubicBezTo>
                      <a:pt x="3" y="114"/>
                      <a:pt x="3" y="114"/>
                      <a:pt x="3" y="114"/>
                    </a:cubicBezTo>
                    <a:cubicBezTo>
                      <a:pt x="3" y="114"/>
                      <a:pt x="3" y="114"/>
                      <a:pt x="3" y="114"/>
                    </a:cubicBezTo>
                    <a:cubicBezTo>
                      <a:pt x="3" y="114"/>
                      <a:pt x="3" y="114"/>
                      <a:pt x="3" y="114"/>
                    </a:cubicBezTo>
                    <a:cubicBezTo>
                      <a:pt x="3" y="114"/>
                      <a:pt x="3" y="114"/>
                      <a:pt x="3" y="114"/>
                    </a:cubicBezTo>
                    <a:cubicBezTo>
                      <a:pt x="3" y="114"/>
                      <a:pt x="3" y="114"/>
                      <a:pt x="3" y="114"/>
                    </a:cubicBezTo>
                    <a:cubicBezTo>
                      <a:pt x="3" y="114"/>
                      <a:pt x="3" y="114"/>
                      <a:pt x="3" y="114"/>
                    </a:cubicBezTo>
                    <a:cubicBezTo>
                      <a:pt x="3" y="114"/>
                      <a:pt x="3" y="114"/>
                      <a:pt x="3" y="114"/>
                    </a:cubicBezTo>
                    <a:cubicBezTo>
                      <a:pt x="3" y="114"/>
                      <a:pt x="3" y="114"/>
                      <a:pt x="3" y="114"/>
                    </a:cubicBezTo>
                    <a:cubicBezTo>
                      <a:pt x="3" y="114"/>
                      <a:pt x="3" y="114"/>
                      <a:pt x="3" y="114"/>
                    </a:cubicBezTo>
                    <a:cubicBezTo>
                      <a:pt x="3" y="114"/>
                      <a:pt x="3" y="114"/>
                      <a:pt x="3" y="114"/>
                    </a:cubicBezTo>
                    <a:cubicBezTo>
                      <a:pt x="3" y="114"/>
                      <a:pt x="3" y="114"/>
                      <a:pt x="3" y="114"/>
                    </a:cubicBezTo>
                    <a:cubicBezTo>
                      <a:pt x="3" y="114"/>
                      <a:pt x="3" y="114"/>
                      <a:pt x="3" y="115"/>
                    </a:cubicBezTo>
                    <a:cubicBezTo>
                      <a:pt x="3" y="115"/>
                      <a:pt x="3" y="115"/>
                      <a:pt x="3" y="115"/>
                    </a:cubicBezTo>
                    <a:cubicBezTo>
                      <a:pt x="3" y="115"/>
                      <a:pt x="3" y="115"/>
                      <a:pt x="3" y="115"/>
                    </a:cubicBezTo>
                    <a:cubicBezTo>
                      <a:pt x="3" y="115"/>
                      <a:pt x="3" y="115"/>
                      <a:pt x="3" y="115"/>
                    </a:cubicBezTo>
                    <a:cubicBezTo>
                      <a:pt x="3" y="115"/>
                      <a:pt x="3" y="115"/>
                      <a:pt x="3" y="115"/>
                    </a:cubicBezTo>
                    <a:cubicBezTo>
                      <a:pt x="3" y="115"/>
                      <a:pt x="3" y="115"/>
                      <a:pt x="3" y="115"/>
                    </a:cubicBezTo>
                    <a:cubicBezTo>
                      <a:pt x="3" y="115"/>
                      <a:pt x="3" y="115"/>
                      <a:pt x="3" y="115"/>
                    </a:cubicBezTo>
                    <a:cubicBezTo>
                      <a:pt x="3" y="115"/>
                      <a:pt x="3" y="115"/>
                      <a:pt x="3" y="115"/>
                    </a:cubicBezTo>
                    <a:cubicBezTo>
                      <a:pt x="3" y="115"/>
                      <a:pt x="3" y="115"/>
                      <a:pt x="3" y="115"/>
                    </a:cubicBezTo>
                    <a:cubicBezTo>
                      <a:pt x="3" y="115"/>
                      <a:pt x="3" y="115"/>
                      <a:pt x="3" y="115"/>
                    </a:cubicBezTo>
                    <a:cubicBezTo>
                      <a:pt x="3" y="115"/>
                      <a:pt x="3" y="115"/>
                      <a:pt x="3" y="115"/>
                    </a:cubicBezTo>
                    <a:cubicBezTo>
                      <a:pt x="3" y="115"/>
                      <a:pt x="3" y="115"/>
                      <a:pt x="4" y="115"/>
                    </a:cubicBezTo>
                    <a:cubicBezTo>
                      <a:pt x="4" y="115"/>
                      <a:pt x="4" y="115"/>
                      <a:pt x="4" y="115"/>
                    </a:cubicBezTo>
                    <a:cubicBezTo>
                      <a:pt x="4" y="116"/>
                      <a:pt x="4" y="116"/>
                      <a:pt x="4" y="116"/>
                    </a:cubicBezTo>
                    <a:cubicBezTo>
                      <a:pt x="4" y="116"/>
                      <a:pt x="4" y="116"/>
                      <a:pt x="4" y="116"/>
                    </a:cubicBezTo>
                    <a:cubicBezTo>
                      <a:pt x="4" y="116"/>
                      <a:pt x="4" y="116"/>
                      <a:pt x="4" y="116"/>
                    </a:cubicBezTo>
                    <a:cubicBezTo>
                      <a:pt x="4" y="116"/>
                      <a:pt x="4" y="116"/>
                      <a:pt x="4" y="116"/>
                    </a:cubicBezTo>
                    <a:cubicBezTo>
                      <a:pt x="4" y="116"/>
                      <a:pt x="4" y="116"/>
                      <a:pt x="4" y="116"/>
                    </a:cubicBezTo>
                    <a:cubicBezTo>
                      <a:pt x="4" y="116"/>
                      <a:pt x="4" y="116"/>
                      <a:pt x="4" y="116"/>
                    </a:cubicBezTo>
                    <a:cubicBezTo>
                      <a:pt x="4" y="116"/>
                      <a:pt x="4" y="116"/>
                      <a:pt x="4" y="116"/>
                    </a:cubicBezTo>
                    <a:cubicBezTo>
                      <a:pt x="4" y="116"/>
                      <a:pt x="4" y="116"/>
                      <a:pt x="4" y="116"/>
                    </a:cubicBezTo>
                    <a:cubicBezTo>
                      <a:pt x="4" y="116"/>
                      <a:pt x="4" y="116"/>
                      <a:pt x="4" y="116"/>
                    </a:cubicBezTo>
                    <a:cubicBezTo>
                      <a:pt x="4" y="116"/>
                      <a:pt x="4" y="116"/>
                      <a:pt x="4" y="116"/>
                    </a:cubicBezTo>
                    <a:cubicBezTo>
                      <a:pt x="4" y="116"/>
                      <a:pt x="4" y="116"/>
                      <a:pt x="4" y="116"/>
                    </a:cubicBezTo>
                    <a:cubicBezTo>
                      <a:pt x="4" y="116"/>
                      <a:pt x="4" y="116"/>
                      <a:pt x="4" y="116"/>
                    </a:cubicBezTo>
                    <a:cubicBezTo>
                      <a:pt x="4" y="116"/>
                      <a:pt x="4" y="116"/>
                      <a:pt x="4" y="116"/>
                    </a:cubicBezTo>
                    <a:cubicBezTo>
                      <a:pt x="4" y="116"/>
                      <a:pt x="4" y="116"/>
                      <a:pt x="4" y="116"/>
                    </a:cubicBezTo>
                    <a:cubicBezTo>
                      <a:pt x="4" y="116"/>
                      <a:pt x="4" y="116"/>
                      <a:pt x="4" y="116"/>
                    </a:cubicBezTo>
                    <a:cubicBezTo>
                      <a:pt x="4" y="116"/>
                      <a:pt x="4" y="116"/>
                      <a:pt x="4" y="116"/>
                    </a:cubicBezTo>
                    <a:cubicBezTo>
                      <a:pt x="4" y="116"/>
                      <a:pt x="4" y="116"/>
                      <a:pt x="4" y="116"/>
                    </a:cubicBezTo>
                    <a:cubicBezTo>
                      <a:pt x="4" y="116"/>
                      <a:pt x="4" y="116"/>
                      <a:pt x="4" y="116"/>
                    </a:cubicBezTo>
                    <a:cubicBezTo>
                      <a:pt x="4" y="117"/>
                      <a:pt x="4" y="117"/>
                      <a:pt x="4" y="117"/>
                    </a:cubicBezTo>
                    <a:cubicBezTo>
                      <a:pt x="4" y="117"/>
                      <a:pt x="4" y="117"/>
                      <a:pt x="4" y="117"/>
                    </a:cubicBezTo>
                    <a:cubicBezTo>
                      <a:pt x="4" y="117"/>
                      <a:pt x="4" y="117"/>
                      <a:pt x="4" y="117"/>
                    </a:cubicBezTo>
                    <a:cubicBezTo>
                      <a:pt x="4" y="117"/>
                      <a:pt x="4" y="117"/>
                      <a:pt x="4" y="117"/>
                    </a:cubicBezTo>
                    <a:cubicBezTo>
                      <a:pt x="4" y="117"/>
                      <a:pt x="4" y="117"/>
                      <a:pt x="4" y="117"/>
                    </a:cubicBezTo>
                    <a:cubicBezTo>
                      <a:pt x="4" y="117"/>
                      <a:pt x="4" y="117"/>
                      <a:pt x="4" y="117"/>
                    </a:cubicBezTo>
                    <a:cubicBezTo>
                      <a:pt x="4" y="117"/>
                      <a:pt x="5" y="117"/>
                      <a:pt x="5" y="117"/>
                    </a:cubicBezTo>
                    <a:cubicBezTo>
                      <a:pt x="5" y="117"/>
                      <a:pt x="5" y="117"/>
                      <a:pt x="4" y="117"/>
                    </a:cubicBezTo>
                    <a:cubicBezTo>
                      <a:pt x="4" y="117"/>
                      <a:pt x="4" y="117"/>
                      <a:pt x="4" y="117"/>
                    </a:cubicBezTo>
                    <a:cubicBezTo>
                      <a:pt x="4" y="117"/>
                      <a:pt x="4" y="117"/>
                      <a:pt x="4" y="117"/>
                    </a:cubicBezTo>
                    <a:cubicBezTo>
                      <a:pt x="4" y="117"/>
                      <a:pt x="5" y="117"/>
                      <a:pt x="5" y="117"/>
                    </a:cubicBezTo>
                    <a:cubicBezTo>
                      <a:pt x="5" y="118"/>
                      <a:pt x="5" y="118"/>
                      <a:pt x="5" y="118"/>
                    </a:cubicBezTo>
                    <a:cubicBezTo>
                      <a:pt x="5" y="118"/>
                      <a:pt x="5" y="118"/>
                      <a:pt x="5" y="118"/>
                    </a:cubicBezTo>
                    <a:cubicBezTo>
                      <a:pt x="5" y="118"/>
                      <a:pt x="5" y="118"/>
                      <a:pt x="5" y="118"/>
                    </a:cubicBezTo>
                    <a:cubicBezTo>
                      <a:pt x="5" y="118"/>
                      <a:pt x="5" y="118"/>
                      <a:pt x="5" y="118"/>
                    </a:cubicBezTo>
                    <a:cubicBezTo>
                      <a:pt x="5" y="118"/>
                      <a:pt x="5" y="118"/>
                      <a:pt x="5" y="118"/>
                    </a:cubicBezTo>
                    <a:cubicBezTo>
                      <a:pt x="5" y="118"/>
                      <a:pt x="5" y="118"/>
                      <a:pt x="5" y="118"/>
                    </a:cubicBezTo>
                    <a:cubicBezTo>
                      <a:pt x="5" y="118"/>
                      <a:pt x="5" y="118"/>
                      <a:pt x="5" y="118"/>
                    </a:cubicBezTo>
                    <a:cubicBezTo>
                      <a:pt x="5" y="118"/>
                      <a:pt x="5" y="118"/>
                      <a:pt x="5" y="118"/>
                    </a:cubicBezTo>
                    <a:cubicBezTo>
                      <a:pt x="5" y="118"/>
                      <a:pt x="5" y="119"/>
                      <a:pt x="5" y="119"/>
                    </a:cubicBezTo>
                    <a:cubicBezTo>
                      <a:pt x="5" y="119"/>
                      <a:pt x="5" y="119"/>
                      <a:pt x="5" y="119"/>
                    </a:cubicBezTo>
                    <a:cubicBezTo>
                      <a:pt x="5" y="119"/>
                      <a:pt x="5" y="119"/>
                      <a:pt x="5" y="119"/>
                    </a:cubicBezTo>
                    <a:cubicBezTo>
                      <a:pt x="5" y="119"/>
                      <a:pt x="5" y="119"/>
                      <a:pt x="5" y="119"/>
                    </a:cubicBezTo>
                    <a:cubicBezTo>
                      <a:pt x="5" y="119"/>
                      <a:pt x="5" y="119"/>
                      <a:pt x="5" y="119"/>
                    </a:cubicBezTo>
                    <a:cubicBezTo>
                      <a:pt x="5" y="119"/>
                      <a:pt x="5" y="119"/>
                      <a:pt x="5" y="119"/>
                    </a:cubicBezTo>
                    <a:cubicBezTo>
                      <a:pt x="5" y="119"/>
                      <a:pt x="5" y="119"/>
                      <a:pt x="5" y="119"/>
                    </a:cubicBezTo>
                    <a:cubicBezTo>
                      <a:pt x="5" y="119"/>
                      <a:pt x="5" y="119"/>
                      <a:pt x="5" y="119"/>
                    </a:cubicBezTo>
                    <a:cubicBezTo>
                      <a:pt x="5" y="119"/>
                      <a:pt x="5" y="119"/>
                      <a:pt x="5" y="119"/>
                    </a:cubicBezTo>
                    <a:cubicBezTo>
                      <a:pt x="5" y="119"/>
                      <a:pt x="5" y="119"/>
                      <a:pt x="5" y="119"/>
                    </a:cubicBezTo>
                    <a:cubicBezTo>
                      <a:pt x="5" y="119"/>
                      <a:pt x="5" y="119"/>
                      <a:pt x="5" y="119"/>
                    </a:cubicBezTo>
                    <a:cubicBezTo>
                      <a:pt x="5" y="119"/>
                      <a:pt x="5" y="119"/>
                      <a:pt x="5" y="119"/>
                    </a:cubicBezTo>
                    <a:cubicBezTo>
                      <a:pt x="6" y="119"/>
                      <a:pt x="6" y="119"/>
                      <a:pt x="6" y="119"/>
                    </a:cubicBezTo>
                    <a:cubicBezTo>
                      <a:pt x="6" y="119"/>
                      <a:pt x="6" y="119"/>
                      <a:pt x="6" y="119"/>
                    </a:cubicBezTo>
                    <a:cubicBezTo>
                      <a:pt x="6" y="119"/>
                      <a:pt x="6" y="119"/>
                      <a:pt x="6" y="119"/>
                    </a:cubicBezTo>
                    <a:cubicBezTo>
                      <a:pt x="6" y="119"/>
                      <a:pt x="6" y="119"/>
                      <a:pt x="6" y="119"/>
                    </a:cubicBezTo>
                    <a:cubicBezTo>
                      <a:pt x="6" y="119"/>
                      <a:pt x="6" y="119"/>
                      <a:pt x="6" y="119"/>
                    </a:cubicBezTo>
                    <a:cubicBezTo>
                      <a:pt x="6" y="119"/>
                      <a:pt x="6" y="119"/>
                      <a:pt x="6" y="119"/>
                    </a:cubicBezTo>
                    <a:cubicBezTo>
                      <a:pt x="6" y="119"/>
                      <a:pt x="6" y="119"/>
                      <a:pt x="6" y="119"/>
                    </a:cubicBezTo>
                    <a:cubicBezTo>
                      <a:pt x="6" y="119"/>
                      <a:pt x="6" y="119"/>
                      <a:pt x="6" y="119"/>
                    </a:cubicBezTo>
                    <a:cubicBezTo>
                      <a:pt x="6" y="119"/>
                      <a:pt x="5" y="119"/>
                      <a:pt x="5" y="120"/>
                    </a:cubicBezTo>
                    <a:cubicBezTo>
                      <a:pt x="5" y="120"/>
                      <a:pt x="5" y="120"/>
                      <a:pt x="5" y="120"/>
                    </a:cubicBezTo>
                    <a:cubicBezTo>
                      <a:pt x="6" y="120"/>
                      <a:pt x="6" y="120"/>
                      <a:pt x="6" y="120"/>
                    </a:cubicBezTo>
                    <a:cubicBezTo>
                      <a:pt x="6" y="120"/>
                      <a:pt x="6" y="120"/>
                      <a:pt x="6" y="120"/>
                    </a:cubicBezTo>
                    <a:cubicBezTo>
                      <a:pt x="6" y="120"/>
                      <a:pt x="6" y="120"/>
                      <a:pt x="6" y="120"/>
                    </a:cubicBezTo>
                    <a:cubicBezTo>
                      <a:pt x="6" y="120"/>
                      <a:pt x="6" y="120"/>
                      <a:pt x="6" y="120"/>
                    </a:cubicBezTo>
                    <a:cubicBezTo>
                      <a:pt x="6" y="120"/>
                      <a:pt x="6" y="120"/>
                      <a:pt x="6" y="120"/>
                    </a:cubicBezTo>
                    <a:cubicBezTo>
                      <a:pt x="6" y="120"/>
                      <a:pt x="6" y="120"/>
                      <a:pt x="6" y="120"/>
                    </a:cubicBezTo>
                    <a:cubicBezTo>
                      <a:pt x="6" y="120"/>
                      <a:pt x="6" y="120"/>
                      <a:pt x="6" y="120"/>
                    </a:cubicBezTo>
                    <a:cubicBezTo>
                      <a:pt x="6" y="120"/>
                      <a:pt x="6" y="120"/>
                      <a:pt x="6" y="120"/>
                    </a:cubicBezTo>
                    <a:cubicBezTo>
                      <a:pt x="6" y="120"/>
                      <a:pt x="6" y="120"/>
                      <a:pt x="6" y="120"/>
                    </a:cubicBezTo>
                    <a:cubicBezTo>
                      <a:pt x="6" y="120"/>
                      <a:pt x="6" y="120"/>
                      <a:pt x="6" y="120"/>
                    </a:cubicBezTo>
                    <a:cubicBezTo>
                      <a:pt x="6" y="120"/>
                      <a:pt x="6" y="120"/>
                      <a:pt x="6" y="120"/>
                    </a:cubicBezTo>
                    <a:cubicBezTo>
                      <a:pt x="6" y="120"/>
                      <a:pt x="6" y="120"/>
                      <a:pt x="6" y="120"/>
                    </a:cubicBezTo>
                    <a:cubicBezTo>
                      <a:pt x="6" y="120"/>
                      <a:pt x="6" y="120"/>
                      <a:pt x="6" y="120"/>
                    </a:cubicBezTo>
                    <a:cubicBezTo>
                      <a:pt x="7" y="120"/>
                      <a:pt x="7" y="120"/>
                      <a:pt x="7" y="120"/>
                    </a:cubicBezTo>
                    <a:cubicBezTo>
                      <a:pt x="7" y="120"/>
                      <a:pt x="7" y="120"/>
                      <a:pt x="7" y="121"/>
                    </a:cubicBezTo>
                    <a:cubicBezTo>
                      <a:pt x="7" y="121"/>
                      <a:pt x="7" y="121"/>
                      <a:pt x="7" y="121"/>
                    </a:cubicBezTo>
                    <a:cubicBezTo>
                      <a:pt x="7" y="121"/>
                      <a:pt x="7" y="121"/>
                      <a:pt x="7" y="121"/>
                    </a:cubicBezTo>
                    <a:cubicBezTo>
                      <a:pt x="7" y="121"/>
                      <a:pt x="7" y="121"/>
                      <a:pt x="7" y="121"/>
                    </a:cubicBezTo>
                    <a:cubicBezTo>
                      <a:pt x="8" y="121"/>
                      <a:pt x="8" y="121"/>
                      <a:pt x="8" y="121"/>
                    </a:cubicBezTo>
                    <a:cubicBezTo>
                      <a:pt x="8" y="121"/>
                      <a:pt x="8" y="121"/>
                      <a:pt x="8" y="121"/>
                    </a:cubicBezTo>
                    <a:cubicBezTo>
                      <a:pt x="8" y="121"/>
                      <a:pt x="8" y="121"/>
                      <a:pt x="8" y="121"/>
                    </a:cubicBezTo>
                    <a:cubicBezTo>
                      <a:pt x="8" y="121"/>
                      <a:pt x="8" y="122"/>
                      <a:pt x="8" y="122"/>
                    </a:cubicBezTo>
                    <a:cubicBezTo>
                      <a:pt x="8" y="122"/>
                      <a:pt x="8" y="122"/>
                      <a:pt x="9" y="122"/>
                    </a:cubicBezTo>
                    <a:cubicBezTo>
                      <a:pt x="9" y="122"/>
                      <a:pt x="9" y="122"/>
                      <a:pt x="9" y="122"/>
                    </a:cubicBezTo>
                    <a:cubicBezTo>
                      <a:pt x="9" y="122"/>
                      <a:pt x="9" y="122"/>
                      <a:pt x="9" y="122"/>
                    </a:cubicBezTo>
                    <a:cubicBezTo>
                      <a:pt x="9" y="123"/>
                      <a:pt x="9" y="123"/>
                      <a:pt x="10" y="123"/>
                    </a:cubicBezTo>
                    <a:cubicBezTo>
                      <a:pt x="10" y="123"/>
                      <a:pt x="10" y="123"/>
                      <a:pt x="10" y="123"/>
                    </a:cubicBezTo>
                    <a:cubicBezTo>
                      <a:pt x="10" y="124"/>
                      <a:pt x="10" y="124"/>
                      <a:pt x="10" y="124"/>
                    </a:cubicBezTo>
                    <a:cubicBezTo>
                      <a:pt x="10" y="124"/>
                      <a:pt x="11" y="124"/>
                      <a:pt x="11" y="124"/>
                    </a:cubicBezTo>
                    <a:cubicBezTo>
                      <a:pt x="11" y="124"/>
                      <a:pt x="11" y="124"/>
                      <a:pt x="11" y="124"/>
                    </a:cubicBezTo>
                    <a:cubicBezTo>
                      <a:pt x="11" y="124"/>
                      <a:pt x="11" y="124"/>
                      <a:pt x="11" y="124"/>
                    </a:cubicBezTo>
                    <a:cubicBezTo>
                      <a:pt x="11" y="124"/>
                      <a:pt x="11" y="124"/>
                      <a:pt x="11" y="124"/>
                    </a:cubicBezTo>
                    <a:cubicBezTo>
                      <a:pt x="11" y="124"/>
                      <a:pt x="11" y="124"/>
                      <a:pt x="11" y="124"/>
                    </a:cubicBezTo>
                    <a:cubicBezTo>
                      <a:pt x="11" y="124"/>
                      <a:pt x="11" y="124"/>
                      <a:pt x="11" y="124"/>
                    </a:cubicBezTo>
                    <a:cubicBezTo>
                      <a:pt x="11" y="124"/>
                      <a:pt x="11" y="124"/>
                      <a:pt x="12" y="124"/>
                    </a:cubicBezTo>
                    <a:cubicBezTo>
                      <a:pt x="12" y="124"/>
                      <a:pt x="12" y="124"/>
                      <a:pt x="12" y="124"/>
                    </a:cubicBezTo>
                    <a:cubicBezTo>
                      <a:pt x="12" y="124"/>
                      <a:pt x="12" y="124"/>
                      <a:pt x="12" y="124"/>
                    </a:cubicBezTo>
                    <a:cubicBezTo>
                      <a:pt x="12" y="124"/>
                      <a:pt x="12" y="124"/>
                      <a:pt x="12" y="124"/>
                    </a:cubicBezTo>
                    <a:cubicBezTo>
                      <a:pt x="12" y="124"/>
                      <a:pt x="12" y="124"/>
                      <a:pt x="12" y="124"/>
                    </a:cubicBezTo>
                    <a:cubicBezTo>
                      <a:pt x="12" y="124"/>
                      <a:pt x="12" y="124"/>
                      <a:pt x="12" y="124"/>
                    </a:cubicBezTo>
                    <a:cubicBezTo>
                      <a:pt x="12" y="124"/>
                      <a:pt x="12" y="124"/>
                      <a:pt x="12" y="124"/>
                    </a:cubicBezTo>
                    <a:cubicBezTo>
                      <a:pt x="12" y="124"/>
                      <a:pt x="12" y="124"/>
                      <a:pt x="12" y="124"/>
                    </a:cubicBezTo>
                    <a:cubicBezTo>
                      <a:pt x="12" y="124"/>
                      <a:pt x="12" y="124"/>
                      <a:pt x="13" y="124"/>
                    </a:cubicBezTo>
                    <a:cubicBezTo>
                      <a:pt x="13" y="124"/>
                      <a:pt x="13" y="124"/>
                      <a:pt x="13" y="124"/>
                    </a:cubicBezTo>
                    <a:cubicBezTo>
                      <a:pt x="13" y="124"/>
                      <a:pt x="13" y="124"/>
                      <a:pt x="13" y="123"/>
                    </a:cubicBezTo>
                    <a:cubicBezTo>
                      <a:pt x="13" y="123"/>
                      <a:pt x="13" y="123"/>
                      <a:pt x="13" y="123"/>
                    </a:cubicBezTo>
                    <a:cubicBezTo>
                      <a:pt x="13" y="123"/>
                      <a:pt x="13" y="123"/>
                      <a:pt x="14" y="123"/>
                    </a:cubicBezTo>
                    <a:cubicBezTo>
                      <a:pt x="14" y="123"/>
                      <a:pt x="14" y="123"/>
                      <a:pt x="14" y="123"/>
                    </a:cubicBezTo>
                    <a:cubicBezTo>
                      <a:pt x="14" y="123"/>
                      <a:pt x="14" y="123"/>
                      <a:pt x="14" y="123"/>
                    </a:cubicBezTo>
                    <a:cubicBezTo>
                      <a:pt x="14" y="123"/>
                      <a:pt x="14" y="123"/>
                      <a:pt x="14" y="123"/>
                    </a:cubicBezTo>
                    <a:cubicBezTo>
                      <a:pt x="14" y="123"/>
                      <a:pt x="15" y="123"/>
                      <a:pt x="15" y="123"/>
                    </a:cubicBezTo>
                    <a:cubicBezTo>
                      <a:pt x="15" y="123"/>
                      <a:pt x="15" y="123"/>
                      <a:pt x="15" y="123"/>
                    </a:cubicBezTo>
                    <a:cubicBezTo>
                      <a:pt x="15" y="123"/>
                      <a:pt x="15" y="123"/>
                      <a:pt x="15" y="123"/>
                    </a:cubicBezTo>
                    <a:cubicBezTo>
                      <a:pt x="15" y="123"/>
                      <a:pt x="15" y="123"/>
                      <a:pt x="16" y="123"/>
                    </a:cubicBezTo>
                    <a:cubicBezTo>
                      <a:pt x="16" y="123"/>
                      <a:pt x="16" y="123"/>
                      <a:pt x="16" y="123"/>
                    </a:cubicBezTo>
                    <a:cubicBezTo>
                      <a:pt x="16" y="123"/>
                      <a:pt x="16" y="123"/>
                      <a:pt x="16" y="123"/>
                    </a:cubicBezTo>
                    <a:cubicBezTo>
                      <a:pt x="16" y="123"/>
                      <a:pt x="16" y="123"/>
                      <a:pt x="16" y="123"/>
                    </a:cubicBezTo>
                    <a:cubicBezTo>
                      <a:pt x="16" y="123"/>
                      <a:pt x="16" y="123"/>
                      <a:pt x="16" y="123"/>
                    </a:cubicBezTo>
                    <a:cubicBezTo>
                      <a:pt x="16" y="123"/>
                      <a:pt x="16" y="123"/>
                      <a:pt x="16" y="123"/>
                    </a:cubicBezTo>
                    <a:cubicBezTo>
                      <a:pt x="16" y="123"/>
                      <a:pt x="16" y="123"/>
                      <a:pt x="16" y="123"/>
                    </a:cubicBezTo>
                    <a:cubicBezTo>
                      <a:pt x="16" y="123"/>
                      <a:pt x="16" y="123"/>
                      <a:pt x="16" y="123"/>
                    </a:cubicBezTo>
                    <a:cubicBezTo>
                      <a:pt x="16" y="123"/>
                      <a:pt x="16" y="123"/>
                      <a:pt x="16" y="123"/>
                    </a:cubicBezTo>
                    <a:cubicBezTo>
                      <a:pt x="16" y="123"/>
                      <a:pt x="16" y="123"/>
                      <a:pt x="16" y="123"/>
                    </a:cubicBezTo>
                    <a:cubicBezTo>
                      <a:pt x="17" y="123"/>
                      <a:pt x="17" y="123"/>
                      <a:pt x="17" y="123"/>
                    </a:cubicBezTo>
                    <a:cubicBezTo>
                      <a:pt x="17" y="123"/>
                      <a:pt x="17" y="123"/>
                      <a:pt x="17" y="123"/>
                    </a:cubicBezTo>
                    <a:cubicBezTo>
                      <a:pt x="17" y="123"/>
                      <a:pt x="17" y="123"/>
                      <a:pt x="17" y="123"/>
                    </a:cubicBezTo>
                    <a:cubicBezTo>
                      <a:pt x="17" y="123"/>
                      <a:pt x="17" y="123"/>
                      <a:pt x="17" y="123"/>
                    </a:cubicBezTo>
                    <a:cubicBezTo>
                      <a:pt x="17" y="123"/>
                      <a:pt x="17" y="123"/>
                      <a:pt x="17" y="123"/>
                    </a:cubicBezTo>
                    <a:cubicBezTo>
                      <a:pt x="17" y="123"/>
                      <a:pt x="17" y="123"/>
                      <a:pt x="17" y="123"/>
                    </a:cubicBezTo>
                    <a:cubicBezTo>
                      <a:pt x="17" y="123"/>
                      <a:pt x="17" y="123"/>
                      <a:pt x="17" y="123"/>
                    </a:cubicBezTo>
                    <a:cubicBezTo>
                      <a:pt x="17" y="123"/>
                      <a:pt x="17" y="123"/>
                      <a:pt x="17" y="123"/>
                    </a:cubicBezTo>
                    <a:cubicBezTo>
                      <a:pt x="17" y="123"/>
                      <a:pt x="17" y="123"/>
                      <a:pt x="17" y="123"/>
                    </a:cubicBezTo>
                    <a:cubicBezTo>
                      <a:pt x="17" y="123"/>
                      <a:pt x="17" y="123"/>
                      <a:pt x="17" y="123"/>
                    </a:cubicBezTo>
                    <a:cubicBezTo>
                      <a:pt x="17" y="123"/>
                      <a:pt x="17" y="123"/>
                      <a:pt x="17" y="123"/>
                    </a:cubicBezTo>
                    <a:cubicBezTo>
                      <a:pt x="17" y="123"/>
                      <a:pt x="17" y="123"/>
                      <a:pt x="17" y="123"/>
                    </a:cubicBezTo>
                    <a:cubicBezTo>
                      <a:pt x="17" y="123"/>
                      <a:pt x="17" y="123"/>
                      <a:pt x="17" y="123"/>
                    </a:cubicBezTo>
                    <a:cubicBezTo>
                      <a:pt x="17" y="123"/>
                      <a:pt x="17" y="123"/>
                      <a:pt x="17" y="123"/>
                    </a:cubicBezTo>
                    <a:cubicBezTo>
                      <a:pt x="17" y="123"/>
                      <a:pt x="17" y="123"/>
                      <a:pt x="17" y="123"/>
                    </a:cubicBezTo>
                    <a:cubicBezTo>
                      <a:pt x="17" y="123"/>
                      <a:pt x="17" y="123"/>
                      <a:pt x="17" y="123"/>
                    </a:cubicBezTo>
                    <a:cubicBezTo>
                      <a:pt x="17" y="123"/>
                      <a:pt x="18" y="123"/>
                      <a:pt x="18" y="123"/>
                    </a:cubicBezTo>
                    <a:cubicBezTo>
                      <a:pt x="18" y="123"/>
                      <a:pt x="18" y="123"/>
                      <a:pt x="18" y="123"/>
                    </a:cubicBezTo>
                    <a:cubicBezTo>
                      <a:pt x="18" y="123"/>
                      <a:pt x="18" y="123"/>
                      <a:pt x="18" y="123"/>
                    </a:cubicBezTo>
                    <a:cubicBezTo>
                      <a:pt x="18" y="123"/>
                      <a:pt x="18" y="123"/>
                      <a:pt x="18" y="123"/>
                    </a:cubicBezTo>
                    <a:cubicBezTo>
                      <a:pt x="18" y="123"/>
                      <a:pt x="18" y="123"/>
                      <a:pt x="18" y="123"/>
                    </a:cubicBezTo>
                    <a:cubicBezTo>
                      <a:pt x="18" y="123"/>
                      <a:pt x="18" y="123"/>
                      <a:pt x="18" y="124"/>
                    </a:cubicBezTo>
                    <a:cubicBezTo>
                      <a:pt x="18" y="124"/>
                      <a:pt x="18" y="124"/>
                      <a:pt x="18" y="124"/>
                    </a:cubicBezTo>
                    <a:cubicBezTo>
                      <a:pt x="18" y="124"/>
                      <a:pt x="18" y="124"/>
                      <a:pt x="18" y="124"/>
                    </a:cubicBezTo>
                    <a:cubicBezTo>
                      <a:pt x="18" y="124"/>
                      <a:pt x="18" y="124"/>
                      <a:pt x="18" y="124"/>
                    </a:cubicBezTo>
                    <a:cubicBezTo>
                      <a:pt x="19" y="124"/>
                      <a:pt x="19" y="124"/>
                      <a:pt x="19" y="124"/>
                    </a:cubicBezTo>
                    <a:cubicBezTo>
                      <a:pt x="19" y="124"/>
                      <a:pt x="19" y="123"/>
                      <a:pt x="19" y="123"/>
                    </a:cubicBezTo>
                    <a:cubicBezTo>
                      <a:pt x="19" y="123"/>
                      <a:pt x="19" y="123"/>
                      <a:pt x="19" y="123"/>
                    </a:cubicBezTo>
                    <a:cubicBezTo>
                      <a:pt x="19" y="123"/>
                      <a:pt x="19" y="123"/>
                      <a:pt x="19" y="123"/>
                    </a:cubicBezTo>
                    <a:cubicBezTo>
                      <a:pt x="19" y="123"/>
                      <a:pt x="19" y="123"/>
                      <a:pt x="19" y="123"/>
                    </a:cubicBezTo>
                    <a:cubicBezTo>
                      <a:pt x="19" y="123"/>
                      <a:pt x="19" y="123"/>
                      <a:pt x="19" y="123"/>
                    </a:cubicBezTo>
                    <a:cubicBezTo>
                      <a:pt x="19" y="123"/>
                      <a:pt x="19" y="123"/>
                      <a:pt x="19" y="123"/>
                    </a:cubicBezTo>
                    <a:cubicBezTo>
                      <a:pt x="19" y="123"/>
                      <a:pt x="19" y="123"/>
                      <a:pt x="19" y="123"/>
                    </a:cubicBezTo>
                    <a:cubicBezTo>
                      <a:pt x="19" y="123"/>
                      <a:pt x="19" y="123"/>
                      <a:pt x="19" y="123"/>
                    </a:cubicBezTo>
                    <a:cubicBezTo>
                      <a:pt x="20" y="123"/>
                      <a:pt x="20" y="123"/>
                      <a:pt x="20" y="123"/>
                    </a:cubicBezTo>
                    <a:cubicBezTo>
                      <a:pt x="20" y="123"/>
                      <a:pt x="20" y="123"/>
                      <a:pt x="20" y="123"/>
                    </a:cubicBezTo>
                    <a:cubicBezTo>
                      <a:pt x="20" y="123"/>
                      <a:pt x="20" y="123"/>
                      <a:pt x="20" y="123"/>
                    </a:cubicBezTo>
                    <a:cubicBezTo>
                      <a:pt x="20" y="123"/>
                      <a:pt x="20" y="123"/>
                      <a:pt x="20" y="123"/>
                    </a:cubicBezTo>
                    <a:cubicBezTo>
                      <a:pt x="20" y="123"/>
                      <a:pt x="20" y="123"/>
                      <a:pt x="20" y="123"/>
                    </a:cubicBezTo>
                    <a:cubicBezTo>
                      <a:pt x="20" y="123"/>
                      <a:pt x="20" y="123"/>
                      <a:pt x="20" y="123"/>
                    </a:cubicBezTo>
                    <a:cubicBezTo>
                      <a:pt x="20" y="123"/>
                      <a:pt x="20" y="123"/>
                      <a:pt x="20" y="123"/>
                    </a:cubicBezTo>
                    <a:cubicBezTo>
                      <a:pt x="20" y="123"/>
                      <a:pt x="20" y="123"/>
                      <a:pt x="20" y="123"/>
                    </a:cubicBezTo>
                    <a:cubicBezTo>
                      <a:pt x="20" y="123"/>
                      <a:pt x="20" y="123"/>
                      <a:pt x="21" y="123"/>
                    </a:cubicBezTo>
                    <a:cubicBezTo>
                      <a:pt x="21" y="123"/>
                      <a:pt x="21" y="123"/>
                      <a:pt x="21" y="123"/>
                    </a:cubicBezTo>
                    <a:cubicBezTo>
                      <a:pt x="21" y="123"/>
                      <a:pt x="21" y="123"/>
                      <a:pt x="21" y="123"/>
                    </a:cubicBezTo>
                    <a:cubicBezTo>
                      <a:pt x="21" y="122"/>
                      <a:pt x="21" y="122"/>
                      <a:pt x="21" y="122"/>
                    </a:cubicBezTo>
                    <a:cubicBezTo>
                      <a:pt x="21" y="122"/>
                      <a:pt x="21" y="122"/>
                      <a:pt x="21" y="122"/>
                    </a:cubicBezTo>
                    <a:cubicBezTo>
                      <a:pt x="21" y="122"/>
                      <a:pt x="21" y="122"/>
                      <a:pt x="21" y="122"/>
                    </a:cubicBezTo>
                    <a:cubicBezTo>
                      <a:pt x="22" y="122"/>
                      <a:pt x="22" y="122"/>
                      <a:pt x="22" y="122"/>
                    </a:cubicBezTo>
                    <a:cubicBezTo>
                      <a:pt x="22" y="122"/>
                      <a:pt x="22" y="122"/>
                      <a:pt x="22" y="122"/>
                    </a:cubicBezTo>
                    <a:cubicBezTo>
                      <a:pt x="22" y="122"/>
                      <a:pt x="23" y="122"/>
                      <a:pt x="23" y="122"/>
                    </a:cubicBezTo>
                    <a:cubicBezTo>
                      <a:pt x="23" y="122"/>
                      <a:pt x="23" y="122"/>
                      <a:pt x="23" y="122"/>
                    </a:cubicBezTo>
                    <a:cubicBezTo>
                      <a:pt x="23" y="122"/>
                      <a:pt x="23" y="122"/>
                      <a:pt x="23" y="122"/>
                    </a:cubicBezTo>
                    <a:cubicBezTo>
                      <a:pt x="23" y="122"/>
                      <a:pt x="23" y="122"/>
                      <a:pt x="23" y="122"/>
                    </a:cubicBezTo>
                    <a:cubicBezTo>
                      <a:pt x="23" y="122"/>
                      <a:pt x="23" y="122"/>
                      <a:pt x="23" y="122"/>
                    </a:cubicBezTo>
                    <a:cubicBezTo>
                      <a:pt x="23" y="122"/>
                      <a:pt x="23" y="122"/>
                      <a:pt x="23" y="122"/>
                    </a:cubicBezTo>
                    <a:cubicBezTo>
                      <a:pt x="23" y="122"/>
                      <a:pt x="23" y="122"/>
                      <a:pt x="23" y="122"/>
                    </a:cubicBezTo>
                    <a:cubicBezTo>
                      <a:pt x="23" y="122"/>
                      <a:pt x="23" y="121"/>
                      <a:pt x="23" y="121"/>
                    </a:cubicBezTo>
                    <a:cubicBezTo>
                      <a:pt x="23" y="121"/>
                      <a:pt x="23" y="121"/>
                      <a:pt x="23" y="121"/>
                    </a:cubicBezTo>
                    <a:cubicBezTo>
                      <a:pt x="23" y="121"/>
                      <a:pt x="23" y="121"/>
                      <a:pt x="23" y="121"/>
                    </a:cubicBezTo>
                    <a:cubicBezTo>
                      <a:pt x="23" y="121"/>
                      <a:pt x="23" y="121"/>
                      <a:pt x="23" y="121"/>
                    </a:cubicBezTo>
                    <a:cubicBezTo>
                      <a:pt x="23" y="121"/>
                      <a:pt x="23" y="121"/>
                      <a:pt x="23" y="121"/>
                    </a:cubicBezTo>
                    <a:cubicBezTo>
                      <a:pt x="23" y="121"/>
                      <a:pt x="23" y="121"/>
                      <a:pt x="23" y="121"/>
                    </a:cubicBezTo>
                    <a:cubicBezTo>
                      <a:pt x="23" y="121"/>
                      <a:pt x="23" y="121"/>
                      <a:pt x="23" y="121"/>
                    </a:cubicBezTo>
                    <a:cubicBezTo>
                      <a:pt x="23" y="121"/>
                      <a:pt x="23" y="121"/>
                      <a:pt x="23" y="121"/>
                    </a:cubicBezTo>
                    <a:cubicBezTo>
                      <a:pt x="23" y="121"/>
                      <a:pt x="23" y="121"/>
                      <a:pt x="23" y="121"/>
                    </a:cubicBezTo>
                    <a:cubicBezTo>
                      <a:pt x="23" y="121"/>
                      <a:pt x="23" y="121"/>
                      <a:pt x="23" y="121"/>
                    </a:cubicBezTo>
                    <a:cubicBezTo>
                      <a:pt x="23" y="121"/>
                      <a:pt x="23" y="121"/>
                      <a:pt x="23" y="121"/>
                    </a:cubicBezTo>
                    <a:cubicBezTo>
                      <a:pt x="24" y="121"/>
                      <a:pt x="24" y="121"/>
                      <a:pt x="24" y="121"/>
                    </a:cubicBezTo>
                    <a:cubicBezTo>
                      <a:pt x="24" y="121"/>
                      <a:pt x="24" y="121"/>
                      <a:pt x="24" y="121"/>
                    </a:cubicBezTo>
                    <a:cubicBezTo>
                      <a:pt x="24" y="121"/>
                      <a:pt x="24" y="121"/>
                      <a:pt x="24" y="121"/>
                    </a:cubicBezTo>
                    <a:cubicBezTo>
                      <a:pt x="24" y="121"/>
                      <a:pt x="24" y="121"/>
                      <a:pt x="24" y="121"/>
                    </a:cubicBezTo>
                    <a:cubicBezTo>
                      <a:pt x="24" y="121"/>
                      <a:pt x="24" y="121"/>
                      <a:pt x="24" y="121"/>
                    </a:cubicBezTo>
                    <a:cubicBezTo>
                      <a:pt x="24" y="121"/>
                      <a:pt x="25" y="121"/>
                      <a:pt x="25" y="121"/>
                    </a:cubicBezTo>
                    <a:cubicBezTo>
                      <a:pt x="25" y="121"/>
                      <a:pt x="25" y="121"/>
                      <a:pt x="25" y="121"/>
                    </a:cubicBezTo>
                    <a:cubicBezTo>
                      <a:pt x="25" y="121"/>
                      <a:pt x="25" y="121"/>
                      <a:pt x="25" y="121"/>
                    </a:cubicBezTo>
                    <a:cubicBezTo>
                      <a:pt x="25" y="121"/>
                      <a:pt x="25" y="121"/>
                      <a:pt x="25" y="121"/>
                    </a:cubicBezTo>
                    <a:cubicBezTo>
                      <a:pt x="25" y="121"/>
                      <a:pt x="25" y="121"/>
                      <a:pt x="25" y="121"/>
                    </a:cubicBezTo>
                    <a:cubicBezTo>
                      <a:pt x="25" y="121"/>
                      <a:pt x="25" y="121"/>
                      <a:pt x="25" y="121"/>
                    </a:cubicBezTo>
                    <a:cubicBezTo>
                      <a:pt x="25" y="121"/>
                      <a:pt x="25" y="121"/>
                      <a:pt x="25" y="121"/>
                    </a:cubicBezTo>
                    <a:cubicBezTo>
                      <a:pt x="25" y="121"/>
                      <a:pt x="25" y="121"/>
                      <a:pt x="25" y="121"/>
                    </a:cubicBezTo>
                    <a:cubicBezTo>
                      <a:pt x="25" y="121"/>
                      <a:pt x="25" y="121"/>
                      <a:pt x="25" y="121"/>
                    </a:cubicBezTo>
                    <a:cubicBezTo>
                      <a:pt x="25" y="121"/>
                      <a:pt x="25" y="121"/>
                      <a:pt x="25" y="121"/>
                    </a:cubicBezTo>
                    <a:cubicBezTo>
                      <a:pt x="26" y="121"/>
                      <a:pt x="26" y="121"/>
                      <a:pt x="26" y="121"/>
                    </a:cubicBezTo>
                    <a:cubicBezTo>
                      <a:pt x="26" y="121"/>
                      <a:pt x="26" y="121"/>
                      <a:pt x="26" y="121"/>
                    </a:cubicBezTo>
                    <a:cubicBezTo>
                      <a:pt x="26" y="121"/>
                      <a:pt x="26" y="121"/>
                      <a:pt x="26" y="121"/>
                    </a:cubicBezTo>
                    <a:cubicBezTo>
                      <a:pt x="26" y="121"/>
                      <a:pt x="26" y="121"/>
                      <a:pt x="26" y="121"/>
                    </a:cubicBezTo>
                    <a:cubicBezTo>
                      <a:pt x="26" y="121"/>
                      <a:pt x="26" y="121"/>
                      <a:pt x="26" y="121"/>
                    </a:cubicBezTo>
                    <a:cubicBezTo>
                      <a:pt x="26" y="121"/>
                      <a:pt x="26" y="121"/>
                      <a:pt x="26" y="121"/>
                    </a:cubicBezTo>
                    <a:cubicBezTo>
                      <a:pt x="26" y="121"/>
                      <a:pt x="26" y="121"/>
                      <a:pt x="27" y="121"/>
                    </a:cubicBezTo>
                    <a:cubicBezTo>
                      <a:pt x="27" y="121"/>
                      <a:pt x="27" y="121"/>
                      <a:pt x="27" y="121"/>
                    </a:cubicBezTo>
                    <a:cubicBezTo>
                      <a:pt x="27" y="121"/>
                      <a:pt x="27" y="121"/>
                      <a:pt x="27" y="122"/>
                    </a:cubicBezTo>
                    <a:cubicBezTo>
                      <a:pt x="27" y="122"/>
                      <a:pt x="27" y="122"/>
                      <a:pt x="27" y="122"/>
                    </a:cubicBezTo>
                    <a:cubicBezTo>
                      <a:pt x="27" y="122"/>
                      <a:pt x="27" y="122"/>
                      <a:pt x="28" y="122"/>
                    </a:cubicBezTo>
                    <a:cubicBezTo>
                      <a:pt x="28" y="122"/>
                      <a:pt x="28" y="122"/>
                      <a:pt x="28" y="122"/>
                    </a:cubicBezTo>
                    <a:cubicBezTo>
                      <a:pt x="28" y="122"/>
                      <a:pt x="28" y="122"/>
                      <a:pt x="28" y="122"/>
                    </a:cubicBezTo>
                    <a:cubicBezTo>
                      <a:pt x="28" y="122"/>
                      <a:pt x="28" y="122"/>
                      <a:pt x="28" y="122"/>
                    </a:cubicBezTo>
                    <a:cubicBezTo>
                      <a:pt x="28" y="122"/>
                      <a:pt x="28" y="122"/>
                      <a:pt x="28" y="122"/>
                    </a:cubicBezTo>
                    <a:cubicBezTo>
                      <a:pt x="28" y="122"/>
                      <a:pt x="28" y="122"/>
                      <a:pt x="28" y="122"/>
                    </a:cubicBezTo>
                    <a:cubicBezTo>
                      <a:pt x="28" y="123"/>
                      <a:pt x="28" y="123"/>
                      <a:pt x="28" y="123"/>
                    </a:cubicBezTo>
                    <a:cubicBezTo>
                      <a:pt x="28" y="123"/>
                      <a:pt x="28" y="123"/>
                      <a:pt x="28" y="123"/>
                    </a:cubicBezTo>
                    <a:cubicBezTo>
                      <a:pt x="28" y="123"/>
                      <a:pt x="28" y="123"/>
                      <a:pt x="28" y="123"/>
                    </a:cubicBezTo>
                    <a:cubicBezTo>
                      <a:pt x="28" y="123"/>
                      <a:pt x="28" y="123"/>
                      <a:pt x="28" y="123"/>
                    </a:cubicBezTo>
                    <a:cubicBezTo>
                      <a:pt x="28" y="123"/>
                      <a:pt x="28" y="123"/>
                      <a:pt x="28" y="123"/>
                    </a:cubicBezTo>
                    <a:cubicBezTo>
                      <a:pt x="28" y="123"/>
                      <a:pt x="28" y="123"/>
                      <a:pt x="28" y="123"/>
                    </a:cubicBezTo>
                    <a:cubicBezTo>
                      <a:pt x="28" y="123"/>
                      <a:pt x="28" y="123"/>
                      <a:pt x="28" y="123"/>
                    </a:cubicBezTo>
                    <a:cubicBezTo>
                      <a:pt x="28" y="123"/>
                      <a:pt x="28" y="123"/>
                      <a:pt x="28" y="123"/>
                    </a:cubicBezTo>
                    <a:cubicBezTo>
                      <a:pt x="28" y="123"/>
                      <a:pt x="28" y="123"/>
                      <a:pt x="28" y="123"/>
                    </a:cubicBezTo>
                    <a:cubicBezTo>
                      <a:pt x="28" y="123"/>
                      <a:pt x="28" y="123"/>
                      <a:pt x="28" y="123"/>
                    </a:cubicBezTo>
                    <a:cubicBezTo>
                      <a:pt x="28" y="123"/>
                      <a:pt x="28" y="123"/>
                      <a:pt x="28" y="124"/>
                    </a:cubicBezTo>
                    <a:cubicBezTo>
                      <a:pt x="28" y="124"/>
                      <a:pt x="28" y="124"/>
                      <a:pt x="28" y="124"/>
                    </a:cubicBezTo>
                    <a:cubicBezTo>
                      <a:pt x="28" y="124"/>
                      <a:pt x="28" y="124"/>
                      <a:pt x="28" y="124"/>
                    </a:cubicBezTo>
                    <a:cubicBezTo>
                      <a:pt x="28" y="124"/>
                      <a:pt x="28" y="124"/>
                      <a:pt x="28" y="124"/>
                    </a:cubicBezTo>
                    <a:cubicBezTo>
                      <a:pt x="28" y="124"/>
                      <a:pt x="28" y="124"/>
                      <a:pt x="29" y="124"/>
                    </a:cubicBezTo>
                    <a:cubicBezTo>
                      <a:pt x="29" y="124"/>
                      <a:pt x="29" y="124"/>
                      <a:pt x="29" y="124"/>
                    </a:cubicBezTo>
                    <a:cubicBezTo>
                      <a:pt x="29" y="124"/>
                      <a:pt x="29" y="125"/>
                      <a:pt x="29" y="125"/>
                    </a:cubicBezTo>
                    <a:cubicBezTo>
                      <a:pt x="29" y="125"/>
                      <a:pt x="29" y="125"/>
                      <a:pt x="29" y="125"/>
                    </a:cubicBezTo>
                    <a:cubicBezTo>
                      <a:pt x="29" y="125"/>
                      <a:pt x="29" y="125"/>
                      <a:pt x="29" y="124"/>
                    </a:cubicBezTo>
                    <a:cubicBezTo>
                      <a:pt x="29" y="124"/>
                      <a:pt x="29" y="124"/>
                      <a:pt x="29" y="124"/>
                    </a:cubicBezTo>
                    <a:cubicBezTo>
                      <a:pt x="29" y="124"/>
                      <a:pt x="29" y="124"/>
                      <a:pt x="29" y="124"/>
                    </a:cubicBezTo>
                    <a:cubicBezTo>
                      <a:pt x="29" y="124"/>
                      <a:pt x="29" y="124"/>
                      <a:pt x="29" y="124"/>
                    </a:cubicBezTo>
                    <a:cubicBezTo>
                      <a:pt x="29" y="124"/>
                      <a:pt x="30" y="124"/>
                      <a:pt x="30" y="124"/>
                    </a:cubicBezTo>
                    <a:cubicBezTo>
                      <a:pt x="30" y="124"/>
                      <a:pt x="30" y="124"/>
                      <a:pt x="30" y="124"/>
                    </a:cubicBezTo>
                    <a:cubicBezTo>
                      <a:pt x="30" y="124"/>
                      <a:pt x="30" y="124"/>
                      <a:pt x="30" y="124"/>
                    </a:cubicBezTo>
                    <a:cubicBezTo>
                      <a:pt x="30" y="124"/>
                      <a:pt x="30" y="124"/>
                      <a:pt x="30" y="124"/>
                    </a:cubicBezTo>
                    <a:cubicBezTo>
                      <a:pt x="30" y="124"/>
                      <a:pt x="30" y="125"/>
                      <a:pt x="30" y="125"/>
                    </a:cubicBezTo>
                    <a:cubicBezTo>
                      <a:pt x="30" y="125"/>
                      <a:pt x="30" y="125"/>
                      <a:pt x="30" y="125"/>
                    </a:cubicBezTo>
                    <a:cubicBezTo>
                      <a:pt x="30" y="125"/>
                      <a:pt x="30" y="124"/>
                      <a:pt x="30" y="124"/>
                    </a:cubicBezTo>
                    <a:cubicBezTo>
                      <a:pt x="30" y="124"/>
                      <a:pt x="30" y="124"/>
                      <a:pt x="30" y="124"/>
                    </a:cubicBezTo>
                    <a:cubicBezTo>
                      <a:pt x="30" y="124"/>
                      <a:pt x="30" y="124"/>
                      <a:pt x="30" y="124"/>
                    </a:cubicBezTo>
                    <a:cubicBezTo>
                      <a:pt x="30" y="124"/>
                      <a:pt x="30" y="124"/>
                      <a:pt x="30" y="124"/>
                    </a:cubicBezTo>
                    <a:cubicBezTo>
                      <a:pt x="30" y="124"/>
                      <a:pt x="30" y="124"/>
                      <a:pt x="30" y="124"/>
                    </a:cubicBezTo>
                    <a:cubicBezTo>
                      <a:pt x="30" y="124"/>
                      <a:pt x="31" y="124"/>
                      <a:pt x="31" y="124"/>
                    </a:cubicBezTo>
                    <a:cubicBezTo>
                      <a:pt x="31" y="124"/>
                      <a:pt x="31" y="124"/>
                      <a:pt x="31" y="124"/>
                    </a:cubicBezTo>
                    <a:cubicBezTo>
                      <a:pt x="31" y="124"/>
                      <a:pt x="31" y="124"/>
                      <a:pt x="31" y="124"/>
                    </a:cubicBezTo>
                    <a:cubicBezTo>
                      <a:pt x="31" y="124"/>
                      <a:pt x="31" y="124"/>
                      <a:pt x="31" y="124"/>
                    </a:cubicBezTo>
                    <a:cubicBezTo>
                      <a:pt x="31" y="124"/>
                      <a:pt x="31" y="124"/>
                      <a:pt x="31" y="124"/>
                    </a:cubicBezTo>
                    <a:cubicBezTo>
                      <a:pt x="31" y="124"/>
                      <a:pt x="31" y="124"/>
                      <a:pt x="31" y="124"/>
                    </a:cubicBezTo>
                    <a:cubicBezTo>
                      <a:pt x="31" y="124"/>
                      <a:pt x="32" y="124"/>
                      <a:pt x="32" y="124"/>
                    </a:cubicBezTo>
                    <a:cubicBezTo>
                      <a:pt x="32" y="124"/>
                      <a:pt x="32" y="124"/>
                      <a:pt x="32" y="124"/>
                    </a:cubicBezTo>
                    <a:cubicBezTo>
                      <a:pt x="32" y="124"/>
                      <a:pt x="32" y="124"/>
                      <a:pt x="32" y="124"/>
                    </a:cubicBezTo>
                    <a:cubicBezTo>
                      <a:pt x="32" y="124"/>
                      <a:pt x="32" y="124"/>
                      <a:pt x="32" y="124"/>
                    </a:cubicBezTo>
                    <a:cubicBezTo>
                      <a:pt x="32" y="124"/>
                      <a:pt x="32" y="124"/>
                      <a:pt x="32" y="124"/>
                    </a:cubicBezTo>
                    <a:cubicBezTo>
                      <a:pt x="32" y="124"/>
                      <a:pt x="32" y="124"/>
                      <a:pt x="32" y="124"/>
                    </a:cubicBezTo>
                    <a:cubicBezTo>
                      <a:pt x="32" y="124"/>
                      <a:pt x="32" y="124"/>
                      <a:pt x="32" y="124"/>
                    </a:cubicBezTo>
                    <a:cubicBezTo>
                      <a:pt x="32" y="124"/>
                      <a:pt x="32" y="124"/>
                      <a:pt x="32" y="124"/>
                    </a:cubicBezTo>
                    <a:cubicBezTo>
                      <a:pt x="32" y="124"/>
                      <a:pt x="32" y="124"/>
                      <a:pt x="32" y="124"/>
                    </a:cubicBezTo>
                    <a:cubicBezTo>
                      <a:pt x="32" y="124"/>
                      <a:pt x="32" y="124"/>
                      <a:pt x="32" y="124"/>
                    </a:cubicBezTo>
                    <a:cubicBezTo>
                      <a:pt x="32" y="124"/>
                      <a:pt x="32" y="124"/>
                      <a:pt x="32" y="124"/>
                    </a:cubicBezTo>
                    <a:cubicBezTo>
                      <a:pt x="32" y="124"/>
                      <a:pt x="32" y="124"/>
                      <a:pt x="32" y="124"/>
                    </a:cubicBezTo>
                    <a:cubicBezTo>
                      <a:pt x="32" y="124"/>
                      <a:pt x="33" y="124"/>
                      <a:pt x="33" y="124"/>
                    </a:cubicBezTo>
                    <a:cubicBezTo>
                      <a:pt x="33" y="124"/>
                      <a:pt x="33" y="124"/>
                      <a:pt x="33" y="124"/>
                    </a:cubicBezTo>
                    <a:cubicBezTo>
                      <a:pt x="33" y="124"/>
                      <a:pt x="33" y="125"/>
                      <a:pt x="33" y="125"/>
                    </a:cubicBezTo>
                    <a:cubicBezTo>
                      <a:pt x="33" y="125"/>
                      <a:pt x="33" y="125"/>
                      <a:pt x="33" y="125"/>
                    </a:cubicBezTo>
                    <a:cubicBezTo>
                      <a:pt x="33" y="125"/>
                      <a:pt x="33" y="125"/>
                      <a:pt x="33" y="125"/>
                    </a:cubicBezTo>
                    <a:cubicBezTo>
                      <a:pt x="33" y="125"/>
                      <a:pt x="33" y="125"/>
                      <a:pt x="33" y="125"/>
                    </a:cubicBezTo>
                    <a:cubicBezTo>
                      <a:pt x="33" y="125"/>
                      <a:pt x="33" y="125"/>
                      <a:pt x="33" y="125"/>
                    </a:cubicBezTo>
                    <a:cubicBezTo>
                      <a:pt x="33" y="125"/>
                      <a:pt x="33" y="125"/>
                      <a:pt x="33" y="125"/>
                    </a:cubicBezTo>
                    <a:cubicBezTo>
                      <a:pt x="33" y="125"/>
                      <a:pt x="33" y="125"/>
                      <a:pt x="33" y="125"/>
                    </a:cubicBezTo>
                    <a:cubicBezTo>
                      <a:pt x="33" y="125"/>
                      <a:pt x="33" y="125"/>
                      <a:pt x="33" y="125"/>
                    </a:cubicBezTo>
                    <a:cubicBezTo>
                      <a:pt x="33" y="125"/>
                      <a:pt x="33" y="125"/>
                      <a:pt x="33" y="125"/>
                    </a:cubicBezTo>
                    <a:cubicBezTo>
                      <a:pt x="33" y="125"/>
                      <a:pt x="33" y="125"/>
                      <a:pt x="33" y="125"/>
                    </a:cubicBezTo>
                    <a:cubicBezTo>
                      <a:pt x="33" y="125"/>
                      <a:pt x="33" y="125"/>
                      <a:pt x="33" y="125"/>
                    </a:cubicBezTo>
                    <a:cubicBezTo>
                      <a:pt x="33" y="125"/>
                      <a:pt x="33" y="125"/>
                      <a:pt x="33" y="125"/>
                    </a:cubicBezTo>
                    <a:cubicBezTo>
                      <a:pt x="33" y="125"/>
                      <a:pt x="33" y="125"/>
                      <a:pt x="33" y="125"/>
                    </a:cubicBezTo>
                    <a:cubicBezTo>
                      <a:pt x="33" y="125"/>
                      <a:pt x="34" y="125"/>
                      <a:pt x="34" y="125"/>
                    </a:cubicBezTo>
                    <a:cubicBezTo>
                      <a:pt x="34" y="125"/>
                      <a:pt x="34" y="125"/>
                      <a:pt x="34" y="125"/>
                    </a:cubicBezTo>
                    <a:cubicBezTo>
                      <a:pt x="34" y="125"/>
                      <a:pt x="34" y="125"/>
                      <a:pt x="34" y="125"/>
                    </a:cubicBezTo>
                    <a:cubicBezTo>
                      <a:pt x="34" y="125"/>
                      <a:pt x="34" y="125"/>
                      <a:pt x="34" y="125"/>
                    </a:cubicBezTo>
                    <a:cubicBezTo>
                      <a:pt x="34" y="125"/>
                      <a:pt x="34" y="125"/>
                      <a:pt x="34" y="125"/>
                    </a:cubicBezTo>
                    <a:cubicBezTo>
                      <a:pt x="34" y="125"/>
                      <a:pt x="34" y="125"/>
                      <a:pt x="34" y="125"/>
                    </a:cubicBezTo>
                    <a:cubicBezTo>
                      <a:pt x="34" y="125"/>
                      <a:pt x="34" y="125"/>
                      <a:pt x="34" y="125"/>
                    </a:cubicBezTo>
                    <a:cubicBezTo>
                      <a:pt x="34" y="125"/>
                      <a:pt x="34" y="125"/>
                      <a:pt x="34" y="125"/>
                    </a:cubicBezTo>
                    <a:cubicBezTo>
                      <a:pt x="34" y="125"/>
                      <a:pt x="34" y="125"/>
                      <a:pt x="34" y="125"/>
                    </a:cubicBezTo>
                    <a:cubicBezTo>
                      <a:pt x="34" y="125"/>
                      <a:pt x="34" y="125"/>
                      <a:pt x="33" y="125"/>
                    </a:cubicBezTo>
                    <a:cubicBezTo>
                      <a:pt x="33" y="125"/>
                      <a:pt x="33" y="125"/>
                      <a:pt x="33" y="125"/>
                    </a:cubicBezTo>
                    <a:cubicBezTo>
                      <a:pt x="33" y="125"/>
                      <a:pt x="33" y="125"/>
                      <a:pt x="33" y="125"/>
                    </a:cubicBezTo>
                    <a:cubicBezTo>
                      <a:pt x="34" y="126"/>
                      <a:pt x="34" y="126"/>
                      <a:pt x="34" y="126"/>
                    </a:cubicBezTo>
                    <a:cubicBezTo>
                      <a:pt x="34" y="126"/>
                      <a:pt x="34" y="126"/>
                      <a:pt x="34" y="126"/>
                    </a:cubicBezTo>
                    <a:cubicBezTo>
                      <a:pt x="34" y="126"/>
                      <a:pt x="34" y="126"/>
                      <a:pt x="34" y="126"/>
                    </a:cubicBezTo>
                    <a:cubicBezTo>
                      <a:pt x="34" y="126"/>
                      <a:pt x="34" y="126"/>
                      <a:pt x="34" y="126"/>
                    </a:cubicBezTo>
                    <a:cubicBezTo>
                      <a:pt x="34" y="126"/>
                      <a:pt x="34" y="126"/>
                      <a:pt x="34" y="126"/>
                    </a:cubicBezTo>
                    <a:cubicBezTo>
                      <a:pt x="34" y="126"/>
                      <a:pt x="34" y="126"/>
                      <a:pt x="34" y="126"/>
                    </a:cubicBezTo>
                    <a:cubicBezTo>
                      <a:pt x="34" y="126"/>
                      <a:pt x="34" y="126"/>
                      <a:pt x="34" y="126"/>
                    </a:cubicBezTo>
                    <a:cubicBezTo>
                      <a:pt x="34" y="126"/>
                      <a:pt x="34" y="126"/>
                      <a:pt x="34" y="126"/>
                    </a:cubicBezTo>
                    <a:cubicBezTo>
                      <a:pt x="34" y="127"/>
                      <a:pt x="34" y="127"/>
                      <a:pt x="34" y="127"/>
                    </a:cubicBezTo>
                    <a:cubicBezTo>
                      <a:pt x="34" y="127"/>
                      <a:pt x="34" y="127"/>
                      <a:pt x="34" y="127"/>
                    </a:cubicBezTo>
                    <a:cubicBezTo>
                      <a:pt x="34" y="127"/>
                      <a:pt x="34" y="127"/>
                      <a:pt x="34" y="127"/>
                    </a:cubicBezTo>
                    <a:cubicBezTo>
                      <a:pt x="34" y="127"/>
                      <a:pt x="34" y="127"/>
                      <a:pt x="34" y="127"/>
                    </a:cubicBezTo>
                    <a:cubicBezTo>
                      <a:pt x="34" y="127"/>
                      <a:pt x="34" y="127"/>
                      <a:pt x="34" y="127"/>
                    </a:cubicBezTo>
                    <a:cubicBezTo>
                      <a:pt x="34" y="127"/>
                      <a:pt x="34" y="127"/>
                      <a:pt x="34" y="127"/>
                    </a:cubicBezTo>
                    <a:cubicBezTo>
                      <a:pt x="34" y="128"/>
                      <a:pt x="34" y="128"/>
                      <a:pt x="34" y="128"/>
                    </a:cubicBezTo>
                    <a:cubicBezTo>
                      <a:pt x="34" y="128"/>
                      <a:pt x="34" y="128"/>
                      <a:pt x="34" y="128"/>
                    </a:cubicBezTo>
                    <a:cubicBezTo>
                      <a:pt x="34" y="128"/>
                      <a:pt x="34" y="128"/>
                      <a:pt x="34" y="128"/>
                    </a:cubicBezTo>
                    <a:cubicBezTo>
                      <a:pt x="34" y="128"/>
                      <a:pt x="34" y="128"/>
                      <a:pt x="34" y="128"/>
                    </a:cubicBezTo>
                    <a:cubicBezTo>
                      <a:pt x="34" y="128"/>
                      <a:pt x="34" y="128"/>
                      <a:pt x="34" y="128"/>
                    </a:cubicBezTo>
                    <a:cubicBezTo>
                      <a:pt x="34" y="128"/>
                      <a:pt x="34" y="128"/>
                      <a:pt x="33" y="128"/>
                    </a:cubicBezTo>
                    <a:cubicBezTo>
                      <a:pt x="33" y="128"/>
                      <a:pt x="33" y="128"/>
                      <a:pt x="33" y="128"/>
                    </a:cubicBezTo>
                    <a:cubicBezTo>
                      <a:pt x="33" y="129"/>
                      <a:pt x="33" y="129"/>
                      <a:pt x="33" y="129"/>
                    </a:cubicBezTo>
                    <a:cubicBezTo>
                      <a:pt x="33" y="129"/>
                      <a:pt x="33" y="129"/>
                      <a:pt x="33" y="129"/>
                    </a:cubicBezTo>
                    <a:cubicBezTo>
                      <a:pt x="33" y="129"/>
                      <a:pt x="34" y="129"/>
                      <a:pt x="34" y="129"/>
                    </a:cubicBezTo>
                    <a:cubicBezTo>
                      <a:pt x="34" y="129"/>
                      <a:pt x="34" y="129"/>
                      <a:pt x="34" y="129"/>
                    </a:cubicBezTo>
                    <a:cubicBezTo>
                      <a:pt x="34" y="129"/>
                      <a:pt x="34" y="129"/>
                      <a:pt x="34" y="129"/>
                    </a:cubicBezTo>
                    <a:cubicBezTo>
                      <a:pt x="34" y="129"/>
                      <a:pt x="34" y="129"/>
                      <a:pt x="34" y="129"/>
                    </a:cubicBezTo>
                    <a:cubicBezTo>
                      <a:pt x="34" y="129"/>
                      <a:pt x="34" y="129"/>
                      <a:pt x="34" y="129"/>
                    </a:cubicBezTo>
                    <a:cubicBezTo>
                      <a:pt x="34" y="129"/>
                      <a:pt x="34" y="129"/>
                      <a:pt x="34" y="129"/>
                    </a:cubicBezTo>
                    <a:cubicBezTo>
                      <a:pt x="34" y="129"/>
                      <a:pt x="34" y="129"/>
                      <a:pt x="34" y="129"/>
                    </a:cubicBezTo>
                    <a:cubicBezTo>
                      <a:pt x="34" y="129"/>
                      <a:pt x="34" y="129"/>
                      <a:pt x="34" y="129"/>
                    </a:cubicBezTo>
                    <a:cubicBezTo>
                      <a:pt x="34" y="129"/>
                      <a:pt x="34" y="129"/>
                      <a:pt x="34" y="129"/>
                    </a:cubicBezTo>
                    <a:cubicBezTo>
                      <a:pt x="34" y="130"/>
                      <a:pt x="33" y="130"/>
                      <a:pt x="33" y="130"/>
                    </a:cubicBezTo>
                    <a:cubicBezTo>
                      <a:pt x="33" y="130"/>
                      <a:pt x="34" y="130"/>
                      <a:pt x="34" y="130"/>
                    </a:cubicBezTo>
                    <a:cubicBezTo>
                      <a:pt x="34" y="130"/>
                      <a:pt x="34" y="130"/>
                      <a:pt x="34" y="130"/>
                    </a:cubicBezTo>
                    <a:cubicBezTo>
                      <a:pt x="34" y="130"/>
                      <a:pt x="34" y="130"/>
                      <a:pt x="34" y="130"/>
                    </a:cubicBezTo>
                    <a:cubicBezTo>
                      <a:pt x="34" y="130"/>
                      <a:pt x="34" y="130"/>
                      <a:pt x="33" y="130"/>
                    </a:cubicBezTo>
                    <a:cubicBezTo>
                      <a:pt x="33" y="130"/>
                      <a:pt x="33" y="130"/>
                      <a:pt x="33" y="130"/>
                    </a:cubicBezTo>
                    <a:cubicBezTo>
                      <a:pt x="33" y="130"/>
                      <a:pt x="33" y="130"/>
                      <a:pt x="33" y="130"/>
                    </a:cubicBezTo>
                    <a:cubicBezTo>
                      <a:pt x="33" y="130"/>
                      <a:pt x="33" y="130"/>
                      <a:pt x="33" y="130"/>
                    </a:cubicBezTo>
                    <a:cubicBezTo>
                      <a:pt x="33" y="130"/>
                      <a:pt x="33" y="130"/>
                      <a:pt x="33" y="130"/>
                    </a:cubicBezTo>
                    <a:cubicBezTo>
                      <a:pt x="33" y="130"/>
                      <a:pt x="33" y="130"/>
                      <a:pt x="33" y="130"/>
                    </a:cubicBezTo>
                    <a:cubicBezTo>
                      <a:pt x="33" y="130"/>
                      <a:pt x="33" y="130"/>
                      <a:pt x="33" y="130"/>
                    </a:cubicBezTo>
                    <a:cubicBezTo>
                      <a:pt x="33" y="130"/>
                      <a:pt x="34" y="131"/>
                      <a:pt x="34" y="131"/>
                    </a:cubicBezTo>
                    <a:cubicBezTo>
                      <a:pt x="34" y="131"/>
                      <a:pt x="34" y="131"/>
                      <a:pt x="34" y="131"/>
                    </a:cubicBezTo>
                    <a:cubicBezTo>
                      <a:pt x="34" y="131"/>
                      <a:pt x="34" y="131"/>
                      <a:pt x="34" y="131"/>
                    </a:cubicBezTo>
                    <a:cubicBezTo>
                      <a:pt x="34" y="131"/>
                      <a:pt x="34" y="131"/>
                      <a:pt x="34" y="131"/>
                    </a:cubicBezTo>
                    <a:cubicBezTo>
                      <a:pt x="34" y="131"/>
                      <a:pt x="34" y="131"/>
                      <a:pt x="34" y="131"/>
                    </a:cubicBezTo>
                    <a:cubicBezTo>
                      <a:pt x="34" y="131"/>
                      <a:pt x="34" y="131"/>
                      <a:pt x="34" y="131"/>
                    </a:cubicBezTo>
                    <a:cubicBezTo>
                      <a:pt x="34" y="131"/>
                      <a:pt x="34" y="131"/>
                      <a:pt x="34" y="131"/>
                    </a:cubicBezTo>
                    <a:cubicBezTo>
                      <a:pt x="34" y="131"/>
                      <a:pt x="34" y="131"/>
                      <a:pt x="34" y="131"/>
                    </a:cubicBezTo>
                    <a:cubicBezTo>
                      <a:pt x="33" y="131"/>
                      <a:pt x="33" y="131"/>
                      <a:pt x="33" y="131"/>
                    </a:cubicBezTo>
                    <a:cubicBezTo>
                      <a:pt x="33" y="131"/>
                      <a:pt x="33" y="131"/>
                      <a:pt x="33" y="131"/>
                    </a:cubicBezTo>
                    <a:cubicBezTo>
                      <a:pt x="33" y="131"/>
                      <a:pt x="33" y="130"/>
                      <a:pt x="33" y="130"/>
                    </a:cubicBezTo>
                    <a:cubicBezTo>
                      <a:pt x="33" y="130"/>
                      <a:pt x="33" y="130"/>
                      <a:pt x="33" y="130"/>
                    </a:cubicBezTo>
                    <a:cubicBezTo>
                      <a:pt x="33" y="130"/>
                      <a:pt x="33" y="130"/>
                      <a:pt x="33" y="130"/>
                    </a:cubicBezTo>
                    <a:cubicBezTo>
                      <a:pt x="33" y="131"/>
                      <a:pt x="33" y="131"/>
                      <a:pt x="33" y="131"/>
                    </a:cubicBezTo>
                    <a:cubicBezTo>
                      <a:pt x="33" y="131"/>
                      <a:pt x="33" y="131"/>
                      <a:pt x="33" y="131"/>
                    </a:cubicBezTo>
                    <a:cubicBezTo>
                      <a:pt x="33" y="131"/>
                      <a:pt x="33" y="131"/>
                      <a:pt x="33" y="131"/>
                    </a:cubicBezTo>
                    <a:cubicBezTo>
                      <a:pt x="33" y="131"/>
                      <a:pt x="33" y="131"/>
                      <a:pt x="33" y="131"/>
                    </a:cubicBezTo>
                    <a:cubicBezTo>
                      <a:pt x="33" y="131"/>
                      <a:pt x="33" y="131"/>
                      <a:pt x="33" y="131"/>
                    </a:cubicBezTo>
                    <a:cubicBezTo>
                      <a:pt x="33" y="131"/>
                      <a:pt x="33" y="131"/>
                      <a:pt x="33" y="131"/>
                    </a:cubicBezTo>
                    <a:cubicBezTo>
                      <a:pt x="33" y="132"/>
                      <a:pt x="33" y="132"/>
                      <a:pt x="33" y="132"/>
                    </a:cubicBezTo>
                    <a:cubicBezTo>
                      <a:pt x="33" y="132"/>
                      <a:pt x="33" y="132"/>
                      <a:pt x="33" y="132"/>
                    </a:cubicBezTo>
                    <a:cubicBezTo>
                      <a:pt x="33" y="132"/>
                      <a:pt x="33" y="132"/>
                      <a:pt x="33" y="132"/>
                    </a:cubicBezTo>
                    <a:cubicBezTo>
                      <a:pt x="33" y="132"/>
                      <a:pt x="33" y="132"/>
                      <a:pt x="33" y="132"/>
                    </a:cubicBezTo>
                    <a:cubicBezTo>
                      <a:pt x="33" y="132"/>
                      <a:pt x="33" y="132"/>
                      <a:pt x="33" y="132"/>
                    </a:cubicBezTo>
                    <a:cubicBezTo>
                      <a:pt x="33" y="132"/>
                      <a:pt x="33" y="132"/>
                      <a:pt x="33" y="132"/>
                    </a:cubicBezTo>
                    <a:cubicBezTo>
                      <a:pt x="33" y="132"/>
                      <a:pt x="33" y="132"/>
                      <a:pt x="33" y="132"/>
                    </a:cubicBezTo>
                    <a:cubicBezTo>
                      <a:pt x="33" y="132"/>
                      <a:pt x="33" y="132"/>
                      <a:pt x="33" y="132"/>
                    </a:cubicBezTo>
                    <a:cubicBezTo>
                      <a:pt x="33" y="132"/>
                      <a:pt x="33" y="132"/>
                      <a:pt x="33" y="132"/>
                    </a:cubicBezTo>
                    <a:cubicBezTo>
                      <a:pt x="33" y="132"/>
                      <a:pt x="33" y="132"/>
                      <a:pt x="33" y="132"/>
                    </a:cubicBezTo>
                    <a:cubicBezTo>
                      <a:pt x="33" y="132"/>
                      <a:pt x="33" y="132"/>
                      <a:pt x="33" y="132"/>
                    </a:cubicBezTo>
                    <a:cubicBezTo>
                      <a:pt x="33" y="132"/>
                      <a:pt x="33" y="132"/>
                      <a:pt x="33" y="132"/>
                    </a:cubicBezTo>
                    <a:cubicBezTo>
                      <a:pt x="33" y="132"/>
                      <a:pt x="33" y="132"/>
                      <a:pt x="33" y="132"/>
                    </a:cubicBezTo>
                    <a:cubicBezTo>
                      <a:pt x="33" y="132"/>
                      <a:pt x="32" y="132"/>
                      <a:pt x="32" y="132"/>
                    </a:cubicBezTo>
                    <a:cubicBezTo>
                      <a:pt x="32" y="132"/>
                      <a:pt x="32" y="132"/>
                      <a:pt x="32" y="132"/>
                    </a:cubicBezTo>
                    <a:cubicBezTo>
                      <a:pt x="32" y="132"/>
                      <a:pt x="32" y="132"/>
                      <a:pt x="32" y="132"/>
                    </a:cubicBezTo>
                    <a:cubicBezTo>
                      <a:pt x="32" y="132"/>
                      <a:pt x="32" y="132"/>
                      <a:pt x="32" y="132"/>
                    </a:cubicBezTo>
                    <a:cubicBezTo>
                      <a:pt x="32" y="132"/>
                      <a:pt x="32" y="132"/>
                      <a:pt x="32" y="132"/>
                    </a:cubicBezTo>
                    <a:cubicBezTo>
                      <a:pt x="32" y="132"/>
                      <a:pt x="32" y="132"/>
                      <a:pt x="32" y="132"/>
                    </a:cubicBezTo>
                    <a:cubicBezTo>
                      <a:pt x="32" y="132"/>
                      <a:pt x="32" y="132"/>
                      <a:pt x="32" y="132"/>
                    </a:cubicBezTo>
                    <a:cubicBezTo>
                      <a:pt x="32" y="132"/>
                      <a:pt x="33" y="132"/>
                      <a:pt x="33" y="132"/>
                    </a:cubicBezTo>
                    <a:cubicBezTo>
                      <a:pt x="33" y="132"/>
                      <a:pt x="33" y="132"/>
                      <a:pt x="33" y="132"/>
                    </a:cubicBezTo>
                    <a:cubicBezTo>
                      <a:pt x="33" y="133"/>
                      <a:pt x="33" y="133"/>
                      <a:pt x="33" y="133"/>
                    </a:cubicBezTo>
                    <a:cubicBezTo>
                      <a:pt x="33" y="133"/>
                      <a:pt x="33" y="133"/>
                      <a:pt x="33" y="133"/>
                    </a:cubicBezTo>
                    <a:cubicBezTo>
                      <a:pt x="33" y="133"/>
                      <a:pt x="33" y="133"/>
                      <a:pt x="33" y="133"/>
                    </a:cubicBezTo>
                    <a:cubicBezTo>
                      <a:pt x="33" y="133"/>
                      <a:pt x="33" y="133"/>
                      <a:pt x="33" y="133"/>
                    </a:cubicBezTo>
                    <a:cubicBezTo>
                      <a:pt x="33" y="133"/>
                      <a:pt x="33" y="133"/>
                      <a:pt x="33" y="133"/>
                    </a:cubicBezTo>
                    <a:cubicBezTo>
                      <a:pt x="33" y="133"/>
                      <a:pt x="33" y="133"/>
                      <a:pt x="33" y="133"/>
                    </a:cubicBezTo>
                    <a:cubicBezTo>
                      <a:pt x="33" y="133"/>
                      <a:pt x="33" y="133"/>
                      <a:pt x="33" y="133"/>
                    </a:cubicBezTo>
                    <a:cubicBezTo>
                      <a:pt x="33" y="133"/>
                      <a:pt x="33" y="133"/>
                      <a:pt x="33" y="133"/>
                    </a:cubicBezTo>
                    <a:cubicBezTo>
                      <a:pt x="33" y="133"/>
                      <a:pt x="33" y="133"/>
                      <a:pt x="33" y="133"/>
                    </a:cubicBezTo>
                    <a:cubicBezTo>
                      <a:pt x="33" y="133"/>
                      <a:pt x="33" y="133"/>
                      <a:pt x="33" y="133"/>
                    </a:cubicBezTo>
                    <a:cubicBezTo>
                      <a:pt x="33" y="133"/>
                      <a:pt x="33" y="133"/>
                      <a:pt x="33" y="133"/>
                    </a:cubicBezTo>
                    <a:cubicBezTo>
                      <a:pt x="33" y="133"/>
                      <a:pt x="33" y="133"/>
                      <a:pt x="33" y="133"/>
                    </a:cubicBezTo>
                    <a:cubicBezTo>
                      <a:pt x="33" y="133"/>
                      <a:pt x="33" y="133"/>
                      <a:pt x="33" y="133"/>
                    </a:cubicBezTo>
                    <a:cubicBezTo>
                      <a:pt x="33" y="133"/>
                      <a:pt x="33" y="133"/>
                      <a:pt x="33" y="133"/>
                    </a:cubicBezTo>
                    <a:cubicBezTo>
                      <a:pt x="33" y="133"/>
                      <a:pt x="33" y="134"/>
                      <a:pt x="33" y="134"/>
                    </a:cubicBezTo>
                    <a:cubicBezTo>
                      <a:pt x="33" y="134"/>
                      <a:pt x="33" y="134"/>
                      <a:pt x="33" y="134"/>
                    </a:cubicBezTo>
                    <a:cubicBezTo>
                      <a:pt x="33" y="134"/>
                      <a:pt x="33" y="134"/>
                      <a:pt x="33" y="134"/>
                    </a:cubicBezTo>
                    <a:cubicBezTo>
                      <a:pt x="33" y="134"/>
                      <a:pt x="33" y="134"/>
                      <a:pt x="33" y="134"/>
                    </a:cubicBezTo>
                    <a:cubicBezTo>
                      <a:pt x="33" y="134"/>
                      <a:pt x="33" y="134"/>
                      <a:pt x="33" y="134"/>
                    </a:cubicBezTo>
                    <a:cubicBezTo>
                      <a:pt x="33" y="134"/>
                      <a:pt x="33" y="134"/>
                      <a:pt x="33" y="134"/>
                    </a:cubicBezTo>
                    <a:cubicBezTo>
                      <a:pt x="33" y="134"/>
                      <a:pt x="33" y="134"/>
                      <a:pt x="33" y="134"/>
                    </a:cubicBezTo>
                    <a:cubicBezTo>
                      <a:pt x="33" y="134"/>
                      <a:pt x="33" y="134"/>
                      <a:pt x="33" y="134"/>
                    </a:cubicBezTo>
                    <a:cubicBezTo>
                      <a:pt x="33" y="134"/>
                      <a:pt x="33" y="134"/>
                      <a:pt x="33" y="134"/>
                    </a:cubicBezTo>
                    <a:cubicBezTo>
                      <a:pt x="33" y="134"/>
                      <a:pt x="33" y="134"/>
                      <a:pt x="33" y="134"/>
                    </a:cubicBezTo>
                    <a:cubicBezTo>
                      <a:pt x="33" y="134"/>
                      <a:pt x="33" y="134"/>
                      <a:pt x="33" y="134"/>
                    </a:cubicBezTo>
                    <a:cubicBezTo>
                      <a:pt x="33" y="134"/>
                      <a:pt x="33" y="134"/>
                      <a:pt x="33" y="134"/>
                    </a:cubicBezTo>
                    <a:cubicBezTo>
                      <a:pt x="33" y="134"/>
                      <a:pt x="33" y="134"/>
                      <a:pt x="33" y="134"/>
                    </a:cubicBezTo>
                    <a:cubicBezTo>
                      <a:pt x="34" y="134"/>
                      <a:pt x="34" y="134"/>
                      <a:pt x="34" y="134"/>
                    </a:cubicBezTo>
                    <a:cubicBezTo>
                      <a:pt x="34" y="135"/>
                      <a:pt x="34" y="135"/>
                      <a:pt x="34" y="135"/>
                    </a:cubicBezTo>
                    <a:cubicBezTo>
                      <a:pt x="34" y="135"/>
                      <a:pt x="34" y="135"/>
                      <a:pt x="34" y="135"/>
                    </a:cubicBezTo>
                    <a:cubicBezTo>
                      <a:pt x="34" y="135"/>
                      <a:pt x="34" y="135"/>
                      <a:pt x="34" y="135"/>
                    </a:cubicBezTo>
                    <a:cubicBezTo>
                      <a:pt x="34" y="135"/>
                      <a:pt x="34" y="135"/>
                      <a:pt x="34" y="135"/>
                    </a:cubicBezTo>
                    <a:cubicBezTo>
                      <a:pt x="34" y="135"/>
                      <a:pt x="34" y="135"/>
                      <a:pt x="34" y="135"/>
                    </a:cubicBezTo>
                    <a:cubicBezTo>
                      <a:pt x="34" y="135"/>
                      <a:pt x="34" y="135"/>
                      <a:pt x="34" y="135"/>
                    </a:cubicBezTo>
                    <a:cubicBezTo>
                      <a:pt x="34" y="135"/>
                      <a:pt x="34" y="135"/>
                      <a:pt x="34" y="135"/>
                    </a:cubicBezTo>
                    <a:cubicBezTo>
                      <a:pt x="34" y="135"/>
                      <a:pt x="34" y="135"/>
                      <a:pt x="34" y="135"/>
                    </a:cubicBezTo>
                    <a:cubicBezTo>
                      <a:pt x="34" y="135"/>
                      <a:pt x="34" y="135"/>
                      <a:pt x="34" y="135"/>
                    </a:cubicBezTo>
                    <a:cubicBezTo>
                      <a:pt x="34" y="135"/>
                      <a:pt x="34" y="135"/>
                      <a:pt x="34" y="135"/>
                    </a:cubicBezTo>
                    <a:cubicBezTo>
                      <a:pt x="34" y="135"/>
                      <a:pt x="34" y="135"/>
                      <a:pt x="34" y="135"/>
                    </a:cubicBezTo>
                    <a:cubicBezTo>
                      <a:pt x="34" y="135"/>
                      <a:pt x="34" y="135"/>
                      <a:pt x="34" y="135"/>
                    </a:cubicBezTo>
                    <a:cubicBezTo>
                      <a:pt x="34" y="135"/>
                      <a:pt x="34" y="135"/>
                      <a:pt x="34" y="135"/>
                    </a:cubicBezTo>
                    <a:cubicBezTo>
                      <a:pt x="34" y="135"/>
                      <a:pt x="34" y="135"/>
                      <a:pt x="34" y="135"/>
                    </a:cubicBezTo>
                    <a:cubicBezTo>
                      <a:pt x="34" y="135"/>
                      <a:pt x="34" y="135"/>
                      <a:pt x="34" y="135"/>
                    </a:cubicBezTo>
                    <a:cubicBezTo>
                      <a:pt x="34" y="135"/>
                      <a:pt x="34" y="135"/>
                      <a:pt x="34" y="135"/>
                    </a:cubicBezTo>
                    <a:cubicBezTo>
                      <a:pt x="34" y="136"/>
                      <a:pt x="35" y="136"/>
                      <a:pt x="35" y="136"/>
                    </a:cubicBezTo>
                    <a:cubicBezTo>
                      <a:pt x="35" y="136"/>
                      <a:pt x="35" y="136"/>
                      <a:pt x="35" y="136"/>
                    </a:cubicBezTo>
                    <a:cubicBezTo>
                      <a:pt x="35" y="136"/>
                      <a:pt x="35" y="136"/>
                      <a:pt x="35" y="136"/>
                    </a:cubicBezTo>
                    <a:cubicBezTo>
                      <a:pt x="35" y="136"/>
                      <a:pt x="35" y="136"/>
                      <a:pt x="35" y="136"/>
                    </a:cubicBezTo>
                    <a:cubicBezTo>
                      <a:pt x="35" y="136"/>
                      <a:pt x="35" y="136"/>
                      <a:pt x="35" y="136"/>
                    </a:cubicBezTo>
                    <a:cubicBezTo>
                      <a:pt x="36" y="136"/>
                      <a:pt x="36" y="136"/>
                      <a:pt x="36" y="136"/>
                    </a:cubicBezTo>
                    <a:cubicBezTo>
                      <a:pt x="36" y="136"/>
                      <a:pt x="36" y="136"/>
                      <a:pt x="36" y="136"/>
                    </a:cubicBezTo>
                    <a:cubicBezTo>
                      <a:pt x="35" y="136"/>
                      <a:pt x="35" y="136"/>
                      <a:pt x="35" y="136"/>
                    </a:cubicBezTo>
                    <a:cubicBezTo>
                      <a:pt x="35" y="136"/>
                      <a:pt x="35" y="136"/>
                      <a:pt x="35" y="136"/>
                    </a:cubicBezTo>
                    <a:cubicBezTo>
                      <a:pt x="35" y="136"/>
                      <a:pt x="35" y="136"/>
                      <a:pt x="35" y="136"/>
                    </a:cubicBezTo>
                    <a:cubicBezTo>
                      <a:pt x="35" y="136"/>
                      <a:pt x="35" y="136"/>
                      <a:pt x="35" y="136"/>
                    </a:cubicBezTo>
                    <a:cubicBezTo>
                      <a:pt x="35" y="136"/>
                      <a:pt x="35" y="136"/>
                      <a:pt x="35" y="136"/>
                    </a:cubicBezTo>
                    <a:cubicBezTo>
                      <a:pt x="35" y="136"/>
                      <a:pt x="35" y="136"/>
                      <a:pt x="35" y="136"/>
                    </a:cubicBezTo>
                    <a:cubicBezTo>
                      <a:pt x="35" y="136"/>
                      <a:pt x="35" y="136"/>
                      <a:pt x="35" y="136"/>
                    </a:cubicBezTo>
                    <a:cubicBezTo>
                      <a:pt x="35" y="136"/>
                      <a:pt x="35" y="136"/>
                      <a:pt x="35" y="136"/>
                    </a:cubicBezTo>
                    <a:cubicBezTo>
                      <a:pt x="35" y="136"/>
                      <a:pt x="35" y="136"/>
                      <a:pt x="35" y="136"/>
                    </a:cubicBezTo>
                    <a:cubicBezTo>
                      <a:pt x="35" y="136"/>
                      <a:pt x="35" y="136"/>
                      <a:pt x="35" y="136"/>
                    </a:cubicBezTo>
                    <a:cubicBezTo>
                      <a:pt x="35" y="136"/>
                      <a:pt x="35" y="137"/>
                      <a:pt x="35" y="137"/>
                    </a:cubicBezTo>
                    <a:cubicBezTo>
                      <a:pt x="35" y="137"/>
                      <a:pt x="35" y="137"/>
                      <a:pt x="35" y="137"/>
                    </a:cubicBezTo>
                    <a:cubicBezTo>
                      <a:pt x="35" y="137"/>
                      <a:pt x="35" y="137"/>
                      <a:pt x="36" y="137"/>
                    </a:cubicBezTo>
                    <a:cubicBezTo>
                      <a:pt x="36" y="137"/>
                      <a:pt x="36" y="137"/>
                      <a:pt x="36" y="137"/>
                    </a:cubicBezTo>
                    <a:cubicBezTo>
                      <a:pt x="36" y="137"/>
                      <a:pt x="36" y="137"/>
                      <a:pt x="36" y="137"/>
                    </a:cubicBezTo>
                    <a:cubicBezTo>
                      <a:pt x="36" y="137"/>
                      <a:pt x="36" y="137"/>
                      <a:pt x="36" y="137"/>
                    </a:cubicBezTo>
                    <a:cubicBezTo>
                      <a:pt x="36" y="137"/>
                      <a:pt x="36" y="137"/>
                      <a:pt x="36" y="137"/>
                    </a:cubicBezTo>
                    <a:cubicBezTo>
                      <a:pt x="36" y="137"/>
                      <a:pt x="36" y="137"/>
                      <a:pt x="36" y="137"/>
                    </a:cubicBezTo>
                    <a:cubicBezTo>
                      <a:pt x="36" y="138"/>
                      <a:pt x="36" y="138"/>
                      <a:pt x="36" y="138"/>
                    </a:cubicBezTo>
                    <a:cubicBezTo>
                      <a:pt x="36" y="138"/>
                      <a:pt x="36" y="138"/>
                      <a:pt x="36" y="138"/>
                    </a:cubicBezTo>
                    <a:cubicBezTo>
                      <a:pt x="36" y="138"/>
                      <a:pt x="36" y="138"/>
                      <a:pt x="36" y="138"/>
                    </a:cubicBezTo>
                    <a:cubicBezTo>
                      <a:pt x="36" y="138"/>
                      <a:pt x="36" y="138"/>
                      <a:pt x="37" y="139"/>
                    </a:cubicBezTo>
                    <a:cubicBezTo>
                      <a:pt x="37" y="139"/>
                      <a:pt x="37" y="139"/>
                      <a:pt x="37" y="139"/>
                    </a:cubicBezTo>
                    <a:cubicBezTo>
                      <a:pt x="37" y="139"/>
                      <a:pt x="37" y="139"/>
                      <a:pt x="37" y="139"/>
                    </a:cubicBezTo>
                    <a:cubicBezTo>
                      <a:pt x="37" y="139"/>
                      <a:pt x="37" y="139"/>
                      <a:pt x="37" y="139"/>
                    </a:cubicBezTo>
                    <a:cubicBezTo>
                      <a:pt x="37" y="139"/>
                      <a:pt x="37" y="139"/>
                      <a:pt x="37" y="139"/>
                    </a:cubicBezTo>
                    <a:cubicBezTo>
                      <a:pt x="37" y="139"/>
                      <a:pt x="37" y="139"/>
                      <a:pt x="37" y="139"/>
                    </a:cubicBezTo>
                    <a:cubicBezTo>
                      <a:pt x="37" y="139"/>
                      <a:pt x="37" y="139"/>
                      <a:pt x="37" y="139"/>
                    </a:cubicBezTo>
                    <a:cubicBezTo>
                      <a:pt x="37" y="139"/>
                      <a:pt x="37" y="140"/>
                      <a:pt x="37" y="140"/>
                    </a:cubicBezTo>
                    <a:cubicBezTo>
                      <a:pt x="37" y="140"/>
                      <a:pt x="37" y="140"/>
                      <a:pt x="37" y="140"/>
                    </a:cubicBezTo>
                    <a:cubicBezTo>
                      <a:pt x="37" y="140"/>
                      <a:pt x="37" y="140"/>
                      <a:pt x="37" y="140"/>
                    </a:cubicBezTo>
                    <a:cubicBezTo>
                      <a:pt x="37" y="140"/>
                      <a:pt x="37" y="140"/>
                      <a:pt x="37" y="140"/>
                    </a:cubicBezTo>
                    <a:cubicBezTo>
                      <a:pt x="37" y="140"/>
                      <a:pt x="37" y="140"/>
                      <a:pt x="37" y="140"/>
                    </a:cubicBezTo>
                    <a:cubicBezTo>
                      <a:pt x="37" y="140"/>
                      <a:pt x="37" y="140"/>
                      <a:pt x="37" y="140"/>
                    </a:cubicBezTo>
                    <a:cubicBezTo>
                      <a:pt x="37" y="140"/>
                      <a:pt x="37" y="140"/>
                      <a:pt x="37" y="140"/>
                    </a:cubicBezTo>
                    <a:cubicBezTo>
                      <a:pt x="37" y="140"/>
                      <a:pt x="37" y="140"/>
                      <a:pt x="37" y="140"/>
                    </a:cubicBezTo>
                    <a:cubicBezTo>
                      <a:pt x="37" y="140"/>
                      <a:pt x="37" y="140"/>
                      <a:pt x="37" y="140"/>
                    </a:cubicBezTo>
                    <a:cubicBezTo>
                      <a:pt x="37" y="140"/>
                      <a:pt x="38" y="140"/>
                      <a:pt x="38" y="140"/>
                    </a:cubicBezTo>
                    <a:cubicBezTo>
                      <a:pt x="38" y="140"/>
                      <a:pt x="38" y="140"/>
                      <a:pt x="38" y="140"/>
                    </a:cubicBezTo>
                    <a:cubicBezTo>
                      <a:pt x="38" y="140"/>
                      <a:pt x="38" y="140"/>
                      <a:pt x="38" y="140"/>
                    </a:cubicBezTo>
                    <a:cubicBezTo>
                      <a:pt x="38" y="140"/>
                      <a:pt x="38" y="140"/>
                      <a:pt x="38" y="140"/>
                    </a:cubicBezTo>
                    <a:cubicBezTo>
                      <a:pt x="38" y="140"/>
                      <a:pt x="38" y="140"/>
                      <a:pt x="38" y="140"/>
                    </a:cubicBezTo>
                    <a:cubicBezTo>
                      <a:pt x="38" y="140"/>
                      <a:pt x="38" y="140"/>
                      <a:pt x="38" y="140"/>
                    </a:cubicBezTo>
                    <a:cubicBezTo>
                      <a:pt x="38" y="140"/>
                      <a:pt x="38" y="140"/>
                      <a:pt x="38" y="140"/>
                    </a:cubicBezTo>
                    <a:cubicBezTo>
                      <a:pt x="38" y="140"/>
                      <a:pt x="38" y="140"/>
                      <a:pt x="38" y="140"/>
                    </a:cubicBezTo>
                    <a:cubicBezTo>
                      <a:pt x="38" y="140"/>
                      <a:pt x="38" y="140"/>
                      <a:pt x="38" y="140"/>
                    </a:cubicBezTo>
                    <a:cubicBezTo>
                      <a:pt x="38" y="140"/>
                      <a:pt x="38" y="140"/>
                      <a:pt x="38" y="140"/>
                    </a:cubicBezTo>
                    <a:cubicBezTo>
                      <a:pt x="37" y="140"/>
                      <a:pt x="37" y="140"/>
                      <a:pt x="37" y="140"/>
                    </a:cubicBezTo>
                    <a:cubicBezTo>
                      <a:pt x="37" y="140"/>
                      <a:pt x="37" y="140"/>
                      <a:pt x="37" y="140"/>
                    </a:cubicBezTo>
                    <a:cubicBezTo>
                      <a:pt x="37" y="140"/>
                      <a:pt x="37" y="140"/>
                      <a:pt x="37" y="140"/>
                    </a:cubicBezTo>
                    <a:cubicBezTo>
                      <a:pt x="37" y="140"/>
                      <a:pt x="37" y="141"/>
                      <a:pt x="37" y="141"/>
                    </a:cubicBezTo>
                    <a:cubicBezTo>
                      <a:pt x="38" y="141"/>
                      <a:pt x="38" y="141"/>
                      <a:pt x="38" y="141"/>
                    </a:cubicBezTo>
                    <a:cubicBezTo>
                      <a:pt x="38" y="141"/>
                      <a:pt x="38" y="141"/>
                      <a:pt x="38" y="141"/>
                    </a:cubicBezTo>
                    <a:cubicBezTo>
                      <a:pt x="38" y="141"/>
                      <a:pt x="38" y="141"/>
                      <a:pt x="38" y="141"/>
                    </a:cubicBezTo>
                    <a:cubicBezTo>
                      <a:pt x="38" y="141"/>
                      <a:pt x="38" y="141"/>
                      <a:pt x="38" y="141"/>
                    </a:cubicBezTo>
                    <a:cubicBezTo>
                      <a:pt x="38" y="141"/>
                      <a:pt x="38" y="142"/>
                      <a:pt x="38" y="142"/>
                    </a:cubicBezTo>
                    <a:cubicBezTo>
                      <a:pt x="38" y="142"/>
                      <a:pt x="38" y="142"/>
                      <a:pt x="38" y="142"/>
                    </a:cubicBezTo>
                    <a:cubicBezTo>
                      <a:pt x="38" y="142"/>
                      <a:pt x="38" y="142"/>
                      <a:pt x="38" y="142"/>
                    </a:cubicBezTo>
                    <a:cubicBezTo>
                      <a:pt x="38" y="142"/>
                      <a:pt x="38" y="142"/>
                      <a:pt x="38" y="142"/>
                    </a:cubicBezTo>
                    <a:cubicBezTo>
                      <a:pt x="38" y="143"/>
                      <a:pt x="38" y="143"/>
                      <a:pt x="38" y="143"/>
                    </a:cubicBezTo>
                    <a:cubicBezTo>
                      <a:pt x="38" y="143"/>
                      <a:pt x="38" y="143"/>
                      <a:pt x="38" y="143"/>
                    </a:cubicBezTo>
                    <a:cubicBezTo>
                      <a:pt x="38" y="143"/>
                      <a:pt x="38" y="143"/>
                      <a:pt x="38" y="143"/>
                    </a:cubicBezTo>
                    <a:cubicBezTo>
                      <a:pt x="38" y="143"/>
                      <a:pt x="38" y="143"/>
                      <a:pt x="38" y="143"/>
                    </a:cubicBezTo>
                    <a:cubicBezTo>
                      <a:pt x="38" y="143"/>
                      <a:pt x="38" y="143"/>
                      <a:pt x="38" y="143"/>
                    </a:cubicBezTo>
                    <a:cubicBezTo>
                      <a:pt x="38" y="143"/>
                      <a:pt x="38" y="144"/>
                      <a:pt x="38" y="144"/>
                    </a:cubicBezTo>
                    <a:cubicBezTo>
                      <a:pt x="38" y="144"/>
                      <a:pt x="38" y="144"/>
                      <a:pt x="38" y="144"/>
                    </a:cubicBezTo>
                    <a:cubicBezTo>
                      <a:pt x="39" y="144"/>
                      <a:pt x="39" y="144"/>
                      <a:pt x="39" y="144"/>
                    </a:cubicBezTo>
                    <a:cubicBezTo>
                      <a:pt x="39" y="144"/>
                      <a:pt x="38" y="144"/>
                      <a:pt x="38" y="144"/>
                    </a:cubicBezTo>
                    <a:cubicBezTo>
                      <a:pt x="38" y="144"/>
                      <a:pt x="38" y="144"/>
                      <a:pt x="38" y="144"/>
                    </a:cubicBezTo>
                    <a:cubicBezTo>
                      <a:pt x="38" y="144"/>
                      <a:pt x="38" y="144"/>
                      <a:pt x="38" y="144"/>
                    </a:cubicBezTo>
                    <a:cubicBezTo>
                      <a:pt x="38" y="144"/>
                      <a:pt x="38" y="144"/>
                      <a:pt x="38" y="144"/>
                    </a:cubicBezTo>
                    <a:cubicBezTo>
                      <a:pt x="38" y="144"/>
                      <a:pt x="38" y="145"/>
                      <a:pt x="38" y="145"/>
                    </a:cubicBezTo>
                    <a:cubicBezTo>
                      <a:pt x="38" y="145"/>
                      <a:pt x="38" y="145"/>
                      <a:pt x="38" y="145"/>
                    </a:cubicBezTo>
                    <a:cubicBezTo>
                      <a:pt x="38" y="145"/>
                      <a:pt x="38" y="145"/>
                      <a:pt x="38" y="145"/>
                    </a:cubicBezTo>
                    <a:cubicBezTo>
                      <a:pt x="38" y="146"/>
                      <a:pt x="39" y="146"/>
                      <a:pt x="39" y="146"/>
                    </a:cubicBezTo>
                    <a:cubicBezTo>
                      <a:pt x="39" y="146"/>
                      <a:pt x="39" y="146"/>
                      <a:pt x="39" y="146"/>
                    </a:cubicBezTo>
                    <a:cubicBezTo>
                      <a:pt x="39" y="146"/>
                      <a:pt x="39" y="146"/>
                      <a:pt x="39" y="147"/>
                    </a:cubicBezTo>
                    <a:cubicBezTo>
                      <a:pt x="39" y="147"/>
                      <a:pt x="39" y="147"/>
                      <a:pt x="39" y="147"/>
                    </a:cubicBezTo>
                    <a:cubicBezTo>
                      <a:pt x="39" y="147"/>
                      <a:pt x="39" y="147"/>
                      <a:pt x="39" y="147"/>
                    </a:cubicBezTo>
                    <a:cubicBezTo>
                      <a:pt x="39" y="147"/>
                      <a:pt x="39" y="147"/>
                      <a:pt x="39" y="147"/>
                    </a:cubicBezTo>
                    <a:cubicBezTo>
                      <a:pt x="39" y="147"/>
                      <a:pt x="39" y="147"/>
                      <a:pt x="39" y="147"/>
                    </a:cubicBezTo>
                    <a:cubicBezTo>
                      <a:pt x="39" y="148"/>
                      <a:pt x="39" y="148"/>
                      <a:pt x="39" y="148"/>
                    </a:cubicBezTo>
                    <a:cubicBezTo>
                      <a:pt x="39" y="148"/>
                      <a:pt x="39" y="148"/>
                      <a:pt x="39" y="148"/>
                    </a:cubicBezTo>
                    <a:cubicBezTo>
                      <a:pt x="39" y="148"/>
                      <a:pt x="39" y="148"/>
                      <a:pt x="39" y="149"/>
                    </a:cubicBezTo>
                    <a:cubicBezTo>
                      <a:pt x="39" y="149"/>
                      <a:pt x="39" y="149"/>
                      <a:pt x="39" y="149"/>
                    </a:cubicBezTo>
                    <a:cubicBezTo>
                      <a:pt x="39" y="149"/>
                      <a:pt x="39" y="149"/>
                      <a:pt x="39" y="149"/>
                    </a:cubicBezTo>
                    <a:cubicBezTo>
                      <a:pt x="39" y="149"/>
                      <a:pt x="39" y="149"/>
                      <a:pt x="39" y="149"/>
                    </a:cubicBezTo>
                    <a:cubicBezTo>
                      <a:pt x="39" y="150"/>
                      <a:pt x="39" y="150"/>
                      <a:pt x="39" y="150"/>
                    </a:cubicBezTo>
                    <a:cubicBezTo>
                      <a:pt x="39" y="150"/>
                      <a:pt x="39" y="150"/>
                      <a:pt x="39" y="150"/>
                    </a:cubicBezTo>
                    <a:cubicBezTo>
                      <a:pt x="39" y="150"/>
                      <a:pt x="39" y="150"/>
                      <a:pt x="38" y="150"/>
                    </a:cubicBezTo>
                    <a:cubicBezTo>
                      <a:pt x="38" y="150"/>
                      <a:pt x="38" y="150"/>
                      <a:pt x="38" y="150"/>
                    </a:cubicBezTo>
                    <a:cubicBezTo>
                      <a:pt x="38" y="151"/>
                      <a:pt x="38" y="151"/>
                      <a:pt x="38" y="151"/>
                    </a:cubicBezTo>
                    <a:cubicBezTo>
                      <a:pt x="38" y="151"/>
                      <a:pt x="38" y="152"/>
                      <a:pt x="38" y="152"/>
                    </a:cubicBezTo>
                    <a:cubicBezTo>
                      <a:pt x="38" y="152"/>
                      <a:pt x="38" y="152"/>
                      <a:pt x="38" y="152"/>
                    </a:cubicBezTo>
                    <a:cubicBezTo>
                      <a:pt x="38" y="152"/>
                      <a:pt x="38" y="152"/>
                      <a:pt x="38" y="152"/>
                    </a:cubicBezTo>
                    <a:cubicBezTo>
                      <a:pt x="38" y="152"/>
                      <a:pt x="38" y="152"/>
                      <a:pt x="38" y="152"/>
                    </a:cubicBezTo>
                    <a:cubicBezTo>
                      <a:pt x="38" y="152"/>
                      <a:pt x="38" y="152"/>
                      <a:pt x="38" y="153"/>
                    </a:cubicBezTo>
                    <a:cubicBezTo>
                      <a:pt x="38" y="153"/>
                      <a:pt x="38" y="153"/>
                      <a:pt x="38" y="153"/>
                    </a:cubicBezTo>
                    <a:cubicBezTo>
                      <a:pt x="38" y="153"/>
                      <a:pt x="38" y="153"/>
                      <a:pt x="38" y="153"/>
                    </a:cubicBezTo>
                    <a:cubicBezTo>
                      <a:pt x="38" y="154"/>
                      <a:pt x="38" y="154"/>
                      <a:pt x="38" y="154"/>
                    </a:cubicBezTo>
                    <a:cubicBezTo>
                      <a:pt x="37" y="154"/>
                      <a:pt x="37" y="155"/>
                      <a:pt x="37" y="155"/>
                    </a:cubicBezTo>
                    <a:cubicBezTo>
                      <a:pt x="37" y="155"/>
                      <a:pt x="37" y="155"/>
                      <a:pt x="37" y="155"/>
                    </a:cubicBezTo>
                    <a:cubicBezTo>
                      <a:pt x="37" y="155"/>
                      <a:pt x="37" y="155"/>
                      <a:pt x="37" y="155"/>
                    </a:cubicBezTo>
                    <a:cubicBezTo>
                      <a:pt x="37" y="155"/>
                      <a:pt x="37" y="155"/>
                      <a:pt x="37" y="155"/>
                    </a:cubicBezTo>
                    <a:cubicBezTo>
                      <a:pt x="37" y="156"/>
                      <a:pt x="37" y="156"/>
                      <a:pt x="37" y="156"/>
                    </a:cubicBezTo>
                    <a:cubicBezTo>
                      <a:pt x="37" y="156"/>
                      <a:pt x="37" y="156"/>
                      <a:pt x="37" y="156"/>
                    </a:cubicBezTo>
                    <a:cubicBezTo>
                      <a:pt x="37" y="156"/>
                      <a:pt x="37" y="156"/>
                      <a:pt x="37" y="156"/>
                    </a:cubicBezTo>
                    <a:cubicBezTo>
                      <a:pt x="37" y="156"/>
                      <a:pt x="37" y="157"/>
                      <a:pt x="37" y="157"/>
                    </a:cubicBezTo>
                    <a:cubicBezTo>
                      <a:pt x="37" y="157"/>
                      <a:pt x="37" y="157"/>
                      <a:pt x="37" y="157"/>
                    </a:cubicBezTo>
                    <a:cubicBezTo>
                      <a:pt x="37" y="157"/>
                      <a:pt x="37" y="157"/>
                      <a:pt x="37" y="157"/>
                    </a:cubicBezTo>
                    <a:cubicBezTo>
                      <a:pt x="37" y="157"/>
                      <a:pt x="37" y="157"/>
                      <a:pt x="37" y="157"/>
                    </a:cubicBezTo>
                    <a:cubicBezTo>
                      <a:pt x="37" y="157"/>
                      <a:pt x="37" y="157"/>
                      <a:pt x="37" y="157"/>
                    </a:cubicBezTo>
                    <a:cubicBezTo>
                      <a:pt x="37" y="157"/>
                      <a:pt x="37" y="157"/>
                      <a:pt x="37" y="157"/>
                    </a:cubicBezTo>
                    <a:cubicBezTo>
                      <a:pt x="37" y="157"/>
                      <a:pt x="37" y="157"/>
                      <a:pt x="37" y="157"/>
                    </a:cubicBezTo>
                    <a:cubicBezTo>
                      <a:pt x="37" y="157"/>
                      <a:pt x="37" y="157"/>
                      <a:pt x="37" y="157"/>
                    </a:cubicBezTo>
                    <a:cubicBezTo>
                      <a:pt x="37" y="157"/>
                      <a:pt x="37" y="157"/>
                      <a:pt x="37" y="157"/>
                    </a:cubicBezTo>
                    <a:cubicBezTo>
                      <a:pt x="37" y="157"/>
                      <a:pt x="37" y="158"/>
                      <a:pt x="37" y="158"/>
                    </a:cubicBezTo>
                    <a:cubicBezTo>
                      <a:pt x="37" y="158"/>
                      <a:pt x="37" y="158"/>
                      <a:pt x="37" y="158"/>
                    </a:cubicBezTo>
                    <a:cubicBezTo>
                      <a:pt x="37" y="158"/>
                      <a:pt x="37" y="158"/>
                      <a:pt x="37" y="158"/>
                    </a:cubicBezTo>
                    <a:cubicBezTo>
                      <a:pt x="37" y="158"/>
                      <a:pt x="37" y="158"/>
                      <a:pt x="37" y="159"/>
                    </a:cubicBezTo>
                    <a:cubicBezTo>
                      <a:pt x="37" y="159"/>
                      <a:pt x="37" y="159"/>
                      <a:pt x="37" y="159"/>
                    </a:cubicBezTo>
                    <a:cubicBezTo>
                      <a:pt x="37" y="159"/>
                      <a:pt x="37" y="159"/>
                      <a:pt x="37" y="159"/>
                    </a:cubicBezTo>
                    <a:cubicBezTo>
                      <a:pt x="37" y="159"/>
                      <a:pt x="37" y="159"/>
                      <a:pt x="37" y="159"/>
                    </a:cubicBezTo>
                    <a:cubicBezTo>
                      <a:pt x="37" y="159"/>
                      <a:pt x="37" y="159"/>
                      <a:pt x="37" y="159"/>
                    </a:cubicBezTo>
                    <a:cubicBezTo>
                      <a:pt x="37" y="159"/>
                      <a:pt x="38" y="159"/>
                      <a:pt x="38" y="160"/>
                    </a:cubicBezTo>
                    <a:cubicBezTo>
                      <a:pt x="38" y="160"/>
                      <a:pt x="38" y="160"/>
                      <a:pt x="38" y="160"/>
                    </a:cubicBezTo>
                    <a:cubicBezTo>
                      <a:pt x="38" y="160"/>
                      <a:pt x="38" y="160"/>
                      <a:pt x="38" y="160"/>
                    </a:cubicBezTo>
                    <a:cubicBezTo>
                      <a:pt x="38" y="160"/>
                      <a:pt x="38" y="160"/>
                      <a:pt x="38" y="160"/>
                    </a:cubicBezTo>
                    <a:cubicBezTo>
                      <a:pt x="38" y="160"/>
                      <a:pt x="38" y="161"/>
                      <a:pt x="38" y="161"/>
                    </a:cubicBezTo>
                    <a:cubicBezTo>
                      <a:pt x="38" y="161"/>
                      <a:pt x="39" y="161"/>
                      <a:pt x="39" y="162"/>
                    </a:cubicBezTo>
                    <a:cubicBezTo>
                      <a:pt x="39" y="162"/>
                      <a:pt x="39" y="162"/>
                      <a:pt x="39" y="162"/>
                    </a:cubicBezTo>
                    <a:cubicBezTo>
                      <a:pt x="39" y="162"/>
                      <a:pt x="39" y="162"/>
                      <a:pt x="39" y="163"/>
                    </a:cubicBezTo>
                    <a:cubicBezTo>
                      <a:pt x="40" y="163"/>
                      <a:pt x="40" y="163"/>
                      <a:pt x="40" y="164"/>
                    </a:cubicBezTo>
                    <a:cubicBezTo>
                      <a:pt x="40" y="164"/>
                      <a:pt x="40" y="164"/>
                      <a:pt x="40" y="164"/>
                    </a:cubicBezTo>
                    <a:cubicBezTo>
                      <a:pt x="40" y="164"/>
                      <a:pt x="40" y="164"/>
                      <a:pt x="40" y="164"/>
                    </a:cubicBezTo>
                    <a:cubicBezTo>
                      <a:pt x="40" y="164"/>
                      <a:pt x="40" y="164"/>
                      <a:pt x="40" y="165"/>
                    </a:cubicBezTo>
                    <a:cubicBezTo>
                      <a:pt x="40" y="165"/>
                      <a:pt x="41" y="165"/>
                      <a:pt x="41" y="165"/>
                    </a:cubicBezTo>
                    <a:cubicBezTo>
                      <a:pt x="41" y="166"/>
                      <a:pt x="41" y="166"/>
                      <a:pt x="41" y="166"/>
                    </a:cubicBezTo>
                    <a:cubicBezTo>
                      <a:pt x="41" y="166"/>
                      <a:pt x="41" y="167"/>
                      <a:pt x="41" y="167"/>
                    </a:cubicBezTo>
                    <a:cubicBezTo>
                      <a:pt x="41" y="167"/>
                      <a:pt x="41" y="167"/>
                      <a:pt x="41" y="167"/>
                    </a:cubicBezTo>
                    <a:cubicBezTo>
                      <a:pt x="41" y="167"/>
                      <a:pt x="41" y="167"/>
                      <a:pt x="41" y="167"/>
                    </a:cubicBezTo>
                    <a:cubicBezTo>
                      <a:pt x="41" y="167"/>
                      <a:pt x="41" y="167"/>
                      <a:pt x="41" y="167"/>
                    </a:cubicBezTo>
                    <a:cubicBezTo>
                      <a:pt x="41" y="167"/>
                      <a:pt x="41" y="167"/>
                      <a:pt x="41" y="167"/>
                    </a:cubicBezTo>
                    <a:cubicBezTo>
                      <a:pt x="41" y="167"/>
                      <a:pt x="41" y="167"/>
                      <a:pt x="41" y="167"/>
                    </a:cubicBezTo>
                    <a:cubicBezTo>
                      <a:pt x="41" y="167"/>
                      <a:pt x="41" y="168"/>
                      <a:pt x="41" y="168"/>
                    </a:cubicBezTo>
                    <a:cubicBezTo>
                      <a:pt x="41" y="168"/>
                      <a:pt x="41" y="168"/>
                      <a:pt x="41" y="168"/>
                    </a:cubicBezTo>
                    <a:cubicBezTo>
                      <a:pt x="41" y="168"/>
                      <a:pt x="41" y="168"/>
                      <a:pt x="41" y="168"/>
                    </a:cubicBezTo>
                    <a:cubicBezTo>
                      <a:pt x="41" y="168"/>
                      <a:pt x="41" y="168"/>
                      <a:pt x="41" y="168"/>
                    </a:cubicBezTo>
                    <a:cubicBezTo>
                      <a:pt x="41" y="168"/>
                      <a:pt x="41" y="168"/>
                      <a:pt x="41" y="168"/>
                    </a:cubicBezTo>
                    <a:cubicBezTo>
                      <a:pt x="41" y="168"/>
                      <a:pt x="41" y="168"/>
                      <a:pt x="41" y="168"/>
                    </a:cubicBezTo>
                    <a:cubicBezTo>
                      <a:pt x="41" y="168"/>
                      <a:pt x="41" y="169"/>
                      <a:pt x="42" y="169"/>
                    </a:cubicBezTo>
                    <a:cubicBezTo>
                      <a:pt x="42" y="169"/>
                      <a:pt x="42" y="169"/>
                      <a:pt x="42" y="169"/>
                    </a:cubicBezTo>
                    <a:cubicBezTo>
                      <a:pt x="42" y="169"/>
                      <a:pt x="42" y="169"/>
                      <a:pt x="42" y="169"/>
                    </a:cubicBezTo>
                    <a:cubicBezTo>
                      <a:pt x="42" y="169"/>
                      <a:pt x="42" y="169"/>
                      <a:pt x="42" y="169"/>
                    </a:cubicBezTo>
                    <a:cubicBezTo>
                      <a:pt x="42" y="169"/>
                      <a:pt x="42" y="169"/>
                      <a:pt x="42" y="169"/>
                    </a:cubicBezTo>
                    <a:cubicBezTo>
                      <a:pt x="42" y="169"/>
                      <a:pt x="42" y="170"/>
                      <a:pt x="42" y="170"/>
                    </a:cubicBezTo>
                    <a:cubicBezTo>
                      <a:pt x="42" y="170"/>
                      <a:pt x="42" y="170"/>
                      <a:pt x="42" y="170"/>
                    </a:cubicBezTo>
                    <a:cubicBezTo>
                      <a:pt x="42" y="170"/>
                      <a:pt x="42" y="170"/>
                      <a:pt x="42" y="170"/>
                    </a:cubicBezTo>
                    <a:cubicBezTo>
                      <a:pt x="42" y="170"/>
                      <a:pt x="42" y="170"/>
                      <a:pt x="42" y="170"/>
                    </a:cubicBezTo>
                    <a:cubicBezTo>
                      <a:pt x="42" y="170"/>
                      <a:pt x="42" y="170"/>
                      <a:pt x="42" y="171"/>
                    </a:cubicBezTo>
                    <a:cubicBezTo>
                      <a:pt x="42" y="171"/>
                      <a:pt x="42" y="171"/>
                      <a:pt x="42" y="171"/>
                    </a:cubicBezTo>
                    <a:cubicBezTo>
                      <a:pt x="42" y="171"/>
                      <a:pt x="42" y="171"/>
                      <a:pt x="42" y="171"/>
                    </a:cubicBezTo>
                    <a:cubicBezTo>
                      <a:pt x="42" y="171"/>
                      <a:pt x="42" y="171"/>
                      <a:pt x="42" y="171"/>
                    </a:cubicBezTo>
                    <a:cubicBezTo>
                      <a:pt x="42" y="171"/>
                      <a:pt x="42" y="171"/>
                      <a:pt x="42" y="172"/>
                    </a:cubicBezTo>
                    <a:cubicBezTo>
                      <a:pt x="42" y="172"/>
                      <a:pt x="42" y="172"/>
                      <a:pt x="42" y="172"/>
                    </a:cubicBezTo>
                    <a:cubicBezTo>
                      <a:pt x="42" y="172"/>
                      <a:pt x="42" y="172"/>
                      <a:pt x="42" y="172"/>
                    </a:cubicBezTo>
                    <a:cubicBezTo>
                      <a:pt x="42" y="172"/>
                      <a:pt x="42" y="172"/>
                      <a:pt x="42" y="172"/>
                    </a:cubicBezTo>
                    <a:cubicBezTo>
                      <a:pt x="42" y="172"/>
                      <a:pt x="42" y="172"/>
                      <a:pt x="42" y="172"/>
                    </a:cubicBezTo>
                    <a:cubicBezTo>
                      <a:pt x="42" y="173"/>
                      <a:pt x="42" y="173"/>
                      <a:pt x="42" y="173"/>
                    </a:cubicBezTo>
                    <a:cubicBezTo>
                      <a:pt x="42" y="173"/>
                      <a:pt x="42" y="173"/>
                      <a:pt x="42" y="173"/>
                    </a:cubicBezTo>
                    <a:cubicBezTo>
                      <a:pt x="42" y="173"/>
                      <a:pt x="42" y="173"/>
                      <a:pt x="42" y="173"/>
                    </a:cubicBezTo>
                    <a:cubicBezTo>
                      <a:pt x="42" y="173"/>
                      <a:pt x="43" y="173"/>
                      <a:pt x="43" y="173"/>
                    </a:cubicBezTo>
                    <a:cubicBezTo>
                      <a:pt x="43" y="174"/>
                      <a:pt x="43" y="174"/>
                      <a:pt x="43" y="174"/>
                    </a:cubicBezTo>
                    <a:cubicBezTo>
                      <a:pt x="43" y="174"/>
                      <a:pt x="43" y="174"/>
                      <a:pt x="43" y="174"/>
                    </a:cubicBezTo>
                    <a:cubicBezTo>
                      <a:pt x="43" y="174"/>
                      <a:pt x="43" y="174"/>
                      <a:pt x="43" y="174"/>
                    </a:cubicBezTo>
                    <a:cubicBezTo>
                      <a:pt x="43" y="174"/>
                      <a:pt x="43" y="174"/>
                      <a:pt x="43" y="174"/>
                    </a:cubicBezTo>
                    <a:cubicBezTo>
                      <a:pt x="43" y="174"/>
                      <a:pt x="43" y="174"/>
                      <a:pt x="43" y="174"/>
                    </a:cubicBezTo>
                    <a:cubicBezTo>
                      <a:pt x="43" y="174"/>
                      <a:pt x="43" y="174"/>
                      <a:pt x="43" y="174"/>
                    </a:cubicBezTo>
                    <a:cubicBezTo>
                      <a:pt x="43" y="175"/>
                      <a:pt x="43" y="175"/>
                      <a:pt x="44" y="175"/>
                    </a:cubicBezTo>
                    <a:cubicBezTo>
                      <a:pt x="44" y="175"/>
                      <a:pt x="44" y="175"/>
                      <a:pt x="44" y="175"/>
                    </a:cubicBezTo>
                    <a:cubicBezTo>
                      <a:pt x="44" y="175"/>
                      <a:pt x="44" y="175"/>
                      <a:pt x="44" y="175"/>
                    </a:cubicBezTo>
                    <a:cubicBezTo>
                      <a:pt x="44" y="175"/>
                      <a:pt x="44" y="175"/>
                      <a:pt x="44" y="175"/>
                    </a:cubicBezTo>
                    <a:cubicBezTo>
                      <a:pt x="44" y="175"/>
                      <a:pt x="44" y="175"/>
                      <a:pt x="44" y="175"/>
                    </a:cubicBezTo>
                    <a:cubicBezTo>
                      <a:pt x="44" y="175"/>
                      <a:pt x="44" y="175"/>
                      <a:pt x="44" y="175"/>
                    </a:cubicBezTo>
                    <a:cubicBezTo>
                      <a:pt x="44" y="175"/>
                      <a:pt x="44" y="175"/>
                      <a:pt x="44" y="175"/>
                    </a:cubicBezTo>
                    <a:cubicBezTo>
                      <a:pt x="44" y="175"/>
                      <a:pt x="44" y="175"/>
                      <a:pt x="44" y="175"/>
                    </a:cubicBezTo>
                    <a:cubicBezTo>
                      <a:pt x="44" y="175"/>
                      <a:pt x="44" y="175"/>
                      <a:pt x="44" y="175"/>
                    </a:cubicBezTo>
                    <a:cubicBezTo>
                      <a:pt x="44" y="175"/>
                      <a:pt x="44" y="175"/>
                      <a:pt x="44" y="176"/>
                    </a:cubicBezTo>
                    <a:cubicBezTo>
                      <a:pt x="44" y="176"/>
                      <a:pt x="44" y="176"/>
                      <a:pt x="44" y="176"/>
                    </a:cubicBezTo>
                    <a:cubicBezTo>
                      <a:pt x="44" y="176"/>
                      <a:pt x="44" y="176"/>
                      <a:pt x="44" y="176"/>
                    </a:cubicBezTo>
                    <a:cubicBezTo>
                      <a:pt x="44" y="176"/>
                      <a:pt x="44" y="176"/>
                      <a:pt x="45" y="176"/>
                    </a:cubicBezTo>
                    <a:cubicBezTo>
                      <a:pt x="45" y="176"/>
                      <a:pt x="45" y="177"/>
                      <a:pt x="45" y="177"/>
                    </a:cubicBezTo>
                    <a:cubicBezTo>
                      <a:pt x="45" y="177"/>
                      <a:pt x="45" y="177"/>
                      <a:pt x="45" y="177"/>
                    </a:cubicBezTo>
                    <a:cubicBezTo>
                      <a:pt x="45" y="177"/>
                      <a:pt x="45" y="177"/>
                      <a:pt x="45" y="177"/>
                    </a:cubicBezTo>
                    <a:cubicBezTo>
                      <a:pt x="45" y="177"/>
                      <a:pt x="45" y="177"/>
                      <a:pt x="45" y="177"/>
                    </a:cubicBezTo>
                    <a:cubicBezTo>
                      <a:pt x="45" y="177"/>
                      <a:pt x="45" y="177"/>
                      <a:pt x="45" y="177"/>
                    </a:cubicBezTo>
                    <a:cubicBezTo>
                      <a:pt x="45" y="177"/>
                      <a:pt x="45" y="177"/>
                      <a:pt x="45" y="177"/>
                    </a:cubicBezTo>
                    <a:cubicBezTo>
                      <a:pt x="45" y="178"/>
                      <a:pt x="45" y="178"/>
                      <a:pt x="45" y="178"/>
                    </a:cubicBezTo>
                    <a:cubicBezTo>
                      <a:pt x="45" y="178"/>
                      <a:pt x="45" y="178"/>
                      <a:pt x="45" y="178"/>
                    </a:cubicBezTo>
                    <a:cubicBezTo>
                      <a:pt x="45" y="178"/>
                      <a:pt x="45" y="178"/>
                      <a:pt x="45" y="178"/>
                    </a:cubicBezTo>
                    <a:cubicBezTo>
                      <a:pt x="45" y="178"/>
                      <a:pt x="45" y="178"/>
                      <a:pt x="45" y="178"/>
                    </a:cubicBezTo>
                    <a:cubicBezTo>
                      <a:pt x="45" y="178"/>
                      <a:pt x="45" y="178"/>
                      <a:pt x="45" y="178"/>
                    </a:cubicBezTo>
                    <a:cubicBezTo>
                      <a:pt x="45" y="178"/>
                      <a:pt x="45" y="178"/>
                      <a:pt x="45" y="178"/>
                    </a:cubicBezTo>
                    <a:cubicBezTo>
                      <a:pt x="45" y="178"/>
                      <a:pt x="45" y="178"/>
                      <a:pt x="45" y="178"/>
                    </a:cubicBezTo>
                    <a:cubicBezTo>
                      <a:pt x="45" y="178"/>
                      <a:pt x="46" y="178"/>
                      <a:pt x="46" y="178"/>
                    </a:cubicBezTo>
                    <a:cubicBezTo>
                      <a:pt x="46" y="178"/>
                      <a:pt x="46" y="178"/>
                      <a:pt x="46" y="178"/>
                    </a:cubicBezTo>
                    <a:cubicBezTo>
                      <a:pt x="46" y="178"/>
                      <a:pt x="46" y="178"/>
                      <a:pt x="46" y="178"/>
                    </a:cubicBezTo>
                    <a:cubicBezTo>
                      <a:pt x="46" y="178"/>
                      <a:pt x="46" y="178"/>
                      <a:pt x="46" y="179"/>
                    </a:cubicBezTo>
                    <a:cubicBezTo>
                      <a:pt x="46" y="179"/>
                      <a:pt x="46" y="179"/>
                      <a:pt x="46" y="179"/>
                    </a:cubicBezTo>
                    <a:cubicBezTo>
                      <a:pt x="46" y="179"/>
                      <a:pt x="46" y="179"/>
                      <a:pt x="46" y="179"/>
                    </a:cubicBezTo>
                    <a:cubicBezTo>
                      <a:pt x="46" y="179"/>
                      <a:pt x="46" y="179"/>
                      <a:pt x="46" y="179"/>
                    </a:cubicBezTo>
                    <a:cubicBezTo>
                      <a:pt x="46" y="179"/>
                      <a:pt x="46" y="179"/>
                      <a:pt x="46" y="180"/>
                    </a:cubicBezTo>
                    <a:cubicBezTo>
                      <a:pt x="46" y="180"/>
                      <a:pt x="46" y="180"/>
                      <a:pt x="46" y="180"/>
                    </a:cubicBezTo>
                    <a:cubicBezTo>
                      <a:pt x="46" y="180"/>
                      <a:pt x="46" y="180"/>
                      <a:pt x="46" y="180"/>
                    </a:cubicBezTo>
                    <a:cubicBezTo>
                      <a:pt x="46" y="180"/>
                      <a:pt x="46" y="180"/>
                      <a:pt x="46" y="180"/>
                    </a:cubicBezTo>
                    <a:cubicBezTo>
                      <a:pt x="47" y="180"/>
                      <a:pt x="47" y="180"/>
                      <a:pt x="47" y="180"/>
                    </a:cubicBezTo>
                    <a:cubicBezTo>
                      <a:pt x="47" y="180"/>
                      <a:pt x="47" y="180"/>
                      <a:pt x="47" y="180"/>
                    </a:cubicBezTo>
                    <a:cubicBezTo>
                      <a:pt x="47" y="180"/>
                      <a:pt x="47" y="180"/>
                      <a:pt x="47" y="180"/>
                    </a:cubicBezTo>
                    <a:cubicBezTo>
                      <a:pt x="47" y="180"/>
                      <a:pt x="47" y="180"/>
                      <a:pt x="47" y="180"/>
                    </a:cubicBezTo>
                    <a:cubicBezTo>
                      <a:pt x="47" y="180"/>
                      <a:pt x="47" y="180"/>
                      <a:pt x="47" y="180"/>
                    </a:cubicBezTo>
                    <a:cubicBezTo>
                      <a:pt x="47" y="180"/>
                      <a:pt x="47" y="180"/>
                      <a:pt x="47" y="181"/>
                    </a:cubicBezTo>
                    <a:cubicBezTo>
                      <a:pt x="47" y="181"/>
                      <a:pt x="47" y="181"/>
                      <a:pt x="47" y="181"/>
                    </a:cubicBezTo>
                    <a:cubicBezTo>
                      <a:pt x="47" y="181"/>
                      <a:pt x="47" y="181"/>
                      <a:pt x="47" y="181"/>
                    </a:cubicBezTo>
                    <a:cubicBezTo>
                      <a:pt x="47" y="181"/>
                      <a:pt x="47" y="181"/>
                      <a:pt x="47" y="181"/>
                    </a:cubicBezTo>
                    <a:cubicBezTo>
                      <a:pt x="47" y="181"/>
                      <a:pt x="47" y="181"/>
                      <a:pt x="47" y="181"/>
                    </a:cubicBezTo>
                    <a:cubicBezTo>
                      <a:pt x="47" y="181"/>
                      <a:pt x="47" y="181"/>
                      <a:pt x="47" y="182"/>
                    </a:cubicBezTo>
                    <a:cubicBezTo>
                      <a:pt x="47" y="182"/>
                      <a:pt x="47" y="182"/>
                      <a:pt x="47" y="182"/>
                    </a:cubicBezTo>
                    <a:cubicBezTo>
                      <a:pt x="46" y="182"/>
                      <a:pt x="46" y="182"/>
                      <a:pt x="46" y="182"/>
                    </a:cubicBezTo>
                    <a:cubicBezTo>
                      <a:pt x="46" y="182"/>
                      <a:pt x="46" y="182"/>
                      <a:pt x="47" y="182"/>
                    </a:cubicBezTo>
                    <a:cubicBezTo>
                      <a:pt x="47" y="182"/>
                      <a:pt x="47" y="182"/>
                      <a:pt x="47" y="182"/>
                    </a:cubicBezTo>
                    <a:cubicBezTo>
                      <a:pt x="47" y="182"/>
                      <a:pt x="47" y="182"/>
                      <a:pt x="47" y="182"/>
                    </a:cubicBezTo>
                    <a:cubicBezTo>
                      <a:pt x="47" y="182"/>
                      <a:pt x="47" y="182"/>
                      <a:pt x="47" y="182"/>
                    </a:cubicBezTo>
                    <a:cubicBezTo>
                      <a:pt x="47" y="182"/>
                      <a:pt x="47" y="182"/>
                      <a:pt x="47" y="182"/>
                    </a:cubicBezTo>
                    <a:cubicBezTo>
                      <a:pt x="47" y="182"/>
                      <a:pt x="47" y="182"/>
                      <a:pt x="47" y="182"/>
                    </a:cubicBezTo>
                    <a:cubicBezTo>
                      <a:pt x="47" y="182"/>
                      <a:pt x="47" y="182"/>
                      <a:pt x="47" y="182"/>
                    </a:cubicBezTo>
                    <a:cubicBezTo>
                      <a:pt x="47" y="182"/>
                      <a:pt x="47" y="182"/>
                      <a:pt x="47" y="182"/>
                    </a:cubicBezTo>
                    <a:cubicBezTo>
                      <a:pt x="47" y="182"/>
                      <a:pt x="47" y="182"/>
                      <a:pt x="47" y="182"/>
                    </a:cubicBezTo>
                    <a:cubicBezTo>
                      <a:pt x="47" y="182"/>
                      <a:pt x="47" y="182"/>
                      <a:pt x="47" y="182"/>
                    </a:cubicBezTo>
                    <a:cubicBezTo>
                      <a:pt x="47" y="182"/>
                      <a:pt x="47" y="182"/>
                      <a:pt x="47" y="182"/>
                    </a:cubicBezTo>
                    <a:cubicBezTo>
                      <a:pt x="47" y="182"/>
                      <a:pt x="47" y="182"/>
                      <a:pt x="47" y="182"/>
                    </a:cubicBezTo>
                    <a:cubicBezTo>
                      <a:pt x="47" y="182"/>
                      <a:pt x="47" y="182"/>
                      <a:pt x="47" y="182"/>
                    </a:cubicBezTo>
                    <a:cubicBezTo>
                      <a:pt x="47" y="182"/>
                      <a:pt x="47" y="182"/>
                      <a:pt x="47" y="182"/>
                    </a:cubicBezTo>
                    <a:cubicBezTo>
                      <a:pt x="47" y="182"/>
                      <a:pt x="47" y="183"/>
                      <a:pt x="47" y="183"/>
                    </a:cubicBezTo>
                    <a:cubicBezTo>
                      <a:pt x="47" y="183"/>
                      <a:pt x="47" y="183"/>
                      <a:pt x="47" y="183"/>
                    </a:cubicBezTo>
                    <a:cubicBezTo>
                      <a:pt x="47" y="183"/>
                      <a:pt x="47" y="183"/>
                      <a:pt x="47" y="183"/>
                    </a:cubicBezTo>
                    <a:cubicBezTo>
                      <a:pt x="47" y="184"/>
                      <a:pt x="47" y="184"/>
                      <a:pt x="47" y="184"/>
                    </a:cubicBezTo>
                    <a:cubicBezTo>
                      <a:pt x="47" y="184"/>
                      <a:pt x="47" y="184"/>
                      <a:pt x="47" y="184"/>
                    </a:cubicBezTo>
                    <a:cubicBezTo>
                      <a:pt x="47" y="184"/>
                      <a:pt x="47" y="184"/>
                      <a:pt x="47" y="184"/>
                    </a:cubicBezTo>
                    <a:cubicBezTo>
                      <a:pt x="47" y="184"/>
                      <a:pt x="47" y="184"/>
                      <a:pt x="48" y="184"/>
                    </a:cubicBezTo>
                    <a:cubicBezTo>
                      <a:pt x="48" y="184"/>
                      <a:pt x="48" y="184"/>
                      <a:pt x="48" y="184"/>
                    </a:cubicBezTo>
                    <a:cubicBezTo>
                      <a:pt x="48" y="184"/>
                      <a:pt x="48" y="184"/>
                      <a:pt x="48" y="184"/>
                    </a:cubicBezTo>
                    <a:cubicBezTo>
                      <a:pt x="48" y="184"/>
                      <a:pt x="48" y="184"/>
                      <a:pt x="48" y="184"/>
                    </a:cubicBezTo>
                    <a:cubicBezTo>
                      <a:pt x="48" y="184"/>
                      <a:pt x="48" y="184"/>
                      <a:pt x="48" y="184"/>
                    </a:cubicBezTo>
                    <a:cubicBezTo>
                      <a:pt x="48" y="184"/>
                      <a:pt x="48" y="184"/>
                      <a:pt x="48" y="184"/>
                    </a:cubicBezTo>
                    <a:cubicBezTo>
                      <a:pt x="48" y="184"/>
                      <a:pt x="48" y="184"/>
                      <a:pt x="48" y="184"/>
                    </a:cubicBezTo>
                    <a:cubicBezTo>
                      <a:pt x="48" y="184"/>
                      <a:pt x="48" y="184"/>
                      <a:pt x="48" y="184"/>
                    </a:cubicBezTo>
                    <a:cubicBezTo>
                      <a:pt x="48" y="184"/>
                      <a:pt x="48" y="184"/>
                      <a:pt x="48" y="184"/>
                    </a:cubicBezTo>
                    <a:cubicBezTo>
                      <a:pt x="48" y="184"/>
                      <a:pt x="48" y="184"/>
                      <a:pt x="48" y="184"/>
                    </a:cubicBezTo>
                    <a:cubicBezTo>
                      <a:pt x="48" y="184"/>
                      <a:pt x="48" y="184"/>
                      <a:pt x="48" y="184"/>
                    </a:cubicBezTo>
                    <a:cubicBezTo>
                      <a:pt x="48" y="184"/>
                      <a:pt x="48" y="184"/>
                      <a:pt x="48" y="184"/>
                    </a:cubicBezTo>
                    <a:cubicBezTo>
                      <a:pt x="48" y="185"/>
                      <a:pt x="48" y="185"/>
                      <a:pt x="48" y="185"/>
                    </a:cubicBezTo>
                    <a:cubicBezTo>
                      <a:pt x="48" y="185"/>
                      <a:pt x="49" y="185"/>
                      <a:pt x="49" y="185"/>
                    </a:cubicBezTo>
                    <a:cubicBezTo>
                      <a:pt x="49" y="185"/>
                      <a:pt x="49" y="185"/>
                      <a:pt x="49" y="185"/>
                    </a:cubicBezTo>
                    <a:cubicBezTo>
                      <a:pt x="49" y="185"/>
                      <a:pt x="49" y="185"/>
                      <a:pt x="49" y="185"/>
                    </a:cubicBezTo>
                    <a:cubicBezTo>
                      <a:pt x="49" y="185"/>
                      <a:pt x="49" y="185"/>
                      <a:pt x="49" y="185"/>
                    </a:cubicBezTo>
                    <a:cubicBezTo>
                      <a:pt x="49" y="185"/>
                      <a:pt x="49" y="185"/>
                      <a:pt x="49" y="185"/>
                    </a:cubicBezTo>
                    <a:cubicBezTo>
                      <a:pt x="49" y="185"/>
                      <a:pt x="49" y="185"/>
                      <a:pt x="49" y="185"/>
                    </a:cubicBezTo>
                    <a:cubicBezTo>
                      <a:pt x="49" y="185"/>
                      <a:pt x="49" y="185"/>
                      <a:pt x="49" y="185"/>
                    </a:cubicBezTo>
                    <a:cubicBezTo>
                      <a:pt x="49" y="185"/>
                      <a:pt x="49" y="185"/>
                      <a:pt x="49" y="185"/>
                    </a:cubicBezTo>
                    <a:cubicBezTo>
                      <a:pt x="49" y="185"/>
                      <a:pt x="50" y="185"/>
                      <a:pt x="50" y="185"/>
                    </a:cubicBezTo>
                    <a:cubicBezTo>
                      <a:pt x="50" y="185"/>
                      <a:pt x="50" y="185"/>
                      <a:pt x="50" y="185"/>
                    </a:cubicBezTo>
                    <a:cubicBezTo>
                      <a:pt x="50" y="185"/>
                      <a:pt x="50" y="185"/>
                      <a:pt x="50" y="184"/>
                    </a:cubicBezTo>
                    <a:cubicBezTo>
                      <a:pt x="50" y="184"/>
                      <a:pt x="50" y="184"/>
                      <a:pt x="50" y="184"/>
                    </a:cubicBezTo>
                    <a:cubicBezTo>
                      <a:pt x="50" y="184"/>
                      <a:pt x="50" y="184"/>
                      <a:pt x="50" y="184"/>
                    </a:cubicBezTo>
                    <a:cubicBezTo>
                      <a:pt x="50" y="184"/>
                      <a:pt x="50" y="184"/>
                      <a:pt x="50" y="184"/>
                    </a:cubicBezTo>
                    <a:cubicBezTo>
                      <a:pt x="50" y="184"/>
                      <a:pt x="50" y="184"/>
                      <a:pt x="51" y="184"/>
                    </a:cubicBezTo>
                    <a:cubicBezTo>
                      <a:pt x="51" y="184"/>
                      <a:pt x="51" y="184"/>
                      <a:pt x="51" y="184"/>
                    </a:cubicBezTo>
                    <a:cubicBezTo>
                      <a:pt x="51" y="184"/>
                      <a:pt x="51" y="184"/>
                      <a:pt x="51" y="184"/>
                    </a:cubicBezTo>
                    <a:cubicBezTo>
                      <a:pt x="51" y="184"/>
                      <a:pt x="51" y="184"/>
                      <a:pt x="51" y="184"/>
                    </a:cubicBezTo>
                    <a:cubicBezTo>
                      <a:pt x="51" y="184"/>
                      <a:pt x="52" y="184"/>
                      <a:pt x="52" y="184"/>
                    </a:cubicBezTo>
                    <a:cubicBezTo>
                      <a:pt x="52" y="184"/>
                      <a:pt x="52" y="184"/>
                      <a:pt x="52" y="184"/>
                    </a:cubicBezTo>
                    <a:cubicBezTo>
                      <a:pt x="52" y="184"/>
                      <a:pt x="52" y="184"/>
                      <a:pt x="52" y="184"/>
                    </a:cubicBezTo>
                    <a:cubicBezTo>
                      <a:pt x="52" y="184"/>
                      <a:pt x="52" y="184"/>
                      <a:pt x="52" y="184"/>
                    </a:cubicBezTo>
                    <a:cubicBezTo>
                      <a:pt x="52" y="184"/>
                      <a:pt x="52" y="184"/>
                      <a:pt x="52" y="184"/>
                    </a:cubicBezTo>
                    <a:cubicBezTo>
                      <a:pt x="52" y="184"/>
                      <a:pt x="52" y="184"/>
                      <a:pt x="53" y="184"/>
                    </a:cubicBezTo>
                    <a:cubicBezTo>
                      <a:pt x="53" y="184"/>
                      <a:pt x="53" y="184"/>
                      <a:pt x="53" y="184"/>
                    </a:cubicBezTo>
                    <a:cubicBezTo>
                      <a:pt x="53" y="184"/>
                      <a:pt x="53" y="184"/>
                      <a:pt x="53" y="184"/>
                    </a:cubicBezTo>
                    <a:cubicBezTo>
                      <a:pt x="53" y="184"/>
                      <a:pt x="53" y="184"/>
                      <a:pt x="53" y="184"/>
                    </a:cubicBezTo>
                    <a:cubicBezTo>
                      <a:pt x="53" y="184"/>
                      <a:pt x="53" y="184"/>
                      <a:pt x="53" y="184"/>
                    </a:cubicBezTo>
                    <a:cubicBezTo>
                      <a:pt x="53" y="184"/>
                      <a:pt x="53" y="184"/>
                      <a:pt x="53" y="184"/>
                    </a:cubicBezTo>
                    <a:cubicBezTo>
                      <a:pt x="53" y="184"/>
                      <a:pt x="53" y="184"/>
                      <a:pt x="53" y="184"/>
                    </a:cubicBezTo>
                    <a:cubicBezTo>
                      <a:pt x="53" y="184"/>
                      <a:pt x="53" y="184"/>
                      <a:pt x="54" y="184"/>
                    </a:cubicBezTo>
                    <a:cubicBezTo>
                      <a:pt x="54" y="184"/>
                      <a:pt x="54" y="184"/>
                      <a:pt x="54" y="184"/>
                    </a:cubicBezTo>
                    <a:cubicBezTo>
                      <a:pt x="54" y="184"/>
                      <a:pt x="54" y="184"/>
                      <a:pt x="54" y="184"/>
                    </a:cubicBezTo>
                    <a:cubicBezTo>
                      <a:pt x="54" y="184"/>
                      <a:pt x="54" y="184"/>
                      <a:pt x="54" y="184"/>
                    </a:cubicBezTo>
                    <a:cubicBezTo>
                      <a:pt x="54" y="184"/>
                      <a:pt x="54" y="184"/>
                      <a:pt x="54" y="184"/>
                    </a:cubicBezTo>
                    <a:cubicBezTo>
                      <a:pt x="54" y="184"/>
                      <a:pt x="54" y="184"/>
                      <a:pt x="54" y="184"/>
                    </a:cubicBezTo>
                    <a:cubicBezTo>
                      <a:pt x="54" y="184"/>
                      <a:pt x="54" y="184"/>
                      <a:pt x="54" y="184"/>
                    </a:cubicBezTo>
                    <a:cubicBezTo>
                      <a:pt x="54" y="184"/>
                      <a:pt x="54" y="184"/>
                      <a:pt x="54" y="184"/>
                    </a:cubicBezTo>
                    <a:cubicBezTo>
                      <a:pt x="55" y="184"/>
                      <a:pt x="55" y="184"/>
                      <a:pt x="55" y="183"/>
                    </a:cubicBezTo>
                    <a:cubicBezTo>
                      <a:pt x="55" y="183"/>
                      <a:pt x="55" y="184"/>
                      <a:pt x="56" y="184"/>
                    </a:cubicBezTo>
                    <a:cubicBezTo>
                      <a:pt x="56" y="184"/>
                      <a:pt x="56" y="184"/>
                      <a:pt x="56" y="184"/>
                    </a:cubicBezTo>
                    <a:cubicBezTo>
                      <a:pt x="56" y="184"/>
                      <a:pt x="56" y="184"/>
                      <a:pt x="56" y="184"/>
                    </a:cubicBezTo>
                    <a:cubicBezTo>
                      <a:pt x="56" y="184"/>
                      <a:pt x="56" y="184"/>
                      <a:pt x="56" y="184"/>
                    </a:cubicBezTo>
                    <a:cubicBezTo>
                      <a:pt x="56" y="184"/>
                      <a:pt x="56" y="183"/>
                      <a:pt x="56" y="183"/>
                    </a:cubicBezTo>
                    <a:cubicBezTo>
                      <a:pt x="56" y="183"/>
                      <a:pt x="56" y="183"/>
                      <a:pt x="56" y="183"/>
                    </a:cubicBezTo>
                    <a:cubicBezTo>
                      <a:pt x="56" y="183"/>
                      <a:pt x="56" y="183"/>
                      <a:pt x="56" y="183"/>
                    </a:cubicBezTo>
                    <a:cubicBezTo>
                      <a:pt x="56" y="183"/>
                      <a:pt x="57" y="183"/>
                      <a:pt x="57" y="183"/>
                    </a:cubicBezTo>
                    <a:cubicBezTo>
                      <a:pt x="57" y="183"/>
                      <a:pt x="57" y="183"/>
                      <a:pt x="57" y="183"/>
                    </a:cubicBezTo>
                    <a:cubicBezTo>
                      <a:pt x="57" y="183"/>
                      <a:pt x="57" y="183"/>
                      <a:pt x="57" y="183"/>
                    </a:cubicBezTo>
                    <a:cubicBezTo>
                      <a:pt x="57" y="183"/>
                      <a:pt x="57" y="183"/>
                      <a:pt x="58" y="183"/>
                    </a:cubicBezTo>
                    <a:cubicBezTo>
                      <a:pt x="58" y="183"/>
                      <a:pt x="58" y="183"/>
                      <a:pt x="58" y="183"/>
                    </a:cubicBezTo>
                    <a:cubicBezTo>
                      <a:pt x="58" y="183"/>
                      <a:pt x="58" y="183"/>
                      <a:pt x="58" y="182"/>
                    </a:cubicBezTo>
                    <a:cubicBezTo>
                      <a:pt x="58" y="182"/>
                      <a:pt x="58" y="182"/>
                      <a:pt x="58" y="182"/>
                    </a:cubicBezTo>
                    <a:cubicBezTo>
                      <a:pt x="58" y="182"/>
                      <a:pt x="59" y="182"/>
                      <a:pt x="59" y="182"/>
                    </a:cubicBezTo>
                    <a:cubicBezTo>
                      <a:pt x="59" y="182"/>
                      <a:pt x="59" y="182"/>
                      <a:pt x="59" y="182"/>
                    </a:cubicBezTo>
                    <a:cubicBezTo>
                      <a:pt x="59" y="181"/>
                      <a:pt x="59" y="181"/>
                      <a:pt x="59" y="181"/>
                    </a:cubicBezTo>
                    <a:cubicBezTo>
                      <a:pt x="59" y="181"/>
                      <a:pt x="59" y="181"/>
                      <a:pt x="59" y="181"/>
                    </a:cubicBezTo>
                    <a:cubicBezTo>
                      <a:pt x="59" y="181"/>
                      <a:pt x="59" y="181"/>
                      <a:pt x="59" y="181"/>
                    </a:cubicBezTo>
                    <a:cubicBezTo>
                      <a:pt x="60" y="181"/>
                      <a:pt x="60" y="181"/>
                      <a:pt x="60" y="180"/>
                    </a:cubicBezTo>
                    <a:cubicBezTo>
                      <a:pt x="60" y="180"/>
                      <a:pt x="60" y="180"/>
                      <a:pt x="60" y="180"/>
                    </a:cubicBezTo>
                    <a:cubicBezTo>
                      <a:pt x="60" y="180"/>
                      <a:pt x="60" y="180"/>
                      <a:pt x="60" y="180"/>
                    </a:cubicBezTo>
                    <a:cubicBezTo>
                      <a:pt x="60" y="180"/>
                      <a:pt x="60" y="180"/>
                      <a:pt x="60" y="180"/>
                    </a:cubicBezTo>
                    <a:cubicBezTo>
                      <a:pt x="60" y="180"/>
                      <a:pt x="60" y="180"/>
                      <a:pt x="60" y="180"/>
                    </a:cubicBezTo>
                    <a:cubicBezTo>
                      <a:pt x="60" y="180"/>
                      <a:pt x="61" y="180"/>
                      <a:pt x="61" y="179"/>
                    </a:cubicBezTo>
                    <a:cubicBezTo>
                      <a:pt x="61" y="179"/>
                      <a:pt x="61" y="179"/>
                      <a:pt x="61" y="179"/>
                    </a:cubicBezTo>
                    <a:cubicBezTo>
                      <a:pt x="61" y="179"/>
                      <a:pt x="61" y="179"/>
                      <a:pt x="61" y="179"/>
                    </a:cubicBezTo>
                    <a:cubicBezTo>
                      <a:pt x="61" y="179"/>
                      <a:pt x="61" y="179"/>
                      <a:pt x="61" y="179"/>
                    </a:cubicBezTo>
                    <a:cubicBezTo>
                      <a:pt x="61" y="179"/>
                      <a:pt x="61" y="179"/>
                      <a:pt x="61" y="179"/>
                    </a:cubicBezTo>
                    <a:cubicBezTo>
                      <a:pt x="61" y="178"/>
                      <a:pt x="61" y="178"/>
                      <a:pt x="61" y="178"/>
                    </a:cubicBezTo>
                    <a:cubicBezTo>
                      <a:pt x="61" y="178"/>
                      <a:pt x="62" y="178"/>
                      <a:pt x="62" y="178"/>
                    </a:cubicBezTo>
                    <a:cubicBezTo>
                      <a:pt x="62" y="178"/>
                      <a:pt x="62" y="178"/>
                      <a:pt x="62" y="178"/>
                    </a:cubicBezTo>
                    <a:cubicBezTo>
                      <a:pt x="62" y="178"/>
                      <a:pt x="62" y="177"/>
                      <a:pt x="62" y="177"/>
                    </a:cubicBezTo>
                    <a:cubicBezTo>
                      <a:pt x="62" y="177"/>
                      <a:pt x="62" y="177"/>
                      <a:pt x="62" y="177"/>
                    </a:cubicBezTo>
                    <a:cubicBezTo>
                      <a:pt x="62" y="177"/>
                      <a:pt x="62" y="177"/>
                      <a:pt x="62" y="177"/>
                    </a:cubicBezTo>
                    <a:cubicBezTo>
                      <a:pt x="62" y="176"/>
                      <a:pt x="62" y="176"/>
                      <a:pt x="63" y="176"/>
                    </a:cubicBezTo>
                    <a:cubicBezTo>
                      <a:pt x="63" y="176"/>
                      <a:pt x="63" y="176"/>
                      <a:pt x="63" y="175"/>
                    </a:cubicBezTo>
                    <a:cubicBezTo>
                      <a:pt x="63" y="175"/>
                      <a:pt x="63" y="175"/>
                      <a:pt x="63" y="175"/>
                    </a:cubicBezTo>
                    <a:cubicBezTo>
                      <a:pt x="63" y="175"/>
                      <a:pt x="63" y="175"/>
                      <a:pt x="63" y="174"/>
                    </a:cubicBezTo>
                    <a:cubicBezTo>
                      <a:pt x="64" y="174"/>
                      <a:pt x="64" y="174"/>
                      <a:pt x="64" y="174"/>
                    </a:cubicBezTo>
                    <a:cubicBezTo>
                      <a:pt x="64" y="174"/>
                      <a:pt x="64" y="173"/>
                      <a:pt x="64" y="173"/>
                    </a:cubicBezTo>
                    <a:cubicBezTo>
                      <a:pt x="64" y="173"/>
                      <a:pt x="64" y="173"/>
                      <a:pt x="64" y="173"/>
                    </a:cubicBezTo>
                    <a:cubicBezTo>
                      <a:pt x="64" y="173"/>
                      <a:pt x="64" y="173"/>
                      <a:pt x="64" y="173"/>
                    </a:cubicBezTo>
                    <a:cubicBezTo>
                      <a:pt x="64" y="173"/>
                      <a:pt x="64" y="172"/>
                      <a:pt x="64" y="172"/>
                    </a:cubicBezTo>
                    <a:cubicBezTo>
                      <a:pt x="64" y="172"/>
                      <a:pt x="64" y="172"/>
                      <a:pt x="64" y="172"/>
                    </a:cubicBezTo>
                    <a:cubicBezTo>
                      <a:pt x="64" y="172"/>
                      <a:pt x="64" y="172"/>
                      <a:pt x="64" y="172"/>
                    </a:cubicBezTo>
                    <a:cubicBezTo>
                      <a:pt x="64" y="172"/>
                      <a:pt x="64" y="172"/>
                      <a:pt x="64" y="172"/>
                    </a:cubicBezTo>
                    <a:cubicBezTo>
                      <a:pt x="64" y="172"/>
                      <a:pt x="64" y="172"/>
                      <a:pt x="64" y="172"/>
                    </a:cubicBezTo>
                    <a:cubicBezTo>
                      <a:pt x="64" y="171"/>
                      <a:pt x="64" y="171"/>
                      <a:pt x="64" y="171"/>
                    </a:cubicBezTo>
                    <a:cubicBezTo>
                      <a:pt x="64" y="171"/>
                      <a:pt x="64" y="171"/>
                      <a:pt x="64" y="171"/>
                    </a:cubicBezTo>
                    <a:cubicBezTo>
                      <a:pt x="64" y="171"/>
                      <a:pt x="64" y="171"/>
                      <a:pt x="64" y="171"/>
                    </a:cubicBezTo>
                    <a:cubicBezTo>
                      <a:pt x="64" y="171"/>
                      <a:pt x="64" y="171"/>
                      <a:pt x="64" y="171"/>
                    </a:cubicBezTo>
                    <a:cubicBezTo>
                      <a:pt x="64" y="170"/>
                      <a:pt x="64" y="170"/>
                      <a:pt x="64" y="170"/>
                    </a:cubicBezTo>
                    <a:cubicBezTo>
                      <a:pt x="64" y="170"/>
                      <a:pt x="65" y="170"/>
                      <a:pt x="65" y="170"/>
                    </a:cubicBezTo>
                    <a:cubicBezTo>
                      <a:pt x="65" y="170"/>
                      <a:pt x="65" y="170"/>
                      <a:pt x="65" y="169"/>
                    </a:cubicBezTo>
                    <a:cubicBezTo>
                      <a:pt x="65" y="169"/>
                      <a:pt x="65" y="169"/>
                      <a:pt x="66" y="169"/>
                    </a:cubicBezTo>
                    <a:cubicBezTo>
                      <a:pt x="66" y="169"/>
                      <a:pt x="66" y="169"/>
                      <a:pt x="66" y="169"/>
                    </a:cubicBezTo>
                    <a:cubicBezTo>
                      <a:pt x="67" y="169"/>
                      <a:pt x="67" y="168"/>
                      <a:pt x="67" y="168"/>
                    </a:cubicBezTo>
                    <a:cubicBezTo>
                      <a:pt x="67" y="168"/>
                      <a:pt x="67" y="167"/>
                      <a:pt x="67" y="167"/>
                    </a:cubicBezTo>
                    <a:cubicBezTo>
                      <a:pt x="67" y="167"/>
                      <a:pt x="67" y="167"/>
                      <a:pt x="67" y="167"/>
                    </a:cubicBezTo>
                    <a:cubicBezTo>
                      <a:pt x="67" y="167"/>
                      <a:pt x="67" y="166"/>
                      <a:pt x="67" y="166"/>
                    </a:cubicBezTo>
                    <a:cubicBezTo>
                      <a:pt x="67" y="166"/>
                      <a:pt x="67" y="166"/>
                      <a:pt x="67" y="166"/>
                    </a:cubicBezTo>
                    <a:cubicBezTo>
                      <a:pt x="67" y="166"/>
                      <a:pt x="67" y="166"/>
                      <a:pt x="67" y="166"/>
                    </a:cubicBezTo>
                    <a:cubicBezTo>
                      <a:pt x="67" y="166"/>
                      <a:pt x="67" y="166"/>
                      <a:pt x="67" y="166"/>
                    </a:cubicBezTo>
                    <a:cubicBezTo>
                      <a:pt x="67" y="166"/>
                      <a:pt x="67" y="165"/>
                      <a:pt x="67" y="165"/>
                    </a:cubicBezTo>
                    <a:cubicBezTo>
                      <a:pt x="67" y="165"/>
                      <a:pt x="67" y="165"/>
                      <a:pt x="67" y="165"/>
                    </a:cubicBezTo>
                    <a:cubicBezTo>
                      <a:pt x="67" y="165"/>
                      <a:pt x="67" y="165"/>
                      <a:pt x="67" y="165"/>
                    </a:cubicBezTo>
                    <a:cubicBezTo>
                      <a:pt x="67" y="165"/>
                      <a:pt x="67" y="165"/>
                      <a:pt x="67" y="165"/>
                    </a:cubicBezTo>
                    <a:cubicBezTo>
                      <a:pt x="67" y="165"/>
                      <a:pt x="67" y="165"/>
                      <a:pt x="67" y="165"/>
                    </a:cubicBezTo>
                    <a:cubicBezTo>
                      <a:pt x="67" y="165"/>
                      <a:pt x="67" y="165"/>
                      <a:pt x="67" y="165"/>
                    </a:cubicBezTo>
                    <a:cubicBezTo>
                      <a:pt x="67" y="165"/>
                      <a:pt x="67" y="165"/>
                      <a:pt x="67" y="165"/>
                    </a:cubicBezTo>
                    <a:cubicBezTo>
                      <a:pt x="67" y="165"/>
                      <a:pt x="67" y="165"/>
                      <a:pt x="67" y="165"/>
                    </a:cubicBezTo>
                    <a:cubicBezTo>
                      <a:pt x="67" y="165"/>
                      <a:pt x="67" y="165"/>
                      <a:pt x="67" y="165"/>
                    </a:cubicBezTo>
                    <a:cubicBezTo>
                      <a:pt x="67" y="165"/>
                      <a:pt x="67" y="165"/>
                      <a:pt x="67" y="165"/>
                    </a:cubicBezTo>
                    <a:cubicBezTo>
                      <a:pt x="67" y="165"/>
                      <a:pt x="67" y="165"/>
                      <a:pt x="67" y="165"/>
                    </a:cubicBezTo>
                    <a:cubicBezTo>
                      <a:pt x="67" y="164"/>
                      <a:pt x="67" y="164"/>
                      <a:pt x="67" y="164"/>
                    </a:cubicBezTo>
                    <a:cubicBezTo>
                      <a:pt x="67" y="164"/>
                      <a:pt x="67" y="164"/>
                      <a:pt x="67" y="164"/>
                    </a:cubicBezTo>
                    <a:cubicBezTo>
                      <a:pt x="67" y="164"/>
                      <a:pt x="67" y="164"/>
                      <a:pt x="67" y="164"/>
                    </a:cubicBezTo>
                    <a:cubicBezTo>
                      <a:pt x="67" y="164"/>
                      <a:pt x="67" y="164"/>
                      <a:pt x="67" y="164"/>
                    </a:cubicBezTo>
                    <a:cubicBezTo>
                      <a:pt x="67" y="163"/>
                      <a:pt x="67" y="163"/>
                      <a:pt x="67" y="163"/>
                    </a:cubicBezTo>
                    <a:cubicBezTo>
                      <a:pt x="67" y="163"/>
                      <a:pt x="67" y="163"/>
                      <a:pt x="66" y="163"/>
                    </a:cubicBezTo>
                    <a:cubicBezTo>
                      <a:pt x="66" y="163"/>
                      <a:pt x="66" y="163"/>
                      <a:pt x="66" y="163"/>
                    </a:cubicBezTo>
                    <a:cubicBezTo>
                      <a:pt x="66" y="163"/>
                      <a:pt x="66" y="163"/>
                      <a:pt x="66" y="163"/>
                    </a:cubicBezTo>
                    <a:cubicBezTo>
                      <a:pt x="66" y="163"/>
                      <a:pt x="66" y="163"/>
                      <a:pt x="66" y="162"/>
                    </a:cubicBezTo>
                    <a:cubicBezTo>
                      <a:pt x="66" y="162"/>
                      <a:pt x="66" y="162"/>
                      <a:pt x="66" y="162"/>
                    </a:cubicBezTo>
                    <a:cubicBezTo>
                      <a:pt x="66" y="162"/>
                      <a:pt x="66" y="162"/>
                      <a:pt x="66" y="162"/>
                    </a:cubicBezTo>
                    <a:cubicBezTo>
                      <a:pt x="66" y="162"/>
                      <a:pt x="66" y="162"/>
                      <a:pt x="66" y="162"/>
                    </a:cubicBezTo>
                    <a:cubicBezTo>
                      <a:pt x="66" y="161"/>
                      <a:pt x="66" y="161"/>
                      <a:pt x="66" y="161"/>
                    </a:cubicBezTo>
                    <a:cubicBezTo>
                      <a:pt x="66" y="161"/>
                      <a:pt x="66" y="161"/>
                      <a:pt x="66" y="161"/>
                    </a:cubicBezTo>
                    <a:cubicBezTo>
                      <a:pt x="66" y="161"/>
                      <a:pt x="66" y="161"/>
                      <a:pt x="66" y="161"/>
                    </a:cubicBezTo>
                    <a:cubicBezTo>
                      <a:pt x="66" y="161"/>
                      <a:pt x="66" y="161"/>
                      <a:pt x="66" y="161"/>
                    </a:cubicBezTo>
                    <a:cubicBezTo>
                      <a:pt x="66" y="161"/>
                      <a:pt x="66" y="161"/>
                      <a:pt x="66" y="161"/>
                    </a:cubicBezTo>
                    <a:cubicBezTo>
                      <a:pt x="66" y="161"/>
                      <a:pt x="66" y="161"/>
                      <a:pt x="66" y="161"/>
                    </a:cubicBezTo>
                    <a:cubicBezTo>
                      <a:pt x="66" y="161"/>
                      <a:pt x="66" y="161"/>
                      <a:pt x="66" y="161"/>
                    </a:cubicBezTo>
                    <a:cubicBezTo>
                      <a:pt x="66" y="161"/>
                      <a:pt x="66" y="161"/>
                      <a:pt x="67" y="161"/>
                    </a:cubicBezTo>
                    <a:cubicBezTo>
                      <a:pt x="67" y="161"/>
                      <a:pt x="67" y="161"/>
                      <a:pt x="67" y="161"/>
                    </a:cubicBezTo>
                    <a:cubicBezTo>
                      <a:pt x="67" y="161"/>
                      <a:pt x="67" y="160"/>
                      <a:pt x="67" y="160"/>
                    </a:cubicBezTo>
                    <a:cubicBezTo>
                      <a:pt x="67" y="160"/>
                      <a:pt x="67" y="160"/>
                      <a:pt x="67" y="160"/>
                    </a:cubicBezTo>
                    <a:cubicBezTo>
                      <a:pt x="67" y="160"/>
                      <a:pt x="67" y="160"/>
                      <a:pt x="67" y="160"/>
                    </a:cubicBezTo>
                    <a:cubicBezTo>
                      <a:pt x="67" y="160"/>
                      <a:pt x="67" y="160"/>
                      <a:pt x="68" y="160"/>
                    </a:cubicBezTo>
                    <a:cubicBezTo>
                      <a:pt x="68" y="160"/>
                      <a:pt x="68" y="160"/>
                      <a:pt x="68" y="160"/>
                    </a:cubicBezTo>
                    <a:cubicBezTo>
                      <a:pt x="68" y="159"/>
                      <a:pt x="68" y="159"/>
                      <a:pt x="68" y="159"/>
                    </a:cubicBezTo>
                    <a:cubicBezTo>
                      <a:pt x="68" y="159"/>
                      <a:pt x="69" y="159"/>
                      <a:pt x="69" y="159"/>
                    </a:cubicBezTo>
                    <a:cubicBezTo>
                      <a:pt x="69" y="158"/>
                      <a:pt x="69" y="158"/>
                      <a:pt x="69" y="158"/>
                    </a:cubicBezTo>
                    <a:cubicBezTo>
                      <a:pt x="69" y="158"/>
                      <a:pt x="69" y="158"/>
                      <a:pt x="69" y="158"/>
                    </a:cubicBezTo>
                    <a:cubicBezTo>
                      <a:pt x="69" y="158"/>
                      <a:pt x="69" y="158"/>
                      <a:pt x="69" y="158"/>
                    </a:cubicBezTo>
                    <a:cubicBezTo>
                      <a:pt x="70" y="158"/>
                      <a:pt x="70" y="157"/>
                      <a:pt x="70" y="157"/>
                    </a:cubicBezTo>
                    <a:cubicBezTo>
                      <a:pt x="71" y="157"/>
                      <a:pt x="71" y="157"/>
                      <a:pt x="71" y="157"/>
                    </a:cubicBezTo>
                    <a:cubicBezTo>
                      <a:pt x="71" y="157"/>
                      <a:pt x="71" y="157"/>
                      <a:pt x="71" y="157"/>
                    </a:cubicBezTo>
                    <a:cubicBezTo>
                      <a:pt x="71" y="157"/>
                      <a:pt x="71" y="157"/>
                      <a:pt x="71" y="157"/>
                    </a:cubicBezTo>
                    <a:cubicBezTo>
                      <a:pt x="71" y="157"/>
                      <a:pt x="71" y="157"/>
                      <a:pt x="71" y="157"/>
                    </a:cubicBezTo>
                    <a:cubicBezTo>
                      <a:pt x="71" y="157"/>
                      <a:pt x="71" y="157"/>
                      <a:pt x="71" y="157"/>
                    </a:cubicBezTo>
                    <a:cubicBezTo>
                      <a:pt x="72" y="156"/>
                      <a:pt x="72" y="156"/>
                      <a:pt x="72" y="156"/>
                    </a:cubicBezTo>
                    <a:cubicBezTo>
                      <a:pt x="72" y="156"/>
                      <a:pt x="72" y="156"/>
                      <a:pt x="72" y="156"/>
                    </a:cubicBezTo>
                    <a:cubicBezTo>
                      <a:pt x="72" y="156"/>
                      <a:pt x="72" y="156"/>
                      <a:pt x="72" y="155"/>
                    </a:cubicBezTo>
                    <a:cubicBezTo>
                      <a:pt x="72" y="155"/>
                      <a:pt x="72" y="155"/>
                      <a:pt x="72" y="155"/>
                    </a:cubicBezTo>
                    <a:cubicBezTo>
                      <a:pt x="73" y="155"/>
                      <a:pt x="73" y="155"/>
                      <a:pt x="73" y="155"/>
                    </a:cubicBezTo>
                    <a:cubicBezTo>
                      <a:pt x="73" y="155"/>
                      <a:pt x="73" y="155"/>
                      <a:pt x="73" y="155"/>
                    </a:cubicBezTo>
                    <a:cubicBezTo>
                      <a:pt x="73" y="154"/>
                      <a:pt x="73" y="154"/>
                      <a:pt x="73" y="154"/>
                    </a:cubicBezTo>
                    <a:cubicBezTo>
                      <a:pt x="73" y="154"/>
                      <a:pt x="73" y="154"/>
                      <a:pt x="73" y="153"/>
                    </a:cubicBezTo>
                    <a:cubicBezTo>
                      <a:pt x="73" y="153"/>
                      <a:pt x="74" y="153"/>
                      <a:pt x="74" y="153"/>
                    </a:cubicBezTo>
                    <a:cubicBezTo>
                      <a:pt x="74" y="153"/>
                      <a:pt x="73" y="153"/>
                      <a:pt x="73" y="153"/>
                    </a:cubicBezTo>
                    <a:cubicBezTo>
                      <a:pt x="73" y="153"/>
                      <a:pt x="73" y="153"/>
                      <a:pt x="73" y="153"/>
                    </a:cubicBezTo>
                    <a:cubicBezTo>
                      <a:pt x="73" y="153"/>
                      <a:pt x="73" y="152"/>
                      <a:pt x="73" y="152"/>
                    </a:cubicBezTo>
                    <a:cubicBezTo>
                      <a:pt x="73" y="152"/>
                      <a:pt x="73" y="152"/>
                      <a:pt x="73" y="152"/>
                    </a:cubicBezTo>
                    <a:cubicBezTo>
                      <a:pt x="73" y="152"/>
                      <a:pt x="73" y="151"/>
                      <a:pt x="73" y="151"/>
                    </a:cubicBezTo>
                    <a:cubicBezTo>
                      <a:pt x="73" y="151"/>
                      <a:pt x="73" y="151"/>
                      <a:pt x="73" y="151"/>
                    </a:cubicBezTo>
                    <a:cubicBezTo>
                      <a:pt x="73" y="150"/>
                      <a:pt x="73" y="150"/>
                      <a:pt x="73" y="150"/>
                    </a:cubicBezTo>
                    <a:cubicBezTo>
                      <a:pt x="73" y="150"/>
                      <a:pt x="73" y="150"/>
                      <a:pt x="73" y="150"/>
                    </a:cubicBezTo>
                    <a:cubicBezTo>
                      <a:pt x="73" y="150"/>
                      <a:pt x="73" y="150"/>
                      <a:pt x="73" y="150"/>
                    </a:cubicBezTo>
                    <a:cubicBezTo>
                      <a:pt x="73" y="150"/>
                      <a:pt x="73" y="149"/>
                      <a:pt x="73" y="149"/>
                    </a:cubicBezTo>
                    <a:cubicBezTo>
                      <a:pt x="73" y="149"/>
                      <a:pt x="73" y="149"/>
                      <a:pt x="73" y="149"/>
                    </a:cubicBezTo>
                    <a:cubicBezTo>
                      <a:pt x="73" y="149"/>
                      <a:pt x="73" y="149"/>
                      <a:pt x="73" y="149"/>
                    </a:cubicBezTo>
                    <a:cubicBezTo>
                      <a:pt x="73" y="149"/>
                      <a:pt x="73" y="149"/>
                      <a:pt x="73" y="148"/>
                    </a:cubicBezTo>
                    <a:cubicBezTo>
                      <a:pt x="73" y="148"/>
                      <a:pt x="73" y="148"/>
                      <a:pt x="73" y="148"/>
                    </a:cubicBezTo>
                    <a:cubicBezTo>
                      <a:pt x="73" y="148"/>
                      <a:pt x="73" y="148"/>
                      <a:pt x="73" y="148"/>
                    </a:cubicBezTo>
                    <a:cubicBezTo>
                      <a:pt x="73" y="148"/>
                      <a:pt x="73" y="148"/>
                      <a:pt x="73" y="148"/>
                    </a:cubicBezTo>
                    <a:cubicBezTo>
                      <a:pt x="73" y="148"/>
                      <a:pt x="73" y="148"/>
                      <a:pt x="73" y="148"/>
                    </a:cubicBezTo>
                    <a:cubicBezTo>
                      <a:pt x="73" y="148"/>
                      <a:pt x="73" y="148"/>
                      <a:pt x="73" y="148"/>
                    </a:cubicBezTo>
                    <a:cubicBezTo>
                      <a:pt x="73" y="148"/>
                      <a:pt x="73" y="148"/>
                      <a:pt x="73" y="148"/>
                    </a:cubicBezTo>
                    <a:cubicBezTo>
                      <a:pt x="73" y="148"/>
                      <a:pt x="73" y="148"/>
                      <a:pt x="73" y="148"/>
                    </a:cubicBezTo>
                    <a:cubicBezTo>
                      <a:pt x="73" y="148"/>
                      <a:pt x="73" y="148"/>
                      <a:pt x="73" y="147"/>
                    </a:cubicBezTo>
                    <a:cubicBezTo>
                      <a:pt x="73" y="147"/>
                      <a:pt x="73" y="147"/>
                      <a:pt x="73" y="147"/>
                    </a:cubicBezTo>
                    <a:cubicBezTo>
                      <a:pt x="73" y="147"/>
                      <a:pt x="73" y="147"/>
                      <a:pt x="73" y="147"/>
                    </a:cubicBezTo>
                    <a:cubicBezTo>
                      <a:pt x="73" y="147"/>
                      <a:pt x="73" y="147"/>
                      <a:pt x="73" y="147"/>
                    </a:cubicBezTo>
                    <a:cubicBezTo>
                      <a:pt x="73" y="147"/>
                      <a:pt x="73" y="147"/>
                      <a:pt x="73" y="147"/>
                    </a:cubicBezTo>
                    <a:cubicBezTo>
                      <a:pt x="73" y="147"/>
                      <a:pt x="73" y="147"/>
                      <a:pt x="73" y="147"/>
                    </a:cubicBezTo>
                    <a:cubicBezTo>
                      <a:pt x="73" y="147"/>
                      <a:pt x="73" y="147"/>
                      <a:pt x="73" y="147"/>
                    </a:cubicBezTo>
                    <a:cubicBezTo>
                      <a:pt x="73" y="146"/>
                      <a:pt x="73" y="146"/>
                      <a:pt x="72" y="146"/>
                    </a:cubicBezTo>
                    <a:cubicBezTo>
                      <a:pt x="72" y="146"/>
                      <a:pt x="72" y="146"/>
                      <a:pt x="72" y="146"/>
                    </a:cubicBezTo>
                    <a:cubicBezTo>
                      <a:pt x="72" y="146"/>
                      <a:pt x="72" y="146"/>
                      <a:pt x="72" y="146"/>
                    </a:cubicBezTo>
                    <a:cubicBezTo>
                      <a:pt x="72" y="146"/>
                      <a:pt x="72" y="146"/>
                      <a:pt x="72" y="146"/>
                    </a:cubicBezTo>
                    <a:cubicBezTo>
                      <a:pt x="72" y="145"/>
                      <a:pt x="72" y="145"/>
                      <a:pt x="72" y="145"/>
                    </a:cubicBezTo>
                    <a:cubicBezTo>
                      <a:pt x="72" y="145"/>
                      <a:pt x="72" y="145"/>
                      <a:pt x="72" y="145"/>
                    </a:cubicBezTo>
                    <a:cubicBezTo>
                      <a:pt x="72" y="145"/>
                      <a:pt x="72" y="145"/>
                      <a:pt x="72" y="145"/>
                    </a:cubicBezTo>
                    <a:cubicBezTo>
                      <a:pt x="72" y="145"/>
                      <a:pt x="72" y="145"/>
                      <a:pt x="72" y="145"/>
                    </a:cubicBezTo>
                    <a:cubicBezTo>
                      <a:pt x="72" y="145"/>
                      <a:pt x="72" y="145"/>
                      <a:pt x="72" y="144"/>
                    </a:cubicBezTo>
                    <a:cubicBezTo>
                      <a:pt x="72" y="144"/>
                      <a:pt x="72" y="144"/>
                      <a:pt x="72" y="144"/>
                    </a:cubicBezTo>
                    <a:cubicBezTo>
                      <a:pt x="72" y="144"/>
                      <a:pt x="72" y="144"/>
                      <a:pt x="72" y="144"/>
                    </a:cubicBezTo>
                    <a:cubicBezTo>
                      <a:pt x="72" y="144"/>
                      <a:pt x="72" y="144"/>
                      <a:pt x="72" y="144"/>
                    </a:cubicBezTo>
                    <a:cubicBezTo>
                      <a:pt x="72" y="144"/>
                      <a:pt x="72" y="144"/>
                      <a:pt x="72" y="144"/>
                    </a:cubicBezTo>
                    <a:cubicBezTo>
                      <a:pt x="72" y="144"/>
                      <a:pt x="72" y="144"/>
                      <a:pt x="72" y="144"/>
                    </a:cubicBezTo>
                    <a:cubicBezTo>
                      <a:pt x="72" y="144"/>
                      <a:pt x="72" y="144"/>
                      <a:pt x="72" y="144"/>
                    </a:cubicBezTo>
                    <a:cubicBezTo>
                      <a:pt x="72" y="144"/>
                      <a:pt x="72" y="144"/>
                      <a:pt x="72" y="144"/>
                    </a:cubicBezTo>
                    <a:cubicBezTo>
                      <a:pt x="72" y="144"/>
                      <a:pt x="72" y="144"/>
                      <a:pt x="72" y="144"/>
                    </a:cubicBezTo>
                    <a:cubicBezTo>
                      <a:pt x="72" y="144"/>
                      <a:pt x="72" y="144"/>
                      <a:pt x="72" y="144"/>
                    </a:cubicBezTo>
                    <a:cubicBezTo>
                      <a:pt x="72" y="144"/>
                      <a:pt x="72" y="144"/>
                      <a:pt x="72" y="144"/>
                    </a:cubicBezTo>
                    <a:cubicBezTo>
                      <a:pt x="72" y="144"/>
                      <a:pt x="72" y="144"/>
                      <a:pt x="72" y="144"/>
                    </a:cubicBezTo>
                    <a:cubicBezTo>
                      <a:pt x="72" y="144"/>
                      <a:pt x="72" y="143"/>
                      <a:pt x="72" y="143"/>
                    </a:cubicBezTo>
                    <a:cubicBezTo>
                      <a:pt x="72" y="143"/>
                      <a:pt x="72" y="143"/>
                      <a:pt x="72" y="143"/>
                    </a:cubicBezTo>
                    <a:cubicBezTo>
                      <a:pt x="72" y="143"/>
                      <a:pt x="72" y="143"/>
                      <a:pt x="72" y="143"/>
                    </a:cubicBezTo>
                    <a:cubicBezTo>
                      <a:pt x="72" y="142"/>
                      <a:pt x="72" y="142"/>
                      <a:pt x="72" y="142"/>
                    </a:cubicBezTo>
                    <a:cubicBezTo>
                      <a:pt x="72" y="142"/>
                      <a:pt x="72" y="142"/>
                      <a:pt x="72" y="142"/>
                    </a:cubicBezTo>
                    <a:cubicBezTo>
                      <a:pt x="72" y="142"/>
                      <a:pt x="72" y="142"/>
                      <a:pt x="72" y="142"/>
                    </a:cubicBezTo>
                    <a:cubicBezTo>
                      <a:pt x="72" y="142"/>
                      <a:pt x="72" y="141"/>
                      <a:pt x="72" y="141"/>
                    </a:cubicBezTo>
                    <a:cubicBezTo>
                      <a:pt x="72" y="141"/>
                      <a:pt x="72" y="141"/>
                      <a:pt x="72" y="141"/>
                    </a:cubicBezTo>
                    <a:cubicBezTo>
                      <a:pt x="72" y="141"/>
                      <a:pt x="72" y="141"/>
                      <a:pt x="72" y="141"/>
                    </a:cubicBezTo>
                    <a:cubicBezTo>
                      <a:pt x="71" y="141"/>
                      <a:pt x="71" y="141"/>
                      <a:pt x="71" y="140"/>
                    </a:cubicBezTo>
                    <a:cubicBezTo>
                      <a:pt x="71" y="140"/>
                      <a:pt x="71" y="139"/>
                      <a:pt x="71" y="139"/>
                    </a:cubicBezTo>
                    <a:cubicBezTo>
                      <a:pt x="71" y="139"/>
                      <a:pt x="71" y="139"/>
                      <a:pt x="71" y="139"/>
                    </a:cubicBezTo>
                    <a:cubicBezTo>
                      <a:pt x="71" y="139"/>
                      <a:pt x="71" y="139"/>
                      <a:pt x="71" y="139"/>
                    </a:cubicBezTo>
                    <a:cubicBezTo>
                      <a:pt x="71" y="139"/>
                      <a:pt x="71" y="138"/>
                      <a:pt x="71" y="138"/>
                    </a:cubicBezTo>
                    <a:cubicBezTo>
                      <a:pt x="71" y="138"/>
                      <a:pt x="71" y="138"/>
                      <a:pt x="71" y="138"/>
                    </a:cubicBezTo>
                    <a:cubicBezTo>
                      <a:pt x="71" y="138"/>
                      <a:pt x="71" y="138"/>
                      <a:pt x="71" y="138"/>
                    </a:cubicBezTo>
                    <a:cubicBezTo>
                      <a:pt x="71" y="138"/>
                      <a:pt x="71" y="138"/>
                      <a:pt x="72" y="138"/>
                    </a:cubicBezTo>
                    <a:cubicBezTo>
                      <a:pt x="72" y="138"/>
                      <a:pt x="72" y="138"/>
                      <a:pt x="72" y="138"/>
                    </a:cubicBezTo>
                    <a:cubicBezTo>
                      <a:pt x="72" y="138"/>
                      <a:pt x="72" y="138"/>
                      <a:pt x="72" y="138"/>
                    </a:cubicBezTo>
                    <a:cubicBezTo>
                      <a:pt x="72" y="138"/>
                      <a:pt x="72" y="138"/>
                      <a:pt x="72" y="138"/>
                    </a:cubicBezTo>
                    <a:cubicBezTo>
                      <a:pt x="72" y="138"/>
                      <a:pt x="72" y="138"/>
                      <a:pt x="72" y="138"/>
                    </a:cubicBezTo>
                    <a:cubicBezTo>
                      <a:pt x="72" y="138"/>
                      <a:pt x="72" y="138"/>
                      <a:pt x="72" y="138"/>
                    </a:cubicBezTo>
                    <a:cubicBezTo>
                      <a:pt x="72" y="138"/>
                      <a:pt x="72" y="138"/>
                      <a:pt x="72" y="138"/>
                    </a:cubicBezTo>
                    <a:cubicBezTo>
                      <a:pt x="72" y="138"/>
                      <a:pt x="72" y="138"/>
                      <a:pt x="72" y="138"/>
                    </a:cubicBezTo>
                    <a:cubicBezTo>
                      <a:pt x="72" y="137"/>
                      <a:pt x="72" y="137"/>
                      <a:pt x="72" y="137"/>
                    </a:cubicBezTo>
                    <a:cubicBezTo>
                      <a:pt x="72" y="137"/>
                      <a:pt x="72" y="137"/>
                      <a:pt x="72" y="137"/>
                    </a:cubicBezTo>
                    <a:cubicBezTo>
                      <a:pt x="72" y="137"/>
                      <a:pt x="72" y="137"/>
                      <a:pt x="72" y="136"/>
                    </a:cubicBezTo>
                    <a:cubicBezTo>
                      <a:pt x="72" y="136"/>
                      <a:pt x="72" y="136"/>
                      <a:pt x="72" y="136"/>
                    </a:cubicBezTo>
                    <a:cubicBezTo>
                      <a:pt x="72" y="136"/>
                      <a:pt x="72" y="136"/>
                      <a:pt x="72" y="136"/>
                    </a:cubicBezTo>
                    <a:cubicBezTo>
                      <a:pt x="72" y="136"/>
                      <a:pt x="72" y="136"/>
                      <a:pt x="72" y="136"/>
                    </a:cubicBezTo>
                    <a:cubicBezTo>
                      <a:pt x="73" y="136"/>
                      <a:pt x="73" y="136"/>
                      <a:pt x="73" y="135"/>
                    </a:cubicBezTo>
                    <a:cubicBezTo>
                      <a:pt x="73" y="135"/>
                      <a:pt x="73" y="135"/>
                      <a:pt x="73" y="135"/>
                    </a:cubicBezTo>
                    <a:cubicBezTo>
                      <a:pt x="73" y="135"/>
                      <a:pt x="73" y="135"/>
                      <a:pt x="73" y="135"/>
                    </a:cubicBezTo>
                    <a:cubicBezTo>
                      <a:pt x="73" y="135"/>
                      <a:pt x="73" y="135"/>
                      <a:pt x="73" y="135"/>
                    </a:cubicBezTo>
                    <a:cubicBezTo>
                      <a:pt x="73" y="135"/>
                      <a:pt x="73" y="135"/>
                      <a:pt x="73" y="135"/>
                    </a:cubicBezTo>
                    <a:cubicBezTo>
                      <a:pt x="73" y="135"/>
                      <a:pt x="73" y="134"/>
                      <a:pt x="73" y="134"/>
                    </a:cubicBezTo>
                    <a:cubicBezTo>
                      <a:pt x="73" y="134"/>
                      <a:pt x="73" y="134"/>
                      <a:pt x="74" y="134"/>
                    </a:cubicBezTo>
                    <a:cubicBezTo>
                      <a:pt x="74" y="134"/>
                      <a:pt x="74" y="134"/>
                      <a:pt x="74" y="134"/>
                    </a:cubicBezTo>
                    <a:cubicBezTo>
                      <a:pt x="74" y="134"/>
                      <a:pt x="74" y="134"/>
                      <a:pt x="74" y="134"/>
                    </a:cubicBezTo>
                    <a:cubicBezTo>
                      <a:pt x="74" y="134"/>
                      <a:pt x="74" y="134"/>
                      <a:pt x="74" y="134"/>
                    </a:cubicBezTo>
                    <a:cubicBezTo>
                      <a:pt x="74" y="134"/>
                      <a:pt x="74" y="134"/>
                      <a:pt x="74" y="134"/>
                    </a:cubicBezTo>
                    <a:cubicBezTo>
                      <a:pt x="74" y="134"/>
                      <a:pt x="74" y="134"/>
                      <a:pt x="74" y="134"/>
                    </a:cubicBezTo>
                    <a:cubicBezTo>
                      <a:pt x="74" y="133"/>
                      <a:pt x="74" y="133"/>
                      <a:pt x="75" y="133"/>
                    </a:cubicBezTo>
                    <a:cubicBezTo>
                      <a:pt x="75" y="133"/>
                      <a:pt x="75" y="133"/>
                      <a:pt x="75" y="133"/>
                    </a:cubicBezTo>
                    <a:cubicBezTo>
                      <a:pt x="75" y="133"/>
                      <a:pt x="75" y="133"/>
                      <a:pt x="75" y="133"/>
                    </a:cubicBezTo>
                    <a:cubicBezTo>
                      <a:pt x="75" y="133"/>
                      <a:pt x="75" y="133"/>
                      <a:pt x="75" y="133"/>
                    </a:cubicBezTo>
                    <a:cubicBezTo>
                      <a:pt x="75" y="133"/>
                      <a:pt x="75" y="133"/>
                      <a:pt x="75" y="132"/>
                    </a:cubicBezTo>
                    <a:cubicBezTo>
                      <a:pt x="75" y="132"/>
                      <a:pt x="75" y="132"/>
                      <a:pt x="75" y="132"/>
                    </a:cubicBezTo>
                    <a:cubicBezTo>
                      <a:pt x="75" y="132"/>
                      <a:pt x="75" y="132"/>
                      <a:pt x="75" y="132"/>
                    </a:cubicBezTo>
                    <a:cubicBezTo>
                      <a:pt x="76" y="132"/>
                      <a:pt x="76" y="131"/>
                      <a:pt x="76" y="131"/>
                    </a:cubicBezTo>
                    <a:cubicBezTo>
                      <a:pt x="76" y="131"/>
                      <a:pt x="76" y="131"/>
                      <a:pt x="76" y="131"/>
                    </a:cubicBezTo>
                    <a:cubicBezTo>
                      <a:pt x="76" y="131"/>
                      <a:pt x="76" y="131"/>
                      <a:pt x="76" y="131"/>
                    </a:cubicBezTo>
                    <a:cubicBezTo>
                      <a:pt x="76" y="131"/>
                      <a:pt x="77" y="130"/>
                      <a:pt x="77" y="130"/>
                    </a:cubicBezTo>
                    <a:cubicBezTo>
                      <a:pt x="77" y="130"/>
                      <a:pt x="77" y="130"/>
                      <a:pt x="77" y="130"/>
                    </a:cubicBezTo>
                    <a:cubicBezTo>
                      <a:pt x="77" y="130"/>
                      <a:pt x="77" y="130"/>
                      <a:pt x="77" y="130"/>
                    </a:cubicBezTo>
                    <a:cubicBezTo>
                      <a:pt x="77" y="129"/>
                      <a:pt x="77" y="129"/>
                      <a:pt x="77" y="129"/>
                    </a:cubicBezTo>
                    <a:cubicBezTo>
                      <a:pt x="78" y="129"/>
                      <a:pt x="78" y="129"/>
                      <a:pt x="78" y="129"/>
                    </a:cubicBezTo>
                    <a:cubicBezTo>
                      <a:pt x="78" y="129"/>
                      <a:pt x="78" y="128"/>
                      <a:pt x="78" y="128"/>
                    </a:cubicBezTo>
                    <a:cubicBezTo>
                      <a:pt x="79" y="128"/>
                      <a:pt x="79" y="128"/>
                      <a:pt x="79" y="128"/>
                    </a:cubicBezTo>
                    <a:cubicBezTo>
                      <a:pt x="79" y="128"/>
                      <a:pt x="79" y="127"/>
                      <a:pt x="80" y="127"/>
                    </a:cubicBezTo>
                    <a:cubicBezTo>
                      <a:pt x="80" y="127"/>
                      <a:pt x="80" y="127"/>
                      <a:pt x="80" y="127"/>
                    </a:cubicBezTo>
                    <a:cubicBezTo>
                      <a:pt x="80" y="127"/>
                      <a:pt x="80" y="127"/>
                      <a:pt x="80" y="127"/>
                    </a:cubicBezTo>
                    <a:cubicBezTo>
                      <a:pt x="80" y="127"/>
                      <a:pt x="81" y="127"/>
                      <a:pt x="81" y="126"/>
                    </a:cubicBezTo>
                    <a:cubicBezTo>
                      <a:pt x="81" y="126"/>
                      <a:pt x="81" y="126"/>
                      <a:pt x="81" y="126"/>
                    </a:cubicBezTo>
                    <a:cubicBezTo>
                      <a:pt x="81" y="126"/>
                      <a:pt x="81" y="126"/>
                      <a:pt x="81" y="125"/>
                    </a:cubicBezTo>
                    <a:cubicBezTo>
                      <a:pt x="82" y="125"/>
                      <a:pt x="82" y="125"/>
                      <a:pt x="82" y="125"/>
                    </a:cubicBezTo>
                    <a:cubicBezTo>
                      <a:pt x="82" y="125"/>
                      <a:pt x="82" y="124"/>
                      <a:pt x="82" y="124"/>
                    </a:cubicBezTo>
                    <a:cubicBezTo>
                      <a:pt x="82" y="124"/>
                      <a:pt x="82" y="124"/>
                      <a:pt x="83" y="124"/>
                    </a:cubicBezTo>
                    <a:cubicBezTo>
                      <a:pt x="83" y="123"/>
                      <a:pt x="83" y="123"/>
                      <a:pt x="83" y="123"/>
                    </a:cubicBezTo>
                    <a:cubicBezTo>
                      <a:pt x="83" y="123"/>
                      <a:pt x="83" y="123"/>
                      <a:pt x="83" y="123"/>
                    </a:cubicBezTo>
                    <a:cubicBezTo>
                      <a:pt x="83" y="123"/>
                      <a:pt x="83" y="122"/>
                      <a:pt x="83" y="122"/>
                    </a:cubicBezTo>
                    <a:cubicBezTo>
                      <a:pt x="83" y="122"/>
                      <a:pt x="84" y="122"/>
                      <a:pt x="84" y="121"/>
                    </a:cubicBezTo>
                    <a:cubicBezTo>
                      <a:pt x="84" y="121"/>
                      <a:pt x="84" y="121"/>
                      <a:pt x="84" y="121"/>
                    </a:cubicBezTo>
                    <a:cubicBezTo>
                      <a:pt x="84" y="120"/>
                      <a:pt x="84" y="120"/>
                      <a:pt x="84" y="120"/>
                    </a:cubicBezTo>
                    <a:cubicBezTo>
                      <a:pt x="84" y="120"/>
                      <a:pt x="84" y="120"/>
                      <a:pt x="84" y="120"/>
                    </a:cubicBezTo>
                    <a:cubicBezTo>
                      <a:pt x="84" y="119"/>
                      <a:pt x="85" y="119"/>
                      <a:pt x="85" y="119"/>
                    </a:cubicBezTo>
                    <a:cubicBezTo>
                      <a:pt x="85" y="119"/>
                      <a:pt x="85" y="119"/>
                      <a:pt x="85" y="119"/>
                    </a:cubicBezTo>
                    <a:cubicBezTo>
                      <a:pt x="85" y="119"/>
                      <a:pt x="85" y="119"/>
                      <a:pt x="85" y="119"/>
                    </a:cubicBezTo>
                    <a:cubicBezTo>
                      <a:pt x="85" y="119"/>
                      <a:pt x="85" y="119"/>
                      <a:pt x="85" y="118"/>
                    </a:cubicBezTo>
                    <a:cubicBezTo>
                      <a:pt x="85" y="118"/>
                      <a:pt x="85" y="118"/>
                      <a:pt x="85" y="118"/>
                    </a:cubicBezTo>
                    <a:cubicBezTo>
                      <a:pt x="85" y="118"/>
                      <a:pt x="85" y="118"/>
                      <a:pt x="85" y="118"/>
                    </a:cubicBezTo>
                    <a:cubicBezTo>
                      <a:pt x="85" y="118"/>
                      <a:pt x="85" y="118"/>
                      <a:pt x="85" y="118"/>
                    </a:cubicBezTo>
                    <a:cubicBezTo>
                      <a:pt x="85" y="118"/>
                      <a:pt x="85" y="118"/>
                      <a:pt x="85" y="118"/>
                    </a:cubicBezTo>
                    <a:cubicBezTo>
                      <a:pt x="85" y="117"/>
                      <a:pt x="86" y="117"/>
                      <a:pt x="86" y="117"/>
                    </a:cubicBezTo>
                    <a:cubicBezTo>
                      <a:pt x="86" y="117"/>
                      <a:pt x="86" y="117"/>
                      <a:pt x="86" y="117"/>
                    </a:cubicBezTo>
                    <a:cubicBezTo>
                      <a:pt x="86" y="117"/>
                      <a:pt x="86" y="117"/>
                      <a:pt x="86" y="116"/>
                    </a:cubicBezTo>
                    <a:cubicBezTo>
                      <a:pt x="86" y="116"/>
                      <a:pt x="86" y="116"/>
                      <a:pt x="86" y="116"/>
                    </a:cubicBezTo>
                    <a:cubicBezTo>
                      <a:pt x="86" y="116"/>
                      <a:pt x="86" y="116"/>
                      <a:pt x="86" y="115"/>
                    </a:cubicBezTo>
                    <a:cubicBezTo>
                      <a:pt x="86" y="115"/>
                      <a:pt x="86" y="115"/>
                      <a:pt x="86" y="115"/>
                    </a:cubicBezTo>
                    <a:cubicBezTo>
                      <a:pt x="86" y="115"/>
                      <a:pt x="86" y="115"/>
                      <a:pt x="86" y="115"/>
                    </a:cubicBezTo>
                    <a:cubicBezTo>
                      <a:pt x="86" y="115"/>
                      <a:pt x="87" y="115"/>
                      <a:pt x="86" y="115"/>
                    </a:cubicBezTo>
                    <a:cubicBezTo>
                      <a:pt x="86" y="115"/>
                      <a:pt x="86" y="115"/>
                      <a:pt x="86" y="115"/>
                    </a:cubicBezTo>
                    <a:cubicBezTo>
                      <a:pt x="86" y="115"/>
                      <a:pt x="86" y="115"/>
                      <a:pt x="86" y="115"/>
                    </a:cubicBezTo>
                    <a:cubicBezTo>
                      <a:pt x="86" y="115"/>
                      <a:pt x="86" y="115"/>
                      <a:pt x="86" y="114"/>
                    </a:cubicBezTo>
                    <a:cubicBezTo>
                      <a:pt x="86" y="114"/>
                      <a:pt x="86" y="114"/>
                      <a:pt x="86" y="114"/>
                    </a:cubicBezTo>
                    <a:cubicBezTo>
                      <a:pt x="86" y="114"/>
                      <a:pt x="86" y="114"/>
                      <a:pt x="86" y="114"/>
                    </a:cubicBezTo>
                    <a:cubicBezTo>
                      <a:pt x="86" y="114"/>
                      <a:pt x="86" y="114"/>
                      <a:pt x="86" y="114"/>
                    </a:cubicBezTo>
                    <a:cubicBezTo>
                      <a:pt x="86" y="114"/>
                      <a:pt x="86" y="114"/>
                      <a:pt x="86" y="114"/>
                    </a:cubicBezTo>
                    <a:cubicBezTo>
                      <a:pt x="86" y="114"/>
                      <a:pt x="86" y="114"/>
                      <a:pt x="86" y="114"/>
                    </a:cubicBezTo>
                    <a:cubicBezTo>
                      <a:pt x="86" y="113"/>
                      <a:pt x="86" y="113"/>
                      <a:pt x="86" y="113"/>
                    </a:cubicBezTo>
                    <a:cubicBezTo>
                      <a:pt x="86" y="113"/>
                      <a:pt x="86" y="113"/>
                      <a:pt x="86" y="113"/>
                    </a:cubicBezTo>
                    <a:cubicBezTo>
                      <a:pt x="86" y="113"/>
                      <a:pt x="86" y="113"/>
                      <a:pt x="86" y="113"/>
                    </a:cubicBezTo>
                    <a:cubicBezTo>
                      <a:pt x="86" y="113"/>
                      <a:pt x="86" y="113"/>
                      <a:pt x="86" y="113"/>
                    </a:cubicBezTo>
                    <a:cubicBezTo>
                      <a:pt x="86" y="113"/>
                      <a:pt x="86" y="113"/>
                      <a:pt x="86" y="113"/>
                    </a:cubicBezTo>
                    <a:cubicBezTo>
                      <a:pt x="86" y="113"/>
                      <a:pt x="86" y="113"/>
                      <a:pt x="86" y="113"/>
                    </a:cubicBezTo>
                    <a:cubicBezTo>
                      <a:pt x="85" y="113"/>
                      <a:pt x="85" y="113"/>
                      <a:pt x="85" y="113"/>
                    </a:cubicBezTo>
                    <a:cubicBezTo>
                      <a:pt x="85" y="113"/>
                      <a:pt x="85" y="113"/>
                      <a:pt x="85" y="113"/>
                    </a:cubicBezTo>
                    <a:cubicBezTo>
                      <a:pt x="85" y="113"/>
                      <a:pt x="85" y="113"/>
                      <a:pt x="85" y="113"/>
                    </a:cubicBezTo>
                    <a:cubicBezTo>
                      <a:pt x="84" y="113"/>
                      <a:pt x="84" y="113"/>
                      <a:pt x="84" y="113"/>
                    </a:cubicBezTo>
                    <a:cubicBezTo>
                      <a:pt x="84" y="113"/>
                      <a:pt x="84" y="113"/>
                      <a:pt x="84" y="113"/>
                    </a:cubicBezTo>
                    <a:cubicBezTo>
                      <a:pt x="84" y="114"/>
                      <a:pt x="84" y="114"/>
                      <a:pt x="83" y="114"/>
                    </a:cubicBezTo>
                    <a:cubicBezTo>
                      <a:pt x="83" y="114"/>
                      <a:pt x="83" y="114"/>
                      <a:pt x="83" y="114"/>
                    </a:cubicBezTo>
                    <a:cubicBezTo>
                      <a:pt x="83" y="114"/>
                      <a:pt x="83" y="114"/>
                      <a:pt x="83" y="114"/>
                    </a:cubicBezTo>
                    <a:cubicBezTo>
                      <a:pt x="83" y="114"/>
                      <a:pt x="83" y="114"/>
                      <a:pt x="83" y="114"/>
                    </a:cubicBezTo>
                    <a:cubicBezTo>
                      <a:pt x="83" y="114"/>
                      <a:pt x="83" y="114"/>
                      <a:pt x="83" y="114"/>
                    </a:cubicBezTo>
                    <a:cubicBezTo>
                      <a:pt x="83" y="114"/>
                      <a:pt x="83" y="114"/>
                      <a:pt x="83" y="114"/>
                    </a:cubicBezTo>
                    <a:cubicBezTo>
                      <a:pt x="83" y="114"/>
                      <a:pt x="82" y="114"/>
                      <a:pt x="82" y="114"/>
                    </a:cubicBezTo>
                    <a:cubicBezTo>
                      <a:pt x="82" y="114"/>
                      <a:pt x="82" y="114"/>
                      <a:pt x="82" y="114"/>
                    </a:cubicBezTo>
                    <a:cubicBezTo>
                      <a:pt x="82" y="114"/>
                      <a:pt x="82" y="114"/>
                      <a:pt x="82" y="114"/>
                    </a:cubicBezTo>
                    <a:cubicBezTo>
                      <a:pt x="82" y="114"/>
                      <a:pt x="82" y="114"/>
                      <a:pt x="82" y="114"/>
                    </a:cubicBezTo>
                    <a:cubicBezTo>
                      <a:pt x="82" y="114"/>
                      <a:pt x="82" y="114"/>
                      <a:pt x="82" y="114"/>
                    </a:cubicBezTo>
                    <a:cubicBezTo>
                      <a:pt x="82" y="114"/>
                      <a:pt x="82" y="114"/>
                      <a:pt x="82" y="114"/>
                    </a:cubicBezTo>
                    <a:cubicBezTo>
                      <a:pt x="82" y="114"/>
                      <a:pt x="82" y="114"/>
                      <a:pt x="82" y="114"/>
                    </a:cubicBezTo>
                    <a:cubicBezTo>
                      <a:pt x="82" y="114"/>
                      <a:pt x="82" y="114"/>
                      <a:pt x="82" y="114"/>
                    </a:cubicBezTo>
                    <a:cubicBezTo>
                      <a:pt x="82" y="114"/>
                      <a:pt x="82" y="114"/>
                      <a:pt x="82" y="114"/>
                    </a:cubicBezTo>
                    <a:cubicBezTo>
                      <a:pt x="82" y="114"/>
                      <a:pt x="81" y="114"/>
                      <a:pt x="81" y="114"/>
                    </a:cubicBezTo>
                    <a:cubicBezTo>
                      <a:pt x="81" y="114"/>
                      <a:pt x="81" y="114"/>
                      <a:pt x="81" y="114"/>
                    </a:cubicBezTo>
                    <a:cubicBezTo>
                      <a:pt x="81" y="114"/>
                      <a:pt x="81" y="114"/>
                      <a:pt x="81" y="114"/>
                    </a:cubicBezTo>
                    <a:cubicBezTo>
                      <a:pt x="81" y="114"/>
                      <a:pt x="81" y="114"/>
                      <a:pt x="81" y="114"/>
                    </a:cubicBezTo>
                    <a:cubicBezTo>
                      <a:pt x="81" y="114"/>
                      <a:pt x="81" y="114"/>
                      <a:pt x="81" y="114"/>
                    </a:cubicBezTo>
                    <a:cubicBezTo>
                      <a:pt x="81" y="114"/>
                      <a:pt x="81" y="114"/>
                      <a:pt x="81" y="114"/>
                    </a:cubicBezTo>
                    <a:cubicBezTo>
                      <a:pt x="81" y="114"/>
                      <a:pt x="81" y="114"/>
                      <a:pt x="81" y="114"/>
                    </a:cubicBezTo>
                    <a:cubicBezTo>
                      <a:pt x="80" y="114"/>
                      <a:pt x="80" y="114"/>
                      <a:pt x="80" y="114"/>
                    </a:cubicBezTo>
                    <a:cubicBezTo>
                      <a:pt x="80" y="114"/>
                      <a:pt x="80" y="114"/>
                      <a:pt x="80" y="114"/>
                    </a:cubicBezTo>
                    <a:cubicBezTo>
                      <a:pt x="80" y="114"/>
                      <a:pt x="80" y="114"/>
                      <a:pt x="80" y="114"/>
                    </a:cubicBezTo>
                    <a:cubicBezTo>
                      <a:pt x="80" y="114"/>
                      <a:pt x="80" y="114"/>
                      <a:pt x="80" y="114"/>
                    </a:cubicBezTo>
                    <a:cubicBezTo>
                      <a:pt x="79" y="114"/>
                      <a:pt x="79" y="114"/>
                      <a:pt x="79" y="114"/>
                    </a:cubicBezTo>
                    <a:cubicBezTo>
                      <a:pt x="79" y="114"/>
                      <a:pt x="79" y="114"/>
                      <a:pt x="79" y="114"/>
                    </a:cubicBezTo>
                    <a:cubicBezTo>
                      <a:pt x="79" y="115"/>
                      <a:pt x="79" y="115"/>
                      <a:pt x="79" y="115"/>
                    </a:cubicBezTo>
                    <a:cubicBezTo>
                      <a:pt x="79" y="115"/>
                      <a:pt x="79" y="115"/>
                      <a:pt x="78" y="115"/>
                    </a:cubicBezTo>
                    <a:cubicBezTo>
                      <a:pt x="78" y="115"/>
                      <a:pt x="78" y="115"/>
                      <a:pt x="78" y="115"/>
                    </a:cubicBezTo>
                    <a:cubicBezTo>
                      <a:pt x="78" y="115"/>
                      <a:pt x="78" y="115"/>
                      <a:pt x="78" y="115"/>
                    </a:cubicBezTo>
                    <a:cubicBezTo>
                      <a:pt x="78" y="115"/>
                      <a:pt x="78" y="115"/>
                      <a:pt x="78" y="115"/>
                    </a:cubicBezTo>
                    <a:cubicBezTo>
                      <a:pt x="78" y="115"/>
                      <a:pt x="78" y="115"/>
                      <a:pt x="78" y="115"/>
                    </a:cubicBezTo>
                    <a:cubicBezTo>
                      <a:pt x="78" y="115"/>
                      <a:pt x="78" y="115"/>
                      <a:pt x="77" y="115"/>
                    </a:cubicBezTo>
                    <a:cubicBezTo>
                      <a:pt x="77" y="115"/>
                      <a:pt x="77" y="115"/>
                      <a:pt x="77" y="115"/>
                    </a:cubicBezTo>
                    <a:cubicBezTo>
                      <a:pt x="77" y="115"/>
                      <a:pt x="77" y="115"/>
                      <a:pt x="77" y="115"/>
                    </a:cubicBezTo>
                    <a:cubicBezTo>
                      <a:pt x="77" y="115"/>
                      <a:pt x="77" y="114"/>
                      <a:pt x="77" y="114"/>
                    </a:cubicBezTo>
                    <a:cubicBezTo>
                      <a:pt x="77" y="114"/>
                      <a:pt x="77" y="114"/>
                      <a:pt x="77" y="114"/>
                    </a:cubicBezTo>
                    <a:cubicBezTo>
                      <a:pt x="77" y="114"/>
                      <a:pt x="77" y="114"/>
                      <a:pt x="77" y="114"/>
                    </a:cubicBezTo>
                    <a:cubicBezTo>
                      <a:pt x="77" y="114"/>
                      <a:pt x="77" y="114"/>
                      <a:pt x="77" y="114"/>
                    </a:cubicBezTo>
                    <a:cubicBezTo>
                      <a:pt x="77" y="113"/>
                      <a:pt x="77" y="113"/>
                      <a:pt x="76" y="113"/>
                    </a:cubicBezTo>
                    <a:cubicBezTo>
                      <a:pt x="76" y="113"/>
                      <a:pt x="76" y="113"/>
                      <a:pt x="76" y="113"/>
                    </a:cubicBezTo>
                    <a:cubicBezTo>
                      <a:pt x="76" y="113"/>
                      <a:pt x="76" y="113"/>
                      <a:pt x="76" y="113"/>
                    </a:cubicBezTo>
                    <a:cubicBezTo>
                      <a:pt x="76" y="113"/>
                      <a:pt x="76" y="113"/>
                      <a:pt x="76" y="113"/>
                    </a:cubicBezTo>
                    <a:cubicBezTo>
                      <a:pt x="76" y="113"/>
                      <a:pt x="76" y="113"/>
                      <a:pt x="76" y="113"/>
                    </a:cubicBezTo>
                    <a:cubicBezTo>
                      <a:pt x="76" y="113"/>
                      <a:pt x="76" y="113"/>
                      <a:pt x="76" y="113"/>
                    </a:cubicBezTo>
                    <a:cubicBezTo>
                      <a:pt x="76" y="113"/>
                      <a:pt x="76" y="113"/>
                      <a:pt x="76" y="113"/>
                    </a:cubicBezTo>
                    <a:cubicBezTo>
                      <a:pt x="76" y="113"/>
                      <a:pt x="76" y="113"/>
                      <a:pt x="76" y="113"/>
                    </a:cubicBezTo>
                    <a:cubicBezTo>
                      <a:pt x="76" y="113"/>
                      <a:pt x="76" y="113"/>
                      <a:pt x="76" y="113"/>
                    </a:cubicBezTo>
                    <a:cubicBezTo>
                      <a:pt x="76" y="113"/>
                      <a:pt x="76" y="113"/>
                      <a:pt x="76" y="113"/>
                    </a:cubicBezTo>
                    <a:cubicBezTo>
                      <a:pt x="77" y="112"/>
                      <a:pt x="76" y="112"/>
                      <a:pt x="76" y="112"/>
                    </a:cubicBezTo>
                    <a:cubicBezTo>
                      <a:pt x="76" y="112"/>
                      <a:pt x="76" y="112"/>
                      <a:pt x="76" y="112"/>
                    </a:cubicBezTo>
                    <a:cubicBezTo>
                      <a:pt x="76" y="112"/>
                      <a:pt x="76" y="112"/>
                      <a:pt x="76" y="112"/>
                    </a:cubicBezTo>
                    <a:cubicBezTo>
                      <a:pt x="76" y="112"/>
                      <a:pt x="76" y="112"/>
                      <a:pt x="76" y="112"/>
                    </a:cubicBezTo>
                    <a:cubicBezTo>
                      <a:pt x="76" y="112"/>
                      <a:pt x="76" y="112"/>
                      <a:pt x="76" y="112"/>
                    </a:cubicBezTo>
                    <a:cubicBezTo>
                      <a:pt x="76" y="112"/>
                      <a:pt x="76" y="112"/>
                      <a:pt x="76" y="111"/>
                    </a:cubicBezTo>
                    <a:cubicBezTo>
                      <a:pt x="76" y="111"/>
                      <a:pt x="76" y="111"/>
                      <a:pt x="76" y="111"/>
                    </a:cubicBezTo>
                    <a:cubicBezTo>
                      <a:pt x="76" y="111"/>
                      <a:pt x="76" y="111"/>
                      <a:pt x="76" y="111"/>
                    </a:cubicBezTo>
                    <a:cubicBezTo>
                      <a:pt x="76" y="111"/>
                      <a:pt x="76" y="111"/>
                      <a:pt x="76" y="111"/>
                    </a:cubicBezTo>
                    <a:cubicBezTo>
                      <a:pt x="76" y="111"/>
                      <a:pt x="76" y="111"/>
                      <a:pt x="76" y="111"/>
                    </a:cubicBezTo>
                    <a:cubicBezTo>
                      <a:pt x="76" y="111"/>
                      <a:pt x="76" y="111"/>
                      <a:pt x="76" y="111"/>
                    </a:cubicBezTo>
                    <a:cubicBezTo>
                      <a:pt x="76" y="111"/>
                      <a:pt x="76" y="111"/>
                      <a:pt x="76" y="111"/>
                    </a:cubicBezTo>
                    <a:cubicBezTo>
                      <a:pt x="76" y="111"/>
                      <a:pt x="76" y="111"/>
                      <a:pt x="76" y="111"/>
                    </a:cubicBezTo>
                    <a:cubicBezTo>
                      <a:pt x="76" y="111"/>
                      <a:pt x="76" y="111"/>
                      <a:pt x="76" y="111"/>
                    </a:cubicBezTo>
                    <a:cubicBezTo>
                      <a:pt x="76" y="111"/>
                      <a:pt x="76" y="111"/>
                      <a:pt x="75" y="111"/>
                    </a:cubicBezTo>
                    <a:cubicBezTo>
                      <a:pt x="75" y="111"/>
                      <a:pt x="75" y="111"/>
                      <a:pt x="75" y="111"/>
                    </a:cubicBezTo>
                    <a:cubicBezTo>
                      <a:pt x="75" y="111"/>
                      <a:pt x="75" y="111"/>
                      <a:pt x="75" y="111"/>
                    </a:cubicBezTo>
                    <a:cubicBezTo>
                      <a:pt x="75" y="111"/>
                      <a:pt x="75" y="111"/>
                      <a:pt x="75" y="111"/>
                    </a:cubicBezTo>
                    <a:cubicBezTo>
                      <a:pt x="75" y="111"/>
                      <a:pt x="75" y="111"/>
                      <a:pt x="75" y="110"/>
                    </a:cubicBezTo>
                    <a:cubicBezTo>
                      <a:pt x="75" y="110"/>
                      <a:pt x="75" y="110"/>
                      <a:pt x="75" y="110"/>
                    </a:cubicBezTo>
                    <a:cubicBezTo>
                      <a:pt x="75" y="110"/>
                      <a:pt x="75" y="110"/>
                      <a:pt x="75" y="110"/>
                    </a:cubicBezTo>
                    <a:cubicBezTo>
                      <a:pt x="75" y="110"/>
                      <a:pt x="75" y="110"/>
                      <a:pt x="75" y="110"/>
                    </a:cubicBezTo>
                    <a:cubicBezTo>
                      <a:pt x="75" y="110"/>
                      <a:pt x="75" y="110"/>
                      <a:pt x="75" y="110"/>
                    </a:cubicBezTo>
                    <a:cubicBezTo>
                      <a:pt x="75" y="110"/>
                      <a:pt x="75" y="110"/>
                      <a:pt x="75" y="110"/>
                    </a:cubicBezTo>
                    <a:cubicBezTo>
                      <a:pt x="75" y="110"/>
                      <a:pt x="75" y="110"/>
                      <a:pt x="75" y="109"/>
                    </a:cubicBezTo>
                    <a:cubicBezTo>
                      <a:pt x="74" y="109"/>
                      <a:pt x="74" y="109"/>
                      <a:pt x="74" y="109"/>
                    </a:cubicBezTo>
                    <a:cubicBezTo>
                      <a:pt x="74" y="109"/>
                      <a:pt x="74" y="109"/>
                      <a:pt x="74" y="109"/>
                    </a:cubicBezTo>
                    <a:cubicBezTo>
                      <a:pt x="74" y="109"/>
                      <a:pt x="74" y="109"/>
                      <a:pt x="74" y="109"/>
                    </a:cubicBezTo>
                    <a:cubicBezTo>
                      <a:pt x="74" y="109"/>
                      <a:pt x="74" y="109"/>
                      <a:pt x="74" y="108"/>
                    </a:cubicBezTo>
                    <a:cubicBezTo>
                      <a:pt x="74" y="108"/>
                      <a:pt x="74" y="108"/>
                      <a:pt x="74" y="108"/>
                    </a:cubicBezTo>
                    <a:cubicBezTo>
                      <a:pt x="74" y="108"/>
                      <a:pt x="74" y="108"/>
                      <a:pt x="73" y="108"/>
                    </a:cubicBezTo>
                    <a:cubicBezTo>
                      <a:pt x="73" y="108"/>
                      <a:pt x="73" y="108"/>
                      <a:pt x="73" y="108"/>
                    </a:cubicBezTo>
                    <a:cubicBezTo>
                      <a:pt x="73" y="108"/>
                      <a:pt x="73" y="108"/>
                      <a:pt x="73" y="108"/>
                    </a:cubicBezTo>
                    <a:cubicBezTo>
                      <a:pt x="73" y="108"/>
                      <a:pt x="73" y="108"/>
                      <a:pt x="73" y="108"/>
                    </a:cubicBezTo>
                    <a:cubicBezTo>
                      <a:pt x="73" y="108"/>
                      <a:pt x="73" y="108"/>
                      <a:pt x="73" y="108"/>
                    </a:cubicBezTo>
                    <a:cubicBezTo>
                      <a:pt x="73" y="107"/>
                      <a:pt x="72" y="107"/>
                      <a:pt x="72" y="107"/>
                    </a:cubicBezTo>
                    <a:cubicBezTo>
                      <a:pt x="72" y="107"/>
                      <a:pt x="72" y="107"/>
                      <a:pt x="72" y="107"/>
                    </a:cubicBezTo>
                    <a:cubicBezTo>
                      <a:pt x="72" y="107"/>
                      <a:pt x="72" y="107"/>
                      <a:pt x="72" y="107"/>
                    </a:cubicBezTo>
                    <a:cubicBezTo>
                      <a:pt x="72" y="107"/>
                      <a:pt x="72" y="107"/>
                      <a:pt x="72" y="107"/>
                    </a:cubicBezTo>
                    <a:cubicBezTo>
                      <a:pt x="72" y="107"/>
                      <a:pt x="72" y="107"/>
                      <a:pt x="72" y="107"/>
                    </a:cubicBezTo>
                    <a:cubicBezTo>
                      <a:pt x="72" y="107"/>
                      <a:pt x="72" y="107"/>
                      <a:pt x="72" y="107"/>
                    </a:cubicBezTo>
                    <a:cubicBezTo>
                      <a:pt x="72" y="107"/>
                      <a:pt x="72" y="107"/>
                      <a:pt x="72" y="107"/>
                    </a:cubicBezTo>
                    <a:cubicBezTo>
                      <a:pt x="72" y="107"/>
                      <a:pt x="72" y="107"/>
                      <a:pt x="72" y="107"/>
                    </a:cubicBezTo>
                    <a:cubicBezTo>
                      <a:pt x="72" y="107"/>
                      <a:pt x="72" y="107"/>
                      <a:pt x="72" y="107"/>
                    </a:cubicBezTo>
                    <a:cubicBezTo>
                      <a:pt x="72" y="107"/>
                      <a:pt x="72" y="106"/>
                      <a:pt x="72" y="106"/>
                    </a:cubicBezTo>
                    <a:cubicBezTo>
                      <a:pt x="71" y="106"/>
                      <a:pt x="71" y="106"/>
                      <a:pt x="71" y="106"/>
                    </a:cubicBezTo>
                    <a:cubicBezTo>
                      <a:pt x="71" y="106"/>
                      <a:pt x="71" y="106"/>
                      <a:pt x="71" y="106"/>
                    </a:cubicBezTo>
                    <a:cubicBezTo>
                      <a:pt x="71" y="106"/>
                      <a:pt x="71" y="106"/>
                      <a:pt x="71" y="106"/>
                    </a:cubicBezTo>
                    <a:cubicBezTo>
                      <a:pt x="71" y="106"/>
                      <a:pt x="71" y="106"/>
                      <a:pt x="71" y="106"/>
                    </a:cubicBezTo>
                    <a:cubicBezTo>
                      <a:pt x="71" y="105"/>
                      <a:pt x="71" y="105"/>
                      <a:pt x="71" y="105"/>
                    </a:cubicBezTo>
                    <a:cubicBezTo>
                      <a:pt x="71" y="105"/>
                      <a:pt x="71" y="105"/>
                      <a:pt x="71" y="104"/>
                    </a:cubicBezTo>
                    <a:cubicBezTo>
                      <a:pt x="71" y="104"/>
                      <a:pt x="71" y="104"/>
                      <a:pt x="71" y="104"/>
                    </a:cubicBezTo>
                    <a:cubicBezTo>
                      <a:pt x="71" y="104"/>
                      <a:pt x="71" y="104"/>
                      <a:pt x="71" y="104"/>
                    </a:cubicBezTo>
                    <a:cubicBezTo>
                      <a:pt x="71" y="104"/>
                      <a:pt x="71" y="104"/>
                      <a:pt x="71" y="103"/>
                    </a:cubicBezTo>
                    <a:cubicBezTo>
                      <a:pt x="71" y="103"/>
                      <a:pt x="71" y="103"/>
                      <a:pt x="71" y="103"/>
                    </a:cubicBezTo>
                    <a:cubicBezTo>
                      <a:pt x="71" y="103"/>
                      <a:pt x="71" y="103"/>
                      <a:pt x="71" y="103"/>
                    </a:cubicBezTo>
                    <a:cubicBezTo>
                      <a:pt x="71" y="103"/>
                      <a:pt x="71" y="103"/>
                      <a:pt x="70" y="103"/>
                    </a:cubicBezTo>
                    <a:cubicBezTo>
                      <a:pt x="70" y="103"/>
                      <a:pt x="70" y="103"/>
                      <a:pt x="70" y="103"/>
                    </a:cubicBezTo>
                    <a:cubicBezTo>
                      <a:pt x="70" y="103"/>
                      <a:pt x="70" y="103"/>
                      <a:pt x="70" y="103"/>
                    </a:cubicBezTo>
                    <a:cubicBezTo>
                      <a:pt x="70" y="103"/>
                      <a:pt x="70" y="103"/>
                      <a:pt x="70" y="103"/>
                    </a:cubicBezTo>
                    <a:cubicBezTo>
                      <a:pt x="70" y="103"/>
                      <a:pt x="70" y="103"/>
                      <a:pt x="70" y="103"/>
                    </a:cubicBezTo>
                    <a:cubicBezTo>
                      <a:pt x="70" y="103"/>
                      <a:pt x="70" y="103"/>
                      <a:pt x="70" y="103"/>
                    </a:cubicBezTo>
                    <a:cubicBezTo>
                      <a:pt x="70" y="103"/>
                      <a:pt x="70" y="103"/>
                      <a:pt x="70" y="103"/>
                    </a:cubicBezTo>
                    <a:cubicBezTo>
                      <a:pt x="70" y="103"/>
                      <a:pt x="70" y="103"/>
                      <a:pt x="70" y="103"/>
                    </a:cubicBezTo>
                    <a:cubicBezTo>
                      <a:pt x="70" y="103"/>
                      <a:pt x="70" y="102"/>
                      <a:pt x="69" y="102"/>
                    </a:cubicBezTo>
                    <a:cubicBezTo>
                      <a:pt x="69" y="102"/>
                      <a:pt x="69" y="102"/>
                      <a:pt x="69" y="102"/>
                    </a:cubicBezTo>
                    <a:cubicBezTo>
                      <a:pt x="69" y="102"/>
                      <a:pt x="69" y="102"/>
                      <a:pt x="69" y="102"/>
                    </a:cubicBezTo>
                    <a:cubicBezTo>
                      <a:pt x="69" y="102"/>
                      <a:pt x="69" y="102"/>
                      <a:pt x="69" y="102"/>
                    </a:cubicBezTo>
                    <a:cubicBezTo>
                      <a:pt x="69" y="102"/>
                      <a:pt x="69" y="101"/>
                      <a:pt x="69" y="101"/>
                    </a:cubicBezTo>
                    <a:cubicBezTo>
                      <a:pt x="69" y="101"/>
                      <a:pt x="69" y="101"/>
                      <a:pt x="69" y="101"/>
                    </a:cubicBezTo>
                    <a:cubicBezTo>
                      <a:pt x="69" y="101"/>
                      <a:pt x="69" y="101"/>
                      <a:pt x="69" y="100"/>
                    </a:cubicBezTo>
                    <a:cubicBezTo>
                      <a:pt x="69" y="100"/>
                      <a:pt x="69" y="100"/>
                      <a:pt x="69" y="100"/>
                    </a:cubicBezTo>
                    <a:cubicBezTo>
                      <a:pt x="69" y="100"/>
                      <a:pt x="69" y="99"/>
                      <a:pt x="69" y="99"/>
                    </a:cubicBezTo>
                    <a:cubicBezTo>
                      <a:pt x="69" y="99"/>
                      <a:pt x="69" y="99"/>
                      <a:pt x="69" y="99"/>
                    </a:cubicBezTo>
                    <a:cubicBezTo>
                      <a:pt x="69" y="99"/>
                      <a:pt x="69" y="99"/>
                      <a:pt x="69" y="99"/>
                    </a:cubicBezTo>
                    <a:cubicBezTo>
                      <a:pt x="69" y="99"/>
                      <a:pt x="69" y="99"/>
                      <a:pt x="69" y="99"/>
                    </a:cubicBezTo>
                    <a:cubicBezTo>
                      <a:pt x="69" y="99"/>
                      <a:pt x="69" y="99"/>
                      <a:pt x="69" y="99"/>
                    </a:cubicBezTo>
                    <a:cubicBezTo>
                      <a:pt x="69" y="98"/>
                      <a:pt x="69" y="98"/>
                      <a:pt x="69" y="98"/>
                    </a:cubicBezTo>
                    <a:cubicBezTo>
                      <a:pt x="69" y="98"/>
                      <a:pt x="69" y="98"/>
                      <a:pt x="69" y="98"/>
                    </a:cubicBezTo>
                    <a:cubicBezTo>
                      <a:pt x="69" y="98"/>
                      <a:pt x="69" y="98"/>
                      <a:pt x="69" y="98"/>
                    </a:cubicBezTo>
                    <a:cubicBezTo>
                      <a:pt x="69" y="98"/>
                      <a:pt x="69" y="98"/>
                      <a:pt x="69" y="98"/>
                    </a:cubicBezTo>
                    <a:cubicBezTo>
                      <a:pt x="69" y="97"/>
                      <a:pt x="69" y="97"/>
                      <a:pt x="69" y="97"/>
                    </a:cubicBezTo>
                    <a:cubicBezTo>
                      <a:pt x="69" y="97"/>
                      <a:pt x="69" y="97"/>
                      <a:pt x="69" y="97"/>
                    </a:cubicBezTo>
                    <a:cubicBezTo>
                      <a:pt x="69" y="97"/>
                      <a:pt x="69" y="97"/>
                      <a:pt x="69" y="97"/>
                    </a:cubicBezTo>
                    <a:cubicBezTo>
                      <a:pt x="69" y="97"/>
                      <a:pt x="68" y="97"/>
                      <a:pt x="68" y="97"/>
                    </a:cubicBezTo>
                    <a:cubicBezTo>
                      <a:pt x="68" y="97"/>
                      <a:pt x="68" y="97"/>
                      <a:pt x="68" y="97"/>
                    </a:cubicBezTo>
                    <a:cubicBezTo>
                      <a:pt x="68" y="97"/>
                      <a:pt x="68" y="97"/>
                      <a:pt x="68" y="97"/>
                    </a:cubicBezTo>
                    <a:cubicBezTo>
                      <a:pt x="68" y="97"/>
                      <a:pt x="68" y="97"/>
                      <a:pt x="68" y="96"/>
                    </a:cubicBezTo>
                    <a:cubicBezTo>
                      <a:pt x="68" y="96"/>
                      <a:pt x="68" y="96"/>
                      <a:pt x="68" y="96"/>
                    </a:cubicBezTo>
                    <a:cubicBezTo>
                      <a:pt x="68" y="96"/>
                      <a:pt x="68" y="96"/>
                      <a:pt x="67" y="96"/>
                    </a:cubicBezTo>
                    <a:cubicBezTo>
                      <a:pt x="67" y="96"/>
                      <a:pt x="67" y="96"/>
                      <a:pt x="67" y="96"/>
                    </a:cubicBezTo>
                    <a:cubicBezTo>
                      <a:pt x="67" y="96"/>
                      <a:pt x="67" y="96"/>
                      <a:pt x="67" y="96"/>
                    </a:cubicBezTo>
                    <a:cubicBezTo>
                      <a:pt x="67" y="96"/>
                      <a:pt x="67" y="96"/>
                      <a:pt x="67" y="96"/>
                    </a:cubicBezTo>
                    <a:cubicBezTo>
                      <a:pt x="67" y="95"/>
                      <a:pt x="67" y="95"/>
                      <a:pt x="67" y="95"/>
                    </a:cubicBezTo>
                    <a:cubicBezTo>
                      <a:pt x="67" y="95"/>
                      <a:pt x="67" y="95"/>
                      <a:pt x="67" y="95"/>
                    </a:cubicBezTo>
                    <a:cubicBezTo>
                      <a:pt x="67" y="95"/>
                      <a:pt x="67" y="95"/>
                      <a:pt x="67" y="95"/>
                    </a:cubicBezTo>
                    <a:cubicBezTo>
                      <a:pt x="67" y="95"/>
                      <a:pt x="67" y="95"/>
                      <a:pt x="67" y="95"/>
                    </a:cubicBezTo>
                    <a:cubicBezTo>
                      <a:pt x="67" y="94"/>
                      <a:pt x="67" y="94"/>
                      <a:pt x="67" y="94"/>
                    </a:cubicBezTo>
                    <a:cubicBezTo>
                      <a:pt x="67" y="94"/>
                      <a:pt x="67" y="94"/>
                      <a:pt x="67" y="94"/>
                    </a:cubicBezTo>
                    <a:cubicBezTo>
                      <a:pt x="67" y="94"/>
                      <a:pt x="67" y="94"/>
                      <a:pt x="67" y="94"/>
                    </a:cubicBezTo>
                    <a:cubicBezTo>
                      <a:pt x="67" y="94"/>
                      <a:pt x="67" y="94"/>
                      <a:pt x="67" y="94"/>
                    </a:cubicBezTo>
                    <a:cubicBezTo>
                      <a:pt x="67" y="94"/>
                      <a:pt x="67" y="94"/>
                      <a:pt x="67" y="94"/>
                    </a:cubicBezTo>
                    <a:cubicBezTo>
                      <a:pt x="67" y="94"/>
                      <a:pt x="66" y="93"/>
                      <a:pt x="66" y="93"/>
                    </a:cubicBezTo>
                    <a:cubicBezTo>
                      <a:pt x="66" y="93"/>
                      <a:pt x="66" y="93"/>
                      <a:pt x="66" y="93"/>
                    </a:cubicBezTo>
                    <a:cubicBezTo>
                      <a:pt x="66" y="93"/>
                      <a:pt x="66" y="93"/>
                      <a:pt x="66" y="93"/>
                    </a:cubicBezTo>
                    <a:cubicBezTo>
                      <a:pt x="66" y="92"/>
                      <a:pt x="66" y="92"/>
                      <a:pt x="66" y="92"/>
                    </a:cubicBezTo>
                    <a:cubicBezTo>
                      <a:pt x="66" y="92"/>
                      <a:pt x="66" y="92"/>
                      <a:pt x="66" y="92"/>
                    </a:cubicBezTo>
                    <a:cubicBezTo>
                      <a:pt x="66" y="92"/>
                      <a:pt x="66" y="92"/>
                      <a:pt x="66" y="91"/>
                    </a:cubicBezTo>
                    <a:cubicBezTo>
                      <a:pt x="66" y="91"/>
                      <a:pt x="66" y="91"/>
                      <a:pt x="66" y="91"/>
                    </a:cubicBezTo>
                    <a:cubicBezTo>
                      <a:pt x="66" y="91"/>
                      <a:pt x="66" y="91"/>
                      <a:pt x="65" y="91"/>
                    </a:cubicBezTo>
                    <a:cubicBezTo>
                      <a:pt x="65" y="91"/>
                      <a:pt x="65" y="91"/>
                      <a:pt x="65" y="91"/>
                    </a:cubicBezTo>
                    <a:cubicBezTo>
                      <a:pt x="65" y="91"/>
                      <a:pt x="65" y="90"/>
                      <a:pt x="65" y="90"/>
                    </a:cubicBezTo>
                    <a:cubicBezTo>
                      <a:pt x="65" y="90"/>
                      <a:pt x="65" y="90"/>
                      <a:pt x="65" y="90"/>
                    </a:cubicBezTo>
                    <a:cubicBezTo>
                      <a:pt x="65" y="90"/>
                      <a:pt x="65" y="90"/>
                      <a:pt x="65" y="90"/>
                    </a:cubicBezTo>
                    <a:cubicBezTo>
                      <a:pt x="65" y="90"/>
                      <a:pt x="65" y="90"/>
                      <a:pt x="65" y="90"/>
                    </a:cubicBezTo>
                    <a:cubicBezTo>
                      <a:pt x="65" y="90"/>
                      <a:pt x="65" y="89"/>
                      <a:pt x="65" y="89"/>
                    </a:cubicBezTo>
                    <a:cubicBezTo>
                      <a:pt x="65" y="89"/>
                      <a:pt x="65" y="89"/>
                      <a:pt x="65" y="89"/>
                    </a:cubicBezTo>
                    <a:cubicBezTo>
                      <a:pt x="65" y="89"/>
                      <a:pt x="65" y="89"/>
                      <a:pt x="65" y="89"/>
                    </a:cubicBezTo>
                    <a:cubicBezTo>
                      <a:pt x="64" y="89"/>
                      <a:pt x="64" y="89"/>
                      <a:pt x="64" y="89"/>
                    </a:cubicBezTo>
                    <a:cubicBezTo>
                      <a:pt x="64" y="89"/>
                      <a:pt x="64" y="89"/>
                      <a:pt x="64" y="88"/>
                    </a:cubicBezTo>
                    <a:cubicBezTo>
                      <a:pt x="64" y="88"/>
                      <a:pt x="64" y="88"/>
                      <a:pt x="64" y="88"/>
                    </a:cubicBezTo>
                    <a:cubicBezTo>
                      <a:pt x="64" y="88"/>
                      <a:pt x="64" y="88"/>
                      <a:pt x="64" y="88"/>
                    </a:cubicBezTo>
                    <a:cubicBezTo>
                      <a:pt x="64" y="88"/>
                      <a:pt x="64" y="88"/>
                      <a:pt x="64" y="88"/>
                    </a:cubicBezTo>
                    <a:cubicBezTo>
                      <a:pt x="64" y="88"/>
                      <a:pt x="64" y="88"/>
                      <a:pt x="64" y="88"/>
                    </a:cubicBezTo>
                    <a:cubicBezTo>
                      <a:pt x="64" y="87"/>
                      <a:pt x="64" y="87"/>
                      <a:pt x="64" y="87"/>
                    </a:cubicBezTo>
                    <a:cubicBezTo>
                      <a:pt x="64" y="87"/>
                      <a:pt x="64" y="87"/>
                      <a:pt x="63" y="87"/>
                    </a:cubicBezTo>
                    <a:cubicBezTo>
                      <a:pt x="63" y="86"/>
                      <a:pt x="63" y="86"/>
                      <a:pt x="63" y="86"/>
                    </a:cubicBezTo>
                    <a:cubicBezTo>
                      <a:pt x="63" y="86"/>
                      <a:pt x="63" y="86"/>
                      <a:pt x="63" y="86"/>
                    </a:cubicBezTo>
                    <a:cubicBezTo>
                      <a:pt x="63" y="86"/>
                      <a:pt x="63" y="86"/>
                      <a:pt x="63" y="86"/>
                    </a:cubicBezTo>
                    <a:cubicBezTo>
                      <a:pt x="63" y="86"/>
                      <a:pt x="63" y="86"/>
                      <a:pt x="63" y="86"/>
                    </a:cubicBezTo>
                    <a:cubicBezTo>
                      <a:pt x="63" y="86"/>
                      <a:pt x="63" y="86"/>
                      <a:pt x="63" y="86"/>
                    </a:cubicBezTo>
                    <a:cubicBezTo>
                      <a:pt x="63" y="86"/>
                      <a:pt x="63" y="86"/>
                      <a:pt x="63" y="86"/>
                    </a:cubicBezTo>
                    <a:cubicBezTo>
                      <a:pt x="63" y="85"/>
                      <a:pt x="63" y="85"/>
                      <a:pt x="63" y="85"/>
                    </a:cubicBezTo>
                    <a:cubicBezTo>
                      <a:pt x="63" y="85"/>
                      <a:pt x="63" y="85"/>
                      <a:pt x="63" y="85"/>
                    </a:cubicBezTo>
                    <a:cubicBezTo>
                      <a:pt x="63" y="85"/>
                      <a:pt x="63" y="85"/>
                      <a:pt x="63" y="85"/>
                    </a:cubicBezTo>
                    <a:cubicBezTo>
                      <a:pt x="63" y="85"/>
                      <a:pt x="63" y="85"/>
                      <a:pt x="63" y="85"/>
                    </a:cubicBezTo>
                    <a:cubicBezTo>
                      <a:pt x="63" y="85"/>
                      <a:pt x="63" y="85"/>
                      <a:pt x="63" y="85"/>
                    </a:cubicBezTo>
                    <a:cubicBezTo>
                      <a:pt x="63" y="85"/>
                      <a:pt x="63" y="85"/>
                      <a:pt x="63" y="85"/>
                    </a:cubicBezTo>
                    <a:cubicBezTo>
                      <a:pt x="63" y="86"/>
                      <a:pt x="63" y="86"/>
                      <a:pt x="63" y="86"/>
                    </a:cubicBezTo>
                    <a:cubicBezTo>
                      <a:pt x="63" y="86"/>
                      <a:pt x="63" y="86"/>
                      <a:pt x="63" y="86"/>
                    </a:cubicBezTo>
                    <a:cubicBezTo>
                      <a:pt x="63" y="86"/>
                      <a:pt x="64" y="86"/>
                      <a:pt x="64" y="86"/>
                    </a:cubicBezTo>
                    <a:cubicBezTo>
                      <a:pt x="64" y="86"/>
                      <a:pt x="64" y="86"/>
                      <a:pt x="64" y="86"/>
                    </a:cubicBezTo>
                    <a:cubicBezTo>
                      <a:pt x="64" y="86"/>
                      <a:pt x="64" y="87"/>
                      <a:pt x="64" y="87"/>
                    </a:cubicBezTo>
                    <a:cubicBezTo>
                      <a:pt x="64" y="87"/>
                      <a:pt x="64" y="87"/>
                      <a:pt x="64" y="87"/>
                    </a:cubicBezTo>
                    <a:cubicBezTo>
                      <a:pt x="64" y="87"/>
                      <a:pt x="65" y="88"/>
                      <a:pt x="65" y="88"/>
                    </a:cubicBezTo>
                    <a:cubicBezTo>
                      <a:pt x="65" y="88"/>
                      <a:pt x="65" y="88"/>
                      <a:pt x="65" y="88"/>
                    </a:cubicBezTo>
                    <a:cubicBezTo>
                      <a:pt x="65" y="88"/>
                      <a:pt x="65" y="88"/>
                      <a:pt x="65" y="88"/>
                    </a:cubicBezTo>
                    <a:cubicBezTo>
                      <a:pt x="65" y="88"/>
                      <a:pt x="65" y="88"/>
                      <a:pt x="65" y="88"/>
                    </a:cubicBezTo>
                    <a:cubicBezTo>
                      <a:pt x="65" y="88"/>
                      <a:pt x="65" y="88"/>
                      <a:pt x="65" y="88"/>
                    </a:cubicBezTo>
                    <a:cubicBezTo>
                      <a:pt x="66" y="88"/>
                      <a:pt x="65" y="88"/>
                      <a:pt x="65" y="88"/>
                    </a:cubicBezTo>
                    <a:cubicBezTo>
                      <a:pt x="65" y="88"/>
                      <a:pt x="65" y="88"/>
                      <a:pt x="66" y="88"/>
                    </a:cubicBezTo>
                    <a:cubicBezTo>
                      <a:pt x="66" y="88"/>
                      <a:pt x="66" y="88"/>
                      <a:pt x="66" y="88"/>
                    </a:cubicBezTo>
                    <a:cubicBezTo>
                      <a:pt x="66" y="88"/>
                      <a:pt x="66" y="88"/>
                      <a:pt x="65" y="88"/>
                    </a:cubicBezTo>
                    <a:cubicBezTo>
                      <a:pt x="65" y="88"/>
                      <a:pt x="65" y="88"/>
                      <a:pt x="66" y="87"/>
                    </a:cubicBezTo>
                    <a:cubicBezTo>
                      <a:pt x="66" y="87"/>
                      <a:pt x="66" y="87"/>
                      <a:pt x="66" y="86"/>
                    </a:cubicBezTo>
                    <a:cubicBezTo>
                      <a:pt x="66" y="86"/>
                      <a:pt x="66" y="86"/>
                      <a:pt x="66" y="86"/>
                    </a:cubicBezTo>
                    <a:cubicBezTo>
                      <a:pt x="66" y="86"/>
                      <a:pt x="66" y="86"/>
                      <a:pt x="66" y="86"/>
                    </a:cubicBezTo>
                    <a:cubicBezTo>
                      <a:pt x="66" y="86"/>
                      <a:pt x="66" y="86"/>
                      <a:pt x="66" y="86"/>
                    </a:cubicBezTo>
                    <a:cubicBezTo>
                      <a:pt x="66" y="86"/>
                      <a:pt x="66" y="86"/>
                      <a:pt x="66" y="86"/>
                    </a:cubicBezTo>
                    <a:cubicBezTo>
                      <a:pt x="66" y="86"/>
                      <a:pt x="66" y="86"/>
                      <a:pt x="66" y="86"/>
                    </a:cubicBezTo>
                    <a:cubicBezTo>
                      <a:pt x="66" y="86"/>
                      <a:pt x="66" y="86"/>
                      <a:pt x="66" y="86"/>
                    </a:cubicBezTo>
                    <a:cubicBezTo>
                      <a:pt x="66" y="86"/>
                      <a:pt x="66" y="87"/>
                      <a:pt x="66" y="87"/>
                    </a:cubicBezTo>
                    <a:cubicBezTo>
                      <a:pt x="66" y="87"/>
                      <a:pt x="66" y="87"/>
                      <a:pt x="66" y="87"/>
                    </a:cubicBezTo>
                    <a:cubicBezTo>
                      <a:pt x="66" y="87"/>
                      <a:pt x="66" y="87"/>
                      <a:pt x="66" y="88"/>
                    </a:cubicBezTo>
                    <a:cubicBezTo>
                      <a:pt x="66" y="88"/>
                      <a:pt x="66" y="88"/>
                      <a:pt x="66" y="88"/>
                    </a:cubicBezTo>
                    <a:cubicBezTo>
                      <a:pt x="66" y="88"/>
                      <a:pt x="66" y="88"/>
                      <a:pt x="66" y="88"/>
                    </a:cubicBezTo>
                    <a:cubicBezTo>
                      <a:pt x="66" y="88"/>
                      <a:pt x="66" y="88"/>
                      <a:pt x="66" y="88"/>
                    </a:cubicBezTo>
                    <a:cubicBezTo>
                      <a:pt x="66" y="88"/>
                      <a:pt x="66" y="88"/>
                      <a:pt x="66" y="88"/>
                    </a:cubicBezTo>
                    <a:cubicBezTo>
                      <a:pt x="66" y="88"/>
                      <a:pt x="66" y="88"/>
                      <a:pt x="66" y="88"/>
                    </a:cubicBezTo>
                    <a:cubicBezTo>
                      <a:pt x="66" y="88"/>
                      <a:pt x="66" y="88"/>
                      <a:pt x="66" y="88"/>
                    </a:cubicBezTo>
                    <a:cubicBezTo>
                      <a:pt x="66" y="88"/>
                      <a:pt x="66" y="88"/>
                      <a:pt x="66" y="88"/>
                    </a:cubicBezTo>
                    <a:cubicBezTo>
                      <a:pt x="66" y="88"/>
                      <a:pt x="67" y="88"/>
                      <a:pt x="67" y="88"/>
                    </a:cubicBezTo>
                    <a:cubicBezTo>
                      <a:pt x="67" y="88"/>
                      <a:pt x="67" y="88"/>
                      <a:pt x="67" y="88"/>
                    </a:cubicBezTo>
                    <a:cubicBezTo>
                      <a:pt x="67" y="89"/>
                      <a:pt x="67" y="89"/>
                      <a:pt x="67" y="89"/>
                    </a:cubicBezTo>
                    <a:cubicBezTo>
                      <a:pt x="67" y="89"/>
                      <a:pt x="67" y="89"/>
                      <a:pt x="67" y="89"/>
                    </a:cubicBezTo>
                    <a:cubicBezTo>
                      <a:pt x="67" y="89"/>
                      <a:pt x="67" y="89"/>
                      <a:pt x="67" y="89"/>
                    </a:cubicBezTo>
                    <a:cubicBezTo>
                      <a:pt x="67" y="90"/>
                      <a:pt x="67" y="90"/>
                      <a:pt x="67" y="90"/>
                    </a:cubicBezTo>
                    <a:cubicBezTo>
                      <a:pt x="67" y="90"/>
                      <a:pt x="68" y="90"/>
                      <a:pt x="68" y="90"/>
                    </a:cubicBezTo>
                    <a:cubicBezTo>
                      <a:pt x="68" y="90"/>
                      <a:pt x="68" y="90"/>
                      <a:pt x="68" y="90"/>
                    </a:cubicBezTo>
                    <a:cubicBezTo>
                      <a:pt x="68" y="90"/>
                      <a:pt x="67" y="90"/>
                      <a:pt x="68" y="90"/>
                    </a:cubicBezTo>
                    <a:cubicBezTo>
                      <a:pt x="68" y="90"/>
                      <a:pt x="68" y="91"/>
                      <a:pt x="68" y="91"/>
                    </a:cubicBezTo>
                    <a:cubicBezTo>
                      <a:pt x="68" y="91"/>
                      <a:pt x="68" y="92"/>
                      <a:pt x="69" y="92"/>
                    </a:cubicBezTo>
                    <a:cubicBezTo>
                      <a:pt x="69" y="92"/>
                      <a:pt x="69" y="93"/>
                      <a:pt x="69" y="93"/>
                    </a:cubicBezTo>
                    <a:cubicBezTo>
                      <a:pt x="69" y="93"/>
                      <a:pt x="69" y="93"/>
                      <a:pt x="69" y="93"/>
                    </a:cubicBezTo>
                    <a:cubicBezTo>
                      <a:pt x="69" y="93"/>
                      <a:pt x="69" y="93"/>
                      <a:pt x="69" y="93"/>
                    </a:cubicBezTo>
                    <a:cubicBezTo>
                      <a:pt x="69" y="93"/>
                      <a:pt x="69" y="93"/>
                      <a:pt x="69" y="93"/>
                    </a:cubicBezTo>
                    <a:cubicBezTo>
                      <a:pt x="69" y="93"/>
                      <a:pt x="69" y="93"/>
                      <a:pt x="69" y="93"/>
                    </a:cubicBezTo>
                    <a:cubicBezTo>
                      <a:pt x="69" y="94"/>
                      <a:pt x="69" y="94"/>
                      <a:pt x="69" y="94"/>
                    </a:cubicBezTo>
                    <a:cubicBezTo>
                      <a:pt x="69" y="94"/>
                      <a:pt x="69" y="94"/>
                      <a:pt x="69" y="94"/>
                    </a:cubicBezTo>
                    <a:cubicBezTo>
                      <a:pt x="69" y="94"/>
                      <a:pt x="69" y="94"/>
                      <a:pt x="69" y="94"/>
                    </a:cubicBezTo>
                    <a:cubicBezTo>
                      <a:pt x="69" y="94"/>
                      <a:pt x="69" y="94"/>
                      <a:pt x="69" y="94"/>
                    </a:cubicBezTo>
                    <a:cubicBezTo>
                      <a:pt x="69" y="94"/>
                      <a:pt x="69" y="94"/>
                      <a:pt x="69" y="94"/>
                    </a:cubicBezTo>
                    <a:cubicBezTo>
                      <a:pt x="69" y="94"/>
                      <a:pt x="70" y="94"/>
                      <a:pt x="70" y="94"/>
                    </a:cubicBezTo>
                    <a:cubicBezTo>
                      <a:pt x="70" y="94"/>
                      <a:pt x="70" y="94"/>
                      <a:pt x="70" y="95"/>
                    </a:cubicBezTo>
                    <a:cubicBezTo>
                      <a:pt x="70" y="95"/>
                      <a:pt x="70" y="95"/>
                      <a:pt x="70" y="95"/>
                    </a:cubicBezTo>
                    <a:cubicBezTo>
                      <a:pt x="71" y="95"/>
                      <a:pt x="71" y="95"/>
                      <a:pt x="71" y="95"/>
                    </a:cubicBezTo>
                    <a:cubicBezTo>
                      <a:pt x="71" y="95"/>
                      <a:pt x="71" y="95"/>
                      <a:pt x="71" y="95"/>
                    </a:cubicBezTo>
                    <a:cubicBezTo>
                      <a:pt x="71" y="96"/>
                      <a:pt x="71" y="96"/>
                      <a:pt x="71" y="96"/>
                    </a:cubicBezTo>
                    <a:cubicBezTo>
                      <a:pt x="71" y="96"/>
                      <a:pt x="71" y="96"/>
                      <a:pt x="71" y="96"/>
                    </a:cubicBezTo>
                    <a:cubicBezTo>
                      <a:pt x="71" y="96"/>
                      <a:pt x="71" y="96"/>
                      <a:pt x="71" y="96"/>
                    </a:cubicBezTo>
                    <a:cubicBezTo>
                      <a:pt x="71" y="96"/>
                      <a:pt x="71" y="96"/>
                      <a:pt x="71" y="97"/>
                    </a:cubicBezTo>
                    <a:cubicBezTo>
                      <a:pt x="71" y="97"/>
                      <a:pt x="71" y="97"/>
                      <a:pt x="71" y="97"/>
                    </a:cubicBezTo>
                    <a:cubicBezTo>
                      <a:pt x="71" y="97"/>
                      <a:pt x="71" y="97"/>
                      <a:pt x="71" y="97"/>
                    </a:cubicBezTo>
                    <a:cubicBezTo>
                      <a:pt x="71" y="98"/>
                      <a:pt x="71" y="98"/>
                      <a:pt x="71" y="98"/>
                    </a:cubicBezTo>
                    <a:cubicBezTo>
                      <a:pt x="71" y="98"/>
                      <a:pt x="71" y="98"/>
                      <a:pt x="71" y="98"/>
                    </a:cubicBezTo>
                    <a:cubicBezTo>
                      <a:pt x="71" y="98"/>
                      <a:pt x="72" y="99"/>
                      <a:pt x="72" y="99"/>
                    </a:cubicBezTo>
                    <a:cubicBezTo>
                      <a:pt x="72" y="99"/>
                      <a:pt x="72" y="99"/>
                      <a:pt x="72" y="99"/>
                    </a:cubicBezTo>
                    <a:cubicBezTo>
                      <a:pt x="72" y="99"/>
                      <a:pt x="72" y="99"/>
                      <a:pt x="72" y="99"/>
                    </a:cubicBezTo>
                    <a:cubicBezTo>
                      <a:pt x="72" y="99"/>
                      <a:pt x="72" y="99"/>
                      <a:pt x="72" y="99"/>
                    </a:cubicBezTo>
                    <a:cubicBezTo>
                      <a:pt x="72" y="99"/>
                      <a:pt x="72" y="100"/>
                      <a:pt x="73" y="100"/>
                    </a:cubicBezTo>
                    <a:cubicBezTo>
                      <a:pt x="73" y="100"/>
                      <a:pt x="73" y="100"/>
                      <a:pt x="73" y="100"/>
                    </a:cubicBezTo>
                    <a:cubicBezTo>
                      <a:pt x="73" y="100"/>
                      <a:pt x="73" y="100"/>
                      <a:pt x="73" y="100"/>
                    </a:cubicBezTo>
                    <a:cubicBezTo>
                      <a:pt x="73" y="100"/>
                      <a:pt x="73" y="100"/>
                      <a:pt x="73" y="100"/>
                    </a:cubicBezTo>
                    <a:cubicBezTo>
                      <a:pt x="73" y="101"/>
                      <a:pt x="74" y="101"/>
                      <a:pt x="74" y="102"/>
                    </a:cubicBezTo>
                    <a:cubicBezTo>
                      <a:pt x="74" y="102"/>
                      <a:pt x="74" y="102"/>
                      <a:pt x="74" y="102"/>
                    </a:cubicBezTo>
                    <a:cubicBezTo>
                      <a:pt x="74" y="102"/>
                      <a:pt x="74" y="102"/>
                      <a:pt x="74" y="102"/>
                    </a:cubicBezTo>
                    <a:cubicBezTo>
                      <a:pt x="74" y="102"/>
                      <a:pt x="74" y="103"/>
                      <a:pt x="74" y="103"/>
                    </a:cubicBezTo>
                    <a:cubicBezTo>
                      <a:pt x="74" y="103"/>
                      <a:pt x="74" y="103"/>
                      <a:pt x="74" y="103"/>
                    </a:cubicBezTo>
                    <a:cubicBezTo>
                      <a:pt x="74" y="103"/>
                      <a:pt x="74" y="103"/>
                      <a:pt x="74" y="103"/>
                    </a:cubicBezTo>
                    <a:cubicBezTo>
                      <a:pt x="74" y="103"/>
                      <a:pt x="74" y="103"/>
                      <a:pt x="74" y="103"/>
                    </a:cubicBezTo>
                    <a:cubicBezTo>
                      <a:pt x="74" y="103"/>
                      <a:pt x="74" y="103"/>
                      <a:pt x="74" y="103"/>
                    </a:cubicBezTo>
                    <a:cubicBezTo>
                      <a:pt x="74" y="104"/>
                      <a:pt x="75" y="104"/>
                      <a:pt x="75" y="104"/>
                    </a:cubicBezTo>
                    <a:cubicBezTo>
                      <a:pt x="75" y="104"/>
                      <a:pt x="75" y="104"/>
                      <a:pt x="75" y="104"/>
                    </a:cubicBezTo>
                    <a:cubicBezTo>
                      <a:pt x="75" y="104"/>
                      <a:pt x="75" y="104"/>
                      <a:pt x="75" y="104"/>
                    </a:cubicBezTo>
                    <a:cubicBezTo>
                      <a:pt x="75" y="104"/>
                      <a:pt x="75" y="104"/>
                      <a:pt x="75" y="104"/>
                    </a:cubicBezTo>
                    <a:cubicBezTo>
                      <a:pt x="75" y="105"/>
                      <a:pt x="75" y="105"/>
                      <a:pt x="75" y="105"/>
                    </a:cubicBezTo>
                    <a:cubicBezTo>
                      <a:pt x="75" y="105"/>
                      <a:pt x="75" y="105"/>
                      <a:pt x="75" y="105"/>
                    </a:cubicBezTo>
                    <a:cubicBezTo>
                      <a:pt x="75" y="105"/>
                      <a:pt x="75" y="105"/>
                      <a:pt x="75" y="105"/>
                    </a:cubicBezTo>
                    <a:cubicBezTo>
                      <a:pt x="75" y="105"/>
                      <a:pt x="75" y="106"/>
                      <a:pt x="76" y="106"/>
                    </a:cubicBezTo>
                    <a:cubicBezTo>
                      <a:pt x="76" y="106"/>
                      <a:pt x="76" y="106"/>
                      <a:pt x="76" y="106"/>
                    </a:cubicBezTo>
                    <a:cubicBezTo>
                      <a:pt x="76" y="106"/>
                      <a:pt x="76" y="106"/>
                      <a:pt x="76" y="106"/>
                    </a:cubicBezTo>
                    <a:cubicBezTo>
                      <a:pt x="76" y="106"/>
                      <a:pt x="76" y="106"/>
                      <a:pt x="76" y="106"/>
                    </a:cubicBezTo>
                    <a:cubicBezTo>
                      <a:pt x="76" y="106"/>
                      <a:pt x="76" y="106"/>
                      <a:pt x="76" y="106"/>
                    </a:cubicBezTo>
                    <a:cubicBezTo>
                      <a:pt x="76" y="106"/>
                      <a:pt x="76" y="106"/>
                      <a:pt x="76" y="107"/>
                    </a:cubicBezTo>
                    <a:cubicBezTo>
                      <a:pt x="76" y="107"/>
                      <a:pt x="76" y="107"/>
                      <a:pt x="76" y="107"/>
                    </a:cubicBezTo>
                    <a:cubicBezTo>
                      <a:pt x="76" y="107"/>
                      <a:pt x="76" y="107"/>
                      <a:pt x="76" y="107"/>
                    </a:cubicBezTo>
                    <a:cubicBezTo>
                      <a:pt x="76" y="107"/>
                      <a:pt x="76" y="107"/>
                      <a:pt x="76" y="107"/>
                    </a:cubicBezTo>
                    <a:cubicBezTo>
                      <a:pt x="76" y="107"/>
                      <a:pt x="76" y="107"/>
                      <a:pt x="76" y="107"/>
                    </a:cubicBezTo>
                    <a:cubicBezTo>
                      <a:pt x="76" y="107"/>
                      <a:pt x="75" y="107"/>
                      <a:pt x="75" y="108"/>
                    </a:cubicBezTo>
                    <a:cubicBezTo>
                      <a:pt x="75" y="108"/>
                      <a:pt x="76" y="108"/>
                      <a:pt x="76" y="108"/>
                    </a:cubicBezTo>
                    <a:cubicBezTo>
                      <a:pt x="76" y="108"/>
                      <a:pt x="76" y="108"/>
                      <a:pt x="76" y="108"/>
                    </a:cubicBezTo>
                    <a:cubicBezTo>
                      <a:pt x="76" y="108"/>
                      <a:pt x="76" y="108"/>
                      <a:pt x="76" y="108"/>
                    </a:cubicBezTo>
                    <a:cubicBezTo>
                      <a:pt x="76" y="108"/>
                      <a:pt x="76" y="108"/>
                      <a:pt x="76" y="109"/>
                    </a:cubicBezTo>
                    <a:cubicBezTo>
                      <a:pt x="76" y="109"/>
                      <a:pt x="76" y="109"/>
                      <a:pt x="76" y="109"/>
                    </a:cubicBezTo>
                    <a:cubicBezTo>
                      <a:pt x="76" y="109"/>
                      <a:pt x="76" y="109"/>
                      <a:pt x="76" y="109"/>
                    </a:cubicBezTo>
                    <a:cubicBezTo>
                      <a:pt x="76" y="109"/>
                      <a:pt x="76" y="109"/>
                      <a:pt x="76" y="109"/>
                    </a:cubicBezTo>
                    <a:cubicBezTo>
                      <a:pt x="76" y="109"/>
                      <a:pt x="76" y="109"/>
                      <a:pt x="76" y="109"/>
                    </a:cubicBezTo>
                    <a:cubicBezTo>
                      <a:pt x="76" y="109"/>
                      <a:pt x="76" y="109"/>
                      <a:pt x="76" y="109"/>
                    </a:cubicBezTo>
                    <a:cubicBezTo>
                      <a:pt x="76" y="109"/>
                      <a:pt x="76" y="109"/>
                      <a:pt x="76" y="110"/>
                    </a:cubicBezTo>
                    <a:cubicBezTo>
                      <a:pt x="76" y="110"/>
                      <a:pt x="76" y="110"/>
                      <a:pt x="76" y="110"/>
                    </a:cubicBezTo>
                    <a:cubicBezTo>
                      <a:pt x="76" y="110"/>
                      <a:pt x="76" y="111"/>
                      <a:pt x="76" y="111"/>
                    </a:cubicBezTo>
                    <a:cubicBezTo>
                      <a:pt x="76" y="111"/>
                      <a:pt x="76" y="111"/>
                      <a:pt x="76" y="111"/>
                    </a:cubicBezTo>
                    <a:cubicBezTo>
                      <a:pt x="76" y="111"/>
                      <a:pt x="76" y="111"/>
                      <a:pt x="76" y="111"/>
                    </a:cubicBezTo>
                    <a:cubicBezTo>
                      <a:pt x="76" y="111"/>
                      <a:pt x="76" y="111"/>
                      <a:pt x="76" y="111"/>
                    </a:cubicBezTo>
                    <a:cubicBezTo>
                      <a:pt x="76" y="111"/>
                      <a:pt x="77" y="111"/>
                      <a:pt x="77" y="111"/>
                    </a:cubicBezTo>
                    <a:cubicBezTo>
                      <a:pt x="77" y="111"/>
                      <a:pt x="77" y="111"/>
                      <a:pt x="77" y="111"/>
                    </a:cubicBezTo>
                    <a:cubicBezTo>
                      <a:pt x="77" y="111"/>
                      <a:pt x="77" y="111"/>
                      <a:pt x="77" y="111"/>
                    </a:cubicBezTo>
                    <a:cubicBezTo>
                      <a:pt x="77" y="111"/>
                      <a:pt x="77" y="111"/>
                      <a:pt x="77" y="111"/>
                    </a:cubicBezTo>
                    <a:cubicBezTo>
                      <a:pt x="77" y="111"/>
                      <a:pt x="77" y="112"/>
                      <a:pt x="77" y="112"/>
                    </a:cubicBezTo>
                    <a:cubicBezTo>
                      <a:pt x="77" y="112"/>
                      <a:pt x="77" y="112"/>
                      <a:pt x="77" y="112"/>
                    </a:cubicBezTo>
                    <a:cubicBezTo>
                      <a:pt x="77" y="112"/>
                      <a:pt x="78" y="111"/>
                      <a:pt x="78" y="111"/>
                    </a:cubicBezTo>
                    <a:cubicBezTo>
                      <a:pt x="78" y="111"/>
                      <a:pt x="78" y="111"/>
                      <a:pt x="78" y="111"/>
                    </a:cubicBezTo>
                    <a:cubicBezTo>
                      <a:pt x="78" y="111"/>
                      <a:pt x="78" y="111"/>
                      <a:pt x="78" y="111"/>
                    </a:cubicBezTo>
                    <a:cubicBezTo>
                      <a:pt x="78" y="111"/>
                      <a:pt x="78" y="111"/>
                      <a:pt x="78" y="111"/>
                    </a:cubicBezTo>
                    <a:cubicBezTo>
                      <a:pt x="78" y="111"/>
                      <a:pt x="78" y="111"/>
                      <a:pt x="78" y="111"/>
                    </a:cubicBezTo>
                    <a:cubicBezTo>
                      <a:pt x="79" y="111"/>
                      <a:pt x="79" y="111"/>
                      <a:pt x="79" y="111"/>
                    </a:cubicBezTo>
                    <a:cubicBezTo>
                      <a:pt x="79" y="111"/>
                      <a:pt x="79" y="111"/>
                      <a:pt x="79" y="111"/>
                    </a:cubicBezTo>
                    <a:cubicBezTo>
                      <a:pt x="79" y="111"/>
                      <a:pt x="79" y="111"/>
                      <a:pt x="79" y="111"/>
                    </a:cubicBezTo>
                    <a:cubicBezTo>
                      <a:pt x="79" y="111"/>
                      <a:pt x="79" y="110"/>
                      <a:pt x="80" y="110"/>
                    </a:cubicBezTo>
                    <a:cubicBezTo>
                      <a:pt x="80" y="110"/>
                      <a:pt x="80" y="110"/>
                      <a:pt x="80" y="110"/>
                    </a:cubicBezTo>
                    <a:cubicBezTo>
                      <a:pt x="80" y="110"/>
                      <a:pt x="80" y="110"/>
                      <a:pt x="80" y="110"/>
                    </a:cubicBezTo>
                    <a:cubicBezTo>
                      <a:pt x="80" y="110"/>
                      <a:pt x="80" y="110"/>
                      <a:pt x="80" y="110"/>
                    </a:cubicBezTo>
                    <a:cubicBezTo>
                      <a:pt x="80" y="110"/>
                      <a:pt x="81" y="110"/>
                      <a:pt x="81" y="110"/>
                    </a:cubicBezTo>
                    <a:cubicBezTo>
                      <a:pt x="81" y="110"/>
                      <a:pt x="81" y="110"/>
                      <a:pt x="81" y="110"/>
                    </a:cubicBezTo>
                    <a:cubicBezTo>
                      <a:pt x="81" y="110"/>
                      <a:pt x="81" y="110"/>
                      <a:pt x="81" y="110"/>
                    </a:cubicBezTo>
                    <a:cubicBezTo>
                      <a:pt x="82" y="110"/>
                      <a:pt x="82" y="110"/>
                      <a:pt x="82" y="110"/>
                    </a:cubicBezTo>
                    <a:cubicBezTo>
                      <a:pt x="82" y="110"/>
                      <a:pt x="82" y="110"/>
                      <a:pt x="82" y="110"/>
                    </a:cubicBezTo>
                    <a:cubicBezTo>
                      <a:pt x="82" y="110"/>
                      <a:pt x="82" y="110"/>
                      <a:pt x="82" y="110"/>
                    </a:cubicBezTo>
                    <a:cubicBezTo>
                      <a:pt x="82" y="110"/>
                      <a:pt x="82" y="110"/>
                      <a:pt x="82" y="110"/>
                    </a:cubicBezTo>
                    <a:cubicBezTo>
                      <a:pt x="82" y="110"/>
                      <a:pt x="82" y="110"/>
                      <a:pt x="83" y="110"/>
                    </a:cubicBezTo>
                    <a:cubicBezTo>
                      <a:pt x="83" y="110"/>
                      <a:pt x="83" y="110"/>
                      <a:pt x="83" y="110"/>
                    </a:cubicBezTo>
                    <a:cubicBezTo>
                      <a:pt x="83" y="110"/>
                      <a:pt x="83" y="109"/>
                      <a:pt x="84" y="109"/>
                    </a:cubicBezTo>
                    <a:cubicBezTo>
                      <a:pt x="84" y="109"/>
                      <a:pt x="84" y="109"/>
                      <a:pt x="84" y="109"/>
                    </a:cubicBezTo>
                    <a:cubicBezTo>
                      <a:pt x="84" y="108"/>
                      <a:pt x="85" y="108"/>
                      <a:pt x="85" y="108"/>
                    </a:cubicBezTo>
                    <a:cubicBezTo>
                      <a:pt x="85" y="108"/>
                      <a:pt x="86" y="108"/>
                      <a:pt x="87" y="107"/>
                    </a:cubicBezTo>
                    <a:cubicBezTo>
                      <a:pt x="87" y="107"/>
                      <a:pt x="87" y="107"/>
                      <a:pt x="87" y="107"/>
                    </a:cubicBezTo>
                    <a:cubicBezTo>
                      <a:pt x="87" y="107"/>
                      <a:pt x="87" y="107"/>
                      <a:pt x="87" y="107"/>
                    </a:cubicBezTo>
                    <a:cubicBezTo>
                      <a:pt x="88" y="107"/>
                      <a:pt x="88" y="107"/>
                      <a:pt x="88" y="106"/>
                    </a:cubicBezTo>
                    <a:cubicBezTo>
                      <a:pt x="88" y="106"/>
                      <a:pt x="88" y="106"/>
                      <a:pt x="88" y="106"/>
                    </a:cubicBezTo>
                    <a:cubicBezTo>
                      <a:pt x="87" y="106"/>
                      <a:pt x="88" y="106"/>
                      <a:pt x="88" y="106"/>
                    </a:cubicBezTo>
                    <a:cubicBezTo>
                      <a:pt x="88" y="106"/>
                      <a:pt x="88" y="106"/>
                      <a:pt x="88" y="106"/>
                    </a:cubicBezTo>
                    <a:cubicBezTo>
                      <a:pt x="88" y="106"/>
                      <a:pt x="88" y="106"/>
                      <a:pt x="88" y="106"/>
                    </a:cubicBezTo>
                    <a:cubicBezTo>
                      <a:pt x="88" y="106"/>
                      <a:pt x="88" y="105"/>
                      <a:pt x="89" y="105"/>
                    </a:cubicBezTo>
                    <a:cubicBezTo>
                      <a:pt x="89" y="105"/>
                      <a:pt x="89" y="105"/>
                      <a:pt x="89" y="105"/>
                    </a:cubicBezTo>
                    <a:cubicBezTo>
                      <a:pt x="89" y="105"/>
                      <a:pt x="89" y="105"/>
                      <a:pt x="89" y="105"/>
                    </a:cubicBezTo>
                    <a:cubicBezTo>
                      <a:pt x="89" y="105"/>
                      <a:pt x="89" y="105"/>
                      <a:pt x="89" y="105"/>
                    </a:cubicBezTo>
                    <a:cubicBezTo>
                      <a:pt x="90" y="105"/>
                      <a:pt x="90" y="105"/>
                      <a:pt x="90" y="105"/>
                    </a:cubicBezTo>
                    <a:cubicBezTo>
                      <a:pt x="90" y="105"/>
                      <a:pt x="90" y="105"/>
                      <a:pt x="90" y="105"/>
                    </a:cubicBezTo>
                    <a:cubicBezTo>
                      <a:pt x="90" y="105"/>
                      <a:pt x="90" y="105"/>
                      <a:pt x="90" y="105"/>
                    </a:cubicBezTo>
                    <a:cubicBezTo>
                      <a:pt x="90" y="105"/>
                      <a:pt x="90" y="105"/>
                      <a:pt x="90" y="105"/>
                    </a:cubicBezTo>
                    <a:cubicBezTo>
                      <a:pt x="90" y="105"/>
                      <a:pt x="90" y="105"/>
                      <a:pt x="90" y="105"/>
                    </a:cubicBezTo>
                    <a:cubicBezTo>
                      <a:pt x="90" y="105"/>
                      <a:pt x="90" y="105"/>
                      <a:pt x="91" y="105"/>
                    </a:cubicBezTo>
                    <a:cubicBezTo>
                      <a:pt x="91" y="105"/>
                      <a:pt x="91" y="105"/>
                      <a:pt x="91" y="105"/>
                    </a:cubicBezTo>
                    <a:cubicBezTo>
                      <a:pt x="91" y="105"/>
                      <a:pt x="91" y="105"/>
                      <a:pt x="91" y="105"/>
                    </a:cubicBezTo>
                    <a:cubicBezTo>
                      <a:pt x="91" y="105"/>
                      <a:pt x="91" y="104"/>
                      <a:pt x="91" y="104"/>
                    </a:cubicBezTo>
                    <a:cubicBezTo>
                      <a:pt x="91" y="104"/>
                      <a:pt x="91" y="104"/>
                      <a:pt x="91" y="104"/>
                    </a:cubicBezTo>
                    <a:cubicBezTo>
                      <a:pt x="91" y="104"/>
                      <a:pt x="91" y="104"/>
                      <a:pt x="92" y="104"/>
                    </a:cubicBezTo>
                    <a:cubicBezTo>
                      <a:pt x="92" y="104"/>
                      <a:pt x="92" y="104"/>
                      <a:pt x="92" y="104"/>
                    </a:cubicBezTo>
                    <a:cubicBezTo>
                      <a:pt x="92" y="104"/>
                      <a:pt x="92" y="103"/>
                      <a:pt x="92" y="103"/>
                    </a:cubicBezTo>
                    <a:cubicBezTo>
                      <a:pt x="92" y="103"/>
                      <a:pt x="92" y="103"/>
                      <a:pt x="92" y="103"/>
                    </a:cubicBezTo>
                    <a:cubicBezTo>
                      <a:pt x="92" y="103"/>
                      <a:pt x="92" y="103"/>
                      <a:pt x="92" y="103"/>
                    </a:cubicBezTo>
                    <a:cubicBezTo>
                      <a:pt x="92" y="104"/>
                      <a:pt x="92" y="104"/>
                      <a:pt x="92" y="104"/>
                    </a:cubicBezTo>
                    <a:cubicBezTo>
                      <a:pt x="92" y="104"/>
                      <a:pt x="92" y="104"/>
                      <a:pt x="92" y="104"/>
                    </a:cubicBezTo>
                    <a:cubicBezTo>
                      <a:pt x="93" y="104"/>
                      <a:pt x="93" y="103"/>
                      <a:pt x="93" y="103"/>
                    </a:cubicBezTo>
                    <a:cubicBezTo>
                      <a:pt x="93" y="103"/>
                      <a:pt x="93" y="103"/>
                      <a:pt x="93" y="103"/>
                    </a:cubicBezTo>
                    <a:cubicBezTo>
                      <a:pt x="93" y="103"/>
                      <a:pt x="93" y="103"/>
                      <a:pt x="93" y="103"/>
                    </a:cubicBezTo>
                    <a:cubicBezTo>
                      <a:pt x="93" y="103"/>
                      <a:pt x="93" y="103"/>
                      <a:pt x="93" y="103"/>
                    </a:cubicBezTo>
                    <a:cubicBezTo>
                      <a:pt x="93" y="103"/>
                      <a:pt x="93" y="103"/>
                      <a:pt x="93" y="103"/>
                    </a:cubicBezTo>
                    <a:cubicBezTo>
                      <a:pt x="93" y="103"/>
                      <a:pt x="93" y="103"/>
                      <a:pt x="93" y="102"/>
                    </a:cubicBezTo>
                    <a:cubicBezTo>
                      <a:pt x="93" y="102"/>
                      <a:pt x="94" y="102"/>
                      <a:pt x="94" y="102"/>
                    </a:cubicBezTo>
                    <a:cubicBezTo>
                      <a:pt x="94" y="102"/>
                      <a:pt x="94" y="102"/>
                      <a:pt x="94" y="102"/>
                    </a:cubicBezTo>
                    <a:cubicBezTo>
                      <a:pt x="94" y="102"/>
                      <a:pt x="94" y="102"/>
                      <a:pt x="94" y="102"/>
                    </a:cubicBezTo>
                    <a:cubicBezTo>
                      <a:pt x="94" y="102"/>
                      <a:pt x="94" y="102"/>
                      <a:pt x="94" y="102"/>
                    </a:cubicBezTo>
                    <a:cubicBezTo>
                      <a:pt x="94" y="102"/>
                      <a:pt x="94" y="102"/>
                      <a:pt x="94" y="102"/>
                    </a:cubicBezTo>
                    <a:cubicBezTo>
                      <a:pt x="94" y="102"/>
                      <a:pt x="94" y="101"/>
                      <a:pt x="94" y="101"/>
                    </a:cubicBezTo>
                    <a:cubicBezTo>
                      <a:pt x="94" y="100"/>
                      <a:pt x="94" y="100"/>
                      <a:pt x="94" y="100"/>
                    </a:cubicBezTo>
                    <a:cubicBezTo>
                      <a:pt x="94" y="100"/>
                      <a:pt x="94" y="100"/>
                      <a:pt x="94" y="100"/>
                    </a:cubicBezTo>
                    <a:cubicBezTo>
                      <a:pt x="95" y="99"/>
                      <a:pt x="95" y="99"/>
                      <a:pt x="95" y="99"/>
                    </a:cubicBezTo>
                    <a:cubicBezTo>
                      <a:pt x="95" y="99"/>
                      <a:pt x="95" y="99"/>
                      <a:pt x="95" y="99"/>
                    </a:cubicBezTo>
                    <a:cubicBezTo>
                      <a:pt x="95" y="99"/>
                      <a:pt x="95" y="99"/>
                      <a:pt x="95" y="99"/>
                    </a:cubicBezTo>
                    <a:cubicBezTo>
                      <a:pt x="95" y="99"/>
                      <a:pt x="95" y="99"/>
                      <a:pt x="95" y="99"/>
                    </a:cubicBezTo>
                    <a:cubicBezTo>
                      <a:pt x="95" y="99"/>
                      <a:pt x="95" y="99"/>
                      <a:pt x="95" y="99"/>
                    </a:cubicBezTo>
                    <a:cubicBezTo>
                      <a:pt x="95" y="99"/>
                      <a:pt x="95" y="99"/>
                      <a:pt x="95" y="99"/>
                    </a:cubicBezTo>
                    <a:cubicBezTo>
                      <a:pt x="95" y="99"/>
                      <a:pt x="95" y="99"/>
                      <a:pt x="95" y="99"/>
                    </a:cubicBezTo>
                    <a:cubicBezTo>
                      <a:pt x="95" y="99"/>
                      <a:pt x="95" y="99"/>
                      <a:pt x="95" y="99"/>
                    </a:cubicBezTo>
                    <a:cubicBezTo>
                      <a:pt x="95" y="98"/>
                      <a:pt x="96" y="98"/>
                      <a:pt x="96" y="98"/>
                    </a:cubicBezTo>
                    <a:cubicBezTo>
                      <a:pt x="96" y="98"/>
                      <a:pt x="96" y="98"/>
                      <a:pt x="96" y="98"/>
                    </a:cubicBezTo>
                    <a:cubicBezTo>
                      <a:pt x="96" y="98"/>
                      <a:pt x="96" y="97"/>
                      <a:pt x="97" y="96"/>
                    </a:cubicBezTo>
                    <a:cubicBezTo>
                      <a:pt x="97" y="96"/>
                      <a:pt x="97" y="96"/>
                      <a:pt x="97" y="96"/>
                    </a:cubicBezTo>
                    <a:cubicBezTo>
                      <a:pt x="97" y="96"/>
                      <a:pt x="96" y="96"/>
                      <a:pt x="96" y="96"/>
                    </a:cubicBezTo>
                    <a:cubicBezTo>
                      <a:pt x="96" y="96"/>
                      <a:pt x="96" y="96"/>
                      <a:pt x="96" y="96"/>
                    </a:cubicBezTo>
                    <a:cubicBezTo>
                      <a:pt x="96" y="96"/>
                      <a:pt x="96" y="96"/>
                      <a:pt x="96" y="96"/>
                    </a:cubicBezTo>
                    <a:cubicBezTo>
                      <a:pt x="96" y="96"/>
                      <a:pt x="96" y="96"/>
                      <a:pt x="96" y="96"/>
                    </a:cubicBezTo>
                    <a:cubicBezTo>
                      <a:pt x="96" y="96"/>
                      <a:pt x="96" y="96"/>
                      <a:pt x="96" y="96"/>
                    </a:cubicBezTo>
                    <a:cubicBezTo>
                      <a:pt x="96" y="96"/>
                      <a:pt x="96" y="95"/>
                      <a:pt x="96" y="95"/>
                    </a:cubicBezTo>
                    <a:cubicBezTo>
                      <a:pt x="96" y="95"/>
                      <a:pt x="95" y="95"/>
                      <a:pt x="95" y="95"/>
                    </a:cubicBezTo>
                    <a:cubicBezTo>
                      <a:pt x="95" y="95"/>
                      <a:pt x="95" y="95"/>
                      <a:pt x="95" y="95"/>
                    </a:cubicBezTo>
                    <a:cubicBezTo>
                      <a:pt x="95" y="94"/>
                      <a:pt x="95" y="94"/>
                      <a:pt x="95" y="94"/>
                    </a:cubicBezTo>
                    <a:cubicBezTo>
                      <a:pt x="95" y="94"/>
                      <a:pt x="95" y="94"/>
                      <a:pt x="94" y="94"/>
                    </a:cubicBezTo>
                    <a:cubicBezTo>
                      <a:pt x="94" y="94"/>
                      <a:pt x="94" y="94"/>
                      <a:pt x="94" y="94"/>
                    </a:cubicBezTo>
                    <a:cubicBezTo>
                      <a:pt x="94" y="94"/>
                      <a:pt x="94" y="94"/>
                      <a:pt x="94" y="94"/>
                    </a:cubicBezTo>
                    <a:cubicBezTo>
                      <a:pt x="94" y="94"/>
                      <a:pt x="94" y="94"/>
                      <a:pt x="94" y="94"/>
                    </a:cubicBezTo>
                    <a:cubicBezTo>
                      <a:pt x="93" y="94"/>
                      <a:pt x="93" y="94"/>
                      <a:pt x="93" y="94"/>
                    </a:cubicBezTo>
                    <a:cubicBezTo>
                      <a:pt x="93" y="94"/>
                      <a:pt x="93" y="94"/>
                      <a:pt x="93" y="94"/>
                    </a:cubicBezTo>
                    <a:cubicBezTo>
                      <a:pt x="93" y="93"/>
                      <a:pt x="93" y="93"/>
                      <a:pt x="93" y="93"/>
                    </a:cubicBezTo>
                    <a:cubicBezTo>
                      <a:pt x="93" y="93"/>
                      <a:pt x="92" y="93"/>
                      <a:pt x="92" y="93"/>
                    </a:cubicBezTo>
                    <a:cubicBezTo>
                      <a:pt x="92" y="93"/>
                      <a:pt x="92" y="93"/>
                      <a:pt x="92" y="93"/>
                    </a:cubicBezTo>
                    <a:cubicBezTo>
                      <a:pt x="92" y="93"/>
                      <a:pt x="92" y="93"/>
                      <a:pt x="92" y="92"/>
                    </a:cubicBezTo>
                    <a:cubicBezTo>
                      <a:pt x="92" y="92"/>
                      <a:pt x="92" y="92"/>
                      <a:pt x="92" y="92"/>
                    </a:cubicBezTo>
                    <a:cubicBezTo>
                      <a:pt x="92" y="92"/>
                      <a:pt x="92" y="92"/>
                      <a:pt x="92" y="92"/>
                    </a:cubicBezTo>
                    <a:cubicBezTo>
                      <a:pt x="92" y="92"/>
                      <a:pt x="92" y="92"/>
                      <a:pt x="92" y="91"/>
                    </a:cubicBezTo>
                    <a:cubicBezTo>
                      <a:pt x="92" y="91"/>
                      <a:pt x="92" y="91"/>
                      <a:pt x="92" y="91"/>
                    </a:cubicBezTo>
                    <a:cubicBezTo>
                      <a:pt x="92" y="91"/>
                      <a:pt x="92" y="91"/>
                      <a:pt x="92" y="91"/>
                    </a:cubicBezTo>
                    <a:cubicBezTo>
                      <a:pt x="92" y="91"/>
                      <a:pt x="92" y="91"/>
                      <a:pt x="92" y="91"/>
                    </a:cubicBezTo>
                    <a:cubicBezTo>
                      <a:pt x="92" y="91"/>
                      <a:pt x="92" y="91"/>
                      <a:pt x="92" y="91"/>
                    </a:cubicBezTo>
                    <a:cubicBezTo>
                      <a:pt x="92" y="91"/>
                      <a:pt x="92" y="91"/>
                      <a:pt x="92" y="91"/>
                    </a:cubicBezTo>
                    <a:cubicBezTo>
                      <a:pt x="92" y="91"/>
                      <a:pt x="92" y="90"/>
                      <a:pt x="92" y="90"/>
                    </a:cubicBezTo>
                    <a:cubicBezTo>
                      <a:pt x="92" y="90"/>
                      <a:pt x="92" y="90"/>
                      <a:pt x="92" y="90"/>
                    </a:cubicBezTo>
                    <a:cubicBezTo>
                      <a:pt x="92" y="90"/>
                      <a:pt x="92" y="90"/>
                      <a:pt x="92" y="90"/>
                    </a:cubicBezTo>
                    <a:cubicBezTo>
                      <a:pt x="92" y="90"/>
                      <a:pt x="92" y="90"/>
                      <a:pt x="92" y="90"/>
                    </a:cubicBezTo>
                    <a:cubicBezTo>
                      <a:pt x="92" y="90"/>
                      <a:pt x="92" y="90"/>
                      <a:pt x="92" y="90"/>
                    </a:cubicBezTo>
                    <a:cubicBezTo>
                      <a:pt x="92" y="90"/>
                      <a:pt x="92" y="90"/>
                      <a:pt x="92" y="90"/>
                    </a:cubicBezTo>
                    <a:cubicBezTo>
                      <a:pt x="92" y="90"/>
                      <a:pt x="92" y="90"/>
                      <a:pt x="92" y="90"/>
                    </a:cubicBezTo>
                    <a:cubicBezTo>
                      <a:pt x="92" y="90"/>
                      <a:pt x="92" y="90"/>
                      <a:pt x="92" y="90"/>
                    </a:cubicBezTo>
                    <a:cubicBezTo>
                      <a:pt x="92" y="90"/>
                      <a:pt x="92" y="90"/>
                      <a:pt x="92" y="90"/>
                    </a:cubicBezTo>
                    <a:cubicBezTo>
                      <a:pt x="92" y="90"/>
                      <a:pt x="92" y="90"/>
                      <a:pt x="92" y="90"/>
                    </a:cubicBezTo>
                    <a:cubicBezTo>
                      <a:pt x="92" y="91"/>
                      <a:pt x="92" y="91"/>
                      <a:pt x="91" y="91"/>
                    </a:cubicBezTo>
                    <a:cubicBezTo>
                      <a:pt x="91" y="91"/>
                      <a:pt x="91" y="91"/>
                      <a:pt x="91" y="91"/>
                    </a:cubicBezTo>
                    <a:cubicBezTo>
                      <a:pt x="91" y="91"/>
                      <a:pt x="91" y="92"/>
                      <a:pt x="91" y="92"/>
                    </a:cubicBezTo>
                    <a:cubicBezTo>
                      <a:pt x="91" y="92"/>
                      <a:pt x="91" y="92"/>
                      <a:pt x="91" y="92"/>
                    </a:cubicBezTo>
                    <a:cubicBezTo>
                      <a:pt x="91" y="92"/>
                      <a:pt x="91" y="92"/>
                      <a:pt x="91" y="92"/>
                    </a:cubicBezTo>
                    <a:cubicBezTo>
                      <a:pt x="91" y="92"/>
                      <a:pt x="90" y="92"/>
                      <a:pt x="90" y="92"/>
                    </a:cubicBezTo>
                    <a:cubicBezTo>
                      <a:pt x="90" y="92"/>
                      <a:pt x="90" y="92"/>
                      <a:pt x="90" y="92"/>
                    </a:cubicBezTo>
                    <a:cubicBezTo>
                      <a:pt x="90" y="92"/>
                      <a:pt x="90" y="92"/>
                      <a:pt x="90" y="92"/>
                    </a:cubicBezTo>
                    <a:cubicBezTo>
                      <a:pt x="90" y="92"/>
                      <a:pt x="90" y="92"/>
                      <a:pt x="90" y="92"/>
                    </a:cubicBezTo>
                    <a:cubicBezTo>
                      <a:pt x="90" y="93"/>
                      <a:pt x="90" y="93"/>
                      <a:pt x="90" y="93"/>
                    </a:cubicBezTo>
                    <a:cubicBezTo>
                      <a:pt x="90" y="93"/>
                      <a:pt x="90" y="93"/>
                      <a:pt x="90" y="93"/>
                    </a:cubicBezTo>
                    <a:cubicBezTo>
                      <a:pt x="90" y="93"/>
                      <a:pt x="90" y="93"/>
                      <a:pt x="90" y="94"/>
                    </a:cubicBezTo>
                    <a:cubicBezTo>
                      <a:pt x="90" y="94"/>
                      <a:pt x="90" y="94"/>
                      <a:pt x="90" y="94"/>
                    </a:cubicBezTo>
                    <a:cubicBezTo>
                      <a:pt x="90" y="94"/>
                      <a:pt x="89" y="94"/>
                      <a:pt x="89" y="94"/>
                    </a:cubicBezTo>
                    <a:cubicBezTo>
                      <a:pt x="89" y="94"/>
                      <a:pt x="88" y="94"/>
                      <a:pt x="88" y="94"/>
                    </a:cubicBezTo>
                    <a:cubicBezTo>
                      <a:pt x="88" y="94"/>
                      <a:pt x="88" y="94"/>
                      <a:pt x="88" y="94"/>
                    </a:cubicBezTo>
                    <a:cubicBezTo>
                      <a:pt x="88" y="94"/>
                      <a:pt x="87" y="94"/>
                      <a:pt x="87" y="94"/>
                    </a:cubicBezTo>
                    <a:cubicBezTo>
                      <a:pt x="87" y="94"/>
                      <a:pt x="87" y="94"/>
                      <a:pt x="87" y="94"/>
                    </a:cubicBezTo>
                    <a:cubicBezTo>
                      <a:pt x="87" y="94"/>
                      <a:pt x="87" y="94"/>
                      <a:pt x="87" y="94"/>
                    </a:cubicBezTo>
                    <a:cubicBezTo>
                      <a:pt x="87" y="94"/>
                      <a:pt x="87" y="94"/>
                      <a:pt x="87" y="94"/>
                    </a:cubicBezTo>
                    <a:cubicBezTo>
                      <a:pt x="87" y="94"/>
                      <a:pt x="87" y="94"/>
                      <a:pt x="87" y="94"/>
                    </a:cubicBezTo>
                    <a:cubicBezTo>
                      <a:pt x="87" y="94"/>
                      <a:pt x="87" y="94"/>
                      <a:pt x="87" y="94"/>
                    </a:cubicBezTo>
                    <a:cubicBezTo>
                      <a:pt x="86" y="94"/>
                      <a:pt x="86" y="94"/>
                      <a:pt x="86" y="94"/>
                    </a:cubicBezTo>
                    <a:cubicBezTo>
                      <a:pt x="86" y="94"/>
                      <a:pt x="86" y="94"/>
                      <a:pt x="86" y="94"/>
                    </a:cubicBezTo>
                    <a:cubicBezTo>
                      <a:pt x="86" y="94"/>
                      <a:pt x="86" y="94"/>
                      <a:pt x="86" y="94"/>
                    </a:cubicBezTo>
                    <a:cubicBezTo>
                      <a:pt x="86" y="94"/>
                      <a:pt x="86" y="94"/>
                      <a:pt x="86" y="94"/>
                    </a:cubicBezTo>
                    <a:cubicBezTo>
                      <a:pt x="86" y="94"/>
                      <a:pt x="86" y="94"/>
                      <a:pt x="86" y="94"/>
                    </a:cubicBezTo>
                    <a:cubicBezTo>
                      <a:pt x="86" y="94"/>
                      <a:pt x="86" y="94"/>
                      <a:pt x="86" y="94"/>
                    </a:cubicBezTo>
                    <a:cubicBezTo>
                      <a:pt x="86" y="94"/>
                      <a:pt x="86" y="94"/>
                      <a:pt x="86" y="94"/>
                    </a:cubicBezTo>
                    <a:cubicBezTo>
                      <a:pt x="86" y="94"/>
                      <a:pt x="86" y="94"/>
                      <a:pt x="86" y="94"/>
                    </a:cubicBezTo>
                    <a:cubicBezTo>
                      <a:pt x="86" y="94"/>
                      <a:pt x="86" y="94"/>
                      <a:pt x="86" y="94"/>
                    </a:cubicBezTo>
                    <a:cubicBezTo>
                      <a:pt x="86" y="94"/>
                      <a:pt x="86" y="94"/>
                      <a:pt x="86" y="94"/>
                    </a:cubicBezTo>
                    <a:cubicBezTo>
                      <a:pt x="86" y="93"/>
                      <a:pt x="86" y="93"/>
                      <a:pt x="86" y="93"/>
                    </a:cubicBezTo>
                    <a:cubicBezTo>
                      <a:pt x="86" y="93"/>
                      <a:pt x="86" y="93"/>
                      <a:pt x="86" y="93"/>
                    </a:cubicBezTo>
                    <a:cubicBezTo>
                      <a:pt x="86" y="93"/>
                      <a:pt x="86" y="93"/>
                      <a:pt x="86" y="93"/>
                    </a:cubicBezTo>
                    <a:cubicBezTo>
                      <a:pt x="86" y="93"/>
                      <a:pt x="86" y="93"/>
                      <a:pt x="86" y="93"/>
                    </a:cubicBezTo>
                    <a:cubicBezTo>
                      <a:pt x="86" y="93"/>
                      <a:pt x="86" y="93"/>
                      <a:pt x="86" y="93"/>
                    </a:cubicBezTo>
                    <a:cubicBezTo>
                      <a:pt x="86" y="93"/>
                      <a:pt x="86" y="93"/>
                      <a:pt x="86" y="93"/>
                    </a:cubicBezTo>
                    <a:cubicBezTo>
                      <a:pt x="86" y="93"/>
                      <a:pt x="86" y="93"/>
                      <a:pt x="86" y="93"/>
                    </a:cubicBezTo>
                    <a:cubicBezTo>
                      <a:pt x="86" y="93"/>
                      <a:pt x="86" y="93"/>
                      <a:pt x="86" y="93"/>
                    </a:cubicBezTo>
                    <a:cubicBezTo>
                      <a:pt x="86" y="93"/>
                      <a:pt x="86" y="93"/>
                      <a:pt x="86" y="93"/>
                    </a:cubicBezTo>
                    <a:cubicBezTo>
                      <a:pt x="86" y="93"/>
                      <a:pt x="86" y="92"/>
                      <a:pt x="86" y="92"/>
                    </a:cubicBezTo>
                    <a:cubicBezTo>
                      <a:pt x="87" y="92"/>
                      <a:pt x="87" y="92"/>
                      <a:pt x="86" y="92"/>
                    </a:cubicBezTo>
                    <a:cubicBezTo>
                      <a:pt x="86" y="92"/>
                      <a:pt x="86" y="92"/>
                      <a:pt x="86" y="92"/>
                    </a:cubicBezTo>
                    <a:cubicBezTo>
                      <a:pt x="86" y="92"/>
                      <a:pt x="86" y="91"/>
                      <a:pt x="86" y="91"/>
                    </a:cubicBezTo>
                    <a:cubicBezTo>
                      <a:pt x="86" y="91"/>
                      <a:pt x="86" y="91"/>
                      <a:pt x="86" y="91"/>
                    </a:cubicBezTo>
                    <a:cubicBezTo>
                      <a:pt x="86" y="91"/>
                      <a:pt x="86" y="91"/>
                      <a:pt x="86" y="91"/>
                    </a:cubicBezTo>
                    <a:cubicBezTo>
                      <a:pt x="86" y="91"/>
                      <a:pt x="86" y="91"/>
                      <a:pt x="86" y="91"/>
                    </a:cubicBezTo>
                    <a:cubicBezTo>
                      <a:pt x="86" y="91"/>
                      <a:pt x="86" y="91"/>
                      <a:pt x="86" y="91"/>
                    </a:cubicBezTo>
                    <a:cubicBezTo>
                      <a:pt x="86" y="91"/>
                      <a:pt x="86" y="91"/>
                      <a:pt x="86" y="91"/>
                    </a:cubicBezTo>
                    <a:cubicBezTo>
                      <a:pt x="86" y="91"/>
                      <a:pt x="86" y="91"/>
                      <a:pt x="85" y="91"/>
                    </a:cubicBezTo>
                    <a:cubicBezTo>
                      <a:pt x="85" y="91"/>
                      <a:pt x="85" y="91"/>
                      <a:pt x="85" y="91"/>
                    </a:cubicBezTo>
                    <a:cubicBezTo>
                      <a:pt x="85" y="91"/>
                      <a:pt x="85" y="91"/>
                      <a:pt x="85" y="91"/>
                    </a:cubicBezTo>
                    <a:cubicBezTo>
                      <a:pt x="85" y="91"/>
                      <a:pt x="85" y="92"/>
                      <a:pt x="85" y="92"/>
                    </a:cubicBezTo>
                    <a:cubicBezTo>
                      <a:pt x="85" y="92"/>
                      <a:pt x="85" y="92"/>
                      <a:pt x="85" y="92"/>
                    </a:cubicBezTo>
                    <a:cubicBezTo>
                      <a:pt x="85" y="92"/>
                      <a:pt x="85" y="92"/>
                      <a:pt x="85" y="92"/>
                    </a:cubicBezTo>
                    <a:cubicBezTo>
                      <a:pt x="85" y="92"/>
                      <a:pt x="85" y="92"/>
                      <a:pt x="85" y="93"/>
                    </a:cubicBezTo>
                    <a:cubicBezTo>
                      <a:pt x="85" y="93"/>
                      <a:pt x="85" y="93"/>
                      <a:pt x="85" y="93"/>
                    </a:cubicBezTo>
                    <a:cubicBezTo>
                      <a:pt x="85" y="93"/>
                      <a:pt x="85" y="93"/>
                      <a:pt x="85" y="93"/>
                    </a:cubicBezTo>
                    <a:cubicBezTo>
                      <a:pt x="85" y="93"/>
                      <a:pt x="85" y="93"/>
                      <a:pt x="85" y="93"/>
                    </a:cubicBezTo>
                    <a:cubicBezTo>
                      <a:pt x="85" y="93"/>
                      <a:pt x="85" y="93"/>
                      <a:pt x="85" y="93"/>
                    </a:cubicBezTo>
                    <a:cubicBezTo>
                      <a:pt x="85" y="92"/>
                      <a:pt x="85" y="92"/>
                      <a:pt x="85" y="92"/>
                    </a:cubicBezTo>
                    <a:cubicBezTo>
                      <a:pt x="85" y="92"/>
                      <a:pt x="85" y="92"/>
                      <a:pt x="85" y="92"/>
                    </a:cubicBezTo>
                    <a:cubicBezTo>
                      <a:pt x="85" y="92"/>
                      <a:pt x="85" y="92"/>
                      <a:pt x="85" y="92"/>
                    </a:cubicBezTo>
                    <a:cubicBezTo>
                      <a:pt x="85" y="92"/>
                      <a:pt x="85" y="92"/>
                      <a:pt x="85" y="92"/>
                    </a:cubicBezTo>
                    <a:cubicBezTo>
                      <a:pt x="85" y="92"/>
                      <a:pt x="85" y="92"/>
                      <a:pt x="85" y="92"/>
                    </a:cubicBezTo>
                    <a:cubicBezTo>
                      <a:pt x="85" y="92"/>
                      <a:pt x="85" y="92"/>
                      <a:pt x="85" y="92"/>
                    </a:cubicBezTo>
                    <a:cubicBezTo>
                      <a:pt x="85" y="92"/>
                      <a:pt x="85" y="92"/>
                      <a:pt x="85" y="92"/>
                    </a:cubicBezTo>
                    <a:cubicBezTo>
                      <a:pt x="85" y="92"/>
                      <a:pt x="85" y="92"/>
                      <a:pt x="85" y="92"/>
                    </a:cubicBezTo>
                    <a:cubicBezTo>
                      <a:pt x="85" y="92"/>
                      <a:pt x="85" y="91"/>
                      <a:pt x="85" y="91"/>
                    </a:cubicBezTo>
                    <a:cubicBezTo>
                      <a:pt x="85" y="91"/>
                      <a:pt x="85" y="91"/>
                      <a:pt x="84" y="91"/>
                    </a:cubicBezTo>
                    <a:cubicBezTo>
                      <a:pt x="84" y="91"/>
                      <a:pt x="84" y="91"/>
                      <a:pt x="84" y="91"/>
                    </a:cubicBezTo>
                    <a:cubicBezTo>
                      <a:pt x="84" y="91"/>
                      <a:pt x="84" y="91"/>
                      <a:pt x="84" y="91"/>
                    </a:cubicBezTo>
                    <a:cubicBezTo>
                      <a:pt x="84" y="91"/>
                      <a:pt x="84" y="91"/>
                      <a:pt x="84" y="91"/>
                    </a:cubicBezTo>
                    <a:cubicBezTo>
                      <a:pt x="84" y="90"/>
                      <a:pt x="84" y="90"/>
                      <a:pt x="84" y="90"/>
                    </a:cubicBezTo>
                    <a:cubicBezTo>
                      <a:pt x="84" y="90"/>
                      <a:pt x="84" y="90"/>
                      <a:pt x="84" y="90"/>
                    </a:cubicBezTo>
                    <a:cubicBezTo>
                      <a:pt x="84" y="90"/>
                      <a:pt x="84" y="90"/>
                      <a:pt x="84" y="89"/>
                    </a:cubicBezTo>
                    <a:cubicBezTo>
                      <a:pt x="84" y="89"/>
                      <a:pt x="84" y="89"/>
                      <a:pt x="84" y="89"/>
                    </a:cubicBezTo>
                    <a:cubicBezTo>
                      <a:pt x="84" y="89"/>
                      <a:pt x="84" y="89"/>
                      <a:pt x="84" y="89"/>
                    </a:cubicBezTo>
                    <a:cubicBezTo>
                      <a:pt x="84" y="89"/>
                      <a:pt x="84" y="89"/>
                      <a:pt x="84" y="89"/>
                    </a:cubicBezTo>
                    <a:cubicBezTo>
                      <a:pt x="84" y="89"/>
                      <a:pt x="84" y="89"/>
                      <a:pt x="84" y="89"/>
                    </a:cubicBezTo>
                    <a:cubicBezTo>
                      <a:pt x="84" y="89"/>
                      <a:pt x="84" y="89"/>
                      <a:pt x="84" y="89"/>
                    </a:cubicBezTo>
                    <a:cubicBezTo>
                      <a:pt x="84" y="89"/>
                      <a:pt x="84" y="89"/>
                      <a:pt x="84" y="89"/>
                    </a:cubicBezTo>
                    <a:cubicBezTo>
                      <a:pt x="83" y="89"/>
                      <a:pt x="83" y="89"/>
                      <a:pt x="83" y="89"/>
                    </a:cubicBezTo>
                    <a:cubicBezTo>
                      <a:pt x="83" y="89"/>
                      <a:pt x="83" y="89"/>
                      <a:pt x="83" y="89"/>
                    </a:cubicBezTo>
                    <a:cubicBezTo>
                      <a:pt x="83" y="89"/>
                      <a:pt x="83" y="89"/>
                      <a:pt x="83" y="89"/>
                    </a:cubicBezTo>
                    <a:cubicBezTo>
                      <a:pt x="83" y="89"/>
                      <a:pt x="83" y="89"/>
                      <a:pt x="83" y="89"/>
                    </a:cubicBezTo>
                    <a:cubicBezTo>
                      <a:pt x="83" y="89"/>
                      <a:pt x="83" y="89"/>
                      <a:pt x="83" y="89"/>
                    </a:cubicBezTo>
                    <a:cubicBezTo>
                      <a:pt x="83" y="89"/>
                      <a:pt x="83" y="89"/>
                      <a:pt x="83" y="89"/>
                    </a:cubicBezTo>
                    <a:cubicBezTo>
                      <a:pt x="83" y="89"/>
                      <a:pt x="83" y="89"/>
                      <a:pt x="83" y="89"/>
                    </a:cubicBezTo>
                    <a:cubicBezTo>
                      <a:pt x="83" y="89"/>
                      <a:pt x="83" y="89"/>
                      <a:pt x="83" y="89"/>
                    </a:cubicBezTo>
                    <a:cubicBezTo>
                      <a:pt x="83" y="89"/>
                      <a:pt x="83" y="89"/>
                      <a:pt x="83" y="89"/>
                    </a:cubicBezTo>
                    <a:cubicBezTo>
                      <a:pt x="83" y="89"/>
                      <a:pt x="83" y="89"/>
                      <a:pt x="83" y="89"/>
                    </a:cubicBezTo>
                    <a:cubicBezTo>
                      <a:pt x="83" y="89"/>
                      <a:pt x="83" y="89"/>
                      <a:pt x="83" y="89"/>
                    </a:cubicBezTo>
                    <a:cubicBezTo>
                      <a:pt x="83" y="88"/>
                      <a:pt x="83" y="88"/>
                      <a:pt x="83" y="88"/>
                    </a:cubicBezTo>
                    <a:cubicBezTo>
                      <a:pt x="83" y="88"/>
                      <a:pt x="83" y="88"/>
                      <a:pt x="83" y="88"/>
                    </a:cubicBezTo>
                    <a:cubicBezTo>
                      <a:pt x="83" y="88"/>
                      <a:pt x="83" y="88"/>
                      <a:pt x="83" y="88"/>
                    </a:cubicBezTo>
                    <a:cubicBezTo>
                      <a:pt x="83" y="88"/>
                      <a:pt x="83" y="88"/>
                      <a:pt x="83" y="88"/>
                    </a:cubicBezTo>
                    <a:cubicBezTo>
                      <a:pt x="83" y="88"/>
                      <a:pt x="83" y="88"/>
                      <a:pt x="83" y="88"/>
                    </a:cubicBezTo>
                    <a:cubicBezTo>
                      <a:pt x="83" y="88"/>
                      <a:pt x="83" y="88"/>
                      <a:pt x="83" y="88"/>
                    </a:cubicBezTo>
                    <a:cubicBezTo>
                      <a:pt x="83" y="88"/>
                      <a:pt x="83" y="88"/>
                      <a:pt x="83" y="88"/>
                    </a:cubicBezTo>
                    <a:cubicBezTo>
                      <a:pt x="82" y="88"/>
                      <a:pt x="82" y="87"/>
                      <a:pt x="82" y="87"/>
                    </a:cubicBezTo>
                    <a:cubicBezTo>
                      <a:pt x="82" y="87"/>
                      <a:pt x="82" y="87"/>
                      <a:pt x="82" y="87"/>
                    </a:cubicBezTo>
                    <a:cubicBezTo>
                      <a:pt x="82" y="87"/>
                      <a:pt x="82" y="87"/>
                      <a:pt x="82" y="87"/>
                    </a:cubicBezTo>
                    <a:cubicBezTo>
                      <a:pt x="82" y="87"/>
                      <a:pt x="82" y="87"/>
                      <a:pt x="82" y="87"/>
                    </a:cubicBezTo>
                    <a:cubicBezTo>
                      <a:pt x="82" y="87"/>
                      <a:pt x="82" y="87"/>
                      <a:pt x="82" y="87"/>
                    </a:cubicBezTo>
                    <a:cubicBezTo>
                      <a:pt x="82" y="87"/>
                      <a:pt x="82" y="87"/>
                      <a:pt x="82" y="87"/>
                    </a:cubicBezTo>
                    <a:cubicBezTo>
                      <a:pt x="82" y="87"/>
                      <a:pt x="82" y="87"/>
                      <a:pt x="82" y="87"/>
                    </a:cubicBezTo>
                    <a:cubicBezTo>
                      <a:pt x="82" y="86"/>
                      <a:pt x="82" y="86"/>
                      <a:pt x="82" y="86"/>
                    </a:cubicBezTo>
                    <a:cubicBezTo>
                      <a:pt x="82" y="86"/>
                      <a:pt x="82" y="86"/>
                      <a:pt x="82" y="86"/>
                    </a:cubicBezTo>
                    <a:cubicBezTo>
                      <a:pt x="82" y="86"/>
                      <a:pt x="81" y="86"/>
                      <a:pt x="81" y="85"/>
                    </a:cubicBezTo>
                    <a:cubicBezTo>
                      <a:pt x="81" y="85"/>
                      <a:pt x="82" y="85"/>
                      <a:pt x="82" y="85"/>
                    </a:cubicBezTo>
                    <a:cubicBezTo>
                      <a:pt x="82" y="85"/>
                      <a:pt x="82" y="85"/>
                      <a:pt x="82" y="85"/>
                    </a:cubicBezTo>
                    <a:cubicBezTo>
                      <a:pt x="82" y="85"/>
                      <a:pt x="82" y="85"/>
                      <a:pt x="82" y="85"/>
                    </a:cubicBezTo>
                    <a:cubicBezTo>
                      <a:pt x="82" y="85"/>
                      <a:pt x="82" y="85"/>
                      <a:pt x="82" y="85"/>
                    </a:cubicBezTo>
                    <a:cubicBezTo>
                      <a:pt x="82" y="85"/>
                      <a:pt x="82" y="85"/>
                      <a:pt x="82" y="85"/>
                    </a:cubicBezTo>
                    <a:cubicBezTo>
                      <a:pt x="82" y="85"/>
                      <a:pt x="82" y="85"/>
                      <a:pt x="82" y="85"/>
                    </a:cubicBezTo>
                    <a:cubicBezTo>
                      <a:pt x="82" y="85"/>
                      <a:pt x="82" y="85"/>
                      <a:pt x="82" y="85"/>
                    </a:cubicBezTo>
                    <a:cubicBezTo>
                      <a:pt x="82" y="85"/>
                      <a:pt x="82" y="85"/>
                      <a:pt x="82" y="85"/>
                    </a:cubicBezTo>
                    <a:cubicBezTo>
                      <a:pt x="82" y="85"/>
                      <a:pt x="82" y="85"/>
                      <a:pt x="82" y="85"/>
                    </a:cubicBezTo>
                    <a:cubicBezTo>
                      <a:pt x="82" y="85"/>
                      <a:pt x="82" y="84"/>
                      <a:pt x="82" y="84"/>
                    </a:cubicBezTo>
                    <a:cubicBezTo>
                      <a:pt x="82" y="84"/>
                      <a:pt x="82" y="84"/>
                      <a:pt x="82" y="84"/>
                    </a:cubicBezTo>
                    <a:cubicBezTo>
                      <a:pt x="82" y="85"/>
                      <a:pt x="82" y="85"/>
                      <a:pt x="82" y="85"/>
                    </a:cubicBezTo>
                    <a:cubicBezTo>
                      <a:pt x="82" y="85"/>
                      <a:pt x="82" y="85"/>
                      <a:pt x="82" y="85"/>
                    </a:cubicBezTo>
                    <a:cubicBezTo>
                      <a:pt x="82" y="85"/>
                      <a:pt x="82" y="84"/>
                      <a:pt x="82" y="84"/>
                    </a:cubicBezTo>
                    <a:cubicBezTo>
                      <a:pt x="82" y="84"/>
                      <a:pt x="82" y="84"/>
                      <a:pt x="82" y="84"/>
                    </a:cubicBezTo>
                    <a:cubicBezTo>
                      <a:pt x="82" y="84"/>
                      <a:pt x="82" y="84"/>
                      <a:pt x="82" y="84"/>
                    </a:cubicBezTo>
                    <a:cubicBezTo>
                      <a:pt x="82" y="84"/>
                      <a:pt x="82" y="84"/>
                      <a:pt x="82" y="84"/>
                    </a:cubicBezTo>
                    <a:cubicBezTo>
                      <a:pt x="82" y="84"/>
                      <a:pt x="82" y="85"/>
                      <a:pt x="82" y="85"/>
                    </a:cubicBezTo>
                    <a:cubicBezTo>
                      <a:pt x="82" y="85"/>
                      <a:pt x="82" y="85"/>
                      <a:pt x="82" y="85"/>
                    </a:cubicBezTo>
                    <a:cubicBezTo>
                      <a:pt x="82" y="85"/>
                      <a:pt x="82" y="85"/>
                      <a:pt x="82" y="85"/>
                    </a:cubicBezTo>
                    <a:cubicBezTo>
                      <a:pt x="82" y="85"/>
                      <a:pt x="82" y="85"/>
                      <a:pt x="83" y="85"/>
                    </a:cubicBezTo>
                    <a:cubicBezTo>
                      <a:pt x="83" y="85"/>
                      <a:pt x="83" y="85"/>
                      <a:pt x="83" y="85"/>
                    </a:cubicBezTo>
                    <a:cubicBezTo>
                      <a:pt x="83" y="85"/>
                      <a:pt x="83" y="85"/>
                      <a:pt x="83" y="85"/>
                    </a:cubicBezTo>
                    <a:cubicBezTo>
                      <a:pt x="83" y="85"/>
                      <a:pt x="83" y="85"/>
                      <a:pt x="83" y="85"/>
                    </a:cubicBezTo>
                    <a:cubicBezTo>
                      <a:pt x="83" y="85"/>
                      <a:pt x="83" y="85"/>
                      <a:pt x="83" y="85"/>
                    </a:cubicBezTo>
                    <a:cubicBezTo>
                      <a:pt x="83" y="85"/>
                      <a:pt x="83" y="85"/>
                      <a:pt x="83" y="85"/>
                    </a:cubicBezTo>
                    <a:cubicBezTo>
                      <a:pt x="83" y="85"/>
                      <a:pt x="83" y="85"/>
                      <a:pt x="83" y="85"/>
                    </a:cubicBezTo>
                    <a:cubicBezTo>
                      <a:pt x="83" y="85"/>
                      <a:pt x="83" y="85"/>
                      <a:pt x="83" y="84"/>
                    </a:cubicBezTo>
                    <a:cubicBezTo>
                      <a:pt x="83" y="84"/>
                      <a:pt x="83" y="84"/>
                      <a:pt x="83" y="84"/>
                    </a:cubicBezTo>
                    <a:cubicBezTo>
                      <a:pt x="83" y="84"/>
                      <a:pt x="83" y="84"/>
                      <a:pt x="83" y="84"/>
                    </a:cubicBezTo>
                    <a:cubicBezTo>
                      <a:pt x="83" y="84"/>
                      <a:pt x="83" y="84"/>
                      <a:pt x="83" y="84"/>
                    </a:cubicBezTo>
                    <a:cubicBezTo>
                      <a:pt x="83" y="84"/>
                      <a:pt x="83" y="84"/>
                      <a:pt x="83" y="84"/>
                    </a:cubicBezTo>
                    <a:cubicBezTo>
                      <a:pt x="83" y="84"/>
                      <a:pt x="83" y="84"/>
                      <a:pt x="83" y="84"/>
                    </a:cubicBezTo>
                    <a:cubicBezTo>
                      <a:pt x="83" y="84"/>
                      <a:pt x="83" y="84"/>
                      <a:pt x="83" y="84"/>
                    </a:cubicBezTo>
                    <a:cubicBezTo>
                      <a:pt x="83" y="84"/>
                      <a:pt x="83" y="84"/>
                      <a:pt x="83" y="84"/>
                    </a:cubicBezTo>
                    <a:cubicBezTo>
                      <a:pt x="84" y="84"/>
                      <a:pt x="84" y="84"/>
                      <a:pt x="84" y="84"/>
                    </a:cubicBezTo>
                    <a:cubicBezTo>
                      <a:pt x="84" y="84"/>
                      <a:pt x="84" y="84"/>
                      <a:pt x="84" y="85"/>
                    </a:cubicBezTo>
                    <a:cubicBezTo>
                      <a:pt x="84" y="85"/>
                      <a:pt x="84" y="85"/>
                      <a:pt x="84" y="85"/>
                    </a:cubicBezTo>
                    <a:cubicBezTo>
                      <a:pt x="84" y="85"/>
                      <a:pt x="84" y="84"/>
                      <a:pt x="84" y="84"/>
                    </a:cubicBezTo>
                    <a:cubicBezTo>
                      <a:pt x="84" y="84"/>
                      <a:pt x="84" y="84"/>
                      <a:pt x="84" y="84"/>
                    </a:cubicBezTo>
                    <a:cubicBezTo>
                      <a:pt x="84" y="84"/>
                      <a:pt x="84" y="84"/>
                      <a:pt x="84" y="84"/>
                    </a:cubicBezTo>
                    <a:cubicBezTo>
                      <a:pt x="84" y="84"/>
                      <a:pt x="84" y="84"/>
                      <a:pt x="84" y="84"/>
                    </a:cubicBezTo>
                    <a:cubicBezTo>
                      <a:pt x="84" y="84"/>
                      <a:pt x="84" y="85"/>
                      <a:pt x="84" y="85"/>
                    </a:cubicBezTo>
                    <a:cubicBezTo>
                      <a:pt x="84" y="85"/>
                      <a:pt x="84" y="85"/>
                      <a:pt x="85" y="85"/>
                    </a:cubicBezTo>
                    <a:cubicBezTo>
                      <a:pt x="85" y="85"/>
                      <a:pt x="85" y="85"/>
                      <a:pt x="85" y="85"/>
                    </a:cubicBezTo>
                    <a:cubicBezTo>
                      <a:pt x="85" y="85"/>
                      <a:pt x="85" y="85"/>
                      <a:pt x="85" y="86"/>
                    </a:cubicBezTo>
                    <a:cubicBezTo>
                      <a:pt x="85" y="86"/>
                      <a:pt x="85" y="86"/>
                      <a:pt x="85" y="86"/>
                    </a:cubicBezTo>
                    <a:cubicBezTo>
                      <a:pt x="85" y="86"/>
                      <a:pt x="85" y="86"/>
                      <a:pt x="85" y="86"/>
                    </a:cubicBezTo>
                    <a:cubicBezTo>
                      <a:pt x="85" y="86"/>
                      <a:pt x="85" y="86"/>
                      <a:pt x="85" y="86"/>
                    </a:cubicBezTo>
                    <a:cubicBezTo>
                      <a:pt x="85" y="86"/>
                      <a:pt x="85" y="86"/>
                      <a:pt x="85" y="86"/>
                    </a:cubicBezTo>
                    <a:cubicBezTo>
                      <a:pt x="85" y="86"/>
                      <a:pt x="85" y="86"/>
                      <a:pt x="85" y="86"/>
                    </a:cubicBezTo>
                    <a:cubicBezTo>
                      <a:pt x="85" y="86"/>
                      <a:pt x="85" y="87"/>
                      <a:pt x="86" y="87"/>
                    </a:cubicBezTo>
                    <a:cubicBezTo>
                      <a:pt x="86" y="87"/>
                      <a:pt x="86" y="87"/>
                      <a:pt x="86" y="87"/>
                    </a:cubicBezTo>
                    <a:cubicBezTo>
                      <a:pt x="86" y="87"/>
                      <a:pt x="86" y="87"/>
                      <a:pt x="86" y="87"/>
                    </a:cubicBezTo>
                    <a:cubicBezTo>
                      <a:pt x="86" y="87"/>
                      <a:pt x="86" y="88"/>
                      <a:pt x="86" y="88"/>
                    </a:cubicBezTo>
                    <a:cubicBezTo>
                      <a:pt x="86" y="88"/>
                      <a:pt x="86" y="88"/>
                      <a:pt x="86" y="88"/>
                    </a:cubicBezTo>
                    <a:cubicBezTo>
                      <a:pt x="86" y="88"/>
                      <a:pt x="86" y="88"/>
                      <a:pt x="86" y="88"/>
                    </a:cubicBezTo>
                    <a:cubicBezTo>
                      <a:pt x="86" y="88"/>
                      <a:pt x="86" y="88"/>
                      <a:pt x="86" y="88"/>
                    </a:cubicBezTo>
                    <a:cubicBezTo>
                      <a:pt x="86" y="88"/>
                      <a:pt x="86" y="88"/>
                      <a:pt x="86" y="88"/>
                    </a:cubicBezTo>
                    <a:cubicBezTo>
                      <a:pt x="87" y="88"/>
                      <a:pt x="87" y="88"/>
                      <a:pt x="87" y="88"/>
                    </a:cubicBezTo>
                    <a:cubicBezTo>
                      <a:pt x="87" y="88"/>
                      <a:pt x="87" y="88"/>
                      <a:pt x="87" y="88"/>
                    </a:cubicBezTo>
                    <a:cubicBezTo>
                      <a:pt x="87" y="88"/>
                      <a:pt x="87" y="89"/>
                      <a:pt x="87" y="89"/>
                    </a:cubicBezTo>
                    <a:cubicBezTo>
                      <a:pt x="87" y="89"/>
                      <a:pt x="87" y="89"/>
                      <a:pt x="87" y="89"/>
                    </a:cubicBezTo>
                    <a:cubicBezTo>
                      <a:pt x="87" y="89"/>
                      <a:pt x="87" y="89"/>
                      <a:pt x="87" y="89"/>
                    </a:cubicBezTo>
                    <a:cubicBezTo>
                      <a:pt x="87" y="89"/>
                      <a:pt x="87" y="89"/>
                      <a:pt x="87" y="89"/>
                    </a:cubicBezTo>
                    <a:cubicBezTo>
                      <a:pt x="88" y="89"/>
                      <a:pt x="88" y="89"/>
                      <a:pt x="88" y="89"/>
                    </a:cubicBezTo>
                    <a:cubicBezTo>
                      <a:pt x="88" y="89"/>
                      <a:pt x="88" y="89"/>
                      <a:pt x="88" y="89"/>
                    </a:cubicBezTo>
                    <a:cubicBezTo>
                      <a:pt x="88" y="89"/>
                      <a:pt x="88" y="89"/>
                      <a:pt x="88" y="89"/>
                    </a:cubicBezTo>
                    <a:cubicBezTo>
                      <a:pt x="88" y="89"/>
                      <a:pt x="88" y="89"/>
                      <a:pt x="88" y="89"/>
                    </a:cubicBezTo>
                    <a:cubicBezTo>
                      <a:pt x="88" y="89"/>
                      <a:pt x="88" y="89"/>
                      <a:pt x="88" y="89"/>
                    </a:cubicBezTo>
                    <a:cubicBezTo>
                      <a:pt x="88" y="89"/>
                      <a:pt x="88" y="89"/>
                      <a:pt x="88" y="89"/>
                    </a:cubicBezTo>
                    <a:cubicBezTo>
                      <a:pt x="88" y="89"/>
                      <a:pt x="88" y="89"/>
                      <a:pt x="88" y="89"/>
                    </a:cubicBezTo>
                    <a:cubicBezTo>
                      <a:pt x="88" y="89"/>
                      <a:pt x="88" y="90"/>
                      <a:pt x="89" y="90"/>
                    </a:cubicBezTo>
                    <a:cubicBezTo>
                      <a:pt x="89" y="90"/>
                      <a:pt x="89" y="90"/>
                      <a:pt x="89" y="90"/>
                    </a:cubicBezTo>
                    <a:cubicBezTo>
                      <a:pt x="89" y="90"/>
                      <a:pt x="89" y="90"/>
                      <a:pt x="89" y="90"/>
                    </a:cubicBezTo>
                    <a:cubicBezTo>
                      <a:pt x="89" y="90"/>
                      <a:pt x="89" y="90"/>
                      <a:pt x="89" y="90"/>
                    </a:cubicBezTo>
                    <a:cubicBezTo>
                      <a:pt x="89" y="90"/>
                      <a:pt x="89" y="90"/>
                      <a:pt x="89" y="90"/>
                    </a:cubicBezTo>
                    <a:cubicBezTo>
                      <a:pt x="89" y="90"/>
                      <a:pt x="89" y="90"/>
                      <a:pt x="89" y="90"/>
                    </a:cubicBezTo>
                    <a:cubicBezTo>
                      <a:pt x="89" y="90"/>
                      <a:pt x="89" y="90"/>
                      <a:pt x="89" y="90"/>
                    </a:cubicBezTo>
                    <a:cubicBezTo>
                      <a:pt x="89" y="90"/>
                      <a:pt x="89" y="90"/>
                      <a:pt x="90" y="90"/>
                    </a:cubicBezTo>
                    <a:cubicBezTo>
                      <a:pt x="90" y="90"/>
                      <a:pt x="90" y="90"/>
                      <a:pt x="90" y="90"/>
                    </a:cubicBezTo>
                    <a:cubicBezTo>
                      <a:pt x="90" y="90"/>
                      <a:pt x="90" y="90"/>
                      <a:pt x="90" y="90"/>
                    </a:cubicBezTo>
                    <a:cubicBezTo>
                      <a:pt x="90" y="90"/>
                      <a:pt x="90" y="90"/>
                      <a:pt x="90" y="90"/>
                    </a:cubicBezTo>
                    <a:cubicBezTo>
                      <a:pt x="90" y="90"/>
                      <a:pt x="90" y="90"/>
                      <a:pt x="90" y="90"/>
                    </a:cubicBezTo>
                    <a:cubicBezTo>
                      <a:pt x="90" y="90"/>
                      <a:pt x="90" y="90"/>
                      <a:pt x="90" y="90"/>
                    </a:cubicBezTo>
                    <a:cubicBezTo>
                      <a:pt x="90" y="90"/>
                      <a:pt x="90" y="90"/>
                      <a:pt x="90" y="90"/>
                    </a:cubicBezTo>
                    <a:cubicBezTo>
                      <a:pt x="90" y="90"/>
                      <a:pt x="90" y="90"/>
                      <a:pt x="90" y="90"/>
                    </a:cubicBezTo>
                    <a:cubicBezTo>
                      <a:pt x="90" y="90"/>
                      <a:pt x="90" y="90"/>
                      <a:pt x="90" y="90"/>
                    </a:cubicBezTo>
                    <a:cubicBezTo>
                      <a:pt x="90" y="90"/>
                      <a:pt x="90" y="90"/>
                      <a:pt x="90" y="90"/>
                    </a:cubicBezTo>
                    <a:cubicBezTo>
                      <a:pt x="90" y="90"/>
                      <a:pt x="90" y="90"/>
                      <a:pt x="90" y="90"/>
                    </a:cubicBezTo>
                    <a:cubicBezTo>
                      <a:pt x="91" y="90"/>
                      <a:pt x="91" y="90"/>
                      <a:pt x="91" y="90"/>
                    </a:cubicBezTo>
                    <a:cubicBezTo>
                      <a:pt x="91" y="90"/>
                      <a:pt x="91" y="90"/>
                      <a:pt x="91" y="90"/>
                    </a:cubicBezTo>
                    <a:cubicBezTo>
                      <a:pt x="91" y="90"/>
                      <a:pt x="91" y="90"/>
                      <a:pt x="91" y="90"/>
                    </a:cubicBezTo>
                    <a:cubicBezTo>
                      <a:pt x="91" y="90"/>
                      <a:pt x="91" y="90"/>
                      <a:pt x="91" y="90"/>
                    </a:cubicBezTo>
                    <a:cubicBezTo>
                      <a:pt x="91" y="90"/>
                      <a:pt x="91" y="90"/>
                      <a:pt x="91" y="90"/>
                    </a:cubicBezTo>
                    <a:cubicBezTo>
                      <a:pt x="91" y="90"/>
                      <a:pt x="91" y="90"/>
                      <a:pt x="91" y="90"/>
                    </a:cubicBezTo>
                    <a:cubicBezTo>
                      <a:pt x="91" y="90"/>
                      <a:pt x="91" y="90"/>
                      <a:pt x="91" y="90"/>
                    </a:cubicBezTo>
                    <a:cubicBezTo>
                      <a:pt x="91" y="90"/>
                      <a:pt x="91" y="90"/>
                      <a:pt x="91" y="90"/>
                    </a:cubicBezTo>
                    <a:cubicBezTo>
                      <a:pt x="91" y="90"/>
                      <a:pt x="91" y="90"/>
                      <a:pt x="91" y="90"/>
                    </a:cubicBezTo>
                    <a:cubicBezTo>
                      <a:pt x="91" y="90"/>
                      <a:pt x="91" y="90"/>
                      <a:pt x="91" y="90"/>
                    </a:cubicBezTo>
                    <a:cubicBezTo>
                      <a:pt x="92" y="90"/>
                      <a:pt x="92" y="90"/>
                      <a:pt x="92" y="89"/>
                    </a:cubicBezTo>
                    <a:cubicBezTo>
                      <a:pt x="92" y="89"/>
                      <a:pt x="92" y="89"/>
                      <a:pt x="92" y="89"/>
                    </a:cubicBezTo>
                    <a:cubicBezTo>
                      <a:pt x="92" y="89"/>
                      <a:pt x="92" y="89"/>
                      <a:pt x="92" y="89"/>
                    </a:cubicBezTo>
                    <a:cubicBezTo>
                      <a:pt x="92" y="89"/>
                      <a:pt x="92" y="89"/>
                      <a:pt x="92" y="89"/>
                    </a:cubicBezTo>
                    <a:cubicBezTo>
                      <a:pt x="92" y="89"/>
                      <a:pt x="92" y="89"/>
                      <a:pt x="92" y="89"/>
                    </a:cubicBezTo>
                    <a:cubicBezTo>
                      <a:pt x="92" y="89"/>
                      <a:pt x="92" y="89"/>
                      <a:pt x="92" y="89"/>
                    </a:cubicBezTo>
                    <a:cubicBezTo>
                      <a:pt x="92" y="89"/>
                      <a:pt x="92" y="89"/>
                      <a:pt x="92" y="89"/>
                    </a:cubicBezTo>
                    <a:cubicBezTo>
                      <a:pt x="91" y="89"/>
                      <a:pt x="91" y="89"/>
                      <a:pt x="91" y="89"/>
                    </a:cubicBezTo>
                    <a:cubicBezTo>
                      <a:pt x="91" y="89"/>
                      <a:pt x="91" y="89"/>
                      <a:pt x="91" y="89"/>
                    </a:cubicBezTo>
                    <a:cubicBezTo>
                      <a:pt x="91" y="89"/>
                      <a:pt x="91" y="90"/>
                      <a:pt x="91" y="90"/>
                    </a:cubicBezTo>
                    <a:cubicBezTo>
                      <a:pt x="91" y="90"/>
                      <a:pt x="91" y="90"/>
                      <a:pt x="91" y="90"/>
                    </a:cubicBezTo>
                    <a:cubicBezTo>
                      <a:pt x="91" y="90"/>
                      <a:pt x="91" y="89"/>
                      <a:pt x="91" y="89"/>
                    </a:cubicBezTo>
                    <a:cubicBezTo>
                      <a:pt x="91" y="89"/>
                      <a:pt x="91" y="89"/>
                      <a:pt x="91" y="89"/>
                    </a:cubicBezTo>
                    <a:cubicBezTo>
                      <a:pt x="91" y="89"/>
                      <a:pt x="91" y="89"/>
                      <a:pt x="91" y="89"/>
                    </a:cubicBezTo>
                    <a:cubicBezTo>
                      <a:pt x="91" y="89"/>
                      <a:pt x="92" y="89"/>
                      <a:pt x="92" y="89"/>
                    </a:cubicBezTo>
                    <a:cubicBezTo>
                      <a:pt x="92" y="89"/>
                      <a:pt x="92" y="89"/>
                      <a:pt x="92" y="89"/>
                    </a:cubicBezTo>
                    <a:cubicBezTo>
                      <a:pt x="92" y="89"/>
                      <a:pt x="92" y="89"/>
                      <a:pt x="92" y="89"/>
                    </a:cubicBezTo>
                    <a:cubicBezTo>
                      <a:pt x="93" y="89"/>
                      <a:pt x="93" y="89"/>
                      <a:pt x="93" y="89"/>
                    </a:cubicBezTo>
                    <a:cubicBezTo>
                      <a:pt x="93" y="89"/>
                      <a:pt x="93" y="90"/>
                      <a:pt x="93" y="91"/>
                    </a:cubicBezTo>
                    <a:cubicBezTo>
                      <a:pt x="93" y="91"/>
                      <a:pt x="93" y="91"/>
                      <a:pt x="93" y="91"/>
                    </a:cubicBezTo>
                    <a:cubicBezTo>
                      <a:pt x="93" y="91"/>
                      <a:pt x="93" y="91"/>
                      <a:pt x="93" y="91"/>
                    </a:cubicBezTo>
                    <a:cubicBezTo>
                      <a:pt x="93" y="91"/>
                      <a:pt x="94" y="91"/>
                      <a:pt x="94" y="91"/>
                    </a:cubicBezTo>
                    <a:cubicBezTo>
                      <a:pt x="94" y="91"/>
                      <a:pt x="94" y="91"/>
                      <a:pt x="94" y="91"/>
                    </a:cubicBezTo>
                    <a:cubicBezTo>
                      <a:pt x="94" y="91"/>
                      <a:pt x="94" y="91"/>
                      <a:pt x="94" y="91"/>
                    </a:cubicBezTo>
                    <a:cubicBezTo>
                      <a:pt x="94" y="91"/>
                      <a:pt x="94" y="91"/>
                      <a:pt x="94" y="91"/>
                    </a:cubicBezTo>
                    <a:cubicBezTo>
                      <a:pt x="94" y="91"/>
                      <a:pt x="94" y="91"/>
                      <a:pt x="94" y="91"/>
                    </a:cubicBezTo>
                    <a:cubicBezTo>
                      <a:pt x="94" y="91"/>
                      <a:pt x="94" y="91"/>
                      <a:pt x="94" y="91"/>
                    </a:cubicBezTo>
                    <a:cubicBezTo>
                      <a:pt x="94" y="91"/>
                      <a:pt x="94" y="91"/>
                      <a:pt x="94" y="91"/>
                    </a:cubicBezTo>
                    <a:cubicBezTo>
                      <a:pt x="95" y="91"/>
                      <a:pt x="95" y="91"/>
                      <a:pt x="95" y="91"/>
                    </a:cubicBezTo>
                    <a:cubicBezTo>
                      <a:pt x="95" y="91"/>
                      <a:pt x="95" y="91"/>
                      <a:pt x="95" y="91"/>
                    </a:cubicBezTo>
                    <a:cubicBezTo>
                      <a:pt x="95" y="91"/>
                      <a:pt x="95" y="91"/>
                      <a:pt x="95" y="91"/>
                    </a:cubicBezTo>
                    <a:cubicBezTo>
                      <a:pt x="95" y="92"/>
                      <a:pt x="95" y="92"/>
                      <a:pt x="95" y="92"/>
                    </a:cubicBezTo>
                    <a:cubicBezTo>
                      <a:pt x="95" y="92"/>
                      <a:pt x="96" y="92"/>
                      <a:pt x="96" y="92"/>
                    </a:cubicBezTo>
                    <a:cubicBezTo>
                      <a:pt x="96" y="92"/>
                      <a:pt x="96" y="92"/>
                      <a:pt x="96" y="92"/>
                    </a:cubicBezTo>
                    <a:cubicBezTo>
                      <a:pt x="96" y="92"/>
                      <a:pt x="96" y="92"/>
                      <a:pt x="96" y="92"/>
                    </a:cubicBezTo>
                    <a:cubicBezTo>
                      <a:pt x="96" y="92"/>
                      <a:pt x="96" y="92"/>
                      <a:pt x="96" y="92"/>
                    </a:cubicBezTo>
                    <a:cubicBezTo>
                      <a:pt x="96" y="92"/>
                      <a:pt x="96" y="92"/>
                      <a:pt x="96" y="92"/>
                    </a:cubicBezTo>
                    <a:cubicBezTo>
                      <a:pt x="96" y="92"/>
                      <a:pt x="96" y="92"/>
                      <a:pt x="96" y="92"/>
                    </a:cubicBezTo>
                    <a:cubicBezTo>
                      <a:pt x="96" y="92"/>
                      <a:pt x="96" y="92"/>
                      <a:pt x="96" y="92"/>
                    </a:cubicBezTo>
                    <a:cubicBezTo>
                      <a:pt x="96" y="92"/>
                      <a:pt x="96" y="92"/>
                      <a:pt x="96" y="92"/>
                    </a:cubicBezTo>
                    <a:cubicBezTo>
                      <a:pt x="96" y="92"/>
                      <a:pt x="97" y="92"/>
                      <a:pt x="97" y="92"/>
                    </a:cubicBezTo>
                    <a:cubicBezTo>
                      <a:pt x="97" y="92"/>
                      <a:pt x="97" y="92"/>
                      <a:pt x="97" y="92"/>
                    </a:cubicBezTo>
                    <a:cubicBezTo>
                      <a:pt x="97" y="92"/>
                      <a:pt x="97" y="92"/>
                      <a:pt x="97" y="92"/>
                    </a:cubicBezTo>
                    <a:cubicBezTo>
                      <a:pt x="97" y="92"/>
                      <a:pt x="97" y="92"/>
                      <a:pt x="97" y="92"/>
                    </a:cubicBezTo>
                    <a:cubicBezTo>
                      <a:pt x="97" y="92"/>
                      <a:pt x="97" y="92"/>
                      <a:pt x="97" y="92"/>
                    </a:cubicBezTo>
                    <a:cubicBezTo>
                      <a:pt x="97" y="92"/>
                      <a:pt x="97" y="92"/>
                      <a:pt x="97" y="92"/>
                    </a:cubicBezTo>
                    <a:cubicBezTo>
                      <a:pt x="97" y="92"/>
                      <a:pt x="97" y="92"/>
                      <a:pt x="97" y="92"/>
                    </a:cubicBezTo>
                    <a:cubicBezTo>
                      <a:pt x="97" y="92"/>
                      <a:pt x="98" y="92"/>
                      <a:pt x="98" y="92"/>
                    </a:cubicBezTo>
                    <a:cubicBezTo>
                      <a:pt x="98" y="92"/>
                      <a:pt x="98" y="92"/>
                      <a:pt x="98" y="92"/>
                    </a:cubicBezTo>
                    <a:cubicBezTo>
                      <a:pt x="98" y="92"/>
                      <a:pt x="98" y="92"/>
                      <a:pt x="98" y="92"/>
                    </a:cubicBezTo>
                    <a:cubicBezTo>
                      <a:pt x="98" y="92"/>
                      <a:pt x="98" y="92"/>
                      <a:pt x="98" y="92"/>
                    </a:cubicBezTo>
                    <a:cubicBezTo>
                      <a:pt x="98" y="92"/>
                      <a:pt x="98" y="92"/>
                      <a:pt x="98" y="92"/>
                    </a:cubicBezTo>
                    <a:cubicBezTo>
                      <a:pt x="99" y="92"/>
                      <a:pt x="99" y="92"/>
                      <a:pt x="99" y="92"/>
                    </a:cubicBezTo>
                    <a:cubicBezTo>
                      <a:pt x="99" y="92"/>
                      <a:pt x="99" y="92"/>
                      <a:pt x="99" y="92"/>
                    </a:cubicBezTo>
                    <a:cubicBezTo>
                      <a:pt x="99" y="92"/>
                      <a:pt x="99" y="92"/>
                      <a:pt x="99" y="92"/>
                    </a:cubicBezTo>
                    <a:cubicBezTo>
                      <a:pt x="99" y="92"/>
                      <a:pt x="99" y="92"/>
                      <a:pt x="99" y="92"/>
                    </a:cubicBezTo>
                    <a:cubicBezTo>
                      <a:pt x="99" y="92"/>
                      <a:pt x="99" y="92"/>
                      <a:pt x="99" y="92"/>
                    </a:cubicBezTo>
                    <a:cubicBezTo>
                      <a:pt x="99" y="92"/>
                      <a:pt x="99" y="92"/>
                      <a:pt x="99" y="92"/>
                    </a:cubicBezTo>
                    <a:cubicBezTo>
                      <a:pt x="99" y="92"/>
                      <a:pt x="99" y="92"/>
                      <a:pt x="99" y="92"/>
                    </a:cubicBezTo>
                    <a:cubicBezTo>
                      <a:pt x="99" y="92"/>
                      <a:pt x="100" y="92"/>
                      <a:pt x="100" y="92"/>
                    </a:cubicBezTo>
                    <a:cubicBezTo>
                      <a:pt x="100" y="92"/>
                      <a:pt x="100" y="92"/>
                      <a:pt x="100" y="92"/>
                    </a:cubicBezTo>
                    <a:cubicBezTo>
                      <a:pt x="100" y="92"/>
                      <a:pt x="100" y="92"/>
                      <a:pt x="100" y="92"/>
                    </a:cubicBezTo>
                    <a:cubicBezTo>
                      <a:pt x="100" y="92"/>
                      <a:pt x="100" y="92"/>
                      <a:pt x="100" y="92"/>
                    </a:cubicBezTo>
                    <a:cubicBezTo>
                      <a:pt x="100" y="92"/>
                      <a:pt x="100" y="92"/>
                      <a:pt x="100" y="92"/>
                    </a:cubicBezTo>
                    <a:cubicBezTo>
                      <a:pt x="100" y="92"/>
                      <a:pt x="100" y="92"/>
                      <a:pt x="100" y="92"/>
                    </a:cubicBezTo>
                    <a:cubicBezTo>
                      <a:pt x="100" y="92"/>
                      <a:pt x="100" y="92"/>
                      <a:pt x="100" y="92"/>
                    </a:cubicBezTo>
                    <a:cubicBezTo>
                      <a:pt x="100" y="92"/>
                      <a:pt x="100" y="92"/>
                      <a:pt x="100" y="92"/>
                    </a:cubicBezTo>
                    <a:cubicBezTo>
                      <a:pt x="101" y="92"/>
                      <a:pt x="101" y="92"/>
                      <a:pt x="101" y="92"/>
                    </a:cubicBezTo>
                    <a:cubicBezTo>
                      <a:pt x="101" y="92"/>
                      <a:pt x="101" y="92"/>
                      <a:pt x="101" y="92"/>
                    </a:cubicBezTo>
                    <a:cubicBezTo>
                      <a:pt x="101" y="92"/>
                      <a:pt x="101" y="92"/>
                      <a:pt x="101" y="92"/>
                    </a:cubicBezTo>
                    <a:cubicBezTo>
                      <a:pt x="101" y="92"/>
                      <a:pt x="101" y="92"/>
                      <a:pt x="101" y="92"/>
                    </a:cubicBezTo>
                    <a:cubicBezTo>
                      <a:pt x="101" y="92"/>
                      <a:pt x="101" y="92"/>
                      <a:pt x="101" y="92"/>
                    </a:cubicBezTo>
                    <a:cubicBezTo>
                      <a:pt x="101" y="92"/>
                      <a:pt x="101" y="92"/>
                      <a:pt x="101" y="92"/>
                    </a:cubicBezTo>
                    <a:cubicBezTo>
                      <a:pt x="101" y="92"/>
                      <a:pt x="101" y="92"/>
                      <a:pt x="101" y="92"/>
                    </a:cubicBezTo>
                    <a:cubicBezTo>
                      <a:pt x="101" y="92"/>
                      <a:pt x="101" y="92"/>
                      <a:pt x="101" y="92"/>
                    </a:cubicBezTo>
                    <a:cubicBezTo>
                      <a:pt x="101" y="92"/>
                      <a:pt x="102" y="92"/>
                      <a:pt x="102" y="92"/>
                    </a:cubicBezTo>
                    <a:cubicBezTo>
                      <a:pt x="102" y="92"/>
                      <a:pt x="102" y="92"/>
                      <a:pt x="102" y="92"/>
                    </a:cubicBezTo>
                    <a:cubicBezTo>
                      <a:pt x="102" y="92"/>
                      <a:pt x="102" y="92"/>
                      <a:pt x="102" y="92"/>
                    </a:cubicBezTo>
                    <a:cubicBezTo>
                      <a:pt x="102" y="92"/>
                      <a:pt x="102" y="92"/>
                      <a:pt x="102" y="92"/>
                    </a:cubicBezTo>
                    <a:cubicBezTo>
                      <a:pt x="102" y="92"/>
                      <a:pt x="102" y="92"/>
                      <a:pt x="103" y="92"/>
                    </a:cubicBezTo>
                    <a:cubicBezTo>
                      <a:pt x="103" y="92"/>
                      <a:pt x="103" y="92"/>
                      <a:pt x="103" y="92"/>
                    </a:cubicBezTo>
                    <a:cubicBezTo>
                      <a:pt x="103" y="92"/>
                      <a:pt x="103" y="92"/>
                      <a:pt x="103" y="92"/>
                    </a:cubicBezTo>
                    <a:cubicBezTo>
                      <a:pt x="103" y="92"/>
                      <a:pt x="103" y="92"/>
                      <a:pt x="103" y="92"/>
                    </a:cubicBezTo>
                    <a:cubicBezTo>
                      <a:pt x="103" y="92"/>
                      <a:pt x="103" y="92"/>
                      <a:pt x="103" y="92"/>
                    </a:cubicBezTo>
                    <a:cubicBezTo>
                      <a:pt x="103" y="92"/>
                      <a:pt x="104" y="92"/>
                      <a:pt x="104" y="92"/>
                    </a:cubicBezTo>
                    <a:cubicBezTo>
                      <a:pt x="104" y="92"/>
                      <a:pt x="104" y="92"/>
                      <a:pt x="104" y="92"/>
                    </a:cubicBezTo>
                    <a:cubicBezTo>
                      <a:pt x="104" y="92"/>
                      <a:pt x="104" y="92"/>
                      <a:pt x="104" y="92"/>
                    </a:cubicBezTo>
                    <a:cubicBezTo>
                      <a:pt x="104" y="92"/>
                      <a:pt x="104" y="92"/>
                      <a:pt x="104" y="92"/>
                    </a:cubicBezTo>
                    <a:cubicBezTo>
                      <a:pt x="104" y="92"/>
                      <a:pt x="104" y="92"/>
                      <a:pt x="104" y="92"/>
                    </a:cubicBezTo>
                    <a:cubicBezTo>
                      <a:pt x="104" y="91"/>
                      <a:pt x="104" y="91"/>
                      <a:pt x="104" y="91"/>
                    </a:cubicBezTo>
                    <a:cubicBezTo>
                      <a:pt x="104" y="91"/>
                      <a:pt x="104" y="91"/>
                      <a:pt x="104" y="91"/>
                    </a:cubicBezTo>
                    <a:cubicBezTo>
                      <a:pt x="104" y="91"/>
                      <a:pt x="104" y="91"/>
                      <a:pt x="104" y="91"/>
                    </a:cubicBezTo>
                    <a:cubicBezTo>
                      <a:pt x="104" y="91"/>
                      <a:pt x="104" y="91"/>
                      <a:pt x="104" y="91"/>
                    </a:cubicBezTo>
                    <a:cubicBezTo>
                      <a:pt x="105" y="91"/>
                      <a:pt x="105" y="91"/>
                      <a:pt x="105" y="92"/>
                    </a:cubicBezTo>
                    <a:cubicBezTo>
                      <a:pt x="105" y="92"/>
                      <a:pt x="105" y="92"/>
                      <a:pt x="105" y="92"/>
                    </a:cubicBezTo>
                    <a:cubicBezTo>
                      <a:pt x="105" y="92"/>
                      <a:pt x="105" y="92"/>
                      <a:pt x="105" y="92"/>
                    </a:cubicBezTo>
                    <a:cubicBezTo>
                      <a:pt x="105" y="92"/>
                      <a:pt x="105" y="92"/>
                      <a:pt x="105" y="92"/>
                    </a:cubicBezTo>
                    <a:cubicBezTo>
                      <a:pt x="105" y="92"/>
                      <a:pt x="105" y="92"/>
                      <a:pt x="105" y="92"/>
                    </a:cubicBezTo>
                    <a:cubicBezTo>
                      <a:pt x="105" y="92"/>
                      <a:pt x="105" y="92"/>
                      <a:pt x="105" y="92"/>
                    </a:cubicBezTo>
                    <a:cubicBezTo>
                      <a:pt x="105" y="92"/>
                      <a:pt x="105" y="93"/>
                      <a:pt x="105" y="93"/>
                    </a:cubicBezTo>
                    <a:cubicBezTo>
                      <a:pt x="105" y="93"/>
                      <a:pt x="105" y="93"/>
                      <a:pt x="105" y="92"/>
                    </a:cubicBezTo>
                    <a:cubicBezTo>
                      <a:pt x="105" y="92"/>
                      <a:pt x="105" y="92"/>
                      <a:pt x="105" y="92"/>
                    </a:cubicBezTo>
                    <a:cubicBezTo>
                      <a:pt x="105" y="92"/>
                      <a:pt x="105" y="93"/>
                      <a:pt x="106" y="93"/>
                    </a:cubicBezTo>
                    <a:cubicBezTo>
                      <a:pt x="106" y="93"/>
                      <a:pt x="106" y="93"/>
                      <a:pt x="106" y="93"/>
                    </a:cubicBezTo>
                    <a:cubicBezTo>
                      <a:pt x="106" y="93"/>
                      <a:pt x="106" y="93"/>
                      <a:pt x="106" y="93"/>
                    </a:cubicBezTo>
                    <a:cubicBezTo>
                      <a:pt x="106" y="93"/>
                      <a:pt x="106" y="93"/>
                      <a:pt x="106" y="93"/>
                    </a:cubicBezTo>
                    <a:cubicBezTo>
                      <a:pt x="106" y="93"/>
                      <a:pt x="106" y="93"/>
                      <a:pt x="106" y="93"/>
                    </a:cubicBezTo>
                    <a:cubicBezTo>
                      <a:pt x="106" y="93"/>
                      <a:pt x="106" y="93"/>
                      <a:pt x="106" y="93"/>
                    </a:cubicBezTo>
                    <a:cubicBezTo>
                      <a:pt x="106" y="93"/>
                      <a:pt x="106" y="93"/>
                      <a:pt x="106" y="94"/>
                    </a:cubicBezTo>
                    <a:cubicBezTo>
                      <a:pt x="106" y="94"/>
                      <a:pt x="106" y="94"/>
                      <a:pt x="106" y="94"/>
                    </a:cubicBezTo>
                    <a:cubicBezTo>
                      <a:pt x="106" y="94"/>
                      <a:pt x="106" y="94"/>
                      <a:pt x="106" y="94"/>
                    </a:cubicBezTo>
                    <a:cubicBezTo>
                      <a:pt x="106" y="94"/>
                      <a:pt x="106" y="94"/>
                      <a:pt x="106" y="94"/>
                    </a:cubicBezTo>
                    <a:cubicBezTo>
                      <a:pt x="106" y="94"/>
                      <a:pt x="106" y="94"/>
                      <a:pt x="106" y="94"/>
                    </a:cubicBezTo>
                    <a:cubicBezTo>
                      <a:pt x="106" y="94"/>
                      <a:pt x="106" y="94"/>
                      <a:pt x="106" y="94"/>
                    </a:cubicBezTo>
                    <a:cubicBezTo>
                      <a:pt x="106" y="94"/>
                      <a:pt x="106" y="94"/>
                      <a:pt x="107" y="94"/>
                    </a:cubicBezTo>
                    <a:cubicBezTo>
                      <a:pt x="107" y="94"/>
                      <a:pt x="107" y="94"/>
                      <a:pt x="107" y="94"/>
                    </a:cubicBezTo>
                    <a:cubicBezTo>
                      <a:pt x="107" y="94"/>
                      <a:pt x="107" y="94"/>
                      <a:pt x="107" y="94"/>
                    </a:cubicBezTo>
                    <a:cubicBezTo>
                      <a:pt x="107" y="94"/>
                      <a:pt x="107" y="94"/>
                      <a:pt x="107" y="94"/>
                    </a:cubicBezTo>
                    <a:cubicBezTo>
                      <a:pt x="107" y="94"/>
                      <a:pt x="107" y="94"/>
                      <a:pt x="107" y="94"/>
                    </a:cubicBezTo>
                    <a:cubicBezTo>
                      <a:pt x="107" y="94"/>
                      <a:pt x="107" y="94"/>
                      <a:pt x="107" y="94"/>
                    </a:cubicBezTo>
                    <a:cubicBezTo>
                      <a:pt x="107" y="94"/>
                      <a:pt x="107" y="94"/>
                      <a:pt x="107" y="94"/>
                    </a:cubicBezTo>
                    <a:cubicBezTo>
                      <a:pt x="107" y="94"/>
                      <a:pt x="107" y="94"/>
                      <a:pt x="107" y="94"/>
                    </a:cubicBezTo>
                    <a:cubicBezTo>
                      <a:pt x="107" y="94"/>
                      <a:pt x="107" y="94"/>
                      <a:pt x="107" y="94"/>
                    </a:cubicBezTo>
                    <a:cubicBezTo>
                      <a:pt x="107" y="94"/>
                      <a:pt x="107" y="94"/>
                      <a:pt x="107" y="94"/>
                    </a:cubicBezTo>
                    <a:cubicBezTo>
                      <a:pt x="107" y="94"/>
                      <a:pt x="107" y="94"/>
                      <a:pt x="107" y="94"/>
                    </a:cubicBezTo>
                    <a:cubicBezTo>
                      <a:pt x="107" y="94"/>
                      <a:pt x="107" y="94"/>
                      <a:pt x="107" y="94"/>
                    </a:cubicBezTo>
                    <a:cubicBezTo>
                      <a:pt x="107" y="94"/>
                      <a:pt x="107" y="94"/>
                      <a:pt x="107" y="94"/>
                    </a:cubicBezTo>
                    <a:cubicBezTo>
                      <a:pt x="107" y="94"/>
                      <a:pt x="107" y="94"/>
                      <a:pt x="107" y="94"/>
                    </a:cubicBezTo>
                    <a:cubicBezTo>
                      <a:pt x="107" y="94"/>
                      <a:pt x="107" y="94"/>
                      <a:pt x="107" y="94"/>
                    </a:cubicBezTo>
                    <a:cubicBezTo>
                      <a:pt x="107" y="94"/>
                      <a:pt x="107" y="94"/>
                      <a:pt x="107" y="94"/>
                    </a:cubicBezTo>
                    <a:cubicBezTo>
                      <a:pt x="107" y="94"/>
                      <a:pt x="107" y="94"/>
                      <a:pt x="107" y="94"/>
                    </a:cubicBezTo>
                    <a:cubicBezTo>
                      <a:pt x="107" y="95"/>
                      <a:pt x="107" y="95"/>
                      <a:pt x="107" y="95"/>
                    </a:cubicBezTo>
                    <a:cubicBezTo>
                      <a:pt x="107" y="95"/>
                      <a:pt x="107" y="95"/>
                      <a:pt x="107" y="95"/>
                    </a:cubicBezTo>
                    <a:cubicBezTo>
                      <a:pt x="107" y="95"/>
                      <a:pt x="107" y="95"/>
                      <a:pt x="107" y="95"/>
                    </a:cubicBezTo>
                    <a:cubicBezTo>
                      <a:pt x="107" y="95"/>
                      <a:pt x="107" y="95"/>
                      <a:pt x="108" y="95"/>
                    </a:cubicBezTo>
                    <a:cubicBezTo>
                      <a:pt x="108" y="95"/>
                      <a:pt x="108" y="95"/>
                      <a:pt x="108" y="95"/>
                    </a:cubicBezTo>
                    <a:cubicBezTo>
                      <a:pt x="108" y="95"/>
                      <a:pt x="108" y="95"/>
                      <a:pt x="108" y="96"/>
                    </a:cubicBezTo>
                    <a:cubicBezTo>
                      <a:pt x="108" y="96"/>
                      <a:pt x="108" y="96"/>
                      <a:pt x="108" y="96"/>
                    </a:cubicBezTo>
                    <a:cubicBezTo>
                      <a:pt x="108" y="96"/>
                      <a:pt x="108" y="96"/>
                      <a:pt x="108" y="96"/>
                    </a:cubicBezTo>
                    <a:cubicBezTo>
                      <a:pt x="108" y="96"/>
                      <a:pt x="108" y="96"/>
                      <a:pt x="108" y="96"/>
                    </a:cubicBezTo>
                    <a:cubicBezTo>
                      <a:pt x="109" y="96"/>
                      <a:pt x="109" y="96"/>
                      <a:pt x="109" y="95"/>
                    </a:cubicBezTo>
                    <a:cubicBezTo>
                      <a:pt x="109" y="95"/>
                      <a:pt x="109" y="95"/>
                      <a:pt x="109" y="95"/>
                    </a:cubicBezTo>
                    <a:cubicBezTo>
                      <a:pt x="109" y="95"/>
                      <a:pt x="109" y="95"/>
                      <a:pt x="109" y="95"/>
                    </a:cubicBezTo>
                    <a:cubicBezTo>
                      <a:pt x="109" y="95"/>
                      <a:pt x="109" y="95"/>
                      <a:pt x="109" y="95"/>
                    </a:cubicBezTo>
                    <a:cubicBezTo>
                      <a:pt x="109" y="95"/>
                      <a:pt x="109" y="95"/>
                      <a:pt x="109" y="95"/>
                    </a:cubicBezTo>
                    <a:cubicBezTo>
                      <a:pt x="109" y="95"/>
                      <a:pt x="109" y="95"/>
                      <a:pt x="109" y="96"/>
                    </a:cubicBezTo>
                    <a:cubicBezTo>
                      <a:pt x="109" y="96"/>
                      <a:pt x="109" y="96"/>
                      <a:pt x="109" y="96"/>
                    </a:cubicBezTo>
                    <a:cubicBezTo>
                      <a:pt x="109" y="96"/>
                      <a:pt x="109" y="96"/>
                      <a:pt x="109" y="96"/>
                    </a:cubicBezTo>
                    <a:cubicBezTo>
                      <a:pt x="109" y="96"/>
                      <a:pt x="109" y="96"/>
                      <a:pt x="109" y="96"/>
                    </a:cubicBezTo>
                    <a:cubicBezTo>
                      <a:pt x="109" y="96"/>
                      <a:pt x="109" y="96"/>
                      <a:pt x="109" y="96"/>
                    </a:cubicBezTo>
                    <a:cubicBezTo>
                      <a:pt x="109" y="96"/>
                      <a:pt x="109" y="96"/>
                      <a:pt x="109" y="96"/>
                    </a:cubicBezTo>
                    <a:cubicBezTo>
                      <a:pt x="109" y="96"/>
                      <a:pt x="109" y="96"/>
                      <a:pt x="109" y="96"/>
                    </a:cubicBezTo>
                    <a:cubicBezTo>
                      <a:pt x="109" y="96"/>
                      <a:pt x="109" y="96"/>
                      <a:pt x="109" y="96"/>
                    </a:cubicBezTo>
                    <a:cubicBezTo>
                      <a:pt x="109" y="96"/>
                      <a:pt x="109" y="96"/>
                      <a:pt x="109" y="96"/>
                    </a:cubicBezTo>
                    <a:cubicBezTo>
                      <a:pt x="108" y="96"/>
                      <a:pt x="108" y="96"/>
                      <a:pt x="108" y="96"/>
                    </a:cubicBezTo>
                    <a:cubicBezTo>
                      <a:pt x="108" y="96"/>
                      <a:pt x="108" y="96"/>
                      <a:pt x="108" y="96"/>
                    </a:cubicBezTo>
                    <a:cubicBezTo>
                      <a:pt x="108" y="96"/>
                      <a:pt x="108" y="96"/>
                      <a:pt x="108" y="96"/>
                    </a:cubicBezTo>
                    <a:cubicBezTo>
                      <a:pt x="108" y="96"/>
                      <a:pt x="108" y="96"/>
                      <a:pt x="108" y="96"/>
                    </a:cubicBezTo>
                    <a:cubicBezTo>
                      <a:pt x="108" y="96"/>
                      <a:pt x="108" y="96"/>
                      <a:pt x="108" y="96"/>
                    </a:cubicBezTo>
                    <a:cubicBezTo>
                      <a:pt x="108" y="96"/>
                      <a:pt x="108" y="96"/>
                      <a:pt x="108" y="96"/>
                    </a:cubicBezTo>
                    <a:cubicBezTo>
                      <a:pt x="108" y="97"/>
                      <a:pt x="108" y="97"/>
                      <a:pt x="108" y="97"/>
                    </a:cubicBezTo>
                    <a:cubicBezTo>
                      <a:pt x="108" y="97"/>
                      <a:pt x="108" y="97"/>
                      <a:pt x="108" y="97"/>
                    </a:cubicBezTo>
                    <a:cubicBezTo>
                      <a:pt x="108" y="97"/>
                      <a:pt x="108" y="97"/>
                      <a:pt x="108" y="97"/>
                    </a:cubicBezTo>
                    <a:cubicBezTo>
                      <a:pt x="109" y="97"/>
                      <a:pt x="109" y="97"/>
                      <a:pt x="109" y="98"/>
                    </a:cubicBezTo>
                    <a:cubicBezTo>
                      <a:pt x="109" y="98"/>
                      <a:pt x="109" y="98"/>
                      <a:pt x="109" y="98"/>
                    </a:cubicBezTo>
                    <a:cubicBezTo>
                      <a:pt x="109" y="98"/>
                      <a:pt x="109" y="98"/>
                      <a:pt x="109" y="98"/>
                    </a:cubicBezTo>
                    <a:cubicBezTo>
                      <a:pt x="109" y="98"/>
                      <a:pt x="109" y="98"/>
                      <a:pt x="109" y="98"/>
                    </a:cubicBezTo>
                    <a:cubicBezTo>
                      <a:pt x="109" y="98"/>
                      <a:pt x="109" y="98"/>
                      <a:pt x="109" y="98"/>
                    </a:cubicBezTo>
                    <a:cubicBezTo>
                      <a:pt x="110" y="98"/>
                      <a:pt x="110" y="99"/>
                      <a:pt x="110" y="99"/>
                    </a:cubicBezTo>
                    <a:cubicBezTo>
                      <a:pt x="110" y="99"/>
                      <a:pt x="110" y="99"/>
                      <a:pt x="110" y="99"/>
                    </a:cubicBezTo>
                    <a:cubicBezTo>
                      <a:pt x="110" y="99"/>
                      <a:pt x="111" y="99"/>
                      <a:pt x="111" y="99"/>
                    </a:cubicBezTo>
                    <a:cubicBezTo>
                      <a:pt x="111" y="99"/>
                      <a:pt x="111" y="98"/>
                      <a:pt x="112" y="98"/>
                    </a:cubicBezTo>
                    <a:cubicBezTo>
                      <a:pt x="112" y="98"/>
                      <a:pt x="112" y="98"/>
                      <a:pt x="112" y="98"/>
                    </a:cubicBezTo>
                    <a:cubicBezTo>
                      <a:pt x="112" y="98"/>
                      <a:pt x="112" y="98"/>
                      <a:pt x="112" y="98"/>
                    </a:cubicBezTo>
                    <a:cubicBezTo>
                      <a:pt x="112" y="97"/>
                      <a:pt x="112" y="97"/>
                      <a:pt x="112" y="97"/>
                    </a:cubicBezTo>
                    <a:cubicBezTo>
                      <a:pt x="112" y="97"/>
                      <a:pt x="112" y="97"/>
                      <a:pt x="112" y="97"/>
                    </a:cubicBezTo>
                    <a:cubicBezTo>
                      <a:pt x="112" y="97"/>
                      <a:pt x="112" y="97"/>
                      <a:pt x="112" y="97"/>
                    </a:cubicBezTo>
                    <a:cubicBezTo>
                      <a:pt x="112" y="97"/>
                      <a:pt x="112" y="97"/>
                      <a:pt x="112" y="96"/>
                    </a:cubicBezTo>
                    <a:cubicBezTo>
                      <a:pt x="112" y="96"/>
                      <a:pt x="112" y="96"/>
                      <a:pt x="112" y="96"/>
                    </a:cubicBezTo>
                    <a:cubicBezTo>
                      <a:pt x="112" y="96"/>
                      <a:pt x="112" y="96"/>
                      <a:pt x="112" y="96"/>
                    </a:cubicBezTo>
                    <a:cubicBezTo>
                      <a:pt x="112" y="96"/>
                      <a:pt x="112" y="96"/>
                      <a:pt x="112" y="96"/>
                    </a:cubicBezTo>
                    <a:cubicBezTo>
                      <a:pt x="112" y="96"/>
                      <a:pt x="112" y="96"/>
                      <a:pt x="112" y="96"/>
                    </a:cubicBezTo>
                    <a:cubicBezTo>
                      <a:pt x="112" y="96"/>
                      <a:pt x="112" y="96"/>
                      <a:pt x="112" y="96"/>
                    </a:cubicBezTo>
                    <a:cubicBezTo>
                      <a:pt x="112" y="96"/>
                      <a:pt x="112" y="96"/>
                      <a:pt x="112" y="96"/>
                    </a:cubicBezTo>
                    <a:cubicBezTo>
                      <a:pt x="112" y="96"/>
                      <a:pt x="112" y="96"/>
                      <a:pt x="112" y="96"/>
                    </a:cubicBezTo>
                    <a:cubicBezTo>
                      <a:pt x="113" y="96"/>
                      <a:pt x="113" y="96"/>
                      <a:pt x="113" y="96"/>
                    </a:cubicBezTo>
                    <a:cubicBezTo>
                      <a:pt x="113" y="96"/>
                      <a:pt x="113" y="96"/>
                      <a:pt x="113" y="96"/>
                    </a:cubicBezTo>
                    <a:cubicBezTo>
                      <a:pt x="112" y="96"/>
                      <a:pt x="112" y="96"/>
                      <a:pt x="112" y="97"/>
                    </a:cubicBezTo>
                    <a:cubicBezTo>
                      <a:pt x="112" y="97"/>
                      <a:pt x="112" y="97"/>
                      <a:pt x="112" y="97"/>
                    </a:cubicBezTo>
                    <a:cubicBezTo>
                      <a:pt x="112" y="97"/>
                      <a:pt x="112" y="97"/>
                      <a:pt x="112" y="97"/>
                    </a:cubicBezTo>
                    <a:cubicBezTo>
                      <a:pt x="112" y="97"/>
                      <a:pt x="112" y="97"/>
                      <a:pt x="112" y="97"/>
                    </a:cubicBezTo>
                    <a:cubicBezTo>
                      <a:pt x="112" y="97"/>
                      <a:pt x="112" y="97"/>
                      <a:pt x="112" y="97"/>
                    </a:cubicBezTo>
                    <a:cubicBezTo>
                      <a:pt x="112" y="97"/>
                      <a:pt x="112" y="97"/>
                      <a:pt x="112" y="97"/>
                    </a:cubicBezTo>
                    <a:cubicBezTo>
                      <a:pt x="112" y="97"/>
                      <a:pt x="113" y="97"/>
                      <a:pt x="113" y="97"/>
                    </a:cubicBezTo>
                    <a:cubicBezTo>
                      <a:pt x="113" y="97"/>
                      <a:pt x="113" y="97"/>
                      <a:pt x="113" y="97"/>
                    </a:cubicBezTo>
                    <a:cubicBezTo>
                      <a:pt x="113" y="97"/>
                      <a:pt x="113" y="97"/>
                      <a:pt x="113" y="97"/>
                    </a:cubicBezTo>
                    <a:cubicBezTo>
                      <a:pt x="113" y="97"/>
                      <a:pt x="113" y="97"/>
                      <a:pt x="113" y="97"/>
                    </a:cubicBezTo>
                    <a:cubicBezTo>
                      <a:pt x="113" y="97"/>
                      <a:pt x="113" y="97"/>
                      <a:pt x="112" y="97"/>
                    </a:cubicBezTo>
                    <a:cubicBezTo>
                      <a:pt x="112" y="98"/>
                      <a:pt x="113" y="98"/>
                      <a:pt x="113" y="98"/>
                    </a:cubicBezTo>
                    <a:cubicBezTo>
                      <a:pt x="113" y="98"/>
                      <a:pt x="113" y="98"/>
                      <a:pt x="113" y="98"/>
                    </a:cubicBezTo>
                    <a:cubicBezTo>
                      <a:pt x="113" y="99"/>
                      <a:pt x="113" y="99"/>
                      <a:pt x="113" y="99"/>
                    </a:cubicBezTo>
                    <a:cubicBezTo>
                      <a:pt x="113" y="99"/>
                      <a:pt x="113" y="99"/>
                      <a:pt x="113" y="99"/>
                    </a:cubicBezTo>
                    <a:cubicBezTo>
                      <a:pt x="113" y="100"/>
                      <a:pt x="113" y="100"/>
                      <a:pt x="113" y="100"/>
                    </a:cubicBezTo>
                    <a:cubicBezTo>
                      <a:pt x="113" y="100"/>
                      <a:pt x="113" y="100"/>
                      <a:pt x="113" y="100"/>
                    </a:cubicBezTo>
                    <a:cubicBezTo>
                      <a:pt x="113" y="101"/>
                      <a:pt x="113" y="101"/>
                      <a:pt x="113" y="101"/>
                    </a:cubicBezTo>
                    <a:cubicBezTo>
                      <a:pt x="113" y="101"/>
                      <a:pt x="113" y="101"/>
                      <a:pt x="113" y="101"/>
                    </a:cubicBezTo>
                    <a:cubicBezTo>
                      <a:pt x="113" y="101"/>
                      <a:pt x="113" y="101"/>
                      <a:pt x="113" y="101"/>
                    </a:cubicBezTo>
                    <a:cubicBezTo>
                      <a:pt x="113" y="101"/>
                      <a:pt x="113" y="101"/>
                      <a:pt x="113" y="101"/>
                    </a:cubicBezTo>
                    <a:cubicBezTo>
                      <a:pt x="113" y="102"/>
                      <a:pt x="113" y="102"/>
                      <a:pt x="113" y="102"/>
                    </a:cubicBezTo>
                    <a:cubicBezTo>
                      <a:pt x="113" y="102"/>
                      <a:pt x="113" y="102"/>
                      <a:pt x="113" y="102"/>
                    </a:cubicBezTo>
                    <a:cubicBezTo>
                      <a:pt x="113" y="102"/>
                      <a:pt x="113" y="102"/>
                      <a:pt x="113" y="102"/>
                    </a:cubicBezTo>
                    <a:cubicBezTo>
                      <a:pt x="113" y="102"/>
                      <a:pt x="113" y="102"/>
                      <a:pt x="113" y="102"/>
                    </a:cubicBezTo>
                    <a:cubicBezTo>
                      <a:pt x="113" y="102"/>
                      <a:pt x="113" y="102"/>
                      <a:pt x="113" y="102"/>
                    </a:cubicBezTo>
                    <a:cubicBezTo>
                      <a:pt x="113" y="102"/>
                      <a:pt x="113" y="102"/>
                      <a:pt x="113" y="102"/>
                    </a:cubicBezTo>
                    <a:cubicBezTo>
                      <a:pt x="113" y="102"/>
                      <a:pt x="113" y="102"/>
                      <a:pt x="113" y="102"/>
                    </a:cubicBezTo>
                    <a:cubicBezTo>
                      <a:pt x="113" y="102"/>
                      <a:pt x="113" y="103"/>
                      <a:pt x="113" y="103"/>
                    </a:cubicBezTo>
                    <a:cubicBezTo>
                      <a:pt x="113" y="103"/>
                      <a:pt x="113" y="103"/>
                      <a:pt x="113" y="103"/>
                    </a:cubicBezTo>
                    <a:cubicBezTo>
                      <a:pt x="113" y="103"/>
                      <a:pt x="113" y="103"/>
                      <a:pt x="113" y="103"/>
                    </a:cubicBezTo>
                    <a:cubicBezTo>
                      <a:pt x="113" y="103"/>
                      <a:pt x="113" y="103"/>
                      <a:pt x="113" y="103"/>
                    </a:cubicBezTo>
                    <a:cubicBezTo>
                      <a:pt x="113" y="103"/>
                      <a:pt x="113" y="103"/>
                      <a:pt x="113" y="103"/>
                    </a:cubicBezTo>
                    <a:cubicBezTo>
                      <a:pt x="113" y="103"/>
                      <a:pt x="113" y="103"/>
                      <a:pt x="113" y="103"/>
                    </a:cubicBezTo>
                    <a:cubicBezTo>
                      <a:pt x="113" y="103"/>
                      <a:pt x="113" y="103"/>
                      <a:pt x="113" y="103"/>
                    </a:cubicBezTo>
                    <a:cubicBezTo>
                      <a:pt x="114" y="103"/>
                      <a:pt x="114" y="103"/>
                      <a:pt x="114" y="103"/>
                    </a:cubicBezTo>
                    <a:cubicBezTo>
                      <a:pt x="114" y="104"/>
                      <a:pt x="114" y="104"/>
                      <a:pt x="114" y="104"/>
                    </a:cubicBezTo>
                    <a:cubicBezTo>
                      <a:pt x="114" y="104"/>
                      <a:pt x="114" y="104"/>
                      <a:pt x="114" y="104"/>
                    </a:cubicBezTo>
                    <a:cubicBezTo>
                      <a:pt x="114" y="104"/>
                      <a:pt x="114" y="104"/>
                      <a:pt x="114" y="104"/>
                    </a:cubicBezTo>
                    <a:cubicBezTo>
                      <a:pt x="114" y="104"/>
                      <a:pt x="114" y="104"/>
                      <a:pt x="114" y="104"/>
                    </a:cubicBezTo>
                    <a:cubicBezTo>
                      <a:pt x="114" y="105"/>
                      <a:pt x="114" y="105"/>
                      <a:pt x="114" y="105"/>
                    </a:cubicBezTo>
                    <a:cubicBezTo>
                      <a:pt x="114" y="105"/>
                      <a:pt x="114" y="105"/>
                      <a:pt x="114" y="105"/>
                    </a:cubicBezTo>
                    <a:cubicBezTo>
                      <a:pt x="114" y="106"/>
                      <a:pt x="114" y="106"/>
                      <a:pt x="114" y="106"/>
                    </a:cubicBezTo>
                    <a:cubicBezTo>
                      <a:pt x="114" y="106"/>
                      <a:pt x="114" y="106"/>
                      <a:pt x="114" y="106"/>
                    </a:cubicBezTo>
                    <a:cubicBezTo>
                      <a:pt x="114" y="106"/>
                      <a:pt x="114" y="106"/>
                      <a:pt x="114" y="106"/>
                    </a:cubicBezTo>
                    <a:cubicBezTo>
                      <a:pt x="114" y="106"/>
                      <a:pt x="114" y="106"/>
                      <a:pt x="114" y="106"/>
                    </a:cubicBezTo>
                    <a:cubicBezTo>
                      <a:pt x="115" y="107"/>
                      <a:pt x="115" y="107"/>
                      <a:pt x="115" y="107"/>
                    </a:cubicBezTo>
                    <a:cubicBezTo>
                      <a:pt x="115" y="107"/>
                      <a:pt x="115" y="107"/>
                      <a:pt x="115" y="107"/>
                    </a:cubicBezTo>
                    <a:cubicBezTo>
                      <a:pt x="115" y="107"/>
                      <a:pt x="115" y="107"/>
                      <a:pt x="115" y="107"/>
                    </a:cubicBezTo>
                    <a:cubicBezTo>
                      <a:pt x="115" y="107"/>
                      <a:pt x="115" y="107"/>
                      <a:pt x="115" y="107"/>
                    </a:cubicBezTo>
                    <a:cubicBezTo>
                      <a:pt x="115" y="107"/>
                      <a:pt x="115" y="107"/>
                      <a:pt x="115" y="107"/>
                    </a:cubicBezTo>
                    <a:cubicBezTo>
                      <a:pt x="115" y="108"/>
                      <a:pt x="115" y="108"/>
                      <a:pt x="115" y="108"/>
                    </a:cubicBezTo>
                    <a:cubicBezTo>
                      <a:pt x="115" y="108"/>
                      <a:pt x="115" y="108"/>
                      <a:pt x="115" y="108"/>
                    </a:cubicBezTo>
                    <a:cubicBezTo>
                      <a:pt x="115" y="108"/>
                      <a:pt x="115" y="109"/>
                      <a:pt x="115" y="109"/>
                    </a:cubicBezTo>
                    <a:cubicBezTo>
                      <a:pt x="115" y="109"/>
                      <a:pt x="115" y="109"/>
                      <a:pt x="115" y="109"/>
                    </a:cubicBezTo>
                    <a:cubicBezTo>
                      <a:pt x="115" y="109"/>
                      <a:pt x="115" y="109"/>
                      <a:pt x="115" y="109"/>
                    </a:cubicBezTo>
                    <a:cubicBezTo>
                      <a:pt x="116" y="109"/>
                      <a:pt x="116" y="109"/>
                      <a:pt x="116" y="109"/>
                    </a:cubicBezTo>
                    <a:cubicBezTo>
                      <a:pt x="116" y="109"/>
                      <a:pt x="116" y="109"/>
                      <a:pt x="116" y="109"/>
                    </a:cubicBezTo>
                    <a:cubicBezTo>
                      <a:pt x="116" y="109"/>
                      <a:pt x="116" y="109"/>
                      <a:pt x="116" y="109"/>
                    </a:cubicBezTo>
                    <a:cubicBezTo>
                      <a:pt x="116" y="109"/>
                      <a:pt x="116" y="110"/>
                      <a:pt x="116" y="110"/>
                    </a:cubicBezTo>
                    <a:cubicBezTo>
                      <a:pt x="116" y="110"/>
                      <a:pt x="116" y="110"/>
                      <a:pt x="116" y="110"/>
                    </a:cubicBezTo>
                    <a:cubicBezTo>
                      <a:pt x="116" y="110"/>
                      <a:pt x="116" y="110"/>
                      <a:pt x="116" y="110"/>
                    </a:cubicBezTo>
                    <a:cubicBezTo>
                      <a:pt x="116" y="110"/>
                      <a:pt x="116" y="110"/>
                      <a:pt x="116" y="110"/>
                    </a:cubicBezTo>
                    <a:cubicBezTo>
                      <a:pt x="116" y="110"/>
                      <a:pt x="116" y="111"/>
                      <a:pt x="116" y="111"/>
                    </a:cubicBezTo>
                    <a:cubicBezTo>
                      <a:pt x="116" y="111"/>
                      <a:pt x="116" y="111"/>
                      <a:pt x="116" y="111"/>
                    </a:cubicBezTo>
                    <a:cubicBezTo>
                      <a:pt x="116" y="111"/>
                      <a:pt x="116" y="111"/>
                      <a:pt x="116" y="111"/>
                    </a:cubicBezTo>
                    <a:cubicBezTo>
                      <a:pt x="116" y="111"/>
                      <a:pt x="116" y="112"/>
                      <a:pt x="116" y="112"/>
                    </a:cubicBezTo>
                    <a:cubicBezTo>
                      <a:pt x="116" y="112"/>
                      <a:pt x="116" y="112"/>
                      <a:pt x="117" y="112"/>
                    </a:cubicBezTo>
                    <a:cubicBezTo>
                      <a:pt x="117" y="112"/>
                      <a:pt x="117" y="112"/>
                      <a:pt x="117" y="112"/>
                    </a:cubicBezTo>
                    <a:cubicBezTo>
                      <a:pt x="117" y="112"/>
                      <a:pt x="117" y="112"/>
                      <a:pt x="117" y="112"/>
                    </a:cubicBezTo>
                    <a:cubicBezTo>
                      <a:pt x="117" y="112"/>
                      <a:pt x="117" y="112"/>
                      <a:pt x="117" y="112"/>
                    </a:cubicBezTo>
                    <a:cubicBezTo>
                      <a:pt x="117" y="113"/>
                      <a:pt x="117" y="113"/>
                      <a:pt x="117" y="113"/>
                    </a:cubicBezTo>
                    <a:cubicBezTo>
                      <a:pt x="117" y="113"/>
                      <a:pt x="117" y="113"/>
                      <a:pt x="117" y="113"/>
                    </a:cubicBezTo>
                    <a:cubicBezTo>
                      <a:pt x="117" y="113"/>
                      <a:pt x="117" y="113"/>
                      <a:pt x="117" y="113"/>
                    </a:cubicBezTo>
                    <a:cubicBezTo>
                      <a:pt x="117" y="113"/>
                      <a:pt x="117" y="113"/>
                      <a:pt x="117" y="113"/>
                    </a:cubicBezTo>
                    <a:cubicBezTo>
                      <a:pt x="117" y="113"/>
                      <a:pt x="117" y="113"/>
                      <a:pt x="117" y="114"/>
                    </a:cubicBezTo>
                    <a:cubicBezTo>
                      <a:pt x="117" y="114"/>
                      <a:pt x="117" y="114"/>
                      <a:pt x="117" y="114"/>
                    </a:cubicBezTo>
                    <a:cubicBezTo>
                      <a:pt x="117" y="114"/>
                      <a:pt x="118" y="114"/>
                      <a:pt x="118" y="114"/>
                    </a:cubicBezTo>
                    <a:cubicBezTo>
                      <a:pt x="118" y="114"/>
                      <a:pt x="118" y="114"/>
                      <a:pt x="118" y="114"/>
                    </a:cubicBezTo>
                    <a:cubicBezTo>
                      <a:pt x="118" y="114"/>
                      <a:pt x="118" y="114"/>
                      <a:pt x="118" y="114"/>
                    </a:cubicBezTo>
                    <a:cubicBezTo>
                      <a:pt x="118" y="114"/>
                      <a:pt x="118" y="114"/>
                      <a:pt x="118" y="115"/>
                    </a:cubicBezTo>
                    <a:cubicBezTo>
                      <a:pt x="118" y="115"/>
                      <a:pt x="118" y="115"/>
                      <a:pt x="118" y="115"/>
                    </a:cubicBezTo>
                    <a:cubicBezTo>
                      <a:pt x="118" y="115"/>
                      <a:pt x="118" y="115"/>
                      <a:pt x="118" y="115"/>
                    </a:cubicBezTo>
                    <a:cubicBezTo>
                      <a:pt x="118" y="115"/>
                      <a:pt x="118" y="115"/>
                      <a:pt x="118" y="115"/>
                    </a:cubicBezTo>
                    <a:cubicBezTo>
                      <a:pt x="118" y="116"/>
                      <a:pt x="118" y="116"/>
                      <a:pt x="118" y="116"/>
                    </a:cubicBezTo>
                    <a:cubicBezTo>
                      <a:pt x="118" y="116"/>
                      <a:pt x="118" y="116"/>
                      <a:pt x="118" y="116"/>
                    </a:cubicBezTo>
                    <a:cubicBezTo>
                      <a:pt x="118" y="116"/>
                      <a:pt x="118" y="116"/>
                      <a:pt x="118" y="117"/>
                    </a:cubicBezTo>
                    <a:cubicBezTo>
                      <a:pt x="118" y="117"/>
                      <a:pt x="118" y="117"/>
                      <a:pt x="119" y="117"/>
                    </a:cubicBezTo>
                    <a:cubicBezTo>
                      <a:pt x="119" y="117"/>
                      <a:pt x="119" y="117"/>
                      <a:pt x="119" y="117"/>
                    </a:cubicBezTo>
                    <a:cubicBezTo>
                      <a:pt x="119" y="117"/>
                      <a:pt x="119" y="117"/>
                      <a:pt x="119" y="117"/>
                    </a:cubicBezTo>
                    <a:cubicBezTo>
                      <a:pt x="119" y="117"/>
                      <a:pt x="119" y="117"/>
                      <a:pt x="119" y="117"/>
                    </a:cubicBezTo>
                    <a:cubicBezTo>
                      <a:pt x="118" y="117"/>
                      <a:pt x="119" y="117"/>
                      <a:pt x="119" y="117"/>
                    </a:cubicBezTo>
                    <a:cubicBezTo>
                      <a:pt x="119" y="117"/>
                      <a:pt x="119" y="117"/>
                      <a:pt x="119" y="117"/>
                    </a:cubicBezTo>
                    <a:cubicBezTo>
                      <a:pt x="119" y="117"/>
                      <a:pt x="119" y="117"/>
                      <a:pt x="119" y="118"/>
                    </a:cubicBezTo>
                    <a:cubicBezTo>
                      <a:pt x="119" y="118"/>
                      <a:pt x="119" y="118"/>
                      <a:pt x="120" y="118"/>
                    </a:cubicBezTo>
                    <a:cubicBezTo>
                      <a:pt x="120" y="118"/>
                      <a:pt x="120" y="118"/>
                      <a:pt x="120" y="118"/>
                    </a:cubicBezTo>
                    <a:cubicBezTo>
                      <a:pt x="120" y="118"/>
                      <a:pt x="120" y="118"/>
                      <a:pt x="120" y="118"/>
                    </a:cubicBezTo>
                    <a:cubicBezTo>
                      <a:pt x="120" y="118"/>
                      <a:pt x="120" y="118"/>
                      <a:pt x="121" y="118"/>
                    </a:cubicBezTo>
                    <a:cubicBezTo>
                      <a:pt x="121" y="118"/>
                      <a:pt x="121" y="117"/>
                      <a:pt x="121" y="117"/>
                    </a:cubicBezTo>
                    <a:cubicBezTo>
                      <a:pt x="121" y="117"/>
                      <a:pt x="121" y="117"/>
                      <a:pt x="121" y="117"/>
                    </a:cubicBezTo>
                    <a:cubicBezTo>
                      <a:pt x="121" y="117"/>
                      <a:pt x="121" y="117"/>
                      <a:pt x="121" y="117"/>
                    </a:cubicBezTo>
                    <a:cubicBezTo>
                      <a:pt x="121" y="117"/>
                      <a:pt x="121" y="117"/>
                      <a:pt x="122" y="117"/>
                    </a:cubicBezTo>
                    <a:cubicBezTo>
                      <a:pt x="122" y="117"/>
                      <a:pt x="122" y="117"/>
                      <a:pt x="122" y="117"/>
                    </a:cubicBezTo>
                    <a:cubicBezTo>
                      <a:pt x="122" y="117"/>
                      <a:pt x="122" y="117"/>
                      <a:pt x="122" y="117"/>
                    </a:cubicBezTo>
                    <a:cubicBezTo>
                      <a:pt x="122" y="117"/>
                      <a:pt x="122" y="117"/>
                      <a:pt x="122" y="117"/>
                    </a:cubicBezTo>
                    <a:cubicBezTo>
                      <a:pt x="122" y="117"/>
                      <a:pt x="122" y="117"/>
                      <a:pt x="122" y="117"/>
                    </a:cubicBezTo>
                    <a:cubicBezTo>
                      <a:pt x="122" y="117"/>
                      <a:pt x="122" y="117"/>
                      <a:pt x="122" y="117"/>
                    </a:cubicBezTo>
                    <a:cubicBezTo>
                      <a:pt x="122" y="117"/>
                      <a:pt x="122" y="117"/>
                      <a:pt x="122" y="116"/>
                    </a:cubicBezTo>
                    <a:cubicBezTo>
                      <a:pt x="122" y="116"/>
                      <a:pt x="122" y="116"/>
                      <a:pt x="122" y="116"/>
                    </a:cubicBezTo>
                    <a:cubicBezTo>
                      <a:pt x="122" y="116"/>
                      <a:pt x="122" y="116"/>
                      <a:pt x="122" y="116"/>
                    </a:cubicBezTo>
                    <a:cubicBezTo>
                      <a:pt x="122" y="116"/>
                      <a:pt x="122" y="116"/>
                      <a:pt x="122" y="116"/>
                    </a:cubicBezTo>
                    <a:cubicBezTo>
                      <a:pt x="122" y="116"/>
                      <a:pt x="122" y="116"/>
                      <a:pt x="122" y="115"/>
                    </a:cubicBezTo>
                    <a:cubicBezTo>
                      <a:pt x="122" y="115"/>
                      <a:pt x="122" y="115"/>
                      <a:pt x="122" y="115"/>
                    </a:cubicBezTo>
                    <a:cubicBezTo>
                      <a:pt x="122" y="115"/>
                      <a:pt x="122" y="115"/>
                      <a:pt x="122" y="115"/>
                    </a:cubicBezTo>
                    <a:cubicBezTo>
                      <a:pt x="122" y="115"/>
                      <a:pt x="122" y="115"/>
                      <a:pt x="122" y="115"/>
                    </a:cubicBezTo>
                    <a:cubicBezTo>
                      <a:pt x="122" y="115"/>
                      <a:pt x="122" y="115"/>
                      <a:pt x="123" y="115"/>
                    </a:cubicBezTo>
                    <a:cubicBezTo>
                      <a:pt x="123" y="115"/>
                      <a:pt x="123" y="115"/>
                      <a:pt x="123" y="115"/>
                    </a:cubicBezTo>
                    <a:cubicBezTo>
                      <a:pt x="123" y="115"/>
                      <a:pt x="123" y="115"/>
                      <a:pt x="123" y="115"/>
                    </a:cubicBezTo>
                    <a:cubicBezTo>
                      <a:pt x="123" y="114"/>
                      <a:pt x="123" y="114"/>
                      <a:pt x="123" y="114"/>
                    </a:cubicBezTo>
                    <a:cubicBezTo>
                      <a:pt x="123" y="114"/>
                      <a:pt x="123" y="114"/>
                      <a:pt x="123" y="114"/>
                    </a:cubicBezTo>
                    <a:cubicBezTo>
                      <a:pt x="123" y="114"/>
                      <a:pt x="123" y="114"/>
                      <a:pt x="123" y="114"/>
                    </a:cubicBezTo>
                    <a:cubicBezTo>
                      <a:pt x="123" y="113"/>
                      <a:pt x="123" y="113"/>
                      <a:pt x="123" y="113"/>
                    </a:cubicBezTo>
                    <a:cubicBezTo>
                      <a:pt x="123" y="113"/>
                      <a:pt x="123" y="113"/>
                      <a:pt x="123" y="112"/>
                    </a:cubicBezTo>
                    <a:cubicBezTo>
                      <a:pt x="123" y="112"/>
                      <a:pt x="123" y="112"/>
                      <a:pt x="123" y="112"/>
                    </a:cubicBezTo>
                    <a:cubicBezTo>
                      <a:pt x="123" y="112"/>
                      <a:pt x="123" y="112"/>
                      <a:pt x="123" y="112"/>
                    </a:cubicBezTo>
                    <a:cubicBezTo>
                      <a:pt x="123" y="112"/>
                      <a:pt x="123" y="112"/>
                      <a:pt x="123" y="111"/>
                    </a:cubicBezTo>
                    <a:cubicBezTo>
                      <a:pt x="123" y="111"/>
                      <a:pt x="123" y="111"/>
                      <a:pt x="123" y="111"/>
                    </a:cubicBezTo>
                    <a:cubicBezTo>
                      <a:pt x="123" y="111"/>
                      <a:pt x="123" y="111"/>
                      <a:pt x="123" y="111"/>
                    </a:cubicBezTo>
                    <a:cubicBezTo>
                      <a:pt x="123" y="111"/>
                      <a:pt x="123" y="111"/>
                      <a:pt x="123" y="111"/>
                    </a:cubicBezTo>
                    <a:cubicBezTo>
                      <a:pt x="123" y="111"/>
                      <a:pt x="123" y="111"/>
                      <a:pt x="123" y="111"/>
                    </a:cubicBezTo>
                    <a:cubicBezTo>
                      <a:pt x="123" y="111"/>
                      <a:pt x="123" y="111"/>
                      <a:pt x="123" y="111"/>
                    </a:cubicBezTo>
                    <a:cubicBezTo>
                      <a:pt x="123" y="111"/>
                      <a:pt x="123" y="110"/>
                      <a:pt x="123" y="110"/>
                    </a:cubicBezTo>
                    <a:cubicBezTo>
                      <a:pt x="123" y="110"/>
                      <a:pt x="123" y="110"/>
                      <a:pt x="123" y="110"/>
                    </a:cubicBezTo>
                    <a:cubicBezTo>
                      <a:pt x="123" y="110"/>
                      <a:pt x="123" y="110"/>
                      <a:pt x="123" y="110"/>
                    </a:cubicBezTo>
                    <a:cubicBezTo>
                      <a:pt x="123" y="110"/>
                      <a:pt x="123" y="109"/>
                      <a:pt x="123" y="109"/>
                    </a:cubicBezTo>
                    <a:cubicBezTo>
                      <a:pt x="123" y="109"/>
                      <a:pt x="123" y="109"/>
                      <a:pt x="123" y="109"/>
                    </a:cubicBezTo>
                    <a:cubicBezTo>
                      <a:pt x="123" y="109"/>
                      <a:pt x="123" y="109"/>
                      <a:pt x="123" y="109"/>
                    </a:cubicBezTo>
                    <a:cubicBezTo>
                      <a:pt x="123" y="109"/>
                      <a:pt x="123" y="109"/>
                      <a:pt x="123" y="109"/>
                    </a:cubicBezTo>
                    <a:cubicBezTo>
                      <a:pt x="123" y="109"/>
                      <a:pt x="123" y="109"/>
                      <a:pt x="123" y="109"/>
                    </a:cubicBezTo>
                    <a:cubicBezTo>
                      <a:pt x="123" y="109"/>
                      <a:pt x="123" y="109"/>
                      <a:pt x="123" y="109"/>
                    </a:cubicBezTo>
                    <a:cubicBezTo>
                      <a:pt x="123" y="109"/>
                      <a:pt x="123" y="109"/>
                      <a:pt x="123" y="109"/>
                    </a:cubicBezTo>
                    <a:cubicBezTo>
                      <a:pt x="123" y="108"/>
                      <a:pt x="123" y="108"/>
                      <a:pt x="123" y="108"/>
                    </a:cubicBezTo>
                    <a:cubicBezTo>
                      <a:pt x="123" y="108"/>
                      <a:pt x="123" y="108"/>
                      <a:pt x="123" y="108"/>
                    </a:cubicBezTo>
                    <a:cubicBezTo>
                      <a:pt x="123" y="108"/>
                      <a:pt x="123" y="108"/>
                      <a:pt x="123" y="108"/>
                    </a:cubicBezTo>
                    <a:cubicBezTo>
                      <a:pt x="123" y="108"/>
                      <a:pt x="123" y="108"/>
                      <a:pt x="123" y="107"/>
                    </a:cubicBezTo>
                    <a:cubicBezTo>
                      <a:pt x="123" y="107"/>
                      <a:pt x="123" y="107"/>
                      <a:pt x="123" y="107"/>
                    </a:cubicBezTo>
                    <a:cubicBezTo>
                      <a:pt x="123" y="107"/>
                      <a:pt x="123" y="107"/>
                      <a:pt x="123" y="107"/>
                    </a:cubicBezTo>
                    <a:cubicBezTo>
                      <a:pt x="123" y="107"/>
                      <a:pt x="123" y="107"/>
                      <a:pt x="123" y="107"/>
                    </a:cubicBezTo>
                    <a:cubicBezTo>
                      <a:pt x="123" y="107"/>
                      <a:pt x="123" y="107"/>
                      <a:pt x="123" y="107"/>
                    </a:cubicBezTo>
                    <a:cubicBezTo>
                      <a:pt x="123" y="106"/>
                      <a:pt x="123" y="106"/>
                      <a:pt x="123" y="106"/>
                    </a:cubicBezTo>
                    <a:cubicBezTo>
                      <a:pt x="123" y="106"/>
                      <a:pt x="123" y="106"/>
                      <a:pt x="123" y="106"/>
                    </a:cubicBezTo>
                    <a:cubicBezTo>
                      <a:pt x="123" y="106"/>
                      <a:pt x="123" y="106"/>
                      <a:pt x="123" y="106"/>
                    </a:cubicBezTo>
                    <a:cubicBezTo>
                      <a:pt x="123" y="106"/>
                      <a:pt x="123" y="106"/>
                      <a:pt x="123" y="106"/>
                    </a:cubicBezTo>
                    <a:cubicBezTo>
                      <a:pt x="123" y="106"/>
                      <a:pt x="123" y="106"/>
                      <a:pt x="123" y="106"/>
                    </a:cubicBezTo>
                    <a:cubicBezTo>
                      <a:pt x="123" y="106"/>
                      <a:pt x="123" y="106"/>
                      <a:pt x="123" y="106"/>
                    </a:cubicBezTo>
                    <a:cubicBezTo>
                      <a:pt x="123" y="106"/>
                      <a:pt x="123" y="106"/>
                      <a:pt x="124" y="106"/>
                    </a:cubicBezTo>
                    <a:cubicBezTo>
                      <a:pt x="124" y="106"/>
                      <a:pt x="124" y="106"/>
                      <a:pt x="124" y="106"/>
                    </a:cubicBezTo>
                    <a:cubicBezTo>
                      <a:pt x="124" y="106"/>
                      <a:pt x="124" y="106"/>
                      <a:pt x="124" y="106"/>
                    </a:cubicBezTo>
                    <a:cubicBezTo>
                      <a:pt x="124" y="106"/>
                      <a:pt x="124" y="106"/>
                      <a:pt x="124" y="106"/>
                    </a:cubicBezTo>
                    <a:cubicBezTo>
                      <a:pt x="124" y="106"/>
                      <a:pt x="124" y="105"/>
                      <a:pt x="124" y="105"/>
                    </a:cubicBezTo>
                    <a:cubicBezTo>
                      <a:pt x="124" y="105"/>
                      <a:pt x="124" y="105"/>
                      <a:pt x="124" y="105"/>
                    </a:cubicBezTo>
                    <a:cubicBezTo>
                      <a:pt x="124" y="106"/>
                      <a:pt x="124" y="106"/>
                      <a:pt x="124" y="106"/>
                    </a:cubicBezTo>
                    <a:cubicBezTo>
                      <a:pt x="124" y="106"/>
                      <a:pt x="124" y="105"/>
                      <a:pt x="124" y="105"/>
                    </a:cubicBezTo>
                    <a:cubicBezTo>
                      <a:pt x="124" y="105"/>
                      <a:pt x="124" y="105"/>
                      <a:pt x="124" y="105"/>
                    </a:cubicBezTo>
                    <a:cubicBezTo>
                      <a:pt x="124" y="105"/>
                      <a:pt x="124" y="105"/>
                      <a:pt x="124" y="105"/>
                    </a:cubicBezTo>
                    <a:cubicBezTo>
                      <a:pt x="124" y="105"/>
                      <a:pt x="125" y="105"/>
                      <a:pt x="125" y="105"/>
                    </a:cubicBezTo>
                    <a:cubicBezTo>
                      <a:pt x="125" y="105"/>
                      <a:pt x="125" y="105"/>
                      <a:pt x="125" y="105"/>
                    </a:cubicBezTo>
                    <a:cubicBezTo>
                      <a:pt x="125" y="105"/>
                      <a:pt x="125" y="105"/>
                      <a:pt x="125" y="105"/>
                    </a:cubicBezTo>
                    <a:cubicBezTo>
                      <a:pt x="125" y="105"/>
                      <a:pt x="125" y="105"/>
                      <a:pt x="125" y="105"/>
                    </a:cubicBezTo>
                    <a:cubicBezTo>
                      <a:pt x="125" y="105"/>
                      <a:pt x="126" y="104"/>
                      <a:pt x="125" y="104"/>
                    </a:cubicBezTo>
                    <a:cubicBezTo>
                      <a:pt x="125" y="104"/>
                      <a:pt x="125" y="104"/>
                      <a:pt x="125" y="104"/>
                    </a:cubicBezTo>
                    <a:cubicBezTo>
                      <a:pt x="125" y="104"/>
                      <a:pt x="125" y="104"/>
                      <a:pt x="126" y="104"/>
                    </a:cubicBezTo>
                    <a:cubicBezTo>
                      <a:pt x="126" y="104"/>
                      <a:pt x="126" y="104"/>
                      <a:pt x="126" y="104"/>
                    </a:cubicBezTo>
                    <a:cubicBezTo>
                      <a:pt x="126" y="104"/>
                      <a:pt x="126" y="103"/>
                      <a:pt x="127" y="103"/>
                    </a:cubicBezTo>
                    <a:cubicBezTo>
                      <a:pt x="127" y="103"/>
                      <a:pt x="127" y="103"/>
                      <a:pt x="127" y="103"/>
                    </a:cubicBezTo>
                    <a:cubicBezTo>
                      <a:pt x="127" y="103"/>
                      <a:pt x="127" y="103"/>
                      <a:pt x="127" y="103"/>
                    </a:cubicBezTo>
                    <a:cubicBezTo>
                      <a:pt x="127" y="103"/>
                      <a:pt x="127" y="102"/>
                      <a:pt x="127" y="102"/>
                    </a:cubicBezTo>
                    <a:cubicBezTo>
                      <a:pt x="128" y="102"/>
                      <a:pt x="128" y="102"/>
                      <a:pt x="128" y="102"/>
                    </a:cubicBezTo>
                    <a:cubicBezTo>
                      <a:pt x="128" y="102"/>
                      <a:pt x="128" y="102"/>
                      <a:pt x="127" y="102"/>
                    </a:cubicBezTo>
                    <a:cubicBezTo>
                      <a:pt x="127" y="102"/>
                      <a:pt x="127" y="102"/>
                      <a:pt x="127" y="102"/>
                    </a:cubicBezTo>
                    <a:cubicBezTo>
                      <a:pt x="127" y="102"/>
                      <a:pt x="128" y="102"/>
                      <a:pt x="128" y="102"/>
                    </a:cubicBezTo>
                    <a:cubicBezTo>
                      <a:pt x="128" y="102"/>
                      <a:pt x="128" y="101"/>
                      <a:pt x="128" y="101"/>
                    </a:cubicBezTo>
                    <a:cubicBezTo>
                      <a:pt x="128" y="101"/>
                      <a:pt x="128" y="100"/>
                      <a:pt x="128" y="100"/>
                    </a:cubicBezTo>
                    <a:cubicBezTo>
                      <a:pt x="128" y="100"/>
                      <a:pt x="128" y="100"/>
                      <a:pt x="128" y="100"/>
                    </a:cubicBezTo>
                    <a:cubicBezTo>
                      <a:pt x="128" y="100"/>
                      <a:pt x="128" y="100"/>
                      <a:pt x="128" y="100"/>
                    </a:cubicBezTo>
                    <a:cubicBezTo>
                      <a:pt x="128" y="100"/>
                      <a:pt x="128" y="100"/>
                      <a:pt x="128" y="100"/>
                    </a:cubicBezTo>
                    <a:cubicBezTo>
                      <a:pt x="128" y="100"/>
                      <a:pt x="128" y="100"/>
                      <a:pt x="128" y="100"/>
                    </a:cubicBezTo>
                    <a:cubicBezTo>
                      <a:pt x="128" y="100"/>
                      <a:pt x="128" y="100"/>
                      <a:pt x="128" y="100"/>
                    </a:cubicBezTo>
                    <a:cubicBezTo>
                      <a:pt x="128" y="100"/>
                      <a:pt x="128" y="100"/>
                      <a:pt x="128" y="100"/>
                    </a:cubicBezTo>
                    <a:cubicBezTo>
                      <a:pt x="128" y="100"/>
                      <a:pt x="128" y="100"/>
                      <a:pt x="128" y="100"/>
                    </a:cubicBezTo>
                    <a:cubicBezTo>
                      <a:pt x="129" y="100"/>
                      <a:pt x="129" y="100"/>
                      <a:pt x="129" y="100"/>
                    </a:cubicBezTo>
                    <a:cubicBezTo>
                      <a:pt x="129" y="100"/>
                      <a:pt x="129" y="100"/>
                      <a:pt x="129" y="100"/>
                    </a:cubicBezTo>
                    <a:cubicBezTo>
                      <a:pt x="129" y="100"/>
                      <a:pt x="129" y="100"/>
                      <a:pt x="129" y="100"/>
                    </a:cubicBezTo>
                    <a:cubicBezTo>
                      <a:pt x="129" y="100"/>
                      <a:pt x="129" y="100"/>
                      <a:pt x="129" y="100"/>
                    </a:cubicBezTo>
                    <a:cubicBezTo>
                      <a:pt x="129" y="100"/>
                      <a:pt x="129" y="100"/>
                      <a:pt x="129" y="100"/>
                    </a:cubicBezTo>
                    <a:cubicBezTo>
                      <a:pt x="129" y="100"/>
                      <a:pt x="129" y="100"/>
                      <a:pt x="129" y="100"/>
                    </a:cubicBezTo>
                    <a:cubicBezTo>
                      <a:pt x="130" y="100"/>
                      <a:pt x="130" y="100"/>
                      <a:pt x="130" y="99"/>
                    </a:cubicBezTo>
                    <a:cubicBezTo>
                      <a:pt x="130" y="99"/>
                      <a:pt x="130" y="99"/>
                      <a:pt x="130" y="99"/>
                    </a:cubicBezTo>
                    <a:cubicBezTo>
                      <a:pt x="130" y="99"/>
                      <a:pt x="130" y="99"/>
                      <a:pt x="130" y="99"/>
                    </a:cubicBezTo>
                    <a:cubicBezTo>
                      <a:pt x="130" y="99"/>
                      <a:pt x="130" y="99"/>
                      <a:pt x="130" y="99"/>
                    </a:cubicBezTo>
                    <a:cubicBezTo>
                      <a:pt x="130" y="99"/>
                      <a:pt x="130" y="99"/>
                      <a:pt x="130" y="99"/>
                    </a:cubicBezTo>
                    <a:cubicBezTo>
                      <a:pt x="130" y="99"/>
                      <a:pt x="130" y="99"/>
                      <a:pt x="130" y="99"/>
                    </a:cubicBezTo>
                    <a:cubicBezTo>
                      <a:pt x="130" y="99"/>
                      <a:pt x="130" y="99"/>
                      <a:pt x="130" y="99"/>
                    </a:cubicBezTo>
                    <a:cubicBezTo>
                      <a:pt x="130" y="99"/>
                      <a:pt x="130" y="98"/>
                      <a:pt x="130" y="98"/>
                    </a:cubicBezTo>
                    <a:cubicBezTo>
                      <a:pt x="130" y="98"/>
                      <a:pt x="130" y="98"/>
                      <a:pt x="130" y="98"/>
                    </a:cubicBezTo>
                    <a:cubicBezTo>
                      <a:pt x="130" y="98"/>
                      <a:pt x="130" y="98"/>
                      <a:pt x="130" y="98"/>
                    </a:cubicBezTo>
                    <a:cubicBezTo>
                      <a:pt x="130" y="98"/>
                      <a:pt x="130" y="98"/>
                      <a:pt x="130" y="98"/>
                    </a:cubicBezTo>
                    <a:cubicBezTo>
                      <a:pt x="130" y="98"/>
                      <a:pt x="130" y="97"/>
                      <a:pt x="130" y="97"/>
                    </a:cubicBezTo>
                    <a:cubicBezTo>
                      <a:pt x="131" y="97"/>
                      <a:pt x="131" y="97"/>
                      <a:pt x="131" y="97"/>
                    </a:cubicBezTo>
                    <a:cubicBezTo>
                      <a:pt x="131" y="97"/>
                      <a:pt x="131" y="97"/>
                      <a:pt x="132" y="96"/>
                    </a:cubicBezTo>
                    <a:cubicBezTo>
                      <a:pt x="132" y="96"/>
                      <a:pt x="132" y="96"/>
                      <a:pt x="132" y="96"/>
                    </a:cubicBezTo>
                    <a:cubicBezTo>
                      <a:pt x="132" y="96"/>
                      <a:pt x="132" y="96"/>
                      <a:pt x="132" y="96"/>
                    </a:cubicBezTo>
                    <a:cubicBezTo>
                      <a:pt x="132" y="96"/>
                      <a:pt x="132" y="97"/>
                      <a:pt x="132" y="97"/>
                    </a:cubicBezTo>
                    <a:cubicBezTo>
                      <a:pt x="132" y="97"/>
                      <a:pt x="132" y="97"/>
                      <a:pt x="132" y="97"/>
                    </a:cubicBezTo>
                    <a:cubicBezTo>
                      <a:pt x="132" y="97"/>
                      <a:pt x="132" y="97"/>
                      <a:pt x="132" y="97"/>
                    </a:cubicBezTo>
                    <a:cubicBezTo>
                      <a:pt x="132" y="97"/>
                      <a:pt x="132" y="97"/>
                      <a:pt x="132" y="97"/>
                    </a:cubicBezTo>
                    <a:cubicBezTo>
                      <a:pt x="132" y="97"/>
                      <a:pt x="132" y="97"/>
                      <a:pt x="132" y="97"/>
                    </a:cubicBezTo>
                    <a:cubicBezTo>
                      <a:pt x="132" y="97"/>
                      <a:pt x="132" y="97"/>
                      <a:pt x="132" y="97"/>
                    </a:cubicBezTo>
                    <a:cubicBezTo>
                      <a:pt x="132" y="97"/>
                      <a:pt x="132" y="97"/>
                      <a:pt x="132" y="97"/>
                    </a:cubicBezTo>
                    <a:cubicBezTo>
                      <a:pt x="132" y="97"/>
                      <a:pt x="132" y="97"/>
                      <a:pt x="132" y="97"/>
                    </a:cubicBezTo>
                    <a:cubicBezTo>
                      <a:pt x="132" y="97"/>
                      <a:pt x="132" y="97"/>
                      <a:pt x="132" y="97"/>
                    </a:cubicBezTo>
                    <a:cubicBezTo>
                      <a:pt x="132" y="97"/>
                      <a:pt x="132" y="97"/>
                      <a:pt x="132" y="97"/>
                    </a:cubicBezTo>
                    <a:cubicBezTo>
                      <a:pt x="132" y="97"/>
                      <a:pt x="132" y="97"/>
                      <a:pt x="132" y="97"/>
                    </a:cubicBezTo>
                    <a:cubicBezTo>
                      <a:pt x="132" y="97"/>
                      <a:pt x="132" y="97"/>
                      <a:pt x="132" y="97"/>
                    </a:cubicBezTo>
                    <a:cubicBezTo>
                      <a:pt x="132" y="97"/>
                      <a:pt x="132" y="97"/>
                      <a:pt x="132" y="97"/>
                    </a:cubicBezTo>
                    <a:cubicBezTo>
                      <a:pt x="132" y="97"/>
                      <a:pt x="132" y="97"/>
                      <a:pt x="132" y="97"/>
                    </a:cubicBezTo>
                    <a:cubicBezTo>
                      <a:pt x="132" y="97"/>
                      <a:pt x="132" y="97"/>
                      <a:pt x="132" y="97"/>
                    </a:cubicBezTo>
                    <a:cubicBezTo>
                      <a:pt x="132" y="97"/>
                      <a:pt x="132" y="97"/>
                      <a:pt x="132" y="97"/>
                    </a:cubicBezTo>
                    <a:cubicBezTo>
                      <a:pt x="132" y="97"/>
                      <a:pt x="132" y="97"/>
                      <a:pt x="132" y="97"/>
                    </a:cubicBezTo>
                    <a:cubicBezTo>
                      <a:pt x="132" y="97"/>
                      <a:pt x="132" y="97"/>
                      <a:pt x="132" y="97"/>
                    </a:cubicBezTo>
                    <a:cubicBezTo>
                      <a:pt x="133" y="97"/>
                      <a:pt x="133" y="97"/>
                      <a:pt x="133" y="97"/>
                    </a:cubicBezTo>
                    <a:cubicBezTo>
                      <a:pt x="133" y="97"/>
                      <a:pt x="133" y="97"/>
                      <a:pt x="133" y="97"/>
                    </a:cubicBezTo>
                    <a:cubicBezTo>
                      <a:pt x="133" y="97"/>
                      <a:pt x="133" y="97"/>
                      <a:pt x="133" y="97"/>
                    </a:cubicBezTo>
                    <a:cubicBezTo>
                      <a:pt x="133" y="97"/>
                      <a:pt x="133" y="97"/>
                      <a:pt x="133" y="97"/>
                    </a:cubicBezTo>
                    <a:cubicBezTo>
                      <a:pt x="133" y="97"/>
                      <a:pt x="133" y="97"/>
                      <a:pt x="133" y="97"/>
                    </a:cubicBezTo>
                    <a:cubicBezTo>
                      <a:pt x="133" y="97"/>
                      <a:pt x="133" y="97"/>
                      <a:pt x="133" y="97"/>
                    </a:cubicBezTo>
                    <a:cubicBezTo>
                      <a:pt x="133" y="97"/>
                      <a:pt x="133" y="97"/>
                      <a:pt x="133" y="97"/>
                    </a:cubicBezTo>
                    <a:cubicBezTo>
                      <a:pt x="133" y="97"/>
                      <a:pt x="133" y="97"/>
                      <a:pt x="133" y="97"/>
                    </a:cubicBezTo>
                    <a:cubicBezTo>
                      <a:pt x="133" y="97"/>
                      <a:pt x="133" y="97"/>
                      <a:pt x="133" y="97"/>
                    </a:cubicBezTo>
                    <a:cubicBezTo>
                      <a:pt x="133" y="97"/>
                      <a:pt x="133" y="97"/>
                      <a:pt x="133" y="97"/>
                    </a:cubicBezTo>
                    <a:cubicBezTo>
                      <a:pt x="133" y="97"/>
                      <a:pt x="133" y="97"/>
                      <a:pt x="133" y="97"/>
                    </a:cubicBezTo>
                    <a:cubicBezTo>
                      <a:pt x="133" y="97"/>
                      <a:pt x="133" y="97"/>
                      <a:pt x="133" y="97"/>
                    </a:cubicBezTo>
                    <a:cubicBezTo>
                      <a:pt x="133" y="97"/>
                      <a:pt x="133" y="97"/>
                      <a:pt x="133" y="97"/>
                    </a:cubicBezTo>
                    <a:cubicBezTo>
                      <a:pt x="133" y="97"/>
                      <a:pt x="133" y="97"/>
                      <a:pt x="133" y="97"/>
                    </a:cubicBezTo>
                    <a:cubicBezTo>
                      <a:pt x="133" y="97"/>
                      <a:pt x="133" y="97"/>
                      <a:pt x="133" y="96"/>
                    </a:cubicBezTo>
                    <a:cubicBezTo>
                      <a:pt x="133" y="96"/>
                      <a:pt x="133" y="96"/>
                      <a:pt x="133" y="96"/>
                    </a:cubicBezTo>
                    <a:cubicBezTo>
                      <a:pt x="133" y="96"/>
                      <a:pt x="133" y="96"/>
                      <a:pt x="133" y="97"/>
                    </a:cubicBezTo>
                    <a:cubicBezTo>
                      <a:pt x="133" y="97"/>
                      <a:pt x="134" y="97"/>
                      <a:pt x="134" y="97"/>
                    </a:cubicBezTo>
                    <a:cubicBezTo>
                      <a:pt x="134" y="97"/>
                      <a:pt x="134" y="97"/>
                      <a:pt x="134" y="97"/>
                    </a:cubicBezTo>
                    <a:cubicBezTo>
                      <a:pt x="134" y="97"/>
                      <a:pt x="134" y="97"/>
                      <a:pt x="134" y="97"/>
                    </a:cubicBezTo>
                    <a:cubicBezTo>
                      <a:pt x="134" y="97"/>
                      <a:pt x="134" y="96"/>
                      <a:pt x="134" y="96"/>
                    </a:cubicBezTo>
                    <a:cubicBezTo>
                      <a:pt x="134" y="96"/>
                      <a:pt x="134" y="96"/>
                      <a:pt x="134" y="96"/>
                    </a:cubicBezTo>
                    <a:cubicBezTo>
                      <a:pt x="134" y="96"/>
                      <a:pt x="134" y="96"/>
                      <a:pt x="134" y="96"/>
                    </a:cubicBezTo>
                    <a:cubicBezTo>
                      <a:pt x="134" y="96"/>
                      <a:pt x="134" y="96"/>
                      <a:pt x="134" y="96"/>
                    </a:cubicBezTo>
                    <a:cubicBezTo>
                      <a:pt x="134" y="96"/>
                      <a:pt x="134" y="96"/>
                      <a:pt x="134" y="96"/>
                    </a:cubicBezTo>
                    <a:cubicBezTo>
                      <a:pt x="134" y="97"/>
                      <a:pt x="134" y="97"/>
                      <a:pt x="134" y="97"/>
                    </a:cubicBezTo>
                    <a:cubicBezTo>
                      <a:pt x="134" y="97"/>
                      <a:pt x="134" y="97"/>
                      <a:pt x="134" y="97"/>
                    </a:cubicBezTo>
                    <a:cubicBezTo>
                      <a:pt x="134" y="96"/>
                      <a:pt x="134" y="96"/>
                      <a:pt x="134" y="96"/>
                    </a:cubicBezTo>
                    <a:cubicBezTo>
                      <a:pt x="134" y="96"/>
                      <a:pt x="134" y="96"/>
                      <a:pt x="134" y="96"/>
                    </a:cubicBezTo>
                    <a:cubicBezTo>
                      <a:pt x="134" y="96"/>
                      <a:pt x="135" y="96"/>
                      <a:pt x="135" y="96"/>
                    </a:cubicBezTo>
                    <a:cubicBezTo>
                      <a:pt x="135" y="96"/>
                      <a:pt x="135" y="96"/>
                      <a:pt x="135" y="96"/>
                    </a:cubicBezTo>
                    <a:cubicBezTo>
                      <a:pt x="135" y="96"/>
                      <a:pt x="135" y="95"/>
                      <a:pt x="134" y="95"/>
                    </a:cubicBezTo>
                    <a:cubicBezTo>
                      <a:pt x="134" y="95"/>
                      <a:pt x="134" y="95"/>
                      <a:pt x="134" y="95"/>
                    </a:cubicBezTo>
                    <a:cubicBezTo>
                      <a:pt x="134" y="95"/>
                      <a:pt x="134" y="95"/>
                      <a:pt x="134" y="95"/>
                    </a:cubicBezTo>
                    <a:cubicBezTo>
                      <a:pt x="134" y="95"/>
                      <a:pt x="134" y="95"/>
                      <a:pt x="134" y="95"/>
                    </a:cubicBezTo>
                    <a:cubicBezTo>
                      <a:pt x="134" y="95"/>
                      <a:pt x="134" y="95"/>
                      <a:pt x="134" y="95"/>
                    </a:cubicBezTo>
                    <a:cubicBezTo>
                      <a:pt x="134" y="95"/>
                      <a:pt x="135" y="95"/>
                      <a:pt x="135" y="95"/>
                    </a:cubicBezTo>
                    <a:cubicBezTo>
                      <a:pt x="134" y="95"/>
                      <a:pt x="134" y="95"/>
                      <a:pt x="135" y="95"/>
                    </a:cubicBezTo>
                    <a:cubicBezTo>
                      <a:pt x="135" y="95"/>
                      <a:pt x="135" y="95"/>
                      <a:pt x="135" y="95"/>
                    </a:cubicBezTo>
                    <a:cubicBezTo>
                      <a:pt x="135" y="95"/>
                      <a:pt x="135" y="95"/>
                      <a:pt x="135" y="95"/>
                    </a:cubicBezTo>
                    <a:cubicBezTo>
                      <a:pt x="135" y="95"/>
                      <a:pt x="135" y="95"/>
                      <a:pt x="135" y="95"/>
                    </a:cubicBezTo>
                    <a:cubicBezTo>
                      <a:pt x="135" y="95"/>
                      <a:pt x="135" y="95"/>
                      <a:pt x="135" y="95"/>
                    </a:cubicBezTo>
                    <a:cubicBezTo>
                      <a:pt x="135" y="95"/>
                      <a:pt x="135" y="95"/>
                      <a:pt x="135" y="95"/>
                    </a:cubicBezTo>
                    <a:cubicBezTo>
                      <a:pt x="135" y="95"/>
                      <a:pt x="135" y="95"/>
                      <a:pt x="135" y="95"/>
                    </a:cubicBezTo>
                    <a:cubicBezTo>
                      <a:pt x="135" y="95"/>
                      <a:pt x="135" y="95"/>
                      <a:pt x="136" y="95"/>
                    </a:cubicBezTo>
                    <a:cubicBezTo>
                      <a:pt x="136" y="95"/>
                      <a:pt x="136" y="95"/>
                      <a:pt x="136" y="95"/>
                    </a:cubicBezTo>
                    <a:cubicBezTo>
                      <a:pt x="136" y="95"/>
                      <a:pt x="136" y="95"/>
                      <a:pt x="136" y="95"/>
                    </a:cubicBezTo>
                    <a:cubicBezTo>
                      <a:pt x="136" y="95"/>
                      <a:pt x="136" y="95"/>
                      <a:pt x="136" y="95"/>
                    </a:cubicBezTo>
                    <a:cubicBezTo>
                      <a:pt x="136" y="95"/>
                      <a:pt x="136" y="95"/>
                      <a:pt x="136" y="95"/>
                    </a:cubicBezTo>
                    <a:cubicBezTo>
                      <a:pt x="136" y="96"/>
                      <a:pt x="136" y="96"/>
                      <a:pt x="136" y="96"/>
                    </a:cubicBezTo>
                    <a:cubicBezTo>
                      <a:pt x="136" y="96"/>
                      <a:pt x="136" y="96"/>
                      <a:pt x="136" y="96"/>
                    </a:cubicBezTo>
                    <a:cubicBezTo>
                      <a:pt x="136" y="96"/>
                      <a:pt x="136" y="96"/>
                      <a:pt x="136" y="96"/>
                    </a:cubicBezTo>
                    <a:cubicBezTo>
                      <a:pt x="136" y="96"/>
                      <a:pt x="136" y="97"/>
                      <a:pt x="136" y="97"/>
                    </a:cubicBezTo>
                    <a:cubicBezTo>
                      <a:pt x="136" y="97"/>
                      <a:pt x="136" y="97"/>
                      <a:pt x="136" y="97"/>
                    </a:cubicBezTo>
                    <a:cubicBezTo>
                      <a:pt x="136" y="97"/>
                      <a:pt x="136" y="97"/>
                      <a:pt x="136" y="97"/>
                    </a:cubicBezTo>
                    <a:cubicBezTo>
                      <a:pt x="136" y="97"/>
                      <a:pt x="136" y="97"/>
                      <a:pt x="136" y="97"/>
                    </a:cubicBezTo>
                    <a:cubicBezTo>
                      <a:pt x="136" y="97"/>
                      <a:pt x="137" y="97"/>
                      <a:pt x="137" y="97"/>
                    </a:cubicBezTo>
                    <a:cubicBezTo>
                      <a:pt x="137" y="97"/>
                      <a:pt x="137" y="98"/>
                      <a:pt x="137" y="98"/>
                    </a:cubicBezTo>
                    <a:cubicBezTo>
                      <a:pt x="137" y="98"/>
                      <a:pt x="137" y="98"/>
                      <a:pt x="137" y="98"/>
                    </a:cubicBezTo>
                    <a:cubicBezTo>
                      <a:pt x="137" y="98"/>
                      <a:pt x="137" y="98"/>
                      <a:pt x="137" y="98"/>
                    </a:cubicBezTo>
                    <a:cubicBezTo>
                      <a:pt x="137" y="98"/>
                      <a:pt x="137" y="98"/>
                      <a:pt x="137" y="98"/>
                    </a:cubicBezTo>
                    <a:cubicBezTo>
                      <a:pt x="137" y="98"/>
                      <a:pt x="137" y="98"/>
                      <a:pt x="137" y="98"/>
                    </a:cubicBezTo>
                    <a:cubicBezTo>
                      <a:pt x="137" y="98"/>
                      <a:pt x="137" y="98"/>
                      <a:pt x="137" y="98"/>
                    </a:cubicBezTo>
                    <a:cubicBezTo>
                      <a:pt x="137" y="98"/>
                      <a:pt x="137" y="98"/>
                      <a:pt x="137" y="98"/>
                    </a:cubicBezTo>
                    <a:cubicBezTo>
                      <a:pt x="137" y="98"/>
                      <a:pt x="137" y="98"/>
                      <a:pt x="137" y="98"/>
                    </a:cubicBezTo>
                    <a:cubicBezTo>
                      <a:pt x="137" y="98"/>
                      <a:pt x="137" y="98"/>
                      <a:pt x="137" y="98"/>
                    </a:cubicBezTo>
                    <a:cubicBezTo>
                      <a:pt x="137" y="98"/>
                      <a:pt x="137" y="98"/>
                      <a:pt x="137" y="98"/>
                    </a:cubicBezTo>
                    <a:cubicBezTo>
                      <a:pt x="137" y="98"/>
                      <a:pt x="137" y="98"/>
                      <a:pt x="137" y="98"/>
                    </a:cubicBezTo>
                    <a:cubicBezTo>
                      <a:pt x="137" y="98"/>
                      <a:pt x="137" y="98"/>
                      <a:pt x="137" y="98"/>
                    </a:cubicBezTo>
                    <a:cubicBezTo>
                      <a:pt x="137" y="98"/>
                      <a:pt x="137" y="98"/>
                      <a:pt x="137" y="98"/>
                    </a:cubicBezTo>
                    <a:cubicBezTo>
                      <a:pt x="138" y="99"/>
                      <a:pt x="138" y="99"/>
                      <a:pt x="138" y="99"/>
                    </a:cubicBezTo>
                    <a:cubicBezTo>
                      <a:pt x="138" y="99"/>
                      <a:pt x="138" y="99"/>
                      <a:pt x="138" y="99"/>
                    </a:cubicBezTo>
                    <a:cubicBezTo>
                      <a:pt x="138" y="99"/>
                      <a:pt x="138" y="99"/>
                      <a:pt x="138" y="98"/>
                    </a:cubicBezTo>
                    <a:cubicBezTo>
                      <a:pt x="138" y="98"/>
                      <a:pt x="138" y="98"/>
                      <a:pt x="138" y="98"/>
                    </a:cubicBezTo>
                    <a:cubicBezTo>
                      <a:pt x="138" y="98"/>
                      <a:pt x="138" y="98"/>
                      <a:pt x="138" y="98"/>
                    </a:cubicBezTo>
                    <a:cubicBezTo>
                      <a:pt x="138" y="99"/>
                      <a:pt x="138" y="99"/>
                      <a:pt x="138" y="99"/>
                    </a:cubicBezTo>
                    <a:cubicBezTo>
                      <a:pt x="138" y="99"/>
                      <a:pt x="138" y="99"/>
                      <a:pt x="138" y="99"/>
                    </a:cubicBezTo>
                    <a:cubicBezTo>
                      <a:pt x="138" y="99"/>
                      <a:pt x="138" y="99"/>
                      <a:pt x="138" y="99"/>
                    </a:cubicBezTo>
                    <a:cubicBezTo>
                      <a:pt x="138" y="99"/>
                      <a:pt x="138" y="99"/>
                      <a:pt x="138" y="99"/>
                    </a:cubicBezTo>
                    <a:cubicBezTo>
                      <a:pt x="138" y="99"/>
                      <a:pt x="138" y="99"/>
                      <a:pt x="138" y="99"/>
                    </a:cubicBezTo>
                    <a:cubicBezTo>
                      <a:pt x="138" y="99"/>
                      <a:pt x="138" y="99"/>
                      <a:pt x="138" y="99"/>
                    </a:cubicBezTo>
                    <a:cubicBezTo>
                      <a:pt x="138" y="99"/>
                      <a:pt x="139" y="99"/>
                      <a:pt x="139" y="99"/>
                    </a:cubicBezTo>
                    <a:cubicBezTo>
                      <a:pt x="139" y="99"/>
                      <a:pt x="139" y="99"/>
                      <a:pt x="139" y="99"/>
                    </a:cubicBezTo>
                    <a:cubicBezTo>
                      <a:pt x="139" y="99"/>
                      <a:pt x="139" y="99"/>
                      <a:pt x="139" y="99"/>
                    </a:cubicBezTo>
                    <a:cubicBezTo>
                      <a:pt x="139" y="99"/>
                      <a:pt x="139" y="99"/>
                      <a:pt x="139" y="99"/>
                    </a:cubicBezTo>
                    <a:cubicBezTo>
                      <a:pt x="139" y="99"/>
                      <a:pt x="139" y="99"/>
                      <a:pt x="139" y="99"/>
                    </a:cubicBezTo>
                    <a:cubicBezTo>
                      <a:pt x="139" y="99"/>
                      <a:pt x="139" y="99"/>
                      <a:pt x="139" y="99"/>
                    </a:cubicBezTo>
                    <a:cubicBezTo>
                      <a:pt x="139" y="99"/>
                      <a:pt x="139" y="99"/>
                      <a:pt x="139" y="99"/>
                    </a:cubicBezTo>
                    <a:cubicBezTo>
                      <a:pt x="139" y="99"/>
                      <a:pt x="139" y="100"/>
                      <a:pt x="139" y="100"/>
                    </a:cubicBezTo>
                    <a:cubicBezTo>
                      <a:pt x="139" y="100"/>
                      <a:pt x="139" y="100"/>
                      <a:pt x="139" y="100"/>
                    </a:cubicBezTo>
                    <a:cubicBezTo>
                      <a:pt x="139" y="100"/>
                      <a:pt x="139" y="100"/>
                      <a:pt x="139" y="100"/>
                    </a:cubicBezTo>
                    <a:cubicBezTo>
                      <a:pt x="139" y="100"/>
                      <a:pt x="139" y="100"/>
                      <a:pt x="139" y="100"/>
                    </a:cubicBezTo>
                    <a:cubicBezTo>
                      <a:pt x="139" y="100"/>
                      <a:pt x="139" y="101"/>
                      <a:pt x="139" y="101"/>
                    </a:cubicBezTo>
                    <a:cubicBezTo>
                      <a:pt x="139" y="101"/>
                      <a:pt x="139" y="101"/>
                      <a:pt x="139" y="101"/>
                    </a:cubicBezTo>
                    <a:cubicBezTo>
                      <a:pt x="139" y="101"/>
                      <a:pt x="139" y="100"/>
                      <a:pt x="139" y="100"/>
                    </a:cubicBezTo>
                    <a:cubicBezTo>
                      <a:pt x="140" y="100"/>
                      <a:pt x="140" y="101"/>
                      <a:pt x="140" y="101"/>
                    </a:cubicBezTo>
                    <a:cubicBezTo>
                      <a:pt x="140" y="101"/>
                      <a:pt x="140" y="101"/>
                      <a:pt x="140" y="101"/>
                    </a:cubicBezTo>
                    <a:cubicBezTo>
                      <a:pt x="140" y="101"/>
                      <a:pt x="140" y="101"/>
                      <a:pt x="140" y="101"/>
                    </a:cubicBezTo>
                    <a:cubicBezTo>
                      <a:pt x="140" y="101"/>
                      <a:pt x="140" y="101"/>
                      <a:pt x="140" y="101"/>
                    </a:cubicBezTo>
                    <a:cubicBezTo>
                      <a:pt x="140" y="101"/>
                      <a:pt x="140" y="101"/>
                      <a:pt x="140" y="101"/>
                    </a:cubicBezTo>
                    <a:cubicBezTo>
                      <a:pt x="140" y="102"/>
                      <a:pt x="140" y="102"/>
                      <a:pt x="140" y="102"/>
                    </a:cubicBezTo>
                    <a:cubicBezTo>
                      <a:pt x="140" y="102"/>
                      <a:pt x="140" y="102"/>
                      <a:pt x="140" y="102"/>
                    </a:cubicBezTo>
                    <a:cubicBezTo>
                      <a:pt x="140" y="102"/>
                      <a:pt x="140" y="102"/>
                      <a:pt x="140" y="103"/>
                    </a:cubicBezTo>
                    <a:cubicBezTo>
                      <a:pt x="140" y="103"/>
                      <a:pt x="140" y="103"/>
                      <a:pt x="140" y="103"/>
                    </a:cubicBezTo>
                    <a:cubicBezTo>
                      <a:pt x="140" y="103"/>
                      <a:pt x="140" y="103"/>
                      <a:pt x="140" y="103"/>
                    </a:cubicBezTo>
                    <a:cubicBezTo>
                      <a:pt x="140" y="103"/>
                      <a:pt x="140" y="103"/>
                      <a:pt x="140" y="103"/>
                    </a:cubicBezTo>
                    <a:cubicBezTo>
                      <a:pt x="140" y="103"/>
                      <a:pt x="140" y="103"/>
                      <a:pt x="140" y="103"/>
                    </a:cubicBezTo>
                    <a:cubicBezTo>
                      <a:pt x="140" y="103"/>
                      <a:pt x="140" y="103"/>
                      <a:pt x="140" y="104"/>
                    </a:cubicBezTo>
                    <a:cubicBezTo>
                      <a:pt x="140" y="104"/>
                      <a:pt x="140" y="104"/>
                      <a:pt x="140" y="104"/>
                    </a:cubicBezTo>
                    <a:cubicBezTo>
                      <a:pt x="140" y="104"/>
                      <a:pt x="140" y="104"/>
                      <a:pt x="140" y="104"/>
                    </a:cubicBezTo>
                    <a:cubicBezTo>
                      <a:pt x="140" y="104"/>
                      <a:pt x="140" y="104"/>
                      <a:pt x="140" y="104"/>
                    </a:cubicBezTo>
                    <a:cubicBezTo>
                      <a:pt x="140" y="104"/>
                      <a:pt x="140" y="104"/>
                      <a:pt x="140" y="104"/>
                    </a:cubicBezTo>
                    <a:cubicBezTo>
                      <a:pt x="140" y="104"/>
                      <a:pt x="140" y="104"/>
                      <a:pt x="140" y="104"/>
                    </a:cubicBezTo>
                    <a:cubicBezTo>
                      <a:pt x="140" y="104"/>
                      <a:pt x="140" y="104"/>
                      <a:pt x="140" y="104"/>
                    </a:cubicBezTo>
                    <a:cubicBezTo>
                      <a:pt x="140" y="104"/>
                      <a:pt x="140" y="104"/>
                      <a:pt x="140" y="104"/>
                    </a:cubicBezTo>
                    <a:cubicBezTo>
                      <a:pt x="140" y="104"/>
                      <a:pt x="140" y="104"/>
                      <a:pt x="140" y="104"/>
                    </a:cubicBezTo>
                    <a:cubicBezTo>
                      <a:pt x="140" y="104"/>
                      <a:pt x="140" y="104"/>
                      <a:pt x="140" y="104"/>
                    </a:cubicBezTo>
                    <a:cubicBezTo>
                      <a:pt x="140" y="104"/>
                      <a:pt x="140" y="105"/>
                      <a:pt x="140" y="105"/>
                    </a:cubicBezTo>
                    <a:cubicBezTo>
                      <a:pt x="140" y="105"/>
                      <a:pt x="140" y="105"/>
                      <a:pt x="140" y="105"/>
                    </a:cubicBezTo>
                    <a:cubicBezTo>
                      <a:pt x="140" y="105"/>
                      <a:pt x="140" y="105"/>
                      <a:pt x="140" y="105"/>
                    </a:cubicBezTo>
                    <a:cubicBezTo>
                      <a:pt x="140" y="105"/>
                      <a:pt x="140" y="105"/>
                      <a:pt x="140" y="105"/>
                    </a:cubicBezTo>
                    <a:cubicBezTo>
                      <a:pt x="140" y="105"/>
                      <a:pt x="140" y="105"/>
                      <a:pt x="140" y="105"/>
                    </a:cubicBezTo>
                    <a:cubicBezTo>
                      <a:pt x="140" y="105"/>
                      <a:pt x="140" y="105"/>
                      <a:pt x="140" y="106"/>
                    </a:cubicBezTo>
                    <a:cubicBezTo>
                      <a:pt x="140" y="106"/>
                      <a:pt x="140" y="106"/>
                      <a:pt x="140" y="106"/>
                    </a:cubicBezTo>
                    <a:cubicBezTo>
                      <a:pt x="140" y="106"/>
                      <a:pt x="140" y="106"/>
                      <a:pt x="140" y="106"/>
                    </a:cubicBezTo>
                    <a:cubicBezTo>
                      <a:pt x="140" y="106"/>
                      <a:pt x="140" y="106"/>
                      <a:pt x="140" y="105"/>
                    </a:cubicBezTo>
                    <a:cubicBezTo>
                      <a:pt x="140" y="105"/>
                      <a:pt x="140" y="105"/>
                      <a:pt x="140" y="105"/>
                    </a:cubicBezTo>
                    <a:cubicBezTo>
                      <a:pt x="140" y="105"/>
                      <a:pt x="140" y="105"/>
                      <a:pt x="140" y="105"/>
                    </a:cubicBezTo>
                    <a:cubicBezTo>
                      <a:pt x="140" y="105"/>
                      <a:pt x="141" y="105"/>
                      <a:pt x="141" y="105"/>
                    </a:cubicBezTo>
                    <a:cubicBezTo>
                      <a:pt x="141" y="105"/>
                      <a:pt x="141" y="105"/>
                      <a:pt x="141" y="105"/>
                    </a:cubicBezTo>
                    <a:cubicBezTo>
                      <a:pt x="141" y="105"/>
                      <a:pt x="141" y="105"/>
                      <a:pt x="141" y="105"/>
                    </a:cubicBezTo>
                    <a:cubicBezTo>
                      <a:pt x="141" y="105"/>
                      <a:pt x="141" y="105"/>
                      <a:pt x="141" y="105"/>
                    </a:cubicBezTo>
                    <a:cubicBezTo>
                      <a:pt x="141" y="105"/>
                      <a:pt x="141" y="105"/>
                      <a:pt x="141" y="105"/>
                    </a:cubicBezTo>
                    <a:cubicBezTo>
                      <a:pt x="141" y="105"/>
                      <a:pt x="141" y="105"/>
                      <a:pt x="141" y="105"/>
                    </a:cubicBezTo>
                    <a:cubicBezTo>
                      <a:pt x="141" y="105"/>
                      <a:pt x="141" y="105"/>
                      <a:pt x="141" y="105"/>
                    </a:cubicBezTo>
                    <a:cubicBezTo>
                      <a:pt x="141" y="105"/>
                      <a:pt x="141" y="105"/>
                      <a:pt x="141" y="105"/>
                    </a:cubicBezTo>
                    <a:cubicBezTo>
                      <a:pt x="141" y="105"/>
                      <a:pt x="141" y="106"/>
                      <a:pt x="141" y="106"/>
                    </a:cubicBezTo>
                    <a:cubicBezTo>
                      <a:pt x="141" y="106"/>
                      <a:pt x="141" y="106"/>
                      <a:pt x="141" y="106"/>
                    </a:cubicBezTo>
                    <a:cubicBezTo>
                      <a:pt x="141" y="106"/>
                      <a:pt x="141" y="106"/>
                      <a:pt x="141" y="106"/>
                    </a:cubicBezTo>
                    <a:cubicBezTo>
                      <a:pt x="141" y="106"/>
                      <a:pt x="141" y="106"/>
                      <a:pt x="141" y="106"/>
                    </a:cubicBezTo>
                    <a:cubicBezTo>
                      <a:pt x="141" y="106"/>
                      <a:pt x="141" y="106"/>
                      <a:pt x="141" y="105"/>
                    </a:cubicBezTo>
                    <a:cubicBezTo>
                      <a:pt x="141" y="105"/>
                      <a:pt x="141" y="105"/>
                      <a:pt x="141" y="105"/>
                    </a:cubicBezTo>
                    <a:cubicBezTo>
                      <a:pt x="141" y="105"/>
                      <a:pt x="141" y="105"/>
                      <a:pt x="141" y="105"/>
                    </a:cubicBezTo>
                    <a:cubicBezTo>
                      <a:pt x="141" y="105"/>
                      <a:pt x="141" y="106"/>
                      <a:pt x="141" y="106"/>
                    </a:cubicBezTo>
                    <a:cubicBezTo>
                      <a:pt x="141" y="106"/>
                      <a:pt x="141" y="106"/>
                      <a:pt x="141" y="106"/>
                    </a:cubicBezTo>
                    <a:cubicBezTo>
                      <a:pt x="141" y="106"/>
                      <a:pt x="141" y="106"/>
                      <a:pt x="141" y="106"/>
                    </a:cubicBezTo>
                    <a:cubicBezTo>
                      <a:pt x="141" y="106"/>
                      <a:pt x="141" y="106"/>
                      <a:pt x="141" y="106"/>
                    </a:cubicBezTo>
                    <a:cubicBezTo>
                      <a:pt x="141" y="106"/>
                      <a:pt x="141" y="106"/>
                      <a:pt x="141" y="106"/>
                    </a:cubicBezTo>
                    <a:cubicBezTo>
                      <a:pt x="142" y="106"/>
                      <a:pt x="142" y="106"/>
                      <a:pt x="142" y="105"/>
                    </a:cubicBezTo>
                    <a:cubicBezTo>
                      <a:pt x="142" y="105"/>
                      <a:pt x="142" y="105"/>
                      <a:pt x="142" y="105"/>
                    </a:cubicBezTo>
                    <a:cubicBezTo>
                      <a:pt x="142" y="105"/>
                      <a:pt x="142" y="105"/>
                      <a:pt x="142" y="105"/>
                    </a:cubicBezTo>
                    <a:cubicBezTo>
                      <a:pt x="142" y="105"/>
                      <a:pt x="142" y="105"/>
                      <a:pt x="142" y="106"/>
                    </a:cubicBezTo>
                    <a:cubicBezTo>
                      <a:pt x="142" y="106"/>
                      <a:pt x="142" y="106"/>
                      <a:pt x="142" y="106"/>
                    </a:cubicBezTo>
                    <a:cubicBezTo>
                      <a:pt x="142" y="106"/>
                      <a:pt x="142" y="106"/>
                      <a:pt x="142" y="106"/>
                    </a:cubicBezTo>
                    <a:cubicBezTo>
                      <a:pt x="142" y="106"/>
                      <a:pt x="142" y="106"/>
                      <a:pt x="142" y="106"/>
                    </a:cubicBezTo>
                    <a:cubicBezTo>
                      <a:pt x="142" y="105"/>
                      <a:pt x="142" y="105"/>
                      <a:pt x="142" y="105"/>
                    </a:cubicBezTo>
                    <a:cubicBezTo>
                      <a:pt x="142" y="105"/>
                      <a:pt x="142" y="105"/>
                      <a:pt x="142" y="105"/>
                    </a:cubicBezTo>
                    <a:cubicBezTo>
                      <a:pt x="142" y="105"/>
                      <a:pt x="142" y="105"/>
                      <a:pt x="142" y="105"/>
                    </a:cubicBezTo>
                    <a:cubicBezTo>
                      <a:pt x="142" y="105"/>
                      <a:pt x="142" y="105"/>
                      <a:pt x="142" y="105"/>
                    </a:cubicBezTo>
                    <a:cubicBezTo>
                      <a:pt x="142" y="105"/>
                      <a:pt x="142" y="105"/>
                      <a:pt x="143" y="105"/>
                    </a:cubicBezTo>
                    <a:close/>
                    <a:moveTo>
                      <a:pt x="65" y="131"/>
                    </a:moveTo>
                    <a:cubicBezTo>
                      <a:pt x="65" y="131"/>
                      <a:pt x="65" y="131"/>
                      <a:pt x="65" y="131"/>
                    </a:cubicBezTo>
                    <a:cubicBezTo>
                      <a:pt x="65" y="132"/>
                      <a:pt x="65" y="132"/>
                      <a:pt x="65" y="132"/>
                    </a:cubicBezTo>
                    <a:cubicBezTo>
                      <a:pt x="65" y="132"/>
                      <a:pt x="65" y="132"/>
                      <a:pt x="65" y="132"/>
                    </a:cubicBezTo>
                    <a:cubicBezTo>
                      <a:pt x="65" y="132"/>
                      <a:pt x="65" y="132"/>
                      <a:pt x="65" y="132"/>
                    </a:cubicBezTo>
                    <a:cubicBezTo>
                      <a:pt x="65" y="132"/>
                      <a:pt x="65" y="132"/>
                      <a:pt x="65" y="132"/>
                    </a:cubicBezTo>
                    <a:cubicBezTo>
                      <a:pt x="65" y="132"/>
                      <a:pt x="65" y="132"/>
                      <a:pt x="65" y="132"/>
                    </a:cubicBezTo>
                    <a:cubicBezTo>
                      <a:pt x="65" y="132"/>
                      <a:pt x="65" y="132"/>
                      <a:pt x="65" y="132"/>
                    </a:cubicBezTo>
                    <a:cubicBezTo>
                      <a:pt x="65" y="132"/>
                      <a:pt x="65" y="132"/>
                      <a:pt x="65" y="132"/>
                    </a:cubicBezTo>
                    <a:cubicBezTo>
                      <a:pt x="65" y="132"/>
                      <a:pt x="65" y="132"/>
                      <a:pt x="65" y="132"/>
                    </a:cubicBezTo>
                    <a:cubicBezTo>
                      <a:pt x="65" y="132"/>
                      <a:pt x="65" y="132"/>
                      <a:pt x="65" y="132"/>
                    </a:cubicBezTo>
                    <a:cubicBezTo>
                      <a:pt x="65" y="132"/>
                      <a:pt x="65" y="132"/>
                      <a:pt x="65" y="132"/>
                    </a:cubicBezTo>
                    <a:cubicBezTo>
                      <a:pt x="65" y="132"/>
                      <a:pt x="65" y="132"/>
                      <a:pt x="65" y="132"/>
                    </a:cubicBezTo>
                    <a:cubicBezTo>
                      <a:pt x="65" y="132"/>
                      <a:pt x="65" y="132"/>
                      <a:pt x="65" y="132"/>
                    </a:cubicBezTo>
                    <a:cubicBezTo>
                      <a:pt x="65" y="132"/>
                      <a:pt x="65" y="132"/>
                      <a:pt x="65" y="132"/>
                    </a:cubicBezTo>
                    <a:cubicBezTo>
                      <a:pt x="65" y="132"/>
                      <a:pt x="65" y="132"/>
                      <a:pt x="65" y="132"/>
                    </a:cubicBezTo>
                    <a:cubicBezTo>
                      <a:pt x="65" y="132"/>
                      <a:pt x="65" y="132"/>
                      <a:pt x="65" y="132"/>
                    </a:cubicBezTo>
                    <a:cubicBezTo>
                      <a:pt x="65" y="132"/>
                      <a:pt x="65" y="132"/>
                      <a:pt x="65" y="132"/>
                    </a:cubicBezTo>
                    <a:cubicBezTo>
                      <a:pt x="65" y="132"/>
                      <a:pt x="65" y="132"/>
                      <a:pt x="65" y="132"/>
                    </a:cubicBezTo>
                    <a:cubicBezTo>
                      <a:pt x="65" y="133"/>
                      <a:pt x="65" y="133"/>
                      <a:pt x="65" y="133"/>
                    </a:cubicBezTo>
                    <a:cubicBezTo>
                      <a:pt x="64" y="133"/>
                      <a:pt x="64" y="133"/>
                      <a:pt x="64" y="133"/>
                    </a:cubicBezTo>
                    <a:cubicBezTo>
                      <a:pt x="64" y="133"/>
                      <a:pt x="64" y="133"/>
                      <a:pt x="64" y="133"/>
                    </a:cubicBezTo>
                    <a:cubicBezTo>
                      <a:pt x="64" y="133"/>
                      <a:pt x="64" y="133"/>
                      <a:pt x="64" y="133"/>
                    </a:cubicBezTo>
                    <a:cubicBezTo>
                      <a:pt x="64" y="133"/>
                      <a:pt x="64" y="133"/>
                      <a:pt x="64" y="133"/>
                    </a:cubicBezTo>
                    <a:cubicBezTo>
                      <a:pt x="64" y="133"/>
                      <a:pt x="64" y="134"/>
                      <a:pt x="64" y="134"/>
                    </a:cubicBezTo>
                    <a:cubicBezTo>
                      <a:pt x="64" y="134"/>
                      <a:pt x="64" y="134"/>
                      <a:pt x="64" y="134"/>
                    </a:cubicBezTo>
                    <a:cubicBezTo>
                      <a:pt x="64" y="134"/>
                      <a:pt x="64" y="134"/>
                      <a:pt x="64" y="134"/>
                    </a:cubicBezTo>
                    <a:cubicBezTo>
                      <a:pt x="64" y="134"/>
                      <a:pt x="64" y="134"/>
                      <a:pt x="64" y="134"/>
                    </a:cubicBezTo>
                    <a:cubicBezTo>
                      <a:pt x="64" y="134"/>
                      <a:pt x="64" y="134"/>
                      <a:pt x="64" y="134"/>
                    </a:cubicBezTo>
                    <a:cubicBezTo>
                      <a:pt x="64" y="134"/>
                      <a:pt x="64" y="134"/>
                      <a:pt x="64" y="134"/>
                    </a:cubicBezTo>
                    <a:cubicBezTo>
                      <a:pt x="64" y="134"/>
                      <a:pt x="64" y="134"/>
                      <a:pt x="64" y="134"/>
                    </a:cubicBezTo>
                    <a:cubicBezTo>
                      <a:pt x="64" y="134"/>
                      <a:pt x="64" y="134"/>
                      <a:pt x="64" y="134"/>
                    </a:cubicBezTo>
                    <a:cubicBezTo>
                      <a:pt x="64" y="134"/>
                      <a:pt x="64" y="134"/>
                      <a:pt x="64" y="134"/>
                    </a:cubicBezTo>
                    <a:cubicBezTo>
                      <a:pt x="64" y="134"/>
                      <a:pt x="64" y="134"/>
                      <a:pt x="64" y="134"/>
                    </a:cubicBezTo>
                    <a:cubicBezTo>
                      <a:pt x="64" y="134"/>
                      <a:pt x="64" y="134"/>
                      <a:pt x="64" y="134"/>
                    </a:cubicBezTo>
                    <a:cubicBezTo>
                      <a:pt x="64" y="134"/>
                      <a:pt x="64" y="134"/>
                      <a:pt x="64" y="134"/>
                    </a:cubicBezTo>
                    <a:cubicBezTo>
                      <a:pt x="64" y="134"/>
                      <a:pt x="64" y="134"/>
                      <a:pt x="64" y="134"/>
                    </a:cubicBezTo>
                    <a:cubicBezTo>
                      <a:pt x="64" y="134"/>
                      <a:pt x="64" y="134"/>
                      <a:pt x="64" y="134"/>
                    </a:cubicBezTo>
                    <a:cubicBezTo>
                      <a:pt x="64" y="134"/>
                      <a:pt x="64" y="134"/>
                      <a:pt x="64" y="135"/>
                    </a:cubicBezTo>
                    <a:cubicBezTo>
                      <a:pt x="64" y="135"/>
                      <a:pt x="64" y="135"/>
                      <a:pt x="64" y="135"/>
                    </a:cubicBezTo>
                    <a:cubicBezTo>
                      <a:pt x="64" y="135"/>
                      <a:pt x="64" y="135"/>
                      <a:pt x="64" y="135"/>
                    </a:cubicBezTo>
                    <a:cubicBezTo>
                      <a:pt x="64" y="135"/>
                      <a:pt x="64" y="134"/>
                      <a:pt x="64" y="134"/>
                    </a:cubicBezTo>
                    <a:cubicBezTo>
                      <a:pt x="64" y="134"/>
                      <a:pt x="64" y="134"/>
                      <a:pt x="64" y="134"/>
                    </a:cubicBezTo>
                    <a:cubicBezTo>
                      <a:pt x="63" y="134"/>
                      <a:pt x="63" y="134"/>
                      <a:pt x="63" y="134"/>
                    </a:cubicBezTo>
                    <a:cubicBezTo>
                      <a:pt x="63" y="134"/>
                      <a:pt x="63" y="135"/>
                      <a:pt x="63" y="135"/>
                    </a:cubicBezTo>
                    <a:cubicBezTo>
                      <a:pt x="63" y="135"/>
                      <a:pt x="63" y="135"/>
                      <a:pt x="63" y="135"/>
                    </a:cubicBezTo>
                    <a:cubicBezTo>
                      <a:pt x="63" y="135"/>
                      <a:pt x="63" y="135"/>
                      <a:pt x="63" y="135"/>
                    </a:cubicBezTo>
                    <a:cubicBezTo>
                      <a:pt x="63" y="135"/>
                      <a:pt x="63" y="135"/>
                      <a:pt x="63" y="135"/>
                    </a:cubicBezTo>
                    <a:cubicBezTo>
                      <a:pt x="63" y="135"/>
                      <a:pt x="63" y="135"/>
                      <a:pt x="63" y="135"/>
                    </a:cubicBezTo>
                    <a:cubicBezTo>
                      <a:pt x="63" y="135"/>
                      <a:pt x="63" y="135"/>
                      <a:pt x="63" y="135"/>
                    </a:cubicBezTo>
                    <a:cubicBezTo>
                      <a:pt x="63" y="135"/>
                      <a:pt x="63" y="135"/>
                      <a:pt x="63" y="135"/>
                    </a:cubicBezTo>
                    <a:cubicBezTo>
                      <a:pt x="63" y="135"/>
                      <a:pt x="63" y="135"/>
                      <a:pt x="63" y="135"/>
                    </a:cubicBezTo>
                    <a:cubicBezTo>
                      <a:pt x="63" y="135"/>
                      <a:pt x="63" y="135"/>
                      <a:pt x="63" y="135"/>
                    </a:cubicBezTo>
                    <a:cubicBezTo>
                      <a:pt x="63" y="135"/>
                      <a:pt x="63" y="135"/>
                      <a:pt x="63" y="135"/>
                    </a:cubicBezTo>
                    <a:cubicBezTo>
                      <a:pt x="63" y="135"/>
                      <a:pt x="63" y="135"/>
                      <a:pt x="63" y="134"/>
                    </a:cubicBezTo>
                    <a:cubicBezTo>
                      <a:pt x="63" y="134"/>
                      <a:pt x="63" y="134"/>
                      <a:pt x="63" y="134"/>
                    </a:cubicBezTo>
                    <a:cubicBezTo>
                      <a:pt x="62" y="134"/>
                      <a:pt x="62" y="134"/>
                      <a:pt x="62" y="134"/>
                    </a:cubicBezTo>
                    <a:cubicBezTo>
                      <a:pt x="62" y="134"/>
                      <a:pt x="62" y="134"/>
                      <a:pt x="62" y="135"/>
                    </a:cubicBezTo>
                    <a:cubicBezTo>
                      <a:pt x="62" y="135"/>
                      <a:pt x="62" y="135"/>
                      <a:pt x="62" y="135"/>
                    </a:cubicBezTo>
                    <a:cubicBezTo>
                      <a:pt x="62" y="135"/>
                      <a:pt x="62" y="135"/>
                      <a:pt x="62" y="135"/>
                    </a:cubicBezTo>
                    <a:cubicBezTo>
                      <a:pt x="62" y="135"/>
                      <a:pt x="62" y="135"/>
                      <a:pt x="62" y="135"/>
                    </a:cubicBezTo>
                    <a:cubicBezTo>
                      <a:pt x="62" y="135"/>
                      <a:pt x="62" y="134"/>
                      <a:pt x="62" y="134"/>
                    </a:cubicBezTo>
                    <a:cubicBezTo>
                      <a:pt x="62" y="134"/>
                      <a:pt x="62" y="134"/>
                      <a:pt x="62" y="134"/>
                    </a:cubicBezTo>
                    <a:cubicBezTo>
                      <a:pt x="62" y="134"/>
                      <a:pt x="62" y="134"/>
                      <a:pt x="62" y="134"/>
                    </a:cubicBezTo>
                    <a:cubicBezTo>
                      <a:pt x="62" y="133"/>
                      <a:pt x="62" y="133"/>
                      <a:pt x="62" y="133"/>
                    </a:cubicBezTo>
                    <a:cubicBezTo>
                      <a:pt x="62" y="133"/>
                      <a:pt x="62" y="133"/>
                      <a:pt x="62" y="133"/>
                    </a:cubicBezTo>
                    <a:cubicBezTo>
                      <a:pt x="62" y="133"/>
                      <a:pt x="62" y="133"/>
                      <a:pt x="62" y="132"/>
                    </a:cubicBezTo>
                    <a:cubicBezTo>
                      <a:pt x="62" y="132"/>
                      <a:pt x="62" y="132"/>
                      <a:pt x="62" y="132"/>
                    </a:cubicBezTo>
                    <a:cubicBezTo>
                      <a:pt x="62" y="132"/>
                      <a:pt x="62" y="132"/>
                      <a:pt x="62" y="132"/>
                    </a:cubicBezTo>
                    <a:cubicBezTo>
                      <a:pt x="62" y="132"/>
                      <a:pt x="62" y="132"/>
                      <a:pt x="62" y="132"/>
                    </a:cubicBezTo>
                    <a:cubicBezTo>
                      <a:pt x="62" y="132"/>
                      <a:pt x="62" y="132"/>
                      <a:pt x="62" y="132"/>
                    </a:cubicBezTo>
                    <a:cubicBezTo>
                      <a:pt x="62" y="132"/>
                      <a:pt x="62" y="132"/>
                      <a:pt x="62" y="132"/>
                    </a:cubicBezTo>
                    <a:cubicBezTo>
                      <a:pt x="62" y="132"/>
                      <a:pt x="62" y="132"/>
                      <a:pt x="62" y="132"/>
                    </a:cubicBezTo>
                    <a:cubicBezTo>
                      <a:pt x="62" y="132"/>
                      <a:pt x="62" y="132"/>
                      <a:pt x="62" y="132"/>
                    </a:cubicBezTo>
                    <a:cubicBezTo>
                      <a:pt x="62" y="132"/>
                      <a:pt x="62" y="132"/>
                      <a:pt x="62" y="132"/>
                    </a:cubicBezTo>
                    <a:cubicBezTo>
                      <a:pt x="62" y="132"/>
                      <a:pt x="62" y="132"/>
                      <a:pt x="62" y="132"/>
                    </a:cubicBezTo>
                    <a:cubicBezTo>
                      <a:pt x="62" y="132"/>
                      <a:pt x="62" y="132"/>
                      <a:pt x="62" y="132"/>
                    </a:cubicBezTo>
                    <a:cubicBezTo>
                      <a:pt x="62" y="132"/>
                      <a:pt x="62" y="132"/>
                      <a:pt x="62" y="132"/>
                    </a:cubicBezTo>
                    <a:cubicBezTo>
                      <a:pt x="62" y="132"/>
                      <a:pt x="62" y="131"/>
                      <a:pt x="62" y="131"/>
                    </a:cubicBezTo>
                    <a:cubicBezTo>
                      <a:pt x="62" y="131"/>
                      <a:pt x="62" y="131"/>
                      <a:pt x="62" y="131"/>
                    </a:cubicBezTo>
                    <a:cubicBezTo>
                      <a:pt x="62" y="131"/>
                      <a:pt x="62" y="131"/>
                      <a:pt x="62" y="131"/>
                    </a:cubicBezTo>
                    <a:cubicBezTo>
                      <a:pt x="62" y="131"/>
                      <a:pt x="62" y="131"/>
                      <a:pt x="62" y="131"/>
                    </a:cubicBezTo>
                    <a:cubicBezTo>
                      <a:pt x="62" y="131"/>
                      <a:pt x="62" y="131"/>
                      <a:pt x="62" y="131"/>
                    </a:cubicBezTo>
                    <a:cubicBezTo>
                      <a:pt x="62" y="131"/>
                      <a:pt x="62" y="131"/>
                      <a:pt x="62" y="131"/>
                    </a:cubicBezTo>
                    <a:cubicBezTo>
                      <a:pt x="62" y="131"/>
                      <a:pt x="62" y="131"/>
                      <a:pt x="62" y="131"/>
                    </a:cubicBezTo>
                    <a:cubicBezTo>
                      <a:pt x="62" y="131"/>
                      <a:pt x="62" y="131"/>
                      <a:pt x="62" y="131"/>
                    </a:cubicBezTo>
                    <a:cubicBezTo>
                      <a:pt x="62" y="131"/>
                      <a:pt x="62" y="131"/>
                      <a:pt x="62" y="131"/>
                    </a:cubicBezTo>
                    <a:cubicBezTo>
                      <a:pt x="62" y="131"/>
                      <a:pt x="62" y="131"/>
                      <a:pt x="62" y="131"/>
                    </a:cubicBezTo>
                    <a:cubicBezTo>
                      <a:pt x="62" y="131"/>
                      <a:pt x="62" y="131"/>
                      <a:pt x="63" y="131"/>
                    </a:cubicBezTo>
                    <a:cubicBezTo>
                      <a:pt x="63" y="131"/>
                      <a:pt x="63" y="131"/>
                      <a:pt x="63" y="131"/>
                    </a:cubicBezTo>
                    <a:cubicBezTo>
                      <a:pt x="63" y="131"/>
                      <a:pt x="63" y="131"/>
                      <a:pt x="63" y="131"/>
                    </a:cubicBezTo>
                    <a:cubicBezTo>
                      <a:pt x="63" y="131"/>
                      <a:pt x="63" y="131"/>
                      <a:pt x="63" y="131"/>
                    </a:cubicBezTo>
                    <a:cubicBezTo>
                      <a:pt x="63" y="131"/>
                      <a:pt x="63" y="131"/>
                      <a:pt x="63" y="130"/>
                    </a:cubicBezTo>
                    <a:cubicBezTo>
                      <a:pt x="63" y="130"/>
                      <a:pt x="63" y="130"/>
                      <a:pt x="63" y="130"/>
                    </a:cubicBezTo>
                    <a:cubicBezTo>
                      <a:pt x="63" y="130"/>
                      <a:pt x="63" y="130"/>
                      <a:pt x="63" y="130"/>
                    </a:cubicBezTo>
                    <a:cubicBezTo>
                      <a:pt x="63" y="130"/>
                      <a:pt x="63" y="130"/>
                      <a:pt x="63" y="130"/>
                    </a:cubicBezTo>
                    <a:cubicBezTo>
                      <a:pt x="63" y="130"/>
                      <a:pt x="63" y="130"/>
                      <a:pt x="63" y="131"/>
                    </a:cubicBezTo>
                    <a:cubicBezTo>
                      <a:pt x="63" y="131"/>
                      <a:pt x="63" y="131"/>
                      <a:pt x="63" y="131"/>
                    </a:cubicBezTo>
                    <a:cubicBezTo>
                      <a:pt x="63" y="131"/>
                      <a:pt x="63" y="131"/>
                      <a:pt x="63" y="131"/>
                    </a:cubicBezTo>
                    <a:cubicBezTo>
                      <a:pt x="63" y="131"/>
                      <a:pt x="63" y="131"/>
                      <a:pt x="63" y="131"/>
                    </a:cubicBezTo>
                    <a:cubicBezTo>
                      <a:pt x="63" y="131"/>
                      <a:pt x="63" y="131"/>
                      <a:pt x="63" y="131"/>
                    </a:cubicBezTo>
                    <a:cubicBezTo>
                      <a:pt x="63" y="131"/>
                      <a:pt x="63" y="131"/>
                      <a:pt x="63" y="131"/>
                    </a:cubicBezTo>
                    <a:cubicBezTo>
                      <a:pt x="63" y="131"/>
                      <a:pt x="63" y="131"/>
                      <a:pt x="63" y="131"/>
                    </a:cubicBezTo>
                    <a:cubicBezTo>
                      <a:pt x="64" y="131"/>
                      <a:pt x="64" y="131"/>
                      <a:pt x="64" y="131"/>
                    </a:cubicBezTo>
                    <a:cubicBezTo>
                      <a:pt x="64" y="131"/>
                      <a:pt x="64" y="130"/>
                      <a:pt x="64" y="130"/>
                    </a:cubicBezTo>
                    <a:cubicBezTo>
                      <a:pt x="64" y="130"/>
                      <a:pt x="64" y="130"/>
                      <a:pt x="64" y="130"/>
                    </a:cubicBezTo>
                    <a:cubicBezTo>
                      <a:pt x="64" y="130"/>
                      <a:pt x="64" y="130"/>
                      <a:pt x="64" y="130"/>
                    </a:cubicBezTo>
                    <a:cubicBezTo>
                      <a:pt x="64" y="130"/>
                      <a:pt x="64" y="130"/>
                      <a:pt x="64" y="130"/>
                    </a:cubicBezTo>
                    <a:cubicBezTo>
                      <a:pt x="64" y="130"/>
                      <a:pt x="64" y="130"/>
                      <a:pt x="64" y="130"/>
                    </a:cubicBezTo>
                    <a:cubicBezTo>
                      <a:pt x="64" y="130"/>
                      <a:pt x="64" y="130"/>
                      <a:pt x="64" y="130"/>
                    </a:cubicBezTo>
                    <a:cubicBezTo>
                      <a:pt x="64" y="130"/>
                      <a:pt x="64" y="130"/>
                      <a:pt x="64" y="130"/>
                    </a:cubicBezTo>
                    <a:cubicBezTo>
                      <a:pt x="64" y="130"/>
                      <a:pt x="64" y="130"/>
                      <a:pt x="64" y="131"/>
                    </a:cubicBezTo>
                    <a:cubicBezTo>
                      <a:pt x="65" y="131"/>
                      <a:pt x="65" y="131"/>
                      <a:pt x="65" y="131"/>
                    </a:cubicBezTo>
                    <a:cubicBezTo>
                      <a:pt x="65" y="131"/>
                      <a:pt x="65" y="131"/>
                      <a:pt x="65" y="131"/>
                    </a:cubicBezTo>
                    <a:cubicBezTo>
                      <a:pt x="65" y="131"/>
                      <a:pt x="65" y="131"/>
                      <a:pt x="65" y="131"/>
                    </a:cubicBezTo>
                    <a:cubicBezTo>
                      <a:pt x="65" y="131"/>
                      <a:pt x="65" y="131"/>
                      <a:pt x="65" y="131"/>
                    </a:cubicBezTo>
                    <a:cubicBezTo>
                      <a:pt x="65" y="131"/>
                      <a:pt x="65" y="131"/>
                      <a:pt x="65" y="131"/>
                    </a:cubicBezTo>
                    <a:cubicBezTo>
                      <a:pt x="65" y="131"/>
                      <a:pt x="65" y="131"/>
                      <a:pt x="65" y="131"/>
                    </a:cubicBezTo>
                    <a:cubicBezTo>
                      <a:pt x="65" y="131"/>
                      <a:pt x="65" y="131"/>
                      <a:pt x="65" y="131"/>
                    </a:cubicBezTo>
                    <a:cubicBezTo>
                      <a:pt x="65" y="131"/>
                      <a:pt x="65" y="131"/>
                      <a:pt x="65" y="131"/>
                    </a:cubicBezTo>
                    <a:cubicBezTo>
                      <a:pt x="65" y="131"/>
                      <a:pt x="65" y="131"/>
                      <a:pt x="65" y="131"/>
                    </a:cubicBezTo>
                    <a:cubicBezTo>
                      <a:pt x="65" y="131"/>
                      <a:pt x="65" y="131"/>
                      <a:pt x="65" y="131"/>
                    </a:cubicBezTo>
                    <a:cubicBezTo>
                      <a:pt x="66" y="131"/>
                      <a:pt x="66" y="131"/>
                      <a:pt x="66" y="131"/>
                    </a:cubicBezTo>
                    <a:cubicBezTo>
                      <a:pt x="66" y="131"/>
                      <a:pt x="66" y="131"/>
                      <a:pt x="66" y="131"/>
                    </a:cubicBezTo>
                    <a:cubicBezTo>
                      <a:pt x="66" y="131"/>
                      <a:pt x="66" y="131"/>
                      <a:pt x="66" y="131"/>
                    </a:cubicBezTo>
                    <a:cubicBezTo>
                      <a:pt x="66" y="131"/>
                      <a:pt x="65" y="131"/>
                      <a:pt x="65" y="131"/>
                    </a:cubicBezTo>
                    <a:close/>
                    <a:moveTo>
                      <a:pt x="9" y="107"/>
                    </a:moveTo>
                    <a:cubicBezTo>
                      <a:pt x="9" y="107"/>
                      <a:pt x="8" y="107"/>
                      <a:pt x="8" y="107"/>
                    </a:cubicBezTo>
                    <a:cubicBezTo>
                      <a:pt x="8" y="107"/>
                      <a:pt x="9" y="107"/>
                      <a:pt x="9" y="107"/>
                    </a:cubicBezTo>
                    <a:close/>
                    <a:moveTo>
                      <a:pt x="26" y="101"/>
                    </a:moveTo>
                    <a:cubicBezTo>
                      <a:pt x="26" y="101"/>
                      <a:pt x="26" y="101"/>
                      <a:pt x="26" y="101"/>
                    </a:cubicBezTo>
                    <a:cubicBezTo>
                      <a:pt x="26" y="101"/>
                      <a:pt x="26" y="101"/>
                      <a:pt x="26" y="101"/>
                    </a:cubicBezTo>
                    <a:close/>
                    <a:moveTo>
                      <a:pt x="138" y="46"/>
                    </a:moveTo>
                    <a:cubicBezTo>
                      <a:pt x="138" y="46"/>
                      <a:pt x="138" y="46"/>
                      <a:pt x="138" y="46"/>
                    </a:cubicBezTo>
                    <a:cubicBezTo>
                      <a:pt x="138" y="46"/>
                      <a:pt x="138" y="46"/>
                      <a:pt x="138" y="46"/>
                    </a:cubicBezTo>
                    <a:cubicBezTo>
                      <a:pt x="138" y="46"/>
                      <a:pt x="138" y="46"/>
                      <a:pt x="138" y="46"/>
                    </a:cubicBezTo>
                    <a:cubicBezTo>
                      <a:pt x="138" y="46"/>
                      <a:pt x="138" y="46"/>
                      <a:pt x="138" y="46"/>
                    </a:cubicBezTo>
                    <a:cubicBezTo>
                      <a:pt x="138" y="46"/>
                      <a:pt x="138" y="46"/>
                      <a:pt x="138" y="46"/>
                    </a:cubicBezTo>
                    <a:cubicBezTo>
                      <a:pt x="138" y="46"/>
                      <a:pt x="138" y="46"/>
                      <a:pt x="138" y="46"/>
                    </a:cubicBezTo>
                    <a:cubicBezTo>
                      <a:pt x="138" y="46"/>
                      <a:pt x="138" y="46"/>
                      <a:pt x="138" y="46"/>
                    </a:cubicBezTo>
                    <a:cubicBezTo>
                      <a:pt x="138" y="46"/>
                      <a:pt x="138" y="46"/>
                      <a:pt x="139" y="46"/>
                    </a:cubicBezTo>
                    <a:cubicBezTo>
                      <a:pt x="139" y="46"/>
                      <a:pt x="139" y="46"/>
                      <a:pt x="139" y="46"/>
                    </a:cubicBezTo>
                    <a:cubicBezTo>
                      <a:pt x="139" y="46"/>
                      <a:pt x="139" y="45"/>
                      <a:pt x="139" y="45"/>
                    </a:cubicBezTo>
                    <a:cubicBezTo>
                      <a:pt x="139" y="45"/>
                      <a:pt x="140" y="44"/>
                      <a:pt x="140" y="44"/>
                    </a:cubicBezTo>
                    <a:cubicBezTo>
                      <a:pt x="140" y="44"/>
                      <a:pt x="140" y="44"/>
                      <a:pt x="140" y="44"/>
                    </a:cubicBezTo>
                    <a:cubicBezTo>
                      <a:pt x="140" y="44"/>
                      <a:pt x="140" y="44"/>
                      <a:pt x="140" y="44"/>
                    </a:cubicBezTo>
                    <a:cubicBezTo>
                      <a:pt x="140" y="44"/>
                      <a:pt x="139" y="44"/>
                      <a:pt x="139" y="44"/>
                    </a:cubicBezTo>
                    <a:cubicBezTo>
                      <a:pt x="139" y="44"/>
                      <a:pt x="139" y="44"/>
                      <a:pt x="139" y="44"/>
                    </a:cubicBezTo>
                    <a:cubicBezTo>
                      <a:pt x="139" y="44"/>
                      <a:pt x="140" y="44"/>
                      <a:pt x="140" y="43"/>
                    </a:cubicBezTo>
                    <a:cubicBezTo>
                      <a:pt x="140" y="43"/>
                      <a:pt x="140" y="43"/>
                      <a:pt x="140" y="43"/>
                    </a:cubicBezTo>
                    <a:cubicBezTo>
                      <a:pt x="140" y="43"/>
                      <a:pt x="140" y="42"/>
                      <a:pt x="140" y="42"/>
                    </a:cubicBezTo>
                    <a:cubicBezTo>
                      <a:pt x="140" y="42"/>
                      <a:pt x="140" y="42"/>
                      <a:pt x="140" y="41"/>
                    </a:cubicBezTo>
                    <a:cubicBezTo>
                      <a:pt x="140" y="41"/>
                      <a:pt x="140" y="41"/>
                      <a:pt x="140" y="41"/>
                    </a:cubicBezTo>
                    <a:cubicBezTo>
                      <a:pt x="140" y="41"/>
                      <a:pt x="140" y="41"/>
                      <a:pt x="140" y="41"/>
                    </a:cubicBezTo>
                    <a:cubicBezTo>
                      <a:pt x="140" y="41"/>
                      <a:pt x="140" y="41"/>
                      <a:pt x="140" y="41"/>
                    </a:cubicBezTo>
                    <a:cubicBezTo>
                      <a:pt x="140" y="41"/>
                      <a:pt x="140" y="41"/>
                      <a:pt x="140" y="40"/>
                    </a:cubicBezTo>
                    <a:cubicBezTo>
                      <a:pt x="140" y="40"/>
                      <a:pt x="140" y="40"/>
                      <a:pt x="140" y="40"/>
                    </a:cubicBezTo>
                    <a:cubicBezTo>
                      <a:pt x="140" y="40"/>
                      <a:pt x="140" y="40"/>
                      <a:pt x="140" y="40"/>
                    </a:cubicBezTo>
                    <a:cubicBezTo>
                      <a:pt x="140" y="40"/>
                      <a:pt x="140" y="39"/>
                      <a:pt x="140" y="39"/>
                    </a:cubicBezTo>
                    <a:cubicBezTo>
                      <a:pt x="140" y="39"/>
                      <a:pt x="140" y="39"/>
                      <a:pt x="140" y="39"/>
                    </a:cubicBezTo>
                    <a:cubicBezTo>
                      <a:pt x="140" y="39"/>
                      <a:pt x="140" y="39"/>
                      <a:pt x="140" y="39"/>
                    </a:cubicBezTo>
                    <a:cubicBezTo>
                      <a:pt x="140" y="39"/>
                      <a:pt x="140" y="39"/>
                      <a:pt x="140" y="39"/>
                    </a:cubicBezTo>
                    <a:cubicBezTo>
                      <a:pt x="140" y="39"/>
                      <a:pt x="140" y="39"/>
                      <a:pt x="140" y="39"/>
                    </a:cubicBezTo>
                    <a:cubicBezTo>
                      <a:pt x="140" y="39"/>
                      <a:pt x="140" y="39"/>
                      <a:pt x="141" y="39"/>
                    </a:cubicBezTo>
                    <a:cubicBezTo>
                      <a:pt x="141" y="39"/>
                      <a:pt x="141" y="39"/>
                      <a:pt x="141" y="40"/>
                    </a:cubicBezTo>
                    <a:cubicBezTo>
                      <a:pt x="141" y="40"/>
                      <a:pt x="141" y="40"/>
                      <a:pt x="141" y="41"/>
                    </a:cubicBezTo>
                    <a:cubicBezTo>
                      <a:pt x="141" y="41"/>
                      <a:pt x="141" y="41"/>
                      <a:pt x="141" y="41"/>
                    </a:cubicBezTo>
                    <a:cubicBezTo>
                      <a:pt x="141" y="41"/>
                      <a:pt x="141" y="41"/>
                      <a:pt x="141" y="42"/>
                    </a:cubicBezTo>
                    <a:cubicBezTo>
                      <a:pt x="142" y="42"/>
                      <a:pt x="141" y="42"/>
                      <a:pt x="141" y="42"/>
                    </a:cubicBezTo>
                    <a:cubicBezTo>
                      <a:pt x="141" y="42"/>
                      <a:pt x="141" y="42"/>
                      <a:pt x="141" y="42"/>
                    </a:cubicBezTo>
                    <a:cubicBezTo>
                      <a:pt x="141" y="43"/>
                      <a:pt x="141" y="43"/>
                      <a:pt x="141" y="43"/>
                    </a:cubicBezTo>
                    <a:cubicBezTo>
                      <a:pt x="141" y="43"/>
                      <a:pt x="141" y="43"/>
                      <a:pt x="141" y="43"/>
                    </a:cubicBezTo>
                    <a:cubicBezTo>
                      <a:pt x="141" y="43"/>
                      <a:pt x="141" y="43"/>
                      <a:pt x="141" y="42"/>
                    </a:cubicBezTo>
                    <a:cubicBezTo>
                      <a:pt x="141" y="42"/>
                      <a:pt x="141" y="42"/>
                      <a:pt x="141" y="42"/>
                    </a:cubicBezTo>
                    <a:cubicBezTo>
                      <a:pt x="141" y="42"/>
                      <a:pt x="141" y="43"/>
                      <a:pt x="141" y="43"/>
                    </a:cubicBezTo>
                    <a:cubicBezTo>
                      <a:pt x="141" y="43"/>
                      <a:pt x="141" y="43"/>
                      <a:pt x="141" y="43"/>
                    </a:cubicBezTo>
                    <a:cubicBezTo>
                      <a:pt x="141" y="43"/>
                      <a:pt x="141" y="43"/>
                      <a:pt x="141" y="43"/>
                    </a:cubicBezTo>
                    <a:cubicBezTo>
                      <a:pt x="141" y="43"/>
                      <a:pt x="141" y="43"/>
                      <a:pt x="141" y="43"/>
                    </a:cubicBezTo>
                    <a:cubicBezTo>
                      <a:pt x="141" y="43"/>
                      <a:pt x="141" y="43"/>
                      <a:pt x="141" y="43"/>
                    </a:cubicBezTo>
                    <a:cubicBezTo>
                      <a:pt x="141" y="43"/>
                      <a:pt x="141" y="44"/>
                      <a:pt x="141" y="44"/>
                    </a:cubicBezTo>
                    <a:cubicBezTo>
                      <a:pt x="141" y="44"/>
                      <a:pt x="141" y="44"/>
                      <a:pt x="141" y="44"/>
                    </a:cubicBezTo>
                    <a:cubicBezTo>
                      <a:pt x="141" y="44"/>
                      <a:pt x="141" y="44"/>
                      <a:pt x="140" y="45"/>
                    </a:cubicBezTo>
                    <a:cubicBezTo>
                      <a:pt x="140" y="45"/>
                      <a:pt x="140" y="45"/>
                      <a:pt x="140" y="45"/>
                    </a:cubicBezTo>
                    <a:cubicBezTo>
                      <a:pt x="140" y="45"/>
                      <a:pt x="140" y="45"/>
                      <a:pt x="140" y="45"/>
                    </a:cubicBezTo>
                    <a:cubicBezTo>
                      <a:pt x="140" y="45"/>
                      <a:pt x="140" y="45"/>
                      <a:pt x="140" y="45"/>
                    </a:cubicBezTo>
                    <a:cubicBezTo>
                      <a:pt x="140" y="45"/>
                      <a:pt x="140" y="45"/>
                      <a:pt x="140" y="45"/>
                    </a:cubicBezTo>
                    <a:cubicBezTo>
                      <a:pt x="140" y="45"/>
                      <a:pt x="140" y="45"/>
                      <a:pt x="140" y="46"/>
                    </a:cubicBezTo>
                    <a:cubicBezTo>
                      <a:pt x="140" y="46"/>
                      <a:pt x="139" y="46"/>
                      <a:pt x="139" y="47"/>
                    </a:cubicBezTo>
                    <a:cubicBezTo>
                      <a:pt x="139" y="47"/>
                      <a:pt x="139" y="47"/>
                      <a:pt x="139" y="47"/>
                    </a:cubicBezTo>
                    <a:cubicBezTo>
                      <a:pt x="139" y="47"/>
                      <a:pt x="139" y="47"/>
                      <a:pt x="139" y="47"/>
                    </a:cubicBezTo>
                    <a:cubicBezTo>
                      <a:pt x="138" y="47"/>
                      <a:pt x="138" y="47"/>
                      <a:pt x="138" y="47"/>
                    </a:cubicBezTo>
                    <a:cubicBezTo>
                      <a:pt x="138" y="47"/>
                      <a:pt x="138" y="47"/>
                      <a:pt x="138" y="47"/>
                    </a:cubicBezTo>
                    <a:cubicBezTo>
                      <a:pt x="138" y="47"/>
                      <a:pt x="137" y="46"/>
                      <a:pt x="137" y="46"/>
                    </a:cubicBezTo>
                    <a:cubicBezTo>
                      <a:pt x="137" y="46"/>
                      <a:pt x="138" y="46"/>
                      <a:pt x="138" y="46"/>
                    </a:cubicBezTo>
                    <a:close/>
                    <a:moveTo>
                      <a:pt x="88" y="74"/>
                    </a:moveTo>
                    <a:cubicBezTo>
                      <a:pt x="88" y="74"/>
                      <a:pt x="88" y="74"/>
                      <a:pt x="88" y="74"/>
                    </a:cubicBezTo>
                    <a:cubicBezTo>
                      <a:pt x="88" y="74"/>
                      <a:pt x="88" y="74"/>
                      <a:pt x="88" y="74"/>
                    </a:cubicBezTo>
                    <a:cubicBezTo>
                      <a:pt x="88" y="74"/>
                      <a:pt x="88" y="74"/>
                      <a:pt x="88" y="74"/>
                    </a:cubicBezTo>
                    <a:cubicBezTo>
                      <a:pt x="88" y="74"/>
                      <a:pt x="88" y="74"/>
                      <a:pt x="88" y="74"/>
                    </a:cubicBezTo>
                    <a:cubicBezTo>
                      <a:pt x="88" y="74"/>
                      <a:pt x="88" y="74"/>
                      <a:pt x="88" y="74"/>
                    </a:cubicBezTo>
                    <a:cubicBezTo>
                      <a:pt x="88" y="73"/>
                      <a:pt x="88" y="73"/>
                      <a:pt x="88" y="73"/>
                    </a:cubicBezTo>
                    <a:cubicBezTo>
                      <a:pt x="88" y="73"/>
                      <a:pt x="88" y="73"/>
                      <a:pt x="88" y="73"/>
                    </a:cubicBezTo>
                    <a:cubicBezTo>
                      <a:pt x="87" y="73"/>
                      <a:pt x="86" y="74"/>
                      <a:pt x="86" y="74"/>
                    </a:cubicBezTo>
                    <a:cubicBezTo>
                      <a:pt x="86" y="74"/>
                      <a:pt x="86" y="74"/>
                      <a:pt x="86" y="74"/>
                    </a:cubicBezTo>
                    <a:cubicBezTo>
                      <a:pt x="85" y="74"/>
                      <a:pt x="85" y="74"/>
                      <a:pt x="85" y="74"/>
                    </a:cubicBezTo>
                    <a:cubicBezTo>
                      <a:pt x="85" y="74"/>
                      <a:pt x="85" y="74"/>
                      <a:pt x="85" y="74"/>
                    </a:cubicBezTo>
                    <a:cubicBezTo>
                      <a:pt x="85" y="74"/>
                      <a:pt x="85" y="74"/>
                      <a:pt x="85" y="74"/>
                    </a:cubicBezTo>
                    <a:cubicBezTo>
                      <a:pt x="84" y="73"/>
                      <a:pt x="84" y="73"/>
                      <a:pt x="84" y="73"/>
                    </a:cubicBezTo>
                    <a:cubicBezTo>
                      <a:pt x="84" y="73"/>
                      <a:pt x="84" y="72"/>
                      <a:pt x="83" y="72"/>
                    </a:cubicBezTo>
                    <a:cubicBezTo>
                      <a:pt x="83" y="72"/>
                      <a:pt x="83" y="72"/>
                      <a:pt x="83" y="72"/>
                    </a:cubicBezTo>
                    <a:cubicBezTo>
                      <a:pt x="83" y="72"/>
                      <a:pt x="82" y="72"/>
                      <a:pt x="82" y="71"/>
                    </a:cubicBezTo>
                    <a:cubicBezTo>
                      <a:pt x="82" y="71"/>
                      <a:pt x="82" y="71"/>
                      <a:pt x="82" y="71"/>
                    </a:cubicBezTo>
                    <a:cubicBezTo>
                      <a:pt x="82" y="71"/>
                      <a:pt x="82" y="71"/>
                      <a:pt x="82" y="71"/>
                    </a:cubicBezTo>
                    <a:cubicBezTo>
                      <a:pt x="82" y="71"/>
                      <a:pt x="82" y="71"/>
                      <a:pt x="82" y="71"/>
                    </a:cubicBezTo>
                    <a:cubicBezTo>
                      <a:pt x="82" y="70"/>
                      <a:pt x="82" y="70"/>
                      <a:pt x="82" y="70"/>
                    </a:cubicBezTo>
                    <a:cubicBezTo>
                      <a:pt x="82" y="70"/>
                      <a:pt x="82" y="70"/>
                      <a:pt x="82" y="70"/>
                    </a:cubicBezTo>
                    <a:cubicBezTo>
                      <a:pt x="82" y="70"/>
                      <a:pt x="82" y="70"/>
                      <a:pt x="82" y="70"/>
                    </a:cubicBezTo>
                    <a:cubicBezTo>
                      <a:pt x="83" y="70"/>
                      <a:pt x="83" y="70"/>
                      <a:pt x="83" y="70"/>
                    </a:cubicBezTo>
                    <a:cubicBezTo>
                      <a:pt x="83" y="70"/>
                      <a:pt x="83" y="70"/>
                      <a:pt x="83" y="70"/>
                    </a:cubicBezTo>
                    <a:cubicBezTo>
                      <a:pt x="83" y="70"/>
                      <a:pt x="83" y="70"/>
                      <a:pt x="83" y="70"/>
                    </a:cubicBezTo>
                    <a:cubicBezTo>
                      <a:pt x="83" y="70"/>
                      <a:pt x="83" y="69"/>
                      <a:pt x="83" y="69"/>
                    </a:cubicBezTo>
                    <a:cubicBezTo>
                      <a:pt x="83" y="69"/>
                      <a:pt x="83" y="69"/>
                      <a:pt x="83" y="69"/>
                    </a:cubicBezTo>
                    <a:cubicBezTo>
                      <a:pt x="83" y="69"/>
                      <a:pt x="83" y="69"/>
                      <a:pt x="83" y="69"/>
                    </a:cubicBezTo>
                    <a:cubicBezTo>
                      <a:pt x="83" y="68"/>
                      <a:pt x="83" y="68"/>
                      <a:pt x="83" y="68"/>
                    </a:cubicBezTo>
                    <a:cubicBezTo>
                      <a:pt x="83" y="68"/>
                      <a:pt x="83" y="68"/>
                      <a:pt x="83" y="68"/>
                    </a:cubicBezTo>
                    <a:cubicBezTo>
                      <a:pt x="84" y="68"/>
                      <a:pt x="84" y="68"/>
                      <a:pt x="84" y="68"/>
                    </a:cubicBezTo>
                    <a:cubicBezTo>
                      <a:pt x="84" y="68"/>
                      <a:pt x="84" y="68"/>
                      <a:pt x="84" y="68"/>
                    </a:cubicBezTo>
                    <a:cubicBezTo>
                      <a:pt x="84" y="68"/>
                      <a:pt x="84" y="68"/>
                      <a:pt x="84" y="68"/>
                    </a:cubicBezTo>
                    <a:cubicBezTo>
                      <a:pt x="84" y="68"/>
                      <a:pt x="84" y="68"/>
                      <a:pt x="84" y="68"/>
                    </a:cubicBezTo>
                    <a:cubicBezTo>
                      <a:pt x="84" y="68"/>
                      <a:pt x="84" y="68"/>
                      <a:pt x="84" y="68"/>
                    </a:cubicBezTo>
                    <a:cubicBezTo>
                      <a:pt x="84" y="68"/>
                      <a:pt x="83" y="68"/>
                      <a:pt x="83" y="68"/>
                    </a:cubicBezTo>
                    <a:cubicBezTo>
                      <a:pt x="83" y="68"/>
                      <a:pt x="83" y="68"/>
                      <a:pt x="83" y="68"/>
                    </a:cubicBezTo>
                    <a:cubicBezTo>
                      <a:pt x="83" y="68"/>
                      <a:pt x="83" y="68"/>
                      <a:pt x="83" y="68"/>
                    </a:cubicBezTo>
                    <a:cubicBezTo>
                      <a:pt x="83" y="68"/>
                      <a:pt x="83" y="68"/>
                      <a:pt x="83" y="67"/>
                    </a:cubicBezTo>
                    <a:cubicBezTo>
                      <a:pt x="83" y="67"/>
                      <a:pt x="83" y="67"/>
                      <a:pt x="83" y="67"/>
                    </a:cubicBezTo>
                    <a:cubicBezTo>
                      <a:pt x="83" y="67"/>
                      <a:pt x="82" y="67"/>
                      <a:pt x="82" y="67"/>
                    </a:cubicBezTo>
                    <a:cubicBezTo>
                      <a:pt x="82" y="66"/>
                      <a:pt x="82" y="66"/>
                      <a:pt x="82" y="66"/>
                    </a:cubicBezTo>
                    <a:cubicBezTo>
                      <a:pt x="82" y="66"/>
                      <a:pt x="82" y="66"/>
                      <a:pt x="82" y="66"/>
                    </a:cubicBezTo>
                    <a:cubicBezTo>
                      <a:pt x="82" y="66"/>
                      <a:pt x="82" y="66"/>
                      <a:pt x="82" y="66"/>
                    </a:cubicBezTo>
                    <a:cubicBezTo>
                      <a:pt x="82" y="65"/>
                      <a:pt x="81" y="65"/>
                      <a:pt x="81" y="64"/>
                    </a:cubicBezTo>
                    <a:cubicBezTo>
                      <a:pt x="81" y="64"/>
                      <a:pt x="81" y="64"/>
                      <a:pt x="81" y="63"/>
                    </a:cubicBezTo>
                    <a:cubicBezTo>
                      <a:pt x="81" y="63"/>
                      <a:pt x="81" y="63"/>
                      <a:pt x="81" y="63"/>
                    </a:cubicBezTo>
                    <a:cubicBezTo>
                      <a:pt x="81" y="62"/>
                      <a:pt x="81" y="62"/>
                      <a:pt x="81" y="62"/>
                    </a:cubicBezTo>
                    <a:cubicBezTo>
                      <a:pt x="81" y="62"/>
                      <a:pt x="81" y="62"/>
                      <a:pt x="81" y="62"/>
                    </a:cubicBezTo>
                    <a:cubicBezTo>
                      <a:pt x="81" y="62"/>
                      <a:pt x="81" y="62"/>
                      <a:pt x="81" y="62"/>
                    </a:cubicBezTo>
                    <a:cubicBezTo>
                      <a:pt x="80" y="62"/>
                      <a:pt x="80" y="62"/>
                      <a:pt x="80" y="62"/>
                    </a:cubicBezTo>
                    <a:cubicBezTo>
                      <a:pt x="80" y="62"/>
                      <a:pt x="80" y="62"/>
                      <a:pt x="80" y="62"/>
                    </a:cubicBezTo>
                    <a:cubicBezTo>
                      <a:pt x="80" y="62"/>
                      <a:pt x="80" y="62"/>
                      <a:pt x="80" y="62"/>
                    </a:cubicBezTo>
                    <a:cubicBezTo>
                      <a:pt x="80" y="62"/>
                      <a:pt x="80" y="62"/>
                      <a:pt x="80" y="62"/>
                    </a:cubicBezTo>
                    <a:cubicBezTo>
                      <a:pt x="80" y="62"/>
                      <a:pt x="80" y="62"/>
                      <a:pt x="80" y="62"/>
                    </a:cubicBezTo>
                    <a:cubicBezTo>
                      <a:pt x="80" y="62"/>
                      <a:pt x="80" y="62"/>
                      <a:pt x="80" y="62"/>
                    </a:cubicBezTo>
                    <a:cubicBezTo>
                      <a:pt x="80" y="61"/>
                      <a:pt x="79" y="61"/>
                      <a:pt x="80" y="61"/>
                    </a:cubicBezTo>
                    <a:cubicBezTo>
                      <a:pt x="80" y="61"/>
                      <a:pt x="80" y="61"/>
                      <a:pt x="80" y="61"/>
                    </a:cubicBezTo>
                    <a:cubicBezTo>
                      <a:pt x="80" y="61"/>
                      <a:pt x="80" y="61"/>
                      <a:pt x="80" y="61"/>
                    </a:cubicBezTo>
                    <a:cubicBezTo>
                      <a:pt x="80" y="61"/>
                      <a:pt x="80" y="60"/>
                      <a:pt x="80" y="60"/>
                    </a:cubicBezTo>
                    <a:cubicBezTo>
                      <a:pt x="80" y="60"/>
                      <a:pt x="80" y="60"/>
                      <a:pt x="80" y="60"/>
                    </a:cubicBezTo>
                    <a:cubicBezTo>
                      <a:pt x="80" y="60"/>
                      <a:pt x="80" y="60"/>
                      <a:pt x="80" y="60"/>
                    </a:cubicBezTo>
                    <a:cubicBezTo>
                      <a:pt x="80" y="60"/>
                      <a:pt x="80" y="60"/>
                      <a:pt x="80" y="60"/>
                    </a:cubicBezTo>
                    <a:cubicBezTo>
                      <a:pt x="80" y="59"/>
                      <a:pt x="81" y="59"/>
                      <a:pt x="81" y="59"/>
                    </a:cubicBezTo>
                    <a:cubicBezTo>
                      <a:pt x="81" y="59"/>
                      <a:pt x="81" y="59"/>
                      <a:pt x="81" y="59"/>
                    </a:cubicBezTo>
                    <a:cubicBezTo>
                      <a:pt x="81" y="59"/>
                      <a:pt x="81" y="59"/>
                      <a:pt x="81" y="59"/>
                    </a:cubicBezTo>
                    <a:cubicBezTo>
                      <a:pt x="81" y="59"/>
                      <a:pt x="81" y="59"/>
                      <a:pt x="81" y="59"/>
                    </a:cubicBezTo>
                    <a:cubicBezTo>
                      <a:pt x="81" y="59"/>
                      <a:pt x="81" y="59"/>
                      <a:pt x="81" y="59"/>
                    </a:cubicBezTo>
                    <a:cubicBezTo>
                      <a:pt x="81" y="59"/>
                      <a:pt x="81" y="59"/>
                      <a:pt x="81" y="59"/>
                    </a:cubicBezTo>
                    <a:cubicBezTo>
                      <a:pt x="81" y="59"/>
                      <a:pt x="81" y="59"/>
                      <a:pt x="81" y="59"/>
                    </a:cubicBezTo>
                    <a:cubicBezTo>
                      <a:pt x="81" y="59"/>
                      <a:pt x="81" y="59"/>
                      <a:pt x="81" y="59"/>
                    </a:cubicBezTo>
                    <a:cubicBezTo>
                      <a:pt x="81" y="59"/>
                      <a:pt x="81" y="59"/>
                      <a:pt x="81" y="59"/>
                    </a:cubicBezTo>
                    <a:cubicBezTo>
                      <a:pt x="81" y="59"/>
                      <a:pt x="81" y="59"/>
                      <a:pt x="81" y="59"/>
                    </a:cubicBezTo>
                    <a:cubicBezTo>
                      <a:pt x="81" y="59"/>
                      <a:pt x="82" y="59"/>
                      <a:pt x="82" y="59"/>
                    </a:cubicBezTo>
                    <a:cubicBezTo>
                      <a:pt x="82" y="59"/>
                      <a:pt x="82" y="59"/>
                      <a:pt x="82" y="59"/>
                    </a:cubicBezTo>
                    <a:cubicBezTo>
                      <a:pt x="82" y="59"/>
                      <a:pt x="82" y="59"/>
                      <a:pt x="82" y="59"/>
                    </a:cubicBezTo>
                    <a:cubicBezTo>
                      <a:pt x="82" y="59"/>
                      <a:pt x="82" y="59"/>
                      <a:pt x="82" y="59"/>
                    </a:cubicBezTo>
                    <a:cubicBezTo>
                      <a:pt x="82" y="59"/>
                      <a:pt x="82" y="59"/>
                      <a:pt x="82" y="59"/>
                    </a:cubicBezTo>
                    <a:cubicBezTo>
                      <a:pt x="82" y="59"/>
                      <a:pt x="82" y="59"/>
                      <a:pt x="82" y="59"/>
                    </a:cubicBezTo>
                    <a:cubicBezTo>
                      <a:pt x="82" y="59"/>
                      <a:pt x="82" y="59"/>
                      <a:pt x="82" y="59"/>
                    </a:cubicBezTo>
                    <a:cubicBezTo>
                      <a:pt x="82" y="59"/>
                      <a:pt x="82" y="59"/>
                      <a:pt x="82" y="58"/>
                    </a:cubicBezTo>
                    <a:cubicBezTo>
                      <a:pt x="82" y="58"/>
                      <a:pt x="82" y="58"/>
                      <a:pt x="82" y="58"/>
                    </a:cubicBezTo>
                    <a:cubicBezTo>
                      <a:pt x="82" y="58"/>
                      <a:pt x="82" y="58"/>
                      <a:pt x="82" y="58"/>
                    </a:cubicBezTo>
                    <a:cubicBezTo>
                      <a:pt x="82" y="58"/>
                      <a:pt x="82" y="58"/>
                      <a:pt x="82" y="58"/>
                    </a:cubicBezTo>
                    <a:cubicBezTo>
                      <a:pt x="82" y="58"/>
                      <a:pt x="82" y="58"/>
                      <a:pt x="82" y="58"/>
                    </a:cubicBezTo>
                    <a:cubicBezTo>
                      <a:pt x="82" y="58"/>
                      <a:pt x="82" y="58"/>
                      <a:pt x="82" y="58"/>
                    </a:cubicBezTo>
                    <a:cubicBezTo>
                      <a:pt x="82" y="58"/>
                      <a:pt x="82" y="58"/>
                      <a:pt x="82" y="58"/>
                    </a:cubicBezTo>
                    <a:cubicBezTo>
                      <a:pt x="82" y="58"/>
                      <a:pt x="82" y="58"/>
                      <a:pt x="83" y="58"/>
                    </a:cubicBezTo>
                    <a:cubicBezTo>
                      <a:pt x="83" y="58"/>
                      <a:pt x="83" y="57"/>
                      <a:pt x="84" y="57"/>
                    </a:cubicBezTo>
                    <a:cubicBezTo>
                      <a:pt x="84" y="57"/>
                      <a:pt x="85" y="57"/>
                      <a:pt x="85" y="57"/>
                    </a:cubicBezTo>
                    <a:cubicBezTo>
                      <a:pt x="85" y="57"/>
                      <a:pt x="85" y="57"/>
                      <a:pt x="85" y="57"/>
                    </a:cubicBezTo>
                    <a:cubicBezTo>
                      <a:pt x="85" y="57"/>
                      <a:pt x="85" y="57"/>
                      <a:pt x="85" y="57"/>
                    </a:cubicBezTo>
                    <a:cubicBezTo>
                      <a:pt x="85" y="57"/>
                      <a:pt x="86" y="57"/>
                      <a:pt x="86" y="57"/>
                    </a:cubicBezTo>
                    <a:cubicBezTo>
                      <a:pt x="86" y="57"/>
                      <a:pt x="86" y="57"/>
                      <a:pt x="86" y="57"/>
                    </a:cubicBezTo>
                    <a:cubicBezTo>
                      <a:pt x="86" y="57"/>
                      <a:pt x="86" y="57"/>
                      <a:pt x="86" y="57"/>
                    </a:cubicBezTo>
                    <a:cubicBezTo>
                      <a:pt x="86" y="57"/>
                      <a:pt x="86" y="57"/>
                      <a:pt x="86" y="57"/>
                    </a:cubicBezTo>
                    <a:cubicBezTo>
                      <a:pt x="86" y="57"/>
                      <a:pt x="86" y="58"/>
                      <a:pt x="86" y="58"/>
                    </a:cubicBezTo>
                    <a:cubicBezTo>
                      <a:pt x="86" y="58"/>
                      <a:pt x="86" y="58"/>
                      <a:pt x="86" y="58"/>
                    </a:cubicBezTo>
                    <a:cubicBezTo>
                      <a:pt x="86" y="58"/>
                      <a:pt x="86" y="59"/>
                      <a:pt x="86" y="59"/>
                    </a:cubicBezTo>
                    <a:cubicBezTo>
                      <a:pt x="86" y="59"/>
                      <a:pt x="86" y="59"/>
                      <a:pt x="86" y="59"/>
                    </a:cubicBezTo>
                    <a:cubicBezTo>
                      <a:pt x="86" y="59"/>
                      <a:pt x="86" y="59"/>
                      <a:pt x="86" y="59"/>
                    </a:cubicBezTo>
                    <a:cubicBezTo>
                      <a:pt x="86" y="59"/>
                      <a:pt x="86" y="59"/>
                      <a:pt x="86" y="59"/>
                    </a:cubicBezTo>
                    <a:cubicBezTo>
                      <a:pt x="86" y="59"/>
                      <a:pt x="86" y="59"/>
                      <a:pt x="86" y="59"/>
                    </a:cubicBezTo>
                    <a:cubicBezTo>
                      <a:pt x="86" y="59"/>
                      <a:pt x="86" y="59"/>
                      <a:pt x="86" y="59"/>
                    </a:cubicBezTo>
                    <a:cubicBezTo>
                      <a:pt x="86" y="59"/>
                      <a:pt x="86" y="59"/>
                      <a:pt x="86" y="59"/>
                    </a:cubicBezTo>
                    <a:cubicBezTo>
                      <a:pt x="86" y="59"/>
                      <a:pt x="86" y="59"/>
                      <a:pt x="86" y="59"/>
                    </a:cubicBezTo>
                    <a:cubicBezTo>
                      <a:pt x="87" y="59"/>
                      <a:pt x="87" y="59"/>
                      <a:pt x="87" y="59"/>
                    </a:cubicBezTo>
                    <a:cubicBezTo>
                      <a:pt x="87" y="59"/>
                      <a:pt x="86" y="60"/>
                      <a:pt x="86" y="60"/>
                    </a:cubicBezTo>
                    <a:cubicBezTo>
                      <a:pt x="86" y="60"/>
                      <a:pt x="86" y="60"/>
                      <a:pt x="87" y="60"/>
                    </a:cubicBezTo>
                    <a:cubicBezTo>
                      <a:pt x="87" y="60"/>
                      <a:pt x="87" y="60"/>
                      <a:pt x="87" y="60"/>
                    </a:cubicBezTo>
                    <a:cubicBezTo>
                      <a:pt x="87" y="60"/>
                      <a:pt x="87" y="60"/>
                      <a:pt x="87" y="60"/>
                    </a:cubicBezTo>
                    <a:cubicBezTo>
                      <a:pt x="87" y="60"/>
                      <a:pt x="87" y="60"/>
                      <a:pt x="87" y="60"/>
                    </a:cubicBezTo>
                    <a:cubicBezTo>
                      <a:pt x="87" y="60"/>
                      <a:pt x="87" y="60"/>
                      <a:pt x="87" y="60"/>
                    </a:cubicBezTo>
                    <a:cubicBezTo>
                      <a:pt x="87" y="60"/>
                      <a:pt x="87" y="60"/>
                      <a:pt x="87" y="60"/>
                    </a:cubicBezTo>
                    <a:cubicBezTo>
                      <a:pt x="87" y="60"/>
                      <a:pt x="87" y="60"/>
                      <a:pt x="87" y="60"/>
                    </a:cubicBezTo>
                    <a:cubicBezTo>
                      <a:pt x="87" y="60"/>
                      <a:pt x="87" y="60"/>
                      <a:pt x="86" y="60"/>
                    </a:cubicBezTo>
                    <a:cubicBezTo>
                      <a:pt x="86" y="60"/>
                      <a:pt x="85" y="60"/>
                      <a:pt x="85" y="60"/>
                    </a:cubicBezTo>
                    <a:cubicBezTo>
                      <a:pt x="85" y="60"/>
                      <a:pt x="85" y="60"/>
                      <a:pt x="85" y="60"/>
                    </a:cubicBezTo>
                    <a:cubicBezTo>
                      <a:pt x="85" y="60"/>
                      <a:pt x="85" y="60"/>
                      <a:pt x="84" y="60"/>
                    </a:cubicBezTo>
                    <a:cubicBezTo>
                      <a:pt x="84" y="60"/>
                      <a:pt x="84" y="60"/>
                      <a:pt x="84" y="60"/>
                    </a:cubicBezTo>
                    <a:cubicBezTo>
                      <a:pt x="84" y="60"/>
                      <a:pt x="84" y="60"/>
                      <a:pt x="84" y="61"/>
                    </a:cubicBezTo>
                    <a:cubicBezTo>
                      <a:pt x="84" y="61"/>
                      <a:pt x="84" y="61"/>
                      <a:pt x="85" y="61"/>
                    </a:cubicBezTo>
                    <a:cubicBezTo>
                      <a:pt x="85" y="61"/>
                      <a:pt x="85" y="61"/>
                      <a:pt x="85" y="61"/>
                    </a:cubicBezTo>
                    <a:cubicBezTo>
                      <a:pt x="85" y="61"/>
                      <a:pt x="85" y="61"/>
                      <a:pt x="85" y="61"/>
                    </a:cubicBezTo>
                    <a:cubicBezTo>
                      <a:pt x="85" y="61"/>
                      <a:pt x="85" y="61"/>
                      <a:pt x="84" y="61"/>
                    </a:cubicBezTo>
                    <a:cubicBezTo>
                      <a:pt x="84" y="61"/>
                      <a:pt x="84" y="61"/>
                      <a:pt x="84" y="61"/>
                    </a:cubicBezTo>
                    <a:cubicBezTo>
                      <a:pt x="84" y="61"/>
                      <a:pt x="84" y="61"/>
                      <a:pt x="84" y="61"/>
                    </a:cubicBezTo>
                    <a:cubicBezTo>
                      <a:pt x="84" y="61"/>
                      <a:pt x="84" y="61"/>
                      <a:pt x="84" y="61"/>
                    </a:cubicBezTo>
                    <a:cubicBezTo>
                      <a:pt x="84" y="61"/>
                      <a:pt x="83" y="61"/>
                      <a:pt x="83" y="61"/>
                    </a:cubicBezTo>
                    <a:cubicBezTo>
                      <a:pt x="83" y="61"/>
                      <a:pt x="84" y="62"/>
                      <a:pt x="84" y="62"/>
                    </a:cubicBezTo>
                    <a:cubicBezTo>
                      <a:pt x="84" y="62"/>
                      <a:pt x="84" y="62"/>
                      <a:pt x="84" y="62"/>
                    </a:cubicBezTo>
                    <a:cubicBezTo>
                      <a:pt x="84" y="62"/>
                      <a:pt x="84" y="62"/>
                      <a:pt x="84" y="62"/>
                    </a:cubicBezTo>
                    <a:cubicBezTo>
                      <a:pt x="84" y="62"/>
                      <a:pt x="84" y="62"/>
                      <a:pt x="84" y="62"/>
                    </a:cubicBezTo>
                    <a:cubicBezTo>
                      <a:pt x="84" y="62"/>
                      <a:pt x="84" y="63"/>
                      <a:pt x="85" y="63"/>
                    </a:cubicBezTo>
                    <a:cubicBezTo>
                      <a:pt x="85" y="63"/>
                      <a:pt x="85" y="63"/>
                      <a:pt x="85" y="64"/>
                    </a:cubicBezTo>
                    <a:cubicBezTo>
                      <a:pt x="85" y="64"/>
                      <a:pt x="85" y="64"/>
                      <a:pt x="86" y="64"/>
                    </a:cubicBezTo>
                    <a:cubicBezTo>
                      <a:pt x="86" y="64"/>
                      <a:pt x="86" y="64"/>
                      <a:pt x="86" y="64"/>
                    </a:cubicBezTo>
                    <a:cubicBezTo>
                      <a:pt x="86" y="64"/>
                      <a:pt x="86" y="64"/>
                      <a:pt x="86" y="64"/>
                    </a:cubicBezTo>
                    <a:cubicBezTo>
                      <a:pt x="86" y="64"/>
                      <a:pt x="86" y="64"/>
                      <a:pt x="86" y="65"/>
                    </a:cubicBezTo>
                    <a:cubicBezTo>
                      <a:pt x="86" y="65"/>
                      <a:pt x="86" y="66"/>
                      <a:pt x="86" y="66"/>
                    </a:cubicBezTo>
                    <a:cubicBezTo>
                      <a:pt x="86" y="66"/>
                      <a:pt x="86" y="66"/>
                      <a:pt x="86" y="66"/>
                    </a:cubicBezTo>
                    <a:cubicBezTo>
                      <a:pt x="86" y="66"/>
                      <a:pt x="86" y="66"/>
                      <a:pt x="86" y="66"/>
                    </a:cubicBezTo>
                    <a:cubicBezTo>
                      <a:pt x="86" y="66"/>
                      <a:pt x="86" y="66"/>
                      <a:pt x="86" y="66"/>
                    </a:cubicBezTo>
                    <a:cubicBezTo>
                      <a:pt x="86" y="66"/>
                      <a:pt x="86" y="66"/>
                      <a:pt x="86" y="66"/>
                    </a:cubicBezTo>
                    <a:cubicBezTo>
                      <a:pt x="86" y="66"/>
                      <a:pt x="86" y="66"/>
                      <a:pt x="86" y="66"/>
                    </a:cubicBezTo>
                    <a:cubicBezTo>
                      <a:pt x="86" y="66"/>
                      <a:pt x="87" y="67"/>
                      <a:pt x="87" y="67"/>
                    </a:cubicBezTo>
                    <a:cubicBezTo>
                      <a:pt x="87" y="67"/>
                      <a:pt x="87" y="67"/>
                      <a:pt x="87" y="67"/>
                    </a:cubicBezTo>
                    <a:cubicBezTo>
                      <a:pt x="87" y="67"/>
                      <a:pt x="87" y="67"/>
                      <a:pt x="87" y="67"/>
                    </a:cubicBezTo>
                    <a:cubicBezTo>
                      <a:pt x="87" y="67"/>
                      <a:pt x="87" y="67"/>
                      <a:pt x="87" y="67"/>
                    </a:cubicBezTo>
                    <a:cubicBezTo>
                      <a:pt x="87" y="67"/>
                      <a:pt x="87" y="67"/>
                      <a:pt x="87" y="67"/>
                    </a:cubicBezTo>
                    <a:cubicBezTo>
                      <a:pt x="87" y="67"/>
                      <a:pt x="87" y="67"/>
                      <a:pt x="87" y="67"/>
                    </a:cubicBezTo>
                    <a:cubicBezTo>
                      <a:pt x="87" y="66"/>
                      <a:pt x="87" y="66"/>
                      <a:pt x="87" y="66"/>
                    </a:cubicBezTo>
                    <a:cubicBezTo>
                      <a:pt x="87" y="66"/>
                      <a:pt x="87" y="66"/>
                      <a:pt x="87" y="66"/>
                    </a:cubicBezTo>
                    <a:cubicBezTo>
                      <a:pt x="87" y="66"/>
                      <a:pt x="87" y="66"/>
                      <a:pt x="87" y="66"/>
                    </a:cubicBezTo>
                    <a:cubicBezTo>
                      <a:pt x="87" y="66"/>
                      <a:pt x="87" y="66"/>
                      <a:pt x="87" y="66"/>
                    </a:cubicBezTo>
                    <a:cubicBezTo>
                      <a:pt x="87" y="66"/>
                      <a:pt x="87" y="66"/>
                      <a:pt x="87" y="66"/>
                    </a:cubicBezTo>
                    <a:cubicBezTo>
                      <a:pt x="87" y="66"/>
                      <a:pt x="87" y="66"/>
                      <a:pt x="87" y="66"/>
                    </a:cubicBezTo>
                    <a:cubicBezTo>
                      <a:pt x="87" y="66"/>
                      <a:pt x="87" y="66"/>
                      <a:pt x="88" y="66"/>
                    </a:cubicBezTo>
                    <a:cubicBezTo>
                      <a:pt x="88" y="66"/>
                      <a:pt x="88" y="67"/>
                      <a:pt x="88" y="67"/>
                    </a:cubicBezTo>
                    <a:cubicBezTo>
                      <a:pt x="88" y="67"/>
                      <a:pt x="88" y="67"/>
                      <a:pt x="88" y="67"/>
                    </a:cubicBezTo>
                    <a:cubicBezTo>
                      <a:pt x="88" y="67"/>
                      <a:pt x="88" y="67"/>
                      <a:pt x="88" y="67"/>
                    </a:cubicBezTo>
                    <a:cubicBezTo>
                      <a:pt x="87" y="67"/>
                      <a:pt x="87" y="67"/>
                      <a:pt x="87" y="67"/>
                    </a:cubicBezTo>
                    <a:cubicBezTo>
                      <a:pt x="87" y="67"/>
                      <a:pt x="87" y="67"/>
                      <a:pt x="87" y="67"/>
                    </a:cubicBezTo>
                    <a:cubicBezTo>
                      <a:pt x="87" y="67"/>
                      <a:pt x="87" y="67"/>
                      <a:pt x="87" y="67"/>
                    </a:cubicBezTo>
                    <a:cubicBezTo>
                      <a:pt x="87" y="67"/>
                      <a:pt x="87" y="67"/>
                      <a:pt x="87" y="67"/>
                    </a:cubicBezTo>
                    <a:cubicBezTo>
                      <a:pt x="87" y="67"/>
                      <a:pt x="87" y="67"/>
                      <a:pt x="87" y="67"/>
                    </a:cubicBezTo>
                    <a:cubicBezTo>
                      <a:pt x="87" y="67"/>
                      <a:pt x="87" y="67"/>
                      <a:pt x="87" y="67"/>
                    </a:cubicBezTo>
                    <a:cubicBezTo>
                      <a:pt x="87" y="67"/>
                      <a:pt x="87" y="67"/>
                      <a:pt x="87" y="67"/>
                    </a:cubicBezTo>
                    <a:cubicBezTo>
                      <a:pt x="87" y="67"/>
                      <a:pt x="87" y="67"/>
                      <a:pt x="87" y="68"/>
                    </a:cubicBezTo>
                    <a:cubicBezTo>
                      <a:pt x="87" y="68"/>
                      <a:pt x="87" y="68"/>
                      <a:pt x="87" y="68"/>
                    </a:cubicBezTo>
                    <a:cubicBezTo>
                      <a:pt x="87" y="68"/>
                      <a:pt x="87" y="69"/>
                      <a:pt x="87" y="69"/>
                    </a:cubicBezTo>
                    <a:cubicBezTo>
                      <a:pt x="87" y="69"/>
                      <a:pt x="87" y="69"/>
                      <a:pt x="87" y="69"/>
                    </a:cubicBezTo>
                    <a:cubicBezTo>
                      <a:pt x="87" y="69"/>
                      <a:pt x="87" y="69"/>
                      <a:pt x="87" y="69"/>
                    </a:cubicBezTo>
                    <a:cubicBezTo>
                      <a:pt x="87" y="68"/>
                      <a:pt x="87" y="68"/>
                      <a:pt x="87" y="68"/>
                    </a:cubicBezTo>
                    <a:cubicBezTo>
                      <a:pt x="87" y="68"/>
                      <a:pt x="87" y="68"/>
                      <a:pt x="87" y="68"/>
                    </a:cubicBezTo>
                    <a:cubicBezTo>
                      <a:pt x="87" y="68"/>
                      <a:pt x="87" y="68"/>
                      <a:pt x="87" y="68"/>
                    </a:cubicBezTo>
                    <a:cubicBezTo>
                      <a:pt x="87" y="68"/>
                      <a:pt x="87" y="68"/>
                      <a:pt x="87" y="68"/>
                    </a:cubicBezTo>
                    <a:cubicBezTo>
                      <a:pt x="87" y="68"/>
                      <a:pt x="87" y="69"/>
                      <a:pt x="87" y="69"/>
                    </a:cubicBezTo>
                    <a:cubicBezTo>
                      <a:pt x="87" y="69"/>
                      <a:pt x="87" y="69"/>
                      <a:pt x="87" y="69"/>
                    </a:cubicBezTo>
                    <a:cubicBezTo>
                      <a:pt x="87" y="69"/>
                      <a:pt x="87" y="69"/>
                      <a:pt x="87" y="69"/>
                    </a:cubicBezTo>
                    <a:cubicBezTo>
                      <a:pt x="87" y="69"/>
                      <a:pt x="87" y="69"/>
                      <a:pt x="87" y="69"/>
                    </a:cubicBezTo>
                    <a:cubicBezTo>
                      <a:pt x="88" y="69"/>
                      <a:pt x="88" y="69"/>
                      <a:pt x="88" y="69"/>
                    </a:cubicBezTo>
                    <a:cubicBezTo>
                      <a:pt x="88" y="69"/>
                      <a:pt x="88" y="69"/>
                      <a:pt x="88" y="69"/>
                    </a:cubicBezTo>
                    <a:cubicBezTo>
                      <a:pt x="87" y="69"/>
                      <a:pt x="87" y="69"/>
                      <a:pt x="87" y="69"/>
                    </a:cubicBezTo>
                    <a:cubicBezTo>
                      <a:pt x="87" y="69"/>
                      <a:pt x="87" y="69"/>
                      <a:pt x="87" y="69"/>
                    </a:cubicBezTo>
                    <a:cubicBezTo>
                      <a:pt x="87" y="69"/>
                      <a:pt x="87" y="69"/>
                      <a:pt x="87" y="69"/>
                    </a:cubicBezTo>
                    <a:cubicBezTo>
                      <a:pt x="87" y="69"/>
                      <a:pt x="87" y="69"/>
                      <a:pt x="87" y="69"/>
                    </a:cubicBezTo>
                    <a:cubicBezTo>
                      <a:pt x="87" y="70"/>
                      <a:pt x="87" y="70"/>
                      <a:pt x="87" y="70"/>
                    </a:cubicBezTo>
                    <a:cubicBezTo>
                      <a:pt x="87" y="70"/>
                      <a:pt x="87" y="70"/>
                      <a:pt x="87" y="70"/>
                    </a:cubicBezTo>
                    <a:cubicBezTo>
                      <a:pt x="87" y="70"/>
                      <a:pt x="87" y="70"/>
                      <a:pt x="87" y="70"/>
                    </a:cubicBezTo>
                    <a:cubicBezTo>
                      <a:pt x="87" y="70"/>
                      <a:pt x="87" y="70"/>
                      <a:pt x="87" y="70"/>
                    </a:cubicBezTo>
                    <a:cubicBezTo>
                      <a:pt x="87" y="70"/>
                      <a:pt x="87" y="70"/>
                      <a:pt x="87" y="70"/>
                    </a:cubicBezTo>
                    <a:cubicBezTo>
                      <a:pt x="87" y="70"/>
                      <a:pt x="87" y="70"/>
                      <a:pt x="87" y="70"/>
                    </a:cubicBezTo>
                    <a:cubicBezTo>
                      <a:pt x="87" y="70"/>
                      <a:pt x="88" y="70"/>
                      <a:pt x="88" y="70"/>
                    </a:cubicBezTo>
                    <a:cubicBezTo>
                      <a:pt x="88" y="70"/>
                      <a:pt x="88" y="70"/>
                      <a:pt x="88" y="70"/>
                    </a:cubicBezTo>
                    <a:cubicBezTo>
                      <a:pt x="88" y="70"/>
                      <a:pt x="88" y="70"/>
                      <a:pt x="88" y="70"/>
                    </a:cubicBezTo>
                    <a:cubicBezTo>
                      <a:pt x="88" y="71"/>
                      <a:pt x="88" y="71"/>
                      <a:pt x="88" y="71"/>
                    </a:cubicBezTo>
                    <a:cubicBezTo>
                      <a:pt x="88" y="71"/>
                      <a:pt x="88" y="72"/>
                      <a:pt x="88" y="72"/>
                    </a:cubicBezTo>
                    <a:cubicBezTo>
                      <a:pt x="88" y="72"/>
                      <a:pt x="88" y="72"/>
                      <a:pt x="88" y="73"/>
                    </a:cubicBezTo>
                    <a:cubicBezTo>
                      <a:pt x="88" y="73"/>
                      <a:pt x="88" y="73"/>
                      <a:pt x="88" y="73"/>
                    </a:cubicBezTo>
                    <a:cubicBezTo>
                      <a:pt x="88" y="73"/>
                      <a:pt x="88" y="73"/>
                      <a:pt x="88" y="73"/>
                    </a:cubicBezTo>
                    <a:cubicBezTo>
                      <a:pt x="88" y="73"/>
                      <a:pt x="88" y="74"/>
                      <a:pt x="88" y="74"/>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21" name="Freeform 301"/>
              <p:cNvSpPr/>
              <p:nvPr/>
            </p:nvSpPr>
            <p:spPr bwMode="auto">
              <a:xfrm>
                <a:off x="4974432" y="2537223"/>
                <a:ext cx="5954" cy="17860"/>
              </a:xfrm>
              <a:custGeom>
                <a:cxnLst>
                  <a:cxn ang="0">
                    <a:pos x="0" y="3"/>
                  </a:cxn>
                  <a:cxn ang="0">
                    <a:pos x="0" y="3"/>
                  </a:cxn>
                  <a:cxn ang="0">
                    <a:pos x="0" y="3"/>
                  </a:cxn>
                  <a:cxn ang="0">
                    <a:pos x="0" y="3"/>
                  </a:cxn>
                  <a:cxn ang="0">
                    <a:pos x="0" y="3"/>
                  </a:cxn>
                  <a:cxn ang="0">
                    <a:pos x="0" y="4"/>
                  </a:cxn>
                  <a:cxn ang="0">
                    <a:pos x="1" y="4"/>
                  </a:cxn>
                  <a:cxn ang="0">
                    <a:pos x="1" y="4"/>
                  </a:cxn>
                  <a:cxn ang="0">
                    <a:pos x="1" y="4"/>
                  </a:cxn>
                  <a:cxn ang="0">
                    <a:pos x="1" y="4"/>
                  </a:cxn>
                  <a:cxn ang="0">
                    <a:pos x="1" y="5"/>
                  </a:cxn>
                  <a:cxn ang="0">
                    <a:pos x="1" y="5"/>
                  </a:cxn>
                  <a:cxn ang="0">
                    <a:pos x="2" y="5"/>
                  </a:cxn>
                  <a:cxn ang="0">
                    <a:pos x="2" y="5"/>
                  </a:cxn>
                  <a:cxn ang="0">
                    <a:pos x="2" y="5"/>
                  </a:cxn>
                  <a:cxn ang="0">
                    <a:pos x="2" y="6"/>
                  </a:cxn>
                  <a:cxn ang="0">
                    <a:pos x="2" y="6"/>
                  </a:cxn>
                  <a:cxn ang="0">
                    <a:pos x="2" y="6"/>
                  </a:cxn>
                  <a:cxn ang="0">
                    <a:pos x="2" y="5"/>
                  </a:cxn>
                  <a:cxn ang="0">
                    <a:pos x="2" y="5"/>
                  </a:cxn>
                  <a:cxn ang="0">
                    <a:pos x="2" y="5"/>
                  </a:cxn>
                  <a:cxn ang="0">
                    <a:pos x="2" y="5"/>
                  </a:cxn>
                  <a:cxn ang="0">
                    <a:pos x="2" y="4"/>
                  </a:cxn>
                  <a:cxn ang="0">
                    <a:pos x="2" y="4"/>
                  </a:cxn>
                  <a:cxn ang="0">
                    <a:pos x="2" y="4"/>
                  </a:cxn>
                  <a:cxn ang="0">
                    <a:pos x="2" y="3"/>
                  </a:cxn>
                  <a:cxn ang="0">
                    <a:pos x="2" y="3"/>
                  </a:cxn>
                  <a:cxn ang="0">
                    <a:pos x="2" y="3"/>
                  </a:cxn>
                  <a:cxn ang="0">
                    <a:pos x="2" y="3"/>
                  </a:cxn>
                  <a:cxn ang="0">
                    <a:pos x="2" y="3"/>
                  </a:cxn>
                  <a:cxn ang="0">
                    <a:pos x="2" y="2"/>
                  </a:cxn>
                  <a:cxn ang="0">
                    <a:pos x="2" y="2"/>
                  </a:cxn>
                  <a:cxn ang="0">
                    <a:pos x="2" y="2"/>
                  </a:cxn>
                  <a:cxn ang="0">
                    <a:pos x="2" y="1"/>
                  </a:cxn>
                  <a:cxn ang="0">
                    <a:pos x="2" y="1"/>
                  </a:cxn>
                  <a:cxn ang="0">
                    <a:pos x="2" y="1"/>
                  </a:cxn>
                  <a:cxn ang="0">
                    <a:pos x="2" y="1"/>
                  </a:cxn>
                  <a:cxn ang="0">
                    <a:pos x="2" y="0"/>
                  </a:cxn>
                  <a:cxn ang="0">
                    <a:pos x="2" y="0"/>
                  </a:cxn>
                  <a:cxn ang="0">
                    <a:pos x="2" y="0"/>
                  </a:cxn>
                  <a:cxn ang="0">
                    <a:pos x="2" y="0"/>
                  </a:cxn>
                  <a:cxn ang="0">
                    <a:pos x="2" y="0"/>
                  </a:cxn>
                  <a:cxn ang="0">
                    <a:pos x="2" y="0"/>
                  </a:cxn>
                  <a:cxn ang="0">
                    <a:pos x="2" y="0"/>
                  </a:cxn>
                  <a:cxn ang="0">
                    <a:pos x="2" y="0"/>
                  </a:cxn>
                  <a:cxn ang="0">
                    <a:pos x="1" y="0"/>
                  </a:cxn>
                  <a:cxn ang="0">
                    <a:pos x="1" y="0"/>
                  </a:cxn>
                  <a:cxn ang="0">
                    <a:pos x="1" y="0"/>
                  </a:cxn>
                  <a:cxn ang="0">
                    <a:pos x="1" y="0"/>
                  </a:cxn>
                  <a:cxn ang="0">
                    <a:pos x="1" y="0"/>
                  </a:cxn>
                  <a:cxn ang="0">
                    <a:pos x="1" y="1"/>
                  </a:cxn>
                  <a:cxn ang="0">
                    <a:pos x="1" y="1"/>
                  </a:cxn>
                  <a:cxn ang="0">
                    <a:pos x="1" y="1"/>
                  </a:cxn>
                  <a:cxn ang="0">
                    <a:pos x="1" y="2"/>
                  </a:cxn>
                  <a:cxn ang="0">
                    <a:pos x="1" y="2"/>
                  </a:cxn>
                  <a:cxn ang="0">
                    <a:pos x="1" y="2"/>
                  </a:cxn>
                  <a:cxn ang="0">
                    <a:pos x="1" y="2"/>
                  </a:cxn>
                  <a:cxn ang="0">
                    <a:pos x="0" y="3"/>
                  </a:cxn>
                </a:cxnLst>
                <a:rect b="b" l="0" r="r" t="0"/>
                <a:pathLst>
                  <a:path h="6" w="2">
                    <a:moveTo>
                      <a:pt x="0" y="3"/>
                    </a:moveTo>
                    <a:cubicBezTo>
                      <a:pt x="0" y="3"/>
                      <a:pt x="0" y="3"/>
                      <a:pt x="0" y="3"/>
                    </a:cubicBezTo>
                    <a:cubicBezTo>
                      <a:pt x="0" y="3"/>
                      <a:pt x="0" y="3"/>
                      <a:pt x="0" y="3"/>
                    </a:cubicBezTo>
                    <a:cubicBezTo>
                      <a:pt x="0" y="3"/>
                      <a:pt x="0" y="3"/>
                      <a:pt x="0" y="3"/>
                    </a:cubicBezTo>
                    <a:cubicBezTo>
                      <a:pt x="0" y="3"/>
                      <a:pt x="0" y="3"/>
                      <a:pt x="0" y="3"/>
                    </a:cubicBezTo>
                    <a:cubicBezTo>
                      <a:pt x="0" y="4"/>
                      <a:pt x="0" y="4"/>
                      <a:pt x="0" y="4"/>
                    </a:cubicBezTo>
                    <a:cubicBezTo>
                      <a:pt x="0" y="4"/>
                      <a:pt x="1" y="4"/>
                      <a:pt x="1" y="4"/>
                    </a:cubicBezTo>
                    <a:cubicBezTo>
                      <a:pt x="1" y="4"/>
                      <a:pt x="1" y="4"/>
                      <a:pt x="1" y="4"/>
                    </a:cubicBezTo>
                    <a:cubicBezTo>
                      <a:pt x="1" y="4"/>
                      <a:pt x="1" y="4"/>
                      <a:pt x="1" y="4"/>
                    </a:cubicBezTo>
                    <a:cubicBezTo>
                      <a:pt x="1" y="4"/>
                      <a:pt x="1" y="4"/>
                      <a:pt x="1" y="4"/>
                    </a:cubicBezTo>
                    <a:cubicBezTo>
                      <a:pt x="1" y="5"/>
                      <a:pt x="1" y="5"/>
                      <a:pt x="1" y="5"/>
                    </a:cubicBezTo>
                    <a:cubicBezTo>
                      <a:pt x="1" y="5"/>
                      <a:pt x="1" y="5"/>
                      <a:pt x="1" y="5"/>
                    </a:cubicBezTo>
                    <a:cubicBezTo>
                      <a:pt x="2" y="5"/>
                      <a:pt x="2" y="5"/>
                      <a:pt x="2" y="5"/>
                    </a:cubicBezTo>
                    <a:cubicBezTo>
                      <a:pt x="2" y="5"/>
                      <a:pt x="2" y="5"/>
                      <a:pt x="2" y="5"/>
                    </a:cubicBezTo>
                    <a:cubicBezTo>
                      <a:pt x="2" y="5"/>
                      <a:pt x="2" y="5"/>
                      <a:pt x="2" y="5"/>
                    </a:cubicBezTo>
                    <a:cubicBezTo>
                      <a:pt x="2" y="6"/>
                      <a:pt x="2" y="6"/>
                      <a:pt x="2" y="6"/>
                    </a:cubicBezTo>
                    <a:cubicBezTo>
                      <a:pt x="2" y="6"/>
                      <a:pt x="2" y="6"/>
                      <a:pt x="2" y="6"/>
                    </a:cubicBezTo>
                    <a:cubicBezTo>
                      <a:pt x="2" y="6"/>
                      <a:pt x="2" y="6"/>
                      <a:pt x="2" y="6"/>
                    </a:cubicBezTo>
                    <a:cubicBezTo>
                      <a:pt x="2" y="5"/>
                      <a:pt x="2" y="5"/>
                      <a:pt x="2" y="5"/>
                    </a:cubicBezTo>
                    <a:cubicBezTo>
                      <a:pt x="2" y="5"/>
                      <a:pt x="2" y="5"/>
                      <a:pt x="2" y="5"/>
                    </a:cubicBezTo>
                    <a:cubicBezTo>
                      <a:pt x="2" y="5"/>
                      <a:pt x="2" y="5"/>
                      <a:pt x="2" y="5"/>
                    </a:cubicBezTo>
                    <a:cubicBezTo>
                      <a:pt x="2" y="5"/>
                      <a:pt x="2" y="5"/>
                      <a:pt x="2" y="5"/>
                    </a:cubicBezTo>
                    <a:cubicBezTo>
                      <a:pt x="2" y="4"/>
                      <a:pt x="2" y="4"/>
                      <a:pt x="2" y="4"/>
                    </a:cubicBezTo>
                    <a:cubicBezTo>
                      <a:pt x="2" y="4"/>
                      <a:pt x="2" y="4"/>
                      <a:pt x="2" y="4"/>
                    </a:cubicBezTo>
                    <a:cubicBezTo>
                      <a:pt x="2" y="4"/>
                      <a:pt x="2" y="4"/>
                      <a:pt x="2" y="4"/>
                    </a:cubicBezTo>
                    <a:cubicBezTo>
                      <a:pt x="2" y="4"/>
                      <a:pt x="2" y="4"/>
                      <a:pt x="2" y="3"/>
                    </a:cubicBezTo>
                    <a:cubicBezTo>
                      <a:pt x="2" y="3"/>
                      <a:pt x="2" y="3"/>
                      <a:pt x="2" y="3"/>
                    </a:cubicBezTo>
                    <a:cubicBezTo>
                      <a:pt x="2" y="3"/>
                      <a:pt x="2" y="3"/>
                      <a:pt x="2" y="3"/>
                    </a:cubicBezTo>
                    <a:cubicBezTo>
                      <a:pt x="2" y="3"/>
                      <a:pt x="2" y="3"/>
                      <a:pt x="2" y="3"/>
                    </a:cubicBezTo>
                    <a:cubicBezTo>
                      <a:pt x="2" y="3"/>
                      <a:pt x="2" y="3"/>
                      <a:pt x="2" y="3"/>
                    </a:cubicBezTo>
                    <a:cubicBezTo>
                      <a:pt x="2" y="2"/>
                      <a:pt x="2" y="2"/>
                      <a:pt x="2" y="2"/>
                    </a:cubicBezTo>
                    <a:cubicBezTo>
                      <a:pt x="2" y="2"/>
                      <a:pt x="2" y="2"/>
                      <a:pt x="2" y="2"/>
                    </a:cubicBezTo>
                    <a:cubicBezTo>
                      <a:pt x="2" y="2"/>
                      <a:pt x="2" y="2"/>
                      <a:pt x="2" y="2"/>
                    </a:cubicBezTo>
                    <a:cubicBezTo>
                      <a:pt x="2" y="1"/>
                      <a:pt x="2" y="1"/>
                      <a:pt x="2" y="1"/>
                    </a:cubicBezTo>
                    <a:cubicBezTo>
                      <a:pt x="2" y="1"/>
                      <a:pt x="2" y="1"/>
                      <a:pt x="2" y="1"/>
                    </a:cubicBezTo>
                    <a:cubicBezTo>
                      <a:pt x="2" y="1"/>
                      <a:pt x="2" y="1"/>
                      <a:pt x="2" y="1"/>
                    </a:cubicBezTo>
                    <a:cubicBezTo>
                      <a:pt x="2" y="1"/>
                      <a:pt x="2" y="1"/>
                      <a:pt x="2" y="1"/>
                    </a:cubicBezTo>
                    <a:cubicBezTo>
                      <a:pt x="2" y="1"/>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1"/>
                      <a:pt x="1" y="1"/>
                    </a:cubicBezTo>
                    <a:cubicBezTo>
                      <a:pt x="1" y="1"/>
                      <a:pt x="1" y="1"/>
                      <a:pt x="1" y="1"/>
                    </a:cubicBezTo>
                    <a:cubicBezTo>
                      <a:pt x="1" y="1"/>
                      <a:pt x="1" y="1"/>
                      <a:pt x="1" y="1"/>
                    </a:cubicBezTo>
                    <a:cubicBezTo>
                      <a:pt x="1" y="1"/>
                      <a:pt x="1" y="1"/>
                      <a:pt x="1" y="2"/>
                    </a:cubicBezTo>
                    <a:cubicBezTo>
                      <a:pt x="1" y="2"/>
                      <a:pt x="1" y="2"/>
                      <a:pt x="1" y="2"/>
                    </a:cubicBezTo>
                    <a:cubicBezTo>
                      <a:pt x="1" y="2"/>
                      <a:pt x="1" y="2"/>
                      <a:pt x="1" y="2"/>
                    </a:cubicBezTo>
                    <a:cubicBezTo>
                      <a:pt x="1" y="2"/>
                      <a:pt x="1" y="2"/>
                      <a:pt x="1" y="2"/>
                    </a:cubicBezTo>
                    <a:cubicBezTo>
                      <a:pt x="0" y="3"/>
                      <a:pt x="0" y="3"/>
                      <a:pt x="0" y="3"/>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22" name="Freeform 302"/>
              <p:cNvSpPr/>
              <p:nvPr/>
            </p:nvSpPr>
            <p:spPr bwMode="auto">
              <a:xfrm>
                <a:off x="4941095" y="2563416"/>
                <a:ext cx="8335" cy="8335"/>
              </a:xfrm>
              <a:custGeom>
                <a:cxnLst>
                  <a:cxn ang="0">
                    <a:pos x="2" y="3"/>
                  </a:cxn>
                  <a:cxn ang="0">
                    <a:pos x="2" y="3"/>
                  </a:cxn>
                  <a:cxn ang="0">
                    <a:pos x="2" y="3"/>
                  </a:cxn>
                  <a:cxn ang="0">
                    <a:pos x="2" y="3"/>
                  </a:cxn>
                  <a:cxn ang="0">
                    <a:pos x="2" y="2"/>
                  </a:cxn>
                  <a:cxn ang="0">
                    <a:pos x="2" y="2"/>
                  </a:cxn>
                  <a:cxn ang="0">
                    <a:pos x="2" y="2"/>
                  </a:cxn>
                  <a:cxn ang="0">
                    <a:pos x="2" y="2"/>
                  </a:cxn>
                  <a:cxn ang="0">
                    <a:pos x="2" y="2"/>
                  </a:cxn>
                  <a:cxn ang="0">
                    <a:pos x="2" y="2"/>
                  </a:cxn>
                  <a:cxn ang="0">
                    <a:pos x="2" y="2"/>
                  </a:cxn>
                  <a:cxn ang="0">
                    <a:pos x="2" y="1"/>
                  </a:cxn>
                  <a:cxn ang="0">
                    <a:pos x="2" y="1"/>
                  </a:cxn>
                  <a:cxn ang="0">
                    <a:pos x="3" y="1"/>
                  </a:cxn>
                  <a:cxn ang="0">
                    <a:pos x="2" y="1"/>
                  </a:cxn>
                  <a:cxn ang="0">
                    <a:pos x="2" y="1"/>
                  </a:cxn>
                  <a:cxn ang="0">
                    <a:pos x="2" y="0"/>
                  </a:cxn>
                  <a:cxn ang="0">
                    <a:pos x="2" y="0"/>
                  </a:cxn>
                  <a:cxn ang="0">
                    <a:pos x="2" y="0"/>
                  </a:cxn>
                  <a:cxn ang="0">
                    <a:pos x="2" y="0"/>
                  </a:cxn>
                  <a:cxn ang="0">
                    <a:pos x="2" y="1"/>
                  </a:cxn>
                  <a:cxn ang="0">
                    <a:pos x="2" y="1"/>
                  </a:cxn>
                  <a:cxn ang="0">
                    <a:pos x="1" y="0"/>
                  </a:cxn>
                  <a:cxn ang="0">
                    <a:pos x="1" y="0"/>
                  </a:cxn>
                  <a:cxn ang="0">
                    <a:pos x="1" y="0"/>
                  </a:cxn>
                  <a:cxn ang="0">
                    <a:pos x="0" y="1"/>
                  </a:cxn>
                  <a:cxn ang="0">
                    <a:pos x="0" y="1"/>
                  </a:cxn>
                  <a:cxn ang="0">
                    <a:pos x="0" y="1"/>
                  </a:cxn>
                  <a:cxn ang="0">
                    <a:pos x="0" y="1"/>
                  </a:cxn>
                  <a:cxn ang="0">
                    <a:pos x="0" y="2"/>
                  </a:cxn>
                  <a:cxn ang="0">
                    <a:pos x="0" y="2"/>
                  </a:cxn>
                  <a:cxn ang="0">
                    <a:pos x="0" y="2"/>
                  </a:cxn>
                  <a:cxn ang="0">
                    <a:pos x="0" y="2"/>
                  </a:cxn>
                  <a:cxn ang="0">
                    <a:pos x="0" y="3"/>
                  </a:cxn>
                  <a:cxn ang="0">
                    <a:pos x="0" y="3"/>
                  </a:cxn>
                  <a:cxn ang="0">
                    <a:pos x="0" y="3"/>
                  </a:cxn>
                  <a:cxn ang="0">
                    <a:pos x="0" y="3"/>
                  </a:cxn>
                  <a:cxn ang="0">
                    <a:pos x="0" y="3"/>
                  </a:cxn>
                  <a:cxn ang="0">
                    <a:pos x="1" y="3"/>
                  </a:cxn>
                  <a:cxn ang="0">
                    <a:pos x="1" y="3"/>
                  </a:cxn>
                  <a:cxn ang="0">
                    <a:pos x="1" y="3"/>
                  </a:cxn>
                  <a:cxn ang="0">
                    <a:pos x="1" y="3"/>
                  </a:cxn>
                  <a:cxn ang="0">
                    <a:pos x="1" y="3"/>
                  </a:cxn>
                  <a:cxn ang="0">
                    <a:pos x="1" y="3"/>
                  </a:cxn>
                  <a:cxn ang="0">
                    <a:pos x="1" y="3"/>
                  </a:cxn>
                  <a:cxn ang="0">
                    <a:pos x="1" y="3"/>
                  </a:cxn>
                  <a:cxn ang="0">
                    <a:pos x="1" y="3"/>
                  </a:cxn>
                  <a:cxn ang="0">
                    <a:pos x="1" y="3"/>
                  </a:cxn>
                  <a:cxn ang="0">
                    <a:pos x="2" y="3"/>
                  </a:cxn>
                </a:cxnLst>
                <a:rect b="b" l="0" r="r" t="0"/>
                <a:pathLst>
                  <a:path h="3" w="3">
                    <a:moveTo>
                      <a:pt x="2" y="3"/>
                    </a:move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1"/>
                      <a:pt x="2" y="1"/>
                    </a:cubicBezTo>
                    <a:cubicBezTo>
                      <a:pt x="2" y="1"/>
                      <a:pt x="2" y="1"/>
                      <a:pt x="2" y="1"/>
                    </a:cubicBezTo>
                    <a:cubicBezTo>
                      <a:pt x="2" y="1"/>
                      <a:pt x="2" y="1"/>
                      <a:pt x="2" y="1"/>
                    </a:cubicBezTo>
                    <a:cubicBezTo>
                      <a:pt x="2" y="1"/>
                      <a:pt x="2" y="1"/>
                      <a:pt x="2" y="1"/>
                    </a:cubicBezTo>
                    <a:cubicBezTo>
                      <a:pt x="2" y="1"/>
                      <a:pt x="3" y="1"/>
                      <a:pt x="3" y="1"/>
                    </a:cubicBezTo>
                    <a:cubicBezTo>
                      <a:pt x="3" y="1"/>
                      <a:pt x="3" y="1"/>
                      <a:pt x="3" y="1"/>
                    </a:cubicBezTo>
                    <a:cubicBezTo>
                      <a:pt x="2" y="1"/>
                      <a:pt x="2" y="1"/>
                      <a:pt x="2" y="1"/>
                    </a:cubicBezTo>
                    <a:cubicBezTo>
                      <a:pt x="2" y="1"/>
                      <a:pt x="2" y="1"/>
                      <a:pt x="2" y="1"/>
                    </a:cubicBezTo>
                    <a:cubicBezTo>
                      <a:pt x="2" y="1"/>
                      <a:pt x="2" y="1"/>
                      <a:pt x="2" y="1"/>
                    </a:cubicBezTo>
                    <a:cubicBezTo>
                      <a:pt x="2" y="1"/>
                      <a:pt x="2" y="1"/>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1"/>
                      <a:pt x="2" y="1"/>
                    </a:cubicBezTo>
                    <a:cubicBezTo>
                      <a:pt x="2" y="1"/>
                      <a:pt x="2" y="1"/>
                      <a:pt x="2" y="1"/>
                    </a:cubicBezTo>
                    <a:cubicBezTo>
                      <a:pt x="2" y="1"/>
                      <a:pt x="2" y="1"/>
                      <a:pt x="2" y="1"/>
                    </a:cubicBezTo>
                    <a:cubicBezTo>
                      <a:pt x="2" y="1"/>
                      <a:pt x="1" y="1"/>
                      <a:pt x="1" y="1"/>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0" y="3"/>
                      <a:pt x="0"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2" y="3"/>
                      <a:pt x="2" y="3"/>
                    </a:cubicBezTo>
                    <a:cubicBezTo>
                      <a:pt x="2" y="3"/>
                      <a:pt x="2" y="3"/>
                      <a:pt x="2" y="3"/>
                    </a:cubicBezTo>
                    <a:cubicBezTo>
                      <a:pt x="2" y="3"/>
                      <a:pt x="1" y="3"/>
                      <a:pt x="2" y="3"/>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23" name="Freeform 303"/>
              <p:cNvSpPr/>
              <p:nvPr/>
            </p:nvSpPr>
            <p:spPr bwMode="auto">
              <a:xfrm>
                <a:off x="4572001" y="2413398"/>
                <a:ext cx="2381" cy="3572"/>
              </a:xfrm>
              <a:custGeom>
                <a:cxnLst>
                  <a:cxn ang="0">
                    <a:pos x="0" y="0"/>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1" y="1"/>
                  </a:cxn>
                  <a:cxn ang="0">
                    <a:pos x="1" y="1"/>
                  </a:cxn>
                  <a:cxn ang="0">
                    <a:pos x="0" y="0"/>
                  </a:cxn>
                  <a:cxn ang="0">
                    <a:pos x="0" y="0"/>
                  </a:cxn>
                  <a:cxn ang="0">
                    <a:pos x="0" y="0"/>
                  </a:cxn>
                  <a:cxn ang="0">
                    <a:pos x="0" y="0"/>
                  </a:cxn>
                  <a:cxn ang="0">
                    <a:pos x="0" y="0"/>
                  </a:cxn>
                  <a:cxn ang="0">
                    <a:pos x="0" y="0"/>
                  </a:cxn>
                </a:cxnLst>
                <a:rect b="b" l="0" r="r" t="0"/>
                <a:pathLst>
                  <a:path h="1" w="1">
                    <a:moveTo>
                      <a:pt x="0" y="0"/>
                    </a:moveTo>
                    <a:cubicBezTo>
                      <a:pt x="0" y="0"/>
                      <a:pt x="0" y="0"/>
                      <a:pt x="0" y="0"/>
                    </a:cubicBezTo>
                    <a:cubicBezTo>
                      <a:pt x="0" y="0"/>
                      <a:pt x="0" y="0"/>
                      <a:pt x="0" y="0"/>
                    </a:cubicBezTo>
                    <a:cubicBezTo>
                      <a:pt x="0" y="0"/>
                      <a:pt x="0" y="0"/>
                      <a:pt x="0" y="0"/>
                    </a:cubicBezTo>
                    <a:cubicBezTo>
                      <a:pt x="0" y="0"/>
                      <a:pt x="0" y="0"/>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1" y="1"/>
                    </a:cubicBezTo>
                    <a:cubicBezTo>
                      <a:pt x="1" y="1"/>
                      <a:pt x="1" y="1"/>
                      <a:pt x="1" y="1"/>
                    </a:cubicBezTo>
                    <a:cubicBezTo>
                      <a:pt x="1" y="1"/>
                      <a:pt x="1"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24" name="Freeform 304"/>
              <p:cNvSpPr/>
              <p:nvPr/>
            </p:nvSpPr>
            <p:spPr bwMode="auto">
              <a:xfrm>
                <a:off x="4555332" y="2405064"/>
                <a:ext cx="16669" cy="17860"/>
              </a:xfrm>
              <a:custGeom>
                <a:cxnLst>
                  <a:cxn ang="0">
                    <a:pos x="0" y="6"/>
                  </a:cxn>
                  <a:cxn ang="0">
                    <a:pos x="1" y="6"/>
                  </a:cxn>
                  <a:cxn ang="0">
                    <a:pos x="2" y="6"/>
                  </a:cxn>
                  <a:cxn ang="0">
                    <a:pos x="2" y="6"/>
                  </a:cxn>
                  <a:cxn ang="0">
                    <a:pos x="3" y="5"/>
                  </a:cxn>
                  <a:cxn ang="0">
                    <a:pos x="4" y="5"/>
                  </a:cxn>
                  <a:cxn ang="0">
                    <a:pos x="4" y="5"/>
                  </a:cxn>
                  <a:cxn ang="0">
                    <a:pos x="5" y="4"/>
                  </a:cxn>
                  <a:cxn ang="0">
                    <a:pos x="5" y="3"/>
                  </a:cxn>
                  <a:cxn ang="0">
                    <a:pos x="5" y="2"/>
                  </a:cxn>
                  <a:cxn ang="0">
                    <a:pos x="5" y="2"/>
                  </a:cxn>
                  <a:cxn ang="0">
                    <a:pos x="5" y="2"/>
                  </a:cxn>
                  <a:cxn ang="0">
                    <a:pos x="6" y="1"/>
                  </a:cxn>
                  <a:cxn ang="0">
                    <a:pos x="6" y="1"/>
                  </a:cxn>
                  <a:cxn ang="0">
                    <a:pos x="6" y="1"/>
                  </a:cxn>
                  <a:cxn ang="0">
                    <a:pos x="6" y="0"/>
                  </a:cxn>
                  <a:cxn ang="0">
                    <a:pos x="5" y="0"/>
                  </a:cxn>
                  <a:cxn ang="0">
                    <a:pos x="5" y="0"/>
                  </a:cxn>
                  <a:cxn ang="0">
                    <a:pos x="4" y="0"/>
                  </a:cxn>
                  <a:cxn ang="0">
                    <a:pos x="4" y="0"/>
                  </a:cxn>
                  <a:cxn ang="0">
                    <a:pos x="4" y="0"/>
                  </a:cxn>
                  <a:cxn ang="0">
                    <a:pos x="4" y="0"/>
                  </a:cxn>
                  <a:cxn ang="0">
                    <a:pos x="4" y="0"/>
                  </a:cxn>
                  <a:cxn ang="0">
                    <a:pos x="3" y="0"/>
                  </a:cxn>
                  <a:cxn ang="0">
                    <a:pos x="2" y="1"/>
                  </a:cxn>
                  <a:cxn ang="0">
                    <a:pos x="3" y="1"/>
                  </a:cxn>
                  <a:cxn ang="0">
                    <a:pos x="3" y="1"/>
                  </a:cxn>
                  <a:cxn ang="0">
                    <a:pos x="2" y="1"/>
                  </a:cxn>
                  <a:cxn ang="0">
                    <a:pos x="2" y="2"/>
                  </a:cxn>
                  <a:cxn ang="0">
                    <a:pos x="2" y="1"/>
                  </a:cxn>
                  <a:cxn ang="0">
                    <a:pos x="2" y="1"/>
                  </a:cxn>
                  <a:cxn ang="0">
                    <a:pos x="1" y="1"/>
                  </a:cxn>
                  <a:cxn ang="0">
                    <a:pos x="1" y="2"/>
                  </a:cxn>
                  <a:cxn ang="0">
                    <a:pos x="1" y="2"/>
                  </a:cxn>
                  <a:cxn ang="0">
                    <a:pos x="1" y="2"/>
                  </a:cxn>
                  <a:cxn ang="0">
                    <a:pos x="1" y="3"/>
                  </a:cxn>
                  <a:cxn ang="0">
                    <a:pos x="0" y="3"/>
                  </a:cxn>
                  <a:cxn ang="0">
                    <a:pos x="1" y="3"/>
                  </a:cxn>
                  <a:cxn ang="0">
                    <a:pos x="1" y="3"/>
                  </a:cxn>
                  <a:cxn ang="0">
                    <a:pos x="2" y="3"/>
                  </a:cxn>
                  <a:cxn ang="0">
                    <a:pos x="1" y="4"/>
                  </a:cxn>
                  <a:cxn ang="0">
                    <a:pos x="1" y="4"/>
                  </a:cxn>
                  <a:cxn ang="0">
                    <a:pos x="1" y="4"/>
                  </a:cxn>
                  <a:cxn ang="0">
                    <a:pos x="1" y="4"/>
                  </a:cxn>
                  <a:cxn ang="0">
                    <a:pos x="0" y="5"/>
                  </a:cxn>
                  <a:cxn ang="0">
                    <a:pos x="0" y="5"/>
                  </a:cxn>
                  <a:cxn ang="0">
                    <a:pos x="0" y="5"/>
                  </a:cxn>
                  <a:cxn ang="0">
                    <a:pos x="0" y="5"/>
                  </a:cxn>
                  <a:cxn ang="0">
                    <a:pos x="0" y="6"/>
                  </a:cxn>
                  <a:cxn ang="0">
                    <a:pos x="0" y="6"/>
                  </a:cxn>
                  <a:cxn ang="0">
                    <a:pos x="0" y="6"/>
                  </a:cxn>
                  <a:cxn ang="0">
                    <a:pos x="0" y="6"/>
                  </a:cxn>
                  <a:cxn ang="0">
                    <a:pos x="0" y="6"/>
                  </a:cxn>
                </a:cxnLst>
                <a:rect b="b" l="0" r="r" t="0"/>
                <a:pathLst>
                  <a:path h="6" w="6">
                    <a:moveTo>
                      <a:pt x="0" y="6"/>
                    </a:moveTo>
                    <a:cubicBezTo>
                      <a:pt x="0" y="6"/>
                      <a:pt x="0" y="6"/>
                      <a:pt x="0" y="6"/>
                    </a:cubicBezTo>
                    <a:cubicBezTo>
                      <a:pt x="0" y="6"/>
                      <a:pt x="0" y="6"/>
                      <a:pt x="0" y="6"/>
                    </a:cubicBezTo>
                    <a:cubicBezTo>
                      <a:pt x="0" y="6"/>
                      <a:pt x="0" y="6"/>
                      <a:pt x="0" y="6"/>
                    </a:cubicBezTo>
                    <a:cubicBezTo>
                      <a:pt x="0" y="6"/>
                      <a:pt x="0" y="6"/>
                      <a:pt x="0" y="6"/>
                    </a:cubicBezTo>
                    <a:cubicBezTo>
                      <a:pt x="0" y="6"/>
                      <a:pt x="1" y="6"/>
                      <a:pt x="1" y="6"/>
                    </a:cubicBezTo>
                    <a:cubicBezTo>
                      <a:pt x="1" y="6"/>
                      <a:pt x="1" y="6"/>
                      <a:pt x="1" y="6"/>
                    </a:cubicBezTo>
                    <a:cubicBezTo>
                      <a:pt x="1" y="6"/>
                      <a:pt x="1" y="6"/>
                      <a:pt x="1" y="6"/>
                    </a:cubicBezTo>
                    <a:cubicBezTo>
                      <a:pt x="1" y="6"/>
                      <a:pt x="2" y="6"/>
                      <a:pt x="2" y="6"/>
                    </a:cubicBezTo>
                    <a:cubicBezTo>
                      <a:pt x="2" y="6"/>
                      <a:pt x="2" y="6"/>
                      <a:pt x="2" y="6"/>
                    </a:cubicBezTo>
                    <a:cubicBezTo>
                      <a:pt x="2" y="6"/>
                      <a:pt x="2" y="6"/>
                      <a:pt x="2" y="6"/>
                    </a:cubicBezTo>
                    <a:cubicBezTo>
                      <a:pt x="2" y="6"/>
                      <a:pt x="2" y="6"/>
                      <a:pt x="2" y="6"/>
                    </a:cubicBezTo>
                    <a:cubicBezTo>
                      <a:pt x="3" y="6"/>
                      <a:pt x="3" y="6"/>
                      <a:pt x="3" y="5"/>
                    </a:cubicBezTo>
                    <a:cubicBezTo>
                      <a:pt x="3" y="5"/>
                      <a:pt x="3" y="5"/>
                      <a:pt x="3" y="5"/>
                    </a:cubicBezTo>
                    <a:cubicBezTo>
                      <a:pt x="3" y="5"/>
                      <a:pt x="3" y="5"/>
                      <a:pt x="3" y="5"/>
                    </a:cubicBezTo>
                    <a:cubicBezTo>
                      <a:pt x="3" y="5"/>
                      <a:pt x="3" y="5"/>
                      <a:pt x="3"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4"/>
                      <a:pt x="4" y="4"/>
                      <a:pt x="4" y="4"/>
                    </a:cubicBezTo>
                    <a:cubicBezTo>
                      <a:pt x="4" y="4"/>
                      <a:pt x="5" y="4"/>
                      <a:pt x="5" y="4"/>
                    </a:cubicBezTo>
                    <a:cubicBezTo>
                      <a:pt x="5" y="4"/>
                      <a:pt x="5" y="3"/>
                      <a:pt x="5" y="3"/>
                    </a:cubicBezTo>
                    <a:cubicBezTo>
                      <a:pt x="5" y="3"/>
                      <a:pt x="5" y="3"/>
                      <a:pt x="5" y="3"/>
                    </a:cubicBezTo>
                    <a:cubicBezTo>
                      <a:pt x="5" y="3"/>
                      <a:pt x="5" y="3"/>
                      <a:pt x="5" y="3"/>
                    </a:cubicBezTo>
                    <a:cubicBezTo>
                      <a:pt x="5" y="3"/>
                      <a:pt x="5" y="2"/>
                      <a:pt x="5" y="2"/>
                    </a:cubicBezTo>
                    <a:cubicBezTo>
                      <a:pt x="5" y="2"/>
                      <a:pt x="5" y="2"/>
                      <a:pt x="5" y="2"/>
                    </a:cubicBezTo>
                    <a:cubicBezTo>
                      <a:pt x="5" y="2"/>
                      <a:pt x="5" y="2"/>
                      <a:pt x="5" y="2"/>
                    </a:cubicBezTo>
                    <a:cubicBezTo>
                      <a:pt x="5" y="2"/>
                      <a:pt x="5" y="2"/>
                      <a:pt x="5" y="2"/>
                    </a:cubicBezTo>
                    <a:cubicBezTo>
                      <a:pt x="5" y="2"/>
                      <a:pt x="5" y="2"/>
                      <a:pt x="5" y="2"/>
                    </a:cubicBezTo>
                    <a:cubicBezTo>
                      <a:pt x="5" y="2"/>
                      <a:pt x="5" y="2"/>
                      <a:pt x="5" y="2"/>
                    </a:cubicBezTo>
                    <a:cubicBezTo>
                      <a:pt x="5" y="2"/>
                      <a:pt x="5" y="2"/>
                      <a:pt x="5" y="2"/>
                    </a:cubicBezTo>
                    <a:cubicBezTo>
                      <a:pt x="5" y="2"/>
                      <a:pt x="5" y="2"/>
                      <a:pt x="5" y="2"/>
                    </a:cubicBezTo>
                    <a:cubicBezTo>
                      <a:pt x="5" y="2"/>
                      <a:pt x="5" y="2"/>
                      <a:pt x="5" y="2"/>
                    </a:cubicBezTo>
                    <a:cubicBezTo>
                      <a:pt x="5" y="2"/>
                      <a:pt x="6" y="2"/>
                      <a:pt x="6" y="2"/>
                    </a:cubicBezTo>
                    <a:cubicBezTo>
                      <a:pt x="6" y="1"/>
                      <a:pt x="6" y="1"/>
                      <a:pt x="6" y="1"/>
                    </a:cubicBezTo>
                    <a:cubicBezTo>
                      <a:pt x="6" y="1"/>
                      <a:pt x="6" y="1"/>
                      <a:pt x="6" y="1"/>
                    </a:cubicBezTo>
                    <a:cubicBezTo>
                      <a:pt x="6" y="1"/>
                      <a:pt x="6" y="2"/>
                      <a:pt x="6" y="2"/>
                    </a:cubicBezTo>
                    <a:cubicBezTo>
                      <a:pt x="6" y="2"/>
                      <a:pt x="6" y="1"/>
                      <a:pt x="6" y="1"/>
                    </a:cubicBezTo>
                    <a:cubicBezTo>
                      <a:pt x="6" y="1"/>
                      <a:pt x="6" y="1"/>
                      <a:pt x="6" y="1"/>
                    </a:cubicBezTo>
                    <a:cubicBezTo>
                      <a:pt x="6" y="1"/>
                      <a:pt x="6" y="1"/>
                      <a:pt x="6" y="1"/>
                    </a:cubicBezTo>
                    <a:cubicBezTo>
                      <a:pt x="6" y="1"/>
                      <a:pt x="6" y="1"/>
                      <a:pt x="6" y="1"/>
                    </a:cubicBezTo>
                    <a:cubicBezTo>
                      <a:pt x="6" y="1"/>
                      <a:pt x="6" y="1"/>
                      <a:pt x="6" y="1"/>
                    </a:cubicBezTo>
                    <a:cubicBezTo>
                      <a:pt x="6" y="1"/>
                      <a:pt x="6" y="1"/>
                      <a:pt x="6" y="1"/>
                    </a:cubicBezTo>
                    <a:cubicBezTo>
                      <a:pt x="6" y="1"/>
                      <a:pt x="6" y="1"/>
                      <a:pt x="6" y="1"/>
                    </a:cubicBezTo>
                    <a:cubicBezTo>
                      <a:pt x="6" y="1"/>
                      <a:pt x="6" y="0"/>
                      <a:pt x="6" y="0"/>
                    </a:cubicBezTo>
                    <a:cubicBezTo>
                      <a:pt x="6" y="0"/>
                      <a:pt x="5" y="0"/>
                      <a:pt x="5" y="0"/>
                    </a:cubicBezTo>
                    <a:cubicBezTo>
                      <a:pt x="5" y="0"/>
                      <a:pt x="5" y="0"/>
                      <a:pt x="5" y="0"/>
                    </a:cubicBezTo>
                    <a:cubicBezTo>
                      <a:pt x="5" y="0"/>
                      <a:pt x="5" y="0"/>
                      <a:pt x="5" y="0"/>
                    </a:cubicBezTo>
                    <a:cubicBezTo>
                      <a:pt x="5" y="0"/>
                      <a:pt x="5" y="0"/>
                      <a:pt x="5" y="0"/>
                    </a:cubicBezTo>
                    <a:cubicBezTo>
                      <a:pt x="5" y="0"/>
                      <a:pt x="5" y="0"/>
                      <a:pt x="5" y="0"/>
                    </a:cubicBezTo>
                    <a:cubicBezTo>
                      <a:pt x="5" y="0"/>
                      <a:pt x="5" y="0"/>
                      <a:pt x="5" y="0"/>
                    </a:cubicBezTo>
                    <a:cubicBezTo>
                      <a:pt x="5" y="0"/>
                      <a:pt x="5" y="0"/>
                      <a:pt x="5" y="0"/>
                    </a:cubicBezTo>
                    <a:cubicBezTo>
                      <a:pt x="5" y="0"/>
                      <a:pt x="5"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5" y="0"/>
                      <a:pt x="5" y="0"/>
                      <a:pt x="5" y="0"/>
                    </a:cubicBezTo>
                    <a:cubicBezTo>
                      <a:pt x="5" y="0"/>
                      <a:pt x="5"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3" y="0"/>
                      <a:pt x="3" y="0"/>
                      <a:pt x="3" y="0"/>
                    </a:cubicBezTo>
                    <a:cubicBezTo>
                      <a:pt x="3" y="0"/>
                      <a:pt x="3" y="0"/>
                      <a:pt x="3" y="0"/>
                    </a:cubicBezTo>
                    <a:cubicBezTo>
                      <a:pt x="3" y="1"/>
                      <a:pt x="3" y="1"/>
                      <a:pt x="3" y="1"/>
                    </a:cubicBezTo>
                    <a:cubicBezTo>
                      <a:pt x="3" y="1"/>
                      <a:pt x="2" y="1"/>
                      <a:pt x="2" y="1"/>
                    </a:cubicBezTo>
                    <a:cubicBezTo>
                      <a:pt x="2" y="1"/>
                      <a:pt x="2"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2" y="1"/>
                      <a:pt x="2" y="1"/>
                    </a:cubicBezTo>
                    <a:cubicBezTo>
                      <a:pt x="2" y="1"/>
                      <a:pt x="2" y="1"/>
                      <a:pt x="2" y="1"/>
                    </a:cubicBezTo>
                    <a:cubicBezTo>
                      <a:pt x="2" y="1"/>
                      <a:pt x="2" y="1"/>
                      <a:pt x="2" y="1"/>
                    </a:cubicBezTo>
                    <a:cubicBezTo>
                      <a:pt x="2" y="1"/>
                      <a:pt x="2" y="1"/>
                      <a:pt x="2" y="1"/>
                    </a:cubicBezTo>
                    <a:cubicBezTo>
                      <a:pt x="2" y="1"/>
                      <a:pt x="2" y="1"/>
                      <a:pt x="2" y="2"/>
                    </a:cubicBezTo>
                    <a:cubicBezTo>
                      <a:pt x="2" y="2"/>
                      <a:pt x="2" y="2"/>
                      <a:pt x="2" y="2"/>
                    </a:cubicBezTo>
                    <a:cubicBezTo>
                      <a:pt x="2" y="2"/>
                      <a:pt x="2" y="2"/>
                      <a:pt x="2" y="1"/>
                    </a:cubicBezTo>
                    <a:cubicBezTo>
                      <a:pt x="2" y="1"/>
                      <a:pt x="2" y="1"/>
                      <a:pt x="2" y="1"/>
                    </a:cubicBezTo>
                    <a:cubicBezTo>
                      <a:pt x="2" y="1"/>
                      <a:pt x="2" y="1"/>
                      <a:pt x="2" y="1"/>
                    </a:cubicBezTo>
                    <a:cubicBezTo>
                      <a:pt x="2" y="1"/>
                      <a:pt x="2" y="1"/>
                      <a:pt x="2" y="1"/>
                    </a:cubicBezTo>
                    <a:cubicBezTo>
                      <a:pt x="2" y="1"/>
                      <a:pt x="2" y="1"/>
                      <a:pt x="2" y="1"/>
                    </a:cubicBezTo>
                    <a:cubicBezTo>
                      <a:pt x="2" y="1"/>
                      <a:pt x="1" y="1"/>
                      <a:pt x="1" y="1"/>
                    </a:cubicBezTo>
                    <a:cubicBezTo>
                      <a:pt x="1" y="1"/>
                      <a:pt x="1" y="1"/>
                      <a:pt x="1" y="1"/>
                    </a:cubicBezTo>
                    <a:cubicBezTo>
                      <a:pt x="1" y="1"/>
                      <a:pt x="1" y="1"/>
                      <a:pt x="1" y="1"/>
                    </a:cubicBezTo>
                    <a:cubicBezTo>
                      <a:pt x="1" y="1"/>
                      <a:pt x="1" y="1"/>
                      <a:pt x="1" y="1"/>
                    </a:cubicBezTo>
                    <a:cubicBezTo>
                      <a:pt x="1" y="1"/>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3"/>
                    </a:cubicBezTo>
                    <a:cubicBezTo>
                      <a:pt x="1" y="3"/>
                      <a:pt x="1" y="3"/>
                      <a:pt x="1" y="3"/>
                    </a:cubicBezTo>
                    <a:cubicBezTo>
                      <a:pt x="1" y="3"/>
                      <a:pt x="1" y="3"/>
                      <a:pt x="1" y="3"/>
                    </a:cubicBezTo>
                    <a:cubicBezTo>
                      <a:pt x="1" y="3"/>
                      <a:pt x="1" y="3"/>
                      <a:pt x="0" y="3"/>
                    </a:cubicBezTo>
                    <a:cubicBezTo>
                      <a:pt x="0" y="3"/>
                      <a:pt x="0" y="3"/>
                      <a:pt x="0"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2" y="3"/>
                      <a:pt x="2" y="3"/>
                      <a:pt x="2" y="3"/>
                    </a:cubicBezTo>
                    <a:cubicBezTo>
                      <a:pt x="2" y="3"/>
                      <a:pt x="2" y="3"/>
                      <a:pt x="2" y="3"/>
                    </a:cubicBezTo>
                    <a:cubicBezTo>
                      <a:pt x="2" y="3"/>
                      <a:pt x="2" y="3"/>
                      <a:pt x="1" y="3"/>
                    </a:cubicBezTo>
                    <a:cubicBezTo>
                      <a:pt x="1" y="3"/>
                      <a:pt x="1" y="3"/>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0" y="4"/>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6"/>
                    </a:cubicBezTo>
                    <a:cubicBezTo>
                      <a:pt x="0" y="6"/>
                      <a:pt x="0" y="6"/>
                      <a:pt x="0" y="6"/>
                    </a:cubicBezTo>
                    <a:cubicBezTo>
                      <a:pt x="0" y="6"/>
                      <a:pt x="0" y="6"/>
                      <a:pt x="0" y="6"/>
                    </a:cubicBezTo>
                    <a:cubicBezTo>
                      <a:pt x="0" y="6"/>
                      <a:pt x="0" y="6"/>
                      <a:pt x="0" y="6"/>
                    </a:cubicBezTo>
                    <a:cubicBezTo>
                      <a:pt x="0" y="6"/>
                      <a:pt x="0" y="6"/>
                      <a:pt x="0" y="6"/>
                    </a:cubicBezTo>
                    <a:cubicBezTo>
                      <a:pt x="0" y="6"/>
                      <a:pt x="0" y="6"/>
                      <a:pt x="0" y="6"/>
                    </a:cubicBezTo>
                    <a:cubicBezTo>
                      <a:pt x="0" y="6"/>
                      <a:pt x="0" y="6"/>
                      <a:pt x="0" y="6"/>
                    </a:cubicBezTo>
                    <a:cubicBezTo>
                      <a:pt x="0" y="6"/>
                      <a:pt x="0" y="6"/>
                      <a:pt x="0" y="6"/>
                    </a:cubicBezTo>
                    <a:cubicBezTo>
                      <a:pt x="0" y="6"/>
                      <a:pt x="0" y="6"/>
                      <a:pt x="0" y="6"/>
                    </a:cubicBezTo>
                    <a:cubicBezTo>
                      <a:pt x="0" y="6"/>
                      <a:pt x="0" y="6"/>
                      <a:pt x="0" y="6"/>
                    </a:cubicBezTo>
                    <a:cubicBezTo>
                      <a:pt x="0" y="6"/>
                      <a:pt x="0" y="6"/>
                      <a:pt x="0" y="6"/>
                    </a:cubicBezTo>
                    <a:cubicBezTo>
                      <a:pt x="0" y="6"/>
                      <a:pt x="0" y="6"/>
                      <a:pt x="0" y="6"/>
                    </a:cubicBezTo>
                    <a:cubicBezTo>
                      <a:pt x="0" y="6"/>
                      <a:pt x="0" y="6"/>
                      <a:pt x="0" y="6"/>
                    </a:cubicBezTo>
                    <a:cubicBezTo>
                      <a:pt x="0" y="6"/>
                      <a:pt x="0" y="6"/>
                      <a:pt x="0" y="6"/>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25" name="Freeform 305"/>
              <p:cNvSpPr/>
              <p:nvPr/>
            </p:nvSpPr>
            <p:spPr bwMode="auto">
              <a:xfrm>
                <a:off x="4572001" y="2394348"/>
                <a:ext cx="2381" cy="2381"/>
              </a:xfrm>
              <a:custGeom>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0" y="0"/>
                  </a:cxn>
                  <a:cxn ang="0">
                    <a:pos x="0" y="0"/>
                  </a:cxn>
                  <a:cxn ang="0">
                    <a:pos x="0" y="0"/>
                  </a:cxn>
                  <a:cxn ang="0">
                    <a:pos x="0" y="0"/>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1" y="1"/>
                  </a:cxn>
                  <a:cxn ang="0">
                    <a:pos x="1" y="1"/>
                  </a:cxn>
                  <a:cxn ang="0">
                    <a:pos x="1" y="1"/>
                  </a:cxn>
                  <a:cxn ang="0">
                    <a:pos x="1" y="1"/>
                  </a:cxn>
                  <a:cxn ang="0">
                    <a:pos x="1" y="1"/>
                  </a:cxn>
                  <a:cxn ang="0">
                    <a:pos x="1"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0"/>
                  </a:cxn>
                </a:cxnLst>
                <a:rect b="b" l="0" r="r" t="0"/>
                <a:pathLst>
                  <a:path h="1" w="1">
                    <a:moveTo>
                      <a:pt x="1" y="0"/>
                    </a:move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0" y="1"/>
                      <a:pt x="0" y="1"/>
                      <a:pt x="0" y="1"/>
                    </a:cubicBezTo>
                    <a:cubicBezTo>
                      <a:pt x="0" y="1"/>
                      <a:pt x="0" y="1"/>
                      <a:pt x="0" y="1"/>
                    </a:cubicBezTo>
                    <a:cubicBezTo>
                      <a:pt x="0"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0"/>
                    </a:cubicBezTo>
                    <a:cubicBezTo>
                      <a:pt x="1" y="0"/>
                      <a:pt x="1" y="0"/>
                      <a:pt x="1"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26" name="Freeform 306"/>
              <p:cNvSpPr/>
              <p:nvPr/>
            </p:nvSpPr>
            <p:spPr bwMode="auto">
              <a:xfrm>
                <a:off x="4572001" y="2388394"/>
                <a:ext cx="2381" cy="5954"/>
              </a:xfrm>
              <a:custGeom>
                <a:cxnLst>
                  <a:cxn ang="0">
                    <a:pos x="1" y="1"/>
                  </a:cxn>
                  <a:cxn ang="0">
                    <a:pos x="1" y="1"/>
                  </a:cxn>
                  <a:cxn ang="0">
                    <a:pos x="1" y="1"/>
                  </a:cxn>
                  <a:cxn ang="0">
                    <a:pos x="1" y="0"/>
                  </a:cxn>
                  <a:cxn ang="0">
                    <a:pos x="1" y="0"/>
                  </a:cxn>
                  <a:cxn ang="0">
                    <a:pos x="1" y="0"/>
                  </a:cxn>
                  <a:cxn ang="0">
                    <a:pos x="1" y="1"/>
                  </a:cxn>
                  <a:cxn ang="0">
                    <a:pos x="1" y="1"/>
                  </a:cxn>
                  <a:cxn ang="0">
                    <a:pos x="1"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2"/>
                  </a:cxn>
                  <a:cxn ang="0">
                    <a:pos x="0" y="2"/>
                  </a:cxn>
                  <a:cxn ang="0">
                    <a:pos x="0" y="2"/>
                  </a:cxn>
                  <a:cxn ang="0">
                    <a:pos x="0" y="2"/>
                  </a:cxn>
                  <a:cxn ang="0">
                    <a:pos x="0" y="2"/>
                  </a:cxn>
                  <a:cxn ang="0">
                    <a:pos x="0" y="2"/>
                  </a:cxn>
                  <a:cxn ang="0">
                    <a:pos x="0" y="2"/>
                  </a:cxn>
                  <a:cxn ang="0">
                    <a:pos x="0" y="1"/>
                  </a:cxn>
                  <a:cxn ang="0">
                    <a:pos x="0" y="1"/>
                  </a:cxn>
                  <a:cxn ang="0">
                    <a:pos x="0" y="1"/>
                  </a:cxn>
                  <a:cxn ang="0">
                    <a:pos x="0" y="1"/>
                  </a:cxn>
                  <a:cxn ang="0">
                    <a:pos x="0" y="1"/>
                  </a:cxn>
                  <a:cxn ang="0">
                    <a:pos x="0"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b="b" l="0" r="r" t="0"/>
                <a:pathLst>
                  <a:path h="2" w="1">
                    <a:moveTo>
                      <a:pt x="1" y="1"/>
                    </a:moveTo>
                    <a:cubicBezTo>
                      <a:pt x="1" y="1"/>
                      <a:pt x="1" y="1"/>
                      <a:pt x="1" y="1"/>
                    </a:cubicBezTo>
                    <a:cubicBezTo>
                      <a:pt x="1" y="1"/>
                      <a:pt x="1" y="1"/>
                      <a:pt x="1" y="1"/>
                    </a:cubicBezTo>
                    <a:cubicBezTo>
                      <a:pt x="1" y="1"/>
                      <a:pt x="1" y="0"/>
                      <a:pt x="1" y="0"/>
                    </a:cubicBezTo>
                    <a:cubicBezTo>
                      <a:pt x="1" y="0"/>
                      <a:pt x="1" y="0"/>
                      <a:pt x="1" y="0"/>
                    </a:cubicBezTo>
                    <a:cubicBezTo>
                      <a:pt x="1" y="0"/>
                      <a:pt x="1" y="0"/>
                      <a:pt x="1" y="0"/>
                    </a:cubicBezTo>
                    <a:cubicBezTo>
                      <a:pt x="1" y="0"/>
                      <a:pt x="1" y="0"/>
                      <a:pt x="1" y="1"/>
                    </a:cubicBezTo>
                    <a:cubicBezTo>
                      <a:pt x="1" y="1"/>
                      <a:pt x="1" y="1"/>
                      <a:pt x="1" y="1"/>
                    </a:cubicBezTo>
                    <a:cubicBezTo>
                      <a:pt x="1" y="1"/>
                      <a:pt x="1" y="1"/>
                      <a:pt x="1" y="1"/>
                    </a:cubicBezTo>
                    <a:cubicBezTo>
                      <a:pt x="1" y="1"/>
                      <a:pt x="1"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27" name="Freeform 307"/>
              <p:cNvSpPr/>
              <p:nvPr/>
            </p:nvSpPr>
            <p:spPr bwMode="auto">
              <a:xfrm>
                <a:off x="4572001" y="2400301"/>
                <a:ext cx="1191" cy="1191"/>
              </a:xfrm>
              <a:custGeom>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b="b" l="0" r="r" t="0"/>
                <a:pathLst>
                  <a:path>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28" name="Freeform 308"/>
              <p:cNvSpPr/>
              <p:nvPr/>
            </p:nvSpPr>
            <p:spPr bwMode="auto">
              <a:xfrm>
                <a:off x="4569620" y="2402682"/>
                <a:ext cx="2381" cy="1191"/>
              </a:xfrm>
              <a:custGeom>
                <a:cxnLst>
                  <a:cxn ang="0">
                    <a:pos x="0"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0" y="0"/>
                  </a:cxn>
                  <a:cxn ang="0">
                    <a:pos x="0" y="0"/>
                  </a:cxn>
                </a:cxnLst>
                <a:rect b="b" l="0" r="r" t="0"/>
                <a:pathLst>
                  <a:path w="1">
                    <a:moveTo>
                      <a:pt x="0" y="0"/>
                    </a:moveTo>
                    <a:cubicBezTo>
                      <a:pt x="1" y="0"/>
                      <a:pt x="1" y="0"/>
                      <a:pt x="0" y="0"/>
                    </a:cubicBezTo>
                    <a:cubicBezTo>
                      <a:pt x="0" y="0"/>
                      <a:pt x="0" y="0"/>
                      <a:pt x="0" y="0"/>
                    </a:cubicBezTo>
                    <a:cubicBezTo>
                      <a:pt x="0" y="0"/>
                      <a:pt x="0" y="0"/>
                      <a:pt x="0"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0" y="0"/>
                      <a:pt x="0" y="0"/>
                    </a:cubicBezTo>
                    <a:cubicBezTo>
                      <a:pt x="0" y="0"/>
                      <a:pt x="0" y="0"/>
                      <a:pt x="0" y="0"/>
                    </a:cubicBezTo>
                    <a:cubicBezTo>
                      <a:pt x="0" y="0"/>
                      <a:pt x="0" y="0"/>
                      <a:pt x="0" y="0"/>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29" name="Freeform 309"/>
              <p:cNvSpPr/>
              <p:nvPr/>
            </p:nvSpPr>
            <p:spPr bwMode="auto">
              <a:xfrm>
                <a:off x="4569620" y="2394347"/>
                <a:ext cx="2381" cy="1191"/>
              </a:xfrm>
              <a:custGeom>
                <a:cxnLst>
                  <a:cxn ang="0">
                    <a:pos x="1" y="0"/>
                  </a:cxn>
                  <a:cxn ang="0">
                    <a:pos x="1" y="0"/>
                  </a:cxn>
                  <a:cxn ang="0">
                    <a:pos x="1"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Lst>
                <a:rect b="b" l="0" r="r" t="0"/>
                <a:pathLst>
                  <a:path w="1">
                    <a:moveTo>
                      <a:pt x="1" y="0"/>
                    </a:moveTo>
                    <a:cubicBezTo>
                      <a:pt x="1" y="0"/>
                      <a:pt x="1" y="0"/>
                      <a:pt x="1" y="0"/>
                    </a:cubicBezTo>
                    <a:cubicBezTo>
                      <a:pt x="1" y="0"/>
                      <a:pt x="1" y="0"/>
                      <a:pt x="1"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30" name="Freeform 310"/>
              <p:cNvSpPr/>
              <p:nvPr/>
            </p:nvSpPr>
            <p:spPr bwMode="auto">
              <a:xfrm>
                <a:off x="4572001" y="2411016"/>
                <a:ext cx="2381" cy="1191"/>
              </a:xfrm>
              <a:custGeom>
                <a:cxnLst>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1" y="0"/>
                  </a:cxn>
                </a:cxnLst>
                <a:rect b="b" l="0" r="r" t="0"/>
                <a:pathLst>
                  <a:path w="1">
                    <a:moveTo>
                      <a:pt x="1" y="0"/>
                    </a:move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0" y="0"/>
                      <a:pt x="0" y="0"/>
                    </a:cubicBezTo>
                    <a:cubicBezTo>
                      <a:pt x="0" y="0"/>
                      <a:pt x="0" y="0"/>
                      <a:pt x="0" y="0"/>
                    </a:cubicBezTo>
                    <a:cubicBezTo>
                      <a:pt x="0" y="0"/>
                      <a:pt x="0" y="0"/>
                      <a:pt x="0" y="0"/>
                    </a:cubicBezTo>
                    <a:cubicBezTo>
                      <a:pt x="0" y="0"/>
                      <a:pt x="0" y="0"/>
                      <a:pt x="1" y="0"/>
                    </a:cubicBezTo>
                    <a:cubicBezTo>
                      <a:pt x="1" y="0"/>
                      <a:pt x="1" y="0"/>
                      <a:pt x="1" y="0"/>
                    </a:cubicBezTo>
                    <a:cubicBezTo>
                      <a:pt x="1" y="0"/>
                      <a:pt x="1" y="0"/>
                      <a:pt x="1" y="0"/>
                    </a:cubicBezTo>
                    <a:cubicBezTo>
                      <a:pt x="1" y="0"/>
                      <a:pt x="1" y="0"/>
                      <a:pt x="1" y="0"/>
                    </a:cubicBezTo>
                    <a:cubicBezTo>
                      <a:pt x="1" y="0"/>
                      <a:pt x="1" y="0"/>
                      <a:pt x="1"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31" name="Freeform 311"/>
              <p:cNvSpPr/>
              <p:nvPr/>
            </p:nvSpPr>
            <p:spPr bwMode="auto">
              <a:xfrm>
                <a:off x="4541045" y="2346723"/>
                <a:ext cx="28575" cy="16669"/>
              </a:xfrm>
              <a:custGeom>
                <a:cxnLst>
                  <a:cxn ang="0">
                    <a:pos x="1" y="5"/>
                  </a:cxn>
                  <a:cxn ang="0">
                    <a:pos x="2" y="5"/>
                  </a:cxn>
                  <a:cxn ang="0">
                    <a:pos x="2" y="5"/>
                  </a:cxn>
                  <a:cxn ang="0">
                    <a:pos x="3" y="6"/>
                  </a:cxn>
                  <a:cxn ang="0">
                    <a:pos x="5" y="6"/>
                  </a:cxn>
                  <a:cxn ang="0">
                    <a:pos x="6" y="5"/>
                  </a:cxn>
                  <a:cxn ang="0">
                    <a:pos x="6" y="5"/>
                  </a:cxn>
                  <a:cxn ang="0">
                    <a:pos x="7" y="5"/>
                  </a:cxn>
                  <a:cxn ang="0">
                    <a:pos x="8" y="4"/>
                  </a:cxn>
                  <a:cxn ang="0">
                    <a:pos x="9" y="4"/>
                  </a:cxn>
                  <a:cxn ang="0">
                    <a:pos x="9" y="4"/>
                  </a:cxn>
                  <a:cxn ang="0">
                    <a:pos x="9" y="3"/>
                  </a:cxn>
                  <a:cxn ang="0">
                    <a:pos x="10" y="3"/>
                  </a:cxn>
                  <a:cxn ang="0">
                    <a:pos x="10" y="3"/>
                  </a:cxn>
                  <a:cxn ang="0">
                    <a:pos x="10" y="2"/>
                  </a:cxn>
                  <a:cxn ang="0">
                    <a:pos x="9" y="2"/>
                  </a:cxn>
                  <a:cxn ang="0">
                    <a:pos x="9" y="1"/>
                  </a:cxn>
                  <a:cxn ang="0">
                    <a:pos x="10" y="1"/>
                  </a:cxn>
                  <a:cxn ang="0">
                    <a:pos x="9" y="1"/>
                  </a:cxn>
                  <a:cxn ang="0">
                    <a:pos x="9" y="0"/>
                  </a:cxn>
                  <a:cxn ang="0">
                    <a:pos x="8" y="1"/>
                  </a:cxn>
                  <a:cxn ang="0">
                    <a:pos x="8" y="1"/>
                  </a:cxn>
                  <a:cxn ang="0">
                    <a:pos x="7" y="1"/>
                  </a:cxn>
                  <a:cxn ang="0">
                    <a:pos x="6" y="1"/>
                  </a:cxn>
                  <a:cxn ang="0">
                    <a:pos x="6" y="1"/>
                  </a:cxn>
                  <a:cxn ang="0">
                    <a:pos x="5" y="2"/>
                  </a:cxn>
                  <a:cxn ang="0">
                    <a:pos x="5" y="1"/>
                  </a:cxn>
                  <a:cxn ang="0">
                    <a:pos x="5" y="1"/>
                  </a:cxn>
                  <a:cxn ang="0">
                    <a:pos x="4" y="2"/>
                  </a:cxn>
                  <a:cxn ang="0">
                    <a:pos x="3" y="2"/>
                  </a:cxn>
                  <a:cxn ang="0">
                    <a:pos x="4" y="1"/>
                  </a:cxn>
                  <a:cxn ang="0">
                    <a:pos x="4" y="1"/>
                  </a:cxn>
                  <a:cxn ang="0">
                    <a:pos x="3" y="0"/>
                  </a:cxn>
                  <a:cxn ang="0">
                    <a:pos x="3" y="0"/>
                  </a:cxn>
                  <a:cxn ang="0">
                    <a:pos x="3" y="1"/>
                  </a:cxn>
                  <a:cxn ang="0">
                    <a:pos x="3" y="1"/>
                  </a:cxn>
                  <a:cxn ang="0">
                    <a:pos x="3" y="1"/>
                  </a:cxn>
                  <a:cxn ang="0">
                    <a:pos x="2" y="1"/>
                  </a:cxn>
                  <a:cxn ang="0">
                    <a:pos x="2" y="1"/>
                  </a:cxn>
                  <a:cxn ang="0">
                    <a:pos x="2" y="1"/>
                  </a:cxn>
                  <a:cxn ang="0">
                    <a:pos x="2" y="1"/>
                  </a:cxn>
                  <a:cxn ang="0">
                    <a:pos x="2" y="1"/>
                  </a:cxn>
                  <a:cxn ang="0">
                    <a:pos x="1" y="2"/>
                  </a:cxn>
                  <a:cxn ang="0">
                    <a:pos x="1" y="2"/>
                  </a:cxn>
                  <a:cxn ang="0">
                    <a:pos x="1" y="2"/>
                  </a:cxn>
                  <a:cxn ang="0">
                    <a:pos x="2" y="2"/>
                  </a:cxn>
                  <a:cxn ang="0">
                    <a:pos x="2" y="2"/>
                  </a:cxn>
                  <a:cxn ang="0">
                    <a:pos x="3" y="2"/>
                  </a:cxn>
                  <a:cxn ang="0">
                    <a:pos x="3" y="2"/>
                  </a:cxn>
                  <a:cxn ang="0">
                    <a:pos x="2" y="2"/>
                  </a:cxn>
                  <a:cxn ang="0">
                    <a:pos x="3" y="3"/>
                  </a:cxn>
                  <a:cxn ang="0">
                    <a:pos x="2" y="3"/>
                  </a:cxn>
                  <a:cxn ang="0">
                    <a:pos x="1" y="3"/>
                  </a:cxn>
                  <a:cxn ang="0">
                    <a:pos x="1" y="3"/>
                  </a:cxn>
                  <a:cxn ang="0">
                    <a:pos x="0" y="3"/>
                  </a:cxn>
                  <a:cxn ang="0">
                    <a:pos x="1" y="3"/>
                  </a:cxn>
                  <a:cxn ang="0">
                    <a:pos x="2" y="4"/>
                  </a:cxn>
                  <a:cxn ang="0">
                    <a:pos x="2" y="4"/>
                  </a:cxn>
                  <a:cxn ang="0">
                    <a:pos x="2" y="4"/>
                  </a:cxn>
                </a:cxnLst>
                <a:rect b="b" l="0" r="r" t="0"/>
                <a:pathLst>
                  <a:path h="6" w="10">
                    <a:moveTo>
                      <a:pt x="2" y="4"/>
                    </a:moveTo>
                    <a:cubicBezTo>
                      <a:pt x="2" y="4"/>
                      <a:pt x="2" y="4"/>
                      <a:pt x="2" y="4"/>
                    </a:cubicBezTo>
                    <a:cubicBezTo>
                      <a:pt x="2" y="4"/>
                      <a:pt x="1" y="4"/>
                      <a:pt x="1" y="5"/>
                    </a:cubicBezTo>
                    <a:cubicBezTo>
                      <a:pt x="1" y="5"/>
                      <a:pt x="1" y="5"/>
                      <a:pt x="1" y="5"/>
                    </a:cubicBezTo>
                    <a:cubicBezTo>
                      <a:pt x="1" y="5"/>
                      <a:pt x="1" y="5"/>
                      <a:pt x="1" y="5"/>
                    </a:cubicBezTo>
                    <a:cubicBezTo>
                      <a:pt x="1" y="5"/>
                      <a:pt x="1" y="5"/>
                      <a:pt x="1" y="5"/>
                    </a:cubicBezTo>
                    <a:cubicBezTo>
                      <a:pt x="1" y="5"/>
                      <a:pt x="1" y="5"/>
                      <a:pt x="1" y="5"/>
                    </a:cubicBezTo>
                    <a:cubicBezTo>
                      <a:pt x="1" y="5"/>
                      <a:pt x="1" y="5"/>
                      <a:pt x="1" y="5"/>
                    </a:cubicBezTo>
                    <a:cubicBezTo>
                      <a:pt x="2" y="5"/>
                      <a:pt x="2" y="5"/>
                      <a:pt x="2" y="5"/>
                    </a:cubicBezTo>
                    <a:cubicBezTo>
                      <a:pt x="2" y="5"/>
                      <a:pt x="2" y="5"/>
                      <a:pt x="2" y="5"/>
                    </a:cubicBezTo>
                    <a:cubicBezTo>
                      <a:pt x="2" y="5"/>
                      <a:pt x="2" y="5"/>
                      <a:pt x="2" y="5"/>
                    </a:cubicBezTo>
                    <a:cubicBezTo>
                      <a:pt x="2" y="5"/>
                      <a:pt x="2" y="5"/>
                      <a:pt x="2" y="5"/>
                    </a:cubicBezTo>
                    <a:cubicBezTo>
                      <a:pt x="2" y="5"/>
                      <a:pt x="2" y="5"/>
                      <a:pt x="2" y="5"/>
                    </a:cubicBezTo>
                    <a:cubicBezTo>
                      <a:pt x="2" y="5"/>
                      <a:pt x="2" y="5"/>
                      <a:pt x="2" y="5"/>
                    </a:cubicBezTo>
                    <a:cubicBezTo>
                      <a:pt x="2" y="5"/>
                      <a:pt x="2" y="5"/>
                      <a:pt x="2" y="5"/>
                    </a:cubicBezTo>
                    <a:cubicBezTo>
                      <a:pt x="2" y="5"/>
                      <a:pt x="2" y="5"/>
                      <a:pt x="2" y="5"/>
                    </a:cubicBezTo>
                    <a:cubicBezTo>
                      <a:pt x="2" y="5"/>
                      <a:pt x="3" y="5"/>
                      <a:pt x="3" y="5"/>
                    </a:cubicBezTo>
                    <a:cubicBezTo>
                      <a:pt x="3" y="6"/>
                      <a:pt x="3" y="6"/>
                      <a:pt x="3" y="6"/>
                    </a:cubicBezTo>
                    <a:cubicBezTo>
                      <a:pt x="3" y="6"/>
                      <a:pt x="3" y="6"/>
                      <a:pt x="3" y="6"/>
                    </a:cubicBezTo>
                    <a:cubicBezTo>
                      <a:pt x="3" y="6"/>
                      <a:pt x="3" y="6"/>
                      <a:pt x="3" y="6"/>
                    </a:cubicBezTo>
                    <a:cubicBezTo>
                      <a:pt x="4" y="6"/>
                      <a:pt x="4" y="6"/>
                      <a:pt x="4" y="6"/>
                    </a:cubicBezTo>
                    <a:cubicBezTo>
                      <a:pt x="4" y="6"/>
                      <a:pt x="4" y="6"/>
                      <a:pt x="4" y="6"/>
                    </a:cubicBezTo>
                    <a:cubicBezTo>
                      <a:pt x="4" y="6"/>
                      <a:pt x="4" y="6"/>
                      <a:pt x="4" y="6"/>
                    </a:cubicBezTo>
                    <a:cubicBezTo>
                      <a:pt x="4" y="6"/>
                      <a:pt x="4" y="6"/>
                      <a:pt x="5" y="6"/>
                    </a:cubicBezTo>
                    <a:cubicBezTo>
                      <a:pt x="5" y="6"/>
                      <a:pt x="5" y="6"/>
                      <a:pt x="5" y="6"/>
                    </a:cubicBezTo>
                    <a:cubicBezTo>
                      <a:pt x="5" y="5"/>
                      <a:pt x="5" y="5"/>
                      <a:pt x="5" y="5"/>
                    </a:cubicBezTo>
                    <a:cubicBezTo>
                      <a:pt x="5" y="5"/>
                      <a:pt x="5" y="5"/>
                      <a:pt x="6" y="5"/>
                    </a:cubicBezTo>
                    <a:cubicBezTo>
                      <a:pt x="6" y="5"/>
                      <a:pt x="6" y="5"/>
                      <a:pt x="6" y="5"/>
                    </a:cubicBezTo>
                    <a:cubicBezTo>
                      <a:pt x="6" y="5"/>
                      <a:pt x="6" y="5"/>
                      <a:pt x="6" y="5"/>
                    </a:cubicBezTo>
                    <a:cubicBezTo>
                      <a:pt x="6" y="5"/>
                      <a:pt x="6" y="5"/>
                      <a:pt x="6" y="5"/>
                    </a:cubicBezTo>
                    <a:cubicBezTo>
                      <a:pt x="6" y="5"/>
                      <a:pt x="6" y="5"/>
                      <a:pt x="6" y="5"/>
                    </a:cubicBezTo>
                    <a:cubicBezTo>
                      <a:pt x="6" y="5"/>
                      <a:pt x="6" y="5"/>
                      <a:pt x="6" y="5"/>
                    </a:cubicBezTo>
                    <a:cubicBezTo>
                      <a:pt x="6" y="5"/>
                      <a:pt x="6" y="5"/>
                      <a:pt x="6" y="5"/>
                    </a:cubicBezTo>
                    <a:cubicBezTo>
                      <a:pt x="6" y="5"/>
                      <a:pt x="6" y="5"/>
                      <a:pt x="6" y="5"/>
                    </a:cubicBezTo>
                    <a:cubicBezTo>
                      <a:pt x="6" y="5"/>
                      <a:pt x="6" y="5"/>
                      <a:pt x="6" y="5"/>
                    </a:cubicBezTo>
                    <a:cubicBezTo>
                      <a:pt x="6" y="5"/>
                      <a:pt x="6" y="5"/>
                      <a:pt x="6" y="5"/>
                    </a:cubicBezTo>
                    <a:cubicBezTo>
                      <a:pt x="6" y="5"/>
                      <a:pt x="6" y="5"/>
                      <a:pt x="6" y="5"/>
                    </a:cubicBezTo>
                    <a:cubicBezTo>
                      <a:pt x="6" y="5"/>
                      <a:pt x="7" y="5"/>
                      <a:pt x="7" y="5"/>
                    </a:cubicBezTo>
                    <a:cubicBezTo>
                      <a:pt x="7" y="5"/>
                      <a:pt x="7" y="5"/>
                      <a:pt x="7" y="5"/>
                    </a:cubicBezTo>
                    <a:cubicBezTo>
                      <a:pt x="7" y="5"/>
                      <a:pt x="7" y="5"/>
                      <a:pt x="7" y="5"/>
                    </a:cubicBezTo>
                    <a:cubicBezTo>
                      <a:pt x="8" y="5"/>
                      <a:pt x="8" y="5"/>
                      <a:pt x="8" y="5"/>
                    </a:cubicBezTo>
                    <a:cubicBezTo>
                      <a:pt x="8" y="5"/>
                      <a:pt x="8" y="5"/>
                      <a:pt x="8" y="5"/>
                    </a:cubicBezTo>
                    <a:cubicBezTo>
                      <a:pt x="8" y="5"/>
                      <a:pt x="8" y="5"/>
                      <a:pt x="8" y="4"/>
                    </a:cubicBezTo>
                    <a:cubicBezTo>
                      <a:pt x="8" y="4"/>
                      <a:pt x="8" y="4"/>
                      <a:pt x="8" y="4"/>
                    </a:cubicBezTo>
                    <a:cubicBezTo>
                      <a:pt x="8" y="4"/>
                      <a:pt x="8" y="4"/>
                      <a:pt x="8" y="4"/>
                    </a:cubicBezTo>
                    <a:cubicBezTo>
                      <a:pt x="9" y="4"/>
                      <a:pt x="9" y="4"/>
                      <a:pt x="9" y="4"/>
                    </a:cubicBezTo>
                    <a:cubicBezTo>
                      <a:pt x="9" y="4"/>
                      <a:pt x="9" y="4"/>
                      <a:pt x="9" y="4"/>
                    </a:cubicBezTo>
                    <a:cubicBezTo>
                      <a:pt x="9" y="4"/>
                      <a:pt x="9" y="4"/>
                      <a:pt x="9" y="4"/>
                    </a:cubicBezTo>
                    <a:cubicBezTo>
                      <a:pt x="9" y="4"/>
                      <a:pt x="9" y="4"/>
                      <a:pt x="9" y="4"/>
                    </a:cubicBezTo>
                    <a:cubicBezTo>
                      <a:pt x="9" y="4"/>
                      <a:pt x="9" y="4"/>
                      <a:pt x="9" y="4"/>
                    </a:cubicBezTo>
                    <a:cubicBezTo>
                      <a:pt x="9" y="4"/>
                      <a:pt x="9" y="4"/>
                      <a:pt x="9" y="4"/>
                    </a:cubicBezTo>
                    <a:cubicBezTo>
                      <a:pt x="9" y="4"/>
                      <a:pt x="9" y="4"/>
                      <a:pt x="9" y="4"/>
                    </a:cubicBezTo>
                    <a:cubicBezTo>
                      <a:pt x="9" y="4"/>
                      <a:pt x="9" y="4"/>
                      <a:pt x="9" y="4"/>
                    </a:cubicBezTo>
                    <a:cubicBezTo>
                      <a:pt x="9" y="4"/>
                      <a:pt x="9" y="4"/>
                      <a:pt x="9" y="4"/>
                    </a:cubicBezTo>
                    <a:cubicBezTo>
                      <a:pt x="9" y="4"/>
                      <a:pt x="9" y="4"/>
                      <a:pt x="9" y="4"/>
                    </a:cubicBezTo>
                    <a:cubicBezTo>
                      <a:pt x="9" y="4"/>
                      <a:pt x="9" y="4"/>
                      <a:pt x="9" y="4"/>
                    </a:cubicBezTo>
                    <a:cubicBezTo>
                      <a:pt x="9" y="4"/>
                      <a:pt x="9" y="4"/>
                      <a:pt x="9" y="4"/>
                    </a:cubicBezTo>
                    <a:cubicBezTo>
                      <a:pt x="9" y="4"/>
                      <a:pt x="9" y="4"/>
                      <a:pt x="9" y="4"/>
                    </a:cubicBezTo>
                    <a:cubicBezTo>
                      <a:pt x="9" y="4"/>
                      <a:pt x="9" y="4"/>
                      <a:pt x="9" y="4"/>
                    </a:cubicBezTo>
                    <a:cubicBezTo>
                      <a:pt x="9" y="3"/>
                      <a:pt x="9" y="3"/>
                      <a:pt x="9" y="3"/>
                    </a:cubicBezTo>
                    <a:cubicBezTo>
                      <a:pt x="9" y="3"/>
                      <a:pt x="9" y="3"/>
                      <a:pt x="9" y="3"/>
                    </a:cubicBezTo>
                    <a:cubicBezTo>
                      <a:pt x="9" y="3"/>
                      <a:pt x="9" y="3"/>
                      <a:pt x="9" y="3"/>
                    </a:cubicBezTo>
                    <a:cubicBezTo>
                      <a:pt x="9" y="3"/>
                      <a:pt x="9" y="3"/>
                      <a:pt x="9" y="3"/>
                    </a:cubicBezTo>
                    <a:cubicBezTo>
                      <a:pt x="10" y="3"/>
                      <a:pt x="10" y="3"/>
                      <a:pt x="10" y="3"/>
                    </a:cubicBezTo>
                    <a:cubicBezTo>
                      <a:pt x="10" y="3"/>
                      <a:pt x="10" y="3"/>
                      <a:pt x="10" y="3"/>
                    </a:cubicBezTo>
                    <a:cubicBezTo>
                      <a:pt x="10" y="3"/>
                      <a:pt x="10" y="3"/>
                      <a:pt x="10" y="3"/>
                    </a:cubicBezTo>
                    <a:cubicBezTo>
                      <a:pt x="10" y="3"/>
                      <a:pt x="10" y="3"/>
                      <a:pt x="10" y="3"/>
                    </a:cubicBezTo>
                    <a:cubicBezTo>
                      <a:pt x="10" y="3"/>
                      <a:pt x="10" y="3"/>
                      <a:pt x="10" y="3"/>
                    </a:cubicBezTo>
                    <a:cubicBezTo>
                      <a:pt x="10" y="3"/>
                      <a:pt x="10" y="3"/>
                      <a:pt x="10" y="3"/>
                    </a:cubicBezTo>
                    <a:cubicBezTo>
                      <a:pt x="10" y="3"/>
                      <a:pt x="10" y="3"/>
                      <a:pt x="10" y="3"/>
                    </a:cubicBezTo>
                    <a:cubicBezTo>
                      <a:pt x="10" y="3"/>
                      <a:pt x="10" y="3"/>
                      <a:pt x="10" y="3"/>
                    </a:cubicBezTo>
                    <a:cubicBezTo>
                      <a:pt x="10" y="3"/>
                      <a:pt x="10" y="3"/>
                      <a:pt x="10" y="3"/>
                    </a:cubicBezTo>
                    <a:cubicBezTo>
                      <a:pt x="10" y="3"/>
                      <a:pt x="10" y="2"/>
                      <a:pt x="10" y="2"/>
                    </a:cubicBezTo>
                    <a:cubicBezTo>
                      <a:pt x="10" y="2"/>
                      <a:pt x="10" y="2"/>
                      <a:pt x="10" y="2"/>
                    </a:cubicBezTo>
                    <a:cubicBezTo>
                      <a:pt x="10" y="2"/>
                      <a:pt x="10" y="2"/>
                      <a:pt x="10" y="2"/>
                    </a:cubicBezTo>
                    <a:cubicBezTo>
                      <a:pt x="10" y="2"/>
                      <a:pt x="10" y="2"/>
                      <a:pt x="10" y="2"/>
                    </a:cubicBezTo>
                    <a:cubicBezTo>
                      <a:pt x="10" y="2"/>
                      <a:pt x="10" y="2"/>
                      <a:pt x="9" y="2"/>
                    </a:cubicBezTo>
                    <a:cubicBezTo>
                      <a:pt x="9" y="2"/>
                      <a:pt x="9" y="2"/>
                      <a:pt x="9" y="2"/>
                    </a:cubicBezTo>
                    <a:cubicBezTo>
                      <a:pt x="9" y="2"/>
                      <a:pt x="9" y="2"/>
                      <a:pt x="9" y="2"/>
                    </a:cubicBezTo>
                    <a:cubicBezTo>
                      <a:pt x="9" y="2"/>
                      <a:pt x="9" y="2"/>
                      <a:pt x="9" y="2"/>
                    </a:cubicBezTo>
                    <a:cubicBezTo>
                      <a:pt x="10" y="2"/>
                      <a:pt x="10" y="2"/>
                      <a:pt x="10" y="2"/>
                    </a:cubicBezTo>
                    <a:cubicBezTo>
                      <a:pt x="10" y="1"/>
                      <a:pt x="9" y="1"/>
                      <a:pt x="9" y="1"/>
                    </a:cubicBezTo>
                    <a:cubicBezTo>
                      <a:pt x="9" y="1"/>
                      <a:pt x="9" y="1"/>
                      <a:pt x="9" y="1"/>
                    </a:cubicBezTo>
                    <a:cubicBezTo>
                      <a:pt x="9" y="1"/>
                      <a:pt x="9" y="1"/>
                      <a:pt x="9" y="1"/>
                    </a:cubicBezTo>
                    <a:cubicBezTo>
                      <a:pt x="9" y="1"/>
                      <a:pt x="9" y="1"/>
                      <a:pt x="9" y="1"/>
                    </a:cubicBezTo>
                    <a:cubicBezTo>
                      <a:pt x="9" y="1"/>
                      <a:pt x="9" y="1"/>
                      <a:pt x="9" y="1"/>
                    </a:cubicBezTo>
                    <a:cubicBezTo>
                      <a:pt x="9" y="1"/>
                      <a:pt x="9" y="1"/>
                      <a:pt x="10" y="1"/>
                    </a:cubicBezTo>
                    <a:cubicBezTo>
                      <a:pt x="10" y="1"/>
                      <a:pt x="10" y="1"/>
                      <a:pt x="10" y="1"/>
                    </a:cubicBezTo>
                    <a:cubicBezTo>
                      <a:pt x="10" y="1"/>
                      <a:pt x="10" y="1"/>
                      <a:pt x="10" y="1"/>
                    </a:cubicBezTo>
                    <a:cubicBezTo>
                      <a:pt x="10" y="1"/>
                      <a:pt x="10" y="1"/>
                      <a:pt x="10" y="1"/>
                    </a:cubicBezTo>
                    <a:cubicBezTo>
                      <a:pt x="10" y="1"/>
                      <a:pt x="10" y="1"/>
                      <a:pt x="10" y="1"/>
                    </a:cubicBezTo>
                    <a:cubicBezTo>
                      <a:pt x="10" y="1"/>
                      <a:pt x="9" y="1"/>
                      <a:pt x="9" y="1"/>
                    </a:cubicBezTo>
                    <a:cubicBezTo>
                      <a:pt x="9" y="1"/>
                      <a:pt x="9" y="1"/>
                      <a:pt x="9" y="1"/>
                    </a:cubicBezTo>
                    <a:cubicBezTo>
                      <a:pt x="9" y="1"/>
                      <a:pt x="9" y="1"/>
                      <a:pt x="9" y="1"/>
                    </a:cubicBezTo>
                    <a:cubicBezTo>
                      <a:pt x="9" y="1"/>
                      <a:pt x="9" y="1"/>
                      <a:pt x="9" y="1"/>
                    </a:cubicBezTo>
                    <a:cubicBezTo>
                      <a:pt x="9" y="1"/>
                      <a:pt x="9" y="1"/>
                      <a:pt x="9" y="1"/>
                    </a:cubicBezTo>
                    <a:cubicBezTo>
                      <a:pt x="9" y="1"/>
                      <a:pt x="9" y="1"/>
                      <a:pt x="9" y="1"/>
                    </a:cubicBezTo>
                    <a:cubicBezTo>
                      <a:pt x="9" y="0"/>
                      <a:pt x="9" y="0"/>
                      <a:pt x="9" y="0"/>
                    </a:cubicBezTo>
                    <a:cubicBezTo>
                      <a:pt x="9" y="0"/>
                      <a:pt x="9" y="0"/>
                      <a:pt x="9" y="0"/>
                    </a:cubicBezTo>
                    <a:cubicBezTo>
                      <a:pt x="9" y="0"/>
                      <a:pt x="9" y="0"/>
                      <a:pt x="9" y="0"/>
                    </a:cubicBezTo>
                    <a:cubicBezTo>
                      <a:pt x="9" y="0"/>
                      <a:pt x="9" y="0"/>
                      <a:pt x="8" y="0"/>
                    </a:cubicBezTo>
                    <a:cubicBezTo>
                      <a:pt x="8" y="0"/>
                      <a:pt x="8" y="0"/>
                      <a:pt x="8" y="0"/>
                    </a:cubicBezTo>
                    <a:cubicBezTo>
                      <a:pt x="8" y="0"/>
                      <a:pt x="8" y="0"/>
                      <a:pt x="8" y="0"/>
                    </a:cubicBezTo>
                    <a:cubicBezTo>
                      <a:pt x="8" y="1"/>
                      <a:pt x="8" y="1"/>
                      <a:pt x="8" y="1"/>
                    </a:cubicBezTo>
                    <a:cubicBezTo>
                      <a:pt x="8" y="1"/>
                      <a:pt x="8" y="1"/>
                      <a:pt x="8" y="1"/>
                    </a:cubicBezTo>
                    <a:cubicBezTo>
                      <a:pt x="8" y="1"/>
                      <a:pt x="8" y="1"/>
                      <a:pt x="8" y="1"/>
                    </a:cubicBezTo>
                    <a:cubicBezTo>
                      <a:pt x="8" y="1"/>
                      <a:pt x="8" y="1"/>
                      <a:pt x="8" y="1"/>
                    </a:cubicBezTo>
                    <a:cubicBezTo>
                      <a:pt x="8" y="1"/>
                      <a:pt x="8" y="1"/>
                      <a:pt x="8" y="1"/>
                    </a:cubicBezTo>
                    <a:cubicBezTo>
                      <a:pt x="8" y="1"/>
                      <a:pt x="8" y="1"/>
                      <a:pt x="8" y="1"/>
                    </a:cubicBezTo>
                    <a:cubicBezTo>
                      <a:pt x="8" y="1"/>
                      <a:pt x="8" y="1"/>
                      <a:pt x="8" y="1"/>
                    </a:cubicBezTo>
                    <a:cubicBezTo>
                      <a:pt x="8" y="1"/>
                      <a:pt x="8" y="1"/>
                      <a:pt x="8" y="1"/>
                    </a:cubicBezTo>
                    <a:cubicBezTo>
                      <a:pt x="8" y="1"/>
                      <a:pt x="8" y="1"/>
                      <a:pt x="8" y="1"/>
                    </a:cubicBezTo>
                    <a:cubicBezTo>
                      <a:pt x="8" y="1"/>
                      <a:pt x="8" y="1"/>
                      <a:pt x="7" y="1"/>
                    </a:cubicBezTo>
                    <a:cubicBezTo>
                      <a:pt x="7" y="1"/>
                      <a:pt x="7" y="1"/>
                      <a:pt x="7" y="1"/>
                    </a:cubicBezTo>
                    <a:cubicBezTo>
                      <a:pt x="7" y="1"/>
                      <a:pt x="7" y="1"/>
                      <a:pt x="7" y="1"/>
                    </a:cubicBezTo>
                    <a:cubicBezTo>
                      <a:pt x="7" y="1"/>
                      <a:pt x="7" y="1"/>
                      <a:pt x="7" y="1"/>
                    </a:cubicBezTo>
                    <a:cubicBezTo>
                      <a:pt x="7" y="1"/>
                      <a:pt x="7" y="1"/>
                      <a:pt x="7" y="1"/>
                    </a:cubicBezTo>
                    <a:cubicBezTo>
                      <a:pt x="7" y="1"/>
                      <a:pt x="7" y="1"/>
                      <a:pt x="7" y="1"/>
                    </a:cubicBezTo>
                    <a:cubicBezTo>
                      <a:pt x="7" y="1"/>
                      <a:pt x="7" y="1"/>
                      <a:pt x="7" y="1"/>
                    </a:cubicBezTo>
                    <a:cubicBezTo>
                      <a:pt x="6" y="1"/>
                      <a:pt x="6" y="1"/>
                      <a:pt x="6" y="1"/>
                    </a:cubicBezTo>
                    <a:cubicBezTo>
                      <a:pt x="6" y="1"/>
                      <a:pt x="6" y="1"/>
                      <a:pt x="6" y="1"/>
                    </a:cubicBezTo>
                    <a:cubicBezTo>
                      <a:pt x="7" y="1"/>
                      <a:pt x="7" y="1"/>
                      <a:pt x="6" y="1"/>
                    </a:cubicBezTo>
                    <a:cubicBezTo>
                      <a:pt x="6" y="2"/>
                      <a:pt x="6" y="2"/>
                      <a:pt x="6" y="2"/>
                    </a:cubicBezTo>
                    <a:cubicBezTo>
                      <a:pt x="6" y="2"/>
                      <a:pt x="6" y="2"/>
                      <a:pt x="6" y="2"/>
                    </a:cubicBezTo>
                    <a:cubicBezTo>
                      <a:pt x="6" y="2"/>
                      <a:pt x="6" y="1"/>
                      <a:pt x="6" y="1"/>
                    </a:cubicBezTo>
                    <a:cubicBezTo>
                      <a:pt x="6" y="1"/>
                      <a:pt x="6" y="1"/>
                      <a:pt x="6" y="1"/>
                    </a:cubicBezTo>
                    <a:cubicBezTo>
                      <a:pt x="6" y="1"/>
                      <a:pt x="6" y="1"/>
                      <a:pt x="6" y="1"/>
                    </a:cubicBezTo>
                    <a:cubicBezTo>
                      <a:pt x="6" y="1"/>
                      <a:pt x="6" y="1"/>
                      <a:pt x="6" y="1"/>
                    </a:cubicBezTo>
                    <a:cubicBezTo>
                      <a:pt x="5" y="1"/>
                      <a:pt x="5" y="1"/>
                      <a:pt x="5" y="1"/>
                    </a:cubicBezTo>
                    <a:cubicBezTo>
                      <a:pt x="5" y="1"/>
                      <a:pt x="5" y="1"/>
                      <a:pt x="5" y="2"/>
                    </a:cubicBezTo>
                    <a:cubicBezTo>
                      <a:pt x="5" y="2"/>
                      <a:pt x="5" y="2"/>
                      <a:pt x="5" y="2"/>
                    </a:cubicBezTo>
                    <a:cubicBezTo>
                      <a:pt x="5" y="2"/>
                      <a:pt x="5" y="2"/>
                      <a:pt x="5" y="2"/>
                    </a:cubicBezTo>
                    <a:cubicBezTo>
                      <a:pt x="5" y="2"/>
                      <a:pt x="5" y="2"/>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4" y="2"/>
                      <a:pt x="4" y="2"/>
                    </a:cubicBezTo>
                    <a:cubicBezTo>
                      <a:pt x="4" y="2"/>
                      <a:pt x="4" y="2"/>
                      <a:pt x="4" y="2"/>
                    </a:cubicBezTo>
                    <a:cubicBezTo>
                      <a:pt x="4" y="2"/>
                      <a:pt x="4" y="2"/>
                      <a:pt x="4" y="2"/>
                    </a:cubicBezTo>
                    <a:cubicBezTo>
                      <a:pt x="4" y="2"/>
                      <a:pt x="4" y="2"/>
                      <a:pt x="4" y="2"/>
                    </a:cubicBezTo>
                    <a:cubicBezTo>
                      <a:pt x="4" y="2"/>
                      <a:pt x="4" y="2"/>
                      <a:pt x="4" y="2"/>
                    </a:cubicBezTo>
                    <a:cubicBezTo>
                      <a:pt x="4" y="2"/>
                      <a:pt x="3" y="2"/>
                      <a:pt x="3" y="2"/>
                    </a:cubicBezTo>
                    <a:cubicBezTo>
                      <a:pt x="3" y="3"/>
                      <a:pt x="3" y="3"/>
                      <a:pt x="3" y="3"/>
                    </a:cubicBezTo>
                    <a:cubicBezTo>
                      <a:pt x="3" y="3"/>
                      <a:pt x="3" y="2"/>
                      <a:pt x="3" y="2"/>
                    </a:cubicBezTo>
                    <a:cubicBezTo>
                      <a:pt x="3" y="2"/>
                      <a:pt x="3" y="2"/>
                      <a:pt x="3" y="2"/>
                    </a:cubicBezTo>
                    <a:cubicBezTo>
                      <a:pt x="3" y="2"/>
                      <a:pt x="3" y="2"/>
                      <a:pt x="3" y="2"/>
                    </a:cubicBezTo>
                    <a:cubicBezTo>
                      <a:pt x="3" y="2"/>
                      <a:pt x="3" y="2"/>
                      <a:pt x="3" y="2"/>
                    </a:cubicBezTo>
                    <a:cubicBezTo>
                      <a:pt x="3" y="2"/>
                      <a:pt x="3" y="2"/>
                      <a:pt x="3" y="2"/>
                    </a:cubicBezTo>
                    <a:cubicBezTo>
                      <a:pt x="3" y="2"/>
                      <a:pt x="4" y="2"/>
                      <a:pt x="4" y="2"/>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0"/>
                      <a:pt x="3" y="0"/>
                    </a:cubicBezTo>
                    <a:cubicBezTo>
                      <a:pt x="3" y="0"/>
                      <a:pt x="3" y="0"/>
                      <a:pt x="3" y="0"/>
                    </a:cubicBezTo>
                    <a:cubicBezTo>
                      <a:pt x="3" y="0"/>
                      <a:pt x="3" y="0"/>
                      <a:pt x="3" y="0"/>
                    </a:cubicBezTo>
                    <a:cubicBezTo>
                      <a:pt x="3" y="0"/>
                      <a:pt x="3" y="0"/>
                      <a:pt x="3" y="0"/>
                    </a:cubicBezTo>
                    <a:cubicBezTo>
                      <a:pt x="3" y="0"/>
                      <a:pt x="2" y="0"/>
                      <a:pt x="2" y="0"/>
                    </a:cubicBezTo>
                    <a:cubicBezTo>
                      <a:pt x="2" y="0"/>
                      <a:pt x="2" y="0"/>
                      <a:pt x="2" y="0"/>
                    </a:cubicBezTo>
                    <a:cubicBezTo>
                      <a:pt x="2" y="0"/>
                      <a:pt x="2"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2" y="1"/>
                    </a:cubicBezTo>
                    <a:cubicBezTo>
                      <a:pt x="2" y="1"/>
                      <a:pt x="2" y="1"/>
                      <a:pt x="2" y="1"/>
                    </a:cubicBezTo>
                    <a:cubicBezTo>
                      <a:pt x="2" y="1"/>
                      <a:pt x="2" y="1"/>
                      <a:pt x="2" y="1"/>
                    </a:cubicBezTo>
                    <a:cubicBezTo>
                      <a:pt x="2" y="1"/>
                      <a:pt x="2" y="0"/>
                      <a:pt x="2" y="0"/>
                    </a:cubicBezTo>
                    <a:cubicBezTo>
                      <a:pt x="2" y="0"/>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1" y="1"/>
                      <a:pt x="1" y="1"/>
                    </a:cubicBezTo>
                    <a:cubicBezTo>
                      <a:pt x="1" y="1"/>
                      <a:pt x="1" y="1"/>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1"/>
                      <a:pt x="1" y="1"/>
                    </a:cubicBezTo>
                    <a:cubicBezTo>
                      <a:pt x="1" y="1"/>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3" y="2"/>
                      <a:pt x="3" y="2"/>
                      <a:pt x="3" y="2"/>
                    </a:cubicBezTo>
                    <a:cubicBezTo>
                      <a:pt x="3" y="2"/>
                      <a:pt x="3" y="2"/>
                      <a:pt x="3" y="2"/>
                    </a:cubicBezTo>
                    <a:cubicBezTo>
                      <a:pt x="3" y="2"/>
                      <a:pt x="3" y="2"/>
                      <a:pt x="2" y="2"/>
                    </a:cubicBezTo>
                    <a:cubicBezTo>
                      <a:pt x="2" y="2"/>
                      <a:pt x="2" y="2"/>
                      <a:pt x="2" y="2"/>
                    </a:cubicBezTo>
                    <a:cubicBezTo>
                      <a:pt x="2" y="2"/>
                      <a:pt x="2"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3" y="2"/>
                      <a:pt x="3" y="2"/>
                    </a:cubicBezTo>
                    <a:cubicBezTo>
                      <a:pt x="3" y="2"/>
                      <a:pt x="3" y="2"/>
                      <a:pt x="3" y="2"/>
                    </a:cubicBezTo>
                    <a:cubicBezTo>
                      <a:pt x="3" y="2"/>
                      <a:pt x="3" y="3"/>
                      <a:pt x="3" y="3"/>
                    </a:cubicBezTo>
                    <a:cubicBezTo>
                      <a:pt x="3"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0" y="3"/>
                      <a:pt x="0" y="3"/>
                      <a:pt x="1" y="3"/>
                    </a:cubicBezTo>
                    <a:cubicBezTo>
                      <a:pt x="1" y="3"/>
                      <a:pt x="1" y="3"/>
                      <a:pt x="1" y="3"/>
                    </a:cubicBezTo>
                    <a:cubicBezTo>
                      <a:pt x="1" y="3"/>
                      <a:pt x="1" y="3"/>
                      <a:pt x="1" y="3"/>
                    </a:cubicBezTo>
                    <a:cubicBezTo>
                      <a:pt x="1" y="3"/>
                      <a:pt x="1" y="3"/>
                      <a:pt x="1" y="3"/>
                    </a:cubicBezTo>
                    <a:cubicBezTo>
                      <a:pt x="1" y="3"/>
                      <a:pt x="2" y="3"/>
                      <a:pt x="2" y="3"/>
                    </a:cubicBezTo>
                    <a:cubicBezTo>
                      <a:pt x="2" y="3"/>
                      <a:pt x="2" y="3"/>
                      <a:pt x="2" y="3"/>
                    </a:cubicBezTo>
                    <a:cubicBezTo>
                      <a:pt x="2" y="3"/>
                      <a:pt x="2" y="3"/>
                      <a:pt x="2" y="3"/>
                    </a:cubicBezTo>
                    <a:cubicBezTo>
                      <a:pt x="2" y="4"/>
                      <a:pt x="2" y="4"/>
                      <a:pt x="2" y="4"/>
                    </a:cubicBezTo>
                    <a:cubicBezTo>
                      <a:pt x="2" y="4"/>
                      <a:pt x="2" y="4"/>
                      <a:pt x="2" y="4"/>
                    </a:cubicBezTo>
                    <a:cubicBezTo>
                      <a:pt x="2" y="4"/>
                      <a:pt x="2" y="4"/>
                      <a:pt x="2" y="4"/>
                    </a:cubicBezTo>
                    <a:cubicBezTo>
                      <a:pt x="2" y="4"/>
                      <a:pt x="2" y="3"/>
                      <a:pt x="2" y="3"/>
                    </a:cubicBezTo>
                    <a:cubicBezTo>
                      <a:pt x="2" y="3"/>
                      <a:pt x="2" y="3"/>
                      <a:pt x="2" y="3"/>
                    </a:cubicBezTo>
                    <a:cubicBezTo>
                      <a:pt x="2" y="3"/>
                      <a:pt x="2" y="3"/>
                      <a:pt x="2" y="3"/>
                    </a:cubicBezTo>
                    <a:cubicBezTo>
                      <a:pt x="2" y="3"/>
                      <a:pt x="2" y="4"/>
                      <a:pt x="2"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32" name="Freeform 312"/>
              <p:cNvSpPr/>
              <p:nvPr/>
            </p:nvSpPr>
            <p:spPr bwMode="auto">
              <a:xfrm>
                <a:off x="4997054" y="2456260"/>
                <a:ext cx="30956" cy="39291"/>
              </a:xfrm>
              <a:custGeom>
                <a:cxnLst>
                  <a:cxn ang="0">
                    <a:pos x="6" y="14"/>
                  </a:cxn>
                  <a:cxn ang="0">
                    <a:pos x="6" y="14"/>
                  </a:cxn>
                  <a:cxn ang="0">
                    <a:pos x="7" y="14"/>
                  </a:cxn>
                  <a:cxn ang="0">
                    <a:pos x="7" y="14"/>
                  </a:cxn>
                  <a:cxn ang="0">
                    <a:pos x="7" y="13"/>
                  </a:cxn>
                  <a:cxn ang="0">
                    <a:pos x="7" y="13"/>
                  </a:cxn>
                  <a:cxn ang="0">
                    <a:pos x="7" y="11"/>
                  </a:cxn>
                  <a:cxn ang="0">
                    <a:pos x="7" y="12"/>
                  </a:cxn>
                  <a:cxn ang="0">
                    <a:pos x="7" y="12"/>
                  </a:cxn>
                  <a:cxn ang="0">
                    <a:pos x="8" y="12"/>
                  </a:cxn>
                  <a:cxn ang="0">
                    <a:pos x="9" y="12"/>
                  </a:cxn>
                  <a:cxn ang="0">
                    <a:pos x="9" y="12"/>
                  </a:cxn>
                  <a:cxn ang="0">
                    <a:pos x="9" y="12"/>
                  </a:cxn>
                  <a:cxn ang="0">
                    <a:pos x="9" y="12"/>
                  </a:cxn>
                  <a:cxn ang="0">
                    <a:pos x="10" y="12"/>
                  </a:cxn>
                  <a:cxn ang="0">
                    <a:pos x="10" y="11"/>
                  </a:cxn>
                  <a:cxn ang="0">
                    <a:pos x="10" y="11"/>
                  </a:cxn>
                  <a:cxn ang="0">
                    <a:pos x="10" y="11"/>
                  </a:cxn>
                  <a:cxn ang="0">
                    <a:pos x="10" y="11"/>
                  </a:cxn>
                  <a:cxn ang="0">
                    <a:pos x="11" y="10"/>
                  </a:cxn>
                  <a:cxn ang="0">
                    <a:pos x="10" y="9"/>
                  </a:cxn>
                  <a:cxn ang="0">
                    <a:pos x="10" y="7"/>
                  </a:cxn>
                  <a:cxn ang="0">
                    <a:pos x="9" y="5"/>
                  </a:cxn>
                  <a:cxn ang="0">
                    <a:pos x="10" y="6"/>
                  </a:cxn>
                  <a:cxn ang="0">
                    <a:pos x="10" y="5"/>
                  </a:cxn>
                  <a:cxn ang="0">
                    <a:pos x="10" y="4"/>
                  </a:cxn>
                  <a:cxn ang="0">
                    <a:pos x="10" y="4"/>
                  </a:cxn>
                  <a:cxn ang="0">
                    <a:pos x="9" y="3"/>
                  </a:cxn>
                  <a:cxn ang="0">
                    <a:pos x="8" y="1"/>
                  </a:cxn>
                  <a:cxn ang="0">
                    <a:pos x="7" y="0"/>
                  </a:cxn>
                  <a:cxn ang="0">
                    <a:pos x="7" y="0"/>
                  </a:cxn>
                  <a:cxn ang="0">
                    <a:pos x="7" y="1"/>
                  </a:cxn>
                  <a:cxn ang="0">
                    <a:pos x="7" y="1"/>
                  </a:cxn>
                  <a:cxn ang="0">
                    <a:pos x="7" y="1"/>
                  </a:cxn>
                  <a:cxn ang="0">
                    <a:pos x="6" y="1"/>
                  </a:cxn>
                  <a:cxn ang="0">
                    <a:pos x="7" y="2"/>
                  </a:cxn>
                  <a:cxn ang="0">
                    <a:pos x="7" y="3"/>
                  </a:cxn>
                  <a:cxn ang="0">
                    <a:pos x="7" y="4"/>
                  </a:cxn>
                  <a:cxn ang="0">
                    <a:pos x="7" y="7"/>
                  </a:cxn>
                  <a:cxn ang="0">
                    <a:pos x="7" y="8"/>
                  </a:cxn>
                  <a:cxn ang="0">
                    <a:pos x="6" y="8"/>
                  </a:cxn>
                  <a:cxn ang="0">
                    <a:pos x="6" y="7"/>
                  </a:cxn>
                  <a:cxn ang="0">
                    <a:pos x="5" y="9"/>
                  </a:cxn>
                  <a:cxn ang="0">
                    <a:pos x="5" y="9"/>
                  </a:cxn>
                  <a:cxn ang="0">
                    <a:pos x="5" y="11"/>
                  </a:cxn>
                  <a:cxn ang="0">
                    <a:pos x="5" y="11"/>
                  </a:cxn>
                  <a:cxn ang="0">
                    <a:pos x="4" y="11"/>
                  </a:cxn>
                  <a:cxn ang="0">
                    <a:pos x="3" y="11"/>
                  </a:cxn>
                  <a:cxn ang="0">
                    <a:pos x="2" y="11"/>
                  </a:cxn>
                  <a:cxn ang="0">
                    <a:pos x="2" y="12"/>
                  </a:cxn>
                  <a:cxn ang="0">
                    <a:pos x="1" y="13"/>
                  </a:cxn>
                  <a:cxn ang="0">
                    <a:pos x="0" y="13"/>
                  </a:cxn>
                  <a:cxn ang="0">
                    <a:pos x="1" y="14"/>
                  </a:cxn>
                  <a:cxn ang="0">
                    <a:pos x="2" y="14"/>
                  </a:cxn>
                  <a:cxn ang="0">
                    <a:pos x="2" y="13"/>
                  </a:cxn>
                  <a:cxn ang="0">
                    <a:pos x="3" y="13"/>
                  </a:cxn>
                  <a:cxn ang="0">
                    <a:pos x="4" y="13"/>
                  </a:cxn>
                  <a:cxn ang="0">
                    <a:pos x="4" y="12"/>
                  </a:cxn>
                  <a:cxn ang="0">
                    <a:pos x="5" y="12"/>
                  </a:cxn>
                  <a:cxn ang="0">
                    <a:pos x="5" y="13"/>
                  </a:cxn>
                  <a:cxn ang="0">
                    <a:pos x="6" y="13"/>
                  </a:cxn>
                </a:cxnLst>
                <a:rect b="b" l="0" r="r" t="0"/>
                <a:pathLst>
                  <a:path h="14" w="11">
                    <a:moveTo>
                      <a:pt x="6" y="14"/>
                    </a:moveTo>
                    <a:cubicBezTo>
                      <a:pt x="6" y="14"/>
                      <a:pt x="6" y="14"/>
                      <a:pt x="6" y="14"/>
                    </a:cubicBezTo>
                    <a:cubicBezTo>
                      <a:pt x="6" y="14"/>
                      <a:pt x="6" y="14"/>
                      <a:pt x="6" y="14"/>
                    </a:cubicBezTo>
                    <a:cubicBezTo>
                      <a:pt x="6" y="14"/>
                      <a:pt x="6" y="14"/>
                      <a:pt x="6" y="14"/>
                    </a:cubicBezTo>
                    <a:cubicBezTo>
                      <a:pt x="6" y="14"/>
                      <a:pt x="6" y="14"/>
                      <a:pt x="6" y="14"/>
                    </a:cubicBezTo>
                    <a:cubicBezTo>
                      <a:pt x="6" y="14"/>
                      <a:pt x="6" y="14"/>
                      <a:pt x="6" y="14"/>
                    </a:cubicBezTo>
                    <a:cubicBezTo>
                      <a:pt x="6" y="14"/>
                      <a:pt x="6" y="14"/>
                      <a:pt x="6" y="14"/>
                    </a:cubicBezTo>
                    <a:cubicBezTo>
                      <a:pt x="6" y="14"/>
                      <a:pt x="6" y="14"/>
                      <a:pt x="6" y="14"/>
                    </a:cubicBezTo>
                    <a:cubicBezTo>
                      <a:pt x="6" y="14"/>
                      <a:pt x="6" y="14"/>
                      <a:pt x="6" y="14"/>
                    </a:cubicBezTo>
                    <a:cubicBezTo>
                      <a:pt x="6" y="14"/>
                      <a:pt x="6" y="14"/>
                      <a:pt x="6" y="14"/>
                    </a:cubicBezTo>
                    <a:cubicBezTo>
                      <a:pt x="6" y="14"/>
                      <a:pt x="6" y="14"/>
                      <a:pt x="6" y="14"/>
                    </a:cubicBezTo>
                    <a:cubicBezTo>
                      <a:pt x="6" y="14"/>
                      <a:pt x="6" y="14"/>
                      <a:pt x="6" y="14"/>
                    </a:cubicBezTo>
                    <a:cubicBezTo>
                      <a:pt x="7" y="14"/>
                      <a:pt x="7" y="14"/>
                      <a:pt x="7" y="14"/>
                    </a:cubicBezTo>
                    <a:cubicBezTo>
                      <a:pt x="7" y="14"/>
                      <a:pt x="7" y="14"/>
                      <a:pt x="7" y="14"/>
                    </a:cubicBezTo>
                    <a:cubicBezTo>
                      <a:pt x="7" y="14"/>
                      <a:pt x="7" y="14"/>
                      <a:pt x="7" y="14"/>
                    </a:cubicBezTo>
                    <a:cubicBezTo>
                      <a:pt x="7" y="14"/>
                      <a:pt x="7" y="14"/>
                      <a:pt x="7" y="14"/>
                    </a:cubicBezTo>
                    <a:cubicBezTo>
                      <a:pt x="7" y="14"/>
                      <a:pt x="7" y="14"/>
                      <a:pt x="7" y="14"/>
                    </a:cubicBezTo>
                    <a:cubicBezTo>
                      <a:pt x="7" y="14"/>
                      <a:pt x="7" y="14"/>
                      <a:pt x="7" y="14"/>
                    </a:cubicBezTo>
                    <a:cubicBezTo>
                      <a:pt x="7" y="14"/>
                      <a:pt x="7" y="14"/>
                      <a:pt x="7" y="14"/>
                    </a:cubicBezTo>
                    <a:cubicBezTo>
                      <a:pt x="7" y="14"/>
                      <a:pt x="7" y="14"/>
                      <a:pt x="7" y="14"/>
                    </a:cubicBezTo>
                    <a:cubicBezTo>
                      <a:pt x="7" y="13"/>
                      <a:pt x="7" y="13"/>
                      <a:pt x="7" y="13"/>
                    </a:cubicBezTo>
                    <a:cubicBezTo>
                      <a:pt x="7" y="13"/>
                      <a:pt x="7" y="13"/>
                      <a:pt x="7" y="13"/>
                    </a:cubicBezTo>
                    <a:cubicBezTo>
                      <a:pt x="7" y="13"/>
                      <a:pt x="7" y="13"/>
                      <a:pt x="7" y="13"/>
                    </a:cubicBezTo>
                    <a:cubicBezTo>
                      <a:pt x="7" y="13"/>
                      <a:pt x="7" y="13"/>
                      <a:pt x="7" y="13"/>
                    </a:cubicBezTo>
                    <a:cubicBezTo>
                      <a:pt x="7" y="13"/>
                      <a:pt x="7" y="13"/>
                      <a:pt x="7" y="13"/>
                    </a:cubicBezTo>
                    <a:cubicBezTo>
                      <a:pt x="7" y="13"/>
                      <a:pt x="7" y="13"/>
                      <a:pt x="7" y="13"/>
                    </a:cubicBezTo>
                    <a:cubicBezTo>
                      <a:pt x="7" y="13"/>
                      <a:pt x="7" y="13"/>
                      <a:pt x="7" y="13"/>
                    </a:cubicBezTo>
                    <a:cubicBezTo>
                      <a:pt x="7" y="13"/>
                      <a:pt x="7" y="13"/>
                      <a:pt x="7" y="13"/>
                    </a:cubicBezTo>
                    <a:cubicBezTo>
                      <a:pt x="7" y="13"/>
                      <a:pt x="7" y="13"/>
                      <a:pt x="7" y="13"/>
                    </a:cubicBezTo>
                    <a:cubicBezTo>
                      <a:pt x="7" y="13"/>
                      <a:pt x="7" y="13"/>
                      <a:pt x="7" y="13"/>
                    </a:cubicBezTo>
                    <a:cubicBezTo>
                      <a:pt x="7" y="13"/>
                      <a:pt x="7" y="13"/>
                      <a:pt x="7" y="13"/>
                    </a:cubicBezTo>
                    <a:cubicBezTo>
                      <a:pt x="7" y="13"/>
                      <a:pt x="7" y="13"/>
                      <a:pt x="7" y="13"/>
                    </a:cubicBezTo>
                    <a:cubicBezTo>
                      <a:pt x="7" y="12"/>
                      <a:pt x="7" y="12"/>
                      <a:pt x="7" y="12"/>
                    </a:cubicBezTo>
                    <a:cubicBezTo>
                      <a:pt x="7" y="12"/>
                      <a:pt x="7" y="12"/>
                      <a:pt x="7" y="12"/>
                    </a:cubicBezTo>
                    <a:cubicBezTo>
                      <a:pt x="7" y="12"/>
                      <a:pt x="7" y="12"/>
                      <a:pt x="7" y="11"/>
                    </a:cubicBezTo>
                    <a:cubicBezTo>
                      <a:pt x="7" y="12"/>
                      <a:pt x="7" y="12"/>
                      <a:pt x="7" y="12"/>
                    </a:cubicBezTo>
                    <a:cubicBezTo>
                      <a:pt x="7" y="12"/>
                      <a:pt x="7" y="12"/>
                      <a:pt x="7" y="12"/>
                    </a:cubicBezTo>
                    <a:cubicBezTo>
                      <a:pt x="7" y="12"/>
                      <a:pt x="7" y="12"/>
                      <a:pt x="7" y="12"/>
                    </a:cubicBezTo>
                    <a:cubicBezTo>
                      <a:pt x="7" y="12"/>
                      <a:pt x="7" y="12"/>
                      <a:pt x="7" y="12"/>
                    </a:cubicBezTo>
                    <a:cubicBezTo>
                      <a:pt x="7" y="12"/>
                      <a:pt x="7" y="12"/>
                      <a:pt x="7" y="12"/>
                    </a:cubicBezTo>
                    <a:cubicBezTo>
                      <a:pt x="7" y="12"/>
                      <a:pt x="7" y="12"/>
                      <a:pt x="7" y="12"/>
                    </a:cubicBezTo>
                    <a:cubicBezTo>
                      <a:pt x="7" y="12"/>
                      <a:pt x="7" y="12"/>
                      <a:pt x="7" y="12"/>
                    </a:cubicBezTo>
                    <a:cubicBezTo>
                      <a:pt x="7" y="12"/>
                      <a:pt x="7" y="12"/>
                      <a:pt x="7" y="12"/>
                    </a:cubicBezTo>
                    <a:cubicBezTo>
                      <a:pt x="7" y="12"/>
                      <a:pt x="7" y="12"/>
                      <a:pt x="8" y="12"/>
                    </a:cubicBezTo>
                    <a:cubicBezTo>
                      <a:pt x="7" y="12"/>
                      <a:pt x="7" y="12"/>
                      <a:pt x="7" y="12"/>
                    </a:cubicBezTo>
                    <a:cubicBezTo>
                      <a:pt x="7" y="12"/>
                      <a:pt x="7" y="12"/>
                      <a:pt x="7" y="12"/>
                    </a:cubicBezTo>
                    <a:cubicBezTo>
                      <a:pt x="7" y="12"/>
                      <a:pt x="7" y="12"/>
                      <a:pt x="7" y="12"/>
                    </a:cubicBezTo>
                    <a:cubicBezTo>
                      <a:pt x="7" y="12"/>
                      <a:pt x="7" y="12"/>
                      <a:pt x="7" y="12"/>
                    </a:cubicBezTo>
                    <a:cubicBezTo>
                      <a:pt x="7" y="12"/>
                      <a:pt x="8" y="12"/>
                      <a:pt x="8" y="12"/>
                    </a:cubicBezTo>
                    <a:cubicBezTo>
                      <a:pt x="8" y="12"/>
                      <a:pt x="8" y="12"/>
                      <a:pt x="8" y="12"/>
                    </a:cubicBezTo>
                    <a:cubicBezTo>
                      <a:pt x="8" y="12"/>
                      <a:pt x="8" y="12"/>
                      <a:pt x="8" y="12"/>
                    </a:cubicBezTo>
                    <a:cubicBezTo>
                      <a:pt x="8" y="12"/>
                      <a:pt x="8" y="12"/>
                      <a:pt x="9" y="12"/>
                    </a:cubicBezTo>
                    <a:cubicBezTo>
                      <a:pt x="9" y="12"/>
                      <a:pt x="9" y="12"/>
                      <a:pt x="9" y="12"/>
                    </a:cubicBezTo>
                    <a:cubicBezTo>
                      <a:pt x="9" y="12"/>
                      <a:pt x="9" y="12"/>
                      <a:pt x="9" y="12"/>
                    </a:cubicBezTo>
                    <a:cubicBezTo>
                      <a:pt x="9" y="12"/>
                      <a:pt x="9" y="12"/>
                      <a:pt x="9" y="12"/>
                    </a:cubicBezTo>
                    <a:cubicBezTo>
                      <a:pt x="9" y="12"/>
                      <a:pt x="9" y="12"/>
                      <a:pt x="9" y="12"/>
                    </a:cubicBezTo>
                    <a:cubicBezTo>
                      <a:pt x="9" y="12"/>
                      <a:pt x="9" y="12"/>
                      <a:pt x="9" y="12"/>
                    </a:cubicBezTo>
                    <a:cubicBezTo>
                      <a:pt x="9" y="12"/>
                      <a:pt x="9" y="12"/>
                      <a:pt x="9" y="12"/>
                    </a:cubicBezTo>
                    <a:cubicBezTo>
                      <a:pt x="9" y="12"/>
                      <a:pt x="9" y="12"/>
                      <a:pt x="9" y="12"/>
                    </a:cubicBezTo>
                    <a:cubicBezTo>
                      <a:pt x="9" y="12"/>
                      <a:pt x="9" y="12"/>
                      <a:pt x="9" y="12"/>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2"/>
                    </a:cubicBezTo>
                    <a:cubicBezTo>
                      <a:pt x="9" y="12"/>
                      <a:pt x="9" y="12"/>
                      <a:pt x="9" y="12"/>
                    </a:cubicBezTo>
                    <a:cubicBezTo>
                      <a:pt x="9" y="12"/>
                      <a:pt x="9" y="12"/>
                      <a:pt x="9" y="12"/>
                    </a:cubicBezTo>
                    <a:cubicBezTo>
                      <a:pt x="9" y="12"/>
                      <a:pt x="9" y="12"/>
                      <a:pt x="9" y="12"/>
                    </a:cubicBezTo>
                    <a:cubicBezTo>
                      <a:pt x="9" y="12"/>
                      <a:pt x="9" y="12"/>
                      <a:pt x="9" y="12"/>
                    </a:cubicBezTo>
                    <a:cubicBezTo>
                      <a:pt x="9" y="12"/>
                      <a:pt x="9" y="12"/>
                      <a:pt x="9" y="12"/>
                    </a:cubicBezTo>
                    <a:cubicBezTo>
                      <a:pt x="9" y="12"/>
                      <a:pt x="9" y="12"/>
                      <a:pt x="9"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0" y="11"/>
                      <a:pt x="9" y="11"/>
                      <a:pt x="9" y="11"/>
                    </a:cubicBezTo>
                    <a:cubicBezTo>
                      <a:pt x="9" y="11"/>
                      <a:pt x="10" y="11"/>
                      <a:pt x="10" y="11"/>
                    </a:cubicBezTo>
                    <a:cubicBezTo>
                      <a:pt x="10" y="11"/>
                      <a:pt x="10" y="11"/>
                      <a:pt x="10" y="11"/>
                    </a:cubicBezTo>
                    <a:cubicBezTo>
                      <a:pt x="10" y="11"/>
                      <a:pt x="10" y="11"/>
                      <a:pt x="10" y="11"/>
                    </a:cubicBezTo>
                    <a:cubicBezTo>
                      <a:pt x="10" y="11"/>
                      <a:pt x="10" y="11"/>
                      <a:pt x="10" y="12"/>
                    </a:cubicBezTo>
                    <a:cubicBezTo>
                      <a:pt x="10" y="12"/>
                      <a:pt x="10" y="12"/>
                      <a:pt x="10" y="12"/>
                    </a:cubicBezTo>
                    <a:cubicBezTo>
                      <a:pt x="10" y="12"/>
                      <a:pt x="10" y="12"/>
                      <a:pt x="10" y="12"/>
                    </a:cubicBezTo>
                    <a:cubicBezTo>
                      <a:pt x="10" y="12"/>
                      <a:pt x="10" y="12"/>
                      <a:pt x="10" y="12"/>
                    </a:cubicBezTo>
                    <a:cubicBezTo>
                      <a:pt x="10" y="12"/>
                      <a:pt x="10" y="12"/>
                      <a:pt x="10" y="11"/>
                    </a:cubicBezTo>
                    <a:cubicBezTo>
                      <a:pt x="10" y="11"/>
                      <a:pt x="10" y="11"/>
                      <a:pt x="10" y="11"/>
                    </a:cubicBezTo>
                    <a:cubicBezTo>
                      <a:pt x="10" y="11"/>
                      <a:pt x="10" y="11"/>
                      <a:pt x="10" y="11"/>
                    </a:cubicBezTo>
                    <a:cubicBezTo>
                      <a:pt x="10" y="11"/>
                      <a:pt x="10" y="11"/>
                      <a:pt x="10" y="11"/>
                    </a:cubicBezTo>
                    <a:cubicBezTo>
                      <a:pt x="10" y="11"/>
                      <a:pt x="10" y="11"/>
                      <a:pt x="10" y="11"/>
                    </a:cubicBezTo>
                    <a:cubicBezTo>
                      <a:pt x="10" y="11"/>
                      <a:pt x="10" y="11"/>
                      <a:pt x="10" y="11"/>
                    </a:cubicBezTo>
                    <a:cubicBezTo>
                      <a:pt x="10" y="11"/>
                      <a:pt x="10" y="11"/>
                      <a:pt x="10" y="11"/>
                    </a:cubicBezTo>
                    <a:cubicBezTo>
                      <a:pt x="10" y="11"/>
                      <a:pt x="10" y="12"/>
                      <a:pt x="10" y="12"/>
                    </a:cubicBezTo>
                    <a:cubicBezTo>
                      <a:pt x="10" y="12"/>
                      <a:pt x="10" y="12"/>
                      <a:pt x="10" y="12"/>
                    </a:cubicBezTo>
                    <a:cubicBezTo>
                      <a:pt x="10" y="12"/>
                      <a:pt x="10" y="12"/>
                      <a:pt x="10" y="12"/>
                    </a:cubicBezTo>
                    <a:cubicBezTo>
                      <a:pt x="10" y="12"/>
                      <a:pt x="10" y="11"/>
                      <a:pt x="10" y="11"/>
                    </a:cubicBezTo>
                    <a:cubicBezTo>
                      <a:pt x="10" y="11"/>
                      <a:pt x="10" y="11"/>
                      <a:pt x="11" y="11"/>
                    </a:cubicBezTo>
                    <a:cubicBezTo>
                      <a:pt x="11" y="11"/>
                      <a:pt x="11" y="11"/>
                      <a:pt x="11" y="11"/>
                    </a:cubicBezTo>
                    <a:cubicBezTo>
                      <a:pt x="11" y="11"/>
                      <a:pt x="11" y="11"/>
                      <a:pt x="11" y="11"/>
                    </a:cubicBezTo>
                    <a:cubicBezTo>
                      <a:pt x="11" y="11"/>
                      <a:pt x="11" y="11"/>
                      <a:pt x="11" y="11"/>
                    </a:cubicBezTo>
                    <a:cubicBezTo>
                      <a:pt x="11" y="10"/>
                      <a:pt x="11" y="10"/>
                      <a:pt x="11" y="10"/>
                    </a:cubicBezTo>
                    <a:cubicBezTo>
                      <a:pt x="11" y="10"/>
                      <a:pt x="11" y="10"/>
                      <a:pt x="11" y="10"/>
                    </a:cubicBezTo>
                    <a:cubicBezTo>
                      <a:pt x="11" y="10"/>
                      <a:pt x="11" y="10"/>
                      <a:pt x="11" y="10"/>
                    </a:cubicBezTo>
                    <a:cubicBezTo>
                      <a:pt x="11" y="9"/>
                      <a:pt x="11" y="9"/>
                      <a:pt x="11" y="9"/>
                    </a:cubicBezTo>
                    <a:cubicBezTo>
                      <a:pt x="11" y="9"/>
                      <a:pt x="11" y="9"/>
                      <a:pt x="10" y="9"/>
                    </a:cubicBezTo>
                    <a:cubicBezTo>
                      <a:pt x="10" y="9"/>
                      <a:pt x="10" y="9"/>
                      <a:pt x="10" y="9"/>
                    </a:cubicBezTo>
                    <a:cubicBezTo>
                      <a:pt x="10" y="9"/>
                      <a:pt x="10" y="9"/>
                      <a:pt x="10" y="8"/>
                    </a:cubicBezTo>
                    <a:cubicBezTo>
                      <a:pt x="10" y="8"/>
                      <a:pt x="10" y="8"/>
                      <a:pt x="10" y="8"/>
                    </a:cubicBezTo>
                    <a:cubicBezTo>
                      <a:pt x="10" y="8"/>
                      <a:pt x="10" y="8"/>
                      <a:pt x="10" y="8"/>
                    </a:cubicBezTo>
                    <a:cubicBezTo>
                      <a:pt x="10" y="8"/>
                      <a:pt x="10" y="8"/>
                      <a:pt x="10" y="7"/>
                    </a:cubicBezTo>
                    <a:cubicBezTo>
                      <a:pt x="10" y="7"/>
                      <a:pt x="10" y="7"/>
                      <a:pt x="10" y="7"/>
                    </a:cubicBezTo>
                    <a:cubicBezTo>
                      <a:pt x="10" y="7"/>
                      <a:pt x="10" y="7"/>
                      <a:pt x="10" y="7"/>
                    </a:cubicBezTo>
                    <a:cubicBezTo>
                      <a:pt x="10" y="6"/>
                      <a:pt x="9" y="6"/>
                      <a:pt x="9" y="6"/>
                    </a:cubicBezTo>
                    <a:cubicBezTo>
                      <a:pt x="9" y="5"/>
                      <a:pt x="9" y="5"/>
                      <a:pt x="9" y="5"/>
                    </a:cubicBezTo>
                    <a:cubicBezTo>
                      <a:pt x="9" y="5"/>
                      <a:pt x="9" y="5"/>
                      <a:pt x="9" y="5"/>
                    </a:cubicBezTo>
                    <a:cubicBezTo>
                      <a:pt x="9" y="5"/>
                      <a:pt x="9" y="5"/>
                      <a:pt x="9" y="5"/>
                    </a:cubicBezTo>
                    <a:cubicBezTo>
                      <a:pt x="10" y="5"/>
                      <a:pt x="10" y="5"/>
                      <a:pt x="10" y="5"/>
                    </a:cubicBezTo>
                    <a:cubicBezTo>
                      <a:pt x="10" y="5"/>
                      <a:pt x="10" y="5"/>
                      <a:pt x="10" y="5"/>
                    </a:cubicBezTo>
                    <a:cubicBezTo>
                      <a:pt x="10" y="5"/>
                      <a:pt x="10" y="5"/>
                      <a:pt x="10" y="5"/>
                    </a:cubicBezTo>
                    <a:cubicBezTo>
                      <a:pt x="10" y="5"/>
                      <a:pt x="10" y="5"/>
                      <a:pt x="10" y="5"/>
                    </a:cubicBezTo>
                    <a:cubicBezTo>
                      <a:pt x="10" y="5"/>
                      <a:pt x="10" y="6"/>
                      <a:pt x="10" y="6"/>
                    </a:cubicBezTo>
                    <a:cubicBezTo>
                      <a:pt x="10" y="6"/>
                      <a:pt x="10" y="6"/>
                      <a:pt x="10" y="6"/>
                    </a:cubicBezTo>
                    <a:cubicBezTo>
                      <a:pt x="10" y="5"/>
                      <a:pt x="10" y="5"/>
                      <a:pt x="10" y="5"/>
                    </a:cubicBezTo>
                    <a:cubicBezTo>
                      <a:pt x="10" y="5"/>
                      <a:pt x="10" y="5"/>
                      <a:pt x="10" y="5"/>
                    </a:cubicBezTo>
                    <a:cubicBezTo>
                      <a:pt x="10" y="5"/>
                      <a:pt x="10" y="5"/>
                      <a:pt x="10" y="5"/>
                    </a:cubicBezTo>
                    <a:cubicBezTo>
                      <a:pt x="10" y="5"/>
                      <a:pt x="10" y="5"/>
                      <a:pt x="10" y="5"/>
                    </a:cubicBezTo>
                    <a:cubicBezTo>
                      <a:pt x="10" y="5"/>
                      <a:pt x="10" y="5"/>
                      <a:pt x="10" y="5"/>
                    </a:cubicBezTo>
                    <a:cubicBezTo>
                      <a:pt x="10" y="4"/>
                      <a:pt x="10" y="4"/>
                      <a:pt x="10" y="4"/>
                    </a:cubicBezTo>
                    <a:cubicBezTo>
                      <a:pt x="10" y="4"/>
                      <a:pt x="10" y="4"/>
                      <a:pt x="10" y="4"/>
                    </a:cubicBezTo>
                    <a:cubicBezTo>
                      <a:pt x="10" y="4"/>
                      <a:pt x="10" y="4"/>
                      <a:pt x="10" y="4"/>
                    </a:cubicBezTo>
                    <a:cubicBezTo>
                      <a:pt x="10" y="4"/>
                      <a:pt x="10" y="4"/>
                      <a:pt x="10" y="4"/>
                    </a:cubicBezTo>
                    <a:cubicBezTo>
                      <a:pt x="10" y="4"/>
                      <a:pt x="10" y="4"/>
                      <a:pt x="10" y="4"/>
                    </a:cubicBezTo>
                    <a:cubicBezTo>
                      <a:pt x="10" y="4"/>
                      <a:pt x="10" y="4"/>
                      <a:pt x="10" y="4"/>
                    </a:cubicBezTo>
                    <a:cubicBezTo>
                      <a:pt x="10" y="4"/>
                      <a:pt x="10" y="4"/>
                      <a:pt x="10" y="4"/>
                    </a:cubicBezTo>
                    <a:cubicBezTo>
                      <a:pt x="10" y="4"/>
                      <a:pt x="10" y="4"/>
                      <a:pt x="10" y="4"/>
                    </a:cubicBezTo>
                    <a:cubicBezTo>
                      <a:pt x="10" y="4"/>
                      <a:pt x="10" y="4"/>
                      <a:pt x="10" y="4"/>
                    </a:cubicBezTo>
                    <a:cubicBezTo>
                      <a:pt x="10" y="4"/>
                      <a:pt x="10" y="3"/>
                      <a:pt x="10" y="3"/>
                    </a:cubicBezTo>
                    <a:cubicBezTo>
                      <a:pt x="10" y="3"/>
                      <a:pt x="10" y="3"/>
                      <a:pt x="10" y="3"/>
                    </a:cubicBezTo>
                    <a:cubicBezTo>
                      <a:pt x="10" y="3"/>
                      <a:pt x="10" y="3"/>
                      <a:pt x="9" y="3"/>
                    </a:cubicBezTo>
                    <a:cubicBezTo>
                      <a:pt x="9" y="3"/>
                      <a:pt x="9" y="3"/>
                      <a:pt x="9" y="3"/>
                    </a:cubicBezTo>
                    <a:cubicBezTo>
                      <a:pt x="9" y="3"/>
                      <a:pt x="9" y="3"/>
                      <a:pt x="9" y="3"/>
                    </a:cubicBezTo>
                    <a:cubicBezTo>
                      <a:pt x="9" y="3"/>
                      <a:pt x="9" y="3"/>
                      <a:pt x="9" y="3"/>
                    </a:cubicBezTo>
                    <a:cubicBezTo>
                      <a:pt x="9" y="3"/>
                      <a:pt x="9" y="3"/>
                      <a:pt x="9" y="3"/>
                    </a:cubicBezTo>
                    <a:cubicBezTo>
                      <a:pt x="9" y="3"/>
                      <a:pt x="9" y="3"/>
                      <a:pt x="9" y="2"/>
                    </a:cubicBezTo>
                    <a:cubicBezTo>
                      <a:pt x="9" y="2"/>
                      <a:pt x="9" y="2"/>
                      <a:pt x="8" y="2"/>
                    </a:cubicBezTo>
                    <a:cubicBezTo>
                      <a:pt x="8" y="1"/>
                      <a:pt x="8" y="1"/>
                      <a:pt x="8" y="1"/>
                    </a:cubicBezTo>
                    <a:cubicBezTo>
                      <a:pt x="8" y="1"/>
                      <a:pt x="8" y="1"/>
                      <a:pt x="8" y="1"/>
                    </a:cubicBezTo>
                    <a:cubicBezTo>
                      <a:pt x="8" y="0"/>
                      <a:pt x="8" y="0"/>
                      <a:pt x="8" y="0"/>
                    </a:cubicBezTo>
                    <a:cubicBezTo>
                      <a:pt x="7" y="0"/>
                      <a:pt x="7" y="0"/>
                      <a:pt x="7" y="0"/>
                    </a:cubicBezTo>
                    <a:cubicBezTo>
                      <a:pt x="7" y="0"/>
                      <a:pt x="7" y="0"/>
                      <a:pt x="7" y="0"/>
                    </a:cubicBezTo>
                    <a:cubicBezTo>
                      <a:pt x="7" y="0"/>
                      <a:pt x="7" y="0"/>
                      <a:pt x="7" y="0"/>
                    </a:cubicBezTo>
                    <a:cubicBezTo>
                      <a:pt x="7" y="0"/>
                      <a:pt x="7" y="0"/>
                      <a:pt x="7" y="0"/>
                    </a:cubicBezTo>
                    <a:cubicBezTo>
                      <a:pt x="7" y="0"/>
                      <a:pt x="7" y="0"/>
                      <a:pt x="7" y="0"/>
                    </a:cubicBezTo>
                    <a:cubicBezTo>
                      <a:pt x="7" y="0"/>
                      <a:pt x="7" y="0"/>
                      <a:pt x="7" y="0"/>
                    </a:cubicBezTo>
                    <a:cubicBezTo>
                      <a:pt x="7" y="0"/>
                      <a:pt x="7" y="0"/>
                      <a:pt x="7" y="0"/>
                    </a:cubicBezTo>
                    <a:cubicBezTo>
                      <a:pt x="7" y="0"/>
                      <a:pt x="7" y="0"/>
                      <a:pt x="7" y="0"/>
                    </a:cubicBezTo>
                    <a:cubicBezTo>
                      <a:pt x="7" y="0"/>
                      <a:pt x="7" y="0"/>
                      <a:pt x="7" y="0"/>
                    </a:cubicBezTo>
                    <a:cubicBezTo>
                      <a:pt x="7" y="0"/>
                      <a:pt x="7" y="0"/>
                      <a:pt x="7" y="0"/>
                    </a:cubicBezTo>
                    <a:cubicBezTo>
                      <a:pt x="7" y="0"/>
                      <a:pt x="7" y="0"/>
                      <a:pt x="7" y="0"/>
                    </a:cubicBezTo>
                    <a:cubicBezTo>
                      <a:pt x="7" y="0"/>
                      <a:pt x="7" y="1"/>
                      <a:pt x="7" y="1"/>
                    </a:cubicBezTo>
                    <a:cubicBezTo>
                      <a:pt x="7" y="1"/>
                      <a:pt x="7" y="1"/>
                      <a:pt x="7" y="1"/>
                    </a:cubicBezTo>
                    <a:cubicBezTo>
                      <a:pt x="7" y="1"/>
                      <a:pt x="7" y="0"/>
                      <a:pt x="7" y="0"/>
                    </a:cubicBezTo>
                    <a:cubicBezTo>
                      <a:pt x="7" y="0"/>
                      <a:pt x="7" y="0"/>
                      <a:pt x="7" y="0"/>
                    </a:cubicBezTo>
                    <a:cubicBezTo>
                      <a:pt x="7" y="0"/>
                      <a:pt x="7" y="0"/>
                      <a:pt x="7" y="0"/>
                    </a:cubicBezTo>
                    <a:cubicBezTo>
                      <a:pt x="7" y="1"/>
                      <a:pt x="7" y="1"/>
                      <a:pt x="7" y="1"/>
                    </a:cubicBezTo>
                    <a:cubicBezTo>
                      <a:pt x="7" y="1"/>
                      <a:pt x="7" y="1"/>
                      <a:pt x="7" y="1"/>
                    </a:cubicBezTo>
                    <a:cubicBezTo>
                      <a:pt x="7" y="1"/>
                      <a:pt x="7" y="1"/>
                      <a:pt x="7" y="1"/>
                    </a:cubicBezTo>
                    <a:cubicBezTo>
                      <a:pt x="7" y="1"/>
                      <a:pt x="7" y="1"/>
                      <a:pt x="7" y="1"/>
                    </a:cubicBezTo>
                    <a:cubicBezTo>
                      <a:pt x="7" y="1"/>
                      <a:pt x="7" y="1"/>
                      <a:pt x="7" y="1"/>
                    </a:cubicBezTo>
                    <a:cubicBezTo>
                      <a:pt x="7" y="1"/>
                      <a:pt x="7" y="1"/>
                      <a:pt x="7" y="1"/>
                    </a:cubicBezTo>
                    <a:cubicBezTo>
                      <a:pt x="7" y="1"/>
                      <a:pt x="7" y="1"/>
                      <a:pt x="7" y="1"/>
                    </a:cubicBezTo>
                    <a:cubicBezTo>
                      <a:pt x="7" y="1"/>
                      <a:pt x="7" y="1"/>
                      <a:pt x="7" y="1"/>
                    </a:cubicBezTo>
                    <a:cubicBezTo>
                      <a:pt x="7" y="1"/>
                      <a:pt x="7" y="1"/>
                      <a:pt x="7" y="1"/>
                    </a:cubicBezTo>
                    <a:cubicBezTo>
                      <a:pt x="7" y="1"/>
                      <a:pt x="7" y="1"/>
                      <a:pt x="7" y="1"/>
                    </a:cubicBezTo>
                    <a:cubicBezTo>
                      <a:pt x="7" y="1"/>
                      <a:pt x="6" y="1"/>
                      <a:pt x="6" y="1"/>
                    </a:cubicBezTo>
                    <a:cubicBezTo>
                      <a:pt x="6" y="1"/>
                      <a:pt x="6" y="1"/>
                      <a:pt x="6" y="1"/>
                    </a:cubicBezTo>
                    <a:cubicBezTo>
                      <a:pt x="6" y="1"/>
                      <a:pt x="6" y="1"/>
                      <a:pt x="6" y="1"/>
                    </a:cubicBezTo>
                    <a:cubicBezTo>
                      <a:pt x="7" y="1"/>
                      <a:pt x="7" y="1"/>
                      <a:pt x="6" y="1"/>
                    </a:cubicBezTo>
                    <a:cubicBezTo>
                      <a:pt x="6" y="1"/>
                      <a:pt x="6" y="2"/>
                      <a:pt x="6" y="2"/>
                    </a:cubicBezTo>
                    <a:cubicBezTo>
                      <a:pt x="6" y="2"/>
                      <a:pt x="6" y="2"/>
                      <a:pt x="6" y="2"/>
                    </a:cubicBezTo>
                    <a:cubicBezTo>
                      <a:pt x="7" y="2"/>
                      <a:pt x="7" y="2"/>
                      <a:pt x="7" y="2"/>
                    </a:cubicBezTo>
                    <a:cubicBezTo>
                      <a:pt x="7" y="2"/>
                      <a:pt x="7" y="3"/>
                      <a:pt x="7" y="3"/>
                    </a:cubicBezTo>
                    <a:cubicBezTo>
                      <a:pt x="7" y="3"/>
                      <a:pt x="7" y="3"/>
                      <a:pt x="7" y="3"/>
                    </a:cubicBezTo>
                    <a:cubicBezTo>
                      <a:pt x="7" y="3"/>
                      <a:pt x="7" y="3"/>
                      <a:pt x="7" y="3"/>
                    </a:cubicBezTo>
                    <a:cubicBezTo>
                      <a:pt x="7" y="3"/>
                      <a:pt x="7" y="3"/>
                      <a:pt x="7" y="3"/>
                    </a:cubicBezTo>
                    <a:cubicBezTo>
                      <a:pt x="7" y="3"/>
                      <a:pt x="7" y="3"/>
                      <a:pt x="7" y="3"/>
                    </a:cubicBezTo>
                    <a:cubicBezTo>
                      <a:pt x="7" y="3"/>
                      <a:pt x="7" y="3"/>
                      <a:pt x="7" y="3"/>
                    </a:cubicBezTo>
                    <a:cubicBezTo>
                      <a:pt x="7" y="3"/>
                      <a:pt x="7" y="3"/>
                      <a:pt x="7" y="3"/>
                    </a:cubicBezTo>
                    <a:cubicBezTo>
                      <a:pt x="7" y="3"/>
                      <a:pt x="7" y="3"/>
                      <a:pt x="7" y="3"/>
                    </a:cubicBezTo>
                    <a:cubicBezTo>
                      <a:pt x="7" y="3"/>
                      <a:pt x="7" y="3"/>
                      <a:pt x="7" y="4"/>
                    </a:cubicBezTo>
                    <a:cubicBezTo>
                      <a:pt x="7" y="4"/>
                      <a:pt x="7" y="4"/>
                      <a:pt x="7" y="4"/>
                    </a:cubicBezTo>
                    <a:cubicBezTo>
                      <a:pt x="7" y="4"/>
                      <a:pt x="7" y="4"/>
                      <a:pt x="7" y="4"/>
                    </a:cubicBezTo>
                    <a:cubicBezTo>
                      <a:pt x="7" y="5"/>
                      <a:pt x="7" y="5"/>
                      <a:pt x="7" y="5"/>
                    </a:cubicBezTo>
                    <a:cubicBezTo>
                      <a:pt x="7" y="5"/>
                      <a:pt x="7" y="5"/>
                      <a:pt x="7" y="5"/>
                    </a:cubicBezTo>
                    <a:cubicBezTo>
                      <a:pt x="8" y="6"/>
                      <a:pt x="8" y="6"/>
                      <a:pt x="7" y="6"/>
                    </a:cubicBezTo>
                    <a:cubicBezTo>
                      <a:pt x="7" y="7"/>
                      <a:pt x="7" y="7"/>
                      <a:pt x="7" y="7"/>
                    </a:cubicBezTo>
                    <a:cubicBezTo>
                      <a:pt x="7" y="7"/>
                      <a:pt x="7" y="7"/>
                      <a:pt x="7" y="7"/>
                    </a:cubicBezTo>
                    <a:cubicBezTo>
                      <a:pt x="7" y="7"/>
                      <a:pt x="7" y="7"/>
                      <a:pt x="7" y="7"/>
                    </a:cubicBezTo>
                    <a:cubicBezTo>
                      <a:pt x="7" y="7"/>
                      <a:pt x="7" y="7"/>
                      <a:pt x="7" y="7"/>
                    </a:cubicBezTo>
                    <a:cubicBezTo>
                      <a:pt x="7" y="8"/>
                      <a:pt x="7" y="8"/>
                      <a:pt x="7" y="8"/>
                    </a:cubicBezTo>
                    <a:cubicBezTo>
                      <a:pt x="7" y="8"/>
                      <a:pt x="7" y="8"/>
                      <a:pt x="7" y="8"/>
                    </a:cubicBezTo>
                    <a:cubicBezTo>
                      <a:pt x="7" y="8"/>
                      <a:pt x="6" y="8"/>
                      <a:pt x="6" y="9"/>
                    </a:cubicBezTo>
                    <a:cubicBezTo>
                      <a:pt x="6" y="8"/>
                      <a:pt x="6" y="8"/>
                      <a:pt x="6" y="8"/>
                    </a:cubicBezTo>
                    <a:cubicBezTo>
                      <a:pt x="6" y="8"/>
                      <a:pt x="6" y="8"/>
                      <a:pt x="6" y="8"/>
                    </a:cubicBezTo>
                    <a:cubicBezTo>
                      <a:pt x="6" y="8"/>
                      <a:pt x="6" y="8"/>
                      <a:pt x="6" y="8"/>
                    </a:cubicBezTo>
                    <a:cubicBezTo>
                      <a:pt x="6" y="8"/>
                      <a:pt x="6" y="8"/>
                      <a:pt x="6" y="8"/>
                    </a:cubicBezTo>
                    <a:cubicBezTo>
                      <a:pt x="6" y="8"/>
                      <a:pt x="6" y="8"/>
                      <a:pt x="6" y="8"/>
                    </a:cubicBezTo>
                    <a:cubicBezTo>
                      <a:pt x="6" y="8"/>
                      <a:pt x="6" y="8"/>
                      <a:pt x="6" y="8"/>
                    </a:cubicBezTo>
                    <a:cubicBezTo>
                      <a:pt x="6" y="7"/>
                      <a:pt x="6" y="7"/>
                      <a:pt x="6" y="7"/>
                    </a:cubicBezTo>
                    <a:cubicBezTo>
                      <a:pt x="6" y="7"/>
                      <a:pt x="6" y="7"/>
                      <a:pt x="6" y="7"/>
                    </a:cubicBezTo>
                    <a:cubicBezTo>
                      <a:pt x="6" y="7"/>
                      <a:pt x="6" y="7"/>
                      <a:pt x="6" y="7"/>
                    </a:cubicBezTo>
                    <a:cubicBezTo>
                      <a:pt x="6" y="7"/>
                      <a:pt x="5" y="8"/>
                      <a:pt x="5" y="8"/>
                    </a:cubicBezTo>
                    <a:cubicBezTo>
                      <a:pt x="5" y="8"/>
                      <a:pt x="5" y="8"/>
                      <a:pt x="5" y="8"/>
                    </a:cubicBezTo>
                    <a:cubicBezTo>
                      <a:pt x="5" y="8"/>
                      <a:pt x="5" y="8"/>
                      <a:pt x="5" y="8"/>
                    </a:cubicBezTo>
                    <a:cubicBezTo>
                      <a:pt x="5" y="8"/>
                      <a:pt x="5" y="8"/>
                      <a:pt x="5" y="8"/>
                    </a:cubicBezTo>
                    <a:cubicBezTo>
                      <a:pt x="5" y="8"/>
                      <a:pt x="5" y="9"/>
                      <a:pt x="5" y="9"/>
                    </a:cubicBezTo>
                    <a:cubicBezTo>
                      <a:pt x="6" y="9"/>
                      <a:pt x="6" y="9"/>
                      <a:pt x="6" y="9"/>
                    </a:cubicBezTo>
                    <a:cubicBezTo>
                      <a:pt x="6" y="9"/>
                      <a:pt x="6" y="9"/>
                      <a:pt x="6" y="9"/>
                    </a:cubicBezTo>
                    <a:cubicBezTo>
                      <a:pt x="5" y="9"/>
                      <a:pt x="5" y="9"/>
                      <a:pt x="5" y="9"/>
                    </a:cubicBezTo>
                    <a:cubicBezTo>
                      <a:pt x="5" y="9"/>
                      <a:pt x="5" y="9"/>
                      <a:pt x="5" y="9"/>
                    </a:cubicBezTo>
                    <a:cubicBezTo>
                      <a:pt x="5" y="9"/>
                      <a:pt x="5" y="9"/>
                      <a:pt x="5" y="9"/>
                    </a:cubicBezTo>
                    <a:cubicBezTo>
                      <a:pt x="5" y="10"/>
                      <a:pt x="5" y="10"/>
                      <a:pt x="5" y="10"/>
                    </a:cubicBezTo>
                    <a:cubicBezTo>
                      <a:pt x="5" y="10"/>
                      <a:pt x="5" y="10"/>
                      <a:pt x="5" y="10"/>
                    </a:cubicBezTo>
                    <a:cubicBezTo>
                      <a:pt x="5" y="10"/>
                      <a:pt x="5" y="11"/>
                      <a:pt x="5" y="11"/>
                    </a:cubicBezTo>
                    <a:cubicBezTo>
                      <a:pt x="5" y="11"/>
                      <a:pt x="5" y="11"/>
                      <a:pt x="5" y="11"/>
                    </a:cubicBezTo>
                    <a:cubicBezTo>
                      <a:pt x="5" y="11"/>
                      <a:pt x="5" y="11"/>
                      <a:pt x="5" y="11"/>
                    </a:cubicBezTo>
                    <a:cubicBezTo>
                      <a:pt x="5" y="11"/>
                      <a:pt x="5" y="11"/>
                      <a:pt x="5" y="11"/>
                    </a:cubicBezTo>
                    <a:cubicBezTo>
                      <a:pt x="5" y="11"/>
                      <a:pt x="5" y="11"/>
                      <a:pt x="5" y="11"/>
                    </a:cubicBezTo>
                    <a:cubicBezTo>
                      <a:pt x="5" y="11"/>
                      <a:pt x="5" y="11"/>
                      <a:pt x="5" y="11"/>
                    </a:cubicBezTo>
                    <a:cubicBezTo>
                      <a:pt x="5" y="11"/>
                      <a:pt x="5" y="11"/>
                      <a:pt x="5" y="11"/>
                    </a:cubicBezTo>
                    <a:cubicBezTo>
                      <a:pt x="5" y="11"/>
                      <a:pt x="5" y="11"/>
                      <a:pt x="5" y="11"/>
                    </a:cubicBezTo>
                    <a:cubicBezTo>
                      <a:pt x="5" y="11"/>
                      <a:pt x="4" y="11"/>
                      <a:pt x="4" y="11"/>
                    </a:cubicBezTo>
                    <a:cubicBezTo>
                      <a:pt x="4" y="11"/>
                      <a:pt x="4" y="11"/>
                      <a:pt x="4" y="11"/>
                    </a:cubicBezTo>
                    <a:cubicBezTo>
                      <a:pt x="4" y="11"/>
                      <a:pt x="4" y="11"/>
                      <a:pt x="4" y="11"/>
                    </a:cubicBezTo>
                    <a:cubicBezTo>
                      <a:pt x="4" y="11"/>
                      <a:pt x="4" y="11"/>
                      <a:pt x="4" y="11"/>
                    </a:cubicBezTo>
                    <a:cubicBezTo>
                      <a:pt x="4" y="11"/>
                      <a:pt x="4" y="11"/>
                      <a:pt x="4" y="11"/>
                    </a:cubicBezTo>
                    <a:cubicBezTo>
                      <a:pt x="4" y="11"/>
                      <a:pt x="4" y="11"/>
                      <a:pt x="4" y="11"/>
                    </a:cubicBezTo>
                    <a:cubicBezTo>
                      <a:pt x="4" y="11"/>
                      <a:pt x="3" y="11"/>
                      <a:pt x="3" y="11"/>
                    </a:cubicBezTo>
                    <a:cubicBezTo>
                      <a:pt x="3" y="11"/>
                      <a:pt x="3" y="11"/>
                      <a:pt x="3" y="11"/>
                    </a:cubicBezTo>
                    <a:cubicBezTo>
                      <a:pt x="3" y="11"/>
                      <a:pt x="3" y="11"/>
                      <a:pt x="3" y="11"/>
                    </a:cubicBezTo>
                    <a:cubicBezTo>
                      <a:pt x="3" y="11"/>
                      <a:pt x="3" y="11"/>
                      <a:pt x="3" y="11"/>
                    </a:cubicBezTo>
                    <a:cubicBezTo>
                      <a:pt x="3" y="11"/>
                      <a:pt x="3" y="11"/>
                      <a:pt x="3" y="11"/>
                    </a:cubicBezTo>
                    <a:cubicBezTo>
                      <a:pt x="3" y="11"/>
                      <a:pt x="3" y="11"/>
                      <a:pt x="3" y="11"/>
                    </a:cubicBezTo>
                    <a:cubicBezTo>
                      <a:pt x="3" y="11"/>
                      <a:pt x="3" y="11"/>
                      <a:pt x="3" y="11"/>
                    </a:cubicBezTo>
                    <a:cubicBezTo>
                      <a:pt x="3" y="11"/>
                      <a:pt x="3" y="11"/>
                      <a:pt x="3" y="11"/>
                    </a:cubicBezTo>
                    <a:cubicBezTo>
                      <a:pt x="2" y="11"/>
                      <a:pt x="2" y="11"/>
                      <a:pt x="2" y="11"/>
                    </a:cubicBezTo>
                    <a:cubicBezTo>
                      <a:pt x="2" y="11"/>
                      <a:pt x="2" y="11"/>
                      <a:pt x="2" y="11"/>
                    </a:cubicBezTo>
                    <a:cubicBezTo>
                      <a:pt x="2" y="11"/>
                      <a:pt x="2" y="11"/>
                      <a:pt x="2" y="11"/>
                    </a:cubicBezTo>
                    <a:cubicBezTo>
                      <a:pt x="2" y="11"/>
                      <a:pt x="2" y="11"/>
                      <a:pt x="2" y="11"/>
                    </a:cubicBezTo>
                    <a:cubicBezTo>
                      <a:pt x="2" y="11"/>
                      <a:pt x="2" y="11"/>
                      <a:pt x="2" y="11"/>
                    </a:cubicBezTo>
                    <a:cubicBezTo>
                      <a:pt x="2" y="11"/>
                      <a:pt x="2" y="12"/>
                      <a:pt x="2" y="12"/>
                    </a:cubicBezTo>
                    <a:cubicBezTo>
                      <a:pt x="2" y="12"/>
                      <a:pt x="2" y="12"/>
                      <a:pt x="2" y="12"/>
                    </a:cubicBezTo>
                    <a:cubicBezTo>
                      <a:pt x="2" y="12"/>
                      <a:pt x="1" y="12"/>
                      <a:pt x="1" y="12"/>
                    </a:cubicBezTo>
                    <a:cubicBezTo>
                      <a:pt x="1" y="12"/>
                      <a:pt x="1" y="12"/>
                      <a:pt x="1" y="13"/>
                    </a:cubicBezTo>
                    <a:cubicBezTo>
                      <a:pt x="1" y="13"/>
                      <a:pt x="1" y="13"/>
                      <a:pt x="1" y="13"/>
                    </a:cubicBezTo>
                    <a:cubicBezTo>
                      <a:pt x="1" y="13"/>
                      <a:pt x="1" y="13"/>
                      <a:pt x="1" y="13"/>
                    </a:cubicBezTo>
                    <a:cubicBezTo>
                      <a:pt x="1" y="13"/>
                      <a:pt x="1" y="13"/>
                      <a:pt x="1" y="13"/>
                    </a:cubicBezTo>
                    <a:cubicBezTo>
                      <a:pt x="1" y="13"/>
                      <a:pt x="1" y="13"/>
                      <a:pt x="1" y="13"/>
                    </a:cubicBezTo>
                    <a:cubicBezTo>
                      <a:pt x="1" y="13"/>
                      <a:pt x="1" y="13"/>
                      <a:pt x="1" y="13"/>
                    </a:cubicBezTo>
                    <a:cubicBezTo>
                      <a:pt x="0" y="13"/>
                      <a:pt x="0" y="13"/>
                      <a:pt x="0" y="13"/>
                    </a:cubicBezTo>
                    <a:cubicBezTo>
                      <a:pt x="0" y="13"/>
                      <a:pt x="0" y="13"/>
                      <a:pt x="0" y="13"/>
                    </a:cubicBezTo>
                    <a:cubicBezTo>
                      <a:pt x="0" y="14"/>
                      <a:pt x="0" y="14"/>
                      <a:pt x="1" y="14"/>
                    </a:cubicBezTo>
                    <a:cubicBezTo>
                      <a:pt x="1" y="14"/>
                      <a:pt x="1" y="14"/>
                      <a:pt x="1" y="14"/>
                    </a:cubicBezTo>
                    <a:cubicBezTo>
                      <a:pt x="1" y="14"/>
                      <a:pt x="1" y="14"/>
                      <a:pt x="1" y="14"/>
                    </a:cubicBezTo>
                    <a:cubicBezTo>
                      <a:pt x="1" y="14"/>
                      <a:pt x="1" y="14"/>
                      <a:pt x="1" y="14"/>
                    </a:cubicBezTo>
                    <a:cubicBezTo>
                      <a:pt x="1" y="14"/>
                      <a:pt x="1" y="14"/>
                      <a:pt x="1" y="14"/>
                    </a:cubicBezTo>
                    <a:cubicBezTo>
                      <a:pt x="1" y="14"/>
                      <a:pt x="1" y="14"/>
                      <a:pt x="1" y="14"/>
                    </a:cubicBezTo>
                    <a:cubicBezTo>
                      <a:pt x="1" y="14"/>
                      <a:pt x="1" y="14"/>
                      <a:pt x="1" y="14"/>
                    </a:cubicBezTo>
                    <a:cubicBezTo>
                      <a:pt x="1" y="14"/>
                      <a:pt x="1" y="14"/>
                      <a:pt x="2" y="14"/>
                    </a:cubicBezTo>
                    <a:cubicBezTo>
                      <a:pt x="2" y="14"/>
                      <a:pt x="2" y="14"/>
                      <a:pt x="2" y="14"/>
                    </a:cubicBezTo>
                    <a:cubicBezTo>
                      <a:pt x="2" y="14"/>
                      <a:pt x="2" y="14"/>
                      <a:pt x="2" y="14"/>
                    </a:cubicBezTo>
                    <a:cubicBezTo>
                      <a:pt x="2" y="14"/>
                      <a:pt x="2" y="14"/>
                      <a:pt x="2" y="14"/>
                    </a:cubicBezTo>
                    <a:cubicBezTo>
                      <a:pt x="2" y="14"/>
                      <a:pt x="2" y="14"/>
                      <a:pt x="2" y="14"/>
                    </a:cubicBezTo>
                    <a:cubicBezTo>
                      <a:pt x="2" y="14"/>
                      <a:pt x="2" y="14"/>
                      <a:pt x="2" y="14"/>
                    </a:cubicBezTo>
                    <a:cubicBezTo>
                      <a:pt x="2" y="14"/>
                      <a:pt x="2" y="13"/>
                      <a:pt x="2" y="13"/>
                    </a:cubicBezTo>
                    <a:cubicBezTo>
                      <a:pt x="2" y="13"/>
                      <a:pt x="2" y="13"/>
                      <a:pt x="2" y="13"/>
                    </a:cubicBezTo>
                    <a:cubicBezTo>
                      <a:pt x="2" y="13"/>
                      <a:pt x="2" y="13"/>
                      <a:pt x="2" y="13"/>
                    </a:cubicBezTo>
                    <a:cubicBezTo>
                      <a:pt x="2" y="13"/>
                      <a:pt x="2" y="13"/>
                      <a:pt x="3" y="13"/>
                    </a:cubicBezTo>
                    <a:cubicBezTo>
                      <a:pt x="3" y="13"/>
                      <a:pt x="3" y="13"/>
                      <a:pt x="3" y="13"/>
                    </a:cubicBezTo>
                    <a:cubicBezTo>
                      <a:pt x="3" y="13"/>
                      <a:pt x="3" y="13"/>
                      <a:pt x="3" y="13"/>
                    </a:cubicBezTo>
                    <a:cubicBezTo>
                      <a:pt x="3" y="13"/>
                      <a:pt x="3" y="13"/>
                      <a:pt x="3" y="13"/>
                    </a:cubicBezTo>
                    <a:cubicBezTo>
                      <a:pt x="3" y="13"/>
                      <a:pt x="3" y="13"/>
                      <a:pt x="3" y="13"/>
                    </a:cubicBezTo>
                    <a:cubicBezTo>
                      <a:pt x="3" y="13"/>
                      <a:pt x="3" y="13"/>
                      <a:pt x="3" y="13"/>
                    </a:cubicBezTo>
                    <a:cubicBezTo>
                      <a:pt x="3" y="13"/>
                      <a:pt x="3" y="13"/>
                      <a:pt x="3" y="13"/>
                    </a:cubicBezTo>
                    <a:cubicBezTo>
                      <a:pt x="3" y="13"/>
                      <a:pt x="4" y="13"/>
                      <a:pt x="4" y="13"/>
                    </a:cubicBezTo>
                    <a:cubicBezTo>
                      <a:pt x="4" y="13"/>
                      <a:pt x="4" y="13"/>
                      <a:pt x="4" y="13"/>
                    </a:cubicBezTo>
                    <a:cubicBezTo>
                      <a:pt x="4" y="13"/>
                      <a:pt x="4" y="13"/>
                      <a:pt x="4" y="13"/>
                    </a:cubicBezTo>
                    <a:cubicBezTo>
                      <a:pt x="4" y="13"/>
                      <a:pt x="4" y="13"/>
                      <a:pt x="4" y="13"/>
                    </a:cubicBezTo>
                    <a:cubicBezTo>
                      <a:pt x="4" y="13"/>
                      <a:pt x="4" y="13"/>
                      <a:pt x="4" y="13"/>
                    </a:cubicBezTo>
                    <a:cubicBezTo>
                      <a:pt x="4" y="13"/>
                      <a:pt x="4" y="13"/>
                      <a:pt x="4" y="13"/>
                    </a:cubicBezTo>
                    <a:cubicBezTo>
                      <a:pt x="4" y="13"/>
                      <a:pt x="4" y="12"/>
                      <a:pt x="4" y="12"/>
                    </a:cubicBezTo>
                    <a:cubicBezTo>
                      <a:pt x="4" y="12"/>
                      <a:pt x="4" y="12"/>
                      <a:pt x="4" y="12"/>
                    </a:cubicBezTo>
                    <a:cubicBezTo>
                      <a:pt x="4" y="12"/>
                      <a:pt x="5" y="12"/>
                      <a:pt x="5" y="12"/>
                    </a:cubicBezTo>
                    <a:cubicBezTo>
                      <a:pt x="5" y="12"/>
                      <a:pt x="5" y="12"/>
                      <a:pt x="5" y="12"/>
                    </a:cubicBezTo>
                    <a:cubicBezTo>
                      <a:pt x="5" y="12"/>
                      <a:pt x="5" y="12"/>
                      <a:pt x="5" y="12"/>
                    </a:cubicBezTo>
                    <a:cubicBezTo>
                      <a:pt x="5" y="12"/>
                      <a:pt x="5" y="12"/>
                      <a:pt x="5" y="12"/>
                    </a:cubicBezTo>
                    <a:cubicBezTo>
                      <a:pt x="5" y="12"/>
                      <a:pt x="5" y="12"/>
                      <a:pt x="5" y="12"/>
                    </a:cubicBezTo>
                    <a:cubicBezTo>
                      <a:pt x="5" y="12"/>
                      <a:pt x="5" y="12"/>
                      <a:pt x="5" y="13"/>
                    </a:cubicBezTo>
                    <a:cubicBezTo>
                      <a:pt x="5" y="13"/>
                      <a:pt x="5" y="13"/>
                      <a:pt x="5" y="13"/>
                    </a:cubicBezTo>
                    <a:cubicBezTo>
                      <a:pt x="5" y="13"/>
                      <a:pt x="5" y="13"/>
                      <a:pt x="5" y="13"/>
                    </a:cubicBezTo>
                    <a:cubicBezTo>
                      <a:pt x="5" y="13"/>
                      <a:pt x="5" y="13"/>
                      <a:pt x="5" y="13"/>
                    </a:cubicBezTo>
                    <a:cubicBezTo>
                      <a:pt x="5" y="13"/>
                      <a:pt x="5" y="13"/>
                      <a:pt x="5" y="13"/>
                    </a:cubicBezTo>
                    <a:cubicBezTo>
                      <a:pt x="5" y="13"/>
                      <a:pt x="5" y="13"/>
                      <a:pt x="5" y="13"/>
                    </a:cubicBezTo>
                    <a:cubicBezTo>
                      <a:pt x="5" y="13"/>
                      <a:pt x="5" y="13"/>
                      <a:pt x="5" y="13"/>
                    </a:cubicBezTo>
                    <a:cubicBezTo>
                      <a:pt x="5" y="13"/>
                      <a:pt x="5" y="13"/>
                      <a:pt x="5" y="13"/>
                    </a:cubicBezTo>
                    <a:cubicBezTo>
                      <a:pt x="5" y="13"/>
                      <a:pt x="5" y="13"/>
                      <a:pt x="6" y="13"/>
                    </a:cubicBezTo>
                    <a:cubicBezTo>
                      <a:pt x="6" y="13"/>
                      <a:pt x="6" y="13"/>
                      <a:pt x="6" y="13"/>
                    </a:cubicBezTo>
                    <a:cubicBezTo>
                      <a:pt x="6" y="13"/>
                      <a:pt x="6" y="13"/>
                      <a:pt x="6" y="13"/>
                    </a:cubicBezTo>
                    <a:cubicBezTo>
                      <a:pt x="5" y="14"/>
                      <a:pt x="5" y="14"/>
                      <a:pt x="6" y="14"/>
                    </a:cubicBezTo>
                    <a:cubicBezTo>
                      <a:pt x="6" y="14"/>
                      <a:pt x="6" y="14"/>
                      <a:pt x="6" y="14"/>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33" name="Freeform 313"/>
              <p:cNvSpPr/>
              <p:nvPr/>
            </p:nvSpPr>
            <p:spPr bwMode="auto">
              <a:xfrm>
                <a:off x="5001816" y="2493170"/>
                <a:ext cx="9525" cy="8335"/>
              </a:xfrm>
              <a:custGeom>
                <a:cxnLst>
                  <a:cxn ang="0">
                    <a:pos x="1" y="2"/>
                  </a:cxn>
                  <a:cxn ang="0">
                    <a:pos x="0" y="2"/>
                  </a:cxn>
                  <a:cxn ang="0">
                    <a:pos x="0" y="2"/>
                  </a:cxn>
                  <a:cxn ang="0">
                    <a:pos x="1" y="2"/>
                  </a:cxn>
                  <a:cxn ang="0">
                    <a:pos x="1" y="2"/>
                  </a:cxn>
                  <a:cxn ang="0">
                    <a:pos x="1" y="2"/>
                  </a:cxn>
                  <a:cxn ang="0">
                    <a:pos x="1" y="2"/>
                  </a:cxn>
                  <a:cxn ang="0">
                    <a:pos x="1" y="2"/>
                  </a:cxn>
                  <a:cxn ang="0">
                    <a:pos x="1" y="2"/>
                  </a:cxn>
                  <a:cxn ang="0">
                    <a:pos x="1" y="3"/>
                  </a:cxn>
                  <a:cxn ang="0">
                    <a:pos x="1" y="3"/>
                  </a:cxn>
                  <a:cxn ang="0">
                    <a:pos x="1" y="3"/>
                  </a:cxn>
                  <a:cxn ang="0">
                    <a:pos x="1" y="3"/>
                  </a:cxn>
                  <a:cxn ang="0">
                    <a:pos x="1" y="3"/>
                  </a:cxn>
                  <a:cxn ang="0">
                    <a:pos x="2" y="3"/>
                  </a:cxn>
                  <a:cxn ang="0">
                    <a:pos x="2" y="3"/>
                  </a:cxn>
                  <a:cxn ang="0">
                    <a:pos x="2" y="3"/>
                  </a:cxn>
                  <a:cxn ang="0">
                    <a:pos x="2" y="2"/>
                  </a:cxn>
                  <a:cxn ang="0">
                    <a:pos x="2" y="2"/>
                  </a:cxn>
                  <a:cxn ang="0">
                    <a:pos x="2" y="2"/>
                  </a:cxn>
                  <a:cxn ang="0">
                    <a:pos x="2" y="2"/>
                  </a:cxn>
                  <a:cxn ang="0">
                    <a:pos x="2" y="2"/>
                  </a:cxn>
                  <a:cxn ang="0">
                    <a:pos x="2" y="2"/>
                  </a:cxn>
                  <a:cxn ang="0">
                    <a:pos x="2" y="2"/>
                  </a:cxn>
                  <a:cxn ang="0">
                    <a:pos x="2" y="2"/>
                  </a:cxn>
                  <a:cxn ang="0">
                    <a:pos x="2" y="2"/>
                  </a:cxn>
                  <a:cxn ang="0">
                    <a:pos x="2" y="2"/>
                  </a:cxn>
                  <a:cxn ang="0">
                    <a:pos x="3" y="2"/>
                  </a:cxn>
                  <a:cxn ang="0">
                    <a:pos x="3" y="2"/>
                  </a:cxn>
                  <a:cxn ang="0">
                    <a:pos x="3" y="2"/>
                  </a:cxn>
                  <a:cxn ang="0">
                    <a:pos x="3" y="2"/>
                  </a:cxn>
                  <a:cxn ang="0">
                    <a:pos x="3" y="2"/>
                  </a:cxn>
                  <a:cxn ang="0">
                    <a:pos x="3" y="1"/>
                  </a:cxn>
                  <a:cxn ang="0">
                    <a:pos x="3" y="1"/>
                  </a:cxn>
                  <a:cxn ang="0">
                    <a:pos x="3" y="1"/>
                  </a:cxn>
                  <a:cxn ang="0">
                    <a:pos x="3" y="1"/>
                  </a:cxn>
                  <a:cxn ang="0">
                    <a:pos x="3" y="0"/>
                  </a:cxn>
                  <a:cxn ang="0">
                    <a:pos x="3" y="0"/>
                  </a:cxn>
                  <a:cxn ang="0">
                    <a:pos x="3" y="0"/>
                  </a:cxn>
                  <a:cxn ang="0">
                    <a:pos x="2" y="0"/>
                  </a:cxn>
                  <a:cxn ang="0">
                    <a:pos x="2" y="0"/>
                  </a:cxn>
                  <a:cxn ang="0">
                    <a:pos x="2" y="0"/>
                  </a:cxn>
                  <a:cxn ang="0">
                    <a:pos x="2" y="0"/>
                  </a:cxn>
                  <a:cxn ang="0">
                    <a:pos x="2" y="0"/>
                  </a:cxn>
                  <a:cxn ang="0">
                    <a:pos x="2" y="0"/>
                  </a:cxn>
                  <a:cxn ang="0">
                    <a:pos x="2" y="0"/>
                  </a:cxn>
                  <a:cxn ang="0">
                    <a:pos x="2" y="0"/>
                  </a:cxn>
                  <a:cxn ang="0">
                    <a:pos x="1" y="1"/>
                  </a:cxn>
                  <a:cxn ang="0">
                    <a:pos x="1"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1" y="1"/>
                  </a:cxn>
                </a:cxnLst>
                <a:rect b="b" l="0" r="r" t="0"/>
                <a:pathLst>
                  <a:path h="3" w="3">
                    <a:moveTo>
                      <a:pt x="1" y="1"/>
                    </a:moveTo>
                    <a:cubicBezTo>
                      <a:pt x="1" y="1"/>
                      <a:pt x="1" y="2"/>
                      <a:pt x="1"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34" name="Freeform 314"/>
              <p:cNvSpPr/>
              <p:nvPr/>
            </p:nvSpPr>
            <p:spPr bwMode="auto">
              <a:xfrm>
                <a:off x="4993483" y="2495551"/>
                <a:ext cx="11906" cy="14288"/>
              </a:xfrm>
              <a:custGeom>
                <a:cxnLst>
                  <a:cxn ang="0">
                    <a:pos x="1" y="1"/>
                  </a:cxn>
                  <a:cxn ang="0">
                    <a:pos x="0" y="1"/>
                  </a:cxn>
                  <a:cxn ang="0">
                    <a:pos x="0" y="1"/>
                  </a:cxn>
                  <a:cxn ang="0">
                    <a:pos x="1" y="2"/>
                  </a:cxn>
                  <a:cxn ang="0">
                    <a:pos x="1" y="2"/>
                  </a:cxn>
                  <a:cxn ang="0">
                    <a:pos x="1" y="2"/>
                  </a:cxn>
                  <a:cxn ang="0">
                    <a:pos x="1" y="3"/>
                  </a:cxn>
                  <a:cxn ang="0">
                    <a:pos x="1" y="2"/>
                  </a:cxn>
                  <a:cxn ang="0">
                    <a:pos x="1" y="2"/>
                  </a:cxn>
                  <a:cxn ang="0">
                    <a:pos x="2" y="2"/>
                  </a:cxn>
                  <a:cxn ang="0">
                    <a:pos x="1" y="2"/>
                  </a:cxn>
                  <a:cxn ang="0">
                    <a:pos x="1" y="1"/>
                  </a:cxn>
                  <a:cxn ang="0">
                    <a:pos x="2" y="2"/>
                  </a:cxn>
                  <a:cxn ang="0">
                    <a:pos x="2" y="3"/>
                  </a:cxn>
                  <a:cxn ang="0">
                    <a:pos x="2" y="4"/>
                  </a:cxn>
                  <a:cxn ang="0">
                    <a:pos x="2" y="4"/>
                  </a:cxn>
                  <a:cxn ang="0">
                    <a:pos x="2" y="5"/>
                  </a:cxn>
                  <a:cxn ang="0">
                    <a:pos x="2" y="5"/>
                  </a:cxn>
                  <a:cxn ang="0">
                    <a:pos x="3" y="5"/>
                  </a:cxn>
                  <a:cxn ang="0">
                    <a:pos x="3" y="4"/>
                  </a:cxn>
                  <a:cxn ang="0">
                    <a:pos x="3" y="4"/>
                  </a:cxn>
                  <a:cxn ang="0">
                    <a:pos x="3" y="4"/>
                  </a:cxn>
                  <a:cxn ang="0">
                    <a:pos x="3" y="4"/>
                  </a:cxn>
                  <a:cxn ang="0">
                    <a:pos x="3" y="5"/>
                  </a:cxn>
                  <a:cxn ang="0">
                    <a:pos x="3" y="5"/>
                  </a:cxn>
                  <a:cxn ang="0">
                    <a:pos x="3" y="5"/>
                  </a:cxn>
                  <a:cxn ang="0">
                    <a:pos x="3" y="4"/>
                  </a:cxn>
                  <a:cxn ang="0">
                    <a:pos x="4" y="4"/>
                  </a:cxn>
                  <a:cxn ang="0">
                    <a:pos x="3" y="3"/>
                  </a:cxn>
                  <a:cxn ang="0">
                    <a:pos x="3" y="3"/>
                  </a:cxn>
                  <a:cxn ang="0">
                    <a:pos x="4" y="3"/>
                  </a:cxn>
                  <a:cxn ang="0">
                    <a:pos x="4" y="2"/>
                  </a:cxn>
                  <a:cxn ang="0">
                    <a:pos x="3" y="2"/>
                  </a:cxn>
                  <a:cxn ang="0">
                    <a:pos x="4" y="2"/>
                  </a:cxn>
                  <a:cxn ang="0">
                    <a:pos x="4" y="2"/>
                  </a:cxn>
                  <a:cxn ang="0">
                    <a:pos x="3" y="1"/>
                  </a:cxn>
                  <a:cxn ang="0">
                    <a:pos x="3" y="1"/>
                  </a:cxn>
                  <a:cxn ang="0">
                    <a:pos x="3" y="1"/>
                  </a:cxn>
                  <a:cxn ang="0">
                    <a:pos x="3" y="1"/>
                  </a:cxn>
                  <a:cxn ang="0">
                    <a:pos x="2" y="1"/>
                  </a:cxn>
                  <a:cxn ang="0">
                    <a:pos x="3" y="1"/>
                  </a:cxn>
                  <a:cxn ang="0">
                    <a:pos x="3" y="1"/>
                  </a:cxn>
                  <a:cxn ang="0">
                    <a:pos x="2" y="0"/>
                  </a:cxn>
                  <a:cxn ang="0">
                    <a:pos x="2" y="0"/>
                  </a:cxn>
                  <a:cxn ang="0">
                    <a:pos x="2" y="0"/>
                  </a:cxn>
                  <a:cxn ang="0">
                    <a:pos x="2" y="0"/>
                  </a:cxn>
                  <a:cxn ang="0">
                    <a:pos x="1" y="0"/>
                  </a:cxn>
                  <a:cxn ang="0">
                    <a:pos x="1" y="0"/>
                  </a:cxn>
                  <a:cxn ang="0">
                    <a:pos x="1" y="1"/>
                  </a:cxn>
                </a:cxnLst>
                <a:rect b="b" l="0" r="r" t="0"/>
                <a:pathLst>
                  <a:path h="5" w="4">
                    <a:moveTo>
                      <a:pt x="1" y="1"/>
                    </a:moveTo>
                    <a:cubicBezTo>
                      <a:pt x="1" y="1"/>
                      <a:pt x="1" y="1"/>
                      <a:pt x="1" y="1"/>
                    </a:cubicBezTo>
                    <a:cubicBezTo>
                      <a:pt x="1" y="1"/>
                      <a:pt x="1" y="1"/>
                      <a:pt x="1" y="1"/>
                    </a:cubicBezTo>
                    <a:cubicBezTo>
                      <a:pt x="1" y="1"/>
                      <a:pt x="1" y="1"/>
                      <a:pt x="1" y="1"/>
                    </a:cubicBezTo>
                    <a:cubicBezTo>
                      <a:pt x="1" y="1"/>
                      <a:pt x="1" y="1"/>
                      <a:pt x="1" y="1"/>
                    </a:cubicBezTo>
                    <a:cubicBezTo>
                      <a:pt x="0" y="1"/>
                      <a:pt x="0" y="1"/>
                      <a:pt x="0" y="1"/>
                    </a:cubicBezTo>
                    <a:cubicBezTo>
                      <a:pt x="0" y="1"/>
                      <a:pt x="0" y="1"/>
                      <a:pt x="0" y="1"/>
                    </a:cubicBezTo>
                    <a:cubicBezTo>
                      <a:pt x="0" y="1"/>
                      <a:pt x="0" y="1"/>
                      <a:pt x="0" y="1"/>
                    </a:cubicBezTo>
                    <a:cubicBezTo>
                      <a:pt x="0" y="1"/>
                      <a:pt x="0" y="1"/>
                      <a:pt x="0" y="1"/>
                    </a:cubicBezTo>
                    <a:cubicBezTo>
                      <a:pt x="0" y="1"/>
                      <a:pt x="0" y="1"/>
                      <a:pt x="1" y="1"/>
                    </a:cubicBezTo>
                    <a:cubicBezTo>
                      <a:pt x="1" y="1"/>
                      <a:pt x="1" y="1"/>
                      <a:pt x="1" y="1"/>
                    </a:cubicBezTo>
                    <a:cubicBezTo>
                      <a:pt x="1" y="1"/>
                      <a:pt x="1" y="2"/>
                      <a:pt x="1" y="2"/>
                    </a:cubicBezTo>
                    <a:cubicBezTo>
                      <a:pt x="1" y="2"/>
                      <a:pt x="1" y="2"/>
                      <a:pt x="1" y="2"/>
                    </a:cubicBezTo>
                    <a:cubicBezTo>
                      <a:pt x="1" y="2"/>
                      <a:pt x="1" y="2"/>
                      <a:pt x="1" y="2"/>
                    </a:cubicBezTo>
                    <a:cubicBezTo>
                      <a:pt x="1" y="2"/>
                      <a:pt x="1" y="2"/>
                      <a:pt x="1" y="2"/>
                    </a:cubicBezTo>
                    <a:cubicBezTo>
                      <a:pt x="1" y="2"/>
                      <a:pt x="0" y="2"/>
                      <a:pt x="0" y="2"/>
                    </a:cubicBezTo>
                    <a:cubicBezTo>
                      <a:pt x="0" y="2"/>
                      <a:pt x="0" y="2"/>
                      <a:pt x="0" y="2"/>
                    </a:cubicBezTo>
                    <a:cubicBezTo>
                      <a:pt x="0" y="2"/>
                      <a:pt x="1" y="2"/>
                      <a:pt x="1" y="2"/>
                    </a:cubicBezTo>
                    <a:cubicBezTo>
                      <a:pt x="1" y="2"/>
                      <a:pt x="1" y="2"/>
                      <a:pt x="1" y="2"/>
                    </a:cubicBezTo>
                    <a:cubicBezTo>
                      <a:pt x="1" y="2"/>
                      <a:pt x="1" y="2"/>
                      <a:pt x="1" y="2"/>
                    </a:cubicBezTo>
                    <a:cubicBezTo>
                      <a:pt x="1" y="2"/>
                      <a:pt x="1" y="3"/>
                      <a:pt x="1" y="3"/>
                    </a:cubicBezTo>
                    <a:cubicBezTo>
                      <a:pt x="1" y="3"/>
                      <a:pt x="1" y="3"/>
                      <a:pt x="1" y="3"/>
                    </a:cubicBezTo>
                    <a:cubicBezTo>
                      <a:pt x="1" y="3"/>
                      <a:pt x="1" y="3"/>
                      <a:pt x="1" y="3"/>
                    </a:cubicBezTo>
                    <a:cubicBezTo>
                      <a:pt x="1" y="2"/>
                      <a:pt x="1" y="2"/>
                      <a:pt x="1" y="2"/>
                    </a:cubicBezTo>
                    <a:cubicBezTo>
                      <a:pt x="1" y="2"/>
                      <a:pt x="1" y="2"/>
                      <a:pt x="1" y="2"/>
                    </a:cubicBezTo>
                    <a:cubicBezTo>
                      <a:pt x="1" y="2"/>
                      <a:pt x="1" y="2"/>
                      <a:pt x="1" y="2"/>
                    </a:cubicBezTo>
                    <a:cubicBezTo>
                      <a:pt x="1" y="2"/>
                      <a:pt x="1" y="2"/>
                      <a:pt x="1" y="2"/>
                    </a:cubicBezTo>
                    <a:cubicBezTo>
                      <a:pt x="1" y="2"/>
                      <a:pt x="1" y="2"/>
                      <a:pt x="2" y="2"/>
                    </a:cubicBezTo>
                    <a:cubicBezTo>
                      <a:pt x="2" y="2"/>
                      <a:pt x="2" y="2"/>
                      <a:pt x="2" y="2"/>
                    </a:cubicBezTo>
                    <a:cubicBezTo>
                      <a:pt x="2" y="2"/>
                      <a:pt x="2" y="2"/>
                      <a:pt x="2" y="2"/>
                    </a:cubicBezTo>
                    <a:cubicBezTo>
                      <a:pt x="2" y="2"/>
                      <a:pt x="2" y="2"/>
                      <a:pt x="1" y="2"/>
                    </a:cubicBezTo>
                    <a:cubicBezTo>
                      <a:pt x="1" y="2"/>
                      <a:pt x="1" y="2"/>
                      <a:pt x="1" y="2"/>
                    </a:cubicBezTo>
                    <a:cubicBezTo>
                      <a:pt x="1" y="2"/>
                      <a:pt x="1" y="2"/>
                      <a:pt x="1" y="2"/>
                    </a:cubicBezTo>
                    <a:cubicBezTo>
                      <a:pt x="1" y="2"/>
                      <a:pt x="1" y="2"/>
                      <a:pt x="1" y="2"/>
                    </a:cubicBezTo>
                    <a:cubicBezTo>
                      <a:pt x="1" y="2"/>
                      <a:pt x="1" y="2"/>
                      <a:pt x="1" y="2"/>
                    </a:cubicBezTo>
                    <a:cubicBezTo>
                      <a:pt x="1" y="1"/>
                      <a:pt x="1" y="1"/>
                      <a:pt x="1" y="1"/>
                    </a:cubicBezTo>
                    <a:cubicBezTo>
                      <a:pt x="1" y="1"/>
                      <a:pt x="1" y="2"/>
                      <a:pt x="2" y="2"/>
                    </a:cubicBezTo>
                    <a:cubicBezTo>
                      <a:pt x="2" y="2"/>
                      <a:pt x="2" y="2"/>
                      <a:pt x="2" y="2"/>
                    </a:cubicBezTo>
                    <a:cubicBezTo>
                      <a:pt x="2" y="2"/>
                      <a:pt x="2" y="2"/>
                      <a:pt x="2" y="2"/>
                    </a:cubicBezTo>
                    <a:cubicBezTo>
                      <a:pt x="2" y="2"/>
                      <a:pt x="2" y="2"/>
                      <a:pt x="2" y="2"/>
                    </a:cubicBezTo>
                    <a:cubicBezTo>
                      <a:pt x="2" y="2"/>
                      <a:pt x="2" y="2"/>
                      <a:pt x="2" y="2"/>
                    </a:cubicBezTo>
                    <a:cubicBezTo>
                      <a:pt x="2" y="3"/>
                      <a:pt x="2" y="3"/>
                      <a:pt x="2" y="3"/>
                    </a:cubicBezTo>
                    <a:cubicBezTo>
                      <a:pt x="2" y="3"/>
                      <a:pt x="2" y="3"/>
                      <a:pt x="2" y="3"/>
                    </a:cubicBezTo>
                    <a:cubicBezTo>
                      <a:pt x="2" y="3"/>
                      <a:pt x="2" y="3"/>
                      <a:pt x="2" y="3"/>
                    </a:cubicBezTo>
                    <a:cubicBezTo>
                      <a:pt x="2" y="3"/>
                      <a:pt x="2" y="3"/>
                      <a:pt x="2"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4"/>
                      <a:pt x="2" y="5"/>
                      <a:pt x="2" y="5"/>
                    </a:cubicBezTo>
                    <a:cubicBezTo>
                      <a:pt x="2" y="5"/>
                      <a:pt x="2" y="5"/>
                      <a:pt x="2" y="5"/>
                    </a:cubicBezTo>
                    <a:cubicBezTo>
                      <a:pt x="2" y="5"/>
                      <a:pt x="2" y="5"/>
                      <a:pt x="2" y="5"/>
                    </a:cubicBezTo>
                    <a:cubicBezTo>
                      <a:pt x="2" y="5"/>
                      <a:pt x="2" y="5"/>
                      <a:pt x="2" y="5"/>
                    </a:cubicBezTo>
                    <a:cubicBezTo>
                      <a:pt x="2" y="5"/>
                      <a:pt x="3" y="5"/>
                      <a:pt x="3" y="5"/>
                    </a:cubicBezTo>
                    <a:cubicBezTo>
                      <a:pt x="3" y="5"/>
                      <a:pt x="3" y="5"/>
                      <a:pt x="3" y="5"/>
                    </a:cubicBezTo>
                    <a:cubicBezTo>
                      <a:pt x="3" y="5"/>
                      <a:pt x="3" y="5"/>
                      <a:pt x="3" y="5"/>
                    </a:cubicBezTo>
                    <a:cubicBezTo>
                      <a:pt x="3" y="5"/>
                      <a:pt x="3" y="5"/>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5"/>
                      <a:pt x="3" y="5"/>
                      <a:pt x="3" y="5"/>
                    </a:cubicBezTo>
                    <a:cubicBezTo>
                      <a:pt x="3" y="5"/>
                      <a:pt x="3" y="5"/>
                      <a:pt x="3" y="5"/>
                    </a:cubicBezTo>
                    <a:cubicBezTo>
                      <a:pt x="3" y="5"/>
                      <a:pt x="3" y="5"/>
                      <a:pt x="3" y="5"/>
                    </a:cubicBezTo>
                    <a:cubicBezTo>
                      <a:pt x="3" y="5"/>
                      <a:pt x="3" y="5"/>
                      <a:pt x="3" y="5"/>
                    </a:cubicBezTo>
                    <a:cubicBezTo>
                      <a:pt x="3" y="5"/>
                      <a:pt x="3" y="5"/>
                      <a:pt x="3" y="5"/>
                    </a:cubicBezTo>
                    <a:cubicBezTo>
                      <a:pt x="3" y="5"/>
                      <a:pt x="3" y="5"/>
                      <a:pt x="3" y="5"/>
                    </a:cubicBezTo>
                    <a:cubicBezTo>
                      <a:pt x="3" y="5"/>
                      <a:pt x="3" y="5"/>
                      <a:pt x="3" y="5"/>
                    </a:cubicBezTo>
                    <a:cubicBezTo>
                      <a:pt x="3" y="5"/>
                      <a:pt x="3" y="5"/>
                      <a:pt x="3" y="4"/>
                    </a:cubicBezTo>
                    <a:cubicBezTo>
                      <a:pt x="3" y="4"/>
                      <a:pt x="3" y="4"/>
                      <a:pt x="3" y="4"/>
                    </a:cubicBezTo>
                    <a:cubicBezTo>
                      <a:pt x="3" y="4"/>
                      <a:pt x="3" y="4"/>
                      <a:pt x="3" y="4"/>
                    </a:cubicBezTo>
                    <a:cubicBezTo>
                      <a:pt x="3" y="4"/>
                      <a:pt x="3" y="4"/>
                      <a:pt x="3" y="4"/>
                    </a:cubicBezTo>
                    <a:cubicBezTo>
                      <a:pt x="3" y="4"/>
                      <a:pt x="3" y="4"/>
                      <a:pt x="3" y="4"/>
                    </a:cubicBezTo>
                    <a:cubicBezTo>
                      <a:pt x="4" y="4"/>
                      <a:pt x="4" y="4"/>
                      <a:pt x="4" y="4"/>
                    </a:cubicBezTo>
                    <a:cubicBezTo>
                      <a:pt x="4" y="4"/>
                      <a:pt x="4" y="4"/>
                      <a:pt x="4" y="4"/>
                    </a:cubicBezTo>
                    <a:cubicBezTo>
                      <a:pt x="4" y="4"/>
                      <a:pt x="4" y="4"/>
                      <a:pt x="4" y="4"/>
                    </a:cubicBezTo>
                    <a:cubicBezTo>
                      <a:pt x="3" y="4"/>
                      <a:pt x="3" y="4"/>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4" y="3"/>
                      <a:pt x="4" y="3"/>
                    </a:cubicBezTo>
                    <a:cubicBezTo>
                      <a:pt x="4" y="2"/>
                      <a:pt x="4" y="2"/>
                      <a:pt x="4" y="2"/>
                    </a:cubicBezTo>
                    <a:cubicBezTo>
                      <a:pt x="4" y="2"/>
                      <a:pt x="4" y="2"/>
                      <a:pt x="4" y="2"/>
                    </a:cubicBezTo>
                    <a:cubicBezTo>
                      <a:pt x="4" y="2"/>
                      <a:pt x="4" y="2"/>
                      <a:pt x="4" y="2"/>
                    </a:cubicBezTo>
                    <a:cubicBezTo>
                      <a:pt x="3" y="2"/>
                      <a:pt x="3" y="2"/>
                      <a:pt x="3" y="2"/>
                    </a:cubicBezTo>
                    <a:cubicBezTo>
                      <a:pt x="3" y="2"/>
                      <a:pt x="3" y="2"/>
                      <a:pt x="3" y="2"/>
                    </a:cubicBezTo>
                    <a:cubicBezTo>
                      <a:pt x="3" y="2"/>
                      <a:pt x="3" y="2"/>
                      <a:pt x="3" y="2"/>
                    </a:cubicBezTo>
                    <a:cubicBezTo>
                      <a:pt x="3" y="2"/>
                      <a:pt x="3" y="2"/>
                      <a:pt x="3" y="2"/>
                    </a:cubicBezTo>
                    <a:cubicBezTo>
                      <a:pt x="3"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1"/>
                      <a:pt x="4"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2" y="1"/>
                    </a:cubicBezTo>
                    <a:cubicBezTo>
                      <a:pt x="2" y="1"/>
                      <a:pt x="2" y="1"/>
                      <a:pt x="2" y="1"/>
                    </a:cubicBezTo>
                    <a:cubicBezTo>
                      <a:pt x="2" y="1"/>
                      <a:pt x="2" y="1"/>
                      <a:pt x="2" y="1"/>
                    </a:cubicBezTo>
                    <a:cubicBezTo>
                      <a:pt x="2" y="1"/>
                      <a:pt x="2"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0"/>
                    </a:cubicBezTo>
                    <a:cubicBezTo>
                      <a:pt x="3" y="0"/>
                      <a:pt x="3" y="0"/>
                      <a:pt x="2" y="0"/>
                    </a:cubicBezTo>
                    <a:cubicBezTo>
                      <a:pt x="2" y="0"/>
                      <a:pt x="2" y="0"/>
                      <a:pt x="2" y="0"/>
                    </a:cubicBezTo>
                    <a:cubicBezTo>
                      <a:pt x="2" y="0"/>
                      <a:pt x="2" y="0"/>
                      <a:pt x="2" y="0"/>
                    </a:cubicBezTo>
                    <a:cubicBezTo>
                      <a:pt x="2" y="0"/>
                      <a:pt x="2" y="1"/>
                      <a:pt x="2" y="1"/>
                    </a:cubicBezTo>
                    <a:cubicBezTo>
                      <a:pt x="2" y="1"/>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1"/>
                      <a:pt x="1" y="1"/>
                      <a:pt x="1" y="1"/>
                    </a:cubicBezTo>
                    <a:cubicBezTo>
                      <a:pt x="1" y="1"/>
                      <a:pt x="1" y="1"/>
                      <a:pt x="1" y="1"/>
                    </a:cubicBezTo>
                    <a:cubicBezTo>
                      <a:pt x="1" y="1"/>
                      <a:pt x="1" y="1"/>
                      <a:pt x="1" y="1"/>
                    </a:cubicBezTo>
                    <a:cubicBezTo>
                      <a:pt x="1" y="1"/>
                      <a:pt x="1" y="1"/>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35" name="Freeform 315"/>
              <p:cNvSpPr/>
              <p:nvPr/>
            </p:nvSpPr>
            <p:spPr bwMode="auto">
              <a:xfrm>
                <a:off x="5007770" y="2436020"/>
                <a:ext cx="20241" cy="20241"/>
              </a:xfrm>
              <a:custGeom>
                <a:cxnLst>
                  <a:cxn ang="0">
                    <a:pos x="5" y="2"/>
                  </a:cxn>
                  <a:cxn ang="0">
                    <a:pos x="4" y="2"/>
                  </a:cxn>
                  <a:cxn ang="0">
                    <a:pos x="4" y="2"/>
                  </a:cxn>
                  <a:cxn ang="0">
                    <a:pos x="4" y="2"/>
                  </a:cxn>
                  <a:cxn ang="0">
                    <a:pos x="3" y="2"/>
                  </a:cxn>
                  <a:cxn ang="0">
                    <a:pos x="1" y="0"/>
                  </a:cxn>
                  <a:cxn ang="0">
                    <a:pos x="1" y="0"/>
                  </a:cxn>
                  <a:cxn ang="0">
                    <a:pos x="0" y="0"/>
                  </a:cxn>
                  <a:cxn ang="0">
                    <a:pos x="1" y="1"/>
                  </a:cxn>
                  <a:cxn ang="0">
                    <a:pos x="1" y="3"/>
                  </a:cxn>
                  <a:cxn ang="0">
                    <a:pos x="1" y="3"/>
                  </a:cxn>
                  <a:cxn ang="0">
                    <a:pos x="2" y="4"/>
                  </a:cxn>
                  <a:cxn ang="0">
                    <a:pos x="1" y="4"/>
                  </a:cxn>
                  <a:cxn ang="0">
                    <a:pos x="1" y="4"/>
                  </a:cxn>
                  <a:cxn ang="0">
                    <a:pos x="1" y="4"/>
                  </a:cxn>
                  <a:cxn ang="0">
                    <a:pos x="1" y="4"/>
                  </a:cxn>
                  <a:cxn ang="0">
                    <a:pos x="1" y="4"/>
                  </a:cxn>
                  <a:cxn ang="0">
                    <a:pos x="1" y="5"/>
                  </a:cxn>
                  <a:cxn ang="0">
                    <a:pos x="1" y="5"/>
                  </a:cxn>
                  <a:cxn ang="0">
                    <a:pos x="1" y="6"/>
                  </a:cxn>
                  <a:cxn ang="0">
                    <a:pos x="2" y="6"/>
                  </a:cxn>
                  <a:cxn ang="0">
                    <a:pos x="2" y="7"/>
                  </a:cxn>
                  <a:cxn ang="0">
                    <a:pos x="2" y="7"/>
                  </a:cxn>
                  <a:cxn ang="0">
                    <a:pos x="2" y="7"/>
                  </a:cxn>
                  <a:cxn ang="0">
                    <a:pos x="2" y="7"/>
                  </a:cxn>
                  <a:cxn ang="0">
                    <a:pos x="3" y="7"/>
                  </a:cxn>
                  <a:cxn ang="0">
                    <a:pos x="2" y="6"/>
                  </a:cxn>
                  <a:cxn ang="0">
                    <a:pos x="2" y="6"/>
                  </a:cxn>
                  <a:cxn ang="0">
                    <a:pos x="2" y="5"/>
                  </a:cxn>
                  <a:cxn ang="0">
                    <a:pos x="2" y="6"/>
                  </a:cxn>
                  <a:cxn ang="0">
                    <a:pos x="3" y="5"/>
                  </a:cxn>
                  <a:cxn ang="0">
                    <a:pos x="3" y="5"/>
                  </a:cxn>
                  <a:cxn ang="0">
                    <a:pos x="4" y="6"/>
                  </a:cxn>
                  <a:cxn ang="0">
                    <a:pos x="5" y="6"/>
                  </a:cxn>
                  <a:cxn ang="0">
                    <a:pos x="5" y="6"/>
                  </a:cxn>
                  <a:cxn ang="0">
                    <a:pos x="5" y="6"/>
                  </a:cxn>
                  <a:cxn ang="0">
                    <a:pos x="5" y="5"/>
                  </a:cxn>
                  <a:cxn ang="0">
                    <a:pos x="5" y="4"/>
                  </a:cxn>
                  <a:cxn ang="0">
                    <a:pos x="6" y="4"/>
                  </a:cxn>
                  <a:cxn ang="0">
                    <a:pos x="6" y="4"/>
                  </a:cxn>
                  <a:cxn ang="0">
                    <a:pos x="6" y="4"/>
                  </a:cxn>
                  <a:cxn ang="0">
                    <a:pos x="6" y="4"/>
                  </a:cxn>
                  <a:cxn ang="0">
                    <a:pos x="6" y="4"/>
                  </a:cxn>
                  <a:cxn ang="0">
                    <a:pos x="6" y="3"/>
                  </a:cxn>
                  <a:cxn ang="0">
                    <a:pos x="6" y="3"/>
                  </a:cxn>
                  <a:cxn ang="0">
                    <a:pos x="6" y="3"/>
                  </a:cxn>
                  <a:cxn ang="0">
                    <a:pos x="5" y="2"/>
                  </a:cxn>
                  <a:cxn ang="0">
                    <a:pos x="5" y="2"/>
                  </a:cxn>
                  <a:cxn ang="0">
                    <a:pos x="5" y="2"/>
                  </a:cxn>
                </a:cxnLst>
                <a:rect b="b" l="0" r="r" t="0"/>
                <a:pathLst>
                  <a:path h="7" w="7">
                    <a:moveTo>
                      <a:pt x="5" y="2"/>
                    </a:moveTo>
                    <a:cubicBezTo>
                      <a:pt x="5" y="2"/>
                      <a:pt x="5" y="2"/>
                      <a:pt x="5"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3" y="2"/>
                    </a:cubicBezTo>
                    <a:cubicBezTo>
                      <a:pt x="3" y="2"/>
                      <a:pt x="3" y="2"/>
                      <a:pt x="3" y="2"/>
                    </a:cubicBezTo>
                    <a:cubicBezTo>
                      <a:pt x="3" y="2"/>
                      <a:pt x="2" y="2"/>
                      <a:pt x="2" y="1"/>
                    </a:cubicBezTo>
                    <a:cubicBezTo>
                      <a:pt x="2" y="1"/>
                      <a:pt x="1" y="1"/>
                      <a:pt x="1" y="0"/>
                    </a:cubicBezTo>
                    <a:cubicBezTo>
                      <a:pt x="1" y="0"/>
                      <a:pt x="1" y="0"/>
                      <a:pt x="1" y="0"/>
                    </a:cubicBezTo>
                    <a:cubicBezTo>
                      <a:pt x="1" y="0"/>
                      <a:pt x="1" y="0"/>
                      <a:pt x="1" y="0"/>
                    </a:cubicBezTo>
                    <a:cubicBezTo>
                      <a:pt x="1" y="0"/>
                      <a:pt x="1" y="0"/>
                      <a:pt x="0" y="0"/>
                    </a:cubicBezTo>
                    <a:cubicBezTo>
                      <a:pt x="0" y="0"/>
                      <a:pt x="0" y="0"/>
                      <a:pt x="0" y="0"/>
                    </a:cubicBezTo>
                    <a:cubicBezTo>
                      <a:pt x="0" y="0"/>
                      <a:pt x="0" y="1"/>
                      <a:pt x="1" y="1"/>
                    </a:cubicBezTo>
                    <a:cubicBezTo>
                      <a:pt x="1" y="1"/>
                      <a:pt x="1" y="1"/>
                      <a:pt x="1" y="1"/>
                    </a:cubicBezTo>
                    <a:cubicBezTo>
                      <a:pt x="1" y="2"/>
                      <a:pt x="1" y="2"/>
                      <a:pt x="1" y="2"/>
                    </a:cubicBezTo>
                    <a:cubicBezTo>
                      <a:pt x="1" y="2"/>
                      <a:pt x="1" y="3"/>
                      <a:pt x="1" y="3"/>
                    </a:cubicBezTo>
                    <a:cubicBezTo>
                      <a:pt x="1" y="3"/>
                      <a:pt x="1" y="3"/>
                      <a:pt x="1" y="3"/>
                    </a:cubicBezTo>
                    <a:cubicBezTo>
                      <a:pt x="1" y="3"/>
                      <a:pt x="1" y="3"/>
                      <a:pt x="1" y="3"/>
                    </a:cubicBezTo>
                    <a:cubicBezTo>
                      <a:pt x="2" y="3"/>
                      <a:pt x="2" y="4"/>
                      <a:pt x="2" y="4"/>
                    </a:cubicBezTo>
                    <a:cubicBezTo>
                      <a:pt x="2" y="4"/>
                      <a:pt x="2" y="4"/>
                      <a:pt x="2" y="4"/>
                    </a:cubicBezTo>
                    <a:cubicBezTo>
                      <a:pt x="2" y="4"/>
                      <a:pt x="2" y="4"/>
                      <a:pt x="2"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5"/>
                      <a:pt x="1" y="5"/>
                      <a:pt x="1" y="5"/>
                    </a:cubicBezTo>
                    <a:cubicBezTo>
                      <a:pt x="1" y="5"/>
                      <a:pt x="1" y="5"/>
                      <a:pt x="1" y="5"/>
                    </a:cubicBezTo>
                    <a:cubicBezTo>
                      <a:pt x="1" y="5"/>
                      <a:pt x="1" y="5"/>
                      <a:pt x="1" y="5"/>
                    </a:cubicBezTo>
                    <a:cubicBezTo>
                      <a:pt x="1" y="5"/>
                      <a:pt x="1" y="5"/>
                      <a:pt x="1" y="5"/>
                    </a:cubicBezTo>
                    <a:cubicBezTo>
                      <a:pt x="1" y="5"/>
                      <a:pt x="1" y="6"/>
                      <a:pt x="1" y="6"/>
                    </a:cubicBezTo>
                    <a:cubicBezTo>
                      <a:pt x="1" y="6"/>
                      <a:pt x="1" y="6"/>
                      <a:pt x="1" y="6"/>
                    </a:cubicBezTo>
                    <a:cubicBezTo>
                      <a:pt x="1" y="6"/>
                      <a:pt x="1" y="6"/>
                      <a:pt x="1" y="6"/>
                    </a:cubicBezTo>
                    <a:cubicBezTo>
                      <a:pt x="2" y="6"/>
                      <a:pt x="2" y="6"/>
                      <a:pt x="2" y="6"/>
                    </a:cubicBezTo>
                    <a:cubicBezTo>
                      <a:pt x="2" y="6"/>
                      <a:pt x="2" y="7"/>
                      <a:pt x="2" y="7"/>
                    </a:cubicBezTo>
                    <a:cubicBezTo>
                      <a:pt x="2" y="7"/>
                      <a:pt x="2" y="7"/>
                      <a:pt x="2" y="7"/>
                    </a:cubicBezTo>
                    <a:cubicBezTo>
                      <a:pt x="2" y="7"/>
                      <a:pt x="2" y="7"/>
                      <a:pt x="2" y="7"/>
                    </a:cubicBezTo>
                    <a:cubicBezTo>
                      <a:pt x="2" y="7"/>
                      <a:pt x="2" y="7"/>
                      <a:pt x="2" y="7"/>
                    </a:cubicBezTo>
                    <a:cubicBezTo>
                      <a:pt x="2" y="7"/>
                      <a:pt x="2" y="7"/>
                      <a:pt x="2" y="7"/>
                    </a:cubicBezTo>
                    <a:cubicBezTo>
                      <a:pt x="2" y="7"/>
                      <a:pt x="2" y="7"/>
                      <a:pt x="2" y="7"/>
                    </a:cubicBezTo>
                    <a:cubicBezTo>
                      <a:pt x="2" y="7"/>
                      <a:pt x="2" y="7"/>
                      <a:pt x="2" y="7"/>
                    </a:cubicBezTo>
                    <a:cubicBezTo>
                      <a:pt x="2" y="7"/>
                      <a:pt x="2" y="7"/>
                      <a:pt x="2" y="7"/>
                    </a:cubicBezTo>
                    <a:cubicBezTo>
                      <a:pt x="3" y="7"/>
                      <a:pt x="3" y="7"/>
                      <a:pt x="3" y="7"/>
                    </a:cubicBezTo>
                    <a:cubicBezTo>
                      <a:pt x="3" y="7"/>
                      <a:pt x="3" y="7"/>
                      <a:pt x="3" y="7"/>
                    </a:cubicBezTo>
                    <a:cubicBezTo>
                      <a:pt x="3" y="7"/>
                      <a:pt x="3" y="7"/>
                      <a:pt x="3" y="7"/>
                    </a:cubicBezTo>
                    <a:cubicBezTo>
                      <a:pt x="3" y="6"/>
                      <a:pt x="2" y="6"/>
                      <a:pt x="2" y="6"/>
                    </a:cubicBezTo>
                    <a:cubicBezTo>
                      <a:pt x="2" y="6"/>
                      <a:pt x="2" y="6"/>
                      <a:pt x="2" y="6"/>
                    </a:cubicBezTo>
                    <a:cubicBezTo>
                      <a:pt x="2" y="6"/>
                      <a:pt x="2" y="6"/>
                      <a:pt x="2" y="6"/>
                    </a:cubicBezTo>
                    <a:cubicBezTo>
                      <a:pt x="1" y="5"/>
                      <a:pt x="2" y="5"/>
                      <a:pt x="2" y="5"/>
                    </a:cubicBezTo>
                    <a:cubicBezTo>
                      <a:pt x="2" y="5"/>
                      <a:pt x="2" y="5"/>
                      <a:pt x="2" y="5"/>
                    </a:cubicBezTo>
                    <a:cubicBezTo>
                      <a:pt x="2" y="5"/>
                      <a:pt x="2" y="5"/>
                      <a:pt x="2" y="5"/>
                    </a:cubicBezTo>
                    <a:cubicBezTo>
                      <a:pt x="2" y="5"/>
                      <a:pt x="2" y="6"/>
                      <a:pt x="2" y="6"/>
                    </a:cubicBezTo>
                    <a:cubicBezTo>
                      <a:pt x="2" y="6"/>
                      <a:pt x="2" y="6"/>
                      <a:pt x="2" y="5"/>
                    </a:cubicBezTo>
                    <a:cubicBezTo>
                      <a:pt x="3" y="5"/>
                      <a:pt x="3" y="5"/>
                      <a:pt x="3" y="5"/>
                    </a:cubicBezTo>
                    <a:cubicBezTo>
                      <a:pt x="3" y="5"/>
                      <a:pt x="3" y="5"/>
                      <a:pt x="3" y="5"/>
                    </a:cubicBezTo>
                    <a:cubicBezTo>
                      <a:pt x="3" y="5"/>
                      <a:pt x="3" y="5"/>
                      <a:pt x="3" y="5"/>
                    </a:cubicBezTo>
                    <a:cubicBezTo>
                      <a:pt x="3" y="5"/>
                      <a:pt x="4" y="6"/>
                      <a:pt x="4" y="6"/>
                    </a:cubicBezTo>
                    <a:cubicBezTo>
                      <a:pt x="4" y="6"/>
                      <a:pt x="4" y="6"/>
                      <a:pt x="4" y="6"/>
                    </a:cubicBezTo>
                    <a:cubicBezTo>
                      <a:pt x="4" y="6"/>
                      <a:pt x="4" y="6"/>
                      <a:pt x="4" y="6"/>
                    </a:cubicBezTo>
                    <a:cubicBezTo>
                      <a:pt x="4" y="6"/>
                      <a:pt x="5" y="6"/>
                      <a:pt x="5" y="6"/>
                    </a:cubicBezTo>
                    <a:cubicBezTo>
                      <a:pt x="5" y="6"/>
                      <a:pt x="5" y="6"/>
                      <a:pt x="5" y="6"/>
                    </a:cubicBezTo>
                    <a:cubicBezTo>
                      <a:pt x="5" y="6"/>
                      <a:pt x="5" y="6"/>
                      <a:pt x="5" y="6"/>
                    </a:cubicBezTo>
                    <a:cubicBezTo>
                      <a:pt x="5" y="6"/>
                      <a:pt x="5" y="6"/>
                      <a:pt x="5" y="6"/>
                    </a:cubicBezTo>
                    <a:cubicBezTo>
                      <a:pt x="5" y="6"/>
                      <a:pt x="5" y="6"/>
                      <a:pt x="5" y="6"/>
                    </a:cubicBezTo>
                    <a:cubicBezTo>
                      <a:pt x="5" y="5"/>
                      <a:pt x="5" y="5"/>
                      <a:pt x="5" y="5"/>
                    </a:cubicBezTo>
                    <a:cubicBezTo>
                      <a:pt x="5" y="5"/>
                      <a:pt x="5" y="5"/>
                      <a:pt x="5" y="5"/>
                    </a:cubicBezTo>
                    <a:cubicBezTo>
                      <a:pt x="5" y="5"/>
                      <a:pt x="5" y="4"/>
                      <a:pt x="5" y="4"/>
                    </a:cubicBezTo>
                    <a:cubicBezTo>
                      <a:pt x="5" y="4"/>
                      <a:pt x="5" y="4"/>
                      <a:pt x="5" y="4"/>
                    </a:cubicBezTo>
                    <a:cubicBezTo>
                      <a:pt x="5" y="4"/>
                      <a:pt x="5" y="4"/>
                      <a:pt x="5" y="4"/>
                    </a:cubicBezTo>
                    <a:cubicBezTo>
                      <a:pt x="6" y="4"/>
                      <a:pt x="6" y="4"/>
                      <a:pt x="6" y="4"/>
                    </a:cubicBezTo>
                    <a:cubicBezTo>
                      <a:pt x="6" y="4"/>
                      <a:pt x="6" y="4"/>
                      <a:pt x="6" y="4"/>
                    </a:cubicBezTo>
                    <a:cubicBezTo>
                      <a:pt x="6" y="4"/>
                      <a:pt x="6" y="4"/>
                      <a:pt x="6" y="4"/>
                    </a:cubicBezTo>
                    <a:cubicBezTo>
                      <a:pt x="6" y="4"/>
                      <a:pt x="6" y="4"/>
                      <a:pt x="6" y="4"/>
                    </a:cubicBezTo>
                    <a:cubicBezTo>
                      <a:pt x="6" y="4"/>
                      <a:pt x="6" y="4"/>
                      <a:pt x="6" y="4"/>
                    </a:cubicBezTo>
                    <a:cubicBezTo>
                      <a:pt x="6" y="4"/>
                      <a:pt x="6" y="4"/>
                      <a:pt x="6" y="4"/>
                    </a:cubicBezTo>
                    <a:cubicBezTo>
                      <a:pt x="6" y="4"/>
                      <a:pt x="6" y="4"/>
                      <a:pt x="6" y="4"/>
                    </a:cubicBezTo>
                    <a:cubicBezTo>
                      <a:pt x="6" y="4"/>
                      <a:pt x="6" y="4"/>
                      <a:pt x="6" y="4"/>
                    </a:cubicBezTo>
                    <a:cubicBezTo>
                      <a:pt x="6" y="4"/>
                      <a:pt x="6" y="4"/>
                      <a:pt x="6" y="4"/>
                    </a:cubicBezTo>
                    <a:cubicBezTo>
                      <a:pt x="7" y="4"/>
                      <a:pt x="7" y="4"/>
                      <a:pt x="7" y="4"/>
                    </a:cubicBezTo>
                    <a:cubicBezTo>
                      <a:pt x="7" y="4"/>
                      <a:pt x="6" y="3"/>
                      <a:pt x="6" y="3"/>
                    </a:cubicBezTo>
                    <a:cubicBezTo>
                      <a:pt x="6" y="3"/>
                      <a:pt x="6" y="3"/>
                      <a:pt x="6" y="3"/>
                    </a:cubicBezTo>
                    <a:cubicBezTo>
                      <a:pt x="6" y="3"/>
                      <a:pt x="6" y="3"/>
                      <a:pt x="6" y="3"/>
                    </a:cubicBezTo>
                    <a:cubicBezTo>
                      <a:pt x="6" y="3"/>
                      <a:pt x="6" y="3"/>
                      <a:pt x="6" y="3"/>
                    </a:cubicBezTo>
                    <a:cubicBezTo>
                      <a:pt x="6" y="3"/>
                      <a:pt x="6" y="3"/>
                      <a:pt x="6" y="3"/>
                    </a:cubicBezTo>
                    <a:cubicBezTo>
                      <a:pt x="5" y="3"/>
                      <a:pt x="5" y="2"/>
                      <a:pt x="5" y="2"/>
                    </a:cubicBezTo>
                    <a:cubicBezTo>
                      <a:pt x="5" y="2"/>
                      <a:pt x="5" y="2"/>
                      <a:pt x="5" y="2"/>
                    </a:cubicBezTo>
                    <a:cubicBezTo>
                      <a:pt x="5" y="2"/>
                      <a:pt x="5" y="2"/>
                      <a:pt x="5" y="2"/>
                    </a:cubicBezTo>
                    <a:cubicBezTo>
                      <a:pt x="5" y="2"/>
                      <a:pt x="5" y="2"/>
                      <a:pt x="5" y="2"/>
                    </a:cubicBezTo>
                    <a:cubicBezTo>
                      <a:pt x="5" y="2"/>
                      <a:pt x="5" y="2"/>
                      <a:pt x="5" y="2"/>
                    </a:cubicBezTo>
                    <a:cubicBezTo>
                      <a:pt x="5" y="2"/>
                      <a:pt x="5" y="2"/>
                      <a:pt x="5" y="2"/>
                    </a:cubicBezTo>
                    <a:cubicBezTo>
                      <a:pt x="5" y="2"/>
                      <a:pt x="5" y="2"/>
                      <a:pt x="5" y="2"/>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36" name="Freeform 316"/>
              <p:cNvSpPr/>
              <p:nvPr/>
            </p:nvSpPr>
            <p:spPr bwMode="auto">
              <a:xfrm>
                <a:off x="5036345" y="2425304"/>
                <a:ext cx="1191" cy="1191"/>
              </a:xfrm>
              <a:custGeom>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b="b" l="0" r="r" t="0"/>
                <a:pathLst>
                  <a:path>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37" name="Freeform 317"/>
              <p:cNvSpPr/>
              <p:nvPr/>
            </p:nvSpPr>
            <p:spPr bwMode="auto">
              <a:xfrm>
                <a:off x="5030392" y="2431258"/>
                <a:ext cx="2381" cy="2381"/>
              </a:xfrm>
              <a:custGeom>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1"/>
                  </a:cxn>
                  <a:cxn ang="0">
                    <a:pos x="0" y="1"/>
                  </a:cxn>
                  <a:cxn ang="0">
                    <a:pos x="0" y="1"/>
                  </a:cxn>
                  <a:cxn ang="0">
                    <a:pos x="1" y="0"/>
                  </a:cxn>
                </a:cxnLst>
                <a:rect b="b" l="0" r="r" t="0"/>
                <a:pathLst>
                  <a:path h="1" w="1">
                    <a:moveTo>
                      <a:pt x="1" y="0"/>
                    </a:move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0" y="0"/>
                      <a:pt x="0" y="0"/>
                      <a:pt x="0" y="0"/>
                    </a:cubicBezTo>
                    <a:cubicBezTo>
                      <a:pt x="0" y="1"/>
                      <a:pt x="0" y="1"/>
                      <a:pt x="0" y="1"/>
                    </a:cubicBezTo>
                    <a:cubicBezTo>
                      <a:pt x="0" y="1"/>
                      <a:pt x="0" y="1"/>
                      <a:pt x="0" y="1"/>
                    </a:cubicBezTo>
                    <a:cubicBezTo>
                      <a:pt x="0" y="1"/>
                      <a:pt x="0" y="1"/>
                      <a:pt x="0" y="1"/>
                    </a:cubicBezTo>
                    <a:cubicBezTo>
                      <a:pt x="1" y="1"/>
                      <a:pt x="1" y="1"/>
                      <a:pt x="1"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38" name="Freeform 318"/>
              <p:cNvSpPr/>
              <p:nvPr/>
            </p:nvSpPr>
            <p:spPr bwMode="auto">
              <a:xfrm>
                <a:off x="4985147" y="2391967"/>
                <a:ext cx="28575" cy="41672"/>
              </a:xfrm>
              <a:custGeom>
                <a:cxnLst>
                  <a:cxn ang="0">
                    <a:pos x="1" y="2"/>
                  </a:cxn>
                  <a:cxn ang="0">
                    <a:pos x="1" y="3"/>
                  </a:cxn>
                  <a:cxn ang="0">
                    <a:pos x="1" y="3"/>
                  </a:cxn>
                  <a:cxn ang="0">
                    <a:pos x="1" y="4"/>
                  </a:cxn>
                  <a:cxn ang="0">
                    <a:pos x="2" y="4"/>
                  </a:cxn>
                  <a:cxn ang="0">
                    <a:pos x="2" y="5"/>
                  </a:cxn>
                  <a:cxn ang="0">
                    <a:pos x="2" y="5"/>
                  </a:cxn>
                  <a:cxn ang="0">
                    <a:pos x="3" y="6"/>
                  </a:cxn>
                  <a:cxn ang="0">
                    <a:pos x="3" y="7"/>
                  </a:cxn>
                  <a:cxn ang="0">
                    <a:pos x="4" y="7"/>
                  </a:cxn>
                  <a:cxn ang="0">
                    <a:pos x="5" y="9"/>
                  </a:cxn>
                  <a:cxn ang="0">
                    <a:pos x="5" y="10"/>
                  </a:cxn>
                  <a:cxn ang="0">
                    <a:pos x="5" y="10"/>
                  </a:cxn>
                  <a:cxn ang="0">
                    <a:pos x="6" y="11"/>
                  </a:cxn>
                  <a:cxn ang="0">
                    <a:pos x="6" y="12"/>
                  </a:cxn>
                  <a:cxn ang="0">
                    <a:pos x="7" y="14"/>
                  </a:cxn>
                  <a:cxn ang="0">
                    <a:pos x="8" y="15"/>
                  </a:cxn>
                  <a:cxn ang="0">
                    <a:pos x="8" y="15"/>
                  </a:cxn>
                  <a:cxn ang="0">
                    <a:pos x="8" y="15"/>
                  </a:cxn>
                  <a:cxn ang="0">
                    <a:pos x="8" y="14"/>
                  </a:cxn>
                  <a:cxn ang="0">
                    <a:pos x="9" y="14"/>
                  </a:cxn>
                  <a:cxn ang="0">
                    <a:pos x="9" y="14"/>
                  </a:cxn>
                  <a:cxn ang="0">
                    <a:pos x="9" y="15"/>
                  </a:cxn>
                  <a:cxn ang="0">
                    <a:pos x="10" y="15"/>
                  </a:cxn>
                  <a:cxn ang="0">
                    <a:pos x="9" y="14"/>
                  </a:cxn>
                  <a:cxn ang="0">
                    <a:pos x="9" y="14"/>
                  </a:cxn>
                  <a:cxn ang="0">
                    <a:pos x="9" y="13"/>
                  </a:cxn>
                  <a:cxn ang="0">
                    <a:pos x="8" y="13"/>
                  </a:cxn>
                  <a:cxn ang="0">
                    <a:pos x="7" y="12"/>
                  </a:cxn>
                  <a:cxn ang="0">
                    <a:pos x="7" y="12"/>
                  </a:cxn>
                  <a:cxn ang="0">
                    <a:pos x="6" y="10"/>
                  </a:cxn>
                  <a:cxn ang="0">
                    <a:pos x="6" y="9"/>
                  </a:cxn>
                  <a:cxn ang="0">
                    <a:pos x="7" y="9"/>
                  </a:cxn>
                  <a:cxn ang="0">
                    <a:pos x="7" y="9"/>
                  </a:cxn>
                  <a:cxn ang="0">
                    <a:pos x="7" y="9"/>
                  </a:cxn>
                  <a:cxn ang="0">
                    <a:pos x="8" y="10"/>
                  </a:cxn>
                  <a:cxn ang="0">
                    <a:pos x="8" y="10"/>
                  </a:cxn>
                  <a:cxn ang="0">
                    <a:pos x="8" y="9"/>
                  </a:cxn>
                  <a:cxn ang="0">
                    <a:pos x="7" y="8"/>
                  </a:cxn>
                  <a:cxn ang="0">
                    <a:pos x="6" y="8"/>
                  </a:cxn>
                  <a:cxn ang="0">
                    <a:pos x="5" y="7"/>
                  </a:cxn>
                  <a:cxn ang="0">
                    <a:pos x="4" y="6"/>
                  </a:cxn>
                  <a:cxn ang="0">
                    <a:pos x="4" y="5"/>
                  </a:cxn>
                  <a:cxn ang="0">
                    <a:pos x="3" y="4"/>
                  </a:cxn>
                  <a:cxn ang="0">
                    <a:pos x="3" y="4"/>
                  </a:cxn>
                  <a:cxn ang="0">
                    <a:pos x="3" y="4"/>
                  </a:cxn>
                  <a:cxn ang="0">
                    <a:pos x="3" y="3"/>
                  </a:cxn>
                  <a:cxn ang="0">
                    <a:pos x="2" y="3"/>
                  </a:cxn>
                  <a:cxn ang="0">
                    <a:pos x="2" y="3"/>
                  </a:cxn>
                  <a:cxn ang="0">
                    <a:pos x="3" y="3"/>
                  </a:cxn>
                  <a:cxn ang="0">
                    <a:pos x="2" y="2"/>
                  </a:cxn>
                  <a:cxn ang="0">
                    <a:pos x="0" y="0"/>
                  </a:cxn>
                  <a:cxn ang="0">
                    <a:pos x="0" y="1"/>
                  </a:cxn>
                  <a:cxn ang="0">
                    <a:pos x="1" y="2"/>
                  </a:cxn>
                  <a:cxn ang="0">
                    <a:pos x="1" y="2"/>
                  </a:cxn>
                  <a:cxn ang="0">
                    <a:pos x="1" y="2"/>
                  </a:cxn>
                </a:cxnLst>
                <a:rect b="b" l="0" r="r" t="0"/>
                <a:pathLst>
                  <a:path h="15" w="10">
                    <a:moveTo>
                      <a:pt x="1" y="2"/>
                    </a:moveTo>
                    <a:cubicBezTo>
                      <a:pt x="1" y="2"/>
                      <a:pt x="1" y="2"/>
                      <a:pt x="1" y="2"/>
                    </a:cubicBezTo>
                    <a:cubicBezTo>
                      <a:pt x="1" y="2"/>
                      <a:pt x="1" y="2"/>
                      <a:pt x="1" y="2"/>
                    </a:cubicBezTo>
                    <a:cubicBezTo>
                      <a:pt x="1" y="2"/>
                      <a:pt x="1" y="2"/>
                      <a:pt x="1" y="2"/>
                    </a:cubicBezTo>
                    <a:cubicBezTo>
                      <a:pt x="1" y="2"/>
                      <a:pt x="1" y="2"/>
                      <a:pt x="0" y="2"/>
                    </a:cubicBezTo>
                    <a:cubicBezTo>
                      <a:pt x="0" y="2"/>
                      <a:pt x="1" y="2"/>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4"/>
                      <a:pt x="1" y="4"/>
                      <a:pt x="1" y="4"/>
                    </a:cubicBezTo>
                    <a:cubicBezTo>
                      <a:pt x="1" y="4"/>
                      <a:pt x="1" y="4"/>
                      <a:pt x="1" y="4"/>
                    </a:cubicBezTo>
                    <a:cubicBezTo>
                      <a:pt x="1" y="4"/>
                      <a:pt x="1" y="4"/>
                      <a:pt x="1" y="4"/>
                    </a:cubicBezTo>
                    <a:cubicBezTo>
                      <a:pt x="1" y="4"/>
                      <a:pt x="2" y="4"/>
                      <a:pt x="2" y="4"/>
                    </a:cubicBezTo>
                    <a:cubicBezTo>
                      <a:pt x="2" y="4"/>
                      <a:pt x="2" y="4"/>
                      <a:pt x="2" y="4"/>
                    </a:cubicBezTo>
                    <a:cubicBezTo>
                      <a:pt x="2" y="4"/>
                      <a:pt x="2" y="5"/>
                      <a:pt x="2" y="5"/>
                    </a:cubicBezTo>
                    <a:cubicBezTo>
                      <a:pt x="2" y="5"/>
                      <a:pt x="2" y="5"/>
                      <a:pt x="2" y="5"/>
                    </a:cubicBezTo>
                    <a:cubicBezTo>
                      <a:pt x="2" y="5"/>
                      <a:pt x="2" y="5"/>
                      <a:pt x="2" y="5"/>
                    </a:cubicBezTo>
                    <a:cubicBezTo>
                      <a:pt x="2" y="5"/>
                      <a:pt x="2" y="5"/>
                      <a:pt x="2" y="5"/>
                    </a:cubicBezTo>
                    <a:cubicBezTo>
                      <a:pt x="2" y="5"/>
                      <a:pt x="2" y="5"/>
                      <a:pt x="2" y="5"/>
                    </a:cubicBezTo>
                    <a:cubicBezTo>
                      <a:pt x="2" y="5"/>
                      <a:pt x="2" y="5"/>
                      <a:pt x="2" y="5"/>
                    </a:cubicBezTo>
                    <a:cubicBezTo>
                      <a:pt x="3" y="5"/>
                      <a:pt x="3" y="6"/>
                      <a:pt x="3" y="6"/>
                    </a:cubicBezTo>
                    <a:cubicBezTo>
                      <a:pt x="3" y="6"/>
                      <a:pt x="3" y="6"/>
                      <a:pt x="3" y="6"/>
                    </a:cubicBezTo>
                    <a:cubicBezTo>
                      <a:pt x="3" y="6"/>
                      <a:pt x="3" y="6"/>
                      <a:pt x="3" y="6"/>
                    </a:cubicBezTo>
                    <a:cubicBezTo>
                      <a:pt x="3" y="6"/>
                      <a:pt x="3" y="6"/>
                      <a:pt x="3" y="7"/>
                    </a:cubicBezTo>
                    <a:cubicBezTo>
                      <a:pt x="3" y="7"/>
                      <a:pt x="3" y="7"/>
                      <a:pt x="3" y="7"/>
                    </a:cubicBezTo>
                    <a:cubicBezTo>
                      <a:pt x="3" y="7"/>
                      <a:pt x="4" y="7"/>
                      <a:pt x="4" y="7"/>
                    </a:cubicBezTo>
                    <a:cubicBezTo>
                      <a:pt x="4" y="7"/>
                      <a:pt x="4" y="7"/>
                      <a:pt x="4" y="7"/>
                    </a:cubicBezTo>
                    <a:cubicBezTo>
                      <a:pt x="4" y="7"/>
                      <a:pt x="4" y="7"/>
                      <a:pt x="4" y="7"/>
                    </a:cubicBezTo>
                    <a:cubicBezTo>
                      <a:pt x="4" y="8"/>
                      <a:pt x="4" y="8"/>
                      <a:pt x="4" y="8"/>
                    </a:cubicBezTo>
                    <a:cubicBezTo>
                      <a:pt x="4" y="8"/>
                      <a:pt x="4" y="8"/>
                      <a:pt x="4" y="8"/>
                    </a:cubicBezTo>
                    <a:cubicBezTo>
                      <a:pt x="5" y="8"/>
                      <a:pt x="5" y="9"/>
                      <a:pt x="5" y="9"/>
                    </a:cubicBezTo>
                    <a:cubicBezTo>
                      <a:pt x="5" y="9"/>
                      <a:pt x="5" y="9"/>
                      <a:pt x="5" y="9"/>
                    </a:cubicBezTo>
                    <a:cubicBezTo>
                      <a:pt x="5" y="9"/>
                      <a:pt x="5" y="9"/>
                      <a:pt x="5" y="9"/>
                    </a:cubicBezTo>
                    <a:cubicBezTo>
                      <a:pt x="5" y="9"/>
                      <a:pt x="5" y="9"/>
                      <a:pt x="5" y="10"/>
                    </a:cubicBezTo>
                    <a:cubicBezTo>
                      <a:pt x="5" y="10"/>
                      <a:pt x="5" y="10"/>
                      <a:pt x="5" y="10"/>
                    </a:cubicBezTo>
                    <a:cubicBezTo>
                      <a:pt x="5" y="10"/>
                      <a:pt x="5" y="10"/>
                      <a:pt x="5" y="10"/>
                    </a:cubicBezTo>
                    <a:cubicBezTo>
                      <a:pt x="5" y="10"/>
                      <a:pt x="5" y="10"/>
                      <a:pt x="5" y="10"/>
                    </a:cubicBezTo>
                    <a:cubicBezTo>
                      <a:pt x="5" y="10"/>
                      <a:pt x="5" y="10"/>
                      <a:pt x="5" y="10"/>
                    </a:cubicBezTo>
                    <a:cubicBezTo>
                      <a:pt x="6" y="11"/>
                      <a:pt x="6" y="11"/>
                      <a:pt x="6" y="11"/>
                    </a:cubicBezTo>
                    <a:cubicBezTo>
                      <a:pt x="6" y="11"/>
                      <a:pt x="6" y="11"/>
                      <a:pt x="6" y="11"/>
                    </a:cubicBezTo>
                    <a:cubicBezTo>
                      <a:pt x="6" y="11"/>
                      <a:pt x="6" y="12"/>
                      <a:pt x="6" y="12"/>
                    </a:cubicBezTo>
                    <a:cubicBezTo>
                      <a:pt x="6" y="12"/>
                      <a:pt x="6" y="12"/>
                      <a:pt x="6" y="12"/>
                    </a:cubicBezTo>
                    <a:cubicBezTo>
                      <a:pt x="6" y="12"/>
                      <a:pt x="6" y="12"/>
                      <a:pt x="6" y="12"/>
                    </a:cubicBezTo>
                    <a:cubicBezTo>
                      <a:pt x="6" y="13"/>
                      <a:pt x="6" y="13"/>
                      <a:pt x="7" y="13"/>
                    </a:cubicBezTo>
                    <a:cubicBezTo>
                      <a:pt x="7" y="13"/>
                      <a:pt x="7" y="13"/>
                      <a:pt x="7" y="13"/>
                    </a:cubicBezTo>
                    <a:cubicBezTo>
                      <a:pt x="7" y="13"/>
                      <a:pt x="7" y="14"/>
                      <a:pt x="7" y="14"/>
                    </a:cubicBezTo>
                    <a:cubicBezTo>
                      <a:pt x="7" y="14"/>
                      <a:pt x="7" y="14"/>
                      <a:pt x="7" y="14"/>
                    </a:cubicBezTo>
                    <a:cubicBezTo>
                      <a:pt x="7" y="14"/>
                      <a:pt x="7" y="14"/>
                      <a:pt x="8" y="15"/>
                    </a:cubicBezTo>
                    <a:cubicBezTo>
                      <a:pt x="8" y="15"/>
                      <a:pt x="8" y="15"/>
                      <a:pt x="8" y="15"/>
                    </a:cubicBezTo>
                    <a:cubicBezTo>
                      <a:pt x="8" y="15"/>
                      <a:pt x="8" y="15"/>
                      <a:pt x="8" y="15"/>
                    </a:cubicBezTo>
                    <a:cubicBezTo>
                      <a:pt x="8" y="15"/>
                      <a:pt x="8" y="15"/>
                      <a:pt x="8" y="15"/>
                    </a:cubicBezTo>
                    <a:cubicBezTo>
                      <a:pt x="8" y="15"/>
                      <a:pt x="8" y="15"/>
                      <a:pt x="8" y="15"/>
                    </a:cubicBezTo>
                    <a:cubicBezTo>
                      <a:pt x="8" y="15"/>
                      <a:pt x="8" y="15"/>
                      <a:pt x="8" y="15"/>
                    </a:cubicBezTo>
                    <a:cubicBezTo>
                      <a:pt x="8" y="15"/>
                      <a:pt x="8" y="15"/>
                      <a:pt x="8" y="15"/>
                    </a:cubicBezTo>
                    <a:cubicBezTo>
                      <a:pt x="8" y="15"/>
                      <a:pt x="8" y="15"/>
                      <a:pt x="8" y="15"/>
                    </a:cubicBezTo>
                    <a:cubicBezTo>
                      <a:pt x="8" y="15"/>
                      <a:pt x="8" y="15"/>
                      <a:pt x="8" y="14"/>
                    </a:cubicBezTo>
                    <a:cubicBezTo>
                      <a:pt x="8" y="14"/>
                      <a:pt x="8" y="14"/>
                      <a:pt x="8" y="14"/>
                    </a:cubicBezTo>
                    <a:cubicBezTo>
                      <a:pt x="8" y="14"/>
                      <a:pt x="8" y="14"/>
                      <a:pt x="8" y="14"/>
                    </a:cubicBezTo>
                    <a:cubicBezTo>
                      <a:pt x="8" y="14"/>
                      <a:pt x="8" y="14"/>
                      <a:pt x="8" y="14"/>
                    </a:cubicBezTo>
                    <a:cubicBezTo>
                      <a:pt x="8" y="14"/>
                      <a:pt x="8" y="14"/>
                      <a:pt x="8" y="14"/>
                    </a:cubicBezTo>
                    <a:cubicBezTo>
                      <a:pt x="9" y="14"/>
                      <a:pt x="9" y="14"/>
                      <a:pt x="9" y="14"/>
                    </a:cubicBezTo>
                    <a:cubicBezTo>
                      <a:pt x="9" y="14"/>
                      <a:pt x="9" y="14"/>
                      <a:pt x="9" y="14"/>
                    </a:cubicBezTo>
                    <a:cubicBezTo>
                      <a:pt x="9" y="14"/>
                      <a:pt x="9" y="14"/>
                      <a:pt x="9" y="14"/>
                    </a:cubicBezTo>
                    <a:cubicBezTo>
                      <a:pt x="9" y="14"/>
                      <a:pt x="9" y="14"/>
                      <a:pt x="9" y="14"/>
                    </a:cubicBezTo>
                    <a:cubicBezTo>
                      <a:pt x="9" y="14"/>
                      <a:pt x="9" y="14"/>
                      <a:pt x="9" y="15"/>
                    </a:cubicBezTo>
                    <a:cubicBezTo>
                      <a:pt x="9" y="15"/>
                      <a:pt x="9" y="15"/>
                      <a:pt x="9" y="15"/>
                    </a:cubicBezTo>
                    <a:cubicBezTo>
                      <a:pt x="9" y="15"/>
                      <a:pt x="9" y="15"/>
                      <a:pt x="9" y="15"/>
                    </a:cubicBezTo>
                    <a:cubicBezTo>
                      <a:pt x="9" y="15"/>
                      <a:pt x="9" y="15"/>
                      <a:pt x="9" y="15"/>
                    </a:cubicBezTo>
                    <a:cubicBezTo>
                      <a:pt x="9" y="15"/>
                      <a:pt x="9" y="15"/>
                      <a:pt x="9" y="15"/>
                    </a:cubicBezTo>
                    <a:cubicBezTo>
                      <a:pt x="10" y="15"/>
                      <a:pt x="10" y="15"/>
                      <a:pt x="10" y="15"/>
                    </a:cubicBezTo>
                    <a:cubicBezTo>
                      <a:pt x="10" y="15"/>
                      <a:pt x="10" y="15"/>
                      <a:pt x="10" y="15"/>
                    </a:cubicBezTo>
                    <a:cubicBezTo>
                      <a:pt x="10" y="15"/>
                      <a:pt x="10" y="15"/>
                      <a:pt x="10" y="15"/>
                    </a:cubicBezTo>
                    <a:cubicBezTo>
                      <a:pt x="9" y="14"/>
                      <a:pt x="9" y="14"/>
                      <a:pt x="9" y="14"/>
                    </a:cubicBezTo>
                    <a:cubicBezTo>
                      <a:pt x="9" y="14"/>
                      <a:pt x="9" y="14"/>
                      <a:pt x="9" y="14"/>
                    </a:cubicBezTo>
                    <a:cubicBezTo>
                      <a:pt x="9" y="14"/>
                      <a:pt x="9" y="14"/>
                      <a:pt x="9" y="14"/>
                    </a:cubicBezTo>
                    <a:cubicBezTo>
                      <a:pt x="9" y="14"/>
                      <a:pt x="9" y="14"/>
                      <a:pt x="9" y="14"/>
                    </a:cubicBezTo>
                    <a:cubicBezTo>
                      <a:pt x="9" y="14"/>
                      <a:pt x="9" y="14"/>
                      <a:pt x="9" y="14"/>
                    </a:cubicBezTo>
                    <a:cubicBezTo>
                      <a:pt x="9" y="14"/>
                      <a:pt x="9" y="14"/>
                      <a:pt x="9" y="14"/>
                    </a:cubicBezTo>
                    <a:cubicBezTo>
                      <a:pt x="9" y="13"/>
                      <a:pt x="9" y="13"/>
                      <a:pt x="9" y="13"/>
                    </a:cubicBezTo>
                    <a:cubicBezTo>
                      <a:pt x="8" y="13"/>
                      <a:pt x="8" y="13"/>
                      <a:pt x="8" y="13"/>
                    </a:cubicBezTo>
                    <a:cubicBezTo>
                      <a:pt x="8" y="13"/>
                      <a:pt x="8" y="13"/>
                      <a:pt x="8" y="13"/>
                    </a:cubicBezTo>
                    <a:cubicBezTo>
                      <a:pt x="8" y="13"/>
                      <a:pt x="8" y="13"/>
                      <a:pt x="8" y="13"/>
                    </a:cubicBezTo>
                    <a:cubicBezTo>
                      <a:pt x="8" y="13"/>
                      <a:pt x="8" y="13"/>
                      <a:pt x="8" y="13"/>
                    </a:cubicBezTo>
                    <a:cubicBezTo>
                      <a:pt x="8" y="13"/>
                      <a:pt x="7" y="12"/>
                      <a:pt x="7" y="12"/>
                    </a:cubicBezTo>
                    <a:cubicBezTo>
                      <a:pt x="7" y="12"/>
                      <a:pt x="7" y="12"/>
                      <a:pt x="7" y="12"/>
                    </a:cubicBezTo>
                    <a:cubicBezTo>
                      <a:pt x="7" y="12"/>
                      <a:pt x="7" y="12"/>
                      <a:pt x="7" y="12"/>
                    </a:cubicBezTo>
                    <a:cubicBezTo>
                      <a:pt x="7" y="12"/>
                      <a:pt x="7" y="12"/>
                      <a:pt x="7" y="12"/>
                    </a:cubicBezTo>
                    <a:cubicBezTo>
                      <a:pt x="7" y="12"/>
                      <a:pt x="7" y="12"/>
                      <a:pt x="7" y="12"/>
                    </a:cubicBezTo>
                    <a:cubicBezTo>
                      <a:pt x="7" y="12"/>
                      <a:pt x="7" y="12"/>
                      <a:pt x="7" y="11"/>
                    </a:cubicBezTo>
                    <a:cubicBezTo>
                      <a:pt x="7" y="11"/>
                      <a:pt x="7" y="11"/>
                      <a:pt x="7" y="11"/>
                    </a:cubicBezTo>
                    <a:cubicBezTo>
                      <a:pt x="7" y="11"/>
                      <a:pt x="7" y="10"/>
                      <a:pt x="6" y="10"/>
                    </a:cubicBezTo>
                    <a:cubicBezTo>
                      <a:pt x="6" y="10"/>
                      <a:pt x="6" y="10"/>
                      <a:pt x="6" y="10"/>
                    </a:cubicBezTo>
                    <a:cubicBezTo>
                      <a:pt x="6" y="9"/>
                      <a:pt x="6" y="9"/>
                      <a:pt x="6" y="9"/>
                    </a:cubicBezTo>
                    <a:cubicBezTo>
                      <a:pt x="6" y="9"/>
                      <a:pt x="6" y="9"/>
                      <a:pt x="6" y="9"/>
                    </a:cubicBezTo>
                    <a:cubicBezTo>
                      <a:pt x="7" y="9"/>
                      <a:pt x="7" y="9"/>
                      <a:pt x="7" y="9"/>
                    </a:cubicBezTo>
                    <a:cubicBezTo>
                      <a:pt x="7" y="9"/>
                      <a:pt x="7" y="9"/>
                      <a:pt x="7" y="9"/>
                    </a:cubicBezTo>
                    <a:cubicBezTo>
                      <a:pt x="7" y="9"/>
                      <a:pt x="7" y="9"/>
                      <a:pt x="7" y="9"/>
                    </a:cubicBezTo>
                    <a:cubicBezTo>
                      <a:pt x="7" y="9"/>
                      <a:pt x="7" y="9"/>
                      <a:pt x="7" y="9"/>
                    </a:cubicBezTo>
                    <a:cubicBezTo>
                      <a:pt x="7" y="9"/>
                      <a:pt x="7" y="9"/>
                      <a:pt x="7" y="9"/>
                    </a:cubicBezTo>
                    <a:cubicBezTo>
                      <a:pt x="7" y="9"/>
                      <a:pt x="7" y="9"/>
                      <a:pt x="7" y="9"/>
                    </a:cubicBezTo>
                    <a:cubicBezTo>
                      <a:pt x="7" y="9"/>
                      <a:pt x="7" y="9"/>
                      <a:pt x="7" y="9"/>
                    </a:cubicBezTo>
                    <a:cubicBezTo>
                      <a:pt x="7" y="9"/>
                      <a:pt x="7" y="9"/>
                      <a:pt x="7" y="9"/>
                    </a:cubicBezTo>
                    <a:cubicBezTo>
                      <a:pt x="7" y="9"/>
                      <a:pt x="7" y="9"/>
                      <a:pt x="7" y="9"/>
                    </a:cubicBezTo>
                    <a:cubicBezTo>
                      <a:pt x="8" y="9"/>
                      <a:pt x="8" y="10"/>
                      <a:pt x="8" y="10"/>
                    </a:cubicBezTo>
                    <a:cubicBezTo>
                      <a:pt x="8" y="10"/>
                      <a:pt x="8" y="10"/>
                      <a:pt x="8" y="10"/>
                    </a:cubicBezTo>
                    <a:cubicBezTo>
                      <a:pt x="8" y="10"/>
                      <a:pt x="8" y="10"/>
                      <a:pt x="8" y="10"/>
                    </a:cubicBezTo>
                    <a:cubicBezTo>
                      <a:pt x="8" y="10"/>
                      <a:pt x="8" y="10"/>
                      <a:pt x="8" y="10"/>
                    </a:cubicBezTo>
                    <a:cubicBezTo>
                      <a:pt x="8" y="10"/>
                      <a:pt x="8" y="10"/>
                      <a:pt x="8" y="10"/>
                    </a:cubicBezTo>
                    <a:cubicBezTo>
                      <a:pt x="8" y="10"/>
                      <a:pt x="8" y="10"/>
                      <a:pt x="8" y="10"/>
                    </a:cubicBezTo>
                    <a:cubicBezTo>
                      <a:pt x="8" y="10"/>
                      <a:pt x="8" y="10"/>
                      <a:pt x="8" y="10"/>
                    </a:cubicBezTo>
                    <a:cubicBezTo>
                      <a:pt x="8" y="10"/>
                      <a:pt x="8" y="10"/>
                      <a:pt x="8" y="9"/>
                    </a:cubicBezTo>
                    <a:cubicBezTo>
                      <a:pt x="8" y="9"/>
                      <a:pt x="8" y="9"/>
                      <a:pt x="8" y="9"/>
                    </a:cubicBezTo>
                    <a:cubicBezTo>
                      <a:pt x="8" y="9"/>
                      <a:pt x="8" y="9"/>
                      <a:pt x="7" y="9"/>
                    </a:cubicBezTo>
                    <a:cubicBezTo>
                      <a:pt x="7" y="9"/>
                      <a:pt x="7" y="9"/>
                      <a:pt x="7" y="9"/>
                    </a:cubicBezTo>
                    <a:cubicBezTo>
                      <a:pt x="7" y="9"/>
                      <a:pt x="7" y="9"/>
                      <a:pt x="7" y="8"/>
                    </a:cubicBezTo>
                    <a:cubicBezTo>
                      <a:pt x="7" y="8"/>
                      <a:pt x="7" y="8"/>
                      <a:pt x="7" y="8"/>
                    </a:cubicBezTo>
                    <a:cubicBezTo>
                      <a:pt x="7" y="8"/>
                      <a:pt x="7" y="8"/>
                      <a:pt x="6" y="8"/>
                    </a:cubicBezTo>
                    <a:cubicBezTo>
                      <a:pt x="6" y="8"/>
                      <a:pt x="6" y="8"/>
                      <a:pt x="6" y="8"/>
                    </a:cubicBezTo>
                    <a:cubicBezTo>
                      <a:pt x="6" y="8"/>
                      <a:pt x="6" y="7"/>
                      <a:pt x="6" y="7"/>
                    </a:cubicBezTo>
                    <a:cubicBezTo>
                      <a:pt x="6" y="7"/>
                      <a:pt x="6" y="7"/>
                      <a:pt x="6" y="7"/>
                    </a:cubicBezTo>
                    <a:cubicBezTo>
                      <a:pt x="6" y="7"/>
                      <a:pt x="6" y="7"/>
                      <a:pt x="5" y="7"/>
                    </a:cubicBezTo>
                    <a:cubicBezTo>
                      <a:pt x="5" y="7"/>
                      <a:pt x="5" y="7"/>
                      <a:pt x="5" y="6"/>
                    </a:cubicBezTo>
                    <a:cubicBezTo>
                      <a:pt x="5" y="6"/>
                      <a:pt x="5" y="6"/>
                      <a:pt x="5" y="6"/>
                    </a:cubicBezTo>
                    <a:cubicBezTo>
                      <a:pt x="5" y="6"/>
                      <a:pt x="5" y="6"/>
                      <a:pt x="4" y="6"/>
                    </a:cubicBezTo>
                    <a:cubicBezTo>
                      <a:pt x="4" y="6"/>
                      <a:pt x="4" y="5"/>
                      <a:pt x="4" y="5"/>
                    </a:cubicBezTo>
                    <a:cubicBezTo>
                      <a:pt x="4" y="5"/>
                      <a:pt x="4" y="5"/>
                      <a:pt x="4" y="5"/>
                    </a:cubicBezTo>
                    <a:cubicBezTo>
                      <a:pt x="4" y="5"/>
                      <a:pt x="4" y="5"/>
                      <a:pt x="4" y="5"/>
                    </a:cubicBezTo>
                    <a:cubicBezTo>
                      <a:pt x="4" y="5"/>
                      <a:pt x="3" y="5"/>
                      <a:pt x="3" y="5"/>
                    </a:cubicBezTo>
                    <a:cubicBezTo>
                      <a:pt x="3" y="5"/>
                      <a:pt x="3" y="5"/>
                      <a:pt x="3" y="5"/>
                    </a:cubicBezTo>
                    <a:cubicBezTo>
                      <a:pt x="3" y="5"/>
                      <a:pt x="3" y="5"/>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3"/>
                    </a:cubicBezTo>
                    <a:cubicBezTo>
                      <a:pt x="3" y="3"/>
                      <a:pt x="3" y="3"/>
                      <a:pt x="3" y="3"/>
                    </a:cubicBezTo>
                    <a:cubicBezTo>
                      <a:pt x="3" y="3"/>
                      <a:pt x="3" y="3"/>
                      <a:pt x="3" y="3"/>
                    </a:cubicBezTo>
                    <a:cubicBezTo>
                      <a:pt x="3" y="3"/>
                      <a:pt x="3" y="3"/>
                      <a:pt x="3" y="3"/>
                    </a:cubicBezTo>
                    <a:cubicBezTo>
                      <a:pt x="3" y="3"/>
                      <a:pt x="3" y="3"/>
                      <a:pt x="2" y="3"/>
                    </a:cubicBezTo>
                    <a:cubicBezTo>
                      <a:pt x="2" y="3"/>
                      <a:pt x="2" y="3"/>
                      <a:pt x="2" y="3"/>
                    </a:cubicBezTo>
                    <a:cubicBezTo>
                      <a:pt x="2" y="3"/>
                      <a:pt x="2" y="3"/>
                      <a:pt x="2" y="2"/>
                    </a:cubicBezTo>
                    <a:cubicBezTo>
                      <a:pt x="2" y="2"/>
                      <a:pt x="2" y="3"/>
                      <a:pt x="2" y="3"/>
                    </a:cubicBezTo>
                    <a:cubicBezTo>
                      <a:pt x="2" y="3"/>
                      <a:pt x="2" y="3"/>
                      <a:pt x="2" y="3"/>
                    </a:cubicBezTo>
                    <a:cubicBezTo>
                      <a:pt x="2" y="3"/>
                      <a:pt x="3" y="3"/>
                      <a:pt x="3" y="3"/>
                    </a:cubicBezTo>
                    <a:cubicBezTo>
                      <a:pt x="3" y="3"/>
                      <a:pt x="3" y="3"/>
                      <a:pt x="3" y="3"/>
                    </a:cubicBezTo>
                    <a:cubicBezTo>
                      <a:pt x="3" y="3"/>
                      <a:pt x="3" y="3"/>
                      <a:pt x="3" y="3"/>
                    </a:cubicBezTo>
                    <a:cubicBezTo>
                      <a:pt x="2" y="2"/>
                      <a:pt x="2" y="2"/>
                      <a:pt x="2" y="2"/>
                    </a:cubicBezTo>
                    <a:cubicBezTo>
                      <a:pt x="2" y="2"/>
                      <a:pt x="2" y="2"/>
                      <a:pt x="2" y="2"/>
                    </a:cubicBezTo>
                    <a:cubicBezTo>
                      <a:pt x="2" y="2"/>
                      <a:pt x="2" y="2"/>
                      <a:pt x="1" y="1"/>
                    </a:cubicBezTo>
                    <a:cubicBezTo>
                      <a:pt x="1" y="1"/>
                      <a:pt x="1" y="1"/>
                      <a:pt x="1" y="1"/>
                    </a:cubicBezTo>
                    <a:cubicBezTo>
                      <a:pt x="1" y="1"/>
                      <a:pt x="1" y="0"/>
                      <a:pt x="0" y="0"/>
                    </a:cubicBezTo>
                    <a:cubicBezTo>
                      <a:pt x="0" y="0"/>
                      <a:pt x="0" y="0"/>
                      <a:pt x="0" y="0"/>
                    </a:cubicBezTo>
                    <a:cubicBezTo>
                      <a:pt x="0" y="1"/>
                      <a:pt x="0" y="1"/>
                      <a:pt x="0" y="1"/>
                    </a:cubicBezTo>
                    <a:cubicBezTo>
                      <a:pt x="0" y="1"/>
                      <a:pt x="0" y="1"/>
                      <a:pt x="0" y="1"/>
                    </a:cubicBezTo>
                    <a:cubicBezTo>
                      <a:pt x="1" y="1"/>
                      <a:pt x="1" y="1"/>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39" name="Freeform 319"/>
              <p:cNvSpPr/>
              <p:nvPr/>
            </p:nvSpPr>
            <p:spPr bwMode="auto">
              <a:xfrm>
                <a:off x="5028010" y="2433638"/>
                <a:ext cx="2381" cy="5954"/>
              </a:xfrm>
              <a:custGeom>
                <a:cxnLst>
                  <a:cxn ang="0">
                    <a:pos x="0" y="2"/>
                  </a:cxn>
                  <a:cxn ang="0">
                    <a:pos x="0" y="2"/>
                  </a:cxn>
                  <a:cxn ang="0">
                    <a:pos x="0" y="2"/>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1" y="1"/>
                  </a:cxn>
                  <a:cxn ang="0">
                    <a:pos x="0" y="1"/>
                  </a:cxn>
                  <a:cxn ang="0">
                    <a:pos x="1" y="1"/>
                  </a:cxn>
                  <a:cxn ang="0">
                    <a:pos x="1" y="1"/>
                  </a:cxn>
                  <a:cxn ang="0">
                    <a:pos x="1" y="1"/>
                  </a:cxn>
                  <a:cxn ang="0">
                    <a:pos x="1" y="0"/>
                  </a:cxn>
                  <a:cxn ang="0">
                    <a:pos x="1" y="0"/>
                  </a:cxn>
                  <a:cxn ang="0">
                    <a:pos x="1" y="0"/>
                  </a:cxn>
                  <a:cxn ang="0">
                    <a:pos x="1" y="0"/>
                  </a:cxn>
                  <a:cxn ang="0">
                    <a:pos x="1"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2"/>
                  </a:cxn>
                  <a:cxn ang="0">
                    <a:pos x="0" y="2"/>
                  </a:cxn>
                </a:cxnLst>
                <a:rect b="b" l="0" r="r" t="0"/>
                <a:pathLst>
                  <a:path h="2" w="1">
                    <a:moveTo>
                      <a:pt x="0" y="2"/>
                    </a:moveTo>
                    <a:cubicBezTo>
                      <a:pt x="0" y="2"/>
                      <a:pt x="0" y="2"/>
                      <a:pt x="0" y="2"/>
                    </a:cubicBezTo>
                    <a:cubicBezTo>
                      <a:pt x="0" y="2"/>
                      <a:pt x="0" y="2"/>
                      <a:pt x="0" y="2"/>
                    </a:cubicBezTo>
                    <a:cubicBezTo>
                      <a:pt x="0" y="2"/>
                      <a:pt x="0" y="2"/>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1" y="1"/>
                      <a:pt x="1" y="1"/>
                      <a:pt x="1" y="1"/>
                    </a:cubicBezTo>
                    <a:cubicBezTo>
                      <a:pt x="0" y="1"/>
                      <a:pt x="0" y="1"/>
                      <a:pt x="0" y="1"/>
                    </a:cubicBezTo>
                    <a:cubicBezTo>
                      <a:pt x="1" y="1"/>
                      <a:pt x="1" y="1"/>
                      <a:pt x="1" y="1"/>
                    </a:cubicBezTo>
                    <a:cubicBezTo>
                      <a:pt x="1" y="1"/>
                      <a:pt x="1" y="1"/>
                      <a:pt x="1" y="1"/>
                    </a:cubicBezTo>
                    <a:cubicBezTo>
                      <a:pt x="1" y="1"/>
                      <a:pt x="1" y="1"/>
                      <a:pt x="1" y="1"/>
                    </a:cubicBezTo>
                    <a:cubicBezTo>
                      <a:pt x="1" y="1"/>
                      <a:pt x="1" y="0"/>
                      <a:pt x="1" y="0"/>
                    </a:cubicBezTo>
                    <a:cubicBezTo>
                      <a:pt x="1" y="0"/>
                      <a:pt x="1" y="0"/>
                      <a:pt x="1" y="0"/>
                    </a:cubicBezTo>
                    <a:cubicBezTo>
                      <a:pt x="1" y="0"/>
                      <a:pt x="1" y="0"/>
                      <a:pt x="1" y="0"/>
                    </a:cubicBezTo>
                    <a:cubicBezTo>
                      <a:pt x="1" y="0"/>
                      <a:pt x="1" y="0"/>
                      <a:pt x="1" y="0"/>
                    </a:cubicBezTo>
                    <a:cubicBezTo>
                      <a:pt x="1" y="0"/>
                      <a:pt x="1" y="0"/>
                      <a:pt x="1" y="0"/>
                    </a:cubicBezTo>
                    <a:cubicBezTo>
                      <a:pt x="0" y="0"/>
                      <a:pt x="0" y="0"/>
                      <a:pt x="0" y="0"/>
                    </a:cubicBezTo>
                    <a:cubicBezTo>
                      <a:pt x="0" y="0"/>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2"/>
                      <a:pt x="0" y="2"/>
                      <a:pt x="0" y="2"/>
                    </a:cubicBezTo>
                    <a:cubicBezTo>
                      <a:pt x="0" y="2"/>
                      <a:pt x="0" y="2"/>
                      <a:pt x="0" y="2"/>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40" name="Freeform 320"/>
              <p:cNvSpPr/>
              <p:nvPr/>
            </p:nvSpPr>
            <p:spPr bwMode="auto">
              <a:xfrm>
                <a:off x="5024438" y="2439591"/>
                <a:ext cx="1191" cy="4763"/>
              </a:xfrm>
              <a:custGeom>
                <a:cxnLst>
                  <a:cxn ang="0">
                    <a:pos x="0" y="0"/>
                  </a:cxn>
                  <a:cxn ang="0">
                    <a:pos x="0" y="0"/>
                  </a:cxn>
                  <a:cxn ang="0">
                    <a:pos x="0" y="0"/>
                  </a:cxn>
                  <a:cxn ang="0">
                    <a:pos x="0" y="0"/>
                  </a:cxn>
                  <a:cxn ang="0">
                    <a:pos x="0" y="0"/>
                  </a:cxn>
                  <a:cxn ang="0">
                    <a:pos x="0" y="1"/>
                  </a:cxn>
                  <a:cxn ang="0">
                    <a:pos x="0" y="1"/>
                  </a:cxn>
                  <a:cxn ang="0">
                    <a:pos x="0" y="1"/>
                  </a:cxn>
                  <a:cxn ang="0">
                    <a:pos x="0" y="1"/>
                  </a:cxn>
                  <a:cxn ang="0">
                    <a:pos x="0" y="1"/>
                  </a:cxn>
                  <a:cxn ang="0">
                    <a:pos x="0" y="2"/>
                  </a:cxn>
                  <a:cxn ang="0">
                    <a:pos x="0" y="2"/>
                  </a:cxn>
                  <a:cxn ang="0">
                    <a:pos x="0" y="2"/>
                  </a:cxn>
                  <a:cxn ang="0">
                    <a:pos x="0" y="1"/>
                  </a:cxn>
                  <a:cxn ang="0">
                    <a:pos x="0" y="1"/>
                  </a:cxn>
                  <a:cxn ang="0">
                    <a:pos x="0" y="1"/>
                  </a:cxn>
                  <a:cxn ang="0">
                    <a:pos x="0" y="1"/>
                  </a:cxn>
                  <a:cxn ang="0">
                    <a:pos x="0" y="1"/>
                  </a:cxn>
                  <a:cxn ang="0">
                    <a:pos x="0" y="0"/>
                  </a:cxn>
                </a:cxnLst>
                <a:rect b="b" l="0" r="r" t="0"/>
                <a:pathLst>
                  <a:path h="2">
                    <a:moveTo>
                      <a:pt x="0" y="0"/>
                    </a:moveTo>
                    <a:cubicBezTo>
                      <a:pt x="0" y="0"/>
                      <a:pt x="0" y="0"/>
                      <a:pt x="0" y="0"/>
                    </a:cubicBezTo>
                    <a:cubicBezTo>
                      <a:pt x="0" y="0"/>
                      <a:pt x="0" y="0"/>
                      <a:pt x="0" y="0"/>
                    </a:cubicBezTo>
                    <a:cubicBezTo>
                      <a:pt x="0" y="0"/>
                      <a:pt x="0" y="0"/>
                      <a:pt x="0" y="0"/>
                    </a:cubicBezTo>
                    <a:cubicBezTo>
                      <a:pt x="0" y="0"/>
                      <a:pt x="0" y="0"/>
                      <a:pt x="0" y="0"/>
                    </a:cubicBezTo>
                    <a:cubicBezTo>
                      <a:pt x="0" y="0"/>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2"/>
                    </a:cubicBezTo>
                    <a:cubicBezTo>
                      <a:pt x="0" y="2"/>
                      <a:pt x="0" y="2"/>
                      <a:pt x="0" y="2"/>
                    </a:cubicBezTo>
                    <a:cubicBezTo>
                      <a:pt x="0" y="2"/>
                      <a:pt x="0" y="2"/>
                      <a:pt x="0" y="2"/>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41" name="Freeform 321"/>
              <p:cNvSpPr/>
              <p:nvPr/>
            </p:nvSpPr>
            <p:spPr bwMode="auto">
              <a:xfrm>
                <a:off x="5001817" y="2692004"/>
                <a:ext cx="3572" cy="1191"/>
              </a:xfrm>
              <a:custGeom>
                <a:cxnLst>
                  <a:cxn ang="0">
                    <a:pos x="0" y="0"/>
                  </a:cxn>
                  <a:cxn ang="0">
                    <a:pos x="0" y="0"/>
                  </a:cxn>
                  <a:cxn ang="0">
                    <a:pos x="0" y="0"/>
                  </a:cxn>
                  <a:cxn ang="0">
                    <a:pos x="0" y="0"/>
                  </a:cxn>
                  <a:cxn ang="0">
                    <a:pos x="0" y="0"/>
                  </a:cxn>
                  <a:cxn ang="0">
                    <a:pos x="0" y="0"/>
                  </a:cxn>
                  <a:cxn ang="0">
                    <a:pos x="1" y="0"/>
                  </a:cxn>
                  <a:cxn ang="0">
                    <a:pos x="1"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b="b" l="0" r="r" t="0"/>
                <a:pathLst>
                  <a:path w="1">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1" y="0"/>
                      <a:pt x="1" y="0"/>
                    </a:cubicBezTo>
                    <a:cubicBezTo>
                      <a:pt x="1" y="0"/>
                      <a:pt x="1" y="0"/>
                      <a:pt x="1"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42" name="Freeform 322"/>
              <p:cNvSpPr/>
              <p:nvPr/>
            </p:nvSpPr>
            <p:spPr bwMode="auto">
              <a:xfrm>
                <a:off x="5024439" y="2687241"/>
                <a:ext cx="3572" cy="4763"/>
              </a:xfrm>
              <a:custGeom>
                <a:cxnLst>
                  <a:cxn ang="0">
                    <a:pos x="1" y="1"/>
                  </a:cxn>
                  <a:cxn ang="0">
                    <a:pos x="1" y="1"/>
                  </a:cxn>
                  <a:cxn ang="0">
                    <a:pos x="1" y="1"/>
                  </a:cxn>
                  <a:cxn ang="0">
                    <a:pos x="1" y="1"/>
                  </a:cxn>
                  <a:cxn ang="0">
                    <a:pos x="1" y="1"/>
                  </a:cxn>
                  <a:cxn ang="0">
                    <a:pos x="1" y="0"/>
                  </a:cxn>
                  <a:cxn ang="0">
                    <a:pos x="1" y="0"/>
                  </a:cxn>
                  <a:cxn ang="0">
                    <a:pos x="1" y="1"/>
                  </a:cxn>
                  <a:cxn ang="0">
                    <a:pos x="1" y="1"/>
                  </a:cxn>
                  <a:cxn ang="0">
                    <a:pos x="0" y="1"/>
                  </a:cxn>
                  <a:cxn ang="0">
                    <a:pos x="0" y="1"/>
                  </a:cxn>
                  <a:cxn ang="0">
                    <a:pos x="0" y="1"/>
                  </a:cxn>
                  <a:cxn ang="0">
                    <a:pos x="0" y="1"/>
                  </a:cxn>
                  <a:cxn ang="0">
                    <a:pos x="0" y="1"/>
                  </a:cxn>
                  <a:cxn ang="0">
                    <a:pos x="0" y="2"/>
                  </a:cxn>
                  <a:cxn ang="0">
                    <a:pos x="0" y="2"/>
                  </a:cxn>
                  <a:cxn ang="0">
                    <a:pos x="0" y="2"/>
                  </a:cxn>
                  <a:cxn ang="0">
                    <a:pos x="0" y="2"/>
                  </a:cxn>
                  <a:cxn ang="0">
                    <a:pos x="1" y="1"/>
                  </a:cxn>
                </a:cxnLst>
                <a:rect b="b" l="0" r="r" t="0"/>
                <a:pathLst>
                  <a:path h="2" w="1">
                    <a:moveTo>
                      <a:pt x="1" y="1"/>
                    </a:moveTo>
                    <a:cubicBezTo>
                      <a:pt x="1" y="1"/>
                      <a:pt x="1" y="1"/>
                      <a:pt x="1" y="1"/>
                    </a:cubicBezTo>
                    <a:cubicBezTo>
                      <a:pt x="1" y="1"/>
                      <a:pt x="1" y="1"/>
                      <a:pt x="1" y="1"/>
                    </a:cubicBezTo>
                    <a:cubicBezTo>
                      <a:pt x="1" y="1"/>
                      <a:pt x="1" y="1"/>
                      <a:pt x="1" y="1"/>
                    </a:cubicBezTo>
                    <a:cubicBezTo>
                      <a:pt x="1" y="1"/>
                      <a:pt x="1" y="1"/>
                      <a:pt x="1" y="1"/>
                    </a:cubicBezTo>
                    <a:cubicBezTo>
                      <a:pt x="1" y="0"/>
                      <a:pt x="1" y="0"/>
                      <a:pt x="1" y="0"/>
                    </a:cubicBezTo>
                    <a:cubicBezTo>
                      <a:pt x="1" y="0"/>
                      <a:pt x="1" y="0"/>
                      <a:pt x="1" y="0"/>
                    </a:cubicBezTo>
                    <a:cubicBezTo>
                      <a:pt x="1" y="0"/>
                      <a:pt x="1" y="0"/>
                      <a:pt x="1" y="1"/>
                    </a:cubicBezTo>
                    <a:cubicBezTo>
                      <a:pt x="1" y="1"/>
                      <a:pt x="1" y="1"/>
                      <a:pt x="1"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2"/>
                      <a:pt x="0" y="2"/>
                    </a:cubicBezTo>
                    <a:cubicBezTo>
                      <a:pt x="0" y="2"/>
                      <a:pt x="0" y="2"/>
                      <a:pt x="0" y="2"/>
                    </a:cubicBezTo>
                    <a:cubicBezTo>
                      <a:pt x="0" y="2"/>
                      <a:pt x="0" y="2"/>
                      <a:pt x="0" y="2"/>
                    </a:cubicBezTo>
                    <a:cubicBezTo>
                      <a:pt x="0" y="2"/>
                      <a:pt x="0" y="2"/>
                      <a:pt x="0" y="2"/>
                    </a:cubicBezTo>
                    <a:cubicBezTo>
                      <a:pt x="0" y="2"/>
                      <a:pt x="0" y="2"/>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43" name="Freeform 323"/>
              <p:cNvSpPr/>
              <p:nvPr/>
            </p:nvSpPr>
            <p:spPr bwMode="auto">
              <a:xfrm>
                <a:off x="5036345" y="2681289"/>
                <a:ext cx="2381" cy="2381"/>
              </a:xfrm>
              <a:custGeom>
                <a:cxnLst>
                  <a:cxn ang="0">
                    <a:pos x="1" y="1"/>
                  </a:cxn>
                  <a:cxn ang="0">
                    <a:pos x="1" y="1"/>
                  </a:cxn>
                  <a:cxn ang="0">
                    <a:pos x="1" y="1"/>
                  </a:cxn>
                  <a:cxn ang="0">
                    <a:pos x="1" y="0"/>
                  </a:cxn>
                  <a:cxn ang="0">
                    <a:pos x="1" y="0"/>
                  </a:cxn>
                  <a:cxn ang="0">
                    <a:pos x="1" y="0"/>
                  </a:cxn>
                  <a:cxn ang="0">
                    <a:pos x="0" y="0"/>
                  </a:cxn>
                  <a:cxn ang="0">
                    <a:pos x="0" y="1"/>
                  </a:cxn>
                  <a:cxn ang="0">
                    <a:pos x="1" y="1"/>
                  </a:cxn>
                  <a:cxn ang="0">
                    <a:pos x="1" y="1"/>
                  </a:cxn>
                  <a:cxn ang="0">
                    <a:pos x="1" y="1"/>
                  </a:cxn>
                  <a:cxn ang="0">
                    <a:pos x="1" y="1"/>
                  </a:cxn>
                  <a:cxn ang="0">
                    <a:pos x="1" y="1"/>
                  </a:cxn>
                </a:cxnLst>
                <a:rect b="b" l="0" r="r" t="0"/>
                <a:pathLst>
                  <a:path h="1" w="1">
                    <a:moveTo>
                      <a:pt x="1" y="1"/>
                    </a:moveTo>
                    <a:cubicBezTo>
                      <a:pt x="1" y="1"/>
                      <a:pt x="1" y="1"/>
                      <a:pt x="1" y="1"/>
                    </a:cubicBezTo>
                    <a:cubicBezTo>
                      <a:pt x="1" y="1"/>
                      <a:pt x="1" y="1"/>
                      <a:pt x="1" y="1"/>
                    </a:cubicBezTo>
                    <a:cubicBezTo>
                      <a:pt x="1" y="0"/>
                      <a:pt x="1" y="0"/>
                      <a:pt x="1" y="0"/>
                    </a:cubicBezTo>
                    <a:cubicBezTo>
                      <a:pt x="1" y="0"/>
                      <a:pt x="1" y="0"/>
                      <a:pt x="1" y="0"/>
                    </a:cubicBezTo>
                    <a:cubicBezTo>
                      <a:pt x="1" y="0"/>
                      <a:pt x="1" y="0"/>
                      <a:pt x="1" y="0"/>
                    </a:cubicBezTo>
                    <a:cubicBezTo>
                      <a:pt x="1" y="0"/>
                      <a:pt x="1" y="0"/>
                      <a:pt x="0" y="0"/>
                    </a:cubicBezTo>
                    <a:cubicBezTo>
                      <a:pt x="0" y="0"/>
                      <a:pt x="0" y="1"/>
                      <a:pt x="0"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44" name="Freeform 324"/>
              <p:cNvSpPr/>
              <p:nvPr/>
            </p:nvSpPr>
            <p:spPr bwMode="auto">
              <a:xfrm>
                <a:off x="5024438" y="2692004"/>
                <a:ext cx="1191" cy="1191"/>
              </a:xfrm>
              <a:custGeom>
                <a:cxnLst>
                  <a:cxn ang="0">
                    <a:pos x="0" y="0"/>
                  </a:cxn>
                  <a:cxn ang="0">
                    <a:pos x="0" y="0"/>
                  </a:cxn>
                  <a:cxn ang="0">
                    <a:pos x="0" y="0"/>
                  </a:cxn>
                  <a:cxn ang="0">
                    <a:pos x="0" y="0"/>
                  </a:cxn>
                  <a:cxn ang="0">
                    <a:pos x="0" y="0"/>
                  </a:cxn>
                  <a:cxn ang="0">
                    <a:pos x="0" y="0"/>
                  </a:cxn>
                  <a:cxn ang="0">
                    <a:pos x="0" y="0"/>
                  </a:cxn>
                  <a:cxn ang="0">
                    <a:pos x="0" y="0"/>
                  </a:cxn>
                </a:cxnLst>
                <a:rect b="b" l="0" r="r" t="0"/>
                <a:pathLst>
                  <a:path>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45" name="Freeform 325"/>
              <p:cNvSpPr/>
              <p:nvPr/>
            </p:nvSpPr>
            <p:spPr bwMode="auto">
              <a:xfrm>
                <a:off x="5005388" y="2689623"/>
                <a:ext cx="5954" cy="2381"/>
              </a:xfrm>
              <a:custGeom>
                <a:cxnLst>
                  <a:cxn ang="0">
                    <a:pos x="1" y="0"/>
                  </a:cxn>
                  <a:cxn ang="0">
                    <a:pos x="1" y="0"/>
                  </a:cxn>
                  <a:cxn ang="0">
                    <a:pos x="1" y="0"/>
                  </a:cxn>
                  <a:cxn ang="0">
                    <a:pos x="0" y="0"/>
                  </a:cxn>
                  <a:cxn ang="0">
                    <a:pos x="0" y="1"/>
                  </a:cxn>
                  <a:cxn ang="0">
                    <a:pos x="0" y="1"/>
                  </a:cxn>
                  <a:cxn ang="0">
                    <a:pos x="1" y="1"/>
                  </a:cxn>
                  <a:cxn ang="0">
                    <a:pos x="1" y="0"/>
                  </a:cxn>
                  <a:cxn ang="0">
                    <a:pos x="1" y="0"/>
                  </a:cxn>
                  <a:cxn ang="0">
                    <a:pos x="1" y="1"/>
                  </a:cxn>
                  <a:cxn ang="0">
                    <a:pos x="1" y="1"/>
                  </a:cxn>
                  <a:cxn ang="0">
                    <a:pos x="1" y="1"/>
                  </a:cxn>
                  <a:cxn ang="0">
                    <a:pos x="1" y="0"/>
                  </a:cxn>
                  <a:cxn ang="0">
                    <a:pos x="2" y="0"/>
                  </a:cxn>
                  <a:cxn ang="0">
                    <a:pos x="2" y="0"/>
                  </a:cxn>
                  <a:cxn ang="0">
                    <a:pos x="2" y="0"/>
                  </a:cxn>
                  <a:cxn ang="0">
                    <a:pos x="2" y="0"/>
                  </a:cxn>
                  <a:cxn ang="0">
                    <a:pos x="2" y="0"/>
                  </a:cxn>
                  <a:cxn ang="0">
                    <a:pos x="2" y="0"/>
                  </a:cxn>
                  <a:cxn ang="0">
                    <a:pos x="2"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b="b" l="0" r="r" t="0"/>
                <a:pathLst>
                  <a:path h="1" w="2">
                    <a:moveTo>
                      <a:pt x="1" y="0"/>
                    </a:moveTo>
                    <a:cubicBezTo>
                      <a:pt x="1" y="0"/>
                      <a:pt x="1" y="0"/>
                      <a:pt x="1" y="0"/>
                    </a:cubicBezTo>
                    <a:cubicBezTo>
                      <a:pt x="1" y="0"/>
                      <a:pt x="1" y="0"/>
                      <a:pt x="1" y="0"/>
                    </a:cubicBezTo>
                    <a:cubicBezTo>
                      <a:pt x="1" y="0"/>
                      <a:pt x="0" y="0"/>
                      <a:pt x="0" y="0"/>
                    </a:cubicBezTo>
                    <a:cubicBezTo>
                      <a:pt x="0" y="0"/>
                      <a:pt x="0" y="0"/>
                      <a:pt x="0" y="1"/>
                    </a:cubicBezTo>
                    <a:cubicBezTo>
                      <a:pt x="0" y="1"/>
                      <a:pt x="0" y="1"/>
                      <a:pt x="0" y="1"/>
                    </a:cubicBezTo>
                    <a:cubicBezTo>
                      <a:pt x="1" y="1"/>
                      <a:pt x="1" y="1"/>
                      <a:pt x="1" y="1"/>
                    </a:cubicBezTo>
                    <a:cubicBezTo>
                      <a:pt x="1" y="0"/>
                      <a:pt x="1" y="0"/>
                      <a:pt x="1" y="0"/>
                    </a:cubicBezTo>
                    <a:cubicBezTo>
                      <a:pt x="1" y="0"/>
                      <a:pt x="1" y="0"/>
                      <a:pt x="1" y="0"/>
                    </a:cubicBezTo>
                    <a:cubicBezTo>
                      <a:pt x="1" y="0"/>
                      <a:pt x="1" y="0"/>
                      <a:pt x="1" y="1"/>
                    </a:cubicBezTo>
                    <a:cubicBezTo>
                      <a:pt x="1" y="1"/>
                      <a:pt x="1" y="1"/>
                      <a:pt x="1" y="1"/>
                    </a:cubicBezTo>
                    <a:cubicBezTo>
                      <a:pt x="1" y="1"/>
                      <a:pt x="1" y="1"/>
                      <a:pt x="1" y="1"/>
                    </a:cubicBezTo>
                    <a:cubicBezTo>
                      <a:pt x="1" y="1"/>
                      <a:pt x="1" y="0"/>
                      <a:pt x="1" y="0"/>
                    </a:cubicBezTo>
                    <a:cubicBezTo>
                      <a:pt x="1" y="0"/>
                      <a:pt x="1"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46" name="Freeform 326"/>
              <p:cNvSpPr/>
              <p:nvPr/>
            </p:nvSpPr>
            <p:spPr bwMode="auto">
              <a:xfrm>
                <a:off x="4997054" y="2692004"/>
                <a:ext cx="2381" cy="3572"/>
              </a:xfrm>
              <a:custGeom>
                <a:cxnLst>
                  <a:cxn ang="0">
                    <a:pos x="0" y="1"/>
                  </a:cxn>
                  <a:cxn ang="0">
                    <a:pos x="0" y="1"/>
                  </a:cxn>
                  <a:cxn ang="0">
                    <a:pos x="0" y="1"/>
                  </a:cxn>
                  <a:cxn ang="0">
                    <a:pos x="0" y="1"/>
                  </a:cxn>
                  <a:cxn ang="0">
                    <a:pos x="0" y="1"/>
                  </a:cxn>
                  <a:cxn ang="0">
                    <a:pos x="0" y="1"/>
                  </a:cxn>
                  <a:cxn ang="0">
                    <a:pos x="0" y="1"/>
                  </a:cxn>
                  <a:cxn ang="0">
                    <a:pos x="1" y="1"/>
                  </a:cxn>
                  <a:cxn ang="0">
                    <a:pos x="1" y="1"/>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1"/>
                  </a:cxn>
                  <a:cxn ang="0">
                    <a:pos x="0" y="1"/>
                  </a:cxn>
                </a:cxnLst>
                <a:rect b="b" l="0" r="r" t="0"/>
                <a:pathLst>
                  <a:path h="1" w="1">
                    <a:moveTo>
                      <a:pt x="0" y="1"/>
                    </a:move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1" y="1"/>
                    </a:cubicBezTo>
                    <a:cubicBezTo>
                      <a:pt x="1" y="1"/>
                      <a:pt x="1" y="1"/>
                      <a:pt x="1" y="1"/>
                    </a:cubicBezTo>
                    <a:cubicBezTo>
                      <a:pt x="1" y="1"/>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1"/>
                    </a:cubicBezTo>
                    <a:cubicBezTo>
                      <a:pt x="0" y="1"/>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47" name="Freeform 327"/>
              <p:cNvSpPr/>
              <p:nvPr/>
            </p:nvSpPr>
            <p:spPr bwMode="auto">
              <a:xfrm>
                <a:off x="4985148" y="2692004"/>
                <a:ext cx="11906" cy="3572"/>
              </a:xfrm>
              <a:custGeom>
                <a:cxnLst>
                  <a:cxn ang="0">
                    <a:pos x="1" y="1"/>
                  </a:cxn>
                  <a:cxn ang="0">
                    <a:pos x="2" y="1"/>
                  </a:cxn>
                  <a:cxn ang="0">
                    <a:pos x="2" y="1"/>
                  </a:cxn>
                  <a:cxn ang="0">
                    <a:pos x="2" y="1"/>
                  </a:cxn>
                  <a:cxn ang="0">
                    <a:pos x="2" y="1"/>
                  </a:cxn>
                  <a:cxn ang="0">
                    <a:pos x="3" y="1"/>
                  </a:cxn>
                  <a:cxn ang="0">
                    <a:pos x="3" y="1"/>
                  </a:cxn>
                  <a:cxn ang="0">
                    <a:pos x="3" y="1"/>
                  </a:cxn>
                  <a:cxn ang="0">
                    <a:pos x="3" y="1"/>
                  </a:cxn>
                  <a:cxn ang="0">
                    <a:pos x="3" y="1"/>
                  </a:cxn>
                  <a:cxn ang="0">
                    <a:pos x="4" y="0"/>
                  </a:cxn>
                  <a:cxn ang="0">
                    <a:pos x="4" y="0"/>
                  </a:cxn>
                  <a:cxn ang="0">
                    <a:pos x="4" y="0"/>
                  </a:cxn>
                  <a:cxn ang="0">
                    <a:pos x="3" y="0"/>
                  </a:cxn>
                  <a:cxn ang="0">
                    <a:pos x="3" y="0"/>
                  </a:cxn>
                  <a:cxn ang="0">
                    <a:pos x="3" y="0"/>
                  </a:cxn>
                  <a:cxn ang="0">
                    <a:pos x="3" y="0"/>
                  </a:cxn>
                  <a:cxn ang="0">
                    <a:pos x="3" y="1"/>
                  </a:cxn>
                  <a:cxn ang="0">
                    <a:pos x="3" y="0"/>
                  </a:cxn>
                  <a:cxn ang="0">
                    <a:pos x="2" y="0"/>
                  </a:cxn>
                  <a:cxn ang="0">
                    <a:pos x="2" y="0"/>
                  </a:cxn>
                  <a:cxn ang="0">
                    <a:pos x="2" y="0"/>
                  </a:cxn>
                  <a:cxn ang="0">
                    <a:pos x="2" y="0"/>
                  </a:cxn>
                  <a:cxn ang="0">
                    <a:pos x="2" y="1"/>
                  </a:cxn>
                  <a:cxn ang="0">
                    <a:pos x="2" y="0"/>
                  </a:cxn>
                  <a:cxn ang="0">
                    <a:pos x="1" y="0"/>
                  </a:cxn>
                  <a:cxn ang="0">
                    <a:pos x="1" y="0"/>
                  </a:cxn>
                  <a:cxn ang="0">
                    <a:pos x="1" y="0"/>
                  </a:cxn>
                  <a:cxn ang="0">
                    <a:pos x="1" y="0"/>
                  </a:cxn>
                  <a:cxn ang="0">
                    <a:pos x="0" y="0"/>
                  </a:cxn>
                  <a:cxn ang="0">
                    <a:pos x="0" y="0"/>
                  </a:cxn>
                  <a:cxn ang="0">
                    <a:pos x="0" y="1"/>
                  </a:cxn>
                  <a:cxn ang="0">
                    <a:pos x="0" y="1"/>
                  </a:cxn>
                  <a:cxn ang="0">
                    <a:pos x="0" y="1"/>
                  </a:cxn>
                  <a:cxn ang="0">
                    <a:pos x="0" y="1"/>
                  </a:cxn>
                  <a:cxn ang="0">
                    <a:pos x="1" y="1"/>
                  </a:cxn>
                  <a:cxn ang="0">
                    <a:pos x="1" y="1"/>
                  </a:cxn>
                  <a:cxn ang="0">
                    <a:pos x="1" y="1"/>
                  </a:cxn>
                </a:cxnLst>
                <a:rect b="b" l="0" r="r" t="0"/>
                <a:pathLst>
                  <a:path h="1" w="4">
                    <a:moveTo>
                      <a:pt x="1" y="1"/>
                    </a:moveTo>
                    <a:cubicBezTo>
                      <a:pt x="1" y="1"/>
                      <a:pt x="1" y="1"/>
                      <a:pt x="1" y="1"/>
                    </a:cubicBezTo>
                    <a:cubicBezTo>
                      <a:pt x="1" y="1"/>
                      <a:pt x="1" y="1"/>
                      <a:pt x="1" y="1"/>
                    </a:cubicBezTo>
                    <a:cubicBezTo>
                      <a:pt x="1"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4" y="1"/>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1"/>
                      <a:pt x="3" y="1"/>
                      <a:pt x="3" y="1"/>
                    </a:cubicBezTo>
                    <a:cubicBezTo>
                      <a:pt x="3" y="1"/>
                      <a:pt x="3" y="1"/>
                      <a:pt x="3" y="0"/>
                    </a:cubicBezTo>
                    <a:cubicBezTo>
                      <a:pt x="3" y="0"/>
                      <a:pt x="3" y="0"/>
                      <a:pt x="3" y="0"/>
                    </a:cubicBezTo>
                    <a:cubicBezTo>
                      <a:pt x="3" y="0"/>
                      <a:pt x="3" y="0"/>
                      <a:pt x="3"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1"/>
                      <a:pt x="2" y="1"/>
                      <a:pt x="2" y="1"/>
                    </a:cubicBezTo>
                    <a:cubicBezTo>
                      <a:pt x="2" y="1"/>
                      <a:pt x="2" y="0"/>
                      <a:pt x="2" y="0"/>
                    </a:cubicBezTo>
                    <a:cubicBezTo>
                      <a:pt x="2" y="0"/>
                      <a:pt x="2" y="0"/>
                      <a:pt x="2"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0" y="0"/>
                      <a:pt x="0" y="0"/>
                      <a:pt x="0" y="0"/>
                    </a:cubicBezTo>
                    <a:cubicBezTo>
                      <a:pt x="0" y="0"/>
                      <a:pt x="0" y="0"/>
                      <a:pt x="0" y="0"/>
                    </a:cubicBezTo>
                    <a:cubicBezTo>
                      <a:pt x="0" y="0"/>
                      <a:pt x="0" y="0"/>
                      <a:pt x="0" y="0"/>
                    </a:cubicBezTo>
                    <a:cubicBezTo>
                      <a:pt x="0" y="0"/>
                      <a:pt x="0" y="0"/>
                      <a:pt x="0" y="0"/>
                    </a:cubicBezTo>
                    <a:cubicBezTo>
                      <a:pt x="0" y="0"/>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1" y="1"/>
                    </a:cubicBezTo>
                    <a:cubicBezTo>
                      <a:pt x="1" y="1"/>
                      <a:pt x="1" y="1"/>
                      <a:pt x="1" y="1"/>
                    </a:cubicBezTo>
                    <a:cubicBezTo>
                      <a:pt x="1" y="1"/>
                      <a:pt x="1" y="1"/>
                      <a:pt x="1" y="1"/>
                    </a:cubicBezTo>
                    <a:cubicBezTo>
                      <a:pt x="1" y="1"/>
                      <a:pt x="1" y="1"/>
                      <a:pt x="1" y="1"/>
                    </a:cubicBezTo>
                    <a:cubicBezTo>
                      <a:pt x="1" y="1"/>
                      <a:pt x="1" y="1"/>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48" name="Freeform 328"/>
              <p:cNvSpPr/>
              <p:nvPr/>
            </p:nvSpPr>
            <p:spPr bwMode="auto">
              <a:xfrm>
                <a:off x="4991101" y="2678907"/>
                <a:ext cx="2381" cy="1191"/>
              </a:xfrm>
              <a:custGeom>
                <a:cxnLst>
                  <a:cxn ang="0">
                    <a:pos x="1" y="0"/>
                  </a:cxn>
                  <a:cxn ang="0">
                    <a:pos x="0" y="0"/>
                  </a:cxn>
                  <a:cxn ang="0">
                    <a:pos x="0" y="0"/>
                  </a:cxn>
                  <a:cxn ang="0">
                    <a:pos x="1" y="0"/>
                  </a:cxn>
                  <a:cxn ang="0">
                    <a:pos x="1" y="0"/>
                  </a:cxn>
                  <a:cxn ang="0">
                    <a:pos x="1" y="0"/>
                  </a:cxn>
                  <a:cxn ang="0">
                    <a:pos x="1" y="0"/>
                  </a:cxn>
                  <a:cxn ang="0">
                    <a:pos x="1" y="0"/>
                  </a:cxn>
                  <a:cxn ang="0">
                    <a:pos x="1" y="0"/>
                  </a:cxn>
                  <a:cxn ang="0">
                    <a:pos x="1" y="0"/>
                  </a:cxn>
                  <a:cxn ang="0">
                    <a:pos x="1" y="0"/>
                  </a:cxn>
                </a:cxnLst>
                <a:rect b="b" l="0" r="r" t="0"/>
                <a:pathLst>
                  <a:path w="1">
                    <a:moveTo>
                      <a:pt x="1" y="0"/>
                    </a:moveTo>
                    <a:cubicBezTo>
                      <a:pt x="0" y="0"/>
                      <a:pt x="0" y="0"/>
                      <a:pt x="0" y="0"/>
                    </a:cubicBezTo>
                    <a:cubicBezTo>
                      <a:pt x="0" y="0"/>
                      <a:pt x="0" y="0"/>
                      <a:pt x="0" y="0"/>
                    </a:cubicBezTo>
                    <a:cubicBezTo>
                      <a:pt x="0"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49" name="Freeform 329"/>
              <p:cNvSpPr/>
              <p:nvPr/>
            </p:nvSpPr>
            <p:spPr bwMode="auto">
              <a:xfrm>
                <a:off x="5024439" y="2652714"/>
                <a:ext cx="3572" cy="3572"/>
              </a:xfrm>
              <a:custGeom>
                <a:cxnLst>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0"/>
                  </a:cxn>
                  <a:cxn ang="0">
                    <a:pos x="1"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b="b" l="0" r="r" t="0"/>
                <a:pathLst>
                  <a:path h="1" w="1">
                    <a:moveTo>
                      <a:pt x="0" y="1"/>
                    </a:moveTo>
                    <a:cubicBezTo>
                      <a:pt x="0"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0"/>
                      <a:pt x="1" y="0"/>
                      <a:pt x="1" y="0"/>
                    </a:cubicBezTo>
                    <a:cubicBezTo>
                      <a:pt x="1" y="0"/>
                      <a:pt x="1" y="0"/>
                      <a:pt x="1" y="0"/>
                    </a:cubicBezTo>
                    <a:cubicBezTo>
                      <a:pt x="1" y="0"/>
                      <a:pt x="1" y="0"/>
                      <a:pt x="1" y="0"/>
                    </a:cubicBezTo>
                    <a:cubicBezTo>
                      <a:pt x="0" y="0"/>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1" y="1"/>
                      <a:pt x="0" y="1"/>
                      <a:pt x="0" y="1"/>
                    </a:cubicBezTo>
                    <a:cubicBezTo>
                      <a:pt x="0" y="1"/>
                      <a:pt x="0" y="1"/>
                      <a:pt x="0" y="1"/>
                    </a:cubicBezTo>
                    <a:cubicBezTo>
                      <a:pt x="0" y="1"/>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50" name="Freeform 330"/>
              <p:cNvSpPr/>
              <p:nvPr/>
            </p:nvSpPr>
            <p:spPr bwMode="auto">
              <a:xfrm>
                <a:off x="5016104" y="2644379"/>
                <a:ext cx="1191" cy="1191"/>
              </a:xfrm>
              <a:custGeom>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b="b" l="0" r="r" t="0"/>
                <a:pathLst>
                  <a:path>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51" name="Freeform 331"/>
              <p:cNvSpPr/>
              <p:nvPr/>
            </p:nvSpPr>
            <p:spPr bwMode="auto">
              <a:xfrm>
                <a:off x="5013722" y="2644378"/>
                <a:ext cx="5954" cy="14288"/>
              </a:xfrm>
              <a:custGeom>
                <a:cxnLst>
                  <a:cxn ang="0">
                    <a:pos x="1" y="3"/>
                  </a:cxn>
                  <a:cxn ang="0">
                    <a:pos x="1" y="3"/>
                  </a:cxn>
                  <a:cxn ang="0">
                    <a:pos x="1" y="3"/>
                  </a:cxn>
                  <a:cxn ang="0">
                    <a:pos x="1" y="3"/>
                  </a:cxn>
                  <a:cxn ang="0">
                    <a:pos x="2" y="3"/>
                  </a:cxn>
                  <a:cxn ang="0">
                    <a:pos x="2" y="3"/>
                  </a:cxn>
                  <a:cxn ang="0">
                    <a:pos x="2" y="3"/>
                  </a:cxn>
                  <a:cxn ang="0">
                    <a:pos x="2" y="3"/>
                  </a:cxn>
                  <a:cxn ang="0">
                    <a:pos x="1" y="2"/>
                  </a:cxn>
                  <a:cxn ang="0">
                    <a:pos x="1" y="2"/>
                  </a:cxn>
                  <a:cxn ang="0">
                    <a:pos x="1" y="2"/>
                  </a:cxn>
                  <a:cxn ang="0">
                    <a:pos x="1" y="2"/>
                  </a:cxn>
                  <a:cxn ang="0">
                    <a:pos x="2" y="1"/>
                  </a:cxn>
                  <a:cxn ang="0">
                    <a:pos x="1" y="1"/>
                  </a:cxn>
                  <a:cxn ang="0">
                    <a:pos x="1" y="1"/>
                  </a:cxn>
                  <a:cxn ang="0">
                    <a:pos x="1" y="2"/>
                  </a:cxn>
                  <a:cxn ang="0">
                    <a:pos x="0" y="2"/>
                  </a:cxn>
                  <a:cxn ang="0">
                    <a:pos x="0" y="2"/>
                  </a:cxn>
                  <a:cxn ang="0">
                    <a:pos x="1" y="1"/>
                  </a:cxn>
                  <a:cxn ang="0">
                    <a:pos x="1" y="0"/>
                  </a:cxn>
                  <a:cxn ang="0">
                    <a:pos x="1" y="0"/>
                  </a:cxn>
                  <a:cxn ang="0">
                    <a:pos x="1" y="0"/>
                  </a:cxn>
                  <a:cxn ang="0">
                    <a:pos x="0" y="0"/>
                  </a:cxn>
                  <a:cxn ang="0">
                    <a:pos x="0" y="1"/>
                  </a:cxn>
                  <a:cxn ang="0">
                    <a:pos x="0" y="1"/>
                  </a:cxn>
                  <a:cxn ang="0">
                    <a:pos x="0" y="1"/>
                  </a:cxn>
                  <a:cxn ang="0">
                    <a:pos x="0" y="1"/>
                  </a:cxn>
                  <a:cxn ang="0">
                    <a:pos x="0" y="2"/>
                  </a:cxn>
                  <a:cxn ang="0">
                    <a:pos x="0" y="2"/>
                  </a:cxn>
                  <a:cxn ang="0">
                    <a:pos x="0" y="3"/>
                  </a:cxn>
                  <a:cxn ang="0">
                    <a:pos x="0" y="3"/>
                  </a:cxn>
                  <a:cxn ang="0">
                    <a:pos x="0" y="3"/>
                  </a:cxn>
                  <a:cxn ang="0">
                    <a:pos x="0" y="4"/>
                  </a:cxn>
                  <a:cxn ang="0">
                    <a:pos x="1" y="4"/>
                  </a:cxn>
                  <a:cxn ang="0">
                    <a:pos x="1" y="5"/>
                  </a:cxn>
                  <a:cxn ang="0">
                    <a:pos x="1" y="5"/>
                  </a:cxn>
                  <a:cxn ang="0">
                    <a:pos x="1" y="4"/>
                  </a:cxn>
                  <a:cxn ang="0">
                    <a:pos x="1" y="4"/>
                  </a:cxn>
                  <a:cxn ang="0">
                    <a:pos x="1" y="3"/>
                  </a:cxn>
                  <a:cxn ang="0">
                    <a:pos x="1" y="3"/>
                  </a:cxn>
                </a:cxnLst>
                <a:rect b="b" l="0" r="r" t="0"/>
                <a:pathLst>
                  <a:path h="5" w="2">
                    <a:moveTo>
                      <a:pt x="1" y="3"/>
                    </a:move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2"/>
                      <a:pt x="2"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2" y="2"/>
                      <a:pt x="2" y="2"/>
                      <a:pt x="2" y="1"/>
                    </a:cubicBezTo>
                    <a:cubicBezTo>
                      <a:pt x="2" y="1"/>
                      <a:pt x="2" y="1"/>
                      <a:pt x="2" y="1"/>
                    </a:cubicBezTo>
                    <a:cubicBezTo>
                      <a:pt x="2" y="1"/>
                      <a:pt x="1" y="1"/>
                      <a:pt x="1" y="1"/>
                    </a:cubicBezTo>
                    <a:cubicBezTo>
                      <a:pt x="1" y="1"/>
                      <a:pt x="1" y="1"/>
                      <a:pt x="1" y="1"/>
                    </a:cubicBezTo>
                    <a:cubicBezTo>
                      <a:pt x="1" y="1"/>
                      <a:pt x="1" y="1"/>
                      <a:pt x="1" y="1"/>
                    </a:cubicBezTo>
                    <a:cubicBezTo>
                      <a:pt x="1" y="1"/>
                      <a:pt x="1" y="1"/>
                      <a:pt x="1" y="1"/>
                    </a:cubicBezTo>
                    <a:cubicBezTo>
                      <a:pt x="1" y="1"/>
                      <a:pt x="1" y="1"/>
                      <a:pt x="1" y="2"/>
                    </a:cubicBezTo>
                    <a:cubicBezTo>
                      <a:pt x="1" y="2"/>
                      <a:pt x="1" y="2"/>
                      <a:pt x="1" y="2"/>
                    </a:cubicBezTo>
                    <a:cubicBezTo>
                      <a:pt x="1" y="2"/>
                      <a:pt x="1" y="2"/>
                      <a:pt x="1" y="2"/>
                    </a:cubicBezTo>
                    <a:cubicBezTo>
                      <a:pt x="0" y="2"/>
                      <a:pt x="0" y="2"/>
                      <a:pt x="0" y="2"/>
                    </a:cubicBezTo>
                    <a:cubicBezTo>
                      <a:pt x="0" y="2"/>
                      <a:pt x="0" y="2"/>
                      <a:pt x="0" y="2"/>
                    </a:cubicBezTo>
                    <a:cubicBezTo>
                      <a:pt x="0" y="2"/>
                      <a:pt x="0" y="2"/>
                      <a:pt x="0" y="2"/>
                    </a:cubicBezTo>
                    <a:cubicBezTo>
                      <a:pt x="1" y="2"/>
                      <a:pt x="1" y="1"/>
                      <a:pt x="1" y="1"/>
                    </a:cubicBezTo>
                    <a:cubicBezTo>
                      <a:pt x="1" y="1"/>
                      <a:pt x="1" y="1"/>
                      <a:pt x="1" y="1"/>
                    </a:cubicBezTo>
                    <a:cubicBezTo>
                      <a:pt x="1" y="1"/>
                      <a:pt x="1" y="1"/>
                      <a:pt x="1" y="1"/>
                    </a:cubicBezTo>
                    <a:cubicBezTo>
                      <a:pt x="1" y="1"/>
                      <a:pt x="0" y="1"/>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0" y="0"/>
                      <a:pt x="0" y="0"/>
                      <a:pt x="0" y="0"/>
                    </a:cubicBezTo>
                    <a:cubicBezTo>
                      <a:pt x="0" y="0"/>
                      <a:pt x="0" y="0"/>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2"/>
                      <a:pt x="0" y="2"/>
                      <a:pt x="0" y="2"/>
                    </a:cubicBezTo>
                    <a:cubicBezTo>
                      <a:pt x="0" y="2"/>
                      <a:pt x="0" y="2"/>
                      <a:pt x="0" y="2"/>
                    </a:cubicBezTo>
                    <a:cubicBezTo>
                      <a:pt x="0" y="2"/>
                      <a:pt x="0" y="2"/>
                      <a:pt x="0" y="2"/>
                    </a:cubicBezTo>
                    <a:cubicBezTo>
                      <a:pt x="0" y="2"/>
                      <a:pt x="0" y="2"/>
                      <a:pt x="0" y="3"/>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0" y="4"/>
                      <a:pt x="0" y="4"/>
                      <a:pt x="0" y="4"/>
                    </a:cubicBezTo>
                    <a:cubicBezTo>
                      <a:pt x="0" y="4"/>
                      <a:pt x="0" y="4"/>
                      <a:pt x="0" y="4"/>
                    </a:cubicBezTo>
                    <a:cubicBezTo>
                      <a:pt x="0" y="4"/>
                      <a:pt x="0" y="4"/>
                      <a:pt x="0" y="4"/>
                    </a:cubicBezTo>
                    <a:cubicBezTo>
                      <a:pt x="0" y="4"/>
                      <a:pt x="0" y="4"/>
                      <a:pt x="1" y="4"/>
                    </a:cubicBezTo>
                    <a:cubicBezTo>
                      <a:pt x="1" y="4"/>
                      <a:pt x="1" y="4"/>
                      <a:pt x="1" y="4"/>
                    </a:cubicBezTo>
                    <a:cubicBezTo>
                      <a:pt x="1" y="4"/>
                      <a:pt x="1" y="4"/>
                      <a:pt x="1" y="5"/>
                    </a:cubicBezTo>
                    <a:cubicBezTo>
                      <a:pt x="1" y="5"/>
                      <a:pt x="1" y="5"/>
                      <a:pt x="1" y="5"/>
                    </a:cubicBezTo>
                    <a:cubicBezTo>
                      <a:pt x="1" y="5"/>
                      <a:pt x="1" y="5"/>
                      <a:pt x="1" y="5"/>
                    </a:cubicBezTo>
                    <a:cubicBezTo>
                      <a:pt x="1" y="5"/>
                      <a:pt x="1" y="5"/>
                      <a:pt x="1" y="5"/>
                    </a:cubicBezTo>
                    <a:cubicBezTo>
                      <a:pt x="1" y="5"/>
                      <a:pt x="1" y="5"/>
                      <a:pt x="1" y="4"/>
                    </a:cubicBezTo>
                    <a:cubicBezTo>
                      <a:pt x="1" y="4"/>
                      <a:pt x="1" y="4"/>
                      <a:pt x="1" y="4"/>
                    </a:cubicBezTo>
                    <a:cubicBezTo>
                      <a:pt x="1" y="4"/>
                      <a:pt x="1" y="4"/>
                      <a:pt x="1" y="4"/>
                    </a:cubicBezTo>
                    <a:cubicBezTo>
                      <a:pt x="1" y="4"/>
                      <a:pt x="1" y="3"/>
                      <a:pt x="1" y="3"/>
                    </a:cubicBezTo>
                    <a:cubicBezTo>
                      <a:pt x="1" y="3"/>
                      <a:pt x="1" y="3"/>
                      <a:pt x="1" y="3"/>
                    </a:cubicBezTo>
                    <a:cubicBezTo>
                      <a:pt x="1" y="3"/>
                      <a:pt x="1" y="3"/>
                      <a:pt x="1" y="3"/>
                    </a:cubicBezTo>
                    <a:cubicBezTo>
                      <a:pt x="1" y="3"/>
                      <a:pt x="1" y="3"/>
                      <a:pt x="1" y="3"/>
                    </a:cubicBezTo>
                    <a:cubicBezTo>
                      <a:pt x="1" y="3"/>
                      <a:pt x="1" y="3"/>
                      <a:pt x="1" y="3"/>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52" name="Freeform 332"/>
              <p:cNvSpPr/>
              <p:nvPr/>
            </p:nvSpPr>
            <p:spPr bwMode="auto">
              <a:xfrm>
                <a:off x="4997054" y="2658667"/>
                <a:ext cx="2381" cy="2381"/>
              </a:xfrm>
              <a:custGeom>
                <a:cxnLst>
                  <a:cxn ang="0">
                    <a:pos x="0" y="1"/>
                  </a:cxn>
                  <a:cxn ang="0">
                    <a:pos x="0" y="1"/>
                  </a:cxn>
                  <a:cxn ang="0">
                    <a:pos x="0" y="1"/>
                  </a:cxn>
                  <a:cxn ang="0">
                    <a:pos x="0" y="1"/>
                  </a:cxn>
                  <a:cxn ang="0">
                    <a:pos x="0" y="1"/>
                  </a:cxn>
                  <a:cxn ang="0">
                    <a:pos x="0" y="1"/>
                  </a:cxn>
                  <a:cxn ang="0">
                    <a:pos x="0" y="1"/>
                  </a:cxn>
                  <a:cxn ang="0">
                    <a:pos x="1" y="1"/>
                  </a:cxn>
                  <a:cxn ang="0">
                    <a:pos x="1" y="1"/>
                  </a:cxn>
                  <a:cxn ang="0">
                    <a:pos x="1" y="1"/>
                  </a:cxn>
                  <a:cxn ang="0">
                    <a:pos x="1" y="1"/>
                  </a:cxn>
                  <a:cxn ang="0">
                    <a:pos x="1" y="0"/>
                  </a:cxn>
                  <a:cxn ang="0">
                    <a:pos x="1" y="0"/>
                  </a:cxn>
                  <a:cxn ang="0">
                    <a:pos x="1" y="0"/>
                  </a:cxn>
                  <a:cxn ang="0">
                    <a:pos x="0" y="1"/>
                  </a:cxn>
                  <a:cxn ang="0">
                    <a:pos x="0" y="1"/>
                  </a:cxn>
                  <a:cxn ang="0">
                    <a:pos x="0" y="0"/>
                  </a:cxn>
                  <a:cxn ang="0">
                    <a:pos x="0" y="0"/>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Lst>
                <a:rect b="b" l="0" r="r" t="0"/>
                <a:pathLst>
                  <a:path h="1" w="1">
                    <a:moveTo>
                      <a:pt x="0" y="1"/>
                    </a:move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1" y="1"/>
                      <a:pt x="1" y="1"/>
                    </a:cubicBezTo>
                    <a:cubicBezTo>
                      <a:pt x="1" y="1"/>
                      <a:pt x="1" y="1"/>
                      <a:pt x="1" y="1"/>
                    </a:cubicBezTo>
                    <a:cubicBezTo>
                      <a:pt x="1" y="1"/>
                      <a:pt x="1" y="1"/>
                      <a:pt x="1" y="1"/>
                    </a:cubicBezTo>
                    <a:cubicBezTo>
                      <a:pt x="1" y="1"/>
                      <a:pt x="1" y="1"/>
                      <a:pt x="1" y="1"/>
                    </a:cubicBezTo>
                    <a:cubicBezTo>
                      <a:pt x="1" y="1"/>
                      <a:pt x="1" y="1"/>
                      <a:pt x="1" y="0"/>
                    </a:cubicBezTo>
                    <a:cubicBezTo>
                      <a:pt x="1" y="0"/>
                      <a:pt x="1" y="0"/>
                      <a:pt x="1" y="0"/>
                    </a:cubicBezTo>
                    <a:cubicBezTo>
                      <a:pt x="1" y="0"/>
                      <a:pt x="1" y="0"/>
                      <a:pt x="1" y="0"/>
                    </a:cubicBezTo>
                    <a:cubicBezTo>
                      <a:pt x="1" y="1"/>
                      <a:pt x="0" y="1"/>
                      <a:pt x="0" y="1"/>
                    </a:cubicBezTo>
                    <a:cubicBezTo>
                      <a:pt x="0" y="1"/>
                      <a:pt x="0" y="1"/>
                      <a:pt x="0" y="1"/>
                    </a:cubicBezTo>
                    <a:cubicBezTo>
                      <a:pt x="0" y="1"/>
                      <a:pt x="0" y="1"/>
                      <a:pt x="0" y="0"/>
                    </a:cubicBezTo>
                    <a:cubicBezTo>
                      <a:pt x="0" y="0"/>
                      <a:pt x="0" y="0"/>
                      <a:pt x="0" y="0"/>
                    </a:cubicBezTo>
                    <a:cubicBezTo>
                      <a:pt x="0" y="0"/>
                      <a:pt x="0" y="0"/>
                      <a:pt x="0" y="0"/>
                    </a:cubicBezTo>
                    <a:cubicBezTo>
                      <a:pt x="0" y="0"/>
                      <a:pt x="0" y="0"/>
                      <a:pt x="0" y="0"/>
                    </a:cubicBezTo>
                    <a:cubicBezTo>
                      <a:pt x="0" y="0"/>
                      <a:pt x="0" y="0"/>
                      <a:pt x="0" y="0"/>
                    </a:cubicBezTo>
                    <a:cubicBezTo>
                      <a:pt x="0" y="0"/>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53" name="Freeform 333"/>
              <p:cNvSpPr/>
              <p:nvPr/>
            </p:nvSpPr>
            <p:spPr bwMode="auto">
              <a:xfrm>
                <a:off x="5001817" y="2661048"/>
                <a:ext cx="3572" cy="3572"/>
              </a:xfrm>
              <a:custGeom>
                <a:cxnLst>
                  <a:cxn ang="0">
                    <a:pos x="1" y="1"/>
                  </a:cxn>
                  <a:cxn ang="0">
                    <a:pos x="1" y="0"/>
                  </a:cxn>
                  <a:cxn ang="0">
                    <a:pos x="1" y="0"/>
                  </a:cxn>
                  <a:cxn ang="0">
                    <a:pos x="1" y="0"/>
                  </a:cxn>
                  <a:cxn ang="0">
                    <a:pos x="1" y="0"/>
                  </a:cxn>
                  <a:cxn ang="0">
                    <a:pos x="1" y="0"/>
                  </a:cxn>
                  <a:cxn ang="0">
                    <a:pos x="1" y="0"/>
                  </a:cxn>
                  <a:cxn ang="0">
                    <a:pos x="1" y="0"/>
                  </a:cxn>
                  <a:cxn ang="0">
                    <a:pos x="0" y="0"/>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1" y="1"/>
                  </a:cxn>
                  <a:cxn ang="0">
                    <a:pos x="1" y="1"/>
                  </a:cxn>
                  <a:cxn ang="0">
                    <a:pos x="1" y="1"/>
                  </a:cxn>
                </a:cxnLst>
                <a:rect b="b" l="0" r="r" t="0"/>
                <a:pathLst>
                  <a:path h="1" w="1">
                    <a:moveTo>
                      <a:pt x="1" y="1"/>
                    </a:move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0" y="0"/>
                      <a:pt x="0" y="0"/>
                      <a:pt x="0" y="0"/>
                    </a:cubicBezTo>
                    <a:cubicBezTo>
                      <a:pt x="0" y="0"/>
                      <a:pt x="0" y="0"/>
                      <a:pt x="0" y="0"/>
                    </a:cubicBezTo>
                    <a:cubicBezTo>
                      <a:pt x="0" y="0"/>
                      <a:pt x="0" y="0"/>
                      <a:pt x="0" y="0"/>
                    </a:cubicBezTo>
                    <a:cubicBezTo>
                      <a:pt x="0" y="0"/>
                      <a:pt x="0" y="0"/>
                      <a:pt x="0" y="0"/>
                    </a:cubicBezTo>
                    <a:cubicBezTo>
                      <a:pt x="0" y="0"/>
                      <a:pt x="0" y="0"/>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1" y="1"/>
                      <a:pt x="1" y="1"/>
                      <a:pt x="1" y="1"/>
                    </a:cubicBezTo>
                    <a:cubicBezTo>
                      <a:pt x="1" y="1"/>
                      <a:pt x="1" y="1"/>
                      <a:pt x="1" y="1"/>
                    </a:cubicBezTo>
                    <a:cubicBezTo>
                      <a:pt x="1" y="1"/>
                      <a:pt x="1" y="1"/>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54" name="Freeform 334"/>
              <p:cNvSpPr/>
              <p:nvPr/>
            </p:nvSpPr>
            <p:spPr bwMode="auto">
              <a:xfrm>
                <a:off x="4970860" y="2669383"/>
                <a:ext cx="3572" cy="3572"/>
              </a:xfrm>
              <a:custGeom>
                <a:cxnLst>
                  <a:cxn ang="0">
                    <a:pos x="1" y="0"/>
                  </a:cxn>
                  <a:cxn ang="0">
                    <a:pos x="1" y="0"/>
                  </a:cxn>
                  <a:cxn ang="0">
                    <a:pos x="0" y="0"/>
                  </a:cxn>
                  <a:cxn ang="0">
                    <a:pos x="0" y="0"/>
                  </a:cxn>
                  <a:cxn ang="0">
                    <a:pos x="0" y="0"/>
                  </a:cxn>
                  <a:cxn ang="0">
                    <a:pos x="0" y="0"/>
                  </a:cxn>
                  <a:cxn ang="0">
                    <a:pos x="0" y="1"/>
                  </a:cxn>
                  <a:cxn ang="0">
                    <a:pos x="0" y="1"/>
                  </a:cxn>
                  <a:cxn ang="0">
                    <a:pos x="0" y="1"/>
                  </a:cxn>
                  <a:cxn ang="0">
                    <a:pos x="0" y="1"/>
                  </a:cxn>
                  <a:cxn ang="0">
                    <a:pos x="0" y="1"/>
                  </a:cxn>
                  <a:cxn ang="0">
                    <a:pos x="1" y="1"/>
                  </a:cxn>
                  <a:cxn ang="0">
                    <a:pos x="1" y="0"/>
                  </a:cxn>
                  <a:cxn ang="0">
                    <a:pos x="1" y="0"/>
                  </a:cxn>
                </a:cxnLst>
                <a:rect b="b" l="0" r="r" t="0"/>
                <a:pathLst>
                  <a:path h="1" w="1">
                    <a:moveTo>
                      <a:pt x="1" y="0"/>
                    </a:moveTo>
                    <a:cubicBezTo>
                      <a:pt x="1" y="0"/>
                      <a:pt x="1" y="0"/>
                      <a:pt x="1" y="0"/>
                    </a:cubicBezTo>
                    <a:cubicBezTo>
                      <a:pt x="1" y="0"/>
                      <a:pt x="1" y="0"/>
                      <a:pt x="0" y="0"/>
                    </a:cubicBezTo>
                    <a:cubicBezTo>
                      <a:pt x="0" y="0"/>
                      <a:pt x="0" y="0"/>
                      <a:pt x="0" y="0"/>
                    </a:cubicBezTo>
                    <a:cubicBezTo>
                      <a:pt x="0" y="0"/>
                      <a:pt x="0" y="0"/>
                      <a:pt x="0" y="0"/>
                    </a:cubicBezTo>
                    <a:cubicBezTo>
                      <a:pt x="0" y="0"/>
                      <a:pt x="0" y="0"/>
                      <a:pt x="0" y="0"/>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1" y="1"/>
                      <a:pt x="1" y="1"/>
                      <a:pt x="1" y="1"/>
                    </a:cubicBezTo>
                    <a:cubicBezTo>
                      <a:pt x="1" y="0"/>
                      <a:pt x="1" y="0"/>
                      <a:pt x="1" y="0"/>
                    </a:cubicBezTo>
                    <a:cubicBezTo>
                      <a:pt x="1" y="0"/>
                      <a:pt x="1" y="0"/>
                      <a:pt x="1"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55" name="Freeform 335"/>
              <p:cNvSpPr/>
              <p:nvPr/>
            </p:nvSpPr>
            <p:spPr bwMode="auto">
              <a:xfrm>
                <a:off x="4945857" y="2621758"/>
                <a:ext cx="36910" cy="51197"/>
              </a:xfrm>
              <a:custGeom>
                <a:cxnLst>
                  <a:cxn ang="0">
                    <a:pos x="10" y="15"/>
                  </a:cxn>
                  <a:cxn ang="0">
                    <a:pos x="10" y="14"/>
                  </a:cxn>
                  <a:cxn ang="0">
                    <a:pos x="11" y="13"/>
                  </a:cxn>
                  <a:cxn ang="0">
                    <a:pos x="11" y="13"/>
                  </a:cxn>
                  <a:cxn ang="0">
                    <a:pos x="11" y="12"/>
                  </a:cxn>
                  <a:cxn ang="0">
                    <a:pos x="11" y="11"/>
                  </a:cxn>
                  <a:cxn ang="0">
                    <a:pos x="12" y="10"/>
                  </a:cxn>
                  <a:cxn ang="0">
                    <a:pos x="12" y="10"/>
                  </a:cxn>
                  <a:cxn ang="0">
                    <a:pos x="13" y="10"/>
                  </a:cxn>
                  <a:cxn ang="0">
                    <a:pos x="12" y="8"/>
                  </a:cxn>
                  <a:cxn ang="0">
                    <a:pos x="11" y="8"/>
                  </a:cxn>
                  <a:cxn ang="0">
                    <a:pos x="12" y="7"/>
                  </a:cxn>
                  <a:cxn ang="0">
                    <a:pos x="11" y="6"/>
                  </a:cxn>
                  <a:cxn ang="0">
                    <a:pos x="10" y="6"/>
                  </a:cxn>
                  <a:cxn ang="0">
                    <a:pos x="11" y="5"/>
                  </a:cxn>
                  <a:cxn ang="0">
                    <a:pos x="11" y="5"/>
                  </a:cxn>
                  <a:cxn ang="0">
                    <a:pos x="12" y="5"/>
                  </a:cxn>
                  <a:cxn ang="0">
                    <a:pos x="12" y="3"/>
                  </a:cxn>
                  <a:cxn ang="0">
                    <a:pos x="13" y="3"/>
                  </a:cxn>
                  <a:cxn ang="0">
                    <a:pos x="13" y="3"/>
                  </a:cxn>
                  <a:cxn ang="0">
                    <a:pos x="12" y="2"/>
                  </a:cxn>
                  <a:cxn ang="0">
                    <a:pos x="11" y="2"/>
                  </a:cxn>
                  <a:cxn ang="0">
                    <a:pos x="11" y="2"/>
                  </a:cxn>
                  <a:cxn ang="0">
                    <a:pos x="11" y="1"/>
                  </a:cxn>
                  <a:cxn ang="0">
                    <a:pos x="10" y="0"/>
                  </a:cxn>
                  <a:cxn ang="0">
                    <a:pos x="10" y="0"/>
                  </a:cxn>
                  <a:cxn ang="0">
                    <a:pos x="9" y="2"/>
                  </a:cxn>
                  <a:cxn ang="0">
                    <a:pos x="8" y="2"/>
                  </a:cxn>
                  <a:cxn ang="0">
                    <a:pos x="8" y="3"/>
                  </a:cxn>
                  <a:cxn ang="0">
                    <a:pos x="8" y="3"/>
                  </a:cxn>
                  <a:cxn ang="0">
                    <a:pos x="7" y="4"/>
                  </a:cxn>
                  <a:cxn ang="0">
                    <a:pos x="6" y="4"/>
                  </a:cxn>
                  <a:cxn ang="0">
                    <a:pos x="5" y="6"/>
                  </a:cxn>
                  <a:cxn ang="0">
                    <a:pos x="4" y="7"/>
                  </a:cxn>
                  <a:cxn ang="0">
                    <a:pos x="3" y="8"/>
                  </a:cxn>
                  <a:cxn ang="0">
                    <a:pos x="3" y="9"/>
                  </a:cxn>
                  <a:cxn ang="0">
                    <a:pos x="3" y="9"/>
                  </a:cxn>
                  <a:cxn ang="0">
                    <a:pos x="2" y="9"/>
                  </a:cxn>
                  <a:cxn ang="0">
                    <a:pos x="1" y="8"/>
                  </a:cxn>
                  <a:cxn ang="0">
                    <a:pos x="0" y="10"/>
                  </a:cxn>
                  <a:cxn ang="0">
                    <a:pos x="0" y="11"/>
                  </a:cxn>
                  <a:cxn ang="0">
                    <a:pos x="1" y="13"/>
                  </a:cxn>
                  <a:cxn ang="0">
                    <a:pos x="1" y="13"/>
                  </a:cxn>
                  <a:cxn ang="0">
                    <a:pos x="1" y="13"/>
                  </a:cxn>
                  <a:cxn ang="0">
                    <a:pos x="2" y="15"/>
                  </a:cxn>
                  <a:cxn ang="0">
                    <a:pos x="2" y="16"/>
                  </a:cxn>
                  <a:cxn ang="0">
                    <a:pos x="3" y="16"/>
                  </a:cxn>
                  <a:cxn ang="0">
                    <a:pos x="4" y="16"/>
                  </a:cxn>
                  <a:cxn ang="0">
                    <a:pos x="4" y="17"/>
                  </a:cxn>
                  <a:cxn ang="0">
                    <a:pos x="5" y="17"/>
                  </a:cxn>
                  <a:cxn ang="0">
                    <a:pos x="6" y="17"/>
                  </a:cxn>
                  <a:cxn ang="0">
                    <a:pos x="7" y="17"/>
                  </a:cxn>
                  <a:cxn ang="0">
                    <a:pos x="7" y="18"/>
                  </a:cxn>
                  <a:cxn ang="0">
                    <a:pos x="8" y="18"/>
                  </a:cxn>
                  <a:cxn ang="0">
                    <a:pos x="10" y="17"/>
                  </a:cxn>
                  <a:cxn ang="0">
                    <a:pos x="10" y="16"/>
                  </a:cxn>
                </a:cxnLst>
                <a:rect b="b" l="0" r="r" t="0"/>
                <a:pathLst>
                  <a:path h="18" w="13">
                    <a:moveTo>
                      <a:pt x="10" y="16"/>
                    </a:moveTo>
                    <a:cubicBezTo>
                      <a:pt x="10" y="16"/>
                      <a:pt x="10" y="16"/>
                      <a:pt x="10" y="16"/>
                    </a:cubicBezTo>
                    <a:cubicBezTo>
                      <a:pt x="10" y="15"/>
                      <a:pt x="10" y="15"/>
                      <a:pt x="10" y="15"/>
                    </a:cubicBezTo>
                    <a:cubicBezTo>
                      <a:pt x="10" y="15"/>
                      <a:pt x="10" y="15"/>
                      <a:pt x="10" y="15"/>
                    </a:cubicBezTo>
                    <a:cubicBezTo>
                      <a:pt x="10" y="15"/>
                      <a:pt x="10" y="15"/>
                      <a:pt x="10" y="15"/>
                    </a:cubicBezTo>
                    <a:cubicBezTo>
                      <a:pt x="10" y="15"/>
                      <a:pt x="10" y="15"/>
                      <a:pt x="10" y="15"/>
                    </a:cubicBezTo>
                    <a:cubicBezTo>
                      <a:pt x="10" y="15"/>
                      <a:pt x="10" y="15"/>
                      <a:pt x="10" y="15"/>
                    </a:cubicBezTo>
                    <a:cubicBezTo>
                      <a:pt x="10" y="15"/>
                      <a:pt x="10" y="15"/>
                      <a:pt x="10" y="15"/>
                    </a:cubicBezTo>
                    <a:cubicBezTo>
                      <a:pt x="10" y="15"/>
                      <a:pt x="10" y="15"/>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3"/>
                      <a:pt x="10" y="13"/>
                    </a:cubicBezTo>
                    <a:cubicBezTo>
                      <a:pt x="10" y="13"/>
                      <a:pt x="10" y="13"/>
                      <a:pt x="10" y="13"/>
                    </a:cubicBezTo>
                    <a:cubicBezTo>
                      <a:pt x="10" y="13"/>
                      <a:pt x="10" y="13"/>
                      <a:pt x="11" y="13"/>
                    </a:cubicBezTo>
                    <a:cubicBezTo>
                      <a:pt x="11" y="13"/>
                      <a:pt x="11" y="13"/>
                      <a:pt x="11" y="13"/>
                    </a:cubicBezTo>
                    <a:cubicBezTo>
                      <a:pt x="11" y="13"/>
                      <a:pt x="11" y="13"/>
                      <a:pt x="11" y="13"/>
                    </a:cubicBezTo>
                    <a:cubicBezTo>
                      <a:pt x="11" y="13"/>
                      <a:pt x="11" y="13"/>
                      <a:pt x="11" y="13"/>
                    </a:cubicBezTo>
                    <a:cubicBezTo>
                      <a:pt x="11" y="13"/>
                      <a:pt x="11" y="13"/>
                      <a:pt x="11" y="13"/>
                    </a:cubicBezTo>
                    <a:cubicBezTo>
                      <a:pt x="11" y="13"/>
                      <a:pt x="11" y="13"/>
                      <a:pt x="11" y="13"/>
                    </a:cubicBezTo>
                    <a:cubicBezTo>
                      <a:pt x="11" y="13"/>
                      <a:pt x="11" y="13"/>
                      <a:pt x="11" y="13"/>
                    </a:cubicBezTo>
                    <a:cubicBezTo>
                      <a:pt x="11" y="13"/>
                      <a:pt x="11" y="13"/>
                      <a:pt x="11" y="13"/>
                    </a:cubicBezTo>
                    <a:cubicBezTo>
                      <a:pt x="11" y="13"/>
                      <a:pt x="11" y="13"/>
                      <a:pt x="11" y="13"/>
                    </a:cubicBezTo>
                    <a:cubicBezTo>
                      <a:pt x="11" y="13"/>
                      <a:pt x="11" y="13"/>
                      <a:pt x="11" y="13"/>
                    </a:cubicBezTo>
                    <a:cubicBezTo>
                      <a:pt x="11" y="13"/>
                      <a:pt x="11" y="13"/>
                      <a:pt x="11" y="13"/>
                    </a:cubicBezTo>
                    <a:cubicBezTo>
                      <a:pt x="11" y="13"/>
                      <a:pt x="11" y="13"/>
                      <a:pt x="11" y="13"/>
                    </a:cubicBezTo>
                    <a:cubicBezTo>
                      <a:pt x="11" y="12"/>
                      <a:pt x="11" y="12"/>
                      <a:pt x="11" y="12"/>
                    </a:cubicBezTo>
                    <a:cubicBezTo>
                      <a:pt x="11" y="12"/>
                      <a:pt x="11" y="12"/>
                      <a:pt x="11" y="12"/>
                    </a:cubicBezTo>
                    <a:cubicBezTo>
                      <a:pt x="11" y="12"/>
                      <a:pt x="11" y="12"/>
                      <a:pt x="11" y="12"/>
                    </a:cubicBezTo>
                    <a:cubicBezTo>
                      <a:pt x="11" y="12"/>
                      <a:pt x="11" y="12"/>
                      <a:pt x="11" y="12"/>
                    </a:cubicBezTo>
                    <a:cubicBezTo>
                      <a:pt x="11" y="12"/>
                      <a:pt x="11" y="12"/>
                      <a:pt x="11" y="12"/>
                    </a:cubicBezTo>
                    <a:cubicBezTo>
                      <a:pt x="11" y="13"/>
                      <a:pt x="11" y="13"/>
                      <a:pt x="11" y="13"/>
                    </a:cubicBezTo>
                    <a:cubicBezTo>
                      <a:pt x="11" y="13"/>
                      <a:pt x="11" y="13"/>
                      <a:pt x="11" y="13"/>
                    </a:cubicBezTo>
                    <a:cubicBezTo>
                      <a:pt x="11" y="12"/>
                      <a:pt x="11" y="12"/>
                      <a:pt x="11" y="12"/>
                    </a:cubicBezTo>
                    <a:cubicBezTo>
                      <a:pt x="11" y="12"/>
                      <a:pt x="11" y="12"/>
                      <a:pt x="11" y="12"/>
                    </a:cubicBezTo>
                    <a:cubicBezTo>
                      <a:pt x="11" y="12"/>
                      <a:pt x="11" y="12"/>
                      <a:pt x="11" y="12"/>
                    </a:cubicBezTo>
                    <a:cubicBezTo>
                      <a:pt x="11" y="12"/>
                      <a:pt x="11" y="12"/>
                      <a:pt x="11" y="12"/>
                    </a:cubicBezTo>
                    <a:cubicBezTo>
                      <a:pt x="11" y="12"/>
                      <a:pt x="11" y="12"/>
                      <a:pt x="11" y="12"/>
                    </a:cubicBezTo>
                    <a:cubicBezTo>
                      <a:pt x="11" y="12"/>
                      <a:pt x="11" y="12"/>
                      <a:pt x="11" y="12"/>
                    </a:cubicBezTo>
                    <a:cubicBezTo>
                      <a:pt x="11" y="12"/>
                      <a:pt x="11" y="12"/>
                      <a:pt x="11" y="12"/>
                    </a:cubicBezTo>
                    <a:cubicBezTo>
                      <a:pt x="11" y="12"/>
                      <a:pt x="11" y="12"/>
                      <a:pt x="11" y="11"/>
                    </a:cubicBezTo>
                    <a:cubicBezTo>
                      <a:pt x="11" y="11"/>
                      <a:pt x="11" y="11"/>
                      <a:pt x="11" y="11"/>
                    </a:cubicBezTo>
                    <a:cubicBezTo>
                      <a:pt x="11" y="11"/>
                      <a:pt x="11" y="11"/>
                      <a:pt x="11" y="11"/>
                    </a:cubicBezTo>
                    <a:cubicBezTo>
                      <a:pt x="11" y="11"/>
                      <a:pt x="11" y="11"/>
                      <a:pt x="11" y="11"/>
                    </a:cubicBezTo>
                    <a:cubicBezTo>
                      <a:pt x="11" y="11"/>
                      <a:pt x="11" y="11"/>
                      <a:pt x="11" y="11"/>
                    </a:cubicBezTo>
                    <a:cubicBezTo>
                      <a:pt x="11" y="11"/>
                      <a:pt x="11" y="11"/>
                      <a:pt x="11" y="11"/>
                    </a:cubicBezTo>
                    <a:cubicBezTo>
                      <a:pt x="11" y="11"/>
                      <a:pt x="11" y="10"/>
                      <a:pt x="12" y="10"/>
                    </a:cubicBezTo>
                    <a:cubicBezTo>
                      <a:pt x="12" y="10"/>
                      <a:pt x="12" y="10"/>
                      <a:pt x="12" y="10"/>
                    </a:cubicBezTo>
                    <a:cubicBezTo>
                      <a:pt x="12" y="10"/>
                      <a:pt x="12" y="10"/>
                      <a:pt x="12" y="10"/>
                    </a:cubicBezTo>
                    <a:cubicBezTo>
                      <a:pt x="12" y="10"/>
                      <a:pt x="12" y="10"/>
                      <a:pt x="12" y="10"/>
                    </a:cubicBezTo>
                    <a:cubicBezTo>
                      <a:pt x="12" y="10"/>
                      <a:pt x="12" y="10"/>
                      <a:pt x="12" y="10"/>
                    </a:cubicBezTo>
                    <a:cubicBezTo>
                      <a:pt x="12" y="10"/>
                      <a:pt x="12" y="10"/>
                      <a:pt x="12" y="10"/>
                    </a:cubicBezTo>
                    <a:cubicBezTo>
                      <a:pt x="12" y="10"/>
                      <a:pt x="12" y="10"/>
                      <a:pt x="12" y="10"/>
                    </a:cubicBezTo>
                    <a:cubicBezTo>
                      <a:pt x="12" y="10"/>
                      <a:pt x="12" y="10"/>
                      <a:pt x="12" y="10"/>
                    </a:cubicBezTo>
                    <a:cubicBezTo>
                      <a:pt x="12" y="10"/>
                      <a:pt x="12" y="10"/>
                      <a:pt x="12" y="10"/>
                    </a:cubicBezTo>
                    <a:cubicBezTo>
                      <a:pt x="12" y="10"/>
                      <a:pt x="12" y="10"/>
                      <a:pt x="12" y="10"/>
                    </a:cubicBezTo>
                    <a:cubicBezTo>
                      <a:pt x="12" y="10"/>
                      <a:pt x="12" y="10"/>
                      <a:pt x="12" y="10"/>
                    </a:cubicBezTo>
                    <a:cubicBezTo>
                      <a:pt x="12" y="10"/>
                      <a:pt x="12" y="10"/>
                      <a:pt x="12" y="10"/>
                    </a:cubicBezTo>
                    <a:cubicBezTo>
                      <a:pt x="12" y="10"/>
                      <a:pt x="12" y="10"/>
                      <a:pt x="12" y="10"/>
                    </a:cubicBezTo>
                    <a:cubicBezTo>
                      <a:pt x="12" y="10"/>
                      <a:pt x="12" y="10"/>
                      <a:pt x="12" y="10"/>
                    </a:cubicBezTo>
                    <a:cubicBezTo>
                      <a:pt x="12" y="10"/>
                      <a:pt x="13" y="10"/>
                      <a:pt x="13" y="10"/>
                    </a:cubicBezTo>
                    <a:cubicBezTo>
                      <a:pt x="13" y="10"/>
                      <a:pt x="13" y="10"/>
                      <a:pt x="13" y="10"/>
                    </a:cubicBezTo>
                    <a:cubicBezTo>
                      <a:pt x="13" y="10"/>
                      <a:pt x="13" y="10"/>
                      <a:pt x="13" y="10"/>
                    </a:cubicBezTo>
                    <a:cubicBezTo>
                      <a:pt x="13" y="10"/>
                      <a:pt x="13" y="10"/>
                      <a:pt x="13" y="10"/>
                    </a:cubicBezTo>
                    <a:cubicBezTo>
                      <a:pt x="13" y="10"/>
                      <a:pt x="13" y="10"/>
                      <a:pt x="13" y="10"/>
                    </a:cubicBezTo>
                    <a:cubicBezTo>
                      <a:pt x="13" y="10"/>
                      <a:pt x="13" y="10"/>
                      <a:pt x="13" y="10"/>
                    </a:cubicBezTo>
                    <a:cubicBezTo>
                      <a:pt x="13" y="10"/>
                      <a:pt x="13" y="9"/>
                      <a:pt x="13" y="9"/>
                    </a:cubicBezTo>
                    <a:cubicBezTo>
                      <a:pt x="13" y="9"/>
                      <a:pt x="12" y="9"/>
                      <a:pt x="12" y="9"/>
                    </a:cubicBezTo>
                    <a:cubicBezTo>
                      <a:pt x="12" y="9"/>
                      <a:pt x="12" y="9"/>
                      <a:pt x="12" y="9"/>
                    </a:cubicBezTo>
                    <a:cubicBezTo>
                      <a:pt x="12" y="9"/>
                      <a:pt x="12" y="9"/>
                      <a:pt x="12" y="9"/>
                    </a:cubicBezTo>
                    <a:cubicBezTo>
                      <a:pt x="12" y="9"/>
                      <a:pt x="12" y="9"/>
                      <a:pt x="12" y="9"/>
                    </a:cubicBezTo>
                    <a:cubicBezTo>
                      <a:pt x="12" y="9"/>
                      <a:pt x="12" y="9"/>
                      <a:pt x="12" y="8"/>
                    </a:cubicBezTo>
                    <a:cubicBezTo>
                      <a:pt x="12" y="8"/>
                      <a:pt x="12" y="8"/>
                      <a:pt x="12" y="8"/>
                    </a:cubicBezTo>
                    <a:cubicBezTo>
                      <a:pt x="12" y="8"/>
                      <a:pt x="12" y="8"/>
                      <a:pt x="12" y="8"/>
                    </a:cubicBezTo>
                    <a:cubicBezTo>
                      <a:pt x="12" y="8"/>
                      <a:pt x="12" y="8"/>
                      <a:pt x="11" y="8"/>
                    </a:cubicBezTo>
                    <a:cubicBezTo>
                      <a:pt x="11" y="8"/>
                      <a:pt x="11" y="8"/>
                      <a:pt x="11" y="8"/>
                    </a:cubicBezTo>
                    <a:cubicBezTo>
                      <a:pt x="11" y="8"/>
                      <a:pt x="11" y="8"/>
                      <a:pt x="11" y="8"/>
                    </a:cubicBezTo>
                    <a:cubicBezTo>
                      <a:pt x="11" y="8"/>
                      <a:pt x="11" y="8"/>
                      <a:pt x="11" y="8"/>
                    </a:cubicBezTo>
                    <a:cubicBezTo>
                      <a:pt x="11" y="8"/>
                      <a:pt x="11" y="8"/>
                      <a:pt x="11" y="8"/>
                    </a:cubicBezTo>
                    <a:cubicBezTo>
                      <a:pt x="11" y="8"/>
                      <a:pt x="11" y="8"/>
                      <a:pt x="11" y="8"/>
                    </a:cubicBezTo>
                    <a:cubicBezTo>
                      <a:pt x="11" y="8"/>
                      <a:pt x="11" y="8"/>
                      <a:pt x="11" y="8"/>
                    </a:cubicBezTo>
                    <a:cubicBezTo>
                      <a:pt x="11" y="8"/>
                      <a:pt x="11" y="8"/>
                      <a:pt x="11" y="8"/>
                    </a:cubicBezTo>
                    <a:cubicBezTo>
                      <a:pt x="11" y="8"/>
                      <a:pt x="11" y="8"/>
                      <a:pt x="11" y="8"/>
                    </a:cubicBezTo>
                    <a:cubicBezTo>
                      <a:pt x="11" y="8"/>
                      <a:pt x="11" y="8"/>
                      <a:pt x="12" y="8"/>
                    </a:cubicBezTo>
                    <a:cubicBezTo>
                      <a:pt x="12" y="8"/>
                      <a:pt x="12" y="8"/>
                      <a:pt x="12" y="8"/>
                    </a:cubicBezTo>
                    <a:cubicBezTo>
                      <a:pt x="12" y="8"/>
                      <a:pt x="12" y="8"/>
                      <a:pt x="12" y="8"/>
                    </a:cubicBezTo>
                    <a:cubicBezTo>
                      <a:pt x="12" y="8"/>
                      <a:pt x="12" y="7"/>
                      <a:pt x="12" y="7"/>
                    </a:cubicBezTo>
                    <a:cubicBezTo>
                      <a:pt x="12" y="7"/>
                      <a:pt x="12" y="7"/>
                      <a:pt x="12" y="7"/>
                    </a:cubicBezTo>
                    <a:cubicBezTo>
                      <a:pt x="12" y="7"/>
                      <a:pt x="12" y="7"/>
                      <a:pt x="12" y="7"/>
                    </a:cubicBezTo>
                    <a:cubicBezTo>
                      <a:pt x="12" y="7"/>
                      <a:pt x="12" y="7"/>
                      <a:pt x="12" y="7"/>
                    </a:cubicBezTo>
                    <a:cubicBezTo>
                      <a:pt x="11" y="7"/>
                      <a:pt x="11" y="7"/>
                      <a:pt x="11" y="7"/>
                    </a:cubicBezTo>
                    <a:cubicBezTo>
                      <a:pt x="11" y="7"/>
                      <a:pt x="11" y="7"/>
                      <a:pt x="11" y="7"/>
                    </a:cubicBezTo>
                    <a:cubicBezTo>
                      <a:pt x="11" y="7"/>
                      <a:pt x="11" y="7"/>
                      <a:pt x="11" y="7"/>
                    </a:cubicBezTo>
                    <a:cubicBezTo>
                      <a:pt x="11" y="7"/>
                      <a:pt x="11" y="7"/>
                      <a:pt x="11" y="7"/>
                    </a:cubicBezTo>
                    <a:cubicBezTo>
                      <a:pt x="11" y="7"/>
                      <a:pt x="11" y="7"/>
                      <a:pt x="11" y="7"/>
                    </a:cubicBezTo>
                    <a:cubicBezTo>
                      <a:pt x="11" y="7"/>
                      <a:pt x="11" y="7"/>
                      <a:pt x="11" y="7"/>
                    </a:cubicBezTo>
                    <a:cubicBezTo>
                      <a:pt x="11" y="7"/>
                      <a:pt x="11" y="7"/>
                      <a:pt x="11" y="7"/>
                    </a:cubicBezTo>
                    <a:cubicBezTo>
                      <a:pt x="11" y="7"/>
                      <a:pt x="11" y="6"/>
                      <a:pt x="11" y="6"/>
                    </a:cubicBezTo>
                    <a:cubicBezTo>
                      <a:pt x="11" y="6"/>
                      <a:pt x="11" y="6"/>
                      <a:pt x="11" y="6"/>
                    </a:cubicBezTo>
                    <a:cubicBezTo>
                      <a:pt x="11" y="6"/>
                      <a:pt x="11" y="6"/>
                      <a:pt x="11" y="6"/>
                    </a:cubicBezTo>
                    <a:cubicBezTo>
                      <a:pt x="11" y="6"/>
                      <a:pt x="11" y="6"/>
                      <a:pt x="11" y="6"/>
                    </a:cubicBezTo>
                    <a:cubicBezTo>
                      <a:pt x="11" y="6"/>
                      <a:pt x="11" y="6"/>
                      <a:pt x="11" y="6"/>
                    </a:cubicBezTo>
                    <a:cubicBezTo>
                      <a:pt x="11" y="6"/>
                      <a:pt x="11" y="6"/>
                      <a:pt x="11" y="6"/>
                    </a:cubicBezTo>
                    <a:cubicBezTo>
                      <a:pt x="11" y="6"/>
                      <a:pt x="11" y="6"/>
                      <a:pt x="11" y="6"/>
                    </a:cubicBezTo>
                    <a:cubicBezTo>
                      <a:pt x="11" y="6"/>
                      <a:pt x="11" y="6"/>
                      <a:pt x="10" y="6"/>
                    </a:cubicBezTo>
                    <a:cubicBezTo>
                      <a:pt x="10" y="6"/>
                      <a:pt x="10" y="6"/>
                      <a:pt x="10" y="6"/>
                    </a:cubicBezTo>
                    <a:cubicBezTo>
                      <a:pt x="10" y="6"/>
                      <a:pt x="10" y="6"/>
                      <a:pt x="11" y="6"/>
                    </a:cubicBezTo>
                    <a:cubicBezTo>
                      <a:pt x="11" y="6"/>
                      <a:pt x="11" y="6"/>
                      <a:pt x="11" y="6"/>
                    </a:cubicBezTo>
                    <a:cubicBezTo>
                      <a:pt x="11" y="6"/>
                      <a:pt x="11" y="6"/>
                      <a:pt x="11" y="6"/>
                    </a:cubicBezTo>
                    <a:cubicBezTo>
                      <a:pt x="11" y="6"/>
                      <a:pt x="11" y="5"/>
                      <a:pt x="11" y="5"/>
                    </a:cubicBezTo>
                    <a:cubicBezTo>
                      <a:pt x="11" y="5"/>
                      <a:pt x="11" y="5"/>
                      <a:pt x="11" y="5"/>
                    </a:cubicBezTo>
                    <a:cubicBezTo>
                      <a:pt x="11" y="5"/>
                      <a:pt x="11" y="5"/>
                      <a:pt x="11" y="5"/>
                    </a:cubicBezTo>
                    <a:cubicBezTo>
                      <a:pt x="11" y="5"/>
                      <a:pt x="11" y="5"/>
                      <a:pt x="11" y="5"/>
                    </a:cubicBezTo>
                    <a:cubicBezTo>
                      <a:pt x="11" y="5"/>
                      <a:pt x="11" y="5"/>
                      <a:pt x="11" y="5"/>
                    </a:cubicBezTo>
                    <a:cubicBezTo>
                      <a:pt x="11" y="5"/>
                      <a:pt x="11" y="5"/>
                      <a:pt x="11" y="5"/>
                    </a:cubicBezTo>
                    <a:cubicBezTo>
                      <a:pt x="11" y="5"/>
                      <a:pt x="11" y="5"/>
                      <a:pt x="11" y="5"/>
                    </a:cubicBezTo>
                    <a:cubicBezTo>
                      <a:pt x="11" y="5"/>
                      <a:pt x="11" y="5"/>
                      <a:pt x="11" y="5"/>
                    </a:cubicBezTo>
                    <a:cubicBezTo>
                      <a:pt x="11" y="5"/>
                      <a:pt x="11" y="5"/>
                      <a:pt x="11" y="5"/>
                    </a:cubicBezTo>
                    <a:cubicBezTo>
                      <a:pt x="11" y="5"/>
                      <a:pt x="11" y="5"/>
                      <a:pt x="11" y="5"/>
                    </a:cubicBezTo>
                    <a:cubicBezTo>
                      <a:pt x="11" y="5"/>
                      <a:pt x="11" y="5"/>
                      <a:pt x="11" y="5"/>
                    </a:cubicBezTo>
                    <a:cubicBezTo>
                      <a:pt x="11" y="5"/>
                      <a:pt x="11" y="5"/>
                      <a:pt x="11" y="5"/>
                    </a:cubicBezTo>
                    <a:cubicBezTo>
                      <a:pt x="11" y="5"/>
                      <a:pt x="11" y="5"/>
                      <a:pt x="11" y="5"/>
                    </a:cubicBezTo>
                    <a:cubicBezTo>
                      <a:pt x="11" y="5"/>
                      <a:pt x="11" y="5"/>
                      <a:pt x="11" y="5"/>
                    </a:cubicBezTo>
                    <a:cubicBezTo>
                      <a:pt x="11" y="5"/>
                      <a:pt x="11" y="4"/>
                      <a:pt x="11" y="4"/>
                    </a:cubicBezTo>
                    <a:cubicBezTo>
                      <a:pt x="11" y="4"/>
                      <a:pt x="11" y="5"/>
                      <a:pt x="11" y="5"/>
                    </a:cubicBezTo>
                    <a:cubicBezTo>
                      <a:pt x="11" y="5"/>
                      <a:pt x="12" y="5"/>
                      <a:pt x="12" y="5"/>
                    </a:cubicBezTo>
                    <a:cubicBezTo>
                      <a:pt x="12" y="5"/>
                      <a:pt x="12" y="5"/>
                      <a:pt x="12" y="5"/>
                    </a:cubicBezTo>
                    <a:cubicBezTo>
                      <a:pt x="12" y="5"/>
                      <a:pt x="12" y="5"/>
                      <a:pt x="12" y="5"/>
                    </a:cubicBezTo>
                    <a:cubicBezTo>
                      <a:pt x="12" y="5"/>
                      <a:pt x="12" y="5"/>
                      <a:pt x="12" y="5"/>
                    </a:cubicBezTo>
                    <a:cubicBezTo>
                      <a:pt x="12" y="5"/>
                      <a:pt x="12" y="5"/>
                      <a:pt x="12" y="5"/>
                    </a:cubicBezTo>
                    <a:cubicBezTo>
                      <a:pt x="12" y="4"/>
                      <a:pt x="12" y="4"/>
                      <a:pt x="12" y="4"/>
                    </a:cubicBezTo>
                    <a:cubicBezTo>
                      <a:pt x="12" y="4"/>
                      <a:pt x="12" y="4"/>
                      <a:pt x="12" y="4"/>
                    </a:cubicBezTo>
                    <a:cubicBezTo>
                      <a:pt x="12" y="4"/>
                      <a:pt x="12" y="4"/>
                      <a:pt x="12" y="4"/>
                    </a:cubicBezTo>
                    <a:cubicBezTo>
                      <a:pt x="12" y="4"/>
                      <a:pt x="12" y="4"/>
                      <a:pt x="12" y="4"/>
                    </a:cubicBezTo>
                    <a:cubicBezTo>
                      <a:pt x="12" y="4"/>
                      <a:pt x="12" y="4"/>
                      <a:pt x="12" y="4"/>
                    </a:cubicBezTo>
                    <a:cubicBezTo>
                      <a:pt x="12" y="4"/>
                      <a:pt x="12" y="4"/>
                      <a:pt x="12" y="4"/>
                    </a:cubicBezTo>
                    <a:cubicBezTo>
                      <a:pt x="12" y="4"/>
                      <a:pt x="12" y="4"/>
                      <a:pt x="12" y="4"/>
                    </a:cubicBezTo>
                    <a:cubicBezTo>
                      <a:pt x="12" y="4"/>
                      <a:pt x="12" y="3"/>
                      <a:pt x="12" y="3"/>
                    </a:cubicBezTo>
                    <a:cubicBezTo>
                      <a:pt x="12" y="3"/>
                      <a:pt x="12" y="3"/>
                      <a:pt x="12" y="3"/>
                    </a:cubicBezTo>
                    <a:cubicBezTo>
                      <a:pt x="12" y="3"/>
                      <a:pt x="12" y="3"/>
                      <a:pt x="12" y="3"/>
                    </a:cubicBezTo>
                    <a:cubicBezTo>
                      <a:pt x="12" y="3"/>
                      <a:pt x="12" y="3"/>
                      <a:pt x="12" y="3"/>
                    </a:cubicBezTo>
                    <a:cubicBezTo>
                      <a:pt x="12" y="3"/>
                      <a:pt x="12" y="4"/>
                      <a:pt x="12" y="4"/>
                    </a:cubicBezTo>
                    <a:cubicBezTo>
                      <a:pt x="12" y="4"/>
                      <a:pt x="12" y="4"/>
                      <a:pt x="12" y="4"/>
                    </a:cubicBezTo>
                    <a:cubicBezTo>
                      <a:pt x="13" y="4"/>
                      <a:pt x="13" y="3"/>
                      <a:pt x="13" y="3"/>
                    </a:cubicBezTo>
                    <a:cubicBezTo>
                      <a:pt x="13" y="3"/>
                      <a:pt x="13" y="3"/>
                      <a:pt x="13" y="3"/>
                    </a:cubicBezTo>
                    <a:cubicBezTo>
                      <a:pt x="13" y="3"/>
                      <a:pt x="13" y="3"/>
                      <a:pt x="13" y="3"/>
                    </a:cubicBezTo>
                    <a:cubicBezTo>
                      <a:pt x="13" y="3"/>
                      <a:pt x="13" y="3"/>
                      <a:pt x="13" y="3"/>
                    </a:cubicBezTo>
                    <a:cubicBezTo>
                      <a:pt x="13" y="3"/>
                      <a:pt x="13" y="3"/>
                      <a:pt x="13" y="3"/>
                    </a:cubicBezTo>
                    <a:cubicBezTo>
                      <a:pt x="13" y="3"/>
                      <a:pt x="13" y="3"/>
                      <a:pt x="13" y="3"/>
                    </a:cubicBezTo>
                    <a:cubicBezTo>
                      <a:pt x="13" y="3"/>
                      <a:pt x="13" y="3"/>
                      <a:pt x="13" y="3"/>
                    </a:cubicBezTo>
                    <a:cubicBezTo>
                      <a:pt x="13" y="3"/>
                      <a:pt x="13" y="3"/>
                      <a:pt x="13" y="3"/>
                    </a:cubicBezTo>
                    <a:cubicBezTo>
                      <a:pt x="13" y="3"/>
                      <a:pt x="13" y="3"/>
                      <a:pt x="13" y="3"/>
                    </a:cubicBezTo>
                    <a:cubicBezTo>
                      <a:pt x="13" y="3"/>
                      <a:pt x="13" y="3"/>
                      <a:pt x="13" y="3"/>
                    </a:cubicBezTo>
                    <a:cubicBezTo>
                      <a:pt x="13" y="3"/>
                      <a:pt x="13" y="3"/>
                      <a:pt x="13" y="3"/>
                    </a:cubicBezTo>
                    <a:cubicBezTo>
                      <a:pt x="13" y="3"/>
                      <a:pt x="13" y="3"/>
                      <a:pt x="13" y="3"/>
                    </a:cubicBezTo>
                    <a:cubicBezTo>
                      <a:pt x="13" y="3"/>
                      <a:pt x="13" y="3"/>
                      <a:pt x="13" y="3"/>
                    </a:cubicBezTo>
                    <a:cubicBezTo>
                      <a:pt x="13" y="3"/>
                      <a:pt x="13" y="2"/>
                      <a:pt x="13" y="2"/>
                    </a:cubicBezTo>
                    <a:cubicBezTo>
                      <a:pt x="13"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1"/>
                      <a:pt x="11" y="1"/>
                    </a:cubicBezTo>
                    <a:cubicBezTo>
                      <a:pt x="11" y="1"/>
                      <a:pt x="11" y="1"/>
                      <a:pt x="11" y="1"/>
                    </a:cubicBezTo>
                    <a:cubicBezTo>
                      <a:pt x="11" y="1"/>
                      <a:pt x="11" y="1"/>
                      <a:pt x="11" y="1"/>
                    </a:cubicBezTo>
                    <a:cubicBezTo>
                      <a:pt x="11" y="1"/>
                      <a:pt x="11" y="1"/>
                      <a:pt x="11" y="1"/>
                    </a:cubicBezTo>
                    <a:cubicBezTo>
                      <a:pt x="11" y="1"/>
                      <a:pt x="11" y="1"/>
                      <a:pt x="11" y="1"/>
                    </a:cubicBezTo>
                    <a:cubicBezTo>
                      <a:pt x="11" y="1"/>
                      <a:pt x="11" y="1"/>
                      <a:pt x="11" y="1"/>
                    </a:cubicBezTo>
                    <a:cubicBezTo>
                      <a:pt x="11" y="1"/>
                      <a:pt x="11" y="1"/>
                      <a:pt x="11" y="1"/>
                    </a:cubicBezTo>
                    <a:cubicBezTo>
                      <a:pt x="11" y="1"/>
                      <a:pt x="11" y="1"/>
                      <a:pt x="11" y="1"/>
                    </a:cubicBezTo>
                    <a:cubicBezTo>
                      <a:pt x="11" y="1"/>
                      <a:pt x="11" y="1"/>
                      <a:pt x="11" y="1"/>
                    </a:cubicBezTo>
                    <a:cubicBezTo>
                      <a:pt x="11" y="1"/>
                      <a:pt x="11" y="1"/>
                      <a:pt x="11" y="1"/>
                    </a:cubicBezTo>
                    <a:cubicBezTo>
                      <a:pt x="11" y="1"/>
                      <a:pt x="11" y="1"/>
                      <a:pt x="11" y="1"/>
                    </a:cubicBezTo>
                    <a:cubicBezTo>
                      <a:pt x="11" y="1"/>
                      <a:pt x="11" y="1"/>
                      <a:pt x="11" y="1"/>
                    </a:cubicBezTo>
                    <a:cubicBezTo>
                      <a:pt x="11" y="1"/>
                      <a:pt x="11" y="1"/>
                      <a:pt x="11" y="1"/>
                    </a:cubicBezTo>
                    <a:cubicBezTo>
                      <a:pt x="11" y="1"/>
                      <a:pt x="11" y="1"/>
                      <a:pt x="11" y="1"/>
                    </a:cubicBezTo>
                    <a:cubicBezTo>
                      <a:pt x="11" y="1"/>
                      <a:pt x="11" y="0"/>
                      <a:pt x="11" y="0"/>
                    </a:cubicBezTo>
                    <a:cubicBezTo>
                      <a:pt x="11" y="0"/>
                      <a:pt x="11" y="0"/>
                      <a:pt x="10" y="0"/>
                    </a:cubicBezTo>
                    <a:cubicBezTo>
                      <a:pt x="10" y="0"/>
                      <a:pt x="10" y="0"/>
                      <a:pt x="10" y="0"/>
                    </a:cubicBezTo>
                    <a:cubicBezTo>
                      <a:pt x="10" y="0"/>
                      <a:pt x="10" y="0"/>
                      <a:pt x="10" y="0"/>
                    </a:cubicBezTo>
                    <a:cubicBezTo>
                      <a:pt x="10" y="0"/>
                      <a:pt x="10" y="0"/>
                      <a:pt x="10" y="0"/>
                    </a:cubicBezTo>
                    <a:cubicBezTo>
                      <a:pt x="10" y="1"/>
                      <a:pt x="10" y="1"/>
                      <a:pt x="10" y="1"/>
                    </a:cubicBezTo>
                    <a:cubicBezTo>
                      <a:pt x="10" y="1"/>
                      <a:pt x="10" y="1"/>
                      <a:pt x="10" y="1"/>
                    </a:cubicBezTo>
                    <a:cubicBezTo>
                      <a:pt x="10" y="1"/>
                      <a:pt x="10" y="1"/>
                      <a:pt x="10" y="1"/>
                    </a:cubicBezTo>
                    <a:cubicBezTo>
                      <a:pt x="10" y="1"/>
                      <a:pt x="10" y="1"/>
                      <a:pt x="10" y="1"/>
                    </a:cubicBezTo>
                    <a:cubicBezTo>
                      <a:pt x="10" y="1"/>
                      <a:pt x="10" y="0"/>
                      <a:pt x="10" y="0"/>
                    </a:cubicBezTo>
                    <a:cubicBezTo>
                      <a:pt x="10" y="0"/>
                      <a:pt x="10" y="0"/>
                      <a:pt x="10" y="0"/>
                    </a:cubicBezTo>
                    <a:cubicBezTo>
                      <a:pt x="10" y="0"/>
                      <a:pt x="10" y="0"/>
                      <a:pt x="10" y="0"/>
                    </a:cubicBezTo>
                    <a:cubicBezTo>
                      <a:pt x="10" y="0"/>
                      <a:pt x="10" y="0"/>
                      <a:pt x="10" y="0"/>
                    </a:cubicBezTo>
                    <a:cubicBezTo>
                      <a:pt x="10" y="1"/>
                      <a:pt x="10" y="1"/>
                      <a:pt x="10" y="1"/>
                    </a:cubicBezTo>
                    <a:cubicBezTo>
                      <a:pt x="10" y="1"/>
                      <a:pt x="10" y="1"/>
                      <a:pt x="10" y="1"/>
                    </a:cubicBezTo>
                    <a:cubicBezTo>
                      <a:pt x="9" y="1"/>
                      <a:pt x="9" y="1"/>
                      <a:pt x="9" y="1"/>
                    </a:cubicBezTo>
                    <a:cubicBezTo>
                      <a:pt x="9" y="1"/>
                      <a:pt x="9" y="1"/>
                      <a:pt x="9" y="1"/>
                    </a:cubicBezTo>
                    <a:cubicBezTo>
                      <a:pt x="9" y="1"/>
                      <a:pt x="9" y="2"/>
                      <a:pt x="9" y="2"/>
                    </a:cubicBezTo>
                    <a:cubicBezTo>
                      <a:pt x="9" y="2"/>
                      <a:pt x="9" y="2"/>
                      <a:pt x="9" y="2"/>
                    </a:cubicBezTo>
                    <a:cubicBezTo>
                      <a:pt x="9" y="2"/>
                      <a:pt x="9" y="2"/>
                      <a:pt x="9" y="2"/>
                    </a:cubicBezTo>
                    <a:cubicBezTo>
                      <a:pt x="9" y="2"/>
                      <a:pt x="9" y="2"/>
                      <a:pt x="9" y="2"/>
                    </a:cubicBezTo>
                    <a:cubicBezTo>
                      <a:pt x="9" y="2"/>
                      <a:pt x="9" y="2"/>
                      <a:pt x="9" y="2"/>
                    </a:cubicBezTo>
                    <a:cubicBezTo>
                      <a:pt x="9" y="2"/>
                      <a:pt x="9" y="2"/>
                      <a:pt x="9" y="2"/>
                    </a:cubicBezTo>
                    <a:cubicBezTo>
                      <a:pt x="9" y="2"/>
                      <a:pt x="9" y="2"/>
                      <a:pt x="9" y="2"/>
                    </a:cubicBezTo>
                    <a:cubicBezTo>
                      <a:pt x="9" y="2"/>
                      <a:pt x="9" y="2"/>
                      <a:pt x="9" y="2"/>
                    </a:cubicBezTo>
                    <a:cubicBezTo>
                      <a:pt x="9" y="2"/>
                      <a:pt x="8" y="2"/>
                      <a:pt x="8" y="2"/>
                    </a:cubicBezTo>
                    <a:cubicBezTo>
                      <a:pt x="8" y="2"/>
                      <a:pt x="8" y="2"/>
                      <a:pt x="8" y="3"/>
                    </a:cubicBezTo>
                    <a:cubicBezTo>
                      <a:pt x="8" y="3"/>
                      <a:pt x="8" y="3"/>
                      <a:pt x="8" y="3"/>
                    </a:cubicBezTo>
                    <a:cubicBezTo>
                      <a:pt x="8" y="3"/>
                      <a:pt x="8" y="3"/>
                      <a:pt x="8" y="3"/>
                    </a:cubicBezTo>
                    <a:cubicBezTo>
                      <a:pt x="8" y="3"/>
                      <a:pt x="8" y="3"/>
                      <a:pt x="8" y="3"/>
                    </a:cubicBezTo>
                    <a:cubicBezTo>
                      <a:pt x="8" y="3"/>
                      <a:pt x="8" y="3"/>
                      <a:pt x="8" y="3"/>
                    </a:cubicBezTo>
                    <a:cubicBezTo>
                      <a:pt x="8" y="3"/>
                      <a:pt x="8" y="3"/>
                      <a:pt x="8" y="3"/>
                    </a:cubicBezTo>
                    <a:cubicBezTo>
                      <a:pt x="8" y="3"/>
                      <a:pt x="8" y="3"/>
                      <a:pt x="8" y="3"/>
                    </a:cubicBezTo>
                    <a:cubicBezTo>
                      <a:pt x="8" y="3"/>
                      <a:pt x="8" y="3"/>
                      <a:pt x="8" y="3"/>
                    </a:cubicBezTo>
                    <a:cubicBezTo>
                      <a:pt x="9" y="3"/>
                      <a:pt x="9" y="3"/>
                      <a:pt x="9" y="3"/>
                    </a:cubicBezTo>
                    <a:cubicBezTo>
                      <a:pt x="8" y="3"/>
                      <a:pt x="8" y="3"/>
                      <a:pt x="8" y="3"/>
                    </a:cubicBezTo>
                    <a:cubicBezTo>
                      <a:pt x="8" y="3"/>
                      <a:pt x="8" y="3"/>
                      <a:pt x="8" y="3"/>
                    </a:cubicBezTo>
                    <a:cubicBezTo>
                      <a:pt x="8" y="3"/>
                      <a:pt x="8" y="3"/>
                      <a:pt x="8" y="3"/>
                    </a:cubicBezTo>
                    <a:cubicBezTo>
                      <a:pt x="8" y="3"/>
                      <a:pt x="8" y="3"/>
                      <a:pt x="8" y="3"/>
                    </a:cubicBezTo>
                    <a:cubicBezTo>
                      <a:pt x="8" y="3"/>
                      <a:pt x="8" y="3"/>
                      <a:pt x="8" y="3"/>
                    </a:cubicBezTo>
                    <a:cubicBezTo>
                      <a:pt x="8" y="3"/>
                      <a:pt x="8" y="3"/>
                      <a:pt x="8" y="3"/>
                    </a:cubicBezTo>
                    <a:cubicBezTo>
                      <a:pt x="8" y="3"/>
                      <a:pt x="8" y="3"/>
                      <a:pt x="8" y="3"/>
                    </a:cubicBezTo>
                    <a:cubicBezTo>
                      <a:pt x="8" y="3"/>
                      <a:pt x="8" y="3"/>
                      <a:pt x="8" y="3"/>
                    </a:cubicBezTo>
                    <a:cubicBezTo>
                      <a:pt x="8" y="3"/>
                      <a:pt x="8" y="3"/>
                      <a:pt x="8" y="3"/>
                    </a:cubicBezTo>
                    <a:cubicBezTo>
                      <a:pt x="8" y="3"/>
                      <a:pt x="8" y="3"/>
                      <a:pt x="8" y="3"/>
                    </a:cubicBezTo>
                    <a:cubicBezTo>
                      <a:pt x="8" y="3"/>
                      <a:pt x="7" y="3"/>
                      <a:pt x="7" y="3"/>
                    </a:cubicBezTo>
                    <a:cubicBezTo>
                      <a:pt x="7" y="3"/>
                      <a:pt x="7" y="3"/>
                      <a:pt x="7" y="4"/>
                    </a:cubicBezTo>
                    <a:cubicBezTo>
                      <a:pt x="7" y="4"/>
                      <a:pt x="7" y="4"/>
                      <a:pt x="7" y="4"/>
                    </a:cubicBezTo>
                    <a:cubicBezTo>
                      <a:pt x="7" y="4"/>
                      <a:pt x="7" y="4"/>
                      <a:pt x="7" y="4"/>
                    </a:cubicBezTo>
                    <a:cubicBezTo>
                      <a:pt x="7" y="4"/>
                      <a:pt x="7" y="4"/>
                      <a:pt x="7" y="4"/>
                    </a:cubicBezTo>
                    <a:cubicBezTo>
                      <a:pt x="7" y="4"/>
                      <a:pt x="7" y="4"/>
                      <a:pt x="7" y="4"/>
                    </a:cubicBezTo>
                    <a:cubicBezTo>
                      <a:pt x="7" y="4"/>
                      <a:pt x="7" y="4"/>
                      <a:pt x="7" y="4"/>
                    </a:cubicBezTo>
                    <a:cubicBezTo>
                      <a:pt x="7" y="4"/>
                      <a:pt x="7" y="4"/>
                      <a:pt x="7" y="4"/>
                    </a:cubicBezTo>
                    <a:cubicBezTo>
                      <a:pt x="7" y="4"/>
                      <a:pt x="7" y="4"/>
                      <a:pt x="7" y="4"/>
                    </a:cubicBezTo>
                    <a:cubicBezTo>
                      <a:pt x="6" y="4"/>
                      <a:pt x="6" y="4"/>
                      <a:pt x="6" y="4"/>
                    </a:cubicBezTo>
                    <a:cubicBezTo>
                      <a:pt x="6" y="4"/>
                      <a:pt x="6" y="4"/>
                      <a:pt x="6" y="4"/>
                    </a:cubicBezTo>
                    <a:cubicBezTo>
                      <a:pt x="6" y="4"/>
                      <a:pt x="6" y="4"/>
                      <a:pt x="6" y="4"/>
                    </a:cubicBezTo>
                    <a:cubicBezTo>
                      <a:pt x="6" y="4"/>
                      <a:pt x="6" y="4"/>
                      <a:pt x="6" y="4"/>
                    </a:cubicBezTo>
                    <a:cubicBezTo>
                      <a:pt x="6" y="5"/>
                      <a:pt x="6" y="5"/>
                      <a:pt x="6" y="5"/>
                    </a:cubicBezTo>
                    <a:cubicBezTo>
                      <a:pt x="6" y="5"/>
                      <a:pt x="6" y="5"/>
                      <a:pt x="6" y="5"/>
                    </a:cubicBezTo>
                    <a:cubicBezTo>
                      <a:pt x="6" y="5"/>
                      <a:pt x="6" y="5"/>
                      <a:pt x="6" y="5"/>
                    </a:cubicBezTo>
                    <a:cubicBezTo>
                      <a:pt x="6" y="5"/>
                      <a:pt x="6" y="5"/>
                      <a:pt x="6" y="5"/>
                    </a:cubicBezTo>
                    <a:cubicBezTo>
                      <a:pt x="6" y="5"/>
                      <a:pt x="6" y="5"/>
                      <a:pt x="6" y="6"/>
                    </a:cubicBezTo>
                    <a:cubicBezTo>
                      <a:pt x="6" y="6"/>
                      <a:pt x="6" y="6"/>
                      <a:pt x="6" y="6"/>
                    </a:cubicBezTo>
                    <a:cubicBezTo>
                      <a:pt x="6" y="6"/>
                      <a:pt x="6" y="6"/>
                      <a:pt x="5" y="6"/>
                    </a:cubicBezTo>
                    <a:cubicBezTo>
                      <a:pt x="5" y="6"/>
                      <a:pt x="5" y="6"/>
                      <a:pt x="5" y="6"/>
                    </a:cubicBezTo>
                    <a:cubicBezTo>
                      <a:pt x="5" y="6"/>
                      <a:pt x="5" y="6"/>
                      <a:pt x="5" y="6"/>
                    </a:cubicBezTo>
                    <a:cubicBezTo>
                      <a:pt x="5" y="6"/>
                      <a:pt x="5" y="6"/>
                      <a:pt x="5" y="6"/>
                    </a:cubicBezTo>
                    <a:cubicBezTo>
                      <a:pt x="5" y="6"/>
                      <a:pt x="5" y="6"/>
                      <a:pt x="5" y="6"/>
                    </a:cubicBezTo>
                    <a:cubicBezTo>
                      <a:pt x="5" y="7"/>
                      <a:pt x="5" y="7"/>
                      <a:pt x="5" y="7"/>
                    </a:cubicBezTo>
                    <a:cubicBezTo>
                      <a:pt x="5" y="7"/>
                      <a:pt x="5" y="7"/>
                      <a:pt x="4" y="7"/>
                    </a:cubicBezTo>
                    <a:cubicBezTo>
                      <a:pt x="4" y="7"/>
                      <a:pt x="4" y="7"/>
                      <a:pt x="4" y="7"/>
                    </a:cubicBezTo>
                    <a:cubicBezTo>
                      <a:pt x="4" y="7"/>
                      <a:pt x="4" y="7"/>
                      <a:pt x="4" y="7"/>
                    </a:cubicBezTo>
                    <a:cubicBezTo>
                      <a:pt x="4" y="7"/>
                      <a:pt x="4" y="7"/>
                      <a:pt x="4" y="7"/>
                    </a:cubicBezTo>
                    <a:cubicBezTo>
                      <a:pt x="4" y="7"/>
                      <a:pt x="4" y="7"/>
                      <a:pt x="4" y="7"/>
                    </a:cubicBezTo>
                    <a:cubicBezTo>
                      <a:pt x="3" y="7"/>
                      <a:pt x="3" y="7"/>
                      <a:pt x="3" y="7"/>
                    </a:cubicBezTo>
                    <a:cubicBezTo>
                      <a:pt x="3" y="7"/>
                      <a:pt x="3" y="7"/>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9"/>
                      <a:pt x="3" y="9"/>
                      <a:pt x="3" y="9"/>
                    </a:cubicBezTo>
                    <a:cubicBezTo>
                      <a:pt x="3" y="9"/>
                      <a:pt x="3" y="9"/>
                      <a:pt x="3" y="9"/>
                    </a:cubicBezTo>
                    <a:cubicBezTo>
                      <a:pt x="3" y="9"/>
                      <a:pt x="3" y="9"/>
                      <a:pt x="3" y="9"/>
                    </a:cubicBezTo>
                    <a:cubicBezTo>
                      <a:pt x="3" y="9"/>
                      <a:pt x="3" y="9"/>
                      <a:pt x="3" y="9"/>
                    </a:cubicBezTo>
                    <a:cubicBezTo>
                      <a:pt x="3" y="9"/>
                      <a:pt x="3" y="9"/>
                      <a:pt x="3" y="9"/>
                    </a:cubicBezTo>
                    <a:cubicBezTo>
                      <a:pt x="3" y="9"/>
                      <a:pt x="3" y="9"/>
                      <a:pt x="3" y="9"/>
                    </a:cubicBezTo>
                    <a:cubicBezTo>
                      <a:pt x="3" y="9"/>
                      <a:pt x="3" y="9"/>
                      <a:pt x="3" y="9"/>
                    </a:cubicBezTo>
                    <a:cubicBezTo>
                      <a:pt x="3" y="9"/>
                      <a:pt x="3" y="9"/>
                      <a:pt x="3" y="9"/>
                    </a:cubicBezTo>
                    <a:cubicBezTo>
                      <a:pt x="3" y="9"/>
                      <a:pt x="3" y="9"/>
                      <a:pt x="3" y="9"/>
                    </a:cubicBezTo>
                    <a:cubicBezTo>
                      <a:pt x="3" y="9"/>
                      <a:pt x="3" y="9"/>
                      <a:pt x="3" y="9"/>
                    </a:cubicBezTo>
                    <a:cubicBezTo>
                      <a:pt x="3" y="9"/>
                      <a:pt x="3" y="9"/>
                      <a:pt x="3" y="9"/>
                    </a:cubicBezTo>
                    <a:cubicBezTo>
                      <a:pt x="3" y="9"/>
                      <a:pt x="3" y="9"/>
                      <a:pt x="3" y="9"/>
                    </a:cubicBezTo>
                    <a:cubicBezTo>
                      <a:pt x="3" y="9"/>
                      <a:pt x="3" y="9"/>
                      <a:pt x="3" y="9"/>
                    </a:cubicBezTo>
                    <a:cubicBezTo>
                      <a:pt x="3" y="9"/>
                      <a:pt x="3" y="9"/>
                      <a:pt x="3" y="9"/>
                    </a:cubicBezTo>
                    <a:cubicBezTo>
                      <a:pt x="3" y="9"/>
                      <a:pt x="3" y="9"/>
                      <a:pt x="3" y="9"/>
                    </a:cubicBezTo>
                    <a:cubicBezTo>
                      <a:pt x="3" y="9"/>
                      <a:pt x="3" y="9"/>
                      <a:pt x="3" y="9"/>
                    </a:cubicBezTo>
                    <a:cubicBezTo>
                      <a:pt x="2" y="9"/>
                      <a:pt x="2" y="9"/>
                      <a:pt x="2" y="9"/>
                    </a:cubicBezTo>
                    <a:cubicBezTo>
                      <a:pt x="2" y="9"/>
                      <a:pt x="2" y="9"/>
                      <a:pt x="2" y="9"/>
                    </a:cubicBezTo>
                    <a:cubicBezTo>
                      <a:pt x="2" y="9"/>
                      <a:pt x="2" y="9"/>
                      <a:pt x="2" y="9"/>
                    </a:cubicBezTo>
                    <a:cubicBezTo>
                      <a:pt x="2" y="9"/>
                      <a:pt x="2" y="9"/>
                      <a:pt x="2" y="9"/>
                    </a:cubicBezTo>
                    <a:cubicBezTo>
                      <a:pt x="2" y="9"/>
                      <a:pt x="2" y="9"/>
                      <a:pt x="2" y="9"/>
                    </a:cubicBezTo>
                    <a:cubicBezTo>
                      <a:pt x="2" y="9"/>
                      <a:pt x="2" y="9"/>
                      <a:pt x="2" y="9"/>
                    </a:cubicBezTo>
                    <a:cubicBezTo>
                      <a:pt x="2" y="9"/>
                      <a:pt x="2" y="9"/>
                      <a:pt x="2" y="9"/>
                    </a:cubicBezTo>
                    <a:cubicBezTo>
                      <a:pt x="2" y="9"/>
                      <a:pt x="2" y="9"/>
                      <a:pt x="2" y="9"/>
                    </a:cubicBezTo>
                    <a:cubicBezTo>
                      <a:pt x="1" y="9"/>
                      <a:pt x="1" y="9"/>
                      <a:pt x="1" y="8"/>
                    </a:cubicBezTo>
                    <a:cubicBezTo>
                      <a:pt x="1" y="8"/>
                      <a:pt x="1" y="8"/>
                      <a:pt x="1" y="8"/>
                    </a:cubicBezTo>
                    <a:cubicBezTo>
                      <a:pt x="1" y="8"/>
                      <a:pt x="1" y="8"/>
                      <a:pt x="1" y="8"/>
                    </a:cubicBezTo>
                    <a:cubicBezTo>
                      <a:pt x="1" y="8"/>
                      <a:pt x="1" y="8"/>
                      <a:pt x="1" y="8"/>
                    </a:cubicBezTo>
                    <a:cubicBezTo>
                      <a:pt x="1" y="8"/>
                      <a:pt x="1" y="8"/>
                      <a:pt x="1" y="8"/>
                    </a:cubicBezTo>
                    <a:cubicBezTo>
                      <a:pt x="1" y="8"/>
                      <a:pt x="1" y="8"/>
                      <a:pt x="1" y="8"/>
                    </a:cubicBezTo>
                    <a:cubicBezTo>
                      <a:pt x="1" y="8"/>
                      <a:pt x="1" y="8"/>
                      <a:pt x="1" y="8"/>
                    </a:cubicBezTo>
                    <a:cubicBezTo>
                      <a:pt x="1" y="8"/>
                      <a:pt x="1" y="8"/>
                      <a:pt x="1" y="8"/>
                    </a:cubicBezTo>
                    <a:cubicBezTo>
                      <a:pt x="1" y="8"/>
                      <a:pt x="1" y="8"/>
                      <a:pt x="1" y="8"/>
                    </a:cubicBezTo>
                    <a:cubicBezTo>
                      <a:pt x="1" y="8"/>
                      <a:pt x="1" y="8"/>
                      <a:pt x="1" y="8"/>
                    </a:cubicBezTo>
                    <a:cubicBezTo>
                      <a:pt x="1" y="8"/>
                      <a:pt x="1" y="8"/>
                      <a:pt x="1" y="9"/>
                    </a:cubicBezTo>
                    <a:cubicBezTo>
                      <a:pt x="1" y="9"/>
                      <a:pt x="0" y="9"/>
                      <a:pt x="0" y="9"/>
                    </a:cubicBezTo>
                    <a:cubicBezTo>
                      <a:pt x="0" y="9"/>
                      <a:pt x="0" y="9"/>
                      <a:pt x="0" y="9"/>
                    </a:cubicBezTo>
                    <a:cubicBezTo>
                      <a:pt x="0" y="9"/>
                      <a:pt x="0" y="9"/>
                      <a:pt x="0" y="10"/>
                    </a:cubicBezTo>
                    <a:cubicBezTo>
                      <a:pt x="0" y="10"/>
                      <a:pt x="0" y="10"/>
                      <a:pt x="0" y="10"/>
                    </a:cubicBezTo>
                    <a:cubicBezTo>
                      <a:pt x="0" y="10"/>
                      <a:pt x="0" y="10"/>
                      <a:pt x="0" y="10"/>
                    </a:cubicBezTo>
                    <a:cubicBezTo>
                      <a:pt x="0" y="10"/>
                      <a:pt x="0" y="10"/>
                      <a:pt x="0" y="11"/>
                    </a:cubicBezTo>
                    <a:cubicBezTo>
                      <a:pt x="0" y="11"/>
                      <a:pt x="0" y="11"/>
                      <a:pt x="0" y="11"/>
                    </a:cubicBezTo>
                    <a:cubicBezTo>
                      <a:pt x="0" y="11"/>
                      <a:pt x="0" y="11"/>
                      <a:pt x="0" y="11"/>
                    </a:cubicBezTo>
                    <a:cubicBezTo>
                      <a:pt x="0" y="11"/>
                      <a:pt x="0" y="11"/>
                      <a:pt x="0" y="11"/>
                    </a:cubicBezTo>
                    <a:cubicBezTo>
                      <a:pt x="0" y="11"/>
                      <a:pt x="0" y="11"/>
                      <a:pt x="0" y="11"/>
                    </a:cubicBezTo>
                    <a:cubicBezTo>
                      <a:pt x="0" y="11"/>
                      <a:pt x="0" y="11"/>
                      <a:pt x="0" y="11"/>
                    </a:cubicBezTo>
                    <a:cubicBezTo>
                      <a:pt x="0" y="11"/>
                      <a:pt x="0" y="11"/>
                      <a:pt x="0" y="11"/>
                    </a:cubicBezTo>
                    <a:cubicBezTo>
                      <a:pt x="0" y="11"/>
                      <a:pt x="0" y="11"/>
                      <a:pt x="0" y="11"/>
                    </a:cubicBezTo>
                    <a:cubicBezTo>
                      <a:pt x="0" y="11"/>
                      <a:pt x="1" y="11"/>
                      <a:pt x="1" y="12"/>
                    </a:cubicBezTo>
                    <a:cubicBezTo>
                      <a:pt x="1" y="12"/>
                      <a:pt x="1" y="12"/>
                      <a:pt x="0" y="12"/>
                    </a:cubicBezTo>
                    <a:cubicBezTo>
                      <a:pt x="0" y="12"/>
                      <a:pt x="0" y="12"/>
                      <a:pt x="0" y="12"/>
                    </a:cubicBezTo>
                    <a:cubicBezTo>
                      <a:pt x="0" y="12"/>
                      <a:pt x="0" y="12"/>
                      <a:pt x="1" y="12"/>
                    </a:cubicBezTo>
                    <a:cubicBezTo>
                      <a:pt x="1" y="12"/>
                      <a:pt x="1" y="12"/>
                      <a:pt x="1" y="12"/>
                    </a:cubicBezTo>
                    <a:cubicBezTo>
                      <a:pt x="1" y="13"/>
                      <a:pt x="1" y="13"/>
                      <a:pt x="1" y="13"/>
                    </a:cubicBezTo>
                    <a:cubicBezTo>
                      <a:pt x="1" y="13"/>
                      <a:pt x="1" y="13"/>
                      <a:pt x="1" y="13"/>
                    </a:cubicBezTo>
                    <a:cubicBezTo>
                      <a:pt x="1" y="13"/>
                      <a:pt x="1" y="13"/>
                      <a:pt x="1" y="13"/>
                    </a:cubicBezTo>
                    <a:cubicBezTo>
                      <a:pt x="1" y="13"/>
                      <a:pt x="1" y="13"/>
                      <a:pt x="1" y="13"/>
                    </a:cubicBezTo>
                    <a:cubicBezTo>
                      <a:pt x="1" y="13"/>
                      <a:pt x="1" y="13"/>
                      <a:pt x="1" y="13"/>
                    </a:cubicBezTo>
                    <a:cubicBezTo>
                      <a:pt x="1" y="13"/>
                      <a:pt x="1" y="13"/>
                      <a:pt x="1" y="13"/>
                    </a:cubicBezTo>
                    <a:cubicBezTo>
                      <a:pt x="1" y="13"/>
                      <a:pt x="1" y="13"/>
                      <a:pt x="1" y="13"/>
                    </a:cubicBezTo>
                    <a:cubicBezTo>
                      <a:pt x="1" y="13"/>
                      <a:pt x="1" y="13"/>
                      <a:pt x="1" y="13"/>
                    </a:cubicBezTo>
                    <a:cubicBezTo>
                      <a:pt x="1" y="13"/>
                      <a:pt x="1" y="13"/>
                      <a:pt x="1" y="13"/>
                    </a:cubicBezTo>
                    <a:cubicBezTo>
                      <a:pt x="1" y="13"/>
                      <a:pt x="1" y="13"/>
                      <a:pt x="1" y="13"/>
                    </a:cubicBezTo>
                    <a:cubicBezTo>
                      <a:pt x="1" y="13"/>
                      <a:pt x="1" y="13"/>
                      <a:pt x="1" y="13"/>
                    </a:cubicBezTo>
                    <a:cubicBezTo>
                      <a:pt x="1" y="13"/>
                      <a:pt x="1" y="14"/>
                      <a:pt x="1" y="14"/>
                    </a:cubicBezTo>
                    <a:cubicBezTo>
                      <a:pt x="1" y="14"/>
                      <a:pt x="1" y="14"/>
                      <a:pt x="1" y="14"/>
                    </a:cubicBezTo>
                    <a:cubicBezTo>
                      <a:pt x="1" y="14"/>
                      <a:pt x="1" y="14"/>
                      <a:pt x="1" y="14"/>
                    </a:cubicBezTo>
                    <a:cubicBezTo>
                      <a:pt x="1" y="14"/>
                      <a:pt x="1" y="14"/>
                      <a:pt x="1" y="13"/>
                    </a:cubicBezTo>
                    <a:cubicBezTo>
                      <a:pt x="1" y="13"/>
                      <a:pt x="1" y="13"/>
                      <a:pt x="1" y="13"/>
                    </a:cubicBezTo>
                    <a:cubicBezTo>
                      <a:pt x="1" y="13"/>
                      <a:pt x="1" y="13"/>
                      <a:pt x="1" y="13"/>
                    </a:cubicBezTo>
                    <a:cubicBezTo>
                      <a:pt x="1" y="13"/>
                      <a:pt x="1" y="13"/>
                      <a:pt x="1" y="13"/>
                    </a:cubicBezTo>
                    <a:cubicBezTo>
                      <a:pt x="1" y="13"/>
                      <a:pt x="1" y="13"/>
                      <a:pt x="1" y="13"/>
                    </a:cubicBezTo>
                    <a:cubicBezTo>
                      <a:pt x="1" y="13"/>
                      <a:pt x="2" y="13"/>
                      <a:pt x="2" y="13"/>
                    </a:cubicBezTo>
                    <a:cubicBezTo>
                      <a:pt x="2" y="13"/>
                      <a:pt x="2" y="13"/>
                      <a:pt x="2" y="14"/>
                    </a:cubicBezTo>
                    <a:cubicBezTo>
                      <a:pt x="2" y="14"/>
                      <a:pt x="2" y="14"/>
                      <a:pt x="2" y="14"/>
                    </a:cubicBezTo>
                    <a:cubicBezTo>
                      <a:pt x="2" y="14"/>
                      <a:pt x="2" y="14"/>
                      <a:pt x="2" y="14"/>
                    </a:cubicBezTo>
                    <a:cubicBezTo>
                      <a:pt x="2" y="14"/>
                      <a:pt x="2" y="14"/>
                      <a:pt x="2" y="14"/>
                    </a:cubicBezTo>
                    <a:cubicBezTo>
                      <a:pt x="2" y="14"/>
                      <a:pt x="1" y="14"/>
                      <a:pt x="2" y="14"/>
                    </a:cubicBezTo>
                    <a:cubicBezTo>
                      <a:pt x="2" y="14"/>
                      <a:pt x="2" y="14"/>
                      <a:pt x="2" y="14"/>
                    </a:cubicBezTo>
                    <a:cubicBezTo>
                      <a:pt x="2" y="15"/>
                      <a:pt x="2" y="15"/>
                      <a:pt x="2" y="15"/>
                    </a:cubicBezTo>
                    <a:cubicBezTo>
                      <a:pt x="2" y="15"/>
                      <a:pt x="2" y="15"/>
                      <a:pt x="2" y="15"/>
                    </a:cubicBezTo>
                    <a:cubicBezTo>
                      <a:pt x="2" y="15"/>
                      <a:pt x="2" y="15"/>
                      <a:pt x="2" y="15"/>
                    </a:cubicBezTo>
                    <a:cubicBezTo>
                      <a:pt x="2" y="15"/>
                      <a:pt x="2" y="15"/>
                      <a:pt x="2" y="15"/>
                    </a:cubicBezTo>
                    <a:cubicBezTo>
                      <a:pt x="2" y="16"/>
                      <a:pt x="2" y="16"/>
                      <a:pt x="2" y="16"/>
                    </a:cubicBezTo>
                    <a:cubicBezTo>
                      <a:pt x="2" y="16"/>
                      <a:pt x="2" y="16"/>
                      <a:pt x="2" y="16"/>
                    </a:cubicBezTo>
                    <a:cubicBezTo>
                      <a:pt x="2" y="16"/>
                      <a:pt x="2" y="16"/>
                      <a:pt x="2" y="16"/>
                    </a:cubicBezTo>
                    <a:cubicBezTo>
                      <a:pt x="2" y="16"/>
                      <a:pt x="2" y="16"/>
                      <a:pt x="2" y="16"/>
                    </a:cubicBezTo>
                    <a:cubicBezTo>
                      <a:pt x="2" y="16"/>
                      <a:pt x="2" y="16"/>
                      <a:pt x="2" y="16"/>
                    </a:cubicBezTo>
                    <a:cubicBezTo>
                      <a:pt x="2" y="16"/>
                      <a:pt x="2" y="16"/>
                      <a:pt x="2" y="16"/>
                    </a:cubicBezTo>
                    <a:cubicBezTo>
                      <a:pt x="2" y="16"/>
                      <a:pt x="2" y="16"/>
                      <a:pt x="2" y="16"/>
                    </a:cubicBezTo>
                    <a:cubicBezTo>
                      <a:pt x="2" y="16"/>
                      <a:pt x="2" y="16"/>
                      <a:pt x="2" y="16"/>
                    </a:cubicBezTo>
                    <a:cubicBezTo>
                      <a:pt x="2" y="16"/>
                      <a:pt x="2" y="16"/>
                      <a:pt x="2" y="16"/>
                    </a:cubicBezTo>
                    <a:cubicBezTo>
                      <a:pt x="2" y="16"/>
                      <a:pt x="2" y="16"/>
                      <a:pt x="2" y="16"/>
                    </a:cubicBezTo>
                    <a:cubicBezTo>
                      <a:pt x="2" y="16"/>
                      <a:pt x="2" y="16"/>
                      <a:pt x="2" y="16"/>
                    </a:cubicBezTo>
                    <a:cubicBezTo>
                      <a:pt x="2" y="16"/>
                      <a:pt x="2" y="16"/>
                      <a:pt x="3" y="16"/>
                    </a:cubicBezTo>
                    <a:cubicBezTo>
                      <a:pt x="3" y="16"/>
                      <a:pt x="3" y="16"/>
                      <a:pt x="3" y="16"/>
                    </a:cubicBezTo>
                    <a:cubicBezTo>
                      <a:pt x="3" y="16"/>
                      <a:pt x="3" y="16"/>
                      <a:pt x="3" y="16"/>
                    </a:cubicBezTo>
                    <a:cubicBezTo>
                      <a:pt x="3" y="16"/>
                      <a:pt x="3" y="16"/>
                      <a:pt x="3" y="16"/>
                    </a:cubicBezTo>
                    <a:cubicBezTo>
                      <a:pt x="3" y="16"/>
                      <a:pt x="3" y="17"/>
                      <a:pt x="3" y="17"/>
                    </a:cubicBezTo>
                    <a:cubicBezTo>
                      <a:pt x="3" y="17"/>
                      <a:pt x="3" y="16"/>
                      <a:pt x="3" y="16"/>
                    </a:cubicBezTo>
                    <a:cubicBezTo>
                      <a:pt x="3" y="16"/>
                      <a:pt x="3" y="16"/>
                      <a:pt x="3" y="16"/>
                    </a:cubicBezTo>
                    <a:cubicBezTo>
                      <a:pt x="4" y="16"/>
                      <a:pt x="4" y="16"/>
                      <a:pt x="4" y="16"/>
                    </a:cubicBezTo>
                    <a:cubicBezTo>
                      <a:pt x="4" y="16"/>
                      <a:pt x="4" y="16"/>
                      <a:pt x="4" y="16"/>
                    </a:cubicBezTo>
                    <a:cubicBezTo>
                      <a:pt x="4" y="16"/>
                      <a:pt x="4" y="16"/>
                      <a:pt x="4" y="16"/>
                    </a:cubicBezTo>
                    <a:cubicBezTo>
                      <a:pt x="4" y="16"/>
                      <a:pt x="4" y="16"/>
                      <a:pt x="4" y="16"/>
                    </a:cubicBezTo>
                    <a:cubicBezTo>
                      <a:pt x="4" y="16"/>
                      <a:pt x="4" y="16"/>
                      <a:pt x="4" y="16"/>
                    </a:cubicBezTo>
                    <a:cubicBezTo>
                      <a:pt x="4" y="16"/>
                      <a:pt x="4" y="16"/>
                      <a:pt x="4" y="16"/>
                    </a:cubicBezTo>
                    <a:cubicBezTo>
                      <a:pt x="4" y="16"/>
                      <a:pt x="4" y="16"/>
                      <a:pt x="4" y="16"/>
                    </a:cubicBezTo>
                    <a:cubicBezTo>
                      <a:pt x="4" y="16"/>
                      <a:pt x="4" y="16"/>
                      <a:pt x="4" y="16"/>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5" y="17"/>
                      <a:pt x="5" y="17"/>
                      <a:pt x="5" y="17"/>
                    </a:cubicBezTo>
                    <a:cubicBezTo>
                      <a:pt x="5" y="17"/>
                      <a:pt x="5" y="17"/>
                      <a:pt x="5" y="17"/>
                    </a:cubicBezTo>
                    <a:cubicBezTo>
                      <a:pt x="5" y="17"/>
                      <a:pt x="5" y="17"/>
                      <a:pt x="5" y="17"/>
                    </a:cubicBezTo>
                    <a:cubicBezTo>
                      <a:pt x="5" y="17"/>
                      <a:pt x="5" y="17"/>
                      <a:pt x="5" y="17"/>
                    </a:cubicBezTo>
                    <a:cubicBezTo>
                      <a:pt x="5" y="17"/>
                      <a:pt x="5" y="17"/>
                      <a:pt x="5" y="17"/>
                    </a:cubicBezTo>
                    <a:cubicBezTo>
                      <a:pt x="5" y="17"/>
                      <a:pt x="5" y="17"/>
                      <a:pt x="5" y="17"/>
                    </a:cubicBezTo>
                    <a:cubicBezTo>
                      <a:pt x="5" y="17"/>
                      <a:pt x="5" y="17"/>
                      <a:pt x="5" y="17"/>
                    </a:cubicBezTo>
                    <a:cubicBezTo>
                      <a:pt x="5" y="17"/>
                      <a:pt x="5" y="16"/>
                      <a:pt x="5" y="16"/>
                    </a:cubicBezTo>
                    <a:cubicBezTo>
                      <a:pt x="5" y="16"/>
                      <a:pt x="5" y="16"/>
                      <a:pt x="5" y="16"/>
                    </a:cubicBezTo>
                    <a:cubicBezTo>
                      <a:pt x="5" y="16"/>
                      <a:pt x="6" y="17"/>
                      <a:pt x="6" y="17"/>
                    </a:cubicBezTo>
                    <a:cubicBezTo>
                      <a:pt x="6" y="17"/>
                      <a:pt x="6" y="17"/>
                      <a:pt x="6" y="17"/>
                    </a:cubicBezTo>
                    <a:cubicBezTo>
                      <a:pt x="6" y="17"/>
                      <a:pt x="6" y="17"/>
                      <a:pt x="6" y="17"/>
                    </a:cubicBezTo>
                    <a:cubicBezTo>
                      <a:pt x="6" y="17"/>
                      <a:pt x="6" y="17"/>
                      <a:pt x="6" y="17"/>
                    </a:cubicBezTo>
                    <a:cubicBezTo>
                      <a:pt x="6" y="17"/>
                      <a:pt x="6" y="17"/>
                      <a:pt x="6" y="17"/>
                    </a:cubicBezTo>
                    <a:cubicBezTo>
                      <a:pt x="6" y="17"/>
                      <a:pt x="6" y="17"/>
                      <a:pt x="6" y="17"/>
                    </a:cubicBezTo>
                    <a:cubicBezTo>
                      <a:pt x="6" y="17"/>
                      <a:pt x="6" y="17"/>
                      <a:pt x="6" y="17"/>
                    </a:cubicBezTo>
                    <a:cubicBezTo>
                      <a:pt x="6" y="17"/>
                      <a:pt x="6" y="17"/>
                      <a:pt x="6" y="17"/>
                    </a:cubicBezTo>
                    <a:cubicBezTo>
                      <a:pt x="6" y="17"/>
                      <a:pt x="6" y="17"/>
                      <a:pt x="7" y="17"/>
                    </a:cubicBezTo>
                    <a:cubicBezTo>
                      <a:pt x="7" y="17"/>
                      <a:pt x="7" y="17"/>
                      <a:pt x="7" y="17"/>
                    </a:cubicBezTo>
                    <a:cubicBezTo>
                      <a:pt x="7" y="17"/>
                      <a:pt x="7" y="17"/>
                      <a:pt x="7" y="17"/>
                    </a:cubicBezTo>
                    <a:cubicBezTo>
                      <a:pt x="7" y="17"/>
                      <a:pt x="7" y="17"/>
                      <a:pt x="7" y="17"/>
                    </a:cubicBezTo>
                    <a:cubicBezTo>
                      <a:pt x="7" y="17"/>
                      <a:pt x="7" y="17"/>
                      <a:pt x="7" y="17"/>
                    </a:cubicBezTo>
                    <a:cubicBezTo>
                      <a:pt x="7" y="17"/>
                      <a:pt x="7" y="17"/>
                      <a:pt x="7" y="17"/>
                    </a:cubicBezTo>
                    <a:cubicBezTo>
                      <a:pt x="7" y="17"/>
                      <a:pt x="7" y="17"/>
                      <a:pt x="7" y="17"/>
                    </a:cubicBezTo>
                    <a:cubicBezTo>
                      <a:pt x="7" y="17"/>
                      <a:pt x="7" y="17"/>
                      <a:pt x="7" y="17"/>
                    </a:cubicBezTo>
                    <a:cubicBezTo>
                      <a:pt x="7" y="17"/>
                      <a:pt x="7" y="17"/>
                      <a:pt x="7" y="17"/>
                    </a:cubicBezTo>
                    <a:cubicBezTo>
                      <a:pt x="7" y="17"/>
                      <a:pt x="7" y="17"/>
                      <a:pt x="7" y="17"/>
                    </a:cubicBezTo>
                    <a:cubicBezTo>
                      <a:pt x="7" y="17"/>
                      <a:pt x="7" y="18"/>
                      <a:pt x="7" y="18"/>
                    </a:cubicBezTo>
                    <a:cubicBezTo>
                      <a:pt x="7" y="18"/>
                      <a:pt x="7" y="18"/>
                      <a:pt x="7" y="18"/>
                    </a:cubicBezTo>
                    <a:cubicBezTo>
                      <a:pt x="7" y="18"/>
                      <a:pt x="7" y="18"/>
                      <a:pt x="7" y="18"/>
                    </a:cubicBezTo>
                    <a:cubicBezTo>
                      <a:pt x="7" y="18"/>
                      <a:pt x="7" y="18"/>
                      <a:pt x="7" y="18"/>
                    </a:cubicBezTo>
                    <a:cubicBezTo>
                      <a:pt x="8" y="18"/>
                      <a:pt x="8" y="18"/>
                      <a:pt x="8" y="18"/>
                    </a:cubicBezTo>
                    <a:cubicBezTo>
                      <a:pt x="8" y="18"/>
                      <a:pt x="8" y="18"/>
                      <a:pt x="8" y="18"/>
                    </a:cubicBezTo>
                    <a:cubicBezTo>
                      <a:pt x="8" y="18"/>
                      <a:pt x="8" y="18"/>
                      <a:pt x="8" y="18"/>
                    </a:cubicBezTo>
                    <a:cubicBezTo>
                      <a:pt x="8" y="18"/>
                      <a:pt x="8" y="18"/>
                      <a:pt x="8" y="18"/>
                    </a:cubicBezTo>
                    <a:cubicBezTo>
                      <a:pt x="8" y="18"/>
                      <a:pt x="8" y="18"/>
                      <a:pt x="8" y="18"/>
                    </a:cubicBezTo>
                    <a:cubicBezTo>
                      <a:pt x="8" y="18"/>
                      <a:pt x="9" y="18"/>
                      <a:pt x="9" y="18"/>
                    </a:cubicBezTo>
                    <a:cubicBezTo>
                      <a:pt x="9" y="18"/>
                      <a:pt x="9" y="18"/>
                      <a:pt x="9" y="18"/>
                    </a:cubicBezTo>
                    <a:cubicBezTo>
                      <a:pt x="9" y="18"/>
                      <a:pt x="9" y="18"/>
                      <a:pt x="9" y="18"/>
                    </a:cubicBezTo>
                    <a:cubicBezTo>
                      <a:pt x="9" y="17"/>
                      <a:pt x="9" y="17"/>
                      <a:pt x="9" y="17"/>
                    </a:cubicBezTo>
                    <a:cubicBezTo>
                      <a:pt x="9" y="17"/>
                      <a:pt x="9" y="17"/>
                      <a:pt x="9" y="17"/>
                    </a:cubicBezTo>
                    <a:cubicBezTo>
                      <a:pt x="9" y="17"/>
                      <a:pt x="9" y="17"/>
                      <a:pt x="9" y="17"/>
                    </a:cubicBezTo>
                    <a:cubicBezTo>
                      <a:pt x="9" y="17"/>
                      <a:pt x="9" y="17"/>
                      <a:pt x="9" y="17"/>
                    </a:cubicBezTo>
                    <a:cubicBezTo>
                      <a:pt x="9" y="17"/>
                      <a:pt x="10" y="17"/>
                      <a:pt x="10" y="17"/>
                    </a:cubicBezTo>
                    <a:cubicBezTo>
                      <a:pt x="10" y="17"/>
                      <a:pt x="10" y="17"/>
                      <a:pt x="10" y="17"/>
                    </a:cubicBezTo>
                    <a:cubicBezTo>
                      <a:pt x="10" y="17"/>
                      <a:pt x="10" y="17"/>
                      <a:pt x="10" y="17"/>
                    </a:cubicBezTo>
                    <a:cubicBezTo>
                      <a:pt x="10" y="16"/>
                      <a:pt x="10" y="16"/>
                      <a:pt x="10" y="16"/>
                    </a:cubicBezTo>
                    <a:cubicBezTo>
                      <a:pt x="10" y="16"/>
                      <a:pt x="10" y="16"/>
                      <a:pt x="10" y="16"/>
                    </a:cubicBezTo>
                    <a:cubicBezTo>
                      <a:pt x="10" y="16"/>
                      <a:pt x="10" y="16"/>
                      <a:pt x="10" y="16"/>
                    </a:cubicBezTo>
                    <a:cubicBezTo>
                      <a:pt x="10" y="16"/>
                      <a:pt x="10" y="16"/>
                      <a:pt x="10" y="16"/>
                    </a:cubicBezTo>
                    <a:cubicBezTo>
                      <a:pt x="10" y="16"/>
                      <a:pt x="10" y="16"/>
                      <a:pt x="10" y="16"/>
                    </a:cubicBezTo>
                    <a:cubicBezTo>
                      <a:pt x="10" y="16"/>
                      <a:pt x="10" y="16"/>
                      <a:pt x="10" y="16"/>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56" name="Freeform 336"/>
              <p:cNvSpPr/>
              <p:nvPr/>
            </p:nvSpPr>
            <p:spPr bwMode="auto">
              <a:xfrm>
                <a:off x="4982767" y="2647951"/>
                <a:ext cx="22622" cy="33338"/>
              </a:xfrm>
              <a:custGeom>
                <a:cxnLst>
                  <a:cxn ang="0">
                    <a:pos x="8" y="0"/>
                  </a:cxn>
                  <a:cxn ang="0">
                    <a:pos x="6" y="1"/>
                  </a:cxn>
                  <a:cxn ang="0">
                    <a:pos x="6" y="1"/>
                  </a:cxn>
                  <a:cxn ang="0">
                    <a:pos x="5" y="1"/>
                  </a:cxn>
                  <a:cxn ang="0">
                    <a:pos x="4" y="1"/>
                  </a:cxn>
                  <a:cxn ang="0">
                    <a:pos x="3" y="0"/>
                  </a:cxn>
                  <a:cxn ang="0">
                    <a:pos x="3" y="0"/>
                  </a:cxn>
                  <a:cxn ang="0">
                    <a:pos x="2" y="1"/>
                  </a:cxn>
                  <a:cxn ang="0">
                    <a:pos x="2" y="1"/>
                  </a:cxn>
                  <a:cxn ang="0">
                    <a:pos x="1" y="2"/>
                  </a:cxn>
                  <a:cxn ang="0">
                    <a:pos x="1" y="2"/>
                  </a:cxn>
                  <a:cxn ang="0">
                    <a:pos x="1" y="3"/>
                  </a:cxn>
                  <a:cxn ang="0">
                    <a:pos x="1" y="4"/>
                  </a:cxn>
                  <a:cxn ang="0">
                    <a:pos x="0" y="5"/>
                  </a:cxn>
                  <a:cxn ang="0">
                    <a:pos x="0" y="6"/>
                  </a:cxn>
                  <a:cxn ang="0">
                    <a:pos x="0" y="7"/>
                  </a:cxn>
                  <a:cxn ang="0">
                    <a:pos x="0" y="7"/>
                  </a:cxn>
                  <a:cxn ang="0">
                    <a:pos x="0" y="8"/>
                  </a:cxn>
                  <a:cxn ang="0">
                    <a:pos x="1" y="9"/>
                  </a:cxn>
                  <a:cxn ang="0">
                    <a:pos x="1" y="10"/>
                  </a:cxn>
                  <a:cxn ang="0">
                    <a:pos x="1" y="12"/>
                  </a:cxn>
                  <a:cxn ang="0">
                    <a:pos x="2" y="12"/>
                  </a:cxn>
                  <a:cxn ang="0">
                    <a:pos x="2" y="10"/>
                  </a:cxn>
                  <a:cxn ang="0">
                    <a:pos x="2" y="10"/>
                  </a:cxn>
                  <a:cxn ang="0">
                    <a:pos x="2" y="8"/>
                  </a:cxn>
                  <a:cxn ang="0">
                    <a:pos x="2" y="7"/>
                  </a:cxn>
                  <a:cxn ang="0">
                    <a:pos x="3" y="7"/>
                  </a:cxn>
                  <a:cxn ang="0">
                    <a:pos x="3" y="9"/>
                  </a:cxn>
                  <a:cxn ang="0">
                    <a:pos x="3" y="10"/>
                  </a:cxn>
                  <a:cxn ang="0">
                    <a:pos x="4" y="10"/>
                  </a:cxn>
                  <a:cxn ang="0">
                    <a:pos x="4" y="10"/>
                  </a:cxn>
                  <a:cxn ang="0">
                    <a:pos x="5" y="10"/>
                  </a:cxn>
                  <a:cxn ang="0">
                    <a:pos x="5" y="9"/>
                  </a:cxn>
                  <a:cxn ang="0">
                    <a:pos x="4" y="8"/>
                  </a:cxn>
                  <a:cxn ang="0">
                    <a:pos x="4" y="7"/>
                  </a:cxn>
                  <a:cxn ang="0">
                    <a:pos x="3" y="6"/>
                  </a:cxn>
                  <a:cxn ang="0">
                    <a:pos x="4" y="5"/>
                  </a:cxn>
                  <a:cxn ang="0">
                    <a:pos x="4" y="5"/>
                  </a:cxn>
                  <a:cxn ang="0">
                    <a:pos x="5" y="5"/>
                  </a:cxn>
                  <a:cxn ang="0">
                    <a:pos x="5" y="4"/>
                  </a:cxn>
                  <a:cxn ang="0">
                    <a:pos x="6" y="4"/>
                  </a:cxn>
                  <a:cxn ang="0">
                    <a:pos x="5" y="3"/>
                  </a:cxn>
                  <a:cxn ang="0">
                    <a:pos x="5" y="4"/>
                  </a:cxn>
                  <a:cxn ang="0">
                    <a:pos x="4" y="4"/>
                  </a:cxn>
                  <a:cxn ang="0">
                    <a:pos x="3" y="4"/>
                  </a:cxn>
                  <a:cxn ang="0">
                    <a:pos x="3" y="5"/>
                  </a:cxn>
                  <a:cxn ang="0">
                    <a:pos x="2" y="5"/>
                  </a:cxn>
                  <a:cxn ang="0">
                    <a:pos x="2" y="4"/>
                  </a:cxn>
                  <a:cxn ang="0">
                    <a:pos x="2" y="3"/>
                  </a:cxn>
                  <a:cxn ang="0">
                    <a:pos x="2" y="2"/>
                  </a:cxn>
                  <a:cxn ang="0">
                    <a:pos x="3" y="2"/>
                  </a:cxn>
                  <a:cxn ang="0">
                    <a:pos x="3" y="2"/>
                  </a:cxn>
                  <a:cxn ang="0">
                    <a:pos x="4" y="2"/>
                  </a:cxn>
                  <a:cxn ang="0">
                    <a:pos x="5" y="2"/>
                  </a:cxn>
                  <a:cxn ang="0">
                    <a:pos x="6" y="2"/>
                  </a:cxn>
                  <a:cxn ang="0">
                    <a:pos x="6" y="2"/>
                  </a:cxn>
                  <a:cxn ang="0">
                    <a:pos x="7" y="2"/>
                  </a:cxn>
                  <a:cxn ang="0">
                    <a:pos x="7" y="1"/>
                  </a:cxn>
                </a:cxnLst>
                <a:rect b="b" l="0" r="r" t="0"/>
                <a:pathLst>
                  <a:path h="12" w="8">
                    <a:moveTo>
                      <a:pt x="8" y="1"/>
                    </a:moveTo>
                    <a:cubicBezTo>
                      <a:pt x="8" y="1"/>
                      <a:pt x="8" y="1"/>
                      <a:pt x="8" y="0"/>
                    </a:cubicBezTo>
                    <a:cubicBezTo>
                      <a:pt x="8" y="0"/>
                      <a:pt x="8" y="0"/>
                      <a:pt x="8" y="0"/>
                    </a:cubicBezTo>
                    <a:cubicBezTo>
                      <a:pt x="8" y="0"/>
                      <a:pt x="8" y="0"/>
                      <a:pt x="8" y="0"/>
                    </a:cubicBezTo>
                    <a:cubicBezTo>
                      <a:pt x="8" y="0"/>
                      <a:pt x="8" y="0"/>
                      <a:pt x="8" y="0"/>
                    </a:cubicBezTo>
                    <a:cubicBezTo>
                      <a:pt x="8" y="0"/>
                      <a:pt x="8" y="0"/>
                      <a:pt x="8" y="0"/>
                    </a:cubicBezTo>
                    <a:cubicBezTo>
                      <a:pt x="8" y="0"/>
                      <a:pt x="8" y="0"/>
                      <a:pt x="7" y="0"/>
                    </a:cubicBezTo>
                    <a:cubicBezTo>
                      <a:pt x="7" y="0"/>
                      <a:pt x="7" y="0"/>
                      <a:pt x="7" y="0"/>
                    </a:cubicBezTo>
                    <a:cubicBezTo>
                      <a:pt x="7" y="0"/>
                      <a:pt x="7" y="0"/>
                      <a:pt x="7" y="0"/>
                    </a:cubicBezTo>
                    <a:cubicBezTo>
                      <a:pt x="7" y="1"/>
                      <a:pt x="7" y="1"/>
                      <a:pt x="6" y="1"/>
                    </a:cubicBezTo>
                    <a:cubicBezTo>
                      <a:pt x="6" y="1"/>
                      <a:pt x="6" y="1"/>
                      <a:pt x="6" y="1"/>
                    </a:cubicBezTo>
                    <a:cubicBezTo>
                      <a:pt x="6" y="1"/>
                      <a:pt x="6" y="1"/>
                      <a:pt x="6" y="1"/>
                    </a:cubicBezTo>
                    <a:cubicBezTo>
                      <a:pt x="6" y="1"/>
                      <a:pt x="6" y="1"/>
                      <a:pt x="6" y="1"/>
                    </a:cubicBezTo>
                    <a:cubicBezTo>
                      <a:pt x="6" y="1"/>
                      <a:pt x="6" y="1"/>
                      <a:pt x="6" y="1"/>
                    </a:cubicBezTo>
                    <a:cubicBezTo>
                      <a:pt x="6" y="1"/>
                      <a:pt x="6" y="1"/>
                      <a:pt x="6" y="1"/>
                    </a:cubicBezTo>
                    <a:cubicBezTo>
                      <a:pt x="6" y="1"/>
                      <a:pt x="6" y="1"/>
                      <a:pt x="6" y="1"/>
                    </a:cubicBezTo>
                    <a:cubicBezTo>
                      <a:pt x="6" y="1"/>
                      <a:pt x="6" y="1"/>
                      <a:pt x="6" y="1"/>
                    </a:cubicBezTo>
                    <a:cubicBezTo>
                      <a:pt x="6" y="1"/>
                      <a:pt x="6" y="1"/>
                      <a:pt x="6" y="1"/>
                    </a:cubicBezTo>
                    <a:cubicBezTo>
                      <a:pt x="6" y="1"/>
                      <a:pt x="6"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3" y="1"/>
                      <a:pt x="3" y="1"/>
                      <a:pt x="3" y="1"/>
                    </a:cubicBezTo>
                    <a:cubicBezTo>
                      <a:pt x="3" y="1"/>
                      <a:pt x="3" y="1"/>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2" y="0"/>
                      <a:pt x="2" y="0"/>
                    </a:cubicBezTo>
                    <a:cubicBezTo>
                      <a:pt x="2" y="1"/>
                      <a:pt x="2" y="1"/>
                      <a:pt x="2" y="1"/>
                    </a:cubicBezTo>
                    <a:cubicBezTo>
                      <a:pt x="2" y="1"/>
                      <a:pt x="2" y="1"/>
                      <a:pt x="3" y="1"/>
                    </a:cubicBezTo>
                    <a:cubicBezTo>
                      <a:pt x="3" y="1"/>
                      <a:pt x="3"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2"/>
                      <a:pt x="2" y="2"/>
                      <a:pt x="2" y="2"/>
                    </a:cubicBezTo>
                    <a:cubicBezTo>
                      <a:pt x="2"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0" y="4"/>
                      <a:pt x="0" y="5"/>
                      <a:pt x="0" y="5"/>
                    </a:cubicBezTo>
                    <a:cubicBezTo>
                      <a:pt x="0" y="5"/>
                      <a:pt x="0" y="5"/>
                      <a:pt x="0" y="5"/>
                    </a:cubicBezTo>
                    <a:cubicBezTo>
                      <a:pt x="0" y="5"/>
                      <a:pt x="0" y="5"/>
                      <a:pt x="0" y="5"/>
                    </a:cubicBezTo>
                    <a:cubicBezTo>
                      <a:pt x="0" y="5"/>
                      <a:pt x="0" y="5"/>
                      <a:pt x="0" y="5"/>
                    </a:cubicBezTo>
                    <a:cubicBezTo>
                      <a:pt x="0" y="5"/>
                      <a:pt x="0" y="5"/>
                      <a:pt x="0" y="5"/>
                    </a:cubicBezTo>
                    <a:cubicBezTo>
                      <a:pt x="0" y="6"/>
                      <a:pt x="0" y="6"/>
                      <a:pt x="0" y="6"/>
                    </a:cubicBezTo>
                    <a:cubicBezTo>
                      <a:pt x="0" y="6"/>
                      <a:pt x="0" y="6"/>
                      <a:pt x="0" y="6"/>
                    </a:cubicBezTo>
                    <a:cubicBezTo>
                      <a:pt x="0" y="6"/>
                      <a:pt x="0" y="6"/>
                      <a:pt x="0" y="6"/>
                    </a:cubicBezTo>
                    <a:cubicBezTo>
                      <a:pt x="0" y="6"/>
                      <a:pt x="0" y="6"/>
                      <a:pt x="0" y="7"/>
                    </a:cubicBezTo>
                    <a:cubicBezTo>
                      <a:pt x="0" y="7"/>
                      <a:pt x="0" y="7"/>
                      <a:pt x="0" y="7"/>
                    </a:cubicBezTo>
                    <a:cubicBezTo>
                      <a:pt x="0" y="7"/>
                      <a:pt x="0" y="7"/>
                      <a:pt x="0" y="7"/>
                    </a:cubicBezTo>
                    <a:cubicBezTo>
                      <a:pt x="0" y="7"/>
                      <a:pt x="0" y="7"/>
                      <a:pt x="0" y="7"/>
                    </a:cubicBezTo>
                    <a:cubicBezTo>
                      <a:pt x="0" y="7"/>
                      <a:pt x="0" y="7"/>
                      <a:pt x="0" y="7"/>
                    </a:cubicBezTo>
                    <a:cubicBezTo>
                      <a:pt x="0" y="7"/>
                      <a:pt x="0" y="7"/>
                      <a:pt x="0" y="7"/>
                    </a:cubicBezTo>
                    <a:cubicBezTo>
                      <a:pt x="0" y="7"/>
                      <a:pt x="0" y="7"/>
                      <a:pt x="0" y="7"/>
                    </a:cubicBezTo>
                    <a:cubicBezTo>
                      <a:pt x="0" y="7"/>
                      <a:pt x="0" y="7"/>
                      <a:pt x="0" y="7"/>
                    </a:cubicBezTo>
                    <a:cubicBezTo>
                      <a:pt x="0" y="7"/>
                      <a:pt x="0" y="7"/>
                      <a:pt x="0" y="7"/>
                    </a:cubicBezTo>
                    <a:cubicBezTo>
                      <a:pt x="0" y="7"/>
                      <a:pt x="0" y="7"/>
                      <a:pt x="0" y="7"/>
                    </a:cubicBezTo>
                    <a:cubicBezTo>
                      <a:pt x="0" y="7"/>
                      <a:pt x="0" y="7"/>
                      <a:pt x="0" y="7"/>
                    </a:cubicBezTo>
                    <a:cubicBezTo>
                      <a:pt x="0" y="7"/>
                      <a:pt x="0" y="7"/>
                      <a:pt x="0" y="8"/>
                    </a:cubicBezTo>
                    <a:cubicBezTo>
                      <a:pt x="0" y="8"/>
                      <a:pt x="0" y="8"/>
                      <a:pt x="0" y="8"/>
                    </a:cubicBezTo>
                    <a:cubicBezTo>
                      <a:pt x="0" y="8"/>
                      <a:pt x="0" y="8"/>
                      <a:pt x="0" y="8"/>
                    </a:cubicBezTo>
                    <a:cubicBezTo>
                      <a:pt x="0" y="8"/>
                      <a:pt x="0" y="8"/>
                      <a:pt x="0" y="8"/>
                    </a:cubicBezTo>
                    <a:cubicBezTo>
                      <a:pt x="0" y="8"/>
                      <a:pt x="0" y="8"/>
                      <a:pt x="0" y="8"/>
                    </a:cubicBezTo>
                    <a:cubicBezTo>
                      <a:pt x="0" y="8"/>
                      <a:pt x="0" y="8"/>
                      <a:pt x="0" y="8"/>
                    </a:cubicBezTo>
                    <a:cubicBezTo>
                      <a:pt x="0" y="8"/>
                      <a:pt x="0" y="8"/>
                      <a:pt x="0" y="8"/>
                    </a:cubicBezTo>
                    <a:cubicBezTo>
                      <a:pt x="0" y="8"/>
                      <a:pt x="0" y="8"/>
                      <a:pt x="0" y="8"/>
                    </a:cubicBezTo>
                    <a:cubicBezTo>
                      <a:pt x="0" y="8"/>
                      <a:pt x="0" y="8"/>
                      <a:pt x="0" y="8"/>
                    </a:cubicBezTo>
                    <a:cubicBezTo>
                      <a:pt x="0" y="8"/>
                      <a:pt x="0" y="8"/>
                      <a:pt x="1" y="8"/>
                    </a:cubicBezTo>
                    <a:cubicBezTo>
                      <a:pt x="1" y="8"/>
                      <a:pt x="1" y="8"/>
                      <a:pt x="1" y="8"/>
                    </a:cubicBezTo>
                    <a:cubicBezTo>
                      <a:pt x="1" y="8"/>
                      <a:pt x="1" y="9"/>
                      <a:pt x="1" y="9"/>
                    </a:cubicBezTo>
                    <a:cubicBezTo>
                      <a:pt x="1" y="9"/>
                      <a:pt x="1" y="9"/>
                      <a:pt x="1" y="9"/>
                    </a:cubicBezTo>
                    <a:cubicBezTo>
                      <a:pt x="1" y="9"/>
                      <a:pt x="1" y="9"/>
                      <a:pt x="1" y="9"/>
                    </a:cubicBezTo>
                    <a:cubicBezTo>
                      <a:pt x="1" y="9"/>
                      <a:pt x="1" y="9"/>
                      <a:pt x="1" y="9"/>
                    </a:cubicBezTo>
                    <a:cubicBezTo>
                      <a:pt x="1" y="9"/>
                      <a:pt x="1" y="9"/>
                      <a:pt x="1" y="9"/>
                    </a:cubicBezTo>
                    <a:cubicBezTo>
                      <a:pt x="1" y="10"/>
                      <a:pt x="1" y="10"/>
                      <a:pt x="1" y="10"/>
                    </a:cubicBezTo>
                    <a:cubicBezTo>
                      <a:pt x="1" y="10"/>
                      <a:pt x="1" y="10"/>
                      <a:pt x="1" y="10"/>
                    </a:cubicBezTo>
                    <a:cubicBezTo>
                      <a:pt x="1" y="10"/>
                      <a:pt x="1" y="10"/>
                      <a:pt x="1" y="10"/>
                    </a:cubicBezTo>
                    <a:cubicBezTo>
                      <a:pt x="1" y="10"/>
                      <a:pt x="1" y="10"/>
                      <a:pt x="1" y="10"/>
                    </a:cubicBezTo>
                    <a:cubicBezTo>
                      <a:pt x="1" y="10"/>
                      <a:pt x="1" y="10"/>
                      <a:pt x="1" y="10"/>
                    </a:cubicBezTo>
                    <a:cubicBezTo>
                      <a:pt x="1" y="11"/>
                      <a:pt x="1" y="11"/>
                      <a:pt x="0" y="11"/>
                    </a:cubicBezTo>
                    <a:cubicBezTo>
                      <a:pt x="0" y="11"/>
                      <a:pt x="0" y="11"/>
                      <a:pt x="0" y="11"/>
                    </a:cubicBezTo>
                    <a:cubicBezTo>
                      <a:pt x="0" y="11"/>
                      <a:pt x="0" y="12"/>
                      <a:pt x="1" y="12"/>
                    </a:cubicBezTo>
                    <a:cubicBezTo>
                      <a:pt x="1" y="12"/>
                      <a:pt x="1" y="12"/>
                      <a:pt x="1" y="12"/>
                    </a:cubicBezTo>
                    <a:cubicBezTo>
                      <a:pt x="1" y="12"/>
                      <a:pt x="1" y="12"/>
                      <a:pt x="1" y="12"/>
                    </a:cubicBezTo>
                    <a:cubicBezTo>
                      <a:pt x="1" y="12"/>
                      <a:pt x="1" y="12"/>
                      <a:pt x="1" y="12"/>
                    </a:cubicBezTo>
                    <a:cubicBezTo>
                      <a:pt x="1" y="12"/>
                      <a:pt x="1" y="11"/>
                      <a:pt x="1" y="11"/>
                    </a:cubicBezTo>
                    <a:cubicBezTo>
                      <a:pt x="1" y="11"/>
                      <a:pt x="1" y="11"/>
                      <a:pt x="1" y="11"/>
                    </a:cubicBezTo>
                    <a:cubicBezTo>
                      <a:pt x="1" y="11"/>
                      <a:pt x="1" y="11"/>
                      <a:pt x="2" y="12"/>
                    </a:cubicBezTo>
                    <a:cubicBezTo>
                      <a:pt x="2" y="12"/>
                      <a:pt x="2" y="12"/>
                      <a:pt x="2" y="12"/>
                    </a:cubicBezTo>
                    <a:cubicBezTo>
                      <a:pt x="2" y="12"/>
                      <a:pt x="2" y="12"/>
                      <a:pt x="2" y="12"/>
                    </a:cubicBezTo>
                    <a:cubicBezTo>
                      <a:pt x="2" y="11"/>
                      <a:pt x="2" y="11"/>
                      <a:pt x="2" y="11"/>
                    </a:cubicBezTo>
                    <a:cubicBezTo>
                      <a:pt x="2" y="11"/>
                      <a:pt x="2" y="11"/>
                      <a:pt x="2" y="11"/>
                    </a:cubicBezTo>
                    <a:cubicBezTo>
                      <a:pt x="2" y="11"/>
                      <a:pt x="2" y="11"/>
                      <a:pt x="2" y="11"/>
                    </a:cubicBezTo>
                    <a:cubicBezTo>
                      <a:pt x="2" y="11"/>
                      <a:pt x="2" y="11"/>
                      <a:pt x="2" y="10"/>
                    </a:cubicBezTo>
                    <a:cubicBezTo>
                      <a:pt x="2" y="10"/>
                      <a:pt x="2" y="10"/>
                      <a:pt x="2" y="10"/>
                    </a:cubicBezTo>
                    <a:cubicBezTo>
                      <a:pt x="2" y="10"/>
                      <a:pt x="2" y="10"/>
                      <a:pt x="2" y="10"/>
                    </a:cubicBezTo>
                    <a:cubicBezTo>
                      <a:pt x="2" y="10"/>
                      <a:pt x="2" y="10"/>
                      <a:pt x="2" y="10"/>
                    </a:cubicBezTo>
                    <a:cubicBezTo>
                      <a:pt x="2" y="10"/>
                      <a:pt x="2" y="10"/>
                      <a:pt x="2" y="10"/>
                    </a:cubicBezTo>
                    <a:cubicBezTo>
                      <a:pt x="2" y="10"/>
                      <a:pt x="2" y="10"/>
                      <a:pt x="2" y="10"/>
                    </a:cubicBezTo>
                    <a:cubicBezTo>
                      <a:pt x="2" y="10"/>
                      <a:pt x="2" y="10"/>
                      <a:pt x="2" y="10"/>
                    </a:cubicBezTo>
                    <a:cubicBezTo>
                      <a:pt x="2" y="10"/>
                      <a:pt x="2" y="10"/>
                      <a:pt x="2" y="10"/>
                    </a:cubicBezTo>
                    <a:cubicBezTo>
                      <a:pt x="2" y="10"/>
                      <a:pt x="2" y="9"/>
                      <a:pt x="2" y="9"/>
                    </a:cubicBezTo>
                    <a:cubicBezTo>
                      <a:pt x="2" y="9"/>
                      <a:pt x="2" y="9"/>
                      <a:pt x="2" y="9"/>
                    </a:cubicBezTo>
                    <a:cubicBezTo>
                      <a:pt x="2" y="9"/>
                      <a:pt x="2" y="8"/>
                      <a:pt x="2" y="8"/>
                    </a:cubicBezTo>
                    <a:cubicBezTo>
                      <a:pt x="2" y="8"/>
                      <a:pt x="2" y="8"/>
                      <a:pt x="2" y="8"/>
                    </a:cubicBezTo>
                    <a:cubicBezTo>
                      <a:pt x="2" y="8"/>
                      <a:pt x="2" y="8"/>
                      <a:pt x="2" y="8"/>
                    </a:cubicBezTo>
                    <a:cubicBezTo>
                      <a:pt x="2" y="8"/>
                      <a:pt x="2" y="8"/>
                      <a:pt x="2" y="8"/>
                    </a:cubicBezTo>
                    <a:cubicBezTo>
                      <a:pt x="2" y="7"/>
                      <a:pt x="2" y="7"/>
                      <a:pt x="2" y="7"/>
                    </a:cubicBezTo>
                    <a:cubicBezTo>
                      <a:pt x="2" y="7"/>
                      <a:pt x="2" y="7"/>
                      <a:pt x="2" y="7"/>
                    </a:cubicBezTo>
                    <a:cubicBezTo>
                      <a:pt x="2" y="7"/>
                      <a:pt x="2" y="7"/>
                      <a:pt x="2" y="7"/>
                    </a:cubicBezTo>
                    <a:cubicBezTo>
                      <a:pt x="2" y="7"/>
                      <a:pt x="2" y="7"/>
                      <a:pt x="2" y="7"/>
                    </a:cubicBezTo>
                    <a:cubicBezTo>
                      <a:pt x="2" y="7"/>
                      <a:pt x="2" y="7"/>
                      <a:pt x="2" y="7"/>
                    </a:cubicBezTo>
                    <a:cubicBezTo>
                      <a:pt x="2" y="7"/>
                      <a:pt x="2" y="7"/>
                      <a:pt x="2" y="7"/>
                    </a:cubicBezTo>
                    <a:cubicBezTo>
                      <a:pt x="2" y="7"/>
                      <a:pt x="2" y="7"/>
                      <a:pt x="2" y="7"/>
                    </a:cubicBezTo>
                    <a:cubicBezTo>
                      <a:pt x="2" y="7"/>
                      <a:pt x="2" y="7"/>
                      <a:pt x="2" y="7"/>
                    </a:cubicBezTo>
                    <a:cubicBezTo>
                      <a:pt x="2" y="7"/>
                      <a:pt x="2" y="7"/>
                      <a:pt x="2" y="7"/>
                    </a:cubicBezTo>
                    <a:cubicBezTo>
                      <a:pt x="2" y="7"/>
                      <a:pt x="2" y="7"/>
                      <a:pt x="2" y="7"/>
                    </a:cubicBezTo>
                    <a:cubicBezTo>
                      <a:pt x="2" y="7"/>
                      <a:pt x="2" y="7"/>
                      <a:pt x="3" y="7"/>
                    </a:cubicBezTo>
                    <a:cubicBezTo>
                      <a:pt x="3" y="7"/>
                      <a:pt x="3" y="7"/>
                      <a:pt x="3" y="7"/>
                    </a:cubicBezTo>
                    <a:cubicBezTo>
                      <a:pt x="3" y="7"/>
                      <a:pt x="3" y="7"/>
                      <a:pt x="3" y="7"/>
                    </a:cubicBezTo>
                    <a:cubicBezTo>
                      <a:pt x="3" y="7"/>
                      <a:pt x="3" y="7"/>
                      <a:pt x="3" y="7"/>
                    </a:cubicBezTo>
                    <a:cubicBezTo>
                      <a:pt x="3" y="8"/>
                      <a:pt x="3" y="8"/>
                      <a:pt x="3" y="8"/>
                    </a:cubicBezTo>
                    <a:cubicBezTo>
                      <a:pt x="3" y="8"/>
                      <a:pt x="2" y="8"/>
                      <a:pt x="3" y="8"/>
                    </a:cubicBezTo>
                    <a:cubicBezTo>
                      <a:pt x="3" y="9"/>
                      <a:pt x="3" y="9"/>
                      <a:pt x="3" y="9"/>
                    </a:cubicBezTo>
                    <a:cubicBezTo>
                      <a:pt x="3" y="9"/>
                      <a:pt x="3" y="9"/>
                      <a:pt x="3" y="9"/>
                    </a:cubicBezTo>
                    <a:cubicBezTo>
                      <a:pt x="3" y="9"/>
                      <a:pt x="3" y="9"/>
                      <a:pt x="3" y="9"/>
                    </a:cubicBezTo>
                    <a:cubicBezTo>
                      <a:pt x="3" y="9"/>
                      <a:pt x="3" y="9"/>
                      <a:pt x="3" y="9"/>
                    </a:cubicBezTo>
                    <a:cubicBezTo>
                      <a:pt x="3" y="9"/>
                      <a:pt x="3" y="9"/>
                      <a:pt x="3" y="9"/>
                    </a:cubicBezTo>
                    <a:cubicBezTo>
                      <a:pt x="3" y="9"/>
                      <a:pt x="3" y="10"/>
                      <a:pt x="3" y="10"/>
                    </a:cubicBezTo>
                    <a:cubicBezTo>
                      <a:pt x="3" y="10"/>
                      <a:pt x="3" y="10"/>
                      <a:pt x="3" y="10"/>
                    </a:cubicBezTo>
                    <a:cubicBezTo>
                      <a:pt x="3" y="10"/>
                      <a:pt x="3" y="10"/>
                      <a:pt x="3" y="10"/>
                    </a:cubicBezTo>
                    <a:cubicBezTo>
                      <a:pt x="3" y="10"/>
                      <a:pt x="3" y="10"/>
                      <a:pt x="3" y="10"/>
                    </a:cubicBezTo>
                    <a:cubicBezTo>
                      <a:pt x="3" y="10"/>
                      <a:pt x="3" y="10"/>
                      <a:pt x="4" y="10"/>
                    </a:cubicBezTo>
                    <a:cubicBezTo>
                      <a:pt x="4" y="10"/>
                      <a:pt x="4" y="10"/>
                      <a:pt x="4" y="10"/>
                    </a:cubicBezTo>
                    <a:cubicBezTo>
                      <a:pt x="4" y="10"/>
                      <a:pt x="4" y="10"/>
                      <a:pt x="4" y="10"/>
                    </a:cubicBezTo>
                    <a:cubicBezTo>
                      <a:pt x="4" y="10"/>
                      <a:pt x="4" y="10"/>
                      <a:pt x="4" y="10"/>
                    </a:cubicBezTo>
                    <a:cubicBezTo>
                      <a:pt x="4" y="10"/>
                      <a:pt x="4" y="10"/>
                      <a:pt x="4" y="10"/>
                    </a:cubicBezTo>
                    <a:cubicBezTo>
                      <a:pt x="4" y="10"/>
                      <a:pt x="4" y="10"/>
                      <a:pt x="4" y="10"/>
                    </a:cubicBezTo>
                    <a:cubicBezTo>
                      <a:pt x="4" y="10"/>
                      <a:pt x="4" y="10"/>
                      <a:pt x="4" y="10"/>
                    </a:cubicBezTo>
                    <a:cubicBezTo>
                      <a:pt x="4" y="10"/>
                      <a:pt x="4" y="10"/>
                      <a:pt x="4" y="10"/>
                    </a:cubicBezTo>
                    <a:cubicBezTo>
                      <a:pt x="4" y="10"/>
                      <a:pt x="4" y="10"/>
                      <a:pt x="4" y="10"/>
                    </a:cubicBezTo>
                    <a:cubicBezTo>
                      <a:pt x="4" y="10"/>
                      <a:pt x="4" y="10"/>
                      <a:pt x="4" y="10"/>
                    </a:cubicBezTo>
                    <a:cubicBezTo>
                      <a:pt x="4" y="10"/>
                      <a:pt x="4" y="10"/>
                      <a:pt x="4" y="10"/>
                    </a:cubicBezTo>
                    <a:cubicBezTo>
                      <a:pt x="4" y="10"/>
                      <a:pt x="4" y="10"/>
                      <a:pt x="4" y="10"/>
                    </a:cubicBezTo>
                    <a:cubicBezTo>
                      <a:pt x="4" y="10"/>
                      <a:pt x="4" y="10"/>
                      <a:pt x="4" y="10"/>
                    </a:cubicBezTo>
                    <a:cubicBezTo>
                      <a:pt x="5" y="10"/>
                      <a:pt x="5" y="10"/>
                      <a:pt x="5" y="10"/>
                    </a:cubicBezTo>
                    <a:cubicBezTo>
                      <a:pt x="5" y="10"/>
                      <a:pt x="5" y="10"/>
                      <a:pt x="5" y="10"/>
                    </a:cubicBezTo>
                    <a:cubicBezTo>
                      <a:pt x="5" y="10"/>
                      <a:pt x="5" y="10"/>
                      <a:pt x="5" y="10"/>
                    </a:cubicBezTo>
                    <a:cubicBezTo>
                      <a:pt x="5" y="10"/>
                      <a:pt x="5" y="10"/>
                      <a:pt x="5" y="10"/>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4" y="9"/>
                      <a:pt x="4" y="9"/>
                    </a:cubicBezTo>
                    <a:cubicBezTo>
                      <a:pt x="4" y="9"/>
                      <a:pt x="4" y="9"/>
                      <a:pt x="4" y="9"/>
                    </a:cubicBezTo>
                    <a:cubicBezTo>
                      <a:pt x="4" y="9"/>
                      <a:pt x="4" y="9"/>
                      <a:pt x="4" y="9"/>
                    </a:cubicBezTo>
                    <a:cubicBezTo>
                      <a:pt x="4" y="9"/>
                      <a:pt x="4" y="9"/>
                      <a:pt x="4" y="9"/>
                    </a:cubicBezTo>
                    <a:cubicBezTo>
                      <a:pt x="4" y="9"/>
                      <a:pt x="4" y="9"/>
                      <a:pt x="4" y="9"/>
                    </a:cubicBezTo>
                    <a:cubicBezTo>
                      <a:pt x="4" y="8"/>
                      <a:pt x="4" y="8"/>
                      <a:pt x="4" y="8"/>
                    </a:cubicBezTo>
                    <a:cubicBezTo>
                      <a:pt x="4" y="8"/>
                      <a:pt x="4" y="8"/>
                      <a:pt x="4" y="8"/>
                    </a:cubicBezTo>
                    <a:cubicBezTo>
                      <a:pt x="4" y="8"/>
                      <a:pt x="4" y="8"/>
                      <a:pt x="4" y="8"/>
                    </a:cubicBezTo>
                    <a:cubicBezTo>
                      <a:pt x="4" y="8"/>
                      <a:pt x="4" y="8"/>
                      <a:pt x="4" y="8"/>
                    </a:cubicBezTo>
                    <a:cubicBezTo>
                      <a:pt x="4" y="8"/>
                      <a:pt x="4" y="8"/>
                      <a:pt x="4" y="8"/>
                    </a:cubicBezTo>
                    <a:cubicBezTo>
                      <a:pt x="4" y="8"/>
                      <a:pt x="4" y="8"/>
                      <a:pt x="4" y="8"/>
                    </a:cubicBezTo>
                    <a:cubicBezTo>
                      <a:pt x="4" y="8"/>
                      <a:pt x="4" y="8"/>
                      <a:pt x="4" y="7"/>
                    </a:cubicBezTo>
                    <a:cubicBezTo>
                      <a:pt x="4" y="7"/>
                      <a:pt x="4" y="7"/>
                      <a:pt x="4" y="7"/>
                    </a:cubicBezTo>
                    <a:cubicBezTo>
                      <a:pt x="4" y="7"/>
                      <a:pt x="4" y="7"/>
                      <a:pt x="4" y="7"/>
                    </a:cubicBezTo>
                    <a:cubicBezTo>
                      <a:pt x="4" y="7"/>
                      <a:pt x="4" y="7"/>
                      <a:pt x="4" y="7"/>
                    </a:cubicBezTo>
                    <a:cubicBezTo>
                      <a:pt x="4" y="6"/>
                      <a:pt x="3" y="6"/>
                      <a:pt x="3" y="6"/>
                    </a:cubicBezTo>
                    <a:cubicBezTo>
                      <a:pt x="3" y="6"/>
                      <a:pt x="3" y="6"/>
                      <a:pt x="3" y="6"/>
                    </a:cubicBezTo>
                    <a:cubicBezTo>
                      <a:pt x="3" y="6"/>
                      <a:pt x="3" y="6"/>
                      <a:pt x="3" y="6"/>
                    </a:cubicBezTo>
                    <a:cubicBezTo>
                      <a:pt x="3" y="6"/>
                      <a:pt x="3" y="5"/>
                      <a:pt x="3" y="5"/>
                    </a:cubicBezTo>
                    <a:cubicBezTo>
                      <a:pt x="3" y="5"/>
                      <a:pt x="3" y="5"/>
                      <a:pt x="3" y="5"/>
                    </a:cubicBezTo>
                    <a:cubicBezTo>
                      <a:pt x="3" y="5"/>
                      <a:pt x="3" y="5"/>
                      <a:pt x="3" y="5"/>
                    </a:cubicBezTo>
                    <a:cubicBezTo>
                      <a:pt x="3" y="5"/>
                      <a:pt x="3" y="5"/>
                      <a:pt x="3" y="5"/>
                    </a:cubicBezTo>
                    <a:cubicBezTo>
                      <a:pt x="3" y="5"/>
                      <a:pt x="3" y="5"/>
                      <a:pt x="3" y="5"/>
                    </a:cubicBezTo>
                    <a:cubicBezTo>
                      <a:pt x="3" y="5"/>
                      <a:pt x="3"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5" y="5"/>
                    </a:cubicBezTo>
                    <a:cubicBezTo>
                      <a:pt x="5" y="5"/>
                      <a:pt x="5" y="5"/>
                      <a:pt x="5" y="5"/>
                    </a:cubicBezTo>
                    <a:cubicBezTo>
                      <a:pt x="5" y="5"/>
                      <a:pt x="5" y="4"/>
                      <a:pt x="5" y="4"/>
                    </a:cubicBezTo>
                    <a:cubicBezTo>
                      <a:pt x="5" y="4"/>
                      <a:pt x="5" y="4"/>
                      <a:pt x="5" y="4"/>
                    </a:cubicBezTo>
                    <a:cubicBezTo>
                      <a:pt x="5" y="4"/>
                      <a:pt x="5" y="4"/>
                      <a:pt x="5" y="4"/>
                    </a:cubicBezTo>
                    <a:cubicBezTo>
                      <a:pt x="5" y="4"/>
                      <a:pt x="5" y="4"/>
                      <a:pt x="5" y="4"/>
                    </a:cubicBezTo>
                    <a:cubicBezTo>
                      <a:pt x="5" y="4"/>
                      <a:pt x="5" y="4"/>
                      <a:pt x="5" y="4"/>
                    </a:cubicBezTo>
                    <a:cubicBezTo>
                      <a:pt x="5" y="4"/>
                      <a:pt x="5" y="4"/>
                      <a:pt x="5" y="4"/>
                    </a:cubicBezTo>
                    <a:cubicBezTo>
                      <a:pt x="5" y="4"/>
                      <a:pt x="5" y="4"/>
                      <a:pt x="5" y="4"/>
                    </a:cubicBezTo>
                    <a:cubicBezTo>
                      <a:pt x="5" y="4"/>
                      <a:pt x="5" y="4"/>
                      <a:pt x="5" y="4"/>
                    </a:cubicBezTo>
                    <a:cubicBezTo>
                      <a:pt x="5" y="4"/>
                      <a:pt x="5" y="4"/>
                      <a:pt x="5" y="4"/>
                    </a:cubicBezTo>
                    <a:cubicBezTo>
                      <a:pt x="5" y="4"/>
                      <a:pt x="5" y="4"/>
                      <a:pt x="6" y="4"/>
                    </a:cubicBezTo>
                    <a:cubicBezTo>
                      <a:pt x="6" y="4"/>
                      <a:pt x="6" y="4"/>
                      <a:pt x="6" y="4"/>
                    </a:cubicBezTo>
                    <a:cubicBezTo>
                      <a:pt x="6" y="4"/>
                      <a:pt x="6" y="4"/>
                      <a:pt x="6" y="4"/>
                    </a:cubicBezTo>
                    <a:cubicBezTo>
                      <a:pt x="6" y="4"/>
                      <a:pt x="6" y="4"/>
                      <a:pt x="6" y="4"/>
                    </a:cubicBezTo>
                    <a:cubicBezTo>
                      <a:pt x="6" y="4"/>
                      <a:pt x="6" y="4"/>
                      <a:pt x="6" y="4"/>
                    </a:cubicBezTo>
                    <a:cubicBezTo>
                      <a:pt x="6" y="4"/>
                      <a:pt x="6" y="3"/>
                      <a:pt x="5" y="3"/>
                    </a:cubicBezTo>
                    <a:cubicBezTo>
                      <a:pt x="5" y="3"/>
                      <a:pt x="5" y="3"/>
                      <a:pt x="5" y="3"/>
                    </a:cubicBezTo>
                    <a:cubicBezTo>
                      <a:pt x="5" y="3"/>
                      <a:pt x="5" y="3"/>
                      <a:pt x="5" y="3"/>
                    </a:cubicBezTo>
                    <a:cubicBezTo>
                      <a:pt x="5" y="3"/>
                      <a:pt x="5" y="3"/>
                      <a:pt x="5" y="3"/>
                    </a:cubicBezTo>
                    <a:cubicBezTo>
                      <a:pt x="5" y="3"/>
                      <a:pt x="5" y="4"/>
                      <a:pt x="5" y="4"/>
                    </a:cubicBezTo>
                    <a:cubicBezTo>
                      <a:pt x="5" y="4"/>
                      <a:pt x="5" y="4"/>
                      <a:pt x="5" y="4"/>
                    </a:cubicBezTo>
                    <a:cubicBezTo>
                      <a:pt x="5" y="4"/>
                      <a:pt x="5" y="4"/>
                      <a:pt x="5" y="4"/>
                    </a:cubicBezTo>
                    <a:cubicBezTo>
                      <a:pt x="5" y="4"/>
                      <a:pt x="5" y="4"/>
                      <a:pt x="5" y="4"/>
                    </a:cubicBezTo>
                    <a:cubicBezTo>
                      <a:pt x="5" y="4"/>
                      <a:pt x="5" y="4"/>
                      <a:pt x="5" y="4"/>
                    </a:cubicBezTo>
                    <a:cubicBezTo>
                      <a:pt x="5" y="4"/>
                      <a:pt x="5" y="4"/>
                      <a:pt x="5"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5"/>
                      <a:pt x="3" y="5"/>
                      <a:pt x="3" y="5"/>
                    </a:cubicBezTo>
                    <a:cubicBezTo>
                      <a:pt x="3" y="5"/>
                      <a:pt x="3" y="5"/>
                      <a:pt x="3" y="5"/>
                    </a:cubicBezTo>
                    <a:cubicBezTo>
                      <a:pt x="3" y="5"/>
                      <a:pt x="3" y="5"/>
                      <a:pt x="3" y="5"/>
                    </a:cubicBezTo>
                    <a:cubicBezTo>
                      <a:pt x="3" y="5"/>
                      <a:pt x="3" y="5"/>
                      <a:pt x="3" y="5"/>
                    </a:cubicBezTo>
                    <a:cubicBezTo>
                      <a:pt x="2" y="5"/>
                      <a:pt x="2" y="5"/>
                      <a:pt x="2" y="5"/>
                    </a:cubicBezTo>
                    <a:cubicBezTo>
                      <a:pt x="2" y="5"/>
                      <a:pt x="2" y="5"/>
                      <a:pt x="2" y="5"/>
                    </a:cubicBezTo>
                    <a:cubicBezTo>
                      <a:pt x="2" y="5"/>
                      <a:pt x="2" y="5"/>
                      <a:pt x="2" y="5"/>
                    </a:cubicBezTo>
                    <a:cubicBezTo>
                      <a:pt x="2" y="5"/>
                      <a:pt x="2" y="5"/>
                      <a:pt x="2" y="5"/>
                    </a:cubicBezTo>
                    <a:cubicBezTo>
                      <a:pt x="2" y="5"/>
                      <a:pt x="2" y="5"/>
                      <a:pt x="2" y="5"/>
                    </a:cubicBezTo>
                    <a:cubicBezTo>
                      <a:pt x="2" y="5"/>
                      <a:pt x="2" y="5"/>
                      <a:pt x="2" y="5"/>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4"/>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5" y="2"/>
                      <a:pt x="5" y="2"/>
                    </a:cubicBezTo>
                    <a:cubicBezTo>
                      <a:pt x="5" y="2"/>
                      <a:pt x="5" y="2"/>
                      <a:pt x="5" y="2"/>
                    </a:cubicBezTo>
                    <a:cubicBezTo>
                      <a:pt x="5" y="2"/>
                      <a:pt x="5" y="2"/>
                      <a:pt x="5" y="2"/>
                    </a:cubicBezTo>
                    <a:cubicBezTo>
                      <a:pt x="5" y="2"/>
                      <a:pt x="5" y="2"/>
                      <a:pt x="5" y="2"/>
                    </a:cubicBezTo>
                    <a:cubicBezTo>
                      <a:pt x="5" y="2"/>
                      <a:pt x="5" y="2"/>
                      <a:pt x="5" y="2"/>
                    </a:cubicBezTo>
                    <a:cubicBezTo>
                      <a:pt x="5" y="2"/>
                      <a:pt x="5" y="2"/>
                      <a:pt x="5" y="2"/>
                    </a:cubicBezTo>
                    <a:cubicBezTo>
                      <a:pt x="5" y="2"/>
                      <a:pt x="5" y="2"/>
                      <a:pt x="6" y="2"/>
                    </a:cubicBezTo>
                    <a:cubicBezTo>
                      <a:pt x="6" y="2"/>
                      <a:pt x="6" y="2"/>
                      <a:pt x="6" y="2"/>
                    </a:cubicBezTo>
                    <a:cubicBezTo>
                      <a:pt x="6" y="2"/>
                      <a:pt x="6" y="2"/>
                      <a:pt x="6" y="2"/>
                    </a:cubicBezTo>
                    <a:cubicBezTo>
                      <a:pt x="6" y="2"/>
                      <a:pt x="6" y="2"/>
                      <a:pt x="6" y="2"/>
                    </a:cubicBezTo>
                    <a:cubicBezTo>
                      <a:pt x="6" y="2"/>
                      <a:pt x="6" y="2"/>
                      <a:pt x="6" y="2"/>
                    </a:cubicBezTo>
                    <a:cubicBezTo>
                      <a:pt x="6" y="2"/>
                      <a:pt x="6" y="2"/>
                      <a:pt x="6" y="2"/>
                    </a:cubicBezTo>
                    <a:cubicBezTo>
                      <a:pt x="6" y="2"/>
                      <a:pt x="6" y="2"/>
                      <a:pt x="6" y="2"/>
                    </a:cubicBezTo>
                    <a:cubicBezTo>
                      <a:pt x="6" y="2"/>
                      <a:pt x="6" y="2"/>
                      <a:pt x="6" y="2"/>
                    </a:cubicBezTo>
                    <a:cubicBezTo>
                      <a:pt x="6" y="2"/>
                      <a:pt x="6" y="2"/>
                      <a:pt x="6" y="2"/>
                    </a:cubicBezTo>
                    <a:cubicBezTo>
                      <a:pt x="6" y="2"/>
                      <a:pt x="7" y="2"/>
                      <a:pt x="7" y="2"/>
                    </a:cubicBezTo>
                    <a:cubicBezTo>
                      <a:pt x="7" y="2"/>
                      <a:pt x="7" y="2"/>
                      <a:pt x="7" y="2"/>
                    </a:cubicBezTo>
                    <a:cubicBezTo>
                      <a:pt x="7" y="2"/>
                      <a:pt x="7" y="2"/>
                      <a:pt x="7" y="2"/>
                    </a:cubicBezTo>
                    <a:cubicBezTo>
                      <a:pt x="7" y="2"/>
                      <a:pt x="7" y="2"/>
                      <a:pt x="7" y="2"/>
                    </a:cubicBezTo>
                    <a:cubicBezTo>
                      <a:pt x="7" y="2"/>
                      <a:pt x="7" y="2"/>
                      <a:pt x="7" y="2"/>
                    </a:cubicBezTo>
                    <a:cubicBezTo>
                      <a:pt x="7" y="2"/>
                      <a:pt x="7" y="2"/>
                      <a:pt x="7" y="2"/>
                    </a:cubicBezTo>
                    <a:cubicBezTo>
                      <a:pt x="7" y="2"/>
                      <a:pt x="7" y="1"/>
                      <a:pt x="7" y="1"/>
                    </a:cubicBezTo>
                    <a:cubicBezTo>
                      <a:pt x="7" y="1"/>
                      <a:pt x="7" y="1"/>
                      <a:pt x="7" y="1"/>
                    </a:cubicBezTo>
                    <a:cubicBezTo>
                      <a:pt x="7" y="1"/>
                      <a:pt x="7" y="1"/>
                      <a:pt x="7" y="1"/>
                    </a:cubicBezTo>
                    <a:cubicBezTo>
                      <a:pt x="7" y="1"/>
                      <a:pt x="7" y="1"/>
                      <a:pt x="7" y="1"/>
                    </a:cubicBezTo>
                    <a:cubicBezTo>
                      <a:pt x="7" y="1"/>
                      <a:pt x="7" y="1"/>
                      <a:pt x="7" y="1"/>
                    </a:cubicBezTo>
                    <a:cubicBezTo>
                      <a:pt x="7" y="1"/>
                      <a:pt x="7" y="1"/>
                      <a:pt x="8" y="1"/>
                    </a:cubicBezTo>
                    <a:cubicBezTo>
                      <a:pt x="8" y="1"/>
                      <a:pt x="8" y="1"/>
                      <a:pt x="8" y="1"/>
                    </a:cubicBezTo>
                    <a:cubicBezTo>
                      <a:pt x="8" y="1"/>
                      <a:pt x="8" y="1"/>
                      <a:pt x="8" y="1"/>
                    </a:cubicBezTo>
                    <a:cubicBezTo>
                      <a:pt x="8" y="1"/>
                      <a:pt x="8" y="1"/>
                      <a:pt x="8"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57" name="Freeform 337"/>
              <p:cNvSpPr/>
              <p:nvPr/>
            </p:nvSpPr>
            <p:spPr bwMode="auto">
              <a:xfrm>
                <a:off x="5005389" y="2661048"/>
                <a:ext cx="2381" cy="3572"/>
              </a:xfrm>
              <a:custGeom>
                <a:cxnLst>
                  <a:cxn ang="0">
                    <a:pos x="1" y="1"/>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0" y="0"/>
                  </a:cxn>
                  <a:cxn ang="0">
                    <a:pos x="0" y="1"/>
                  </a:cxn>
                  <a:cxn ang="0">
                    <a:pos x="1" y="1"/>
                  </a:cxn>
                  <a:cxn ang="0">
                    <a:pos x="1" y="1"/>
                  </a:cxn>
                  <a:cxn ang="0">
                    <a:pos x="1" y="1"/>
                  </a:cxn>
                  <a:cxn ang="0">
                    <a:pos x="1" y="1"/>
                  </a:cxn>
                  <a:cxn ang="0">
                    <a:pos x="1" y="1"/>
                  </a:cxn>
                  <a:cxn ang="0">
                    <a:pos x="1" y="1"/>
                  </a:cxn>
                </a:cxnLst>
                <a:rect b="b" l="0" r="r" t="0"/>
                <a:pathLst>
                  <a:path h="1" w="1">
                    <a:moveTo>
                      <a:pt x="1" y="1"/>
                    </a:move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0" y="0"/>
                      <a:pt x="0" y="0"/>
                    </a:cubicBezTo>
                    <a:cubicBezTo>
                      <a:pt x="0" y="0"/>
                      <a:pt x="0" y="0"/>
                      <a:pt x="0" y="0"/>
                    </a:cubicBezTo>
                    <a:cubicBezTo>
                      <a:pt x="0" y="0"/>
                      <a:pt x="0" y="0"/>
                      <a:pt x="0" y="0"/>
                    </a:cubicBezTo>
                    <a:cubicBezTo>
                      <a:pt x="0" y="1"/>
                      <a:pt x="0" y="1"/>
                      <a:pt x="0" y="1"/>
                    </a:cubicBezTo>
                    <a:cubicBezTo>
                      <a:pt x="0"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58" name="Freeform 338"/>
              <p:cNvSpPr/>
              <p:nvPr/>
            </p:nvSpPr>
            <p:spPr bwMode="auto">
              <a:xfrm>
                <a:off x="5013723" y="2661047"/>
                <a:ext cx="2381" cy="1191"/>
              </a:xfrm>
              <a:custGeom>
                <a:cxnLst>
                  <a:cxn ang="0">
                    <a:pos x="0" y="0"/>
                  </a:cxn>
                  <a:cxn ang="0">
                    <a:pos x="0" y="0"/>
                  </a:cxn>
                  <a:cxn ang="0">
                    <a:pos x="0" y="0"/>
                  </a:cxn>
                  <a:cxn ang="0">
                    <a:pos x="0" y="0"/>
                  </a:cxn>
                  <a:cxn ang="0">
                    <a:pos x="0" y="0"/>
                  </a:cxn>
                  <a:cxn ang="0">
                    <a:pos x="1" y="0"/>
                  </a:cxn>
                  <a:cxn ang="0">
                    <a:pos x="1" y="0"/>
                  </a:cxn>
                  <a:cxn ang="0">
                    <a:pos x="1" y="0"/>
                  </a:cxn>
                  <a:cxn ang="0">
                    <a:pos x="1" y="0"/>
                  </a:cxn>
                  <a:cxn ang="0">
                    <a:pos x="0" y="0"/>
                  </a:cxn>
                  <a:cxn ang="0">
                    <a:pos x="0" y="0"/>
                  </a:cxn>
                  <a:cxn ang="0">
                    <a:pos x="0" y="0"/>
                  </a:cxn>
                  <a:cxn ang="0">
                    <a:pos x="0" y="0"/>
                  </a:cxn>
                  <a:cxn ang="0">
                    <a:pos x="0" y="0"/>
                  </a:cxn>
                  <a:cxn ang="0">
                    <a:pos x="0" y="0"/>
                  </a:cxn>
                </a:cxnLst>
                <a:rect b="b" l="0" r="r" t="0"/>
                <a:pathLst>
                  <a:path w="1">
                    <a:moveTo>
                      <a:pt x="0" y="0"/>
                    </a:moveTo>
                    <a:cubicBezTo>
                      <a:pt x="0" y="0"/>
                      <a:pt x="0" y="0"/>
                      <a:pt x="0" y="0"/>
                    </a:cubicBezTo>
                    <a:cubicBezTo>
                      <a:pt x="0" y="0"/>
                      <a:pt x="0" y="0"/>
                      <a:pt x="0" y="0"/>
                    </a:cubicBezTo>
                    <a:cubicBezTo>
                      <a:pt x="0" y="0"/>
                      <a:pt x="0" y="0"/>
                      <a:pt x="0" y="0"/>
                    </a:cubicBezTo>
                    <a:cubicBezTo>
                      <a:pt x="0" y="0"/>
                      <a:pt x="0" y="0"/>
                      <a:pt x="0" y="0"/>
                    </a:cubicBezTo>
                    <a:cubicBezTo>
                      <a:pt x="1" y="0"/>
                      <a:pt x="1" y="0"/>
                      <a:pt x="1" y="0"/>
                    </a:cubicBezTo>
                    <a:cubicBezTo>
                      <a:pt x="1" y="0"/>
                      <a:pt x="1" y="0"/>
                      <a:pt x="1" y="0"/>
                    </a:cubicBezTo>
                    <a:cubicBezTo>
                      <a:pt x="1" y="0"/>
                      <a:pt x="1" y="0"/>
                      <a:pt x="1" y="0"/>
                    </a:cubicBezTo>
                    <a:cubicBezTo>
                      <a:pt x="1" y="0"/>
                      <a:pt x="1" y="0"/>
                      <a:pt x="1"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59" name="Freeform 339"/>
              <p:cNvSpPr/>
              <p:nvPr/>
            </p:nvSpPr>
            <p:spPr bwMode="auto">
              <a:xfrm>
                <a:off x="5013722" y="2656285"/>
                <a:ext cx="1191" cy="2381"/>
              </a:xfrm>
              <a:custGeom>
                <a:cxnLst>
                  <a:cxn ang="0">
                    <a:pos x="0" y="1"/>
                  </a:cxn>
                  <a:cxn ang="0">
                    <a:pos x="0" y="1"/>
                  </a:cxn>
                  <a:cxn ang="0">
                    <a:pos x="0" y="1"/>
                  </a:cxn>
                  <a:cxn ang="0">
                    <a:pos x="0" y="1"/>
                  </a:cxn>
                  <a:cxn ang="0">
                    <a:pos x="0" y="1"/>
                  </a:cxn>
                  <a:cxn ang="0">
                    <a:pos x="0" y="0"/>
                  </a:cxn>
                  <a:cxn ang="0">
                    <a:pos x="0" y="0"/>
                  </a:cxn>
                  <a:cxn ang="0">
                    <a:pos x="0" y="0"/>
                  </a:cxn>
                  <a:cxn ang="0">
                    <a:pos x="0" y="0"/>
                  </a:cxn>
                  <a:cxn ang="0">
                    <a:pos x="0" y="0"/>
                  </a:cxn>
                  <a:cxn ang="0">
                    <a:pos x="0" y="0"/>
                  </a:cxn>
                  <a:cxn ang="0">
                    <a:pos x="0" y="0"/>
                  </a:cxn>
                  <a:cxn ang="0">
                    <a:pos x="0" y="0"/>
                  </a:cxn>
                  <a:cxn ang="0">
                    <a:pos x="0" y="1"/>
                  </a:cxn>
                  <a:cxn ang="0">
                    <a:pos x="0" y="1"/>
                  </a:cxn>
                </a:cxnLst>
                <a:rect b="b" l="0" r="r" t="0"/>
                <a:pathLst>
                  <a:path h="1">
                    <a:moveTo>
                      <a:pt x="0" y="1"/>
                    </a:moveTo>
                    <a:cubicBezTo>
                      <a:pt x="0" y="1"/>
                      <a:pt x="0" y="1"/>
                      <a:pt x="0" y="1"/>
                    </a:cubicBezTo>
                    <a:cubicBezTo>
                      <a:pt x="0" y="1"/>
                      <a:pt x="0" y="1"/>
                      <a:pt x="0" y="1"/>
                    </a:cubicBezTo>
                    <a:cubicBezTo>
                      <a:pt x="0" y="1"/>
                      <a:pt x="0" y="1"/>
                      <a:pt x="0" y="1"/>
                    </a:cubicBezTo>
                    <a:cubicBezTo>
                      <a:pt x="0" y="1"/>
                      <a:pt x="0" y="1"/>
                      <a:pt x="0" y="1"/>
                    </a:cubicBezTo>
                    <a:cubicBezTo>
                      <a:pt x="0" y="1"/>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1"/>
                      <a:pt x="0" y="1"/>
                    </a:cubicBezTo>
                    <a:cubicBezTo>
                      <a:pt x="0" y="1"/>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60" name="Freeform 340"/>
              <p:cNvSpPr/>
              <p:nvPr/>
            </p:nvSpPr>
            <p:spPr bwMode="auto">
              <a:xfrm>
                <a:off x="5013722" y="2667001"/>
                <a:ext cx="10716" cy="5954"/>
              </a:xfrm>
              <a:custGeom>
                <a:cxnLst>
                  <a:cxn ang="0">
                    <a:pos x="1" y="1"/>
                  </a:cxn>
                  <a:cxn ang="0">
                    <a:pos x="1" y="1"/>
                  </a:cxn>
                  <a:cxn ang="0">
                    <a:pos x="1" y="1"/>
                  </a:cxn>
                  <a:cxn ang="0">
                    <a:pos x="1" y="1"/>
                  </a:cxn>
                  <a:cxn ang="0">
                    <a:pos x="2" y="1"/>
                  </a:cxn>
                  <a:cxn ang="0">
                    <a:pos x="2" y="1"/>
                  </a:cxn>
                  <a:cxn ang="0">
                    <a:pos x="2" y="1"/>
                  </a:cxn>
                  <a:cxn ang="0">
                    <a:pos x="2" y="1"/>
                  </a:cxn>
                  <a:cxn ang="0">
                    <a:pos x="2" y="1"/>
                  </a:cxn>
                  <a:cxn ang="0">
                    <a:pos x="2" y="1"/>
                  </a:cxn>
                  <a:cxn ang="0">
                    <a:pos x="2" y="1"/>
                  </a:cxn>
                  <a:cxn ang="0">
                    <a:pos x="3" y="1"/>
                  </a:cxn>
                  <a:cxn ang="0">
                    <a:pos x="3" y="1"/>
                  </a:cxn>
                  <a:cxn ang="0">
                    <a:pos x="4" y="1"/>
                  </a:cxn>
                  <a:cxn ang="0">
                    <a:pos x="4" y="2"/>
                  </a:cxn>
                  <a:cxn ang="0">
                    <a:pos x="4" y="2"/>
                  </a:cxn>
                  <a:cxn ang="0">
                    <a:pos x="4" y="1"/>
                  </a:cxn>
                  <a:cxn ang="0">
                    <a:pos x="4" y="1"/>
                  </a:cxn>
                  <a:cxn ang="0">
                    <a:pos x="4" y="1"/>
                  </a:cxn>
                  <a:cxn ang="0">
                    <a:pos x="3" y="0"/>
                  </a:cxn>
                  <a:cxn ang="0">
                    <a:pos x="3" y="0"/>
                  </a:cxn>
                  <a:cxn ang="0">
                    <a:pos x="3" y="0"/>
                  </a:cxn>
                  <a:cxn ang="0">
                    <a:pos x="2" y="0"/>
                  </a:cxn>
                  <a:cxn ang="0">
                    <a:pos x="2" y="0"/>
                  </a:cxn>
                  <a:cxn ang="0">
                    <a:pos x="2" y="0"/>
                  </a:cxn>
                  <a:cxn ang="0">
                    <a:pos x="2" y="0"/>
                  </a:cxn>
                  <a:cxn ang="0">
                    <a:pos x="1" y="0"/>
                  </a:cxn>
                  <a:cxn ang="0">
                    <a:pos x="1" y="0"/>
                  </a:cxn>
                  <a:cxn ang="0">
                    <a:pos x="1" y="0"/>
                  </a:cxn>
                  <a:cxn ang="0">
                    <a:pos x="1" y="0"/>
                  </a:cxn>
                  <a:cxn ang="0">
                    <a:pos x="0" y="1"/>
                  </a:cxn>
                  <a:cxn ang="0">
                    <a:pos x="0" y="1"/>
                  </a:cxn>
                  <a:cxn ang="0">
                    <a:pos x="0" y="1"/>
                  </a:cxn>
                  <a:cxn ang="0">
                    <a:pos x="0" y="1"/>
                  </a:cxn>
                </a:cxnLst>
                <a:rect b="b" l="0" r="r" t="0"/>
                <a:pathLst>
                  <a:path h="2" w="4">
                    <a:moveTo>
                      <a:pt x="1" y="1"/>
                    </a:move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3" y="1"/>
                    </a:cubicBezTo>
                    <a:cubicBezTo>
                      <a:pt x="3" y="1"/>
                      <a:pt x="3" y="1"/>
                      <a:pt x="3" y="1"/>
                    </a:cubicBezTo>
                    <a:cubicBezTo>
                      <a:pt x="3" y="1"/>
                      <a:pt x="3" y="1"/>
                      <a:pt x="3" y="1"/>
                    </a:cubicBezTo>
                    <a:cubicBezTo>
                      <a:pt x="3" y="1"/>
                      <a:pt x="3" y="1"/>
                      <a:pt x="3" y="1"/>
                    </a:cubicBezTo>
                    <a:cubicBezTo>
                      <a:pt x="3" y="1"/>
                      <a:pt x="3" y="1"/>
                      <a:pt x="3" y="1"/>
                    </a:cubicBezTo>
                    <a:cubicBezTo>
                      <a:pt x="3" y="1"/>
                      <a:pt x="3" y="1"/>
                      <a:pt x="4" y="1"/>
                    </a:cubicBezTo>
                    <a:cubicBezTo>
                      <a:pt x="4" y="1"/>
                      <a:pt x="4" y="2"/>
                      <a:pt x="4" y="2"/>
                    </a:cubicBezTo>
                    <a:cubicBezTo>
                      <a:pt x="4" y="2"/>
                      <a:pt x="4" y="2"/>
                      <a:pt x="4" y="2"/>
                    </a:cubicBezTo>
                    <a:cubicBezTo>
                      <a:pt x="4" y="2"/>
                      <a:pt x="4" y="2"/>
                      <a:pt x="4" y="2"/>
                    </a:cubicBezTo>
                    <a:cubicBezTo>
                      <a:pt x="4" y="2"/>
                      <a:pt x="4" y="2"/>
                      <a:pt x="4" y="2"/>
                    </a:cubicBezTo>
                    <a:cubicBezTo>
                      <a:pt x="4" y="2"/>
                      <a:pt x="4" y="2"/>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1" y="1"/>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61" name="Freeform 341"/>
              <p:cNvSpPr/>
              <p:nvPr/>
            </p:nvSpPr>
            <p:spPr bwMode="auto">
              <a:xfrm>
                <a:off x="5007769" y="2667001"/>
                <a:ext cx="5954" cy="5954"/>
              </a:xfrm>
              <a:custGeom>
                <a:cxnLst>
                  <a:cxn ang="0">
                    <a:pos x="1" y="1"/>
                  </a:cxn>
                  <a:cxn ang="0">
                    <a:pos x="2" y="1"/>
                  </a:cxn>
                  <a:cxn ang="0">
                    <a:pos x="1" y="1"/>
                  </a:cxn>
                  <a:cxn ang="0">
                    <a:pos x="1" y="1"/>
                  </a:cxn>
                  <a:cxn ang="0">
                    <a:pos x="1" y="1"/>
                  </a:cxn>
                  <a:cxn ang="0">
                    <a:pos x="1" y="1"/>
                  </a:cxn>
                  <a:cxn ang="0">
                    <a:pos x="1" y="0"/>
                  </a:cxn>
                  <a:cxn ang="0">
                    <a:pos x="1" y="0"/>
                  </a:cxn>
                  <a:cxn ang="0">
                    <a:pos x="0" y="1"/>
                  </a:cxn>
                  <a:cxn ang="0">
                    <a:pos x="0" y="1"/>
                  </a:cxn>
                  <a:cxn ang="0">
                    <a:pos x="0" y="1"/>
                  </a:cxn>
                  <a:cxn ang="0">
                    <a:pos x="0" y="0"/>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2"/>
                  </a:cxn>
                  <a:cxn ang="0">
                    <a:pos x="0" y="2"/>
                  </a:cxn>
                  <a:cxn ang="0">
                    <a:pos x="0" y="2"/>
                  </a:cxn>
                  <a:cxn ang="0">
                    <a:pos x="1" y="2"/>
                  </a:cxn>
                  <a:cxn ang="0">
                    <a:pos x="1" y="2"/>
                  </a:cxn>
                  <a:cxn ang="0">
                    <a:pos x="1" y="2"/>
                  </a:cxn>
                  <a:cxn ang="0">
                    <a:pos x="1" y="2"/>
                  </a:cxn>
                  <a:cxn ang="0">
                    <a:pos x="1" y="2"/>
                  </a:cxn>
                  <a:cxn ang="0">
                    <a:pos x="1" y="1"/>
                  </a:cxn>
                </a:cxnLst>
                <a:rect b="b" l="0" r="r" t="0"/>
                <a:pathLst>
                  <a:path h="2" w="2">
                    <a:moveTo>
                      <a:pt x="1" y="1"/>
                    </a:moveTo>
                    <a:cubicBezTo>
                      <a:pt x="1" y="1"/>
                      <a:pt x="2" y="1"/>
                      <a:pt x="2" y="1"/>
                    </a:cubicBezTo>
                    <a:cubicBezTo>
                      <a:pt x="2" y="1"/>
                      <a:pt x="1" y="1"/>
                      <a:pt x="1" y="1"/>
                    </a:cubicBezTo>
                    <a:cubicBezTo>
                      <a:pt x="1" y="1"/>
                      <a:pt x="1" y="1"/>
                      <a:pt x="1" y="1"/>
                    </a:cubicBezTo>
                    <a:cubicBezTo>
                      <a:pt x="1" y="1"/>
                      <a:pt x="1" y="1"/>
                      <a:pt x="1" y="1"/>
                    </a:cubicBezTo>
                    <a:cubicBezTo>
                      <a:pt x="1" y="1"/>
                      <a:pt x="1" y="1"/>
                      <a:pt x="1" y="1"/>
                    </a:cubicBezTo>
                    <a:cubicBezTo>
                      <a:pt x="1" y="0"/>
                      <a:pt x="1" y="0"/>
                      <a:pt x="1" y="0"/>
                    </a:cubicBezTo>
                    <a:cubicBezTo>
                      <a:pt x="1" y="0"/>
                      <a:pt x="1" y="0"/>
                      <a:pt x="1" y="0"/>
                    </a:cubicBezTo>
                    <a:cubicBezTo>
                      <a:pt x="1" y="0"/>
                      <a:pt x="0" y="1"/>
                      <a:pt x="0" y="1"/>
                    </a:cubicBezTo>
                    <a:cubicBezTo>
                      <a:pt x="0" y="1"/>
                      <a:pt x="0" y="1"/>
                      <a:pt x="0" y="1"/>
                    </a:cubicBezTo>
                    <a:cubicBezTo>
                      <a:pt x="0" y="1"/>
                      <a:pt x="0" y="1"/>
                      <a:pt x="0" y="1"/>
                    </a:cubicBezTo>
                    <a:cubicBezTo>
                      <a:pt x="0" y="0"/>
                      <a:pt x="0" y="0"/>
                      <a:pt x="0" y="0"/>
                    </a:cubicBezTo>
                    <a:cubicBezTo>
                      <a:pt x="0" y="1"/>
                      <a:pt x="0" y="1"/>
                      <a:pt x="0" y="1"/>
                    </a:cubicBezTo>
                    <a:cubicBezTo>
                      <a:pt x="0" y="0"/>
                      <a:pt x="0" y="0"/>
                      <a:pt x="0" y="0"/>
                    </a:cubicBezTo>
                    <a:cubicBezTo>
                      <a:pt x="0" y="0"/>
                      <a:pt x="0" y="0"/>
                      <a:pt x="0" y="0"/>
                    </a:cubicBezTo>
                    <a:cubicBezTo>
                      <a:pt x="0" y="0"/>
                      <a:pt x="0" y="0"/>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2"/>
                      <a:pt x="0" y="2"/>
                    </a:cubicBezTo>
                    <a:cubicBezTo>
                      <a:pt x="0" y="2"/>
                      <a:pt x="0" y="2"/>
                      <a:pt x="0" y="2"/>
                    </a:cubicBezTo>
                    <a:cubicBezTo>
                      <a:pt x="0" y="2"/>
                      <a:pt x="0" y="2"/>
                      <a:pt x="0" y="2"/>
                    </a:cubicBezTo>
                    <a:cubicBezTo>
                      <a:pt x="0"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62" name="Freeform 342"/>
              <p:cNvSpPr/>
              <p:nvPr/>
            </p:nvSpPr>
            <p:spPr bwMode="auto">
              <a:xfrm>
                <a:off x="4988720" y="2681289"/>
                <a:ext cx="1191" cy="2381"/>
              </a:xfrm>
              <a:custGeom>
                <a:cxnLst>
                  <a:cxn ang="0">
                    <a:pos x="0" y="1"/>
                  </a:cxn>
                  <a:cxn ang="0">
                    <a:pos x="0" y="1"/>
                  </a:cxn>
                  <a:cxn ang="0">
                    <a:pos x="0" y="1"/>
                  </a:cxn>
                  <a:cxn ang="0">
                    <a:pos x="0" y="1"/>
                  </a:cxn>
                  <a:cxn ang="0">
                    <a:pos x="0" y="1"/>
                  </a:cxn>
                  <a:cxn ang="0">
                    <a:pos x="0" y="1"/>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1"/>
                  </a:cxn>
                </a:cxnLst>
                <a:rect b="b" l="0" r="r" t="0"/>
                <a:pathLst>
                  <a:path h="1">
                    <a:moveTo>
                      <a:pt x="0" y="1"/>
                    </a:move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63" name="Freeform 343"/>
              <p:cNvSpPr/>
              <p:nvPr/>
            </p:nvSpPr>
            <p:spPr bwMode="auto">
              <a:xfrm>
                <a:off x="4993483" y="2675335"/>
                <a:ext cx="3572" cy="3572"/>
              </a:xfrm>
              <a:custGeom>
                <a:cxnLst>
                  <a:cxn ang="0">
                    <a:pos x="1" y="0"/>
                  </a:cxn>
                  <a:cxn ang="0">
                    <a:pos x="1" y="0"/>
                  </a:cxn>
                  <a:cxn ang="0">
                    <a:pos x="1" y="0"/>
                  </a:cxn>
                  <a:cxn ang="0">
                    <a:pos x="1" y="0"/>
                  </a:cxn>
                  <a:cxn ang="0">
                    <a:pos x="1" y="0"/>
                  </a:cxn>
                  <a:cxn ang="0">
                    <a:pos x="1" y="0"/>
                  </a:cxn>
                  <a:cxn ang="0">
                    <a:pos x="0" y="0"/>
                  </a:cxn>
                  <a:cxn ang="0">
                    <a:pos x="0" y="0"/>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1" y="1"/>
                  </a:cxn>
                  <a:cxn ang="0">
                    <a:pos x="1" y="1"/>
                  </a:cxn>
                  <a:cxn ang="0">
                    <a:pos x="1" y="1"/>
                  </a:cxn>
                  <a:cxn ang="0">
                    <a:pos x="1" y="1"/>
                  </a:cxn>
                  <a:cxn ang="0">
                    <a:pos x="1" y="0"/>
                  </a:cxn>
                  <a:cxn ang="0">
                    <a:pos x="1" y="0"/>
                  </a:cxn>
                  <a:cxn ang="0">
                    <a:pos x="1" y="0"/>
                  </a:cxn>
                  <a:cxn ang="0">
                    <a:pos x="1" y="0"/>
                  </a:cxn>
                  <a:cxn ang="0">
                    <a:pos x="1" y="0"/>
                  </a:cxn>
                </a:cxnLst>
                <a:rect b="b" l="0" r="r" t="0"/>
                <a:pathLst>
                  <a:path h="1" w="1">
                    <a:moveTo>
                      <a:pt x="1" y="0"/>
                    </a:move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1" y="1"/>
                      <a:pt x="1" y="1"/>
                      <a:pt x="1" y="1"/>
                    </a:cubicBezTo>
                    <a:cubicBezTo>
                      <a:pt x="1" y="1"/>
                      <a:pt x="1" y="1"/>
                      <a:pt x="1" y="1"/>
                    </a:cubicBezTo>
                    <a:cubicBezTo>
                      <a:pt x="1" y="1"/>
                      <a:pt x="1" y="1"/>
                      <a:pt x="1" y="1"/>
                    </a:cubicBezTo>
                    <a:cubicBezTo>
                      <a:pt x="1" y="1"/>
                      <a:pt x="1" y="1"/>
                      <a:pt x="1" y="1"/>
                    </a:cubicBezTo>
                    <a:cubicBezTo>
                      <a:pt x="1" y="1"/>
                      <a:pt x="1" y="1"/>
                      <a:pt x="1" y="0"/>
                    </a:cubicBezTo>
                    <a:cubicBezTo>
                      <a:pt x="1" y="0"/>
                      <a:pt x="1" y="0"/>
                      <a:pt x="1" y="0"/>
                    </a:cubicBezTo>
                    <a:cubicBezTo>
                      <a:pt x="1" y="0"/>
                      <a:pt x="1" y="0"/>
                      <a:pt x="1" y="0"/>
                    </a:cubicBezTo>
                    <a:cubicBezTo>
                      <a:pt x="1" y="0"/>
                      <a:pt x="1" y="0"/>
                      <a:pt x="1" y="0"/>
                    </a:cubicBezTo>
                    <a:cubicBezTo>
                      <a:pt x="1" y="0"/>
                      <a:pt x="1" y="0"/>
                      <a:pt x="1"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64" name="Freeform 344"/>
              <p:cNvSpPr/>
              <p:nvPr/>
            </p:nvSpPr>
            <p:spPr bwMode="auto">
              <a:xfrm>
                <a:off x="4997054" y="2675335"/>
                <a:ext cx="1191" cy="5954"/>
              </a:xfrm>
              <a:custGeom>
                <a:cxnLst>
                  <a:cxn ang="0">
                    <a:pos x="0" y="2"/>
                  </a:cxn>
                  <a:cxn ang="0">
                    <a:pos x="0" y="2"/>
                  </a:cxn>
                  <a:cxn ang="0">
                    <a:pos x="0" y="2"/>
                  </a:cxn>
                  <a:cxn ang="0">
                    <a:pos x="0" y="1"/>
                  </a:cxn>
                  <a:cxn ang="0">
                    <a:pos x="0" y="1"/>
                  </a:cxn>
                  <a:cxn ang="0">
                    <a:pos x="0" y="1"/>
                  </a:cxn>
                  <a:cxn ang="0">
                    <a:pos x="0" y="1"/>
                  </a:cxn>
                  <a:cxn ang="0">
                    <a:pos x="0" y="1"/>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2"/>
                  </a:cxn>
                  <a:cxn ang="0">
                    <a:pos x="0" y="2"/>
                  </a:cxn>
                  <a:cxn ang="0">
                    <a:pos x="0" y="2"/>
                  </a:cxn>
                </a:cxnLst>
                <a:rect b="b" l="0" r="r" t="0"/>
                <a:pathLst>
                  <a:path h="2">
                    <a:moveTo>
                      <a:pt x="0" y="2"/>
                    </a:moveTo>
                    <a:cubicBezTo>
                      <a:pt x="0" y="2"/>
                      <a:pt x="0" y="2"/>
                      <a:pt x="0" y="2"/>
                    </a:cubicBezTo>
                    <a:cubicBezTo>
                      <a:pt x="0" y="2"/>
                      <a:pt x="0" y="2"/>
                      <a:pt x="0" y="2"/>
                    </a:cubicBezTo>
                    <a:cubicBezTo>
                      <a:pt x="0" y="2"/>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2"/>
                      <a:pt x="0" y="2"/>
                      <a:pt x="0" y="2"/>
                    </a:cubicBezTo>
                    <a:cubicBezTo>
                      <a:pt x="0" y="2"/>
                      <a:pt x="0" y="2"/>
                      <a:pt x="0" y="2"/>
                    </a:cubicBezTo>
                    <a:cubicBezTo>
                      <a:pt x="0" y="2"/>
                      <a:pt x="0" y="2"/>
                      <a:pt x="0" y="2"/>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65" name="Freeform 345"/>
              <p:cNvSpPr/>
              <p:nvPr/>
            </p:nvSpPr>
            <p:spPr bwMode="auto">
              <a:xfrm>
                <a:off x="4966097" y="2692004"/>
                <a:ext cx="4763" cy="3572"/>
              </a:xfrm>
              <a:custGeom>
                <a:cxnLst>
                  <a:cxn ang="0">
                    <a:pos x="1" y="0"/>
                  </a:cxn>
                  <a:cxn ang="0">
                    <a:pos x="1" y="0"/>
                  </a:cxn>
                  <a:cxn ang="0">
                    <a:pos x="1" y="0"/>
                  </a:cxn>
                  <a:cxn ang="0">
                    <a:pos x="1" y="0"/>
                  </a:cxn>
                  <a:cxn ang="0">
                    <a:pos x="1" y="0"/>
                  </a:cxn>
                  <a:cxn ang="0">
                    <a:pos x="1" y="0"/>
                  </a:cxn>
                  <a:cxn ang="0">
                    <a:pos x="1" y="0"/>
                  </a:cxn>
                  <a:cxn ang="0">
                    <a:pos x="1" y="0"/>
                  </a:cxn>
                  <a:cxn ang="0">
                    <a:pos x="0" y="0"/>
                  </a:cxn>
                  <a:cxn ang="0">
                    <a:pos x="0" y="0"/>
                  </a:cxn>
                  <a:cxn ang="0">
                    <a:pos x="0" y="0"/>
                  </a:cxn>
                  <a:cxn ang="0">
                    <a:pos x="0" y="0"/>
                  </a:cxn>
                  <a:cxn ang="0">
                    <a:pos x="0" y="0"/>
                  </a:cxn>
                  <a:cxn ang="0">
                    <a:pos x="0" y="0"/>
                  </a:cxn>
                  <a:cxn ang="0">
                    <a:pos x="0" y="0"/>
                  </a:cxn>
                  <a:cxn ang="0">
                    <a:pos x="0" y="0"/>
                  </a:cxn>
                  <a:cxn ang="0">
                    <a:pos x="0" y="0"/>
                  </a:cxn>
                  <a:cxn ang="0">
                    <a:pos x="1" y="0"/>
                  </a:cxn>
                  <a:cxn ang="0">
                    <a:pos x="1" y="0"/>
                  </a:cxn>
                  <a:cxn ang="0">
                    <a:pos x="0" y="1"/>
                  </a:cxn>
                  <a:cxn ang="0">
                    <a:pos x="1" y="1"/>
                  </a:cxn>
                  <a:cxn ang="0">
                    <a:pos x="1" y="1"/>
                  </a:cxn>
                  <a:cxn ang="0">
                    <a:pos x="1" y="1"/>
                  </a:cxn>
                  <a:cxn ang="0">
                    <a:pos x="1" y="1"/>
                  </a:cxn>
                  <a:cxn ang="0">
                    <a:pos x="1" y="1"/>
                  </a:cxn>
                  <a:cxn ang="0">
                    <a:pos x="1" y="1"/>
                  </a:cxn>
                  <a:cxn ang="0">
                    <a:pos x="1" y="1"/>
                  </a:cxn>
                  <a:cxn ang="0">
                    <a:pos x="1" y="1"/>
                  </a:cxn>
                  <a:cxn ang="0">
                    <a:pos x="1" y="0"/>
                  </a:cxn>
                  <a:cxn ang="0">
                    <a:pos x="1" y="0"/>
                  </a:cxn>
                </a:cxnLst>
                <a:rect b="b" l="0" r="r" t="0"/>
                <a:pathLst>
                  <a:path h="1" w="2">
                    <a:moveTo>
                      <a:pt x="1" y="0"/>
                    </a:moveTo>
                    <a:cubicBezTo>
                      <a:pt x="1" y="0"/>
                      <a:pt x="1" y="0"/>
                      <a:pt x="1" y="0"/>
                    </a:cubicBezTo>
                    <a:cubicBezTo>
                      <a:pt x="1" y="0"/>
                      <a:pt x="1" y="0"/>
                      <a:pt x="1" y="0"/>
                    </a:cubicBezTo>
                    <a:cubicBezTo>
                      <a:pt x="2"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1" y="0"/>
                    </a:cubicBezTo>
                    <a:cubicBezTo>
                      <a:pt x="1" y="0"/>
                      <a:pt x="1" y="0"/>
                      <a:pt x="1" y="0"/>
                    </a:cubicBezTo>
                    <a:cubicBezTo>
                      <a:pt x="1" y="1"/>
                      <a:pt x="0" y="1"/>
                      <a:pt x="0"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0"/>
                      <a:pt x="1" y="0"/>
                    </a:cubicBezTo>
                    <a:cubicBezTo>
                      <a:pt x="1" y="0"/>
                      <a:pt x="1" y="0"/>
                      <a:pt x="1"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66" name="Freeform 346"/>
              <p:cNvSpPr/>
              <p:nvPr/>
            </p:nvSpPr>
            <p:spPr bwMode="auto">
              <a:xfrm>
                <a:off x="4941095" y="2667001"/>
                <a:ext cx="2381" cy="2381"/>
              </a:xfrm>
              <a:custGeom>
                <a:cxnLst>
                  <a:cxn ang="0">
                    <a:pos x="0" y="1"/>
                  </a:cxn>
                  <a:cxn ang="0">
                    <a:pos x="0" y="1"/>
                  </a:cxn>
                  <a:cxn ang="0">
                    <a:pos x="1" y="1"/>
                  </a:cxn>
                  <a:cxn ang="0">
                    <a:pos x="1" y="1"/>
                  </a:cxn>
                  <a:cxn ang="0">
                    <a:pos x="1" y="1"/>
                  </a:cxn>
                  <a:cxn ang="0">
                    <a:pos x="1" y="0"/>
                  </a:cxn>
                  <a:cxn ang="0">
                    <a:pos x="1" y="0"/>
                  </a:cxn>
                  <a:cxn ang="0">
                    <a:pos x="1" y="1"/>
                  </a:cxn>
                  <a:cxn ang="0">
                    <a:pos x="1" y="1"/>
                  </a:cxn>
                  <a:cxn ang="0">
                    <a:pos x="1" y="1"/>
                  </a:cxn>
                  <a:cxn ang="0">
                    <a:pos x="1" y="1"/>
                  </a:cxn>
                  <a:cxn ang="0">
                    <a:pos x="1" y="1"/>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0" y="0"/>
                  </a:cxn>
                  <a:cxn ang="0">
                    <a:pos x="0" y="0"/>
                  </a:cxn>
                  <a:cxn ang="0">
                    <a:pos x="0" y="0"/>
                  </a:cxn>
                  <a:cxn ang="0">
                    <a:pos x="0" y="1"/>
                  </a:cxn>
                </a:cxnLst>
                <a:rect b="b" l="0" r="r" t="0"/>
                <a:pathLst>
                  <a:path h="1" w="1">
                    <a:moveTo>
                      <a:pt x="0" y="1"/>
                    </a:moveTo>
                    <a:cubicBezTo>
                      <a:pt x="0" y="1"/>
                      <a:pt x="0" y="1"/>
                      <a:pt x="0" y="1"/>
                    </a:cubicBezTo>
                    <a:cubicBezTo>
                      <a:pt x="0" y="1"/>
                      <a:pt x="1" y="1"/>
                      <a:pt x="1" y="1"/>
                    </a:cubicBezTo>
                    <a:cubicBezTo>
                      <a:pt x="1" y="1"/>
                      <a:pt x="1" y="1"/>
                      <a:pt x="1" y="1"/>
                    </a:cubicBezTo>
                    <a:cubicBezTo>
                      <a:pt x="1" y="1"/>
                      <a:pt x="1" y="1"/>
                      <a:pt x="1" y="1"/>
                    </a:cubicBezTo>
                    <a:cubicBezTo>
                      <a:pt x="1" y="0"/>
                      <a:pt x="1" y="0"/>
                      <a:pt x="1" y="0"/>
                    </a:cubicBezTo>
                    <a:cubicBezTo>
                      <a:pt x="1" y="0"/>
                      <a:pt x="1" y="0"/>
                      <a:pt x="1" y="0"/>
                    </a:cubicBezTo>
                    <a:cubicBezTo>
                      <a:pt x="1" y="0"/>
                      <a:pt x="1" y="1"/>
                      <a:pt x="1" y="1"/>
                    </a:cubicBezTo>
                    <a:cubicBezTo>
                      <a:pt x="1" y="1"/>
                      <a:pt x="1" y="1"/>
                      <a:pt x="1" y="1"/>
                    </a:cubicBezTo>
                    <a:cubicBezTo>
                      <a:pt x="1" y="1"/>
                      <a:pt x="1" y="1"/>
                      <a:pt x="1" y="1"/>
                    </a:cubicBezTo>
                    <a:cubicBezTo>
                      <a:pt x="1" y="1"/>
                      <a:pt x="1" y="1"/>
                      <a:pt x="1" y="1"/>
                    </a:cubicBezTo>
                    <a:cubicBezTo>
                      <a:pt x="1" y="1"/>
                      <a:pt x="1" y="1"/>
                      <a:pt x="1" y="1"/>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1"/>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67" name="Freeform 347"/>
              <p:cNvSpPr/>
              <p:nvPr/>
            </p:nvSpPr>
            <p:spPr bwMode="auto">
              <a:xfrm>
                <a:off x="4895851" y="2630092"/>
                <a:ext cx="41672" cy="51197"/>
              </a:xfrm>
              <a:custGeom>
                <a:cxnLst>
                  <a:cxn ang="0">
                    <a:pos x="14" y="17"/>
                  </a:cxn>
                  <a:cxn ang="0">
                    <a:pos x="14" y="18"/>
                  </a:cxn>
                  <a:cxn ang="0">
                    <a:pos x="14" y="17"/>
                  </a:cxn>
                  <a:cxn ang="0">
                    <a:pos x="14" y="15"/>
                  </a:cxn>
                  <a:cxn ang="0">
                    <a:pos x="14" y="15"/>
                  </a:cxn>
                  <a:cxn ang="0">
                    <a:pos x="14" y="13"/>
                  </a:cxn>
                  <a:cxn ang="0">
                    <a:pos x="13" y="12"/>
                  </a:cxn>
                  <a:cxn ang="0">
                    <a:pos x="13" y="13"/>
                  </a:cxn>
                  <a:cxn ang="0">
                    <a:pos x="13" y="12"/>
                  </a:cxn>
                  <a:cxn ang="0">
                    <a:pos x="13" y="12"/>
                  </a:cxn>
                  <a:cxn ang="0">
                    <a:pos x="12" y="11"/>
                  </a:cxn>
                  <a:cxn ang="0">
                    <a:pos x="12" y="11"/>
                  </a:cxn>
                  <a:cxn ang="0">
                    <a:pos x="12" y="10"/>
                  </a:cxn>
                  <a:cxn ang="0">
                    <a:pos x="12" y="10"/>
                  </a:cxn>
                  <a:cxn ang="0">
                    <a:pos x="11" y="10"/>
                  </a:cxn>
                  <a:cxn ang="0">
                    <a:pos x="11" y="9"/>
                  </a:cxn>
                  <a:cxn ang="0">
                    <a:pos x="11" y="9"/>
                  </a:cxn>
                  <a:cxn ang="0">
                    <a:pos x="11" y="8"/>
                  </a:cxn>
                  <a:cxn ang="0">
                    <a:pos x="11" y="8"/>
                  </a:cxn>
                  <a:cxn ang="0">
                    <a:pos x="11" y="8"/>
                  </a:cxn>
                  <a:cxn ang="0">
                    <a:pos x="10" y="7"/>
                  </a:cxn>
                  <a:cxn ang="0">
                    <a:pos x="9" y="6"/>
                  </a:cxn>
                  <a:cxn ang="0">
                    <a:pos x="9" y="6"/>
                  </a:cxn>
                  <a:cxn ang="0">
                    <a:pos x="8" y="5"/>
                  </a:cxn>
                  <a:cxn ang="0">
                    <a:pos x="8" y="5"/>
                  </a:cxn>
                  <a:cxn ang="0">
                    <a:pos x="7" y="5"/>
                  </a:cxn>
                  <a:cxn ang="0">
                    <a:pos x="6" y="3"/>
                  </a:cxn>
                  <a:cxn ang="0">
                    <a:pos x="6" y="3"/>
                  </a:cxn>
                  <a:cxn ang="0">
                    <a:pos x="5" y="2"/>
                  </a:cxn>
                  <a:cxn ang="0">
                    <a:pos x="5" y="2"/>
                  </a:cxn>
                  <a:cxn ang="0">
                    <a:pos x="4" y="1"/>
                  </a:cxn>
                  <a:cxn ang="0">
                    <a:pos x="4" y="0"/>
                  </a:cxn>
                  <a:cxn ang="0">
                    <a:pos x="3" y="0"/>
                  </a:cxn>
                  <a:cxn ang="0">
                    <a:pos x="2" y="0"/>
                  </a:cxn>
                  <a:cxn ang="0">
                    <a:pos x="2" y="0"/>
                  </a:cxn>
                  <a:cxn ang="0">
                    <a:pos x="1" y="0"/>
                  </a:cxn>
                  <a:cxn ang="0">
                    <a:pos x="1" y="0"/>
                  </a:cxn>
                  <a:cxn ang="0">
                    <a:pos x="1" y="0"/>
                  </a:cxn>
                  <a:cxn ang="0">
                    <a:pos x="1" y="1"/>
                  </a:cxn>
                  <a:cxn ang="0">
                    <a:pos x="1" y="1"/>
                  </a:cxn>
                  <a:cxn ang="0">
                    <a:pos x="2" y="2"/>
                  </a:cxn>
                  <a:cxn ang="0">
                    <a:pos x="3" y="3"/>
                  </a:cxn>
                  <a:cxn ang="0">
                    <a:pos x="3" y="4"/>
                  </a:cxn>
                  <a:cxn ang="0">
                    <a:pos x="4" y="5"/>
                  </a:cxn>
                  <a:cxn ang="0">
                    <a:pos x="5" y="6"/>
                  </a:cxn>
                  <a:cxn ang="0">
                    <a:pos x="5" y="6"/>
                  </a:cxn>
                  <a:cxn ang="0">
                    <a:pos x="5" y="7"/>
                  </a:cxn>
                  <a:cxn ang="0">
                    <a:pos x="6" y="8"/>
                  </a:cxn>
                  <a:cxn ang="0">
                    <a:pos x="6" y="9"/>
                  </a:cxn>
                  <a:cxn ang="0">
                    <a:pos x="7" y="10"/>
                  </a:cxn>
                  <a:cxn ang="0">
                    <a:pos x="8" y="11"/>
                  </a:cxn>
                  <a:cxn ang="0">
                    <a:pos x="8" y="12"/>
                  </a:cxn>
                  <a:cxn ang="0">
                    <a:pos x="8" y="13"/>
                  </a:cxn>
                  <a:cxn ang="0">
                    <a:pos x="10" y="15"/>
                  </a:cxn>
                  <a:cxn ang="0">
                    <a:pos x="10" y="15"/>
                  </a:cxn>
                  <a:cxn ang="0">
                    <a:pos x="11" y="16"/>
                  </a:cxn>
                  <a:cxn ang="0">
                    <a:pos x="12" y="17"/>
                  </a:cxn>
                  <a:cxn ang="0">
                    <a:pos x="12" y="18"/>
                  </a:cxn>
                  <a:cxn ang="0">
                    <a:pos x="13" y="18"/>
                  </a:cxn>
                  <a:cxn ang="0">
                    <a:pos x="13" y="17"/>
                  </a:cxn>
                  <a:cxn ang="0">
                    <a:pos x="13" y="18"/>
                  </a:cxn>
                </a:cxnLst>
                <a:rect b="b" l="0" r="r" t="0"/>
                <a:pathLst>
                  <a:path h="18" w="15">
                    <a:moveTo>
                      <a:pt x="13" y="17"/>
                    </a:moveTo>
                    <a:cubicBezTo>
                      <a:pt x="13" y="17"/>
                      <a:pt x="13" y="17"/>
                      <a:pt x="13" y="17"/>
                    </a:cubicBezTo>
                    <a:cubicBezTo>
                      <a:pt x="13" y="17"/>
                      <a:pt x="13" y="17"/>
                      <a:pt x="14" y="17"/>
                    </a:cubicBezTo>
                    <a:cubicBezTo>
                      <a:pt x="14" y="17"/>
                      <a:pt x="14" y="17"/>
                      <a:pt x="14" y="17"/>
                    </a:cubicBezTo>
                    <a:cubicBezTo>
                      <a:pt x="14" y="18"/>
                      <a:pt x="14" y="18"/>
                      <a:pt x="14" y="18"/>
                    </a:cubicBezTo>
                    <a:cubicBezTo>
                      <a:pt x="14" y="18"/>
                      <a:pt x="14" y="18"/>
                      <a:pt x="14" y="18"/>
                    </a:cubicBezTo>
                    <a:cubicBezTo>
                      <a:pt x="14" y="18"/>
                      <a:pt x="14" y="18"/>
                      <a:pt x="14" y="18"/>
                    </a:cubicBezTo>
                    <a:cubicBezTo>
                      <a:pt x="14" y="18"/>
                      <a:pt x="14" y="18"/>
                      <a:pt x="14" y="18"/>
                    </a:cubicBezTo>
                    <a:cubicBezTo>
                      <a:pt x="14" y="18"/>
                      <a:pt x="14" y="18"/>
                      <a:pt x="14" y="17"/>
                    </a:cubicBezTo>
                    <a:cubicBezTo>
                      <a:pt x="14" y="17"/>
                      <a:pt x="14" y="17"/>
                      <a:pt x="14" y="17"/>
                    </a:cubicBezTo>
                    <a:cubicBezTo>
                      <a:pt x="14" y="17"/>
                      <a:pt x="14" y="17"/>
                      <a:pt x="14" y="17"/>
                    </a:cubicBezTo>
                    <a:cubicBezTo>
                      <a:pt x="14" y="17"/>
                      <a:pt x="14" y="17"/>
                      <a:pt x="14" y="17"/>
                    </a:cubicBezTo>
                    <a:cubicBezTo>
                      <a:pt x="14" y="16"/>
                      <a:pt x="14" y="16"/>
                      <a:pt x="14" y="16"/>
                    </a:cubicBezTo>
                    <a:cubicBezTo>
                      <a:pt x="14" y="16"/>
                      <a:pt x="14" y="16"/>
                      <a:pt x="14" y="16"/>
                    </a:cubicBezTo>
                    <a:cubicBezTo>
                      <a:pt x="14" y="16"/>
                      <a:pt x="14" y="16"/>
                      <a:pt x="14" y="15"/>
                    </a:cubicBezTo>
                    <a:cubicBezTo>
                      <a:pt x="14" y="15"/>
                      <a:pt x="14" y="15"/>
                      <a:pt x="14" y="15"/>
                    </a:cubicBezTo>
                    <a:cubicBezTo>
                      <a:pt x="14" y="15"/>
                      <a:pt x="14" y="15"/>
                      <a:pt x="14" y="15"/>
                    </a:cubicBezTo>
                    <a:cubicBezTo>
                      <a:pt x="14" y="15"/>
                      <a:pt x="14" y="15"/>
                      <a:pt x="14" y="15"/>
                    </a:cubicBezTo>
                    <a:cubicBezTo>
                      <a:pt x="14" y="15"/>
                      <a:pt x="14" y="15"/>
                      <a:pt x="14" y="15"/>
                    </a:cubicBezTo>
                    <a:cubicBezTo>
                      <a:pt x="14" y="15"/>
                      <a:pt x="14" y="15"/>
                      <a:pt x="14" y="15"/>
                    </a:cubicBezTo>
                    <a:cubicBezTo>
                      <a:pt x="14" y="15"/>
                      <a:pt x="14" y="15"/>
                      <a:pt x="14" y="15"/>
                    </a:cubicBezTo>
                    <a:cubicBezTo>
                      <a:pt x="14" y="14"/>
                      <a:pt x="14" y="14"/>
                      <a:pt x="14" y="14"/>
                    </a:cubicBezTo>
                    <a:cubicBezTo>
                      <a:pt x="14" y="14"/>
                      <a:pt x="15" y="14"/>
                      <a:pt x="14" y="13"/>
                    </a:cubicBezTo>
                    <a:cubicBezTo>
                      <a:pt x="14" y="13"/>
                      <a:pt x="14" y="13"/>
                      <a:pt x="14" y="13"/>
                    </a:cubicBezTo>
                    <a:cubicBezTo>
                      <a:pt x="14" y="13"/>
                      <a:pt x="14" y="13"/>
                      <a:pt x="14" y="13"/>
                    </a:cubicBezTo>
                    <a:cubicBezTo>
                      <a:pt x="14" y="13"/>
                      <a:pt x="14" y="13"/>
                      <a:pt x="14" y="13"/>
                    </a:cubicBezTo>
                    <a:cubicBezTo>
                      <a:pt x="14" y="13"/>
                      <a:pt x="14" y="13"/>
                      <a:pt x="14" y="13"/>
                    </a:cubicBezTo>
                    <a:cubicBezTo>
                      <a:pt x="14" y="13"/>
                      <a:pt x="14" y="12"/>
                      <a:pt x="13" y="12"/>
                    </a:cubicBezTo>
                    <a:cubicBezTo>
                      <a:pt x="13" y="12"/>
                      <a:pt x="13" y="12"/>
                      <a:pt x="13" y="12"/>
                    </a:cubicBezTo>
                    <a:cubicBezTo>
                      <a:pt x="13" y="12"/>
                      <a:pt x="13" y="12"/>
                      <a:pt x="13" y="12"/>
                    </a:cubicBezTo>
                    <a:cubicBezTo>
                      <a:pt x="13" y="12"/>
                      <a:pt x="13" y="12"/>
                      <a:pt x="13" y="13"/>
                    </a:cubicBezTo>
                    <a:cubicBezTo>
                      <a:pt x="13" y="13"/>
                      <a:pt x="13" y="13"/>
                      <a:pt x="13" y="13"/>
                    </a:cubicBezTo>
                    <a:cubicBezTo>
                      <a:pt x="13" y="13"/>
                      <a:pt x="13" y="13"/>
                      <a:pt x="13" y="13"/>
                    </a:cubicBezTo>
                    <a:cubicBezTo>
                      <a:pt x="13" y="13"/>
                      <a:pt x="13" y="13"/>
                      <a:pt x="13" y="13"/>
                    </a:cubicBezTo>
                    <a:cubicBezTo>
                      <a:pt x="13" y="13"/>
                      <a:pt x="13" y="13"/>
                      <a:pt x="13" y="12"/>
                    </a:cubicBezTo>
                    <a:cubicBezTo>
                      <a:pt x="13" y="12"/>
                      <a:pt x="13" y="12"/>
                      <a:pt x="13" y="12"/>
                    </a:cubicBezTo>
                    <a:cubicBezTo>
                      <a:pt x="13" y="12"/>
                      <a:pt x="13" y="12"/>
                      <a:pt x="13" y="12"/>
                    </a:cubicBezTo>
                    <a:cubicBezTo>
                      <a:pt x="13" y="12"/>
                      <a:pt x="13" y="12"/>
                      <a:pt x="13" y="12"/>
                    </a:cubicBezTo>
                    <a:cubicBezTo>
                      <a:pt x="13" y="12"/>
                      <a:pt x="13" y="12"/>
                      <a:pt x="13" y="12"/>
                    </a:cubicBezTo>
                    <a:cubicBezTo>
                      <a:pt x="13" y="12"/>
                      <a:pt x="13" y="12"/>
                      <a:pt x="13" y="12"/>
                    </a:cubicBezTo>
                    <a:cubicBezTo>
                      <a:pt x="13" y="12"/>
                      <a:pt x="13" y="12"/>
                      <a:pt x="12" y="12"/>
                    </a:cubicBezTo>
                    <a:cubicBezTo>
                      <a:pt x="12" y="12"/>
                      <a:pt x="12" y="12"/>
                      <a:pt x="12" y="12"/>
                    </a:cubicBezTo>
                    <a:cubicBezTo>
                      <a:pt x="12" y="12"/>
                      <a:pt x="12" y="12"/>
                      <a:pt x="12" y="11"/>
                    </a:cubicBezTo>
                    <a:cubicBezTo>
                      <a:pt x="12" y="11"/>
                      <a:pt x="12" y="11"/>
                      <a:pt x="12" y="11"/>
                    </a:cubicBezTo>
                    <a:cubicBezTo>
                      <a:pt x="12" y="11"/>
                      <a:pt x="12" y="11"/>
                      <a:pt x="12" y="11"/>
                    </a:cubicBezTo>
                    <a:cubicBezTo>
                      <a:pt x="12" y="11"/>
                      <a:pt x="13" y="11"/>
                      <a:pt x="12" y="11"/>
                    </a:cubicBezTo>
                    <a:cubicBezTo>
                      <a:pt x="12" y="11"/>
                      <a:pt x="12" y="11"/>
                      <a:pt x="12" y="11"/>
                    </a:cubicBezTo>
                    <a:cubicBezTo>
                      <a:pt x="12" y="11"/>
                      <a:pt x="12" y="11"/>
                      <a:pt x="12" y="11"/>
                    </a:cubicBezTo>
                    <a:cubicBezTo>
                      <a:pt x="12" y="11"/>
                      <a:pt x="12" y="11"/>
                      <a:pt x="12" y="11"/>
                    </a:cubicBezTo>
                    <a:cubicBezTo>
                      <a:pt x="12" y="11"/>
                      <a:pt x="12" y="11"/>
                      <a:pt x="12" y="11"/>
                    </a:cubicBezTo>
                    <a:cubicBezTo>
                      <a:pt x="12" y="10"/>
                      <a:pt x="12" y="10"/>
                      <a:pt x="12" y="10"/>
                    </a:cubicBezTo>
                    <a:cubicBezTo>
                      <a:pt x="12" y="10"/>
                      <a:pt x="12" y="10"/>
                      <a:pt x="12" y="10"/>
                    </a:cubicBezTo>
                    <a:cubicBezTo>
                      <a:pt x="12" y="10"/>
                      <a:pt x="12" y="10"/>
                      <a:pt x="12" y="10"/>
                    </a:cubicBezTo>
                    <a:cubicBezTo>
                      <a:pt x="12" y="10"/>
                      <a:pt x="12" y="10"/>
                      <a:pt x="12" y="10"/>
                    </a:cubicBezTo>
                    <a:cubicBezTo>
                      <a:pt x="12" y="10"/>
                      <a:pt x="12" y="10"/>
                      <a:pt x="12" y="10"/>
                    </a:cubicBezTo>
                    <a:cubicBezTo>
                      <a:pt x="12" y="10"/>
                      <a:pt x="12" y="10"/>
                      <a:pt x="12" y="10"/>
                    </a:cubicBezTo>
                    <a:cubicBezTo>
                      <a:pt x="12" y="10"/>
                      <a:pt x="12" y="10"/>
                      <a:pt x="12" y="10"/>
                    </a:cubicBezTo>
                    <a:cubicBezTo>
                      <a:pt x="11" y="10"/>
                      <a:pt x="11" y="10"/>
                      <a:pt x="11" y="10"/>
                    </a:cubicBezTo>
                    <a:cubicBezTo>
                      <a:pt x="11" y="10"/>
                      <a:pt x="11" y="10"/>
                      <a:pt x="11" y="10"/>
                    </a:cubicBezTo>
                    <a:cubicBezTo>
                      <a:pt x="11" y="10"/>
                      <a:pt x="11" y="10"/>
                      <a:pt x="11" y="10"/>
                    </a:cubicBezTo>
                    <a:cubicBezTo>
                      <a:pt x="11" y="10"/>
                      <a:pt x="11" y="10"/>
                      <a:pt x="11" y="10"/>
                    </a:cubicBezTo>
                    <a:cubicBezTo>
                      <a:pt x="11" y="10"/>
                      <a:pt x="11" y="10"/>
                      <a:pt x="11" y="10"/>
                    </a:cubicBezTo>
                    <a:cubicBezTo>
                      <a:pt x="11" y="10"/>
                      <a:pt x="11" y="10"/>
                      <a:pt x="11" y="10"/>
                    </a:cubicBezTo>
                    <a:cubicBezTo>
                      <a:pt x="11" y="9"/>
                      <a:pt x="11" y="9"/>
                      <a:pt x="11" y="9"/>
                    </a:cubicBezTo>
                    <a:cubicBezTo>
                      <a:pt x="11" y="9"/>
                      <a:pt x="11" y="9"/>
                      <a:pt x="11" y="9"/>
                    </a:cubicBezTo>
                    <a:cubicBezTo>
                      <a:pt x="11" y="9"/>
                      <a:pt x="11" y="9"/>
                      <a:pt x="11" y="9"/>
                    </a:cubicBezTo>
                    <a:cubicBezTo>
                      <a:pt x="11" y="9"/>
                      <a:pt x="11" y="9"/>
                      <a:pt x="11" y="9"/>
                    </a:cubicBezTo>
                    <a:cubicBezTo>
                      <a:pt x="11" y="9"/>
                      <a:pt x="11" y="9"/>
                      <a:pt x="11" y="9"/>
                    </a:cubicBezTo>
                    <a:cubicBezTo>
                      <a:pt x="12" y="9"/>
                      <a:pt x="12" y="9"/>
                      <a:pt x="12" y="9"/>
                    </a:cubicBezTo>
                    <a:cubicBezTo>
                      <a:pt x="12" y="8"/>
                      <a:pt x="12" y="8"/>
                      <a:pt x="12" y="8"/>
                    </a:cubicBezTo>
                    <a:cubicBezTo>
                      <a:pt x="12" y="8"/>
                      <a:pt x="11" y="8"/>
                      <a:pt x="11" y="8"/>
                    </a:cubicBezTo>
                    <a:cubicBezTo>
                      <a:pt x="11" y="8"/>
                      <a:pt x="11" y="8"/>
                      <a:pt x="11" y="8"/>
                    </a:cubicBezTo>
                    <a:cubicBezTo>
                      <a:pt x="11" y="8"/>
                      <a:pt x="11" y="8"/>
                      <a:pt x="11" y="8"/>
                    </a:cubicBezTo>
                    <a:cubicBezTo>
                      <a:pt x="11" y="8"/>
                      <a:pt x="11" y="8"/>
                      <a:pt x="11" y="8"/>
                    </a:cubicBezTo>
                    <a:cubicBezTo>
                      <a:pt x="11" y="8"/>
                      <a:pt x="11" y="8"/>
                      <a:pt x="11" y="8"/>
                    </a:cubicBezTo>
                    <a:cubicBezTo>
                      <a:pt x="11" y="8"/>
                      <a:pt x="11" y="8"/>
                      <a:pt x="11" y="8"/>
                    </a:cubicBezTo>
                    <a:cubicBezTo>
                      <a:pt x="11" y="8"/>
                      <a:pt x="10" y="8"/>
                      <a:pt x="10" y="8"/>
                    </a:cubicBezTo>
                    <a:cubicBezTo>
                      <a:pt x="10" y="8"/>
                      <a:pt x="10" y="8"/>
                      <a:pt x="10" y="8"/>
                    </a:cubicBezTo>
                    <a:cubicBezTo>
                      <a:pt x="10" y="8"/>
                      <a:pt x="10" y="8"/>
                      <a:pt x="11" y="8"/>
                    </a:cubicBezTo>
                    <a:cubicBezTo>
                      <a:pt x="11" y="8"/>
                      <a:pt x="11" y="8"/>
                      <a:pt x="11" y="8"/>
                    </a:cubicBezTo>
                    <a:cubicBezTo>
                      <a:pt x="11" y="8"/>
                      <a:pt x="11" y="8"/>
                      <a:pt x="11" y="8"/>
                    </a:cubicBezTo>
                    <a:cubicBezTo>
                      <a:pt x="11" y="8"/>
                      <a:pt x="11" y="8"/>
                      <a:pt x="11" y="8"/>
                    </a:cubicBezTo>
                    <a:cubicBezTo>
                      <a:pt x="11" y="8"/>
                      <a:pt x="11" y="8"/>
                      <a:pt x="10" y="8"/>
                    </a:cubicBezTo>
                    <a:cubicBezTo>
                      <a:pt x="10" y="7"/>
                      <a:pt x="10" y="7"/>
                      <a:pt x="10" y="7"/>
                    </a:cubicBezTo>
                    <a:cubicBezTo>
                      <a:pt x="10" y="7"/>
                      <a:pt x="10" y="7"/>
                      <a:pt x="10" y="7"/>
                    </a:cubicBezTo>
                    <a:cubicBezTo>
                      <a:pt x="10" y="7"/>
                      <a:pt x="10" y="7"/>
                      <a:pt x="10" y="7"/>
                    </a:cubicBezTo>
                    <a:cubicBezTo>
                      <a:pt x="10" y="7"/>
                      <a:pt x="10" y="7"/>
                      <a:pt x="9" y="7"/>
                    </a:cubicBezTo>
                    <a:cubicBezTo>
                      <a:pt x="9" y="7"/>
                      <a:pt x="9" y="7"/>
                      <a:pt x="9" y="6"/>
                    </a:cubicBezTo>
                    <a:cubicBezTo>
                      <a:pt x="9" y="6"/>
                      <a:pt x="9" y="6"/>
                      <a:pt x="9" y="6"/>
                    </a:cubicBezTo>
                    <a:cubicBezTo>
                      <a:pt x="9" y="6"/>
                      <a:pt x="9" y="6"/>
                      <a:pt x="9" y="6"/>
                    </a:cubicBezTo>
                    <a:cubicBezTo>
                      <a:pt x="9" y="6"/>
                      <a:pt x="9" y="6"/>
                      <a:pt x="9" y="6"/>
                    </a:cubicBezTo>
                    <a:cubicBezTo>
                      <a:pt x="9" y="6"/>
                      <a:pt x="9" y="6"/>
                      <a:pt x="9" y="6"/>
                    </a:cubicBezTo>
                    <a:cubicBezTo>
                      <a:pt x="9" y="6"/>
                      <a:pt x="9" y="6"/>
                      <a:pt x="9" y="6"/>
                    </a:cubicBezTo>
                    <a:cubicBezTo>
                      <a:pt x="9" y="6"/>
                      <a:pt x="8" y="5"/>
                      <a:pt x="8" y="5"/>
                    </a:cubicBezTo>
                    <a:cubicBezTo>
                      <a:pt x="8" y="5"/>
                      <a:pt x="8" y="5"/>
                      <a:pt x="8" y="5"/>
                    </a:cubicBezTo>
                    <a:cubicBezTo>
                      <a:pt x="8" y="5"/>
                      <a:pt x="8" y="5"/>
                      <a:pt x="8" y="5"/>
                    </a:cubicBezTo>
                    <a:cubicBezTo>
                      <a:pt x="8" y="5"/>
                      <a:pt x="8" y="5"/>
                      <a:pt x="8" y="5"/>
                    </a:cubicBezTo>
                    <a:cubicBezTo>
                      <a:pt x="8" y="5"/>
                      <a:pt x="8" y="5"/>
                      <a:pt x="8" y="5"/>
                    </a:cubicBezTo>
                    <a:cubicBezTo>
                      <a:pt x="8" y="5"/>
                      <a:pt x="8" y="5"/>
                      <a:pt x="8" y="5"/>
                    </a:cubicBezTo>
                    <a:cubicBezTo>
                      <a:pt x="8" y="5"/>
                      <a:pt x="8" y="5"/>
                      <a:pt x="8" y="5"/>
                    </a:cubicBezTo>
                    <a:cubicBezTo>
                      <a:pt x="8" y="5"/>
                      <a:pt x="8" y="5"/>
                      <a:pt x="8" y="5"/>
                    </a:cubicBezTo>
                    <a:cubicBezTo>
                      <a:pt x="8" y="5"/>
                      <a:pt x="7" y="5"/>
                      <a:pt x="7" y="5"/>
                    </a:cubicBezTo>
                    <a:cubicBezTo>
                      <a:pt x="7" y="5"/>
                      <a:pt x="7" y="5"/>
                      <a:pt x="7" y="5"/>
                    </a:cubicBezTo>
                    <a:cubicBezTo>
                      <a:pt x="7" y="5"/>
                      <a:pt x="7" y="5"/>
                      <a:pt x="7" y="5"/>
                    </a:cubicBezTo>
                    <a:cubicBezTo>
                      <a:pt x="7" y="4"/>
                      <a:pt x="7" y="4"/>
                      <a:pt x="7" y="4"/>
                    </a:cubicBezTo>
                    <a:cubicBezTo>
                      <a:pt x="7" y="4"/>
                      <a:pt x="7" y="4"/>
                      <a:pt x="7" y="4"/>
                    </a:cubicBezTo>
                    <a:cubicBezTo>
                      <a:pt x="7" y="4"/>
                      <a:pt x="7" y="4"/>
                      <a:pt x="7" y="4"/>
                    </a:cubicBezTo>
                    <a:cubicBezTo>
                      <a:pt x="7" y="4"/>
                      <a:pt x="7" y="4"/>
                      <a:pt x="6" y="3"/>
                    </a:cubicBezTo>
                    <a:cubicBezTo>
                      <a:pt x="6" y="3"/>
                      <a:pt x="6" y="3"/>
                      <a:pt x="6" y="3"/>
                    </a:cubicBezTo>
                    <a:cubicBezTo>
                      <a:pt x="6" y="3"/>
                      <a:pt x="6" y="3"/>
                      <a:pt x="6" y="3"/>
                    </a:cubicBezTo>
                    <a:cubicBezTo>
                      <a:pt x="6" y="3"/>
                      <a:pt x="6" y="3"/>
                      <a:pt x="6" y="3"/>
                    </a:cubicBezTo>
                    <a:cubicBezTo>
                      <a:pt x="6" y="3"/>
                      <a:pt x="6" y="3"/>
                      <a:pt x="6" y="3"/>
                    </a:cubicBezTo>
                    <a:cubicBezTo>
                      <a:pt x="6" y="3"/>
                      <a:pt x="6" y="3"/>
                      <a:pt x="6" y="3"/>
                    </a:cubicBezTo>
                    <a:cubicBezTo>
                      <a:pt x="6" y="3"/>
                      <a:pt x="6" y="3"/>
                      <a:pt x="6" y="2"/>
                    </a:cubicBezTo>
                    <a:cubicBezTo>
                      <a:pt x="6" y="2"/>
                      <a:pt x="6" y="2"/>
                      <a:pt x="5" y="2"/>
                    </a:cubicBezTo>
                    <a:cubicBezTo>
                      <a:pt x="5" y="2"/>
                      <a:pt x="5" y="2"/>
                      <a:pt x="5" y="2"/>
                    </a:cubicBezTo>
                    <a:cubicBezTo>
                      <a:pt x="5" y="2"/>
                      <a:pt x="5" y="2"/>
                      <a:pt x="5" y="2"/>
                    </a:cubicBezTo>
                    <a:cubicBezTo>
                      <a:pt x="5" y="2"/>
                      <a:pt x="5" y="2"/>
                      <a:pt x="5" y="2"/>
                    </a:cubicBezTo>
                    <a:cubicBezTo>
                      <a:pt x="5" y="2"/>
                      <a:pt x="5" y="2"/>
                      <a:pt x="5" y="2"/>
                    </a:cubicBezTo>
                    <a:cubicBezTo>
                      <a:pt x="5" y="2"/>
                      <a:pt x="5" y="2"/>
                      <a:pt x="5" y="2"/>
                    </a:cubicBezTo>
                    <a:cubicBezTo>
                      <a:pt x="5" y="2"/>
                      <a:pt x="5" y="2"/>
                      <a:pt x="5" y="2"/>
                    </a:cubicBezTo>
                    <a:cubicBezTo>
                      <a:pt x="5" y="2"/>
                      <a:pt x="5" y="2"/>
                      <a:pt x="5" y="1"/>
                    </a:cubicBezTo>
                    <a:cubicBezTo>
                      <a:pt x="5" y="1"/>
                      <a:pt x="5" y="1"/>
                      <a:pt x="4" y="1"/>
                    </a:cubicBezTo>
                    <a:cubicBezTo>
                      <a:pt x="4" y="1"/>
                      <a:pt x="4" y="1"/>
                      <a:pt x="4" y="1"/>
                    </a:cubicBezTo>
                    <a:cubicBezTo>
                      <a:pt x="4" y="1"/>
                      <a:pt x="4" y="1"/>
                      <a:pt x="4" y="1"/>
                    </a:cubicBezTo>
                    <a:cubicBezTo>
                      <a:pt x="4" y="1"/>
                      <a:pt x="4" y="1"/>
                      <a:pt x="4" y="1"/>
                    </a:cubicBezTo>
                    <a:cubicBezTo>
                      <a:pt x="4" y="1"/>
                      <a:pt x="4" y="1"/>
                      <a:pt x="4" y="1"/>
                    </a:cubicBezTo>
                    <a:cubicBezTo>
                      <a:pt x="4" y="0"/>
                      <a:pt x="4" y="0"/>
                      <a:pt x="4" y="0"/>
                    </a:cubicBezTo>
                    <a:cubicBezTo>
                      <a:pt x="4" y="0"/>
                      <a:pt x="4" y="0"/>
                      <a:pt x="4" y="0"/>
                    </a:cubicBezTo>
                    <a:cubicBezTo>
                      <a:pt x="4" y="0"/>
                      <a:pt x="4" y="0"/>
                      <a:pt x="4"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0"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2"/>
                      <a:pt x="1" y="2"/>
                      <a:pt x="1" y="2"/>
                    </a:cubicBezTo>
                    <a:cubicBezTo>
                      <a:pt x="1" y="2"/>
                      <a:pt x="1" y="2"/>
                      <a:pt x="2" y="2"/>
                    </a:cubicBezTo>
                    <a:cubicBezTo>
                      <a:pt x="2" y="2"/>
                      <a:pt x="2" y="2"/>
                      <a:pt x="2" y="2"/>
                    </a:cubicBezTo>
                    <a:cubicBezTo>
                      <a:pt x="2" y="2"/>
                      <a:pt x="2" y="2"/>
                      <a:pt x="2" y="2"/>
                    </a:cubicBezTo>
                    <a:cubicBezTo>
                      <a:pt x="2" y="2"/>
                      <a:pt x="2" y="3"/>
                      <a:pt x="2" y="3"/>
                    </a:cubicBezTo>
                    <a:cubicBezTo>
                      <a:pt x="3" y="3"/>
                      <a:pt x="3" y="3"/>
                      <a:pt x="3" y="3"/>
                    </a:cubicBezTo>
                    <a:cubicBezTo>
                      <a:pt x="3" y="3"/>
                      <a:pt x="3" y="3"/>
                      <a:pt x="3" y="3"/>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4" y="4"/>
                      <a:pt x="4" y="4"/>
                      <a:pt x="4" y="4"/>
                    </a:cubicBezTo>
                    <a:cubicBezTo>
                      <a:pt x="4" y="4"/>
                      <a:pt x="4" y="5"/>
                      <a:pt x="4" y="5"/>
                    </a:cubicBezTo>
                    <a:cubicBezTo>
                      <a:pt x="4" y="5"/>
                      <a:pt x="4" y="5"/>
                      <a:pt x="4" y="5"/>
                    </a:cubicBezTo>
                    <a:cubicBezTo>
                      <a:pt x="4" y="5"/>
                      <a:pt x="4" y="5"/>
                      <a:pt x="4" y="5"/>
                    </a:cubicBezTo>
                    <a:cubicBezTo>
                      <a:pt x="4" y="5"/>
                      <a:pt x="4" y="5"/>
                      <a:pt x="4" y="5"/>
                    </a:cubicBezTo>
                    <a:cubicBezTo>
                      <a:pt x="4" y="5"/>
                      <a:pt x="4" y="5"/>
                      <a:pt x="4" y="5"/>
                    </a:cubicBezTo>
                    <a:cubicBezTo>
                      <a:pt x="4" y="5"/>
                      <a:pt x="5" y="5"/>
                      <a:pt x="5" y="6"/>
                    </a:cubicBezTo>
                    <a:cubicBezTo>
                      <a:pt x="5" y="6"/>
                      <a:pt x="5" y="6"/>
                      <a:pt x="5" y="6"/>
                    </a:cubicBezTo>
                    <a:cubicBezTo>
                      <a:pt x="5" y="6"/>
                      <a:pt x="5" y="6"/>
                      <a:pt x="5" y="6"/>
                    </a:cubicBezTo>
                    <a:cubicBezTo>
                      <a:pt x="5" y="6"/>
                      <a:pt x="5" y="6"/>
                      <a:pt x="5" y="6"/>
                    </a:cubicBezTo>
                    <a:cubicBezTo>
                      <a:pt x="5" y="6"/>
                      <a:pt x="5" y="6"/>
                      <a:pt x="5" y="6"/>
                    </a:cubicBezTo>
                    <a:cubicBezTo>
                      <a:pt x="5" y="6"/>
                      <a:pt x="5" y="6"/>
                      <a:pt x="5" y="6"/>
                    </a:cubicBezTo>
                    <a:cubicBezTo>
                      <a:pt x="5" y="6"/>
                      <a:pt x="5" y="6"/>
                      <a:pt x="5" y="6"/>
                    </a:cubicBezTo>
                    <a:cubicBezTo>
                      <a:pt x="5" y="6"/>
                      <a:pt x="5" y="7"/>
                      <a:pt x="5" y="7"/>
                    </a:cubicBezTo>
                    <a:cubicBezTo>
                      <a:pt x="5" y="7"/>
                      <a:pt x="5" y="7"/>
                      <a:pt x="5" y="7"/>
                    </a:cubicBezTo>
                    <a:cubicBezTo>
                      <a:pt x="6" y="7"/>
                      <a:pt x="6" y="7"/>
                      <a:pt x="6" y="8"/>
                    </a:cubicBezTo>
                    <a:cubicBezTo>
                      <a:pt x="6" y="8"/>
                      <a:pt x="6" y="8"/>
                      <a:pt x="6" y="8"/>
                    </a:cubicBezTo>
                    <a:cubicBezTo>
                      <a:pt x="6" y="8"/>
                      <a:pt x="6" y="8"/>
                      <a:pt x="6" y="8"/>
                    </a:cubicBezTo>
                    <a:cubicBezTo>
                      <a:pt x="6" y="8"/>
                      <a:pt x="6" y="8"/>
                      <a:pt x="6" y="8"/>
                    </a:cubicBezTo>
                    <a:cubicBezTo>
                      <a:pt x="6" y="8"/>
                      <a:pt x="6" y="8"/>
                      <a:pt x="6" y="8"/>
                    </a:cubicBezTo>
                    <a:cubicBezTo>
                      <a:pt x="6" y="8"/>
                      <a:pt x="6" y="8"/>
                      <a:pt x="6" y="8"/>
                    </a:cubicBezTo>
                    <a:cubicBezTo>
                      <a:pt x="6" y="8"/>
                      <a:pt x="6" y="8"/>
                      <a:pt x="6" y="8"/>
                    </a:cubicBezTo>
                    <a:cubicBezTo>
                      <a:pt x="6" y="8"/>
                      <a:pt x="6" y="8"/>
                      <a:pt x="6" y="9"/>
                    </a:cubicBezTo>
                    <a:cubicBezTo>
                      <a:pt x="7" y="9"/>
                      <a:pt x="7" y="9"/>
                      <a:pt x="7" y="9"/>
                    </a:cubicBezTo>
                    <a:cubicBezTo>
                      <a:pt x="7" y="9"/>
                      <a:pt x="7" y="9"/>
                      <a:pt x="7" y="9"/>
                    </a:cubicBezTo>
                    <a:cubicBezTo>
                      <a:pt x="7" y="9"/>
                      <a:pt x="7" y="9"/>
                      <a:pt x="7" y="9"/>
                    </a:cubicBezTo>
                    <a:cubicBezTo>
                      <a:pt x="7" y="9"/>
                      <a:pt x="7" y="10"/>
                      <a:pt x="7" y="10"/>
                    </a:cubicBezTo>
                    <a:cubicBezTo>
                      <a:pt x="7" y="10"/>
                      <a:pt x="7" y="10"/>
                      <a:pt x="7" y="10"/>
                    </a:cubicBezTo>
                    <a:cubicBezTo>
                      <a:pt x="7" y="10"/>
                      <a:pt x="7" y="10"/>
                      <a:pt x="7" y="11"/>
                    </a:cubicBezTo>
                    <a:cubicBezTo>
                      <a:pt x="7" y="11"/>
                      <a:pt x="7" y="11"/>
                      <a:pt x="7" y="11"/>
                    </a:cubicBezTo>
                    <a:cubicBezTo>
                      <a:pt x="7" y="11"/>
                      <a:pt x="8" y="11"/>
                      <a:pt x="8" y="11"/>
                    </a:cubicBezTo>
                    <a:cubicBezTo>
                      <a:pt x="8" y="11"/>
                      <a:pt x="8" y="11"/>
                      <a:pt x="8" y="11"/>
                    </a:cubicBezTo>
                    <a:cubicBezTo>
                      <a:pt x="8" y="12"/>
                      <a:pt x="8" y="12"/>
                      <a:pt x="8" y="12"/>
                    </a:cubicBezTo>
                    <a:cubicBezTo>
                      <a:pt x="8" y="12"/>
                      <a:pt x="8" y="12"/>
                      <a:pt x="8" y="12"/>
                    </a:cubicBezTo>
                    <a:cubicBezTo>
                      <a:pt x="8" y="12"/>
                      <a:pt x="8" y="12"/>
                      <a:pt x="8" y="12"/>
                    </a:cubicBezTo>
                    <a:cubicBezTo>
                      <a:pt x="8" y="12"/>
                      <a:pt x="8" y="13"/>
                      <a:pt x="8" y="13"/>
                    </a:cubicBezTo>
                    <a:cubicBezTo>
                      <a:pt x="8" y="13"/>
                      <a:pt x="8" y="13"/>
                      <a:pt x="8" y="13"/>
                    </a:cubicBezTo>
                    <a:cubicBezTo>
                      <a:pt x="8" y="13"/>
                      <a:pt x="8" y="13"/>
                      <a:pt x="8" y="13"/>
                    </a:cubicBezTo>
                    <a:cubicBezTo>
                      <a:pt x="8" y="13"/>
                      <a:pt x="8" y="13"/>
                      <a:pt x="8" y="13"/>
                    </a:cubicBezTo>
                    <a:cubicBezTo>
                      <a:pt x="9" y="13"/>
                      <a:pt x="9" y="13"/>
                      <a:pt x="9" y="13"/>
                    </a:cubicBezTo>
                    <a:cubicBezTo>
                      <a:pt x="9" y="14"/>
                      <a:pt x="9" y="14"/>
                      <a:pt x="9" y="14"/>
                    </a:cubicBezTo>
                    <a:cubicBezTo>
                      <a:pt x="9" y="14"/>
                      <a:pt x="9" y="14"/>
                      <a:pt x="10" y="14"/>
                    </a:cubicBezTo>
                    <a:cubicBezTo>
                      <a:pt x="10" y="14"/>
                      <a:pt x="10" y="15"/>
                      <a:pt x="10" y="15"/>
                    </a:cubicBezTo>
                    <a:cubicBezTo>
                      <a:pt x="10" y="15"/>
                      <a:pt x="10" y="15"/>
                      <a:pt x="10" y="15"/>
                    </a:cubicBezTo>
                    <a:cubicBezTo>
                      <a:pt x="10" y="15"/>
                      <a:pt x="10" y="15"/>
                      <a:pt x="10" y="15"/>
                    </a:cubicBezTo>
                    <a:cubicBezTo>
                      <a:pt x="10" y="15"/>
                      <a:pt x="10" y="15"/>
                      <a:pt x="10" y="15"/>
                    </a:cubicBezTo>
                    <a:cubicBezTo>
                      <a:pt x="10" y="15"/>
                      <a:pt x="10" y="15"/>
                      <a:pt x="10" y="15"/>
                    </a:cubicBezTo>
                    <a:cubicBezTo>
                      <a:pt x="10" y="15"/>
                      <a:pt x="10" y="15"/>
                      <a:pt x="10" y="15"/>
                    </a:cubicBezTo>
                    <a:cubicBezTo>
                      <a:pt x="10" y="16"/>
                      <a:pt x="10" y="16"/>
                      <a:pt x="10" y="16"/>
                    </a:cubicBezTo>
                    <a:cubicBezTo>
                      <a:pt x="10" y="16"/>
                      <a:pt x="10" y="16"/>
                      <a:pt x="10" y="16"/>
                    </a:cubicBezTo>
                    <a:cubicBezTo>
                      <a:pt x="10" y="16"/>
                      <a:pt x="11" y="16"/>
                      <a:pt x="11" y="16"/>
                    </a:cubicBezTo>
                    <a:cubicBezTo>
                      <a:pt x="11" y="16"/>
                      <a:pt x="11" y="16"/>
                      <a:pt x="11" y="16"/>
                    </a:cubicBezTo>
                    <a:cubicBezTo>
                      <a:pt x="11" y="16"/>
                      <a:pt x="11" y="16"/>
                      <a:pt x="11" y="16"/>
                    </a:cubicBezTo>
                    <a:cubicBezTo>
                      <a:pt x="11" y="17"/>
                      <a:pt x="11" y="17"/>
                      <a:pt x="11" y="17"/>
                    </a:cubicBezTo>
                    <a:cubicBezTo>
                      <a:pt x="12" y="17"/>
                      <a:pt x="12" y="17"/>
                      <a:pt x="12" y="17"/>
                    </a:cubicBezTo>
                    <a:cubicBezTo>
                      <a:pt x="12" y="17"/>
                      <a:pt x="12" y="17"/>
                      <a:pt x="12" y="17"/>
                    </a:cubicBezTo>
                    <a:cubicBezTo>
                      <a:pt x="12" y="17"/>
                      <a:pt x="12" y="17"/>
                      <a:pt x="12" y="17"/>
                    </a:cubicBezTo>
                    <a:cubicBezTo>
                      <a:pt x="12" y="17"/>
                      <a:pt x="12" y="17"/>
                      <a:pt x="12" y="18"/>
                    </a:cubicBezTo>
                    <a:cubicBezTo>
                      <a:pt x="12" y="18"/>
                      <a:pt x="12" y="18"/>
                      <a:pt x="12" y="18"/>
                    </a:cubicBezTo>
                    <a:cubicBezTo>
                      <a:pt x="12" y="18"/>
                      <a:pt x="12" y="18"/>
                      <a:pt x="12" y="18"/>
                    </a:cubicBezTo>
                    <a:cubicBezTo>
                      <a:pt x="12" y="18"/>
                      <a:pt x="12" y="18"/>
                      <a:pt x="12" y="18"/>
                    </a:cubicBezTo>
                    <a:cubicBezTo>
                      <a:pt x="12" y="18"/>
                      <a:pt x="12" y="18"/>
                      <a:pt x="12" y="18"/>
                    </a:cubicBezTo>
                    <a:cubicBezTo>
                      <a:pt x="13" y="18"/>
                      <a:pt x="13" y="18"/>
                      <a:pt x="13" y="18"/>
                    </a:cubicBezTo>
                    <a:cubicBezTo>
                      <a:pt x="13" y="18"/>
                      <a:pt x="13" y="18"/>
                      <a:pt x="13" y="18"/>
                    </a:cubicBezTo>
                    <a:cubicBezTo>
                      <a:pt x="13" y="18"/>
                      <a:pt x="13" y="18"/>
                      <a:pt x="13" y="18"/>
                    </a:cubicBezTo>
                    <a:cubicBezTo>
                      <a:pt x="12" y="18"/>
                      <a:pt x="12" y="18"/>
                      <a:pt x="12" y="17"/>
                    </a:cubicBezTo>
                    <a:cubicBezTo>
                      <a:pt x="12" y="17"/>
                      <a:pt x="12" y="17"/>
                      <a:pt x="13" y="17"/>
                    </a:cubicBezTo>
                    <a:cubicBezTo>
                      <a:pt x="13" y="17"/>
                      <a:pt x="13" y="17"/>
                      <a:pt x="13" y="17"/>
                    </a:cubicBezTo>
                    <a:cubicBezTo>
                      <a:pt x="13" y="17"/>
                      <a:pt x="13" y="17"/>
                      <a:pt x="13" y="17"/>
                    </a:cubicBezTo>
                    <a:cubicBezTo>
                      <a:pt x="13" y="17"/>
                      <a:pt x="13" y="17"/>
                      <a:pt x="13" y="17"/>
                    </a:cubicBezTo>
                    <a:cubicBezTo>
                      <a:pt x="13" y="18"/>
                      <a:pt x="13" y="18"/>
                      <a:pt x="13" y="18"/>
                    </a:cubicBezTo>
                    <a:cubicBezTo>
                      <a:pt x="13" y="18"/>
                      <a:pt x="13" y="18"/>
                      <a:pt x="13" y="18"/>
                    </a:cubicBezTo>
                    <a:cubicBezTo>
                      <a:pt x="13" y="18"/>
                      <a:pt x="13" y="18"/>
                      <a:pt x="13" y="18"/>
                    </a:cubicBezTo>
                    <a:cubicBezTo>
                      <a:pt x="13" y="17"/>
                      <a:pt x="13" y="17"/>
                      <a:pt x="13" y="17"/>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68" name="Freeform 348"/>
              <p:cNvSpPr/>
              <p:nvPr/>
            </p:nvSpPr>
            <p:spPr bwMode="auto">
              <a:xfrm>
                <a:off x="4923235" y="2650332"/>
                <a:ext cx="3572" cy="1191"/>
              </a:xfrm>
              <a:custGeom>
                <a:cxnLst>
                  <a:cxn ang="0">
                    <a:pos x="0" y="0"/>
                  </a:cxn>
                  <a:cxn ang="0">
                    <a:pos x="0" y="0"/>
                  </a:cxn>
                  <a:cxn ang="0">
                    <a:pos x="0" y="0"/>
                  </a:cxn>
                  <a:cxn ang="0">
                    <a:pos x="0" y="0"/>
                  </a:cxn>
                  <a:cxn ang="0">
                    <a:pos x="0"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b="b" l="0" r="r" t="0"/>
                <a:pathLst>
                  <a:path w="1">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69" name="Freeform 349"/>
              <p:cNvSpPr/>
              <p:nvPr/>
            </p:nvSpPr>
            <p:spPr bwMode="auto">
              <a:xfrm>
                <a:off x="4918473" y="2644379"/>
                <a:ext cx="2381" cy="3572"/>
              </a:xfrm>
              <a:custGeom>
                <a:cxnLst>
                  <a:cxn ang="0">
                    <a:pos x="1" y="0"/>
                  </a:cxn>
                  <a:cxn ang="0">
                    <a:pos x="1" y="0"/>
                  </a:cxn>
                  <a:cxn ang="0">
                    <a:pos x="1" y="0"/>
                  </a:cxn>
                  <a:cxn ang="0">
                    <a:pos x="0" y="0"/>
                  </a:cxn>
                  <a:cxn ang="0">
                    <a:pos x="1" y="1"/>
                  </a:cxn>
                  <a:cxn ang="0">
                    <a:pos x="1" y="1"/>
                  </a:cxn>
                  <a:cxn ang="0">
                    <a:pos x="1" y="1"/>
                  </a:cxn>
                  <a:cxn ang="0">
                    <a:pos x="1" y="1"/>
                  </a:cxn>
                  <a:cxn ang="0">
                    <a:pos x="1" y="0"/>
                  </a:cxn>
                  <a:cxn ang="0">
                    <a:pos x="1" y="0"/>
                  </a:cxn>
                </a:cxnLst>
                <a:rect b="b" l="0" r="r" t="0"/>
                <a:pathLst>
                  <a:path h="1" w="1">
                    <a:moveTo>
                      <a:pt x="1" y="0"/>
                    </a:moveTo>
                    <a:cubicBezTo>
                      <a:pt x="1" y="0"/>
                      <a:pt x="1" y="0"/>
                      <a:pt x="1" y="0"/>
                    </a:cubicBezTo>
                    <a:cubicBezTo>
                      <a:pt x="1" y="0"/>
                      <a:pt x="1" y="0"/>
                      <a:pt x="1" y="0"/>
                    </a:cubicBezTo>
                    <a:cubicBezTo>
                      <a:pt x="1" y="0"/>
                      <a:pt x="0" y="0"/>
                      <a:pt x="0" y="0"/>
                    </a:cubicBezTo>
                    <a:cubicBezTo>
                      <a:pt x="0" y="0"/>
                      <a:pt x="1" y="1"/>
                      <a:pt x="1" y="1"/>
                    </a:cubicBezTo>
                    <a:cubicBezTo>
                      <a:pt x="1" y="1"/>
                      <a:pt x="1" y="1"/>
                      <a:pt x="1" y="1"/>
                    </a:cubicBezTo>
                    <a:cubicBezTo>
                      <a:pt x="1" y="1"/>
                      <a:pt x="1" y="1"/>
                      <a:pt x="1" y="1"/>
                    </a:cubicBezTo>
                    <a:cubicBezTo>
                      <a:pt x="1" y="1"/>
                      <a:pt x="1" y="1"/>
                      <a:pt x="1" y="1"/>
                    </a:cubicBezTo>
                    <a:cubicBezTo>
                      <a:pt x="1" y="0"/>
                      <a:pt x="1" y="0"/>
                      <a:pt x="1" y="0"/>
                    </a:cubicBezTo>
                    <a:cubicBezTo>
                      <a:pt x="1" y="0"/>
                      <a:pt x="1" y="0"/>
                      <a:pt x="1"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70" name="Freeform 350"/>
              <p:cNvSpPr/>
              <p:nvPr/>
            </p:nvSpPr>
            <p:spPr bwMode="auto">
              <a:xfrm>
                <a:off x="4931569" y="2661048"/>
                <a:ext cx="5954" cy="8335"/>
              </a:xfrm>
              <a:custGeom>
                <a:cxnLst>
                  <a:cxn ang="0">
                    <a:pos x="2" y="2"/>
                  </a:cxn>
                  <a:cxn ang="0">
                    <a:pos x="2" y="2"/>
                  </a:cxn>
                  <a:cxn ang="0">
                    <a:pos x="2" y="2"/>
                  </a:cxn>
                  <a:cxn ang="0">
                    <a:pos x="2" y="2"/>
                  </a:cxn>
                  <a:cxn ang="0">
                    <a:pos x="2" y="1"/>
                  </a:cxn>
                  <a:cxn ang="0">
                    <a:pos x="2" y="1"/>
                  </a:cxn>
                  <a:cxn ang="0">
                    <a:pos x="2" y="1"/>
                  </a:cxn>
                  <a:cxn ang="0">
                    <a:pos x="2" y="1"/>
                  </a:cxn>
                  <a:cxn ang="0">
                    <a:pos x="2" y="0"/>
                  </a:cxn>
                  <a:cxn ang="0">
                    <a:pos x="2"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2"/>
                  </a:cxn>
                  <a:cxn ang="0">
                    <a:pos x="1" y="2"/>
                  </a:cxn>
                  <a:cxn ang="0">
                    <a:pos x="1" y="2"/>
                  </a:cxn>
                  <a:cxn ang="0">
                    <a:pos x="2" y="2"/>
                  </a:cxn>
                  <a:cxn ang="0">
                    <a:pos x="2" y="2"/>
                  </a:cxn>
                  <a:cxn ang="0">
                    <a:pos x="2" y="2"/>
                  </a:cxn>
                  <a:cxn ang="0">
                    <a:pos x="2" y="2"/>
                  </a:cxn>
                  <a:cxn ang="0">
                    <a:pos x="2" y="3"/>
                  </a:cxn>
                  <a:cxn ang="0">
                    <a:pos x="2" y="3"/>
                  </a:cxn>
                  <a:cxn ang="0">
                    <a:pos x="2" y="3"/>
                  </a:cxn>
                  <a:cxn ang="0">
                    <a:pos x="2" y="2"/>
                  </a:cxn>
                  <a:cxn ang="0">
                    <a:pos x="2" y="2"/>
                  </a:cxn>
                  <a:cxn ang="0">
                    <a:pos x="2" y="2"/>
                  </a:cxn>
                  <a:cxn ang="0">
                    <a:pos x="2" y="2"/>
                  </a:cxn>
                </a:cxnLst>
                <a:rect b="b" l="0" r="r" t="0"/>
                <a:pathLst>
                  <a:path h="3" w="2">
                    <a:moveTo>
                      <a:pt x="2" y="2"/>
                    </a:moveTo>
                    <a:cubicBezTo>
                      <a:pt x="2" y="2"/>
                      <a:pt x="2" y="2"/>
                      <a:pt x="2" y="2"/>
                    </a:cubicBezTo>
                    <a:cubicBezTo>
                      <a:pt x="2" y="2"/>
                      <a:pt x="2" y="2"/>
                      <a:pt x="2" y="2"/>
                    </a:cubicBezTo>
                    <a:cubicBezTo>
                      <a:pt x="2" y="2"/>
                      <a:pt x="2" y="2"/>
                      <a:pt x="2" y="2"/>
                    </a:cubicBezTo>
                    <a:cubicBezTo>
                      <a:pt x="2" y="1"/>
                      <a:pt x="2" y="1"/>
                      <a:pt x="2" y="1"/>
                    </a:cubicBezTo>
                    <a:cubicBezTo>
                      <a:pt x="2" y="1"/>
                      <a:pt x="2" y="1"/>
                      <a:pt x="2" y="1"/>
                    </a:cubicBezTo>
                    <a:cubicBezTo>
                      <a:pt x="2" y="1"/>
                      <a:pt x="2" y="1"/>
                      <a:pt x="2" y="1"/>
                    </a:cubicBezTo>
                    <a:cubicBezTo>
                      <a:pt x="2" y="1"/>
                      <a:pt x="2" y="1"/>
                      <a:pt x="2" y="1"/>
                    </a:cubicBezTo>
                    <a:cubicBezTo>
                      <a:pt x="2" y="1"/>
                      <a:pt x="2" y="1"/>
                      <a:pt x="2" y="0"/>
                    </a:cubicBezTo>
                    <a:cubicBezTo>
                      <a:pt x="2" y="0"/>
                      <a:pt x="2" y="0"/>
                      <a:pt x="2" y="0"/>
                    </a:cubicBezTo>
                    <a:cubicBezTo>
                      <a:pt x="2" y="0"/>
                      <a:pt x="2"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0" y="0"/>
                      <a:pt x="0" y="0"/>
                      <a:pt x="0" y="0"/>
                    </a:cubicBezTo>
                    <a:cubicBezTo>
                      <a:pt x="0" y="1"/>
                      <a:pt x="0" y="1"/>
                      <a:pt x="0" y="1"/>
                    </a:cubicBezTo>
                    <a:cubicBezTo>
                      <a:pt x="0" y="1"/>
                      <a:pt x="0" y="1"/>
                      <a:pt x="0" y="1"/>
                    </a:cubicBezTo>
                    <a:cubicBezTo>
                      <a:pt x="0" y="1"/>
                      <a:pt x="0" y="1"/>
                      <a:pt x="0" y="1"/>
                    </a:cubicBezTo>
                    <a:cubicBezTo>
                      <a:pt x="0" y="1"/>
                      <a:pt x="0"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2"/>
                      <a:pt x="1" y="2"/>
                      <a:pt x="1" y="2"/>
                    </a:cubicBezTo>
                    <a:cubicBezTo>
                      <a:pt x="1" y="2"/>
                      <a:pt x="1" y="2"/>
                      <a:pt x="1" y="2"/>
                    </a:cubicBezTo>
                    <a:cubicBezTo>
                      <a:pt x="1" y="2"/>
                      <a:pt x="1" y="2"/>
                      <a:pt x="1" y="2"/>
                    </a:cubicBezTo>
                    <a:cubicBezTo>
                      <a:pt x="1" y="2"/>
                      <a:pt x="2" y="2"/>
                      <a:pt x="2" y="2"/>
                    </a:cubicBezTo>
                    <a:cubicBezTo>
                      <a:pt x="2" y="2"/>
                      <a:pt x="2" y="2"/>
                      <a:pt x="2" y="2"/>
                    </a:cubicBezTo>
                    <a:cubicBezTo>
                      <a:pt x="2" y="2"/>
                      <a:pt x="2" y="2"/>
                      <a:pt x="2" y="2"/>
                    </a:cubicBezTo>
                    <a:cubicBezTo>
                      <a:pt x="2" y="2"/>
                      <a:pt x="2" y="2"/>
                      <a:pt x="2" y="2"/>
                    </a:cubicBezTo>
                    <a:cubicBezTo>
                      <a:pt x="2" y="2"/>
                      <a:pt x="2" y="3"/>
                      <a:pt x="2" y="3"/>
                    </a:cubicBezTo>
                    <a:cubicBezTo>
                      <a:pt x="2" y="3"/>
                      <a:pt x="2" y="3"/>
                      <a:pt x="2" y="3"/>
                    </a:cubicBezTo>
                    <a:cubicBezTo>
                      <a:pt x="2" y="3"/>
                      <a:pt x="2" y="3"/>
                      <a:pt x="2" y="3"/>
                    </a:cubicBezTo>
                    <a:cubicBezTo>
                      <a:pt x="2" y="3"/>
                      <a:pt x="2" y="2"/>
                      <a:pt x="2" y="2"/>
                    </a:cubicBezTo>
                    <a:cubicBezTo>
                      <a:pt x="2" y="2"/>
                      <a:pt x="2" y="2"/>
                      <a:pt x="2" y="2"/>
                    </a:cubicBezTo>
                    <a:cubicBezTo>
                      <a:pt x="2" y="2"/>
                      <a:pt x="2" y="2"/>
                      <a:pt x="2" y="2"/>
                    </a:cubicBezTo>
                    <a:cubicBezTo>
                      <a:pt x="2" y="2"/>
                      <a:pt x="2" y="2"/>
                      <a:pt x="2" y="2"/>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71" name="Freeform 351"/>
              <p:cNvSpPr/>
              <p:nvPr/>
            </p:nvSpPr>
            <p:spPr bwMode="auto">
              <a:xfrm>
                <a:off x="4910139" y="2658666"/>
                <a:ext cx="2381" cy="5954"/>
              </a:xfrm>
              <a:custGeom>
                <a:cxnLst>
                  <a:cxn ang="0">
                    <a:pos x="1" y="1"/>
                  </a:cxn>
                  <a:cxn ang="0">
                    <a:pos x="1" y="1"/>
                  </a:cxn>
                  <a:cxn ang="0">
                    <a:pos x="1" y="0"/>
                  </a:cxn>
                  <a:cxn ang="0">
                    <a:pos x="0" y="0"/>
                  </a:cxn>
                  <a:cxn ang="0">
                    <a:pos x="0" y="0"/>
                  </a:cxn>
                  <a:cxn ang="0">
                    <a:pos x="0" y="0"/>
                  </a:cxn>
                  <a:cxn ang="0">
                    <a:pos x="0" y="0"/>
                  </a:cxn>
                  <a:cxn ang="0">
                    <a:pos x="0" y="0"/>
                  </a:cxn>
                  <a:cxn ang="0">
                    <a:pos x="0" y="1"/>
                  </a:cxn>
                  <a:cxn ang="0">
                    <a:pos x="0" y="1"/>
                  </a:cxn>
                  <a:cxn ang="0">
                    <a:pos x="0" y="1"/>
                  </a:cxn>
                  <a:cxn ang="0">
                    <a:pos x="0" y="1"/>
                  </a:cxn>
                  <a:cxn ang="0">
                    <a:pos x="0" y="1"/>
                  </a:cxn>
                  <a:cxn ang="0">
                    <a:pos x="1" y="2"/>
                  </a:cxn>
                  <a:cxn ang="0">
                    <a:pos x="1" y="2"/>
                  </a:cxn>
                  <a:cxn ang="0">
                    <a:pos x="1" y="1"/>
                  </a:cxn>
                  <a:cxn ang="0">
                    <a:pos x="1" y="1"/>
                  </a:cxn>
                  <a:cxn ang="0">
                    <a:pos x="1" y="1"/>
                  </a:cxn>
                  <a:cxn ang="0">
                    <a:pos x="1" y="1"/>
                  </a:cxn>
                  <a:cxn ang="0">
                    <a:pos x="1" y="1"/>
                  </a:cxn>
                  <a:cxn ang="0">
                    <a:pos x="1" y="1"/>
                  </a:cxn>
                </a:cxnLst>
                <a:rect b="b" l="0" r="r" t="0"/>
                <a:pathLst>
                  <a:path h="2" w="1">
                    <a:moveTo>
                      <a:pt x="1" y="1"/>
                    </a:moveTo>
                    <a:cubicBezTo>
                      <a:pt x="1" y="1"/>
                      <a:pt x="1" y="1"/>
                      <a:pt x="1" y="1"/>
                    </a:cubicBezTo>
                    <a:cubicBezTo>
                      <a:pt x="1" y="0"/>
                      <a:pt x="1" y="0"/>
                      <a:pt x="1" y="0"/>
                    </a:cubicBezTo>
                    <a:cubicBezTo>
                      <a:pt x="1" y="0"/>
                      <a:pt x="1" y="0"/>
                      <a:pt x="0" y="0"/>
                    </a:cubicBezTo>
                    <a:cubicBezTo>
                      <a:pt x="0" y="0"/>
                      <a:pt x="0" y="0"/>
                      <a:pt x="0" y="0"/>
                    </a:cubicBezTo>
                    <a:cubicBezTo>
                      <a:pt x="0" y="0"/>
                      <a:pt x="0" y="0"/>
                      <a:pt x="0" y="0"/>
                    </a:cubicBezTo>
                    <a:cubicBezTo>
                      <a:pt x="0" y="0"/>
                      <a:pt x="0" y="0"/>
                      <a:pt x="0" y="0"/>
                    </a:cubicBezTo>
                    <a:cubicBezTo>
                      <a:pt x="0" y="0"/>
                      <a:pt x="0" y="0"/>
                      <a:pt x="0" y="0"/>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1" y="2"/>
                      <a:pt x="1" y="2"/>
                      <a:pt x="1" y="2"/>
                    </a:cubicBezTo>
                    <a:cubicBezTo>
                      <a:pt x="1" y="2"/>
                      <a:pt x="1" y="2"/>
                      <a:pt x="1" y="2"/>
                    </a:cubicBezTo>
                    <a:cubicBezTo>
                      <a:pt x="1" y="2"/>
                      <a:pt x="1" y="2"/>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72" name="Freeform 352"/>
              <p:cNvSpPr/>
              <p:nvPr/>
            </p:nvSpPr>
            <p:spPr bwMode="auto">
              <a:xfrm>
                <a:off x="4904185" y="2647951"/>
                <a:ext cx="2381" cy="4763"/>
              </a:xfrm>
              <a:custGeom>
                <a:cxnLst>
                  <a:cxn ang="0">
                    <a:pos x="1" y="1"/>
                  </a:cxn>
                  <a:cxn ang="0">
                    <a:pos x="1" y="0"/>
                  </a:cxn>
                  <a:cxn ang="0">
                    <a:pos x="1" y="0"/>
                  </a:cxn>
                  <a:cxn ang="0">
                    <a:pos x="1" y="0"/>
                  </a:cxn>
                  <a:cxn ang="0">
                    <a:pos x="0" y="0"/>
                  </a:cxn>
                  <a:cxn ang="0">
                    <a:pos x="0" y="0"/>
                  </a:cxn>
                  <a:cxn ang="0">
                    <a:pos x="0" y="0"/>
                  </a:cxn>
                  <a:cxn ang="0">
                    <a:pos x="0" y="1"/>
                  </a:cxn>
                  <a:cxn ang="0">
                    <a:pos x="0" y="1"/>
                  </a:cxn>
                  <a:cxn ang="0">
                    <a:pos x="1" y="1"/>
                  </a:cxn>
                  <a:cxn ang="0">
                    <a:pos x="1" y="1"/>
                  </a:cxn>
                  <a:cxn ang="0">
                    <a:pos x="1" y="2"/>
                  </a:cxn>
                  <a:cxn ang="0">
                    <a:pos x="1" y="2"/>
                  </a:cxn>
                  <a:cxn ang="0">
                    <a:pos x="1" y="2"/>
                  </a:cxn>
                  <a:cxn ang="0">
                    <a:pos x="1" y="2"/>
                  </a:cxn>
                  <a:cxn ang="0">
                    <a:pos x="1" y="1"/>
                  </a:cxn>
                  <a:cxn ang="0">
                    <a:pos x="1" y="1"/>
                  </a:cxn>
                  <a:cxn ang="0">
                    <a:pos x="1" y="1"/>
                  </a:cxn>
                  <a:cxn ang="0">
                    <a:pos x="1" y="1"/>
                  </a:cxn>
                  <a:cxn ang="0">
                    <a:pos x="1" y="1"/>
                  </a:cxn>
                  <a:cxn ang="0">
                    <a:pos x="1" y="1"/>
                  </a:cxn>
                </a:cxnLst>
                <a:rect b="b" l="0" r="r" t="0"/>
                <a:pathLst>
                  <a:path h="2" w="1">
                    <a:moveTo>
                      <a:pt x="1" y="1"/>
                    </a:moveTo>
                    <a:cubicBezTo>
                      <a:pt x="1" y="1"/>
                      <a:pt x="1" y="0"/>
                      <a:pt x="1" y="0"/>
                    </a:cubicBezTo>
                    <a:cubicBezTo>
                      <a:pt x="1" y="0"/>
                      <a:pt x="1" y="0"/>
                      <a:pt x="1" y="0"/>
                    </a:cubicBezTo>
                    <a:cubicBezTo>
                      <a:pt x="1" y="0"/>
                      <a:pt x="1" y="0"/>
                      <a:pt x="1" y="0"/>
                    </a:cubicBezTo>
                    <a:cubicBezTo>
                      <a:pt x="0" y="0"/>
                      <a:pt x="0" y="0"/>
                      <a:pt x="0" y="0"/>
                    </a:cubicBezTo>
                    <a:cubicBezTo>
                      <a:pt x="0" y="0"/>
                      <a:pt x="0" y="0"/>
                      <a:pt x="0" y="0"/>
                    </a:cubicBezTo>
                    <a:cubicBezTo>
                      <a:pt x="0" y="0"/>
                      <a:pt x="0" y="0"/>
                      <a:pt x="0" y="0"/>
                    </a:cubicBezTo>
                    <a:cubicBezTo>
                      <a:pt x="0" y="1"/>
                      <a:pt x="0" y="1"/>
                      <a:pt x="0" y="1"/>
                    </a:cubicBezTo>
                    <a:cubicBezTo>
                      <a:pt x="0" y="1"/>
                      <a:pt x="0" y="1"/>
                      <a:pt x="0" y="1"/>
                    </a:cubicBezTo>
                    <a:cubicBezTo>
                      <a:pt x="0" y="1"/>
                      <a:pt x="0" y="1"/>
                      <a:pt x="1" y="1"/>
                    </a:cubicBezTo>
                    <a:cubicBezTo>
                      <a:pt x="1" y="1"/>
                      <a:pt x="1" y="1"/>
                      <a:pt x="1" y="1"/>
                    </a:cubicBezTo>
                    <a:cubicBezTo>
                      <a:pt x="1" y="2"/>
                      <a:pt x="1" y="2"/>
                      <a:pt x="1" y="2"/>
                    </a:cubicBezTo>
                    <a:cubicBezTo>
                      <a:pt x="1" y="2"/>
                      <a:pt x="1" y="2"/>
                      <a:pt x="1" y="2"/>
                    </a:cubicBezTo>
                    <a:cubicBezTo>
                      <a:pt x="1" y="2"/>
                      <a:pt x="1" y="2"/>
                      <a:pt x="1" y="2"/>
                    </a:cubicBezTo>
                    <a:cubicBezTo>
                      <a:pt x="1" y="2"/>
                      <a:pt x="1" y="2"/>
                      <a:pt x="1" y="2"/>
                    </a:cubicBezTo>
                    <a:cubicBezTo>
                      <a:pt x="1" y="2"/>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73" name="Freeform 353"/>
              <p:cNvSpPr/>
              <p:nvPr/>
            </p:nvSpPr>
            <p:spPr bwMode="auto">
              <a:xfrm>
                <a:off x="4931569" y="2681288"/>
                <a:ext cx="34529" cy="14288"/>
              </a:xfrm>
              <a:custGeom>
                <a:cxnLst>
                  <a:cxn ang="0">
                    <a:pos x="6" y="3"/>
                  </a:cxn>
                  <a:cxn ang="0">
                    <a:pos x="6" y="3"/>
                  </a:cxn>
                  <a:cxn ang="0">
                    <a:pos x="7" y="3"/>
                  </a:cxn>
                  <a:cxn ang="0">
                    <a:pos x="7" y="4"/>
                  </a:cxn>
                  <a:cxn ang="0">
                    <a:pos x="8" y="4"/>
                  </a:cxn>
                  <a:cxn ang="0">
                    <a:pos x="8" y="4"/>
                  </a:cxn>
                  <a:cxn ang="0">
                    <a:pos x="9" y="4"/>
                  </a:cxn>
                  <a:cxn ang="0">
                    <a:pos x="9" y="4"/>
                  </a:cxn>
                  <a:cxn ang="0">
                    <a:pos x="10" y="4"/>
                  </a:cxn>
                  <a:cxn ang="0">
                    <a:pos x="11" y="4"/>
                  </a:cxn>
                  <a:cxn ang="0">
                    <a:pos x="12" y="4"/>
                  </a:cxn>
                  <a:cxn ang="0">
                    <a:pos x="12" y="5"/>
                  </a:cxn>
                  <a:cxn ang="0">
                    <a:pos x="12" y="5"/>
                  </a:cxn>
                  <a:cxn ang="0">
                    <a:pos x="12" y="4"/>
                  </a:cxn>
                  <a:cxn ang="0">
                    <a:pos x="12" y="4"/>
                  </a:cxn>
                  <a:cxn ang="0">
                    <a:pos x="11" y="3"/>
                  </a:cxn>
                  <a:cxn ang="0">
                    <a:pos x="11" y="3"/>
                  </a:cxn>
                  <a:cxn ang="0">
                    <a:pos x="10" y="3"/>
                  </a:cxn>
                  <a:cxn ang="0">
                    <a:pos x="10" y="2"/>
                  </a:cxn>
                  <a:cxn ang="0">
                    <a:pos x="9" y="2"/>
                  </a:cxn>
                  <a:cxn ang="0">
                    <a:pos x="9" y="1"/>
                  </a:cxn>
                  <a:cxn ang="0">
                    <a:pos x="8" y="1"/>
                  </a:cxn>
                  <a:cxn ang="0">
                    <a:pos x="8" y="1"/>
                  </a:cxn>
                  <a:cxn ang="0">
                    <a:pos x="7" y="1"/>
                  </a:cxn>
                  <a:cxn ang="0">
                    <a:pos x="7" y="1"/>
                  </a:cxn>
                  <a:cxn ang="0">
                    <a:pos x="7" y="2"/>
                  </a:cxn>
                  <a:cxn ang="0">
                    <a:pos x="6" y="2"/>
                  </a:cxn>
                  <a:cxn ang="0">
                    <a:pos x="6" y="2"/>
                  </a:cxn>
                  <a:cxn ang="0">
                    <a:pos x="5" y="1"/>
                  </a:cxn>
                  <a:cxn ang="0">
                    <a:pos x="5" y="1"/>
                  </a:cxn>
                  <a:cxn ang="0">
                    <a:pos x="5" y="1"/>
                  </a:cxn>
                  <a:cxn ang="0">
                    <a:pos x="4" y="1"/>
                  </a:cxn>
                  <a:cxn ang="0">
                    <a:pos x="4" y="1"/>
                  </a:cxn>
                  <a:cxn ang="0">
                    <a:pos x="4" y="1"/>
                  </a:cxn>
                  <a:cxn ang="0">
                    <a:pos x="3" y="1"/>
                  </a:cxn>
                  <a:cxn ang="0">
                    <a:pos x="3" y="0"/>
                  </a:cxn>
                  <a:cxn ang="0">
                    <a:pos x="2" y="0"/>
                  </a:cxn>
                  <a:cxn ang="0">
                    <a:pos x="2" y="0"/>
                  </a:cxn>
                  <a:cxn ang="0">
                    <a:pos x="1" y="0"/>
                  </a:cxn>
                  <a:cxn ang="0">
                    <a:pos x="1" y="1"/>
                  </a:cxn>
                  <a:cxn ang="0">
                    <a:pos x="0" y="1"/>
                  </a:cxn>
                  <a:cxn ang="0">
                    <a:pos x="0" y="1"/>
                  </a:cxn>
                  <a:cxn ang="0">
                    <a:pos x="0" y="1"/>
                  </a:cxn>
                  <a:cxn ang="0">
                    <a:pos x="1" y="1"/>
                  </a:cxn>
                  <a:cxn ang="0">
                    <a:pos x="1" y="2"/>
                  </a:cxn>
                  <a:cxn ang="0">
                    <a:pos x="2" y="2"/>
                  </a:cxn>
                  <a:cxn ang="0">
                    <a:pos x="2" y="2"/>
                  </a:cxn>
                  <a:cxn ang="0">
                    <a:pos x="2" y="3"/>
                  </a:cxn>
                  <a:cxn ang="0">
                    <a:pos x="2" y="3"/>
                  </a:cxn>
                  <a:cxn ang="0">
                    <a:pos x="3" y="3"/>
                  </a:cxn>
                  <a:cxn ang="0">
                    <a:pos x="4" y="3"/>
                  </a:cxn>
                  <a:cxn ang="0">
                    <a:pos x="4" y="3"/>
                  </a:cxn>
                  <a:cxn ang="0">
                    <a:pos x="5" y="3"/>
                  </a:cxn>
                </a:cxnLst>
                <a:rect b="b" l="0" r="r" t="0"/>
                <a:pathLst>
                  <a:path h="5" w="12">
                    <a:moveTo>
                      <a:pt x="5" y="3"/>
                    </a:moveTo>
                    <a:cubicBezTo>
                      <a:pt x="5" y="3"/>
                      <a:pt x="5" y="3"/>
                      <a:pt x="5" y="3"/>
                    </a:cubicBezTo>
                    <a:cubicBezTo>
                      <a:pt x="5" y="3"/>
                      <a:pt x="5" y="3"/>
                      <a:pt x="5" y="3"/>
                    </a:cubicBezTo>
                    <a:cubicBezTo>
                      <a:pt x="6" y="3"/>
                      <a:pt x="6" y="3"/>
                      <a:pt x="6" y="3"/>
                    </a:cubicBezTo>
                    <a:cubicBezTo>
                      <a:pt x="6" y="3"/>
                      <a:pt x="6" y="3"/>
                      <a:pt x="6" y="3"/>
                    </a:cubicBezTo>
                    <a:cubicBezTo>
                      <a:pt x="6" y="3"/>
                      <a:pt x="6" y="3"/>
                      <a:pt x="6" y="3"/>
                    </a:cubicBezTo>
                    <a:cubicBezTo>
                      <a:pt x="6" y="3"/>
                      <a:pt x="6" y="3"/>
                      <a:pt x="6" y="3"/>
                    </a:cubicBezTo>
                    <a:cubicBezTo>
                      <a:pt x="6" y="3"/>
                      <a:pt x="6" y="3"/>
                      <a:pt x="6" y="3"/>
                    </a:cubicBezTo>
                    <a:cubicBezTo>
                      <a:pt x="6" y="3"/>
                      <a:pt x="6" y="3"/>
                      <a:pt x="6" y="3"/>
                    </a:cubicBezTo>
                    <a:cubicBezTo>
                      <a:pt x="6" y="3"/>
                      <a:pt x="6" y="3"/>
                      <a:pt x="6" y="3"/>
                    </a:cubicBezTo>
                    <a:cubicBezTo>
                      <a:pt x="6" y="3"/>
                      <a:pt x="6" y="3"/>
                      <a:pt x="6" y="3"/>
                    </a:cubicBezTo>
                    <a:cubicBezTo>
                      <a:pt x="6" y="3"/>
                      <a:pt x="6" y="3"/>
                      <a:pt x="7" y="3"/>
                    </a:cubicBezTo>
                    <a:cubicBezTo>
                      <a:pt x="7" y="3"/>
                      <a:pt x="7" y="3"/>
                      <a:pt x="7" y="3"/>
                    </a:cubicBezTo>
                    <a:cubicBezTo>
                      <a:pt x="7" y="3"/>
                      <a:pt x="7" y="3"/>
                      <a:pt x="7" y="3"/>
                    </a:cubicBezTo>
                    <a:cubicBezTo>
                      <a:pt x="7" y="3"/>
                      <a:pt x="7" y="4"/>
                      <a:pt x="7" y="4"/>
                    </a:cubicBezTo>
                    <a:cubicBezTo>
                      <a:pt x="7" y="4"/>
                      <a:pt x="7" y="4"/>
                      <a:pt x="7" y="4"/>
                    </a:cubicBezTo>
                    <a:cubicBezTo>
                      <a:pt x="7" y="4"/>
                      <a:pt x="7" y="4"/>
                      <a:pt x="7" y="4"/>
                    </a:cubicBezTo>
                    <a:cubicBezTo>
                      <a:pt x="7" y="4"/>
                      <a:pt x="8" y="4"/>
                      <a:pt x="8" y="4"/>
                    </a:cubicBezTo>
                    <a:cubicBezTo>
                      <a:pt x="8" y="4"/>
                      <a:pt x="8" y="4"/>
                      <a:pt x="8" y="4"/>
                    </a:cubicBezTo>
                    <a:cubicBezTo>
                      <a:pt x="8" y="4"/>
                      <a:pt x="8" y="4"/>
                      <a:pt x="8" y="4"/>
                    </a:cubicBezTo>
                    <a:cubicBezTo>
                      <a:pt x="8" y="4"/>
                      <a:pt x="8" y="4"/>
                      <a:pt x="8" y="4"/>
                    </a:cubicBezTo>
                    <a:cubicBezTo>
                      <a:pt x="8" y="4"/>
                      <a:pt x="8" y="4"/>
                      <a:pt x="8" y="4"/>
                    </a:cubicBezTo>
                    <a:cubicBezTo>
                      <a:pt x="8" y="4"/>
                      <a:pt x="8" y="4"/>
                      <a:pt x="8" y="4"/>
                    </a:cubicBezTo>
                    <a:cubicBezTo>
                      <a:pt x="8" y="4"/>
                      <a:pt x="8" y="4"/>
                      <a:pt x="8" y="4"/>
                    </a:cubicBezTo>
                    <a:cubicBezTo>
                      <a:pt x="8" y="4"/>
                      <a:pt x="8" y="4"/>
                      <a:pt x="8" y="4"/>
                    </a:cubicBezTo>
                    <a:cubicBezTo>
                      <a:pt x="8" y="4"/>
                      <a:pt x="8" y="4"/>
                      <a:pt x="9" y="4"/>
                    </a:cubicBezTo>
                    <a:cubicBezTo>
                      <a:pt x="9" y="4"/>
                      <a:pt x="9" y="4"/>
                      <a:pt x="9" y="4"/>
                    </a:cubicBezTo>
                    <a:cubicBezTo>
                      <a:pt x="9" y="4"/>
                      <a:pt x="9" y="4"/>
                      <a:pt x="9" y="4"/>
                    </a:cubicBezTo>
                    <a:cubicBezTo>
                      <a:pt x="9" y="4"/>
                      <a:pt x="9" y="4"/>
                      <a:pt x="9" y="4"/>
                    </a:cubicBezTo>
                    <a:cubicBezTo>
                      <a:pt x="9" y="4"/>
                      <a:pt x="9" y="4"/>
                      <a:pt x="9" y="4"/>
                    </a:cubicBezTo>
                    <a:cubicBezTo>
                      <a:pt x="9" y="4"/>
                      <a:pt x="9" y="4"/>
                      <a:pt x="9" y="4"/>
                    </a:cubicBezTo>
                    <a:cubicBezTo>
                      <a:pt x="9" y="4"/>
                      <a:pt x="9" y="4"/>
                      <a:pt x="9" y="4"/>
                    </a:cubicBezTo>
                    <a:cubicBezTo>
                      <a:pt x="10" y="4"/>
                      <a:pt x="10" y="4"/>
                      <a:pt x="10" y="4"/>
                    </a:cubicBezTo>
                    <a:cubicBezTo>
                      <a:pt x="10" y="4"/>
                      <a:pt x="10" y="4"/>
                      <a:pt x="10" y="4"/>
                    </a:cubicBezTo>
                    <a:cubicBezTo>
                      <a:pt x="10" y="4"/>
                      <a:pt x="10" y="4"/>
                      <a:pt x="10" y="4"/>
                    </a:cubicBezTo>
                    <a:cubicBezTo>
                      <a:pt x="10" y="4"/>
                      <a:pt x="10" y="4"/>
                      <a:pt x="10" y="4"/>
                    </a:cubicBezTo>
                    <a:cubicBezTo>
                      <a:pt x="11" y="4"/>
                      <a:pt x="11" y="4"/>
                      <a:pt x="11" y="4"/>
                    </a:cubicBezTo>
                    <a:cubicBezTo>
                      <a:pt x="11" y="4"/>
                      <a:pt x="11" y="4"/>
                      <a:pt x="11" y="4"/>
                    </a:cubicBezTo>
                    <a:cubicBezTo>
                      <a:pt x="11" y="4"/>
                      <a:pt x="11" y="4"/>
                      <a:pt x="11" y="4"/>
                    </a:cubicBezTo>
                    <a:cubicBezTo>
                      <a:pt x="11" y="4"/>
                      <a:pt x="11" y="4"/>
                      <a:pt x="11" y="4"/>
                    </a:cubicBezTo>
                    <a:cubicBezTo>
                      <a:pt x="11" y="4"/>
                      <a:pt x="11" y="4"/>
                      <a:pt x="11" y="4"/>
                    </a:cubicBezTo>
                    <a:cubicBezTo>
                      <a:pt x="12" y="4"/>
                      <a:pt x="12" y="4"/>
                      <a:pt x="12" y="4"/>
                    </a:cubicBezTo>
                    <a:cubicBezTo>
                      <a:pt x="12" y="4"/>
                      <a:pt x="12" y="4"/>
                      <a:pt x="12" y="4"/>
                    </a:cubicBezTo>
                    <a:cubicBezTo>
                      <a:pt x="12" y="4"/>
                      <a:pt x="12" y="4"/>
                      <a:pt x="12" y="4"/>
                    </a:cubicBezTo>
                    <a:cubicBezTo>
                      <a:pt x="12" y="4"/>
                      <a:pt x="12" y="4"/>
                      <a:pt x="12" y="4"/>
                    </a:cubicBezTo>
                    <a:cubicBezTo>
                      <a:pt x="12" y="5"/>
                      <a:pt x="12" y="5"/>
                      <a:pt x="12" y="5"/>
                    </a:cubicBezTo>
                    <a:cubicBezTo>
                      <a:pt x="12" y="5"/>
                      <a:pt x="12" y="5"/>
                      <a:pt x="12" y="5"/>
                    </a:cubicBezTo>
                    <a:cubicBezTo>
                      <a:pt x="12" y="5"/>
                      <a:pt x="12" y="5"/>
                      <a:pt x="12" y="5"/>
                    </a:cubicBezTo>
                    <a:cubicBezTo>
                      <a:pt x="12" y="5"/>
                      <a:pt x="12" y="5"/>
                      <a:pt x="12" y="5"/>
                    </a:cubicBezTo>
                    <a:cubicBezTo>
                      <a:pt x="12" y="5"/>
                      <a:pt x="12" y="5"/>
                      <a:pt x="12" y="5"/>
                    </a:cubicBezTo>
                    <a:cubicBezTo>
                      <a:pt x="12" y="5"/>
                      <a:pt x="12" y="5"/>
                      <a:pt x="12" y="5"/>
                    </a:cubicBezTo>
                    <a:cubicBezTo>
                      <a:pt x="12" y="5"/>
                      <a:pt x="12" y="5"/>
                      <a:pt x="12" y="5"/>
                    </a:cubicBezTo>
                    <a:cubicBezTo>
                      <a:pt x="12" y="5"/>
                      <a:pt x="12" y="4"/>
                      <a:pt x="12" y="4"/>
                    </a:cubicBezTo>
                    <a:cubicBezTo>
                      <a:pt x="12" y="4"/>
                      <a:pt x="12" y="4"/>
                      <a:pt x="12" y="4"/>
                    </a:cubicBezTo>
                    <a:cubicBezTo>
                      <a:pt x="12" y="4"/>
                      <a:pt x="12" y="4"/>
                      <a:pt x="12" y="4"/>
                    </a:cubicBezTo>
                    <a:cubicBezTo>
                      <a:pt x="12" y="4"/>
                      <a:pt x="12" y="4"/>
                      <a:pt x="12" y="4"/>
                    </a:cubicBezTo>
                    <a:cubicBezTo>
                      <a:pt x="12" y="4"/>
                      <a:pt x="12" y="4"/>
                      <a:pt x="12" y="4"/>
                    </a:cubicBezTo>
                    <a:cubicBezTo>
                      <a:pt x="12" y="4"/>
                      <a:pt x="12" y="4"/>
                      <a:pt x="12" y="4"/>
                    </a:cubicBezTo>
                    <a:cubicBezTo>
                      <a:pt x="12" y="4"/>
                      <a:pt x="12" y="4"/>
                      <a:pt x="12" y="4"/>
                    </a:cubicBezTo>
                    <a:cubicBezTo>
                      <a:pt x="12" y="4"/>
                      <a:pt x="12" y="4"/>
                      <a:pt x="12" y="4"/>
                    </a:cubicBezTo>
                    <a:cubicBezTo>
                      <a:pt x="12" y="3"/>
                      <a:pt x="12" y="3"/>
                      <a:pt x="12" y="3"/>
                    </a:cubicBezTo>
                    <a:cubicBezTo>
                      <a:pt x="12" y="3"/>
                      <a:pt x="12" y="3"/>
                      <a:pt x="12" y="3"/>
                    </a:cubicBezTo>
                    <a:cubicBezTo>
                      <a:pt x="12" y="3"/>
                      <a:pt x="12" y="3"/>
                      <a:pt x="12" y="3"/>
                    </a:cubicBezTo>
                    <a:cubicBezTo>
                      <a:pt x="12" y="3"/>
                      <a:pt x="12" y="3"/>
                      <a:pt x="11" y="3"/>
                    </a:cubicBezTo>
                    <a:cubicBezTo>
                      <a:pt x="11" y="3"/>
                      <a:pt x="11" y="3"/>
                      <a:pt x="11" y="3"/>
                    </a:cubicBezTo>
                    <a:cubicBezTo>
                      <a:pt x="11" y="3"/>
                      <a:pt x="11" y="3"/>
                      <a:pt x="11" y="3"/>
                    </a:cubicBezTo>
                    <a:cubicBezTo>
                      <a:pt x="11" y="3"/>
                      <a:pt x="11" y="3"/>
                      <a:pt x="11" y="3"/>
                    </a:cubicBezTo>
                    <a:cubicBezTo>
                      <a:pt x="11" y="3"/>
                      <a:pt x="11" y="3"/>
                      <a:pt x="11" y="3"/>
                    </a:cubicBezTo>
                    <a:cubicBezTo>
                      <a:pt x="11" y="3"/>
                      <a:pt x="11" y="3"/>
                      <a:pt x="11" y="3"/>
                    </a:cubicBezTo>
                    <a:cubicBezTo>
                      <a:pt x="11" y="3"/>
                      <a:pt x="11" y="3"/>
                      <a:pt x="11" y="3"/>
                    </a:cubicBezTo>
                    <a:cubicBezTo>
                      <a:pt x="11" y="3"/>
                      <a:pt x="11" y="3"/>
                      <a:pt x="11" y="3"/>
                    </a:cubicBezTo>
                    <a:cubicBezTo>
                      <a:pt x="10" y="3"/>
                      <a:pt x="10" y="3"/>
                      <a:pt x="10" y="3"/>
                    </a:cubicBezTo>
                    <a:cubicBezTo>
                      <a:pt x="10" y="3"/>
                      <a:pt x="10" y="3"/>
                      <a:pt x="10" y="3"/>
                    </a:cubicBezTo>
                    <a:cubicBezTo>
                      <a:pt x="10" y="3"/>
                      <a:pt x="10" y="3"/>
                      <a:pt x="10" y="3"/>
                    </a:cubicBezTo>
                    <a:cubicBezTo>
                      <a:pt x="10" y="3"/>
                      <a:pt x="10" y="3"/>
                      <a:pt x="10" y="3"/>
                    </a:cubicBezTo>
                    <a:cubicBezTo>
                      <a:pt x="10" y="2"/>
                      <a:pt x="10" y="2"/>
                      <a:pt x="10" y="2"/>
                    </a:cubicBezTo>
                    <a:cubicBezTo>
                      <a:pt x="10" y="2"/>
                      <a:pt x="10" y="2"/>
                      <a:pt x="10" y="2"/>
                    </a:cubicBezTo>
                    <a:cubicBezTo>
                      <a:pt x="10" y="2"/>
                      <a:pt x="10" y="2"/>
                      <a:pt x="10" y="2"/>
                    </a:cubicBezTo>
                    <a:cubicBezTo>
                      <a:pt x="10" y="2"/>
                      <a:pt x="10" y="2"/>
                      <a:pt x="10" y="2"/>
                    </a:cubicBezTo>
                    <a:cubicBezTo>
                      <a:pt x="10" y="2"/>
                      <a:pt x="9" y="2"/>
                      <a:pt x="9" y="2"/>
                    </a:cubicBezTo>
                    <a:cubicBezTo>
                      <a:pt x="9" y="2"/>
                      <a:pt x="9" y="2"/>
                      <a:pt x="9" y="2"/>
                    </a:cubicBezTo>
                    <a:cubicBezTo>
                      <a:pt x="9" y="2"/>
                      <a:pt x="9" y="2"/>
                      <a:pt x="9" y="2"/>
                    </a:cubicBezTo>
                    <a:cubicBezTo>
                      <a:pt x="9" y="1"/>
                      <a:pt x="9" y="1"/>
                      <a:pt x="9" y="1"/>
                    </a:cubicBezTo>
                    <a:cubicBezTo>
                      <a:pt x="9" y="1"/>
                      <a:pt x="9" y="1"/>
                      <a:pt x="9" y="1"/>
                    </a:cubicBezTo>
                    <a:cubicBezTo>
                      <a:pt x="9" y="1"/>
                      <a:pt x="9" y="1"/>
                      <a:pt x="9" y="1"/>
                    </a:cubicBezTo>
                    <a:cubicBezTo>
                      <a:pt x="8" y="1"/>
                      <a:pt x="8" y="1"/>
                      <a:pt x="8" y="1"/>
                    </a:cubicBezTo>
                    <a:cubicBezTo>
                      <a:pt x="8" y="1"/>
                      <a:pt x="8" y="1"/>
                      <a:pt x="8" y="1"/>
                    </a:cubicBezTo>
                    <a:cubicBezTo>
                      <a:pt x="8" y="1"/>
                      <a:pt x="8" y="1"/>
                      <a:pt x="8" y="1"/>
                    </a:cubicBezTo>
                    <a:cubicBezTo>
                      <a:pt x="8" y="1"/>
                      <a:pt x="8" y="1"/>
                      <a:pt x="8" y="1"/>
                    </a:cubicBezTo>
                    <a:cubicBezTo>
                      <a:pt x="8" y="1"/>
                      <a:pt x="8" y="1"/>
                      <a:pt x="8" y="1"/>
                    </a:cubicBezTo>
                    <a:cubicBezTo>
                      <a:pt x="8" y="1"/>
                      <a:pt x="8" y="1"/>
                      <a:pt x="8" y="1"/>
                    </a:cubicBezTo>
                    <a:cubicBezTo>
                      <a:pt x="8" y="1"/>
                      <a:pt x="8" y="1"/>
                      <a:pt x="8" y="1"/>
                    </a:cubicBezTo>
                    <a:cubicBezTo>
                      <a:pt x="8" y="1"/>
                      <a:pt x="8" y="1"/>
                      <a:pt x="8" y="1"/>
                    </a:cubicBezTo>
                    <a:cubicBezTo>
                      <a:pt x="8" y="1"/>
                      <a:pt x="8" y="1"/>
                      <a:pt x="8" y="1"/>
                    </a:cubicBezTo>
                    <a:cubicBezTo>
                      <a:pt x="8" y="1"/>
                      <a:pt x="8" y="1"/>
                      <a:pt x="8" y="1"/>
                    </a:cubicBezTo>
                    <a:cubicBezTo>
                      <a:pt x="8" y="1"/>
                      <a:pt x="7" y="1"/>
                      <a:pt x="7" y="1"/>
                    </a:cubicBezTo>
                    <a:cubicBezTo>
                      <a:pt x="7" y="1"/>
                      <a:pt x="7" y="1"/>
                      <a:pt x="7" y="1"/>
                    </a:cubicBezTo>
                    <a:cubicBezTo>
                      <a:pt x="7" y="1"/>
                      <a:pt x="7" y="1"/>
                      <a:pt x="7" y="1"/>
                    </a:cubicBezTo>
                    <a:cubicBezTo>
                      <a:pt x="7" y="1"/>
                      <a:pt x="7" y="1"/>
                      <a:pt x="7" y="1"/>
                    </a:cubicBezTo>
                    <a:cubicBezTo>
                      <a:pt x="7" y="1"/>
                      <a:pt x="7" y="1"/>
                      <a:pt x="7" y="1"/>
                    </a:cubicBezTo>
                    <a:cubicBezTo>
                      <a:pt x="7" y="1"/>
                      <a:pt x="7" y="1"/>
                      <a:pt x="7" y="1"/>
                    </a:cubicBezTo>
                    <a:cubicBezTo>
                      <a:pt x="7" y="2"/>
                      <a:pt x="7" y="2"/>
                      <a:pt x="7" y="2"/>
                    </a:cubicBezTo>
                    <a:cubicBezTo>
                      <a:pt x="7" y="2"/>
                      <a:pt x="7" y="2"/>
                      <a:pt x="7" y="2"/>
                    </a:cubicBezTo>
                    <a:cubicBezTo>
                      <a:pt x="7" y="2"/>
                      <a:pt x="7" y="2"/>
                      <a:pt x="7" y="2"/>
                    </a:cubicBezTo>
                    <a:cubicBezTo>
                      <a:pt x="7" y="2"/>
                      <a:pt x="7" y="2"/>
                      <a:pt x="7" y="2"/>
                    </a:cubicBezTo>
                    <a:cubicBezTo>
                      <a:pt x="7" y="1"/>
                      <a:pt x="7" y="1"/>
                      <a:pt x="7" y="1"/>
                    </a:cubicBezTo>
                    <a:cubicBezTo>
                      <a:pt x="7" y="1"/>
                      <a:pt x="6" y="2"/>
                      <a:pt x="6" y="2"/>
                    </a:cubicBezTo>
                    <a:cubicBezTo>
                      <a:pt x="6" y="2"/>
                      <a:pt x="6" y="2"/>
                      <a:pt x="6" y="2"/>
                    </a:cubicBezTo>
                    <a:cubicBezTo>
                      <a:pt x="6" y="2"/>
                      <a:pt x="6" y="2"/>
                      <a:pt x="6" y="2"/>
                    </a:cubicBezTo>
                    <a:cubicBezTo>
                      <a:pt x="6" y="2"/>
                      <a:pt x="6" y="2"/>
                      <a:pt x="6" y="2"/>
                    </a:cubicBezTo>
                    <a:cubicBezTo>
                      <a:pt x="6" y="2"/>
                      <a:pt x="6" y="2"/>
                      <a:pt x="6" y="2"/>
                    </a:cubicBezTo>
                    <a:cubicBezTo>
                      <a:pt x="6" y="2"/>
                      <a:pt x="6" y="2"/>
                      <a:pt x="6" y="2"/>
                    </a:cubicBezTo>
                    <a:cubicBezTo>
                      <a:pt x="6" y="1"/>
                      <a:pt x="6" y="1"/>
                      <a:pt x="6" y="1"/>
                    </a:cubicBezTo>
                    <a:cubicBezTo>
                      <a:pt x="6" y="1"/>
                      <a:pt x="6" y="1"/>
                      <a:pt x="6"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3" y="1"/>
                      <a:pt x="3" y="1"/>
                    </a:cubicBezTo>
                    <a:cubicBezTo>
                      <a:pt x="3" y="1"/>
                      <a:pt x="3" y="1"/>
                      <a:pt x="3" y="1"/>
                    </a:cubicBezTo>
                    <a:cubicBezTo>
                      <a:pt x="3" y="1"/>
                      <a:pt x="3" y="1"/>
                      <a:pt x="3" y="1"/>
                    </a:cubicBezTo>
                    <a:cubicBezTo>
                      <a:pt x="3" y="1"/>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1" y="0"/>
                      <a:pt x="1" y="0"/>
                    </a:cubicBezTo>
                    <a:cubicBezTo>
                      <a:pt x="1" y="0"/>
                      <a:pt x="1" y="0"/>
                      <a:pt x="1" y="0"/>
                    </a:cubicBezTo>
                    <a:cubicBezTo>
                      <a:pt x="1" y="0"/>
                      <a:pt x="1" y="0"/>
                      <a:pt x="1" y="0"/>
                    </a:cubicBezTo>
                    <a:cubicBezTo>
                      <a:pt x="1" y="0"/>
                      <a:pt x="1" y="0"/>
                      <a:pt x="1" y="0"/>
                    </a:cubicBezTo>
                    <a:cubicBezTo>
                      <a:pt x="1" y="0"/>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2"/>
                      <a:pt x="1" y="2"/>
                      <a:pt x="1" y="2"/>
                    </a:cubicBezTo>
                    <a:cubicBezTo>
                      <a:pt x="1" y="2"/>
                      <a:pt x="1" y="2"/>
                      <a:pt x="1" y="2"/>
                    </a:cubicBezTo>
                    <a:cubicBezTo>
                      <a:pt x="1" y="1"/>
                      <a:pt x="1" y="1"/>
                      <a:pt x="1" y="1"/>
                    </a:cubicBezTo>
                    <a:cubicBezTo>
                      <a:pt x="1" y="1"/>
                      <a:pt x="1" y="1"/>
                      <a:pt x="1" y="1"/>
                    </a:cubicBezTo>
                    <a:cubicBezTo>
                      <a:pt x="1" y="1"/>
                      <a:pt x="1" y="1"/>
                      <a:pt x="1" y="2"/>
                    </a:cubicBezTo>
                    <a:cubicBezTo>
                      <a:pt x="1" y="2"/>
                      <a:pt x="1" y="2"/>
                      <a:pt x="1" y="2"/>
                    </a:cubicBezTo>
                    <a:cubicBezTo>
                      <a:pt x="1" y="2"/>
                      <a:pt x="1" y="2"/>
                      <a:pt x="1"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3"/>
                      <a:pt x="2" y="3"/>
                    </a:cubicBezTo>
                    <a:cubicBezTo>
                      <a:pt x="2" y="3"/>
                      <a:pt x="2" y="3"/>
                      <a:pt x="2" y="3"/>
                    </a:cubicBezTo>
                    <a:cubicBezTo>
                      <a:pt x="2" y="3"/>
                      <a:pt x="2" y="3"/>
                      <a:pt x="2" y="3"/>
                    </a:cubicBezTo>
                    <a:cubicBezTo>
                      <a:pt x="2" y="3"/>
                      <a:pt x="2" y="3"/>
                      <a:pt x="2" y="3"/>
                    </a:cubicBezTo>
                    <a:cubicBezTo>
                      <a:pt x="2" y="3"/>
                      <a:pt x="2" y="2"/>
                      <a:pt x="2" y="2"/>
                    </a:cubicBezTo>
                    <a:cubicBezTo>
                      <a:pt x="2" y="2"/>
                      <a:pt x="2" y="2"/>
                      <a:pt x="2" y="2"/>
                    </a:cubicBezTo>
                    <a:cubicBezTo>
                      <a:pt x="2" y="2"/>
                      <a:pt x="2" y="2"/>
                      <a:pt x="2" y="2"/>
                    </a:cubicBezTo>
                    <a:cubicBezTo>
                      <a:pt x="2" y="2"/>
                      <a:pt x="2" y="2"/>
                      <a:pt x="2"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4" y="3"/>
                    </a:cubicBezTo>
                    <a:cubicBezTo>
                      <a:pt x="4" y="3"/>
                      <a:pt x="4" y="3"/>
                      <a:pt x="4" y="3"/>
                    </a:cubicBezTo>
                    <a:cubicBezTo>
                      <a:pt x="4" y="3"/>
                      <a:pt x="4" y="3"/>
                      <a:pt x="4" y="3"/>
                    </a:cubicBezTo>
                    <a:cubicBezTo>
                      <a:pt x="4" y="3"/>
                      <a:pt x="4" y="3"/>
                      <a:pt x="4" y="3"/>
                    </a:cubicBezTo>
                    <a:cubicBezTo>
                      <a:pt x="4" y="3"/>
                      <a:pt x="4" y="3"/>
                      <a:pt x="4" y="3"/>
                    </a:cubicBezTo>
                    <a:cubicBezTo>
                      <a:pt x="4" y="3"/>
                      <a:pt x="4" y="3"/>
                      <a:pt x="4" y="3"/>
                    </a:cubicBezTo>
                    <a:cubicBezTo>
                      <a:pt x="4" y="3"/>
                      <a:pt x="4" y="3"/>
                      <a:pt x="4" y="3"/>
                    </a:cubicBezTo>
                    <a:cubicBezTo>
                      <a:pt x="5" y="3"/>
                      <a:pt x="5" y="3"/>
                      <a:pt x="5" y="3"/>
                    </a:cubicBezTo>
                    <a:cubicBezTo>
                      <a:pt x="5" y="3"/>
                      <a:pt x="5" y="3"/>
                      <a:pt x="5" y="3"/>
                    </a:cubicBezTo>
                    <a:cubicBezTo>
                      <a:pt x="5" y="3"/>
                      <a:pt x="5" y="3"/>
                      <a:pt x="5" y="3"/>
                    </a:cubicBezTo>
                    <a:cubicBezTo>
                      <a:pt x="5" y="3"/>
                      <a:pt x="5" y="3"/>
                      <a:pt x="5" y="3"/>
                    </a:cubicBezTo>
                    <a:cubicBezTo>
                      <a:pt x="5" y="3"/>
                      <a:pt x="5" y="3"/>
                      <a:pt x="5" y="3"/>
                    </a:cubicBezTo>
                    <a:cubicBezTo>
                      <a:pt x="5" y="3"/>
                      <a:pt x="5" y="3"/>
                      <a:pt x="5" y="3"/>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74" name="Freeform 354"/>
              <p:cNvSpPr/>
              <p:nvPr/>
            </p:nvSpPr>
            <p:spPr bwMode="auto">
              <a:xfrm>
                <a:off x="4960144" y="2687241"/>
                <a:ext cx="5954" cy="1191"/>
              </a:xfrm>
              <a:custGeom>
                <a:cxnLst>
                  <a:cxn ang="0">
                    <a:pos x="1" y="0"/>
                  </a:cxn>
                  <a:cxn ang="0">
                    <a:pos x="1" y="0"/>
                  </a:cxn>
                  <a:cxn ang="0">
                    <a:pos x="1" y="0"/>
                  </a:cxn>
                  <a:cxn ang="0">
                    <a:pos x="0" y="0"/>
                  </a:cxn>
                  <a:cxn ang="0">
                    <a:pos x="0" y="0"/>
                  </a:cxn>
                  <a:cxn ang="0">
                    <a:pos x="0" y="0"/>
                  </a:cxn>
                  <a:cxn ang="0">
                    <a:pos x="0" y="0"/>
                  </a:cxn>
                  <a:cxn ang="0">
                    <a:pos x="0" y="0"/>
                  </a:cxn>
                  <a:cxn ang="0">
                    <a:pos x="0" y="0"/>
                  </a:cxn>
                  <a:cxn ang="0">
                    <a:pos x="0" y="0"/>
                  </a:cxn>
                  <a:cxn ang="0">
                    <a:pos x="0" y="0"/>
                  </a:cxn>
                  <a:cxn ang="0">
                    <a:pos x="1" y="0"/>
                  </a:cxn>
                  <a:cxn ang="0">
                    <a:pos x="1" y="0"/>
                  </a:cxn>
                  <a:cxn ang="0">
                    <a:pos x="1" y="0"/>
                  </a:cxn>
                  <a:cxn ang="0">
                    <a:pos x="1" y="0"/>
                  </a:cxn>
                  <a:cxn ang="0">
                    <a:pos x="1" y="0"/>
                  </a:cxn>
                  <a:cxn ang="0">
                    <a:pos x="2" y="0"/>
                  </a:cxn>
                  <a:cxn ang="0">
                    <a:pos x="2" y="0"/>
                  </a:cxn>
                  <a:cxn ang="0">
                    <a:pos x="2" y="0"/>
                  </a:cxn>
                  <a:cxn ang="0">
                    <a:pos x="2" y="0"/>
                  </a:cxn>
                  <a:cxn ang="0">
                    <a:pos x="2" y="0"/>
                  </a:cxn>
                  <a:cxn ang="0">
                    <a:pos x="1" y="0"/>
                  </a:cxn>
                </a:cxnLst>
                <a:rect b="b" l="0" r="r" t="0"/>
                <a:pathLst>
                  <a:path w="2">
                    <a:moveTo>
                      <a:pt x="1" y="0"/>
                    </a:moveTo>
                    <a:cubicBezTo>
                      <a:pt x="1" y="0"/>
                      <a:pt x="1" y="0"/>
                      <a:pt x="1" y="0"/>
                    </a:cubicBezTo>
                    <a:cubicBezTo>
                      <a:pt x="1" y="0"/>
                      <a:pt x="1" y="0"/>
                      <a:pt x="1" y="0"/>
                    </a:cubicBezTo>
                    <a:cubicBezTo>
                      <a:pt x="1"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1" y="0"/>
                    </a:cubicBezTo>
                    <a:cubicBezTo>
                      <a:pt x="1" y="0"/>
                      <a:pt x="1" y="0"/>
                      <a:pt x="1" y="0"/>
                    </a:cubicBezTo>
                    <a:cubicBezTo>
                      <a:pt x="1" y="0"/>
                      <a:pt x="1" y="0"/>
                      <a:pt x="1" y="0"/>
                    </a:cubicBezTo>
                    <a:cubicBezTo>
                      <a:pt x="1" y="0"/>
                      <a:pt x="1" y="0"/>
                      <a:pt x="1" y="0"/>
                    </a:cubicBezTo>
                    <a:cubicBezTo>
                      <a:pt x="1" y="0"/>
                      <a:pt x="1" y="0"/>
                      <a:pt x="1" y="0"/>
                    </a:cubicBezTo>
                    <a:cubicBezTo>
                      <a:pt x="1" y="0"/>
                      <a:pt x="1" y="0"/>
                      <a:pt x="2" y="0"/>
                    </a:cubicBezTo>
                    <a:cubicBezTo>
                      <a:pt x="2" y="0"/>
                      <a:pt x="2" y="0"/>
                      <a:pt x="2" y="0"/>
                    </a:cubicBezTo>
                    <a:cubicBezTo>
                      <a:pt x="2" y="0"/>
                      <a:pt x="2" y="0"/>
                      <a:pt x="2" y="0"/>
                    </a:cubicBezTo>
                    <a:cubicBezTo>
                      <a:pt x="2" y="0"/>
                      <a:pt x="2" y="0"/>
                      <a:pt x="2" y="0"/>
                    </a:cubicBezTo>
                    <a:cubicBezTo>
                      <a:pt x="2" y="0"/>
                      <a:pt x="2" y="0"/>
                      <a:pt x="2" y="0"/>
                    </a:cubicBezTo>
                    <a:cubicBezTo>
                      <a:pt x="1" y="0"/>
                      <a:pt x="1" y="0"/>
                      <a:pt x="1"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75" name="Freeform 355"/>
              <p:cNvSpPr/>
              <p:nvPr/>
            </p:nvSpPr>
            <p:spPr bwMode="auto">
              <a:xfrm>
                <a:off x="4970860" y="2692004"/>
                <a:ext cx="3572" cy="3572"/>
              </a:xfrm>
              <a:custGeom>
                <a:cxnLst>
                  <a:cxn ang="0">
                    <a:pos x="0" y="0"/>
                  </a:cxn>
                  <a:cxn ang="0">
                    <a:pos x="0" y="1"/>
                  </a:cxn>
                  <a:cxn ang="0">
                    <a:pos x="0" y="1"/>
                  </a:cxn>
                  <a:cxn ang="0">
                    <a:pos x="0" y="1"/>
                  </a:cxn>
                  <a:cxn ang="0">
                    <a:pos x="0" y="1"/>
                  </a:cxn>
                  <a:cxn ang="0">
                    <a:pos x="0" y="1"/>
                  </a:cxn>
                  <a:cxn ang="0">
                    <a:pos x="0" y="1"/>
                  </a:cxn>
                  <a:cxn ang="0">
                    <a:pos x="0" y="1"/>
                  </a:cxn>
                  <a:cxn ang="0">
                    <a:pos x="0" y="1"/>
                  </a:cxn>
                  <a:cxn ang="0">
                    <a:pos x="1" y="1"/>
                  </a:cxn>
                  <a:cxn ang="0">
                    <a:pos x="1" y="1"/>
                  </a:cxn>
                  <a:cxn ang="0">
                    <a:pos x="1" y="1"/>
                  </a:cxn>
                  <a:cxn ang="0">
                    <a:pos x="1" y="1"/>
                  </a:cxn>
                  <a:cxn ang="0">
                    <a:pos x="1" y="0"/>
                  </a:cxn>
                  <a:cxn ang="0">
                    <a:pos x="1" y="0"/>
                  </a:cxn>
                  <a:cxn ang="0">
                    <a:pos x="1" y="0"/>
                  </a:cxn>
                  <a:cxn ang="0">
                    <a:pos x="1" y="0"/>
                  </a:cxn>
                  <a:cxn ang="0">
                    <a:pos x="0" y="0"/>
                  </a:cxn>
                  <a:cxn ang="0">
                    <a:pos x="0" y="0"/>
                  </a:cxn>
                  <a:cxn ang="0">
                    <a:pos x="0" y="0"/>
                  </a:cxn>
                  <a:cxn ang="0">
                    <a:pos x="0" y="0"/>
                  </a:cxn>
                  <a:cxn ang="0">
                    <a:pos x="0" y="0"/>
                  </a:cxn>
                  <a:cxn ang="0">
                    <a:pos x="0" y="0"/>
                  </a:cxn>
                  <a:cxn ang="0">
                    <a:pos x="0" y="0"/>
                  </a:cxn>
                </a:cxnLst>
                <a:rect b="b" l="0" r="r" t="0"/>
                <a:pathLst>
                  <a:path h="1" w="1">
                    <a:moveTo>
                      <a:pt x="0" y="0"/>
                    </a:moveTo>
                    <a:cubicBezTo>
                      <a:pt x="0" y="0"/>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1" y="1"/>
                    </a:cubicBezTo>
                    <a:cubicBezTo>
                      <a:pt x="1" y="1"/>
                      <a:pt x="1" y="1"/>
                      <a:pt x="1" y="1"/>
                    </a:cubicBezTo>
                    <a:cubicBezTo>
                      <a:pt x="1" y="1"/>
                      <a:pt x="1" y="1"/>
                      <a:pt x="1" y="1"/>
                    </a:cubicBezTo>
                    <a:cubicBezTo>
                      <a:pt x="1" y="1"/>
                      <a:pt x="1" y="1"/>
                      <a:pt x="1" y="1"/>
                    </a:cubicBezTo>
                    <a:cubicBezTo>
                      <a:pt x="1" y="0"/>
                      <a:pt x="1" y="0"/>
                      <a:pt x="1" y="0"/>
                    </a:cubicBezTo>
                    <a:cubicBezTo>
                      <a:pt x="1" y="0"/>
                      <a:pt x="1" y="0"/>
                      <a:pt x="1" y="0"/>
                    </a:cubicBezTo>
                    <a:cubicBezTo>
                      <a:pt x="1" y="0"/>
                      <a:pt x="1" y="0"/>
                      <a:pt x="1" y="0"/>
                    </a:cubicBezTo>
                    <a:cubicBezTo>
                      <a:pt x="1" y="0"/>
                      <a:pt x="1" y="0"/>
                      <a:pt x="1" y="0"/>
                    </a:cubicBezTo>
                    <a:cubicBezTo>
                      <a:pt x="1"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76" name="Freeform 356"/>
              <p:cNvSpPr/>
              <p:nvPr/>
            </p:nvSpPr>
            <p:spPr bwMode="auto">
              <a:xfrm>
                <a:off x="4974432" y="2692004"/>
                <a:ext cx="8335" cy="3572"/>
              </a:xfrm>
              <a:custGeom>
                <a:cxnLst>
                  <a:cxn ang="0">
                    <a:pos x="0" y="1"/>
                  </a:cxn>
                  <a:cxn ang="0">
                    <a:pos x="0" y="1"/>
                  </a:cxn>
                  <a:cxn ang="0">
                    <a:pos x="0" y="1"/>
                  </a:cxn>
                  <a:cxn ang="0">
                    <a:pos x="1" y="1"/>
                  </a:cxn>
                  <a:cxn ang="0">
                    <a:pos x="1" y="1"/>
                  </a:cxn>
                  <a:cxn ang="0">
                    <a:pos x="1" y="1"/>
                  </a:cxn>
                  <a:cxn ang="0">
                    <a:pos x="1" y="1"/>
                  </a:cxn>
                  <a:cxn ang="0">
                    <a:pos x="1" y="1"/>
                  </a:cxn>
                  <a:cxn ang="0">
                    <a:pos x="2" y="1"/>
                  </a:cxn>
                  <a:cxn ang="0">
                    <a:pos x="2" y="1"/>
                  </a:cxn>
                  <a:cxn ang="0">
                    <a:pos x="2" y="1"/>
                  </a:cxn>
                  <a:cxn ang="0">
                    <a:pos x="2" y="1"/>
                  </a:cxn>
                  <a:cxn ang="0">
                    <a:pos x="2" y="1"/>
                  </a:cxn>
                  <a:cxn ang="0">
                    <a:pos x="2" y="1"/>
                  </a:cxn>
                  <a:cxn ang="0">
                    <a:pos x="3" y="1"/>
                  </a:cxn>
                  <a:cxn ang="0">
                    <a:pos x="3" y="1"/>
                  </a:cxn>
                  <a:cxn ang="0">
                    <a:pos x="3" y="1"/>
                  </a:cxn>
                  <a:cxn ang="0">
                    <a:pos x="3" y="1"/>
                  </a:cxn>
                  <a:cxn ang="0">
                    <a:pos x="3" y="1"/>
                  </a:cxn>
                  <a:cxn ang="0">
                    <a:pos x="3" y="0"/>
                  </a:cxn>
                  <a:cxn ang="0">
                    <a:pos x="2" y="0"/>
                  </a:cxn>
                  <a:cxn ang="0">
                    <a:pos x="2" y="0"/>
                  </a:cxn>
                  <a:cxn ang="0">
                    <a:pos x="2" y="0"/>
                  </a:cxn>
                  <a:cxn ang="0">
                    <a:pos x="2" y="0"/>
                  </a:cxn>
                  <a:cxn ang="0">
                    <a:pos x="1" y="0"/>
                  </a:cxn>
                  <a:cxn ang="0">
                    <a:pos x="1" y="0"/>
                  </a:cxn>
                  <a:cxn ang="0">
                    <a:pos x="1" y="0"/>
                  </a:cxn>
                  <a:cxn ang="0">
                    <a:pos x="2" y="1"/>
                  </a:cxn>
                  <a:cxn ang="0">
                    <a:pos x="2" y="1"/>
                  </a:cxn>
                  <a:cxn ang="0">
                    <a:pos x="1" y="1"/>
                  </a:cxn>
                  <a:cxn ang="0">
                    <a:pos x="1" y="1"/>
                  </a:cxn>
                  <a:cxn ang="0">
                    <a:pos x="1" y="0"/>
                  </a:cxn>
                  <a:cxn ang="0">
                    <a:pos x="1" y="0"/>
                  </a:cxn>
                  <a:cxn ang="0">
                    <a:pos x="1" y="0"/>
                  </a:cxn>
                  <a:cxn ang="0">
                    <a:pos x="1" y="0"/>
                  </a:cxn>
                  <a:cxn ang="0">
                    <a:pos x="0" y="0"/>
                  </a:cxn>
                  <a:cxn ang="0">
                    <a:pos x="0" y="1"/>
                  </a:cxn>
                  <a:cxn ang="0">
                    <a:pos x="0" y="1"/>
                  </a:cxn>
                  <a:cxn ang="0">
                    <a:pos x="0" y="1"/>
                  </a:cxn>
                  <a:cxn ang="0">
                    <a:pos x="0" y="1"/>
                  </a:cxn>
                </a:cxnLst>
                <a:rect b="b" l="0" r="r" t="0"/>
                <a:pathLst>
                  <a:path h="1" w="3">
                    <a:moveTo>
                      <a:pt x="0" y="1"/>
                    </a:move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0"/>
                      <a:pt x="3" y="0"/>
                    </a:cubicBezTo>
                    <a:cubicBezTo>
                      <a:pt x="3" y="0"/>
                      <a:pt x="3" y="0"/>
                      <a:pt x="3" y="0"/>
                    </a:cubicBezTo>
                    <a:cubicBezTo>
                      <a:pt x="3" y="0"/>
                      <a:pt x="3" y="0"/>
                      <a:pt x="3" y="0"/>
                    </a:cubicBezTo>
                    <a:cubicBezTo>
                      <a:pt x="3" y="0"/>
                      <a:pt x="3"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2" y="1"/>
                    </a:cubicBezTo>
                    <a:cubicBezTo>
                      <a:pt x="2" y="1"/>
                      <a:pt x="2" y="1"/>
                      <a:pt x="2" y="1"/>
                    </a:cubicBezTo>
                    <a:cubicBezTo>
                      <a:pt x="2" y="1"/>
                      <a:pt x="2" y="1"/>
                      <a:pt x="2" y="1"/>
                    </a:cubicBezTo>
                    <a:cubicBezTo>
                      <a:pt x="2" y="1"/>
                      <a:pt x="2" y="1"/>
                      <a:pt x="2" y="1"/>
                    </a:cubicBezTo>
                    <a:cubicBezTo>
                      <a:pt x="2" y="1"/>
                      <a:pt x="2" y="1"/>
                      <a:pt x="1" y="1"/>
                    </a:cubicBezTo>
                    <a:cubicBezTo>
                      <a:pt x="1" y="1"/>
                      <a:pt x="1" y="1"/>
                      <a:pt x="1" y="1"/>
                    </a:cubicBezTo>
                    <a:cubicBezTo>
                      <a:pt x="1" y="1"/>
                      <a:pt x="1" y="1"/>
                      <a:pt x="1" y="1"/>
                    </a:cubicBezTo>
                    <a:cubicBezTo>
                      <a:pt x="1" y="1"/>
                      <a:pt x="1" y="1"/>
                      <a:pt x="1" y="1"/>
                    </a:cubicBezTo>
                    <a:cubicBezTo>
                      <a:pt x="1" y="1"/>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0" y="0"/>
                    </a:cubicBezTo>
                    <a:cubicBezTo>
                      <a:pt x="0" y="0"/>
                      <a:pt x="0" y="0"/>
                      <a:pt x="0" y="0"/>
                    </a:cubicBezTo>
                    <a:cubicBezTo>
                      <a:pt x="0" y="0"/>
                      <a:pt x="0" y="0"/>
                      <a:pt x="0" y="0"/>
                    </a:cubicBezTo>
                    <a:cubicBezTo>
                      <a:pt x="0" y="0"/>
                      <a:pt x="0" y="0"/>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77" name="Freeform 357"/>
              <p:cNvSpPr/>
              <p:nvPr/>
            </p:nvSpPr>
            <p:spPr bwMode="auto">
              <a:xfrm>
                <a:off x="4982766" y="2697958"/>
                <a:ext cx="5954" cy="2381"/>
              </a:xfrm>
              <a:custGeom>
                <a:cxnLst>
                  <a:cxn ang="0">
                    <a:pos x="1" y="1"/>
                  </a:cxn>
                  <a:cxn ang="0">
                    <a:pos x="1" y="1"/>
                  </a:cxn>
                  <a:cxn ang="0">
                    <a:pos x="1" y="1"/>
                  </a:cxn>
                  <a:cxn ang="0">
                    <a:pos x="1" y="1"/>
                  </a:cxn>
                  <a:cxn ang="0">
                    <a:pos x="1" y="1"/>
                  </a:cxn>
                  <a:cxn ang="0">
                    <a:pos x="1" y="1"/>
                  </a:cxn>
                  <a:cxn ang="0">
                    <a:pos x="1" y="1"/>
                  </a:cxn>
                  <a:cxn ang="0">
                    <a:pos x="2" y="1"/>
                  </a:cxn>
                  <a:cxn ang="0">
                    <a:pos x="2" y="1"/>
                  </a:cxn>
                  <a:cxn ang="0">
                    <a:pos x="2" y="1"/>
                  </a:cxn>
                  <a:cxn ang="0">
                    <a:pos x="2" y="0"/>
                  </a:cxn>
                  <a:cxn ang="0">
                    <a:pos x="2" y="0"/>
                  </a:cxn>
                  <a:cxn ang="0">
                    <a:pos x="2" y="0"/>
                  </a:cxn>
                  <a:cxn ang="0">
                    <a:pos x="1" y="0"/>
                  </a:cxn>
                  <a:cxn ang="0">
                    <a:pos x="1" y="0"/>
                  </a:cxn>
                  <a:cxn ang="0">
                    <a:pos x="1" y="0"/>
                  </a:cxn>
                  <a:cxn ang="0">
                    <a:pos x="1" y="0"/>
                  </a:cxn>
                  <a:cxn ang="0">
                    <a:pos x="1" y="0"/>
                  </a:cxn>
                  <a:cxn ang="0">
                    <a:pos x="1" y="0"/>
                  </a:cxn>
                  <a:cxn ang="0">
                    <a:pos x="1"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1"/>
                  </a:cxn>
                  <a:cxn ang="0">
                    <a:pos x="1" y="1"/>
                  </a:cxn>
                  <a:cxn ang="0">
                    <a:pos x="1" y="1"/>
                  </a:cxn>
                  <a:cxn ang="0">
                    <a:pos x="1" y="1"/>
                  </a:cxn>
                  <a:cxn ang="0">
                    <a:pos x="1" y="1"/>
                  </a:cxn>
                  <a:cxn ang="0">
                    <a:pos x="1" y="1"/>
                  </a:cxn>
                  <a:cxn ang="0">
                    <a:pos x="1" y="1"/>
                  </a:cxn>
                  <a:cxn ang="0">
                    <a:pos x="1" y="1"/>
                  </a:cxn>
                </a:cxnLst>
                <a:rect b="b" l="0" r="r" t="0"/>
                <a:pathLst>
                  <a:path h="1" w="2">
                    <a:moveTo>
                      <a:pt x="1" y="1"/>
                    </a:move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2" y="1"/>
                      <a:pt x="2" y="1"/>
                    </a:cubicBezTo>
                    <a:cubicBezTo>
                      <a:pt x="2" y="1"/>
                      <a:pt x="2" y="1"/>
                      <a:pt x="2" y="1"/>
                    </a:cubicBezTo>
                    <a:cubicBezTo>
                      <a:pt x="2" y="1"/>
                      <a:pt x="2" y="1"/>
                      <a:pt x="2" y="1"/>
                    </a:cubicBezTo>
                    <a:cubicBezTo>
                      <a:pt x="2" y="1"/>
                      <a:pt x="2" y="0"/>
                      <a:pt x="2" y="0"/>
                    </a:cubicBezTo>
                    <a:cubicBezTo>
                      <a:pt x="2" y="0"/>
                      <a:pt x="2" y="0"/>
                      <a:pt x="2" y="0"/>
                    </a:cubicBezTo>
                    <a:cubicBezTo>
                      <a:pt x="2" y="0"/>
                      <a:pt x="2" y="0"/>
                      <a:pt x="2"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1"/>
                    </a:cubicBezTo>
                    <a:cubicBezTo>
                      <a:pt x="0" y="1"/>
                      <a:pt x="0"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78" name="Freeform 358"/>
              <p:cNvSpPr/>
              <p:nvPr/>
            </p:nvSpPr>
            <p:spPr bwMode="auto">
              <a:xfrm>
                <a:off x="4999435" y="2692004"/>
                <a:ext cx="1191" cy="1191"/>
              </a:xfrm>
              <a:custGeom>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b="b" l="0" r="r" t="0"/>
                <a:pathLst>
                  <a:path>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79" name="Freeform 359"/>
              <p:cNvSpPr/>
              <p:nvPr/>
            </p:nvSpPr>
            <p:spPr bwMode="auto">
              <a:xfrm>
                <a:off x="4997053" y="2692004"/>
                <a:ext cx="14288" cy="8335"/>
              </a:xfrm>
              <a:custGeom>
                <a:cxnLst>
                  <a:cxn ang="0">
                    <a:pos x="3" y="2"/>
                  </a:cxn>
                  <a:cxn ang="0">
                    <a:pos x="3" y="2"/>
                  </a:cxn>
                  <a:cxn ang="0">
                    <a:pos x="4" y="1"/>
                  </a:cxn>
                  <a:cxn ang="0">
                    <a:pos x="4" y="1"/>
                  </a:cxn>
                  <a:cxn ang="0">
                    <a:pos x="4" y="1"/>
                  </a:cxn>
                  <a:cxn ang="0">
                    <a:pos x="5" y="1"/>
                  </a:cxn>
                  <a:cxn ang="0">
                    <a:pos x="5" y="1"/>
                  </a:cxn>
                  <a:cxn ang="0">
                    <a:pos x="5" y="1"/>
                  </a:cxn>
                  <a:cxn ang="0">
                    <a:pos x="5" y="0"/>
                  </a:cxn>
                  <a:cxn ang="0">
                    <a:pos x="5" y="0"/>
                  </a:cxn>
                  <a:cxn ang="0">
                    <a:pos x="5" y="0"/>
                  </a:cxn>
                  <a:cxn ang="0">
                    <a:pos x="5" y="0"/>
                  </a:cxn>
                  <a:cxn ang="0">
                    <a:pos x="4" y="0"/>
                  </a:cxn>
                  <a:cxn ang="0">
                    <a:pos x="4" y="0"/>
                  </a:cxn>
                  <a:cxn ang="0">
                    <a:pos x="4" y="0"/>
                  </a:cxn>
                  <a:cxn ang="0">
                    <a:pos x="4" y="0"/>
                  </a:cxn>
                  <a:cxn ang="0">
                    <a:pos x="4" y="0"/>
                  </a:cxn>
                  <a:cxn ang="0">
                    <a:pos x="3" y="1"/>
                  </a:cxn>
                  <a:cxn ang="0">
                    <a:pos x="3" y="1"/>
                  </a:cxn>
                  <a:cxn ang="0">
                    <a:pos x="3" y="1"/>
                  </a:cxn>
                  <a:cxn ang="0">
                    <a:pos x="2" y="1"/>
                  </a:cxn>
                  <a:cxn ang="0">
                    <a:pos x="2" y="1"/>
                  </a:cxn>
                  <a:cxn ang="0">
                    <a:pos x="2" y="1"/>
                  </a:cxn>
                  <a:cxn ang="0">
                    <a:pos x="2" y="1"/>
                  </a:cxn>
                  <a:cxn ang="0">
                    <a:pos x="1" y="1"/>
                  </a:cxn>
                  <a:cxn ang="0">
                    <a:pos x="1" y="2"/>
                  </a:cxn>
                  <a:cxn ang="0">
                    <a:pos x="1" y="2"/>
                  </a:cxn>
                  <a:cxn ang="0">
                    <a:pos x="1" y="2"/>
                  </a:cxn>
                  <a:cxn ang="0">
                    <a:pos x="1" y="2"/>
                  </a:cxn>
                  <a:cxn ang="0">
                    <a:pos x="1" y="3"/>
                  </a:cxn>
                  <a:cxn ang="0">
                    <a:pos x="1" y="3"/>
                  </a:cxn>
                  <a:cxn ang="0">
                    <a:pos x="1" y="3"/>
                  </a:cxn>
                  <a:cxn ang="0">
                    <a:pos x="1" y="3"/>
                  </a:cxn>
                  <a:cxn ang="0">
                    <a:pos x="1" y="3"/>
                  </a:cxn>
                  <a:cxn ang="0">
                    <a:pos x="2" y="3"/>
                  </a:cxn>
                  <a:cxn ang="0">
                    <a:pos x="2" y="2"/>
                  </a:cxn>
                  <a:cxn ang="0">
                    <a:pos x="2" y="2"/>
                  </a:cxn>
                  <a:cxn ang="0">
                    <a:pos x="2" y="2"/>
                  </a:cxn>
                  <a:cxn ang="0">
                    <a:pos x="3" y="2"/>
                  </a:cxn>
                </a:cxnLst>
                <a:rect b="b" l="0" r="r" t="0"/>
                <a:pathLst>
                  <a:path h="3" w="5">
                    <a:moveTo>
                      <a:pt x="3" y="2"/>
                    </a:moveTo>
                    <a:cubicBezTo>
                      <a:pt x="3" y="2"/>
                      <a:pt x="3" y="2"/>
                      <a:pt x="3" y="2"/>
                    </a:cubicBezTo>
                    <a:cubicBezTo>
                      <a:pt x="3" y="2"/>
                      <a:pt x="3" y="2"/>
                      <a:pt x="3" y="2"/>
                    </a:cubicBezTo>
                    <a:cubicBezTo>
                      <a:pt x="3" y="2"/>
                      <a:pt x="3" y="2"/>
                      <a:pt x="3" y="2"/>
                    </a:cubicBezTo>
                    <a:cubicBezTo>
                      <a:pt x="3" y="2"/>
                      <a:pt x="3" y="2"/>
                      <a:pt x="3" y="2"/>
                    </a:cubicBezTo>
                    <a:cubicBezTo>
                      <a:pt x="4" y="2"/>
                      <a:pt x="4" y="2"/>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0"/>
                      <a:pt x="5" y="0"/>
                    </a:cubicBezTo>
                    <a:cubicBezTo>
                      <a:pt x="5" y="0"/>
                      <a:pt x="5" y="0"/>
                      <a:pt x="5" y="0"/>
                    </a:cubicBezTo>
                    <a:cubicBezTo>
                      <a:pt x="5" y="0"/>
                      <a:pt x="5" y="0"/>
                      <a:pt x="5" y="0"/>
                    </a:cubicBezTo>
                    <a:cubicBezTo>
                      <a:pt x="5" y="0"/>
                      <a:pt x="5" y="0"/>
                      <a:pt x="5" y="0"/>
                    </a:cubicBezTo>
                    <a:cubicBezTo>
                      <a:pt x="5" y="0"/>
                      <a:pt x="5" y="0"/>
                      <a:pt x="5" y="0"/>
                    </a:cubicBezTo>
                    <a:cubicBezTo>
                      <a:pt x="5" y="0"/>
                      <a:pt x="5" y="0"/>
                      <a:pt x="5" y="0"/>
                    </a:cubicBezTo>
                    <a:cubicBezTo>
                      <a:pt x="5" y="0"/>
                      <a:pt x="5" y="0"/>
                      <a:pt x="5" y="0"/>
                    </a:cubicBezTo>
                    <a:cubicBezTo>
                      <a:pt x="5" y="0"/>
                      <a:pt x="5" y="0"/>
                      <a:pt x="5" y="0"/>
                    </a:cubicBezTo>
                    <a:cubicBezTo>
                      <a:pt x="5" y="0"/>
                      <a:pt x="5" y="0"/>
                      <a:pt x="5" y="0"/>
                    </a:cubicBezTo>
                    <a:cubicBezTo>
                      <a:pt x="5"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3" y="0"/>
                      <a:pt x="3" y="0"/>
                      <a:pt x="3" y="0"/>
                    </a:cubicBezTo>
                    <a:cubicBezTo>
                      <a:pt x="3" y="0"/>
                      <a:pt x="3" y="0"/>
                      <a:pt x="3" y="1"/>
                    </a:cubicBezTo>
                    <a:cubicBezTo>
                      <a:pt x="3" y="1"/>
                      <a:pt x="3" y="1"/>
                      <a:pt x="3" y="1"/>
                    </a:cubicBezTo>
                    <a:cubicBezTo>
                      <a:pt x="3" y="1"/>
                      <a:pt x="3" y="1"/>
                      <a:pt x="3" y="1"/>
                    </a:cubicBezTo>
                    <a:cubicBezTo>
                      <a:pt x="3" y="1"/>
                      <a:pt x="3" y="1"/>
                      <a:pt x="3" y="1"/>
                    </a:cubicBezTo>
                    <a:cubicBezTo>
                      <a:pt x="3" y="1"/>
                      <a:pt x="3" y="1"/>
                      <a:pt x="3" y="1"/>
                    </a:cubicBezTo>
                    <a:cubicBezTo>
                      <a:pt x="3"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1" y="1"/>
                      <a:pt x="1" y="1"/>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0" y="3"/>
                      <a:pt x="0" y="3"/>
                    </a:cubicBezTo>
                    <a:cubicBezTo>
                      <a:pt x="0" y="3"/>
                      <a:pt x="0"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2" y="3"/>
                      <a:pt x="2" y="3"/>
                      <a:pt x="2" y="3"/>
                    </a:cubicBezTo>
                    <a:cubicBezTo>
                      <a:pt x="2" y="3"/>
                      <a:pt x="2" y="3"/>
                      <a:pt x="2" y="3"/>
                    </a:cubicBezTo>
                    <a:cubicBezTo>
                      <a:pt x="2" y="3"/>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3" y="2"/>
                      <a:pt x="3" y="2"/>
                      <a:pt x="3" y="2"/>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80" name="Freeform 360"/>
              <p:cNvSpPr/>
              <p:nvPr/>
            </p:nvSpPr>
            <p:spPr bwMode="auto">
              <a:xfrm>
                <a:off x="4999435" y="2602707"/>
                <a:ext cx="2381" cy="4763"/>
              </a:xfrm>
              <a:custGeom>
                <a:cxnLst>
                  <a:cxn ang="0">
                    <a:pos x="1" y="1"/>
                  </a:cxn>
                  <a:cxn ang="0">
                    <a:pos x="1" y="1"/>
                  </a:cxn>
                  <a:cxn ang="0">
                    <a:pos x="1" y="1"/>
                  </a:cxn>
                  <a:cxn ang="0">
                    <a:pos x="1" y="1"/>
                  </a:cxn>
                  <a:cxn ang="0">
                    <a:pos x="1" y="1"/>
                  </a:cxn>
                  <a:cxn ang="0">
                    <a:pos x="1" y="1"/>
                  </a:cxn>
                  <a:cxn ang="0">
                    <a:pos x="1" y="0"/>
                  </a:cxn>
                  <a:cxn ang="0">
                    <a:pos x="1" y="0"/>
                  </a:cxn>
                  <a:cxn ang="0">
                    <a:pos x="1" y="0"/>
                  </a:cxn>
                  <a:cxn ang="0">
                    <a:pos x="1"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1"/>
                  </a:cxn>
                  <a:cxn ang="0">
                    <a:pos x="0" y="1"/>
                  </a:cxn>
                  <a:cxn ang="0">
                    <a:pos x="0" y="1"/>
                  </a:cxn>
                  <a:cxn ang="0">
                    <a:pos x="0" y="1"/>
                  </a:cxn>
                  <a:cxn ang="0">
                    <a:pos x="0" y="1"/>
                  </a:cxn>
                  <a:cxn ang="0">
                    <a:pos x="0" y="1"/>
                  </a:cxn>
                  <a:cxn ang="0">
                    <a:pos x="1" y="1"/>
                  </a:cxn>
                  <a:cxn ang="0">
                    <a:pos x="1" y="1"/>
                  </a:cxn>
                  <a:cxn ang="0">
                    <a:pos x="1" y="1"/>
                  </a:cxn>
                  <a:cxn ang="0">
                    <a:pos x="1" y="1"/>
                  </a:cxn>
                  <a:cxn ang="0">
                    <a:pos x="1" y="1"/>
                  </a:cxn>
                  <a:cxn ang="0">
                    <a:pos x="1" y="2"/>
                  </a:cxn>
                  <a:cxn ang="0">
                    <a:pos x="1" y="2"/>
                  </a:cxn>
                  <a:cxn ang="0">
                    <a:pos x="1" y="2"/>
                  </a:cxn>
                  <a:cxn ang="0">
                    <a:pos x="1" y="2"/>
                  </a:cxn>
                  <a:cxn ang="0">
                    <a:pos x="1" y="2"/>
                  </a:cxn>
                  <a:cxn ang="0">
                    <a:pos x="1" y="2"/>
                  </a:cxn>
                  <a:cxn ang="0">
                    <a:pos x="1" y="2"/>
                  </a:cxn>
                  <a:cxn ang="0">
                    <a:pos x="1" y="2"/>
                  </a:cxn>
                  <a:cxn ang="0">
                    <a:pos x="1" y="2"/>
                  </a:cxn>
                  <a:cxn ang="0">
                    <a:pos x="1" y="2"/>
                  </a:cxn>
                  <a:cxn ang="0">
                    <a:pos x="1" y="2"/>
                  </a:cxn>
                  <a:cxn ang="0">
                    <a:pos x="1" y="2"/>
                  </a:cxn>
                  <a:cxn ang="0">
                    <a:pos x="1" y="1"/>
                  </a:cxn>
                </a:cxnLst>
                <a:rect b="b" l="0" r="r" t="0"/>
                <a:pathLst>
                  <a:path h="2" w="1">
                    <a:moveTo>
                      <a:pt x="1" y="1"/>
                    </a:move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0"/>
                      <a:pt x="1" y="0"/>
                      <a:pt x="1" y="0"/>
                    </a:cubicBezTo>
                    <a:cubicBezTo>
                      <a:pt x="1" y="0"/>
                      <a:pt x="1" y="0"/>
                      <a:pt x="1" y="0"/>
                    </a:cubicBezTo>
                    <a:cubicBezTo>
                      <a:pt x="1" y="0"/>
                      <a:pt x="1" y="0"/>
                      <a:pt x="1" y="0"/>
                    </a:cubicBezTo>
                    <a:cubicBezTo>
                      <a:pt x="1" y="0"/>
                      <a:pt x="1" y="0"/>
                      <a:pt x="1" y="0"/>
                    </a:cubicBezTo>
                    <a:cubicBezTo>
                      <a:pt x="1" y="0"/>
                      <a:pt x="1"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1"/>
                      <a:pt x="1" y="1"/>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81" name="Freeform 361"/>
              <p:cNvSpPr/>
              <p:nvPr/>
            </p:nvSpPr>
            <p:spPr bwMode="auto">
              <a:xfrm>
                <a:off x="4997054" y="2588420"/>
                <a:ext cx="2381" cy="2381"/>
              </a:xfrm>
              <a:custGeom>
                <a:cxnLst>
                  <a:cxn ang="0">
                    <a:pos x="0" y="1"/>
                  </a:cxn>
                  <a:cxn ang="0">
                    <a:pos x="0" y="1"/>
                  </a:cxn>
                  <a:cxn ang="0">
                    <a:pos x="0" y="1"/>
                  </a:cxn>
                  <a:cxn ang="0">
                    <a:pos x="1" y="1"/>
                  </a:cxn>
                  <a:cxn ang="0">
                    <a:pos x="1" y="1"/>
                  </a:cxn>
                  <a:cxn ang="0">
                    <a:pos x="1" y="1"/>
                  </a:cxn>
                  <a:cxn ang="0">
                    <a:pos x="0" y="0"/>
                  </a:cxn>
                  <a:cxn ang="0">
                    <a:pos x="0" y="0"/>
                  </a:cxn>
                  <a:cxn ang="0">
                    <a:pos x="0" y="1"/>
                  </a:cxn>
                  <a:cxn ang="0">
                    <a:pos x="0" y="1"/>
                  </a:cxn>
                  <a:cxn ang="0">
                    <a:pos x="0" y="1"/>
                  </a:cxn>
                  <a:cxn ang="0">
                    <a:pos x="0" y="1"/>
                  </a:cxn>
                </a:cxnLst>
                <a:rect b="b" l="0" r="r" t="0"/>
                <a:pathLst>
                  <a:path h="1" w="1">
                    <a:moveTo>
                      <a:pt x="0" y="1"/>
                    </a:moveTo>
                    <a:cubicBezTo>
                      <a:pt x="0" y="1"/>
                      <a:pt x="0" y="1"/>
                      <a:pt x="0" y="1"/>
                    </a:cubicBezTo>
                    <a:cubicBezTo>
                      <a:pt x="0" y="1"/>
                      <a:pt x="0" y="1"/>
                      <a:pt x="0" y="1"/>
                    </a:cubicBezTo>
                    <a:cubicBezTo>
                      <a:pt x="0" y="1"/>
                      <a:pt x="0" y="1"/>
                      <a:pt x="1" y="1"/>
                    </a:cubicBezTo>
                    <a:cubicBezTo>
                      <a:pt x="1" y="1"/>
                      <a:pt x="1" y="1"/>
                      <a:pt x="1" y="1"/>
                    </a:cubicBezTo>
                    <a:cubicBezTo>
                      <a:pt x="1" y="1"/>
                      <a:pt x="1" y="1"/>
                      <a:pt x="1" y="1"/>
                    </a:cubicBezTo>
                    <a:cubicBezTo>
                      <a:pt x="0" y="1"/>
                      <a:pt x="0" y="0"/>
                      <a:pt x="0" y="0"/>
                    </a:cubicBezTo>
                    <a:cubicBezTo>
                      <a:pt x="0" y="0"/>
                      <a:pt x="0" y="0"/>
                      <a:pt x="0" y="0"/>
                    </a:cubicBezTo>
                    <a:cubicBezTo>
                      <a:pt x="0" y="0"/>
                      <a:pt x="0" y="1"/>
                      <a:pt x="0" y="1"/>
                    </a:cubicBezTo>
                    <a:cubicBezTo>
                      <a:pt x="0" y="1"/>
                      <a:pt x="0" y="1"/>
                      <a:pt x="0" y="1"/>
                    </a:cubicBezTo>
                    <a:cubicBezTo>
                      <a:pt x="0" y="1"/>
                      <a:pt x="0" y="1"/>
                      <a:pt x="0" y="1"/>
                    </a:cubicBezTo>
                    <a:cubicBezTo>
                      <a:pt x="0" y="1"/>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82" name="Freeform 362"/>
              <p:cNvSpPr/>
              <p:nvPr/>
            </p:nvSpPr>
            <p:spPr bwMode="auto">
              <a:xfrm>
                <a:off x="4993482" y="2596754"/>
                <a:ext cx="5954" cy="2381"/>
              </a:xfrm>
              <a:custGeom>
                <a:cxnLst>
                  <a:cxn ang="0">
                    <a:pos x="1" y="1"/>
                  </a:cxn>
                  <a:cxn ang="0">
                    <a:pos x="1" y="0"/>
                  </a:cxn>
                  <a:cxn ang="0">
                    <a:pos x="1" y="0"/>
                  </a:cxn>
                  <a:cxn ang="0">
                    <a:pos x="1" y="0"/>
                  </a:cxn>
                  <a:cxn ang="0">
                    <a:pos x="1" y="0"/>
                  </a:cxn>
                  <a:cxn ang="0">
                    <a:pos x="0" y="0"/>
                  </a:cxn>
                  <a:cxn ang="0">
                    <a:pos x="0" y="0"/>
                  </a:cxn>
                  <a:cxn ang="0">
                    <a:pos x="0" y="0"/>
                  </a:cxn>
                  <a:cxn ang="0">
                    <a:pos x="0" y="0"/>
                  </a:cxn>
                  <a:cxn ang="0">
                    <a:pos x="0" y="0"/>
                  </a:cxn>
                  <a:cxn ang="0">
                    <a:pos x="0" y="0"/>
                  </a:cxn>
                  <a:cxn ang="0">
                    <a:pos x="0" y="0"/>
                  </a:cxn>
                  <a:cxn ang="0">
                    <a:pos x="0" y="0"/>
                  </a:cxn>
                  <a:cxn ang="0">
                    <a:pos x="0" y="0"/>
                  </a:cxn>
                  <a:cxn ang="0">
                    <a:pos x="0" y="1"/>
                  </a:cxn>
                  <a:cxn ang="0">
                    <a:pos x="0"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2" y="1"/>
                  </a:cxn>
                  <a:cxn ang="0">
                    <a:pos x="2" y="1"/>
                  </a:cxn>
                  <a:cxn ang="0">
                    <a:pos x="1" y="1"/>
                  </a:cxn>
                </a:cxnLst>
                <a:rect b="b" l="0" r="r" t="0"/>
                <a:pathLst>
                  <a:path h="1" w="2">
                    <a:moveTo>
                      <a:pt x="1" y="1"/>
                    </a:moveTo>
                    <a:cubicBezTo>
                      <a:pt x="1" y="1"/>
                      <a:pt x="1" y="0"/>
                      <a:pt x="1" y="0"/>
                    </a:cubicBezTo>
                    <a:cubicBezTo>
                      <a:pt x="1" y="0"/>
                      <a:pt x="1" y="0"/>
                      <a:pt x="1" y="0"/>
                    </a:cubicBezTo>
                    <a:cubicBezTo>
                      <a:pt x="1" y="0"/>
                      <a:pt x="1" y="0"/>
                      <a:pt x="1" y="0"/>
                    </a:cubicBezTo>
                    <a:cubicBezTo>
                      <a:pt x="1" y="0"/>
                      <a:pt x="1" y="0"/>
                      <a:pt x="1" y="0"/>
                    </a:cubicBezTo>
                    <a:cubicBezTo>
                      <a:pt x="1"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1"/>
                      <a:pt x="0" y="1"/>
                      <a:pt x="0" y="1"/>
                    </a:cubicBezTo>
                    <a:cubicBezTo>
                      <a:pt x="0" y="1"/>
                      <a:pt x="0" y="1"/>
                      <a:pt x="0" y="1"/>
                    </a:cubicBezTo>
                    <a:cubicBezTo>
                      <a:pt x="0" y="1"/>
                      <a:pt x="0" y="1"/>
                      <a:pt x="0" y="1"/>
                    </a:cubicBezTo>
                    <a:cubicBezTo>
                      <a:pt x="0" y="1"/>
                      <a:pt x="0" y="1"/>
                      <a:pt x="0"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2" y="1"/>
                      <a:pt x="2" y="1"/>
                      <a:pt x="2" y="1"/>
                    </a:cubicBezTo>
                    <a:cubicBezTo>
                      <a:pt x="2" y="1"/>
                      <a:pt x="2" y="1"/>
                      <a:pt x="2" y="1"/>
                    </a:cubicBezTo>
                    <a:cubicBezTo>
                      <a:pt x="2" y="1"/>
                      <a:pt x="2" y="1"/>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83" name="Freeform 363"/>
              <p:cNvSpPr/>
              <p:nvPr/>
            </p:nvSpPr>
            <p:spPr bwMode="auto">
              <a:xfrm>
                <a:off x="4999435" y="2596754"/>
                <a:ext cx="5954" cy="8335"/>
              </a:xfrm>
              <a:custGeom>
                <a:cxnLst>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1" y="1"/>
                  </a:cxn>
                  <a:cxn ang="0">
                    <a:pos x="1" y="1"/>
                  </a:cxn>
                  <a:cxn ang="0">
                    <a:pos x="1" y="1"/>
                  </a:cxn>
                  <a:cxn ang="0">
                    <a:pos x="1" y="2"/>
                  </a:cxn>
                  <a:cxn ang="0">
                    <a:pos x="1" y="2"/>
                  </a:cxn>
                  <a:cxn ang="0">
                    <a:pos x="1" y="2"/>
                  </a:cxn>
                  <a:cxn ang="0">
                    <a:pos x="1" y="2"/>
                  </a:cxn>
                  <a:cxn ang="0">
                    <a:pos x="1" y="2"/>
                  </a:cxn>
                  <a:cxn ang="0">
                    <a:pos x="1" y="2"/>
                  </a:cxn>
                  <a:cxn ang="0">
                    <a:pos x="1" y="2"/>
                  </a:cxn>
                  <a:cxn ang="0">
                    <a:pos x="1" y="2"/>
                  </a:cxn>
                  <a:cxn ang="0">
                    <a:pos x="2" y="2"/>
                  </a:cxn>
                  <a:cxn ang="0">
                    <a:pos x="2" y="2"/>
                  </a:cxn>
                  <a:cxn ang="0">
                    <a:pos x="2" y="3"/>
                  </a:cxn>
                  <a:cxn ang="0">
                    <a:pos x="2" y="3"/>
                  </a:cxn>
                  <a:cxn ang="0">
                    <a:pos x="2" y="2"/>
                  </a:cxn>
                  <a:cxn ang="0">
                    <a:pos x="2" y="2"/>
                  </a:cxn>
                  <a:cxn ang="0">
                    <a:pos x="2" y="2"/>
                  </a:cxn>
                  <a:cxn ang="0">
                    <a:pos x="2" y="2"/>
                  </a:cxn>
                  <a:cxn ang="0">
                    <a:pos x="1" y="2"/>
                  </a:cxn>
                  <a:cxn ang="0">
                    <a:pos x="1" y="1"/>
                  </a:cxn>
                  <a:cxn ang="0">
                    <a:pos x="1" y="1"/>
                  </a:cxn>
                  <a:cxn ang="0">
                    <a:pos x="1" y="1"/>
                  </a:cxn>
                  <a:cxn ang="0">
                    <a:pos x="1" y="1"/>
                  </a:cxn>
                  <a:cxn ang="0">
                    <a:pos x="1" y="1"/>
                  </a:cxn>
                  <a:cxn ang="0">
                    <a:pos x="1" y="0"/>
                  </a:cxn>
                  <a:cxn ang="0">
                    <a:pos x="1" y="0"/>
                  </a:cxn>
                </a:cxnLst>
                <a:rect b="b" l="0" r="r" t="0"/>
                <a:pathLst>
                  <a:path h="3" w="2">
                    <a:moveTo>
                      <a:pt x="1" y="0"/>
                    </a:move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1" y="1"/>
                      <a:pt x="1" y="1"/>
                      <a:pt x="1" y="1"/>
                    </a:cubicBezTo>
                    <a:cubicBezTo>
                      <a:pt x="1" y="1"/>
                      <a:pt x="1" y="1"/>
                      <a:pt x="1" y="1"/>
                    </a:cubicBezTo>
                    <a:cubicBezTo>
                      <a:pt x="1" y="1"/>
                      <a:pt x="1" y="1"/>
                      <a:pt x="1" y="1"/>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2" y="2"/>
                      <a:pt x="2" y="2"/>
                      <a:pt x="2" y="2"/>
                    </a:cubicBezTo>
                    <a:cubicBezTo>
                      <a:pt x="2" y="2"/>
                      <a:pt x="2" y="2"/>
                      <a:pt x="2" y="2"/>
                    </a:cubicBezTo>
                    <a:cubicBezTo>
                      <a:pt x="2" y="2"/>
                      <a:pt x="2" y="3"/>
                      <a:pt x="2" y="3"/>
                    </a:cubicBezTo>
                    <a:cubicBezTo>
                      <a:pt x="2" y="3"/>
                      <a:pt x="2" y="3"/>
                      <a:pt x="2" y="3"/>
                    </a:cubicBezTo>
                    <a:cubicBezTo>
                      <a:pt x="2" y="2"/>
                      <a:pt x="2" y="2"/>
                      <a:pt x="2" y="2"/>
                    </a:cubicBezTo>
                    <a:cubicBezTo>
                      <a:pt x="2" y="2"/>
                      <a:pt x="2" y="2"/>
                      <a:pt x="2" y="2"/>
                    </a:cubicBezTo>
                    <a:cubicBezTo>
                      <a:pt x="2" y="2"/>
                      <a:pt x="2" y="2"/>
                      <a:pt x="2" y="2"/>
                    </a:cubicBezTo>
                    <a:cubicBezTo>
                      <a:pt x="2" y="2"/>
                      <a:pt x="2" y="2"/>
                      <a:pt x="2" y="2"/>
                    </a:cubicBezTo>
                    <a:cubicBezTo>
                      <a:pt x="2" y="2"/>
                      <a:pt x="2" y="2"/>
                      <a:pt x="1" y="2"/>
                    </a:cubicBezTo>
                    <a:cubicBezTo>
                      <a:pt x="1" y="2"/>
                      <a:pt x="1" y="2"/>
                      <a:pt x="1" y="1"/>
                    </a:cubicBezTo>
                    <a:cubicBezTo>
                      <a:pt x="1" y="1"/>
                      <a:pt x="1" y="1"/>
                      <a:pt x="1" y="1"/>
                    </a:cubicBezTo>
                    <a:cubicBezTo>
                      <a:pt x="1" y="1"/>
                      <a:pt x="1" y="1"/>
                      <a:pt x="1" y="1"/>
                    </a:cubicBezTo>
                    <a:cubicBezTo>
                      <a:pt x="1" y="1"/>
                      <a:pt x="1" y="1"/>
                      <a:pt x="1" y="1"/>
                    </a:cubicBezTo>
                    <a:cubicBezTo>
                      <a:pt x="1" y="1"/>
                      <a:pt x="1" y="1"/>
                      <a:pt x="1" y="1"/>
                    </a:cubicBezTo>
                    <a:cubicBezTo>
                      <a:pt x="1" y="1"/>
                      <a:pt x="1" y="1"/>
                      <a:pt x="1" y="0"/>
                    </a:cubicBezTo>
                    <a:cubicBezTo>
                      <a:pt x="1" y="0"/>
                      <a:pt x="1" y="0"/>
                      <a:pt x="1"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84" name="Freeform 364"/>
              <p:cNvSpPr/>
              <p:nvPr/>
            </p:nvSpPr>
            <p:spPr bwMode="auto">
              <a:xfrm>
                <a:off x="4982766" y="2594372"/>
                <a:ext cx="5954" cy="4763"/>
              </a:xfrm>
              <a:custGeom>
                <a:cxnLst>
                  <a:cxn ang="0">
                    <a:pos x="2" y="0"/>
                  </a:cxn>
                  <a:cxn ang="0">
                    <a:pos x="2" y="0"/>
                  </a:cxn>
                  <a:cxn ang="0">
                    <a:pos x="2" y="0"/>
                  </a:cxn>
                  <a:cxn ang="0">
                    <a:pos x="2" y="0"/>
                  </a:cxn>
                  <a:cxn ang="0">
                    <a:pos x="2" y="0"/>
                  </a:cxn>
                  <a:cxn ang="0">
                    <a:pos x="2"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1"/>
                  </a:cxn>
                  <a:cxn ang="0">
                    <a:pos x="1" y="1"/>
                  </a:cxn>
                  <a:cxn ang="0">
                    <a:pos x="1" y="1"/>
                  </a:cxn>
                  <a:cxn ang="0">
                    <a:pos x="1" y="1"/>
                  </a:cxn>
                  <a:cxn ang="0">
                    <a:pos x="2" y="1"/>
                  </a:cxn>
                  <a:cxn ang="0">
                    <a:pos x="2" y="1"/>
                  </a:cxn>
                  <a:cxn ang="0">
                    <a:pos x="2" y="2"/>
                  </a:cxn>
                  <a:cxn ang="0">
                    <a:pos x="2" y="2"/>
                  </a:cxn>
                  <a:cxn ang="0">
                    <a:pos x="2" y="2"/>
                  </a:cxn>
                  <a:cxn ang="0">
                    <a:pos x="2" y="2"/>
                  </a:cxn>
                  <a:cxn ang="0">
                    <a:pos x="2" y="2"/>
                  </a:cxn>
                  <a:cxn ang="0">
                    <a:pos x="2" y="2"/>
                  </a:cxn>
                  <a:cxn ang="0">
                    <a:pos x="2" y="2"/>
                  </a:cxn>
                  <a:cxn ang="0">
                    <a:pos x="2" y="2"/>
                  </a:cxn>
                  <a:cxn ang="0">
                    <a:pos x="2" y="1"/>
                  </a:cxn>
                  <a:cxn ang="0">
                    <a:pos x="2" y="1"/>
                  </a:cxn>
                  <a:cxn ang="0">
                    <a:pos x="2" y="1"/>
                  </a:cxn>
                  <a:cxn ang="0">
                    <a:pos x="2" y="1"/>
                  </a:cxn>
                  <a:cxn ang="0">
                    <a:pos x="2" y="1"/>
                  </a:cxn>
                  <a:cxn ang="0">
                    <a:pos x="2" y="1"/>
                  </a:cxn>
                  <a:cxn ang="0">
                    <a:pos x="2" y="1"/>
                  </a:cxn>
                  <a:cxn ang="0">
                    <a:pos x="2" y="1"/>
                  </a:cxn>
                  <a:cxn ang="0">
                    <a:pos x="2" y="0"/>
                  </a:cxn>
                </a:cxnLst>
                <a:rect b="b" l="0" r="r" t="0"/>
                <a:pathLst>
                  <a:path h="2" w="2">
                    <a:moveTo>
                      <a:pt x="2" y="0"/>
                    </a:move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0"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1"/>
                      <a:pt x="1" y="1"/>
                    </a:cubicBezTo>
                    <a:cubicBezTo>
                      <a:pt x="1" y="1"/>
                      <a:pt x="1" y="1"/>
                      <a:pt x="1" y="1"/>
                    </a:cubicBezTo>
                    <a:cubicBezTo>
                      <a:pt x="1" y="1"/>
                      <a:pt x="1" y="1"/>
                      <a:pt x="1" y="1"/>
                    </a:cubicBezTo>
                    <a:cubicBezTo>
                      <a:pt x="1" y="1"/>
                      <a:pt x="1" y="1"/>
                      <a:pt x="1" y="1"/>
                    </a:cubicBezTo>
                    <a:cubicBezTo>
                      <a:pt x="1" y="1"/>
                      <a:pt x="1" y="1"/>
                      <a:pt x="2" y="1"/>
                    </a:cubicBezTo>
                    <a:cubicBezTo>
                      <a:pt x="2" y="1"/>
                      <a:pt x="2" y="1"/>
                      <a:pt x="2" y="1"/>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85" name="Freeform 365"/>
              <p:cNvSpPr/>
              <p:nvPr/>
            </p:nvSpPr>
            <p:spPr bwMode="auto">
              <a:xfrm>
                <a:off x="4999435" y="2607470"/>
                <a:ext cx="2381" cy="3572"/>
              </a:xfrm>
              <a:custGeom>
                <a:cxnLst>
                  <a:cxn ang="0">
                    <a:pos x="0" y="1"/>
                  </a:cxn>
                  <a:cxn ang="0">
                    <a:pos x="0" y="1"/>
                  </a:cxn>
                  <a:cxn ang="0">
                    <a:pos x="0" y="1"/>
                  </a:cxn>
                  <a:cxn ang="0">
                    <a:pos x="0" y="1"/>
                  </a:cxn>
                  <a:cxn ang="0">
                    <a:pos x="1" y="0"/>
                  </a:cxn>
                  <a:cxn ang="0">
                    <a:pos x="0" y="0"/>
                  </a:cxn>
                  <a:cxn ang="0">
                    <a:pos x="0" y="0"/>
                  </a:cxn>
                  <a:cxn ang="0">
                    <a:pos x="0" y="0"/>
                  </a:cxn>
                  <a:cxn ang="0">
                    <a:pos x="0" y="0"/>
                  </a:cxn>
                  <a:cxn ang="0">
                    <a:pos x="0" y="0"/>
                  </a:cxn>
                  <a:cxn ang="0">
                    <a:pos x="0" y="0"/>
                  </a:cxn>
                  <a:cxn ang="0">
                    <a:pos x="0" y="0"/>
                  </a:cxn>
                  <a:cxn ang="0">
                    <a:pos x="0" y="0"/>
                  </a:cxn>
                  <a:cxn ang="0">
                    <a:pos x="0" y="1"/>
                  </a:cxn>
                  <a:cxn ang="0">
                    <a:pos x="0" y="1"/>
                  </a:cxn>
                  <a:cxn ang="0">
                    <a:pos x="0" y="1"/>
                  </a:cxn>
                </a:cxnLst>
                <a:rect b="b" l="0" r="r" t="0"/>
                <a:pathLst>
                  <a:path h="1" w="1">
                    <a:moveTo>
                      <a:pt x="0" y="1"/>
                    </a:moveTo>
                    <a:cubicBezTo>
                      <a:pt x="0" y="1"/>
                      <a:pt x="0" y="1"/>
                      <a:pt x="0" y="1"/>
                    </a:cubicBezTo>
                    <a:cubicBezTo>
                      <a:pt x="0" y="1"/>
                      <a:pt x="0" y="1"/>
                      <a:pt x="0" y="1"/>
                    </a:cubicBezTo>
                    <a:cubicBezTo>
                      <a:pt x="0" y="1"/>
                      <a:pt x="0" y="1"/>
                      <a:pt x="0" y="1"/>
                    </a:cubicBezTo>
                    <a:cubicBezTo>
                      <a:pt x="1" y="1"/>
                      <a:pt x="1" y="1"/>
                      <a:pt x="1" y="0"/>
                    </a:cubicBezTo>
                    <a:cubicBezTo>
                      <a:pt x="1" y="0"/>
                      <a:pt x="1"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1"/>
                    </a:cubicBezTo>
                    <a:cubicBezTo>
                      <a:pt x="0" y="1"/>
                      <a:pt x="0" y="1"/>
                      <a:pt x="0" y="1"/>
                    </a:cubicBezTo>
                    <a:cubicBezTo>
                      <a:pt x="0" y="1"/>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86" name="Freeform 366"/>
              <p:cNvSpPr/>
              <p:nvPr/>
            </p:nvSpPr>
            <p:spPr bwMode="auto">
              <a:xfrm>
                <a:off x="4980385" y="2568179"/>
                <a:ext cx="19050" cy="28575"/>
              </a:xfrm>
              <a:custGeom>
                <a:cxnLst>
                  <a:cxn ang="0">
                    <a:pos x="0" y="4"/>
                  </a:cxn>
                  <a:cxn ang="0">
                    <a:pos x="0" y="4"/>
                  </a:cxn>
                  <a:cxn ang="0">
                    <a:pos x="0" y="5"/>
                  </a:cxn>
                  <a:cxn ang="0">
                    <a:pos x="0" y="5"/>
                  </a:cxn>
                  <a:cxn ang="0">
                    <a:pos x="0" y="5"/>
                  </a:cxn>
                  <a:cxn ang="0">
                    <a:pos x="1" y="6"/>
                  </a:cxn>
                  <a:cxn ang="0">
                    <a:pos x="1" y="7"/>
                  </a:cxn>
                  <a:cxn ang="0">
                    <a:pos x="1" y="7"/>
                  </a:cxn>
                  <a:cxn ang="0">
                    <a:pos x="2" y="7"/>
                  </a:cxn>
                  <a:cxn ang="0">
                    <a:pos x="2" y="8"/>
                  </a:cxn>
                  <a:cxn ang="0">
                    <a:pos x="2" y="8"/>
                  </a:cxn>
                  <a:cxn ang="0">
                    <a:pos x="2" y="8"/>
                  </a:cxn>
                  <a:cxn ang="0">
                    <a:pos x="3" y="8"/>
                  </a:cxn>
                  <a:cxn ang="0">
                    <a:pos x="3" y="8"/>
                  </a:cxn>
                  <a:cxn ang="0">
                    <a:pos x="3" y="8"/>
                  </a:cxn>
                  <a:cxn ang="0">
                    <a:pos x="4" y="8"/>
                  </a:cxn>
                  <a:cxn ang="0">
                    <a:pos x="4" y="9"/>
                  </a:cxn>
                  <a:cxn ang="0">
                    <a:pos x="4" y="9"/>
                  </a:cxn>
                  <a:cxn ang="0">
                    <a:pos x="4" y="8"/>
                  </a:cxn>
                  <a:cxn ang="0">
                    <a:pos x="4" y="8"/>
                  </a:cxn>
                  <a:cxn ang="0">
                    <a:pos x="5" y="9"/>
                  </a:cxn>
                  <a:cxn ang="0">
                    <a:pos x="5" y="9"/>
                  </a:cxn>
                  <a:cxn ang="0">
                    <a:pos x="5" y="9"/>
                  </a:cxn>
                  <a:cxn ang="0">
                    <a:pos x="6" y="9"/>
                  </a:cxn>
                  <a:cxn ang="0">
                    <a:pos x="6" y="9"/>
                  </a:cxn>
                  <a:cxn ang="0">
                    <a:pos x="6" y="10"/>
                  </a:cxn>
                  <a:cxn ang="0">
                    <a:pos x="6" y="9"/>
                  </a:cxn>
                  <a:cxn ang="0">
                    <a:pos x="6" y="9"/>
                  </a:cxn>
                  <a:cxn ang="0">
                    <a:pos x="6" y="8"/>
                  </a:cxn>
                  <a:cxn ang="0">
                    <a:pos x="6" y="8"/>
                  </a:cxn>
                  <a:cxn ang="0">
                    <a:pos x="5" y="8"/>
                  </a:cxn>
                  <a:cxn ang="0">
                    <a:pos x="5" y="8"/>
                  </a:cxn>
                  <a:cxn ang="0">
                    <a:pos x="4" y="7"/>
                  </a:cxn>
                  <a:cxn ang="0">
                    <a:pos x="4" y="7"/>
                  </a:cxn>
                  <a:cxn ang="0">
                    <a:pos x="4" y="7"/>
                  </a:cxn>
                  <a:cxn ang="0">
                    <a:pos x="3" y="7"/>
                  </a:cxn>
                  <a:cxn ang="0">
                    <a:pos x="3" y="7"/>
                  </a:cxn>
                  <a:cxn ang="0">
                    <a:pos x="3" y="6"/>
                  </a:cxn>
                  <a:cxn ang="0">
                    <a:pos x="2" y="5"/>
                  </a:cxn>
                  <a:cxn ang="0">
                    <a:pos x="3" y="5"/>
                  </a:cxn>
                  <a:cxn ang="0">
                    <a:pos x="3" y="4"/>
                  </a:cxn>
                  <a:cxn ang="0">
                    <a:pos x="3" y="4"/>
                  </a:cxn>
                  <a:cxn ang="0">
                    <a:pos x="3" y="4"/>
                  </a:cxn>
                  <a:cxn ang="0">
                    <a:pos x="3" y="4"/>
                  </a:cxn>
                  <a:cxn ang="0">
                    <a:pos x="3" y="3"/>
                  </a:cxn>
                  <a:cxn ang="0">
                    <a:pos x="3" y="3"/>
                  </a:cxn>
                  <a:cxn ang="0">
                    <a:pos x="3" y="2"/>
                  </a:cxn>
                  <a:cxn ang="0">
                    <a:pos x="3" y="2"/>
                  </a:cxn>
                  <a:cxn ang="0">
                    <a:pos x="3" y="1"/>
                  </a:cxn>
                  <a:cxn ang="0">
                    <a:pos x="2" y="1"/>
                  </a:cxn>
                  <a:cxn ang="0">
                    <a:pos x="1" y="0"/>
                  </a:cxn>
                  <a:cxn ang="0">
                    <a:pos x="0" y="1"/>
                  </a:cxn>
                  <a:cxn ang="0">
                    <a:pos x="0" y="2"/>
                  </a:cxn>
                  <a:cxn ang="0">
                    <a:pos x="1" y="3"/>
                  </a:cxn>
                  <a:cxn ang="0">
                    <a:pos x="1" y="4"/>
                  </a:cxn>
                  <a:cxn ang="0">
                    <a:pos x="1" y="4"/>
                  </a:cxn>
                </a:cxnLst>
                <a:rect b="b" l="0" r="r" t="0"/>
                <a:pathLst>
                  <a:path h="10" w="7">
                    <a:moveTo>
                      <a:pt x="1" y="4"/>
                    </a:moveTo>
                    <a:cubicBezTo>
                      <a:pt x="1" y="4"/>
                      <a:pt x="1" y="4"/>
                      <a:pt x="1" y="4"/>
                    </a:cubicBezTo>
                    <a:cubicBezTo>
                      <a:pt x="1" y="4"/>
                      <a:pt x="1" y="4"/>
                      <a:pt x="1" y="4"/>
                    </a:cubicBezTo>
                    <a:cubicBezTo>
                      <a:pt x="1" y="4"/>
                      <a:pt x="1" y="4"/>
                      <a:pt x="0" y="4"/>
                    </a:cubicBezTo>
                    <a:cubicBezTo>
                      <a:pt x="0" y="4"/>
                      <a:pt x="0" y="4"/>
                      <a:pt x="0" y="4"/>
                    </a:cubicBezTo>
                    <a:cubicBezTo>
                      <a:pt x="0" y="4"/>
                      <a:pt x="0" y="4"/>
                      <a:pt x="0" y="4"/>
                    </a:cubicBezTo>
                    <a:cubicBezTo>
                      <a:pt x="0" y="4"/>
                      <a:pt x="0" y="4"/>
                      <a:pt x="0" y="4"/>
                    </a:cubicBezTo>
                    <a:cubicBezTo>
                      <a:pt x="0" y="4"/>
                      <a:pt x="0" y="4"/>
                      <a:pt x="0" y="4"/>
                    </a:cubicBezTo>
                    <a:cubicBezTo>
                      <a:pt x="0" y="4"/>
                      <a:pt x="0" y="4"/>
                      <a:pt x="0" y="4"/>
                    </a:cubicBezTo>
                    <a:cubicBezTo>
                      <a:pt x="0" y="4"/>
                      <a:pt x="0" y="4"/>
                      <a:pt x="0" y="4"/>
                    </a:cubicBezTo>
                    <a:cubicBezTo>
                      <a:pt x="0" y="4"/>
                      <a:pt x="0" y="4"/>
                      <a:pt x="0" y="4"/>
                    </a:cubicBezTo>
                    <a:cubicBezTo>
                      <a:pt x="0" y="4"/>
                      <a:pt x="0" y="4"/>
                      <a:pt x="0" y="4"/>
                    </a:cubicBezTo>
                    <a:cubicBezTo>
                      <a:pt x="0" y="4"/>
                      <a:pt x="0" y="4"/>
                      <a:pt x="0" y="4"/>
                    </a:cubicBezTo>
                    <a:cubicBezTo>
                      <a:pt x="0" y="4"/>
                      <a:pt x="0" y="4"/>
                      <a:pt x="0" y="4"/>
                    </a:cubicBezTo>
                    <a:cubicBezTo>
                      <a:pt x="0" y="4"/>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6"/>
                      <a:pt x="1" y="6"/>
                    </a:cubicBezTo>
                    <a:cubicBezTo>
                      <a:pt x="1" y="6"/>
                      <a:pt x="1" y="6"/>
                      <a:pt x="1" y="6"/>
                    </a:cubicBezTo>
                    <a:cubicBezTo>
                      <a:pt x="1" y="6"/>
                      <a:pt x="1" y="6"/>
                      <a:pt x="1" y="6"/>
                    </a:cubicBezTo>
                    <a:cubicBezTo>
                      <a:pt x="1" y="6"/>
                      <a:pt x="1" y="6"/>
                      <a:pt x="1" y="6"/>
                    </a:cubicBezTo>
                    <a:cubicBezTo>
                      <a:pt x="1" y="6"/>
                      <a:pt x="1" y="6"/>
                      <a:pt x="1" y="6"/>
                    </a:cubicBezTo>
                    <a:cubicBezTo>
                      <a:pt x="1" y="6"/>
                      <a:pt x="1" y="6"/>
                      <a:pt x="1" y="6"/>
                    </a:cubicBezTo>
                    <a:cubicBezTo>
                      <a:pt x="1" y="6"/>
                      <a:pt x="1" y="6"/>
                      <a:pt x="1" y="6"/>
                    </a:cubicBezTo>
                    <a:cubicBezTo>
                      <a:pt x="1" y="6"/>
                      <a:pt x="1" y="7"/>
                      <a:pt x="1" y="7"/>
                    </a:cubicBezTo>
                    <a:cubicBezTo>
                      <a:pt x="1" y="7"/>
                      <a:pt x="1" y="7"/>
                      <a:pt x="1" y="7"/>
                    </a:cubicBezTo>
                    <a:cubicBezTo>
                      <a:pt x="1" y="7"/>
                      <a:pt x="1" y="7"/>
                      <a:pt x="1" y="7"/>
                    </a:cubicBezTo>
                    <a:cubicBezTo>
                      <a:pt x="1" y="7"/>
                      <a:pt x="1" y="7"/>
                      <a:pt x="1" y="7"/>
                    </a:cubicBezTo>
                    <a:cubicBezTo>
                      <a:pt x="1" y="7"/>
                      <a:pt x="1" y="7"/>
                      <a:pt x="1" y="7"/>
                    </a:cubicBezTo>
                    <a:cubicBezTo>
                      <a:pt x="1" y="7"/>
                      <a:pt x="1" y="7"/>
                      <a:pt x="1" y="7"/>
                    </a:cubicBezTo>
                    <a:cubicBezTo>
                      <a:pt x="1" y="7"/>
                      <a:pt x="1" y="7"/>
                      <a:pt x="1" y="7"/>
                    </a:cubicBezTo>
                    <a:cubicBezTo>
                      <a:pt x="1" y="7"/>
                      <a:pt x="1" y="7"/>
                      <a:pt x="1" y="7"/>
                    </a:cubicBezTo>
                    <a:cubicBezTo>
                      <a:pt x="1" y="7"/>
                      <a:pt x="1" y="7"/>
                      <a:pt x="2" y="7"/>
                    </a:cubicBezTo>
                    <a:cubicBezTo>
                      <a:pt x="2" y="7"/>
                      <a:pt x="2" y="7"/>
                      <a:pt x="2" y="7"/>
                    </a:cubicBezTo>
                    <a:cubicBezTo>
                      <a:pt x="2" y="7"/>
                      <a:pt x="2" y="7"/>
                      <a:pt x="2" y="7"/>
                    </a:cubicBezTo>
                    <a:cubicBezTo>
                      <a:pt x="2" y="7"/>
                      <a:pt x="2" y="7"/>
                      <a:pt x="2" y="7"/>
                    </a:cubicBezTo>
                    <a:cubicBezTo>
                      <a:pt x="2" y="7"/>
                      <a:pt x="2" y="7"/>
                      <a:pt x="2" y="7"/>
                    </a:cubicBezTo>
                    <a:cubicBezTo>
                      <a:pt x="2" y="7"/>
                      <a:pt x="2" y="8"/>
                      <a:pt x="2" y="8"/>
                    </a:cubicBezTo>
                    <a:cubicBezTo>
                      <a:pt x="2" y="8"/>
                      <a:pt x="2" y="8"/>
                      <a:pt x="2" y="8"/>
                    </a:cubicBezTo>
                    <a:cubicBezTo>
                      <a:pt x="2" y="8"/>
                      <a:pt x="2" y="8"/>
                      <a:pt x="2" y="8"/>
                    </a:cubicBezTo>
                    <a:cubicBezTo>
                      <a:pt x="2" y="8"/>
                      <a:pt x="2" y="8"/>
                      <a:pt x="2" y="8"/>
                    </a:cubicBezTo>
                    <a:cubicBezTo>
                      <a:pt x="2" y="8"/>
                      <a:pt x="2" y="8"/>
                      <a:pt x="2" y="8"/>
                    </a:cubicBezTo>
                    <a:cubicBezTo>
                      <a:pt x="2" y="8"/>
                      <a:pt x="2" y="8"/>
                      <a:pt x="2" y="8"/>
                    </a:cubicBezTo>
                    <a:cubicBezTo>
                      <a:pt x="2" y="8"/>
                      <a:pt x="2" y="8"/>
                      <a:pt x="2" y="8"/>
                    </a:cubicBezTo>
                    <a:cubicBezTo>
                      <a:pt x="2" y="8"/>
                      <a:pt x="2" y="8"/>
                      <a:pt x="2" y="8"/>
                    </a:cubicBezTo>
                    <a:cubicBezTo>
                      <a:pt x="2" y="8"/>
                      <a:pt x="2" y="8"/>
                      <a:pt x="2" y="8"/>
                    </a:cubicBezTo>
                    <a:cubicBezTo>
                      <a:pt x="2" y="8"/>
                      <a:pt x="2" y="8"/>
                      <a:pt x="2" y="8"/>
                    </a:cubicBezTo>
                    <a:cubicBezTo>
                      <a:pt x="2" y="8"/>
                      <a:pt x="2" y="8"/>
                      <a:pt x="2" y="8"/>
                    </a:cubicBezTo>
                    <a:cubicBezTo>
                      <a:pt x="2" y="8"/>
                      <a:pt x="2" y="8"/>
                      <a:pt x="2" y="8"/>
                    </a:cubicBezTo>
                    <a:cubicBezTo>
                      <a:pt x="2" y="8"/>
                      <a:pt x="2" y="8"/>
                      <a:pt x="2" y="8"/>
                    </a:cubicBezTo>
                    <a:cubicBezTo>
                      <a:pt x="2" y="8"/>
                      <a:pt x="2" y="8"/>
                      <a:pt x="2" y="8"/>
                    </a:cubicBezTo>
                    <a:cubicBezTo>
                      <a:pt x="2" y="8"/>
                      <a:pt x="2" y="8"/>
                      <a:pt x="2" y="8"/>
                    </a:cubicBezTo>
                    <a:cubicBezTo>
                      <a:pt x="2" y="8"/>
                      <a:pt x="2" y="8"/>
                      <a:pt x="2" y="8"/>
                    </a:cubicBezTo>
                    <a:cubicBezTo>
                      <a:pt x="2" y="8"/>
                      <a:pt x="2" y="8"/>
                      <a:pt x="2" y="8"/>
                    </a:cubicBezTo>
                    <a:cubicBezTo>
                      <a:pt x="2"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3" y="8"/>
                    </a:cubicBezTo>
                    <a:cubicBezTo>
                      <a:pt x="3" y="8"/>
                      <a:pt x="3" y="8"/>
                      <a:pt x="4" y="8"/>
                    </a:cubicBezTo>
                    <a:cubicBezTo>
                      <a:pt x="4" y="8"/>
                      <a:pt x="4" y="8"/>
                      <a:pt x="4" y="8"/>
                    </a:cubicBezTo>
                    <a:cubicBezTo>
                      <a:pt x="4" y="8"/>
                      <a:pt x="4" y="8"/>
                      <a:pt x="4" y="8"/>
                    </a:cubicBezTo>
                    <a:cubicBezTo>
                      <a:pt x="4" y="8"/>
                      <a:pt x="4" y="8"/>
                      <a:pt x="4" y="8"/>
                    </a:cubicBezTo>
                    <a:cubicBezTo>
                      <a:pt x="4" y="8"/>
                      <a:pt x="4" y="8"/>
                      <a:pt x="4" y="8"/>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5" y="9"/>
                      <a:pt x="5" y="9"/>
                      <a:pt x="5" y="9"/>
                    </a:cubicBezTo>
                    <a:cubicBezTo>
                      <a:pt x="5" y="9"/>
                      <a:pt x="5" y="9"/>
                      <a:pt x="5" y="9"/>
                    </a:cubicBezTo>
                    <a:cubicBezTo>
                      <a:pt x="5" y="9"/>
                      <a:pt x="5" y="9"/>
                      <a:pt x="5" y="9"/>
                    </a:cubicBezTo>
                    <a:cubicBezTo>
                      <a:pt x="5" y="9"/>
                      <a:pt x="5" y="9"/>
                      <a:pt x="4" y="9"/>
                    </a:cubicBezTo>
                    <a:cubicBezTo>
                      <a:pt x="4" y="9"/>
                      <a:pt x="4" y="9"/>
                      <a:pt x="4" y="9"/>
                    </a:cubicBezTo>
                    <a:cubicBezTo>
                      <a:pt x="4" y="9"/>
                      <a:pt x="4" y="9"/>
                      <a:pt x="4" y="8"/>
                    </a:cubicBezTo>
                    <a:cubicBezTo>
                      <a:pt x="4" y="8"/>
                      <a:pt x="4" y="8"/>
                      <a:pt x="4" y="8"/>
                    </a:cubicBezTo>
                    <a:cubicBezTo>
                      <a:pt x="4" y="8"/>
                      <a:pt x="4" y="8"/>
                      <a:pt x="4" y="8"/>
                    </a:cubicBezTo>
                    <a:cubicBezTo>
                      <a:pt x="4" y="8"/>
                      <a:pt x="4" y="8"/>
                      <a:pt x="4" y="8"/>
                    </a:cubicBezTo>
                    <a:cubicBezTo>
                      <a:pt x="4" y="8"/>
                      <a:pt x="4" y="8"/>
                      <a:pt x="4" y="8"/>
                    </a:cubicBezTo>
                    <a:cubicBezTo>
                      <a:pt x="4" y="8"/>
                      <a:pt x="4" y="8"/>
                      <a:pt x="4" y="8"/>
                    </a:cubicBezTo>
                    <a:cubicBezTo>
                      <a:pt x="4" y="8"/>
                      <a:pt x="4" y="8"/>
                      <a:pt x="4" y="8"/>
                    </a:cubicBezTo>
                    <a:cubicBezTo>
                      <a:pt x="4" y="8"/>
                      <a:pt x="4" y="8"/>
                      <a:pt x="4" y="8"/>
                    </a:cubicBezTo>
                    <a:cubicBezTo>
                      <a:pt x="4" y="8"/>
                      <a:pt x="4" y="8"/>
                      <a:pt x="4" y="8"/>
                    </a:cubicBezTo>
                    <a:cubicBezTo>
                      <a:pt x="4" y="8"/>
                      <a:pt x="4" y="8"/>
                      <a:pt x="4" y="8"/>
                    </a:cubicBezTo>
                    <a:cubicBezTo>
                      <a:pt x="4" y="8"/>
                      <a:pt x="4" y="8"/>
                      <a:pt x="4" y="8"/>
                    </a:cubicBezTo>
                    <a:cubicBezTo>
                      <a:pt x="4" y="8"/>
                      <a:pt x="5" y="8"/>
                      <a:pt x="5" y="8"/>
                    </a:cubicBezTo>
                    <a:cubicBezTo>
                      <a:pt x="5" y="8"/>
                      <a:pt x="5" y="8"/>
                      <a:pt x="5" y="8"/>
                    </a:cubicBezTo>
                    <a:cubicBezTo>
                      <a:pt x="5" y="8"/>
                      <a:pt x="5" y="8"/>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6" y="9"/>
                      <a:pt x="6" y="9"/>
                      <a:pt x="6" y="9"/>
                    </a:cubicBezTo>
                    <a:cubicBezTo>
                      <a:pt x="6" y="9"/>
                      <a:pt x="6" y="9"/>
                      <a:pt x="6" y="9"/>
                    </a:cubicBezTo>
                    <a:cubicBezTo>
                      <a:pt x="6" y="9"/>
                      <a:pt x="6" y="9"/>
                      <a:pt x="6" y="9"/>
                    </a:cubicBezTo>
                    <a:cubicBezTo>
                      <a:pt x="6" y="9"/>
                      <a:pt x="6" y="9"/>
                      <a:pt x="6" y="9"/>
                    </a:cubicBezTo>
                    <a:cubicBezTo>
                      <a:pt x="6" y="9"/>
                      <a:pt x="6" y="9"/>
                      <a:pt x="6" y="9"/>
                    </a:cubicBezTo>
                    <a:cubicBezTo>
                      <a:pt x="6" y="9"/>
                      <a:pt x="6" y="9"/>
                      <a:pt x="6" y="9"/>
                    </a:cubicBezTo>
                    <a:cubicBezTo>
                      <a:pt x="6" y="9"/>
                      <a:pt x="6" y="9"/>
                      <a:pt x="6" y="9"/>
                    </a:cubicBezTo>
                    <a:cubicBezTo>
                      <a:pt x="6" y="9"/>
                      <a:pt x="6" y="9"/>
                      <a:pt x="6" y="9"/>
                    </a:cubicBezTo>
                    <a:cubicBezTo>
                      <a:pt x="6" y="9"/>
                      <a:pt x="6" y="10"/>
                      <a:pt x="6" y="10"/>
                    </a:cubicBezTo>
                    <a:cubicBezTo>
                      <a:pt x="6" y="10"/>
                      <a:pt x="6" y="10"/>
                      <a:pt x="6" y="10"/>
                    </a:cubicBezTo>
                    <a:cubicBezTo>
                      <a:pt x="6" y="10"/>
                      <a:pt x="6" y="10"/>
                      <a:pt x="6" y="10"/>
                    </a:cubicBezTo>
                    <a:cubicBezTo>
                      <a:pt x="6" y="10"/>
                      <a:pt x="6" y="10"/>
                      <a:pt x="6" y="10"/>
                    </a:cubicBezTo>
                    <a:cubicBezTo>
                      <a:pt x="6" y="10"/>
                      <a:pt x="7" y="10"/>
                      <a:pt x="6" y="10"/>
                    </a:cubicBezTo>
                    <a:cubicBezTo>
                      <a:pt x="6" y="10"/>
                      <a:pt x="6" y="9"/>
                      <a:pt x="6" y="9"/>
                    </a:cubicBezTo>
                    <a:cubicBezTo>
                      <a:pt x="6" y="9"/>
                      <a:pt x="6" y="9"/>
                      <a:pt x="6" y="9"/>
                    </a:cubicBezTo>
                    <a:cubicBezTo>
                      <a:pt x="6" y="9"/>
                      <a:pt x="7" y="9"/>
                      <a:pt x="7" y="9"/>
                    </a:cubicBezTo>
                    <a:cubicBezTo>
                      <a:pt x="6" y="9"/>
                      <a:pt x="6" y="9"/>
                      <a:pt x="6" y="9"/>
                    </a:cubicBezTo>
                    <a:cubicBezTo>
                      <a:pt x="6" y="9"/>
                      <a:pt x="6" y="9"/>
                      <a:pt x="6" y="9"/>
                    </a:cubicBezTo>
                    <a:cubicBezTo>
                      <a:pt x="6" y="9"/>
                      <a:pt x="6" y="9"/>
                      <a:pt x="6" y="9"/>
                    </a:cubicBezTo>
                    <a:cubicBezTo>
                      <a:pt x="6" y="9"/>
                      <a:pt x="6" y="9"/>
                      <a:pt x="6" y="9"/>
                    </a:cubicBezTo>
                    <a:cubicBezTo>
                      <a:pt x="6" y="9"/>
                      <a:pt x="6" y="9"/>
                      <a:pt x="6" y="9"/>
                    </a:cubicBezTo>
                    <a:cubicBezTo>
                      <a:pt x="6" y="9"/>
                      <a:pt x="6" y="9"/>
                      <a:pt x="6" y="9"/>
                    </a:cubicBezTo>
                    <a:cubicBezTo>
                      <a:pt x="6" y="9"/>
                      <a:pt x="6" y="9"/>
                      <a:pt x="6" y="9"/>
                    </a:cubicBezTo>
                    <a:cubicBezTo>
                      <a:pt x="6" y="9"/>
                      <a:pt x="6" y="9"/>
                      <a:pt x="6" y="9"/>
                    </a:cubicBezTo>
                    <a:cubicBezTo>
                      <a:pt x="6" y="8"/>
                      <a:pt x="6" y="8"/>
                      <a:pt x="6" y="8"/>
                    </a:cubicBezTo>
                    <a:cubicBezTo>
                      <a:pt x="6" y="8"/>
                      <a:pt x="6" y="8"/>
                      <a:pt x="6" y="8"/>
                    </a:cubicBezTo>
                    <a:cubicBezTo>
                      <a:pt x="6" y="8"/>
                      <a:pt x="6" y="8"/>
                      <a:pt x="6" y="8"/>
                    </a:cubicBezTo>
                    <a:cubicBezTo>
                      <a:pt x="6" y="8"/>
                      <a:pt x="6" y="8"/>
                      <a:pt x="6" y="8"/>
                    </a:cubicBezTo>
                    <a:cubicBezTo>
                      <a:pt x="6" y="8"/>
                      <a:pt x="6" y="8"/>
                      <a:pt x="6" y="8"/>
                    </a:cubicBezTo>
                    <a:cubicBezTo>
                      <a:pt x="6" y="8"/>
                      <a:pt x="6" y="8"/>
                      <a:pt x="6" y="8"/>
                    </a:cubicBezTo>
                    <a:cubicBezTo>
                      <a:pt x="6" y="8"/>
                      <a:pt x="6" y="8"/>
                      <a:pt x="6" y="8"/>
                    </a:cubicBezTo>
                    <a:cubicBezTo>
                      <a:pt x="6" y="8"/>
                      <a:pt x="6" y="8"/>
                      <a:pt x="6" y="8"/>
                    </a:cubicBezTo>
                    <a:cubicBezTo>
                      <a:pt x="5" y="8"/>
                      <a:pt x="5" y="8"/>
                      <a:pt x="5" y="8"/>
                    </a:cubicBezTo>
                    <a:cubicBezTo>
                      <a:pt x="5" y="8"/>
                      <a:pt x="5" y="7"/>
                      <a:pt x="5" y="7"/>
                    </a:cubicBezTo>
                    <a:cubicBezTo>
                      <a:pt x="5" y="7"/>
                      <a:pt x="5" y="8"/>
                      <a:pt x="5" y="8"/>
                    </a:cubicBezTo>
                    <a:cubicBezTo>
                      <a:pt x="5" y="8"/>
                      <a:pt x="5" y="8"/>
                      <a:pt x="5" y="8"/>
                    </a:cubicBezTo>
                    <a:cubicBezTo>
                      <a:pt x="5" y="8"/>
                      <a:pt x="5" y="8"/>
                      <a:pt x="5" y="8"/>
                    </a:cubicBezTo>
                    <a:cubicBezTo>
                      <a:pt x="5" y="8"/>
                      <a:pt x="5" y="8"/>
                      <a:pt x="5" y="8"/>
                    </a:cubicBezTo>
                    <a:cubicBezTo>
                      <a:pt x="5" y="8"/>
                      <a:pt x="5" y="8"/>
                      <a:pt x="5" y="8"/>
                    </a:cubicBezTo>
                    <a:cubicBezTo>
                      <a:pt x="5" y="8"/>
                      <a:pt x="5" y="8"/>
                      <a:pt x="5" y="8"/>
                    </a:cubicBezTo>
                    <a:cubicBezTo>
                      <a:pt x="5" y="8"/>
                      <a:pt x="5" y="8"/>
                      <a:pt x="5" y="8"/>
                    </a:cubicBezTo>
                    <a:cubicBezTo>
                      <a:pt x="5" y="8"/>
                      <a:pt x="5" y="8"/>
                      <a:pt x="5" y="8"/>
                    </a:cubicBezTo>
                    <a:cubicBezTo>
                      <a:pt x="5" y="8"/>
                      <a:pt x="5" y="8"/>
                      <a:pt x="5" y="8"/>
                    </a:cubicBezTo>
                    <a:cubicBezTo>
                      <a:pt x="5" y="8"/>
                      <a:pt x="5" y="8"/>
                      <a:pt x="5" y="7"/>
                    </a:cubicBezTo>
                    <a:cubicBezTo>
                      <a:pt x="5" y="7"/>
                      <a:pt x="5" y="7"/>
                      <a:pt x="5" y="7"/>
                    </a:cubicBezTo>
                    <a:cubicBezTo>
                      <a:pt x="5" y="7"/>
                      <a:pt x="5" y="7"/>
                      <a:pt x="5" y="7"/>
                    </a:cubicBezTo>
                    <a:cubicBezTo>
                      <a:pt x="4" y="7"/>
                      <a:pt x="4" y="7"/>
                      <a:pt x="4" y="7"/>
                    </a:cubicBezTo>
                    <a:cubicBezTo>
                      <a:pt x="4" y="7"/>
                      <a:pt x="4" y="7"/>
                      <a:pt x="4" y="7"/>
                    </a:cubicBezTo>
                    <a:cubicBezTo>
                      <a:pt x="4" y="7"/>
                      <a:pt x="4" y="7"/>
                      <a:pt x="4" y="7"/>
                    </a:cubicBezTo>
                    <a:cubicBezTo>
                      <a:pt x="4" y="7"/>
                      <a:pt x="4" y="7"/>
                      <a:pt x="4" y="7"/>
                    </a:cubicBezTo>
                    <a:cubicBezTo>
                      <a:pt x="4" y="7"/>
                      <a:pt x="4" y="7"/>
                      <a:pt x="4" y="7"/>
                    </a:cubicBezTo>
                    <a:cubicBezTo>
                      <a:pt x="4" y="7"/>
                      <a:pt x="4" y="7"/>
                      <a:pt x="4" y="7"/>
                    </a:cubicBezTo>
                    <a:cubicBezTo>
                      <a:pt x="4" y="7"/>
                      <a:pt x="4" y="7"/>
                      <a:pt x="4" y="7"/>
                    </a:cubicBezTo>
                    <a:cubicBezTo>
                      <a:pt x="4" y="7"/>
                      <a:pt x="4" y="7"/>
                      <a:pt x="4" y="7"/>
                    </a:cubicBezTo>
                    <a:cubicBezTo>
                      <a:pt x="4" y="7"/>
                      <a:pt x="4" y="7"/>
                      <a:pt x="4" y="7"/>
                    </a:cubicBezTo>
                    <a:cubicBezTo>
                      <a:pt x="4" y="7"/>
                      <a:pt x="4" y="7"/>
                      <a:pt x="4" y="7"/>
                    </a:cubicBezTo>
                    <a:cubicBezTo>
                      <a:pt x="4" y="7"/>
                      <a:pt x="4" y="7"/>
                      <a:pt x="4" y="7"/>
                    </a:cubicBezTo>
                    <a:cubicBezTo>
                      <a:pt x="4" y="7"/>
                      <a:pt x="4" y="7"/>
                      <a:pt x="4" y="7"/>
                    </a:cubicBezTo>
                    <a:cubicBezTo>
                      <a:pt x="4" y="7"/>
                      <a:pt x="4" y="8"/>
                      <a:pt x="4" y="8"/>
                    </a:cubicBezTo>
                    <a:cubicBezTo>
                      <a:pt x="4" y="8"/>
                      <a:pt x="4" y="8"/>
                      <a:pt x="4" y="8"/>
                    </a:cubicBezTo>
                    <a:cubicBezTo>
                      <a:pt x="4" y="8"/>
                      <a:pt x="3" y="8"/>
                      <a:pt x="3" y="8"/>
                    </a:cubicBezTo>
                    <a:cubicBezTo>
                      <a:pt x="3" y="8"/>
                      <a:pt x="3" y="8"/>
                      <a:pt x="3" y="7"/>
                    </a:cubicBezTo>
                    <a:cubicBezTo>
                      <a:pt x="3" y="7"/>
                      <a:pt x="3" y="7"/>
                      <a:pt x="3" y="7"/>
                    </a:cubicBezTo>
                    <a:cubicBezTo>
                      <a:pt x="3" y="7"/>
                      <a:pt x="3" y="7"/>
                      <a:pt x="3" y="7"/>
                    </a:cubicBezTo>
                    <a:cubicBezTo>
                      <a:pt x="3" y="7"/>
                      <a:pt x="3" y="7"/>
                      <a:pt x="3" y="7"/>
                    </a:cubicBezTo>
                    <a:cubicBezTo>
                      <a:pt x="3" y="7"/>
                      <a:pt x="3" y="7"/>
                      <a:pt x="3" y="7"/>
                    </a:cubicBezTo>
                    <a:cubicBezTo>
                      <a:pt x="3" y="7"/>
                      <a:pt x="3" y="7"/>
                      <a:pt x="3" y="7"/>
                    </a:cubicBezTo>
                    <a:cubicBezTo>
                      <a:pt x="3" y="7"/>
                      <a:pt x="3" y="7"/>
                      <a:pt x="3" y="6"/>
                    </a:cubicBezTo>
                    <a:cubicBezTo>
                      <a:pt x="3" y="6"/>
                      <a:pt x="3" y="6"/>
                      <a:pt x="3" y="6"/>
                    </a:cubicBezTo>
                    <a:cubicBezTo>
                      <a:pt x="3" y="6"/>
                      <a:pt x="3" y="6"/>
                      <a:pt x="3" y="6"/>
                    </a:cubicBezTo>
                    <a:cubicBezTo>
                      <a:pt x="3" y="6"/>
                      <a:pt x="3" y="6"/>
                      <a:pt x="3" y="6"/>
                    </a:cubicBezTo>
                    <a:cubicBezTo>
                      <a:pt x="3" y="6"/>
                      <a:pt x="3" y="6"/>
                      <a:pt x="3" y="6"/>
                    </a:cubicBezTo>
                    <a:cubicBezTo>
                      <a:pt x="3" y="6"/>
                      <a:pt x="3" y="6"/>
                      <a:pt x="3" y="6"/>
                    </a:cubicBezTo>
                    <a:cubicBezTo>
                      <a:pt x="2" y="6"/>
                      <a:pt x="2" y="6"/>
                      <a:pt x="2" y="6"/>
                    </a:cubicBezTo>
                    <a:cubicBezTo>
                      <a:pt x="2" y="6"/>
                      <a:pt x="2" y="6"/>
                      <a:pt x="2" y="6"/>
                    </a:cubicBezTo>
                    <a:cubicBezTo>
                      <a:pt x="2" y="6"/>
                      <a:pt x="2" y="6"/>
                      <a:pt x="2" y="6"/>
                    </a:cubicBezTo>
                    <a:cubicBezTo>
                      <a:pt x="2" y="6"/>
                      <a:pt x="2" y="5"/>
                      <a:pt x="2" y="5"/>
                    </a:cubicBezTo>
                    <a:cubicBezTo>
                      <a:pt x="3" y="5"/>
                      <a:pt x="3" y="5"/>
                      <a:pt x="3" y="5"/>
                    </a:cubicBezTo>
                    <a:cubicBezTo>
                      <a:pt x="3" y="5"/>
                      <a:pt x="2" y="5"/>
                      <a:pt x="2" y="5"/>
                    </a:cubicBezTo>
                    <a:cubicBezTo>
                      <a:pt x="2" y="5"/>
                      <a:pt x="2" y="5"/>
                      <a:pt x="2" y="5"/>
                    </a:cubicBezTo>
                    <a:cubicBezTo>
                      <a:pt x="2" y="5"/>
                      <a:pt x="2" y="5"/>
                      <a:pt x="2" y="5"/>
                    </a:cubicBezTo>
                    <a:cubicBezTo>
                      <a:pt x="3" y="5"/>
                      <a:pt x="3" y="5"/>
                      <a:pt x="3" y="5"/>
                    </a:cubicBezTo>
                    <a:cubicBezTo>
                      <a:pt x="3" y="5"/>
                      <a:pt x="3" y="5"/>
                      <a:pt x="3" y="5"/>
                    </a:cubicBezTo>
                    <a:cubicBezTo>
                      <a:pt x="3" y="5"/>
                      <a:pt x="2" y="5"/>
                      <a:pt x="2" y="5"/>
                    </a:cubicBezTo>
                    <a:cubicBezTo>
                      <a:pt x="2" y="5"/>
                      <a:pt x="2" y="5"/>
                      <a:pt x="2" y="5"/>
                    </a:cubicBezTo>
                    <a:cubicBezTo>
                      <a:pt x="2" y="5"/>
                      <a:pt x="2" y="5"/>
                      <a:pt x="3" y="5"/>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2" y="1"/>
                      <a:pt x="2" y="1"/>
                      <a:pt x="2" y="1"/>
                    </a:cubicBezTo>
                    <a:cubicBezTo>
                      <a:pt x="2" y="1"/>
                      <a:pt x="2" y="1"/>
                      <a:pt x="2" y="1"/>
                    </a:cubicBezTo>
                    <a:cubicBezTo>
                      <a:pt x="2" y="1"/>
                      <a:pt x="2" y="1"/>
                      <a:pt x="2" y="1"/>
                    </a:cubicBezTo>
                    <a:cubicBezTo>
                      <a:pt x="2" y="1"/>
                      <a:pt x="2" y="1"/>
                      <a:pt x="2" y="1"/>
                    </a:cubicBezTo>
                    <a:cubicBezTo>
                      <a:pt x="2" y="1"/>
                      <a:pt x="2"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0" y="1"/>
                      <a:pt x="0" y="1"/>
                    </a:cubicBezTo>
                    <a:cubicBezTo>
                      <a:pt x="0" y="1"/>
                      <a:pt x="0" y="1"/>
                      <a:pt x="0" y="1"/>
                    </a:cubicBezTo>
                    <a:cubicBezTo>
                      <a:pt x="0" y="1"/>
                      <a:pt x="0" y="1"/>
                      <a:pt x="1" y="1"/>
                    </a:cubicBezTo>
                    <a:cubicBezTo>
                      <a:pt x="1" y="1"/>
                      <a:pt x="1" y="1"/>
                      <a:pt x="1" y="1"/>
                    </a:cubicBezTo>
                    <a:cubicBezTo>
                      <a:pt x="1" y="1"/>
                      <a:pt x="1" y="1"/>
                      <a:pt x="1" y="1"/>
                    </a:cubicBezTo>
                    <a:cubicBezTo>
                      <a:pt x="1" y="1"/>
                      <a:pt x="0" y="2"/>
                      <a:pt x="0" y="2"/>
                    </a:cubicBezTo>
                    <a:cubicBezTo>
                      <a:pt x="0" y="2"/>
                      <a:pt x="0" y="2"/>
                      <a:pt x="0" y="2"/>
                    </a:cubicBezTo>
                    <a:cubicBezTo>
                      <a:pt x="1" y="2"/>
                      <a:pt x="1" y="2"/>
                      <a:pt x="1" y="2"/>
                    </a:cubicBezTo>
                    <a:cubicBezTo>
                      <a:pt x="1" y="2"/>
                      <a:pt x="1" y="2"/>
                      <a:pt x="1" y="2"/>
                    </a:cubicBezTo>
                    <a:cubicBezTo>
                      <a:pt x="1" y="2"/>
                      <a:pt x="1" y="2"/>
                      <a:pt x="1" y="2"/>
                    </a:cubicBezTo>
                    <a:cubicBezTo>
                      <a:pt x="1" y="2"/>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87" name="Freeform 367"/>
              <p:cNvSpPr/>
              <p:nvPr/>
            </p:nvSpPr>
            <p:spPr bwMode="auto">
              <a:xfrm>
                <a:off x="4993482" y="2611041"/>
                <a:ext cx="14288" cy="16669"/>
              </a:xfrm>
              <a:custGeom>
                <a:cxnLst>
                  <a:cxn ang="0">
                    <a:pos x="5" y="2"/>
                  </a:cxn>
                  <a:cxn ang="0">
                    <a:pos x="5" y="2"/>
                  </a:cxn>
                  <a:cxn ang="0">
                    <a:pos x="5" y="1"/>
                  </a:cxn>
                  <a:cxn ang="0">
                    <a:pos x="5" y="1"/>
                  </a:cxn>
                  <a:cxn ang="0">
                    <a:pos x="5" y="0"/>
                  </a:cxn>
                  <a:cxn ang="0">
                    <a:pos x="4" y="0"/>
                  </a:cxn>
                  <a:cxn ang="0">
                    <a:pos x="4" y="0"/>
                  </a:cxn>
                  <a:cxn ang="0">
                    <a:pos x="4" y="0"/>
                  </a:cxn>
                  <a:cxn ang="0">
                    <a:pos x="4" y="1"/>
                  </a:cxn>
                  <a:cxn ang="0">
                    <a:pos x="3" y="1"/>
                  </a:cxn>
                  <a:cxn ang="0">
                    <a:pos x="3" y="1"/>
                  </a:cxn>
                  <a:cxn ang="0">
                    <a:pos x="3" y="1"/>
                  </a:cxn>
                  <a:cxn ang="0">
                    <a:pos x="3" y="2"/>
                  </a:cxn>
                  <a:cxn ang="0">
                    <a:pos x="2" y="2"/>
                  </a:cxn>
                  <a:cxn ang="0">
                    <a:pos x="2" y="2"/>
                  </a:cxn>
                  <a:cxn ang="0">
                    <a:pos x="2" y="2"/>
                  </a:cxn>
                  <a:cxn ang="0">
                    <a:pos x="1" y="1"/>
                  </a:cxn>
                  <a:cxn ang="0">
                    <a:pos x="1" y="1"/>
                  </a:cxn>
                  <a:cxn ang="0">
                    <a:pos x="1" y="2"/>
                  </a:cxn>
                  <a:cxn ang="0">
                    <a:pos x="0" y="2"/>
                  </a:cxn>
                  <a:cxn ang="0">
                    <a:pos x="0" y="3"/>
                  </a:cxn>
                  <a:cxn ang="0">
                    <a:pos x="0" y="4"/>
                  </a:cxn>
                  <a:cxn ang="0">
                    <a:pos x="0" y="4"/>
                  </a:cxn>
                  <a:cxn ang="0">
                    <a:pos x="0" y="4"/>
                  </a:cxn>
                  <a:cxn ang="0">
                    <a:pos x="0" y="3"/>
                  </a:cxn>
                  <a:cxn ang="0">
                    <a:pos x="1" y="3"/>
                  </a:cxn>
                  <a:cxn ang="0">
                    <a:pos x="1" y="3"/>
                  </a:cxn>
                  <a:cxn ang="0">
                    <a:pos x="1" y="3"/>
                  </a:cxn>
                  <a:cxn ang="0">
                    <a:pos x="1" y="3"/>
                  </a:cxn>
                  <a:cxn ang="0">
                    <a:pos x="1" y="4"/>
                  </a:cxn>
                  <a:cxn ang="0">
                    <a:pos x="1" y="3"/>
                  </a:cxn>
                  <a:cxn ang="0">
                    <a:pos x="1" y="3"/>
                  </a:cxn>
                  <a:cxn ang="0">
                    <a:pos x="2" y="3"/>
                  </a:cxn>
                  <a:cxn ang="0">
                    <a:pos x="2" y="3"/>
                  </a:cxn>
                  <a:cxn ang="0">
                    <a:pos x="2" y="3"/>
                  </a:cxn>
                  <a:cxn ang="0">
                    <a:pos x="2" y="4"/>
                  </a:cxn>
                  <a:cxn ang="0">
                    <a:pos x="2" y="5"/>
                  </a:cxn>
                  <a:cxn ang="0">
                    <a:pos x="2" y="5"/>
                  </a:cxn>
                  <a:cxn ang="0">
                    <a:pos x="3" y="6"/>
                  </a:cxn>
                  <a:cxn ang="0">
                    <a:pos x="4" y="6"/>
                  </a:cxn>
                  <a:cxn ang="0">
                    <a:pos x="4" y="6"/>
                  </a:cxn>
                  <a:cxn ang="0">
                    <a:pos x="4" y="6"/>
                  </a:cxn>
                  <a:cxn ang="0">
                    <a:pos x="4" y="5"/>
                  </a:cxn>
                  <a:cxn ang="0">
                    <a:pos x="4" y="5"/>
                  </a:cxn>
                  <a:cxn ang="0">
                    <a:pos x="4" y="5"/>
                  </a:cxn>
                  <a:cxn ang="0">
                    <a:pos x="4" y="4"/>
                  </a:cxn>
                  <a:cxn ang="0">
                    <a:pos x="4" y="4"/>
                  </a:cxn>
                  <a:cxn ang="0">
                    <a:pos x="4" y="3"/>
                  </a:cxn>
                  <a:cxn ang="0">
                    <a:pos x="5" y="4"/>
                  </a:cxn>
                  <a:cxn ang="0">
                    <a:pos x="5" y="5"/>
                  </a:cxn>
                  <a:cxn ang="0">
                    <a:pos x="5" y="5"/>
                  </a:cxn>
                  <a:cxn ang="0">
                    <a:pos x="5" y="4"/>
                  </a:cxn>
                  <a:cxn ang="0">
                    <a:pos x="5" y="4"/>
                  </a:cxn>
                  <a:cxn ang="0">
                    <a:pos x="5" y="4"/>
                  </a:cxn>
                </a:cxnLst>
                <a:rect b="b" l="0" r="r" t="0"/>
                <a:pathLst>
                  <a:path h="6" w="5">
                    <a:moveTo>
                      <a:pt x="5" y="3"/>
                    </a:moveTo>
                    <a:cubicBezTo>
                      <a:pt x="5" y="3"/>
                      <a:pt x="5" y="3"/>
                      <a:pt x="5" y="3"/>
                    </a:cubicBezTo>
                    <a:cubicBezTo>
                      <a:pt x="5" y="3"/>
                      <a:pt x="5" y="3"/>
                      <a:pt x="5" y="3"/>
                    </a:cubicBezTo>
                    <a:cubicBezTo>
                      <a:pt x="5" y="3"/>
                      <a:pt x="5" y="2"/>
                      <a:pt x="5" y="2"/>
                    </a:cubicBezTo>
                    <a:cubicBezTo>
                      <a:pt x="5" y="2"/>
                      <a:pt x="5" y="2"/>
                      <a:pt x="5" y="2"/>
                    </a:cubicBezTo>
                    <a:cubicBezTo>
                      <a:pt x="5" y="2"/>
                      <a:pt x="5" y="2"/>
                      <a:pt x="5" y="2"/>
                    </a:cubicBezTo>
                    <a:cubicBezTo>
                      <a:pt x="5" y="2"/>
                      <a:pt x="5" y="2"/>
                      <a:pt x="5" y="2"/>
                    </a:cubicBezTo>
                    <a:cubicBezTo>
                      <a:pt x="5" y="2"/>
                      <a:pt x="5" y="2"/>
                      <a:pt x="5" y="2"/>
                    </a:cubicBezTo>
                    <a:cubicBezTo>
                      <a:pt x="5" y="2"/>
                      <a:pt x="5" y="2"/>
                      <a:pt x="5" y="2"/>
                    </a:cubicBezTo>
                    <a:cubicBezTo>
                      <a:pt x="5" y="2"/>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0"/>
                      <a:pt x="5" y="0"/>
                    </a:cubicBezTo>
                    <a:cubicBezTo>
                      <a:pt x="5" y="0"/>
                      <a:pt x="5" y="0"/>
                      <a:pt x="5" y="0"/>
                    </a:cubicBezTo>
                    <a:cubicBezTo>
                      <a:pt x="5" y="0"/>
                      <a:pt x="5"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2"/>
                      <a:pt x="3" y="2"/>
                      <a:pt x="3" y="2"/>
                    </a:cubicBezTo>
                    <a:cubicBezTo>
                      <a:pt x="3" y="2"/>
                      <a:pt x="3" y="2"/>
                      <a:pt x="3" y="1"/>
                    </a:cubicBezTo>
                    <a:cubicBezTo>
                      <a:pt x="3" y="1"/>
                      <a:pt x="3" y="1"/>
                      <a:pt x="3" y="1"/>
                    </a:cubicBezTo>
                    <a:cubicBezTo>
                      <a:pt x="3" y="1"/>
                      <a:pt x="3" y="1"/>
                      <a:pt x="3" y="1"/>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2"/>
                    </a:cubicBezTo>
                    <a:cubicBezTo>
                      <a:pt x="1" y="2"/>
                      <a:pt x="1" y="2"/>
                      <a:pt x="1" y="2"/>
                    </a:cubicBezTo>
                    <a:cubicBezTo>
                      <a:pt x="1" y="2"/>
                      <a:pt x="1" y="2"/>
                      <a:pt x="1" y="2"/>
                    </a:cubicBezTo>
                    <a:cubicBezTo>
                      <a:pt x="1" y="2"/>
                      <a:pt x="1" y="2"/>
                      <a:pt x="1" y="2"/>
                    </a:cubicBezTo>
                    <a:cubicBezTo>
                      <a:pt x="1" y="2"/>
                      <a:pt x="1" y="2"/>
                      <a:pt x="0" y="2"/>
                    </a:cubicBezTo>
                    <a:cubicBezTo>
                      <a:pt x="0" y="2"/>
                      <a:pt x="0" y="2"/>
                      <a:pt x="0" y="2"/>
                    </a:cubicBezTo>
                    <a:cubicBezTo>
                      <a:pt x="0" y="2"/>
                      <a:pt x="0" y="2"/>
                      <a:pt x="0" y="2"/>
                    </a:cubicBezTo>
                    <a:cubicBezTo>
                      <a:pt x="0" y="2"/>
                      <a:pt x="0" y="2"/>
                      <a:pt x="0" y="3"/>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0" y="4"/>
                      <a:pt x="0" y="4"/>
                      <a:pt x="0" y="4"/>
                    </a:cubicBezTo>
                    <a:cubicBezTo>
                      <a:pt x="0" y="4"/>
                      <a:pt x="0" y="4"/>
                      <a:pt x="0" y="4"/>
                    </a:cubicBezTo>
                    <a:cubicBezTo>
                      <a:pt x="0" y="4"/>
                      <a:pt x="0" y="4"/>
                      <a:pt x="0" y="4"/>
                    </a:cubicBezTo>
                    <a:cubicBezTo>
                      <a:pt x="0" y="4"/>
                      <a:pt x="0" y="4"/>
                      <a:pt x="0" y="4"/>
                    </a:cubicBezTo>
                    <a:cubicBezTo>
                      <a:pt x="0" y="4"/>
                      <a:pt x="0" y="4"/>
                      <a:pt x="0" y="4"/>
                    </a:cubicBezTo>
                    <a:cubicBezTo>
                      <a:pt x="0" y="4"/>
                      <a:pt x="0" y="4"/>
                      <a:pt x="0" y="4"/>
                    </a:cubicBezTo>
                    <a:cubicBezTo>
                      <a:pt x="0" y="4"/>
                      <a:pt x="0" y="4"/>
                      <a:pt x="0" y="4"/>
                    </a:cubicBezTo>
                    <a:cubicBezTo>
                      <a:pt x="0" y="4"/>
                      <a:pt x="0" y="4"/>
                      <a:pt x="0" y="4"/>
                    </a:cubicBezTo>
                    <a:cubicBezTo>
                      <a:pt x="0" y="4"/>
                      <a:pt x="0" y="4"/>
                      <a:pt x="0" y="4"/>
                    </a:cubicBezTo>
                    <a:cubicBezTo>
                      <a:pt x="0" y="4"/>
                      <a:pt x="0" y="4"/>
                      <a:pt x="0" y="4"/>
                    </a:cubicBezTo>
                    <a:cubicBezTo>
                      <a:pt x="0" y="4"/>
                      <a:pt x="0" y="4"/>
                      <a:pt x="0" y="4"/>
                    </a:cubicBezTo>
                    <a:cubicBezTo>
                      <a:pt x="0" y="4"/>
                      <a:pt x="0" y="4"/>
                      <a:pt x="0" y="4"/>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0" y="3"/>
                      <a:pt x="0"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4"/>
                      <a:pt x="1" y="4"/>
                      <a:pt x="1" y="4"/>
                    </a:cubicBezTo>
                    <a:cubicBezTo>
                      <a:pt x="1" y="4"/>
                      <a:pt x="1" y="4"/>
                      <a:pt x="2" y="4"/>
                    </a:cubicBezTo>
                    <a:cubicBezTo>
                      <a:pt x="2" y="4"/>
                      <a:pt x="2" y="4"/>
                      <a:pt x="2" y="4"/>
                    </a:cubicBezTo>
                    <a:cubicBezTo>
                      <a:pt x="2"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4"/>
                      <a:pt x="2" y="4"/>
                    </a:cubicBezTo>
                    <a:cubicBezTo>
                      <a:pt x="2" y="4"/>
                      <a:pt x="2" y="4"/>
                      <a:pt x="2" y="4"/>
                    </a:cubicBezTo>
                    <a:cubicBezTo>
                      <a:pt x="2" y="4"/>
                      <a:pt x="2" y="4"/>
                      <a:pt x="2" y="4"/>
                    </a:cubicBezTo>
                    <a:cubicBezTo>
                      <a:pt x="2" y="4"/>
                      <a:pt x="2" y="4"/>
                      <a:pt x="2" y="4"/>
                    </a:cubicBezTo>
                    <a:cubicBezTo>
                      <a:pt x="2" y="4"/>
                      <a:pt x="2" y="4"/>
                      <a:pt x="2" y="4"/>
                    </a:cubicBezTo>
                    <a:cubicBezTo>
                      <a:pt x="2" y="4"/>
                      <a:pt x="2" y="5"/>
                      <a:pt x="2" y="5"/>
                    </a:cubicBezTo>
                    <a:cubicBezTo>
                      <a:pt x="2" y="5"/>
                      <a:pt x="2" y="5"/>
                      <a:pt x="2" y="5"/>
                    </a:cubicBezTo>
                    <a:cubicBezTo>
                      <a:pt x="2" y="5"/>
                      <a:pt x="2" y="5"/>
                      <a:pt x="2" y="5"/>
                    </a:cubicBezTo>
                    <a:cubicBezTo>
                      <a:pt x="2" y="5"/>
                      <a:pt x="2" y="5"/>
                      <a:pt x="2" y="5"/>
                    </a:cubicBezTo>
                    <a:cubicBezTo>
                      <a:pt x="2" y="5"/>
                      <a:pt x="2" y="5"/>
                      <a:pt x="2" y="5"/>
                    </a:cubicBezTo>
                    <a:cubicBezTo>
                      <a:pt x="2" y="5"/>
                      <a:pt x="2" y="5"/>
                      <a:pt x="2" y="5"/>
                    </a:cubicBezTo>
                    <a:cubicBezTo>
                      <a:pt x="2" y="5"/>
                      <a:pt x="2" y="5"/>
                      <a:pt x="3" y="5"/>
                    </a:cubicBezTo>
                    <a:cubicBezTo>
                      <a:pt x="3" y="5"/>
                      <a:pt x="3" y="6"/>
                      <a:pt x="3" y="6"/>
                    </a:cubicBezTo>
                    <a:cubicBezTo>
                      <a:pt x="3" y="6"/>
                      <a:pt x="3" y="6"/>
                      <a:pt x="3" y="6"/>
                    </a:cubicBezTo>
                    <a:cubicBezTo>
                      <a:pt x="3" y="6"/>
                      <a:pt x="3" y="6"/>
                      <a:pt x="3" y="6"/>
                    </a:cubicBezTo>
                    <a:cubicBezTo>
                      <a:pt x="3" y="6"/>
                      <a:pt x="3" y="6"/>
                      <a:pt x="3" y="6"/>
                    </a:cubicBezTo>
                    <a:cubicBezTo>
                      <a:pt x="3" y="6"/>
                      <a:pt x="3" y="6"/>
                      <a:pt x="3" y="6"/>
                    </a:cubicBezTo>
                    <a:cubicBezTo>
                      <a:pt x="3" y="6"/>
                      <a:pt x="3" y="6"/>
                      <a:pt x="4" y="6"/>
                    </a:cubicBezTo>
                    <a:cubicBezTo>
                      <a:pt x="4" y="6"/>
                      <a:pt x="4" y="6"/>
                      <a:pt x="4" y="6"/>
                    </a:cubicBezTo>
                    <a:cubicBezTo>
                      <a:pt x="4" y="6"/>
                      <a:pt x="4" y="6"/>
                      <a:pt x="4" y="6"/>
                    </a:cubicBezTo>
                    <a:cubicBezTo>
                      <a:pt x="4" y="6"/>
                      <a:pt x="4" y="6"/>
                      <a:pt x="4" y="6"/>
                    </a:cubicBezTo>
                    <a:cubicBezTo>
                      <a:pt x="4" y="6"/>
                      <a:pt x="4" y="6"/>
                      <a:pt x="4" y="6"/>
                    </a:cubicBezTo>
                    <a:cubicBezTo>
                      <a:pt x="4" y="6"/>
                      <a:pt x="4" y="6"/>
                      <a:pt x="4" y="6"/>
                    </a:cubicBezTo>
                    <a:cubicBezTo>
                      <a:pt x="4" y="6"/>
                      <a:pt x="4" y="6"/>
                      <a:pt x="4" y="6"/>
                    </a:cubicBezTo>
                    <a:cubicBezTo>
                      <a:pt x="4" y="6"/>
                      <a:pt x="4" y="6"/>
                      <a:pt x="4" y="6"/>
                    </a:cubicBezTo>
                    <a:cubicBezTo>
                      <a:pt x="4" y="6"/>
                      <a:pt x="4" y="6"/>
                      <a:pt x="4" y="6"/>
                    </a:cubicBezTo>
                    <a:cubicBezTo>
                      <a:pt x="4" y="6"/>
                      <a:pt x="4" y="6"/>
                      <a:pt x="4" y="6"/>
                    </a:cubicBezTo>
                    <a:cubicBezTo>
                      <a:pt x="4" y="6"/>
                      <a:pt x="4" y="6"/>
                      <a:pt x="4" y="6"/>
                    </a:cubicBezTo>
                    <a:cubicBezTo>
                      <a:pt x="4" y="6"/>
                      <a:pt x="4" y="6"/>
                      <a:pt x="4" y="6"/>
                    </a:cubicBezTo>
                    <a:cubicBezTo>
                      <a:pt x="4" y="6"/>
                      <a:pt x="4" y="6"/>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3"/>
                      <a:pt x="4" y="3"/>
                    </a:cubicBezTo>
                    <a:cubicBezTo>
                      <a:pt x="5" y="3"/>
                      <a:pt x="5" y="4"/>
                      <a:pt x="5" y="4"/>
                    </a:cubicBezTo>
                    <a:cubicBezTo>
                      <a:pt x="5" y="4"/>
                      <a:pt x="5" y="4"/>
                      <a:pt x="5" y="4"/>
                    </a:cubicBezTo>
                    <a:cubicBezTo>
                      <a:pt x="5" y="4"/>
                      <a:pt x="5" y="4"/>
                      <a:pt x="5" y="4"/>
                    </a:cubicBezTo>
                    <a:cubicBezTo>
                      <a:pt x="5" y="4"/>
                      <a:pt x="5" y="4"/>
                      <a:pt x="5" y="4"/>
                    </a:cubicBezTo>
                    <a:cubicBezTo>
                      <a:pt x="5" y="4"/>
                      <a:pt x="5" y="4"/>
                      <a:pt x="5" y="4"/>
                    </a:cubicBezTo>
                    <a:cubicBezTo>
                      <a:pt x="5" y="4"/>
                      <a:pt x="5" y="5"/>
                      <a:pt x="5" y="5"/>
                    </a:cubicBezTo>
                    <a:cubicBezTo>
                      <a:pt x="5" y="5"/>
                      <a:pt x="5" y="5"/>
                      <a:pt x="5" y="5"/>
                    </a:cubicBezTo>
                    <a:cubicBezTo>
                      <a:pt x="5" y="5"/>
                      <a:pt x="5" y="5"/>
                      <a:pt x="5" y="5"/>
                    </a:cubicBezTo>
                    <a:cubicBezTo>
                      <a:pt x="5" y="5"/>
                      <a:pt x="5" y="5"/>
                      <a:pt x="5" y="5"/>
                    </a:cubicBezTo>
                    <a:cubicBezTo>
                      <a:pt x="5" y="5"/>
                      <a:pt x="5" y="5"/>
                      <a:pt x="5" y="5"/>
                    </a:cubicBezTo>
                    <a:cubicBezTo>
                      <a:pt x="5" y="5"/>
                      <a:pt x="5" y="5"/>
                      <a:pt x="5" y="5"/>
                    </a:cubicBezTo>
                    <a:cubicBezTo>
                      <a:pt x="5" y="5"/>
                      <a:pt x="5" y="5"/>
                      <a:pt x="5" y="5"/>
                    </a:cubicBezTo>
                    <a:cubicBezTo>
                      <a:pt x="5" y="5"/>
                      <a:pt x="5" y="5"/>
                      <a:pt x="5" y="5"/>
                    </a:cubicBezTo>
                    <a:cubicBezTo>
                      <a:pt x="5" y="5"/>
                      <a:pt x="5" y="5"/>
                      <a:pt x="5" y="5"/>
                    </a:cubicBezTo>
                    <a:cubicBezTo>
                      <a:pt x="5" y="4"/>
                      <a:pt x="5" y="4"/>
                      <a:pt x="5" y="4"/>
                    </a:cubicBezTo>
                    <a:cubicBezTo>
                      <a:pt x="5" y="4"/>
                      <a:pt x="5" y="4"/>
                      <a:pt x="5" y="4"/>
                    </a:cubicBezTo>
                    <a:cubicBezTo>
                      <a:pt x="5" y="4"/>
                      <a:pt x="5" y="4"/>
                      <a:pt x="5" y="4"/>
                    </a:cubicBezTo>
                    <a:cubicBezTo>
                      <a:pt x="5" y="4"/>
                      <a:pt x="5" y="4"/>
                      <a:pt x="5" y="4"/>
                    </a:cubicBezTo>
                    <a:cubicBezTo>
                      <a:pt x="5" y="4"/>
                      <a:pt x="5" y="4"/>
                      <a:pt x="5" y="4"/>
                    </a:cubicBezTo>
                    <a:cubicBezTo>
                      <a:pt x="5" y="4"/>
                      <a:pt x="5" y="4"/>
                      <a:pt x="5" y="4"/>
                    </a:cubicBezTo>
                    <a:cubicBezTo>
                      <a:pt x="5" y="4"/>
                      <a:pt x="5" y="4"/>
                      <a:pt x="5" y="4"/>
                    </a:cubicBezTo>
                    <a:cubicBezTo>
                      <a:pt x="5" y="4"/>
                      <a:pt x="5" y="4"/>
                      <a:pt x="5" y="4"/>
                    </a:cubicBezTo>
                    <a:cubicBezTo>
                      <a:pt x="5" y="4"/>
                      <a:pt x="5" y="4"/>
                      <a:pt x="5" y="4"/>
                    </a:cubicBezTo>
                    <a:cubicBezTo>
                      <a:pt x="5" y="4"/>
                      <a:pt x="5" y="4"/>
                      <a:pt x="5" y="4"/>
                    </a:cubicBezTo>
                    <a:cubicBezTo>
                      <a:pt x="5" y="4"/>
                      <a:pt x="5" y="3"/>
                      <a:pt x="5" y="3"/>
                    </a:cubicBezTo>
                    <a:cubicBezTo>
                      <a:pt x="5" y="3"/>
                      <a:pt x="5" y="3"/>
                      <a:pt x="5" y="3"/>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88" name="Freeform 368"/>
              <p:cNvSpPr/>
              <p:nvPr/>
            </p:nvSpPr>
            <p:spPr bwMode="auto">
              <a:xfrm>
                <a:off x="4991101" y="2599135"/>
                <a:ext cx="2381" cy="8335"/>
              </a:xfrm>
              <a:custGeom>
                <a:cxnLst>
                  <a:cxn ang="0">
                    <a:pos x="1" y="1"/>
                  </a:cxn>
                  <a:cxn ang="0">
                    <a:pos x="1" y="1"/>
                  </a:cxn>
                  <a:cxn ang="0">
                    <a:pos x="1" y="1"/>
                  </a:cxn>
                  <a:cxn ang="0">
                    <a:pos x="1" y="0"/>
                  </a:cxn>
                  <a:cxn ang="0">
                    <a:pos x="1"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1"/>
                  </a:cxn>
                  <a:cxn ang="0">
                    <a:pos x="0" y="1"/>
                  </a:cxn>
                  <a:cxn ang="0">
                    <a:pos x="0" y="1"/>
                  </a:cxn>
                  <a:cxn ang="0">
                    <a:pos x="0" y="2"/>
                  </a:cxn>
                  <a:cxn ang="0">
                    <a:pos x="0" y="2"/>
                  </a:cxn>
                  <a:cxn ang="0">
                    <a:pos x="0" y="2"/>
                  </a:cxn>
                  <a:cxn ang="0">
                    <a:pos x="0" y="2"/>
                  </a:cxn>
                  <a:cxn ang="0">
                    <a:pos x="0" y="2"/>
                  </a:cxn>
                  <a:cxn ang="0">
                    <a:pos x="0" y="3"/>
                  </a:cxn>
                  <a:cxn ang="0">
                    <a:pos x="0" y="3"/>
                  </a:cxn>
                  <a:cxn ang="0">
                    <a:pos x="0" y="2"/>
                  </a:cxn>
                  <a:cxn ang="0">
                    <a:pos x="0" y="2"/>
                  </a:cxn>
                  <a:cxn ang="0">
                    <a:pos x="1" y="2"/>
                  </a:cxn>
                  <a:cxn ang="0">
                    <a:pos x="1" y="2"/>
                  </a:cxn>
                  <a:cxn ang="0">
                    <a:pos x="1" y="2"/>
                  </a:cxn>
                  <a:cxn ang="0">
                    <a:pos x="1" y="2"/>
                  </a:cxn>
                  <a:cxn ang="0">
                    <a:pos x="1" y="1"/>
                  </a:cxn>
                  <a:cxn ang="0">
                    <a:pos x="1" y="1"/>
                  </a:cxn>
                  <a:cxn ang="0">
                    <a:pos x="1" y="0"/>
                  </a:cxn>
                  <a:cxn ang="0">
                    <a:pos x="1" y="0"/>
                  </a:cxn>
                  <a:cxn ang="0">
                    <a:pos x="1" y="1"/>
                  </a:cxn>
                  <a:cxn ang="0">
                    <a:pos x="1" y="1"/>
                  </a:cxn>
                </a:cxnLst>
                <a:rect b="b" l="0" r="r" t="0"/>
                <a:pathLst>
                  <a:path h="3" w="1">
                    <a:moveTo>
                      <a:pt x="1" y="1"/>
                    </a:moveTo>
                    <a:cubicBezTo>
                      <a:pt x="1" y="1"/>
                      <a:pt x="1" y="1"/>
                      <a:pt x="1" y="1"/>
                    </a:cubicBezTo>
                    <a:cubicBezTo>
                      <a:pt x="1" y="1"/>
                      <a:pt x="1" y="1"/>
                      <a:pt x="1" y="1"/>
                    </a:cubicBezTo>
                    <a:cubicBezTo>
                      <a:pt x="1" y="1"/>
                      <a:pt x="1" y="1"/>
                      <a:pt x="1" y="0"/>
                    </a:cubicBezTo>
                    <a:cubicBezTo>
                      <a:pt x="1" y="0"/>
                      <a:pt x="1" y="0"/>
                      <a:pt x="1" y="0"/>
                    </a:cubicBezTo>
                    <a:cubicBezTo>
                      <a:pt x="1"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1"/>
                      <a:pt x="0" y="1"/>
                      <a:pt x="0" y="1"/>
                    </a:cubicBezTo>
                    <a:cubicBezTo>
                      <a:pt x="0" y="1"/>
                      <a:pt x="0" y="1"/>
                      <a:pt x="0" y="1"/>
                    </a:cubicBezTo>
                    <a:cubicBezTo>
                      <a:pt x="0" y="1"/>
                      <a:pt x="0" y="1"/>
                      <a:pt x="0" y="1"/>
                    </a:cubicBezTo>
                    <a:cubicBezTo>
                      <a:pt x="0" y="1"/>
                      <a:pt x="0" y="2"/>
                      <a:pt x="0" y="2"/>
                    </a:cubicBezTo>
                    <a:cubicBezTo>
                      <a:pt x="0" y="2"/>
                      <a:pt x="0" y="2"/>
                      <a:pt x="0" y="2"/>
                    </a:cubicBezTo>
                    <a:cubicBezTo>
                      <a:pt x="0" y="2"/>
                      <a:pt x="0" y="2"/>
                      <a:pt x="0" y="2"/>
                    </a:cubicBezTo>
                    <a:cubicBezTo>
                      <a:pt x="0" y="2"/>
                      <a:pt x="0" y="2"/>
                      <a:pt x="0" y="2"/>
                    </a:cubicBezTo>
                    <a:cubicBezTo>
                      <a:pt x="0" y="2"/>
                      <a:pt x="0" y="2"/>
                      <a:pt x="0" y="2"/>
                    </a:cubicBezTo>
                    <a:cubicBezTo>
                      <a:pt x="0" y="3"/>
                      <a:pt x="0" y="3"/>
                      <a:pt x="0" y="3"/>
                    </a:cubicBezTo>
                    <a:cubicBezTo>
                      <a:pt x="0" y="3"/>
                      <a:pt x="0" y="3"/>
                      <a:pt x="0" y="3"/>
                    </a:cubicBezTo>
                    <a:cubicBezTo>
                      <a:pt x="0" y="3"/>
                      <a:pt x="0" y="2"/>
                      <a:pt x="0" y="2"/>
                    </a:cubicBezTo>
                    <a:cubicBezTo>
                      <a:pt x="0" y="2"/>
                      <a:pt x="0" y="2"/>
                      <a:pt x="0" y="2"/>
                    </a:cubicBezTo>
                    <a:cubicBezTo>
                      <a:pt x="0" y="2"/>
                      <a:pt x="1" y="2"/>
                      <a:pt x="1" y="2"/>
                    </a:cubicBezTo>
                    <a:cubicBezTo>
                      <a:pt x="1" y="2"/>
                      <a:pt x="1" y="2"/>
                      <a:pt x="1" y="2"/>
                    </a:cubicBezTo>
                    <a:cubicBezTo>
                      <a:pt x="1" y="2"/>
                      <a:pt x="1" y="2"/>
                      <a:pt x="1" y="2"/>
                    </a:cubicBezTo>
                    <a:cubicBezTo>
                      <a:pt x="1" y="2"/>
                      <a:pt x="1" y="2"/>
                      <a:pt x="1" y="2"/>
                    </a:cubicBezTo>
                    <a:cubicBezTo>
                      <a:pt x="1" y="2"/>
                      <a:pt x="1" y="2"/>
                      <a:pt x="1" y="1"/>
                    </a:cubicBezTo>
                    <a:cubicBezTo>
                      <a:pt x="1" y="1"/>
                      <a:pt x="1" y="1"/>
                      <a:pt x="1" y="1"/>
                    </a:cubicBezTo>
                    <a:cubicBezTo>
                      <a:pt x="1" y="0"/>
                      <a:pt x="1" y="0"/>
                      <a:pt x="1" y="0"/>
                    </a:cubicBezTo>
                    <a:cubicBezTo>
                      <a:pt x="1" y="0"/>
                      <a:pt x="1" y="0"/>
                      <a:pt x="1" y="0"/>
                    </a:cubicBezTo>
                    <a:cubicBezTo>
                      <a:pt x="1" y="0"/>
                      <a:pt x="1" y="0"/>
                      <a:pt x="1" y="1"/>
                    </a:cubicBezTo>
                    <a:cubicBezTo>
                      <a:pt x="1" y="1"/>
                      <a:pt x="1" y="1"/>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89" name="Freeform 369"/>
              <p:cNvSpPr/>
              <p:nvPr/>
            </p:nvSpPr>
            <p:spPr bwMode="auto">
              <a:xfrm>
                <a:off x="4997054" y="2602707"/>
                <a:ext cx="2381" cy="8335"/>
              </a:xfrm>
              <a:custGeom>
                <a:cxnLst>
                  <a:cxn ang="0">
                    <a:pos x="0" y="2"/>
                  </a:cxn>
                  <a:cxn ang="0">
                    <a:pos x="0" y="2"/>
                  </a:cxn>
                  <a:cxn ang="0">
                    <a:pos x="1" y="2"/>
                  </a:cxn>
                  <a:cxn ang="0">
                    <a:pos x="1" y="2"/>
                  </a:cxn>
                  <a:cxn ang="0">
                    <a:pos x="1" y="2"/>
                  </a:cxn>
                  <a:cxn ang="0">
                    <a:pos x="1" y="1"/>
                  </a:cxn>
                  <a:cxn ang="0">
                    <a:pos x="1" y="1"/>
                  </a:cxn>
                  <a:cxn ang="0">
                    <a:pos x="1" y="1"/>
                  </a:cxn>
                  <a:cxn ang="0">
                    <a:pos x="1" y="1"/>
                  </a:cxn>
                  <a:cxn ang="0">
                    <a:pos x="0" y="0"/>
                  </a:cxn>
                  <a:cxn ang="0">
                    <a:pos x="0" y="0"/>
                  </a:cxn>
                  <a:cxn ang="0">
                    <a:pos x="0" y="0"/>
                  </a:cxn>
                  <a:cxn ang="0">
                    <a:pos x="0" y="0"/>
                  </a:cxn>
                  <a:cxn ang="0">
                    <a:pos x="0" y="0"/>
                  </a:cxn>
                  <a:cxn ang="0">
                    <a:pos x="0" y="0"/>
                  </a:cxn>
                  <a:cxn ang="0">
                    <a:pos x="0" y="0"/>
                  </a:cxn>
                  <a:cxn ang="0">
                    <a:pos x="0" y="1"/>
                  </a:cxn>
                  <a:cxn ang="0">
                    <a:pos x="0" y="1"/>
                  </a:cxn>
                  <a:cxn ang="0">
                    <a:pos x="0" y="1"/>
                  </a:cxn>
                  <a:cxn ang="0">
                    <a:pos x="0" y="1"/>
                  </a:cxn>
                  <a:cxn ang="0">
                    <a:pos x="0" y="2"/>
                  </a:cxn>
                  <a:cxn ang="0">
                    <a:pos x="0" y="2"/>
                  </a:cxn>
                  <a:cxn ang="0">
                    <a:pos x="0" y="2"/>
                  </a:cxn>
                  <a:cxn ang="0">
                    <a:pos x="0" y="2"/>
                  </a:cxn>
                  <a:cxn ang="0">
                    <a:pos x="0" y="2"/>
                  </a:cxn>
                  <a:cxn ang="0">
                    <a:pos x="0" y="3"/>
                  </a:cxn>
                  <a:cxn ang="0">
                    <a:pos x="0" y="3"/>
                  </a:cxn>
                  <a:cxn ang="0">
                    <a:pos x="0" y="3"/>
                  </a:cxn>
                  <a:cxn ang="0">
                    <a:pos x="0" y="3"/>
                  </a:cxn>
                  <a:cxn ang="0">
                    <a:pos x="0" y="3"/>
                  </a:cxn>
                  <a:cxn ang="0">
                    <a:pos x="0" y="3"/>
                  </a:cxn>
                  <a:cxn ang="0">
                    <a:pos x="0" y="3"/>
                  </a:cxn>
                  <a:cxn ang="0">
                    <a:pos x="0" y="3"/>
                  </a:cxn>
                  <a:cxn ang="0">
                    <a:pos x="0" y="3"/>
                  </a:cxn>
                  <a:cxn ang="0">
                    <a:pos x="0" y="2"/>
                  </a:cxn>
                </a:cxnLst>
                <a:rect b="b" l="0" r="r" t="0"/>
                <a:pathLst>
                  <a:path h="3" w="1">
                    <a:moveTo>
                      <a:pt x="0" y="2"/>
                    </a:moveTo>
                    <a:cubicBezTo>
                      <a:pt x="0" y="2"/>
                      <a:pt x="0" y="2"/>
                      <a:pt x="0" y="2"/>
                    </a:cubicBezTo>
                    <a:cubicBezTo>
                      <a:pt x="0" y="2"/>
                      <a:pt x="0" y="2"/>
                      <a:pt x="1" y="2"/>
                    </a:cubicBezTo>
                    <a:cubicBezTo>
                      <a:pt x="1" y="2"/>
                      <a:pt x="1" y="2"/>
                      <a:pt x="1" y="2"/>
                    </a:cubicBezTo>
                    <a:cubicBezTo>
                      <a:pt x="1" y="2"/>
                      <a:pt x="1" y="2"/>
                      <a:pt x="1" y="2"/>
                    </a:cubicBezTo>
                    <a:cubicBezTo>
                      <a:pt x="1" y="1"/>
                      <a:pt x="1" y="1"/>
                      <a:pt x="1" y="1"/>
                    </a:cubicBezTo>
                    <a:cubicBezTo>
                      <a:pt x="1" y="1"/>
                      <a:pt x="1" y="1"/>
                      <a:pt x="1" y="1"/>
                    </a:cubicBezTo>
                    <a:cubicBezTo>
                      <a:pt x="1" y="1"/>
                      <a:pt x="1" y="1"/>
                      <a:pt x="1" y="1"/>
                    </a:cubicBezTo>
                    <a:cubicBezTo>
                      <a:pt x="1" y="1"/>
                      <a:pt x="1" y="1"/>
                      <a:pt x="1" y="1"/>
                    </a:cubicBezTo>
                    <a:cubicBezTo>
                      <a:pt x="1" y="1"/>
                      <a:pt x="1"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1"/>
                      <a:pt x="0" y="1"/>
                      <a:pt x="0" y="1"/>
                    </a:cubicBezTo>
                    <a:cubicBezTo>
                      <a:pt x="0" y="1"/>
                      <a:pt x="0" y="1"/>
                      <a:pt x="0" y="1"/>
                    </a:cubicBezTo>
                    <a:cubicBezTo>
                      <a:pt x="0" y="1"/>
                      <a:pt x="0" y="1"/>
                      <a:pt x="0" y="1"/>
                    </a:cubicBezTo>
                    <a:cubicBezTo>
                      <a:pt x="0" y="1"/>
                      <a:pt x="0" y="1"/>
                      <a:pt x="0" y="1"/>
                    </a:cubicBezTo>
                    <a:cubicBezTo>
                      <a:pt x="0" y="1"/>
                      <a:pt x="0" y="2"/>
                      <a:pt x="0" y="2"/>
                    </a:cubicBezTo>
                    <a:cubicBezTo>
                      <a:pt x="0" y="2"/>
                      <a:pt x="0" y="2"/>
                      <a:pt x="0" y="2"/>
                    </a:cubicBezTo>
                    <a:cubicBezTo>
                      <a:pt x="0" y="2"/>
                      <a:pt x="0" y="2"/>
                      <a:pt x="0" y="2"/>
                    </a:cubicBezTo>
                    <a:cubicBezTo>
                      <a:pt x="0" y="2"/>
                      <a:pt x="0" y="2"/>
                      <a:pt x="0" y="2"/>
                    </a:cubicBezTo>
                    <a:cubicBezTo>
                      <a:pt x="0" y="2"/>
                      <a:pt x="0" y="2"/>
                      <a:pt x="0" y="2"/>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0" y="3"/>
                      <a:pt x="0" y="2"/>
                      <a:pt x="0" y="2"/>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90" name="Freeform 370"/>
              <p:cNvSpPr/>
              <p:nvPr/>
            </p:nvSpPr>
            <p:spPr bwMode="auto">
              <a:xfrm>
                <a:off x="4993482" y="2605089"/>
                <a:ext cx="1191" cy="2381"/>
              </a:xfrm>
              <a:custGeom>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1"/>
                  </a:cxn>
                  <a:cxn ang="0">
                    <a:pos x="0" y="1"/>
                  </a:cxn>
                  <a:cxn ang="0">
                    <a:pos x="0" y="0"/>
                  </a:cxn>
                </a:cxnLst>
                <a:rect b="b" l="0" r="r" t="0"/>
                <a:pathLst>
                  <a:path h="1">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1"/>
                      <a:pt x="0" y="1"/>
                      <a:pt x="0" y="1"/>
                    </a:cubicBezTo>
                    <a:cubicBezTo>
                      <a:pt x="0" y="1"/>
                      <a:pt x="0" y="1"/>
                      <a:pt x="0" y="1"/>
                    </a:cubicBezTo>
                    <a:cubicBezTo>
                      <a:pt x="0" y="1"/>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91" name="Freeform 371"/>
              <p:cNvSpPr/>
              <p:nvPr/>
            </p:nvSpPr>
            <p:spPr bwMode="auto">
              <a:xfrm>
                <a:off x="4993483" y="2605089"/>
                <a:ext cx="3572" cy="8335"/>
              </a:xfrm>
              <a:custGeom>
                <a:cxnLst>
                  <a:cxn ang="0">
                    <a:pos x="1" y="1"/>
                  </a:cxn>
                  <a:cxn ang="0">
                    <a:pos x="1" y="1"/>
                  </a:cxn>
                  <a:cxn ang="0">
                    <a:pos x="1" y="1"/>
                  </a:cxn>
                  <a:cxn ang="0">
                    <a:pos x="1" y="1"/>
                  </a:cxn>
                  <a:cxn ang="0">
                    <a:pos x="1" y="1"/>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0" y="0"/>
                  </a:cxn>
                  <a:cxn ang="0">
                    <a:pos x="0" y="0"/>
                  </a:cxn>
                  <a:cxn ang="0">
                    <a:pos x="0" y="0"/>
                  </a:cxn>
                  <a:cxn ang="0">
                    <a:pos x="0" y="0"/>
                  </a:cxn>
                  <a:cxn ang="0">
                    <a:pos x="0" y="1"/>
                  </a:cxn>
                  <a:cxn ang="0">
                    <a:pos x="0" y="1"/>
                  </a:cxn>
                  <a:cxn ang="0">
                    <a:pos x="0" y="1"/>
                  </a:cxn>
                  <a:cxn ang="0">
                    <a:pos x="0" y="2"/>
                  </a:cxn>
                  <a:cxn ang="0">
                    <a:pos x="0" y="2"/>
                  </a:cxn>
                  <a:cxn ang="0">
                    <a:pos x="0" y="2"/>
                  </a:cxn>
                  <a:cxn ang="0">
                    <a:pos x="0" y="2"/>
                  </a:cxn>
                  <a:cxn ang="0">
                    <a:pos x="0" y="2"/>
                  </a:cxn>
                  <a:cxn ang="0">
                    <a:pos x="1" y="3"/>
                  </a:cxn>
                  <a:cxn ang="0">
                    <a:pos x="1" y="3"/>
                  </a:cxn>
                  <a:cxn ang="0">
                    <a:pos x="1" y="2"/>
                  </a:cxn>
                  <a:cxn ang="0">
                    <a:pos x="1" y="2"/>
                  </a:cxn>
                  <a:cxn ang="0">
                    <a:pos x="1" y="2"/>
                  </a:cxn>
                  <a:cxn ang="0">
                    <a:pos x="1" y="1"/>
                  </a:cxn>
                  <a:cxn ang="0">
                    <a:pos x="1" y="1"/>
                  </a:cxn>
                </a:cxnLst>
                <a:rect b="b" l="0" r="r" t="0"/>
                <a:pathLst>
                  <a:path h="3" w="1">
                    <a:moveTo>
                      <a:pt x="1" y="1"/>
                    </a:moveTo>
                    <a:cubicBezTo>
                      <a:pt x="1" y="1"/>
                      <a:pt x="1" y="1"/>
                      <a:pt x="1" y="1"/>
                    </a:cubicBezTo>
                    <a:cubicBezTo>
                      <a:pt x="1" y="1"/>
                      <a:pt x="1" y="1"/>
                      <a:pt x="1" y="1"/>
                    </a:cubicBezTo>
                    <a:cubicBezTo>
                      <a:pt x="1" y="1"/>
                      <a:pt x="1" y="1"/>
                      <a:pt x="1" y="1"/>
                    </a:cubicBezTo>
                    <a:cubicBezTo>
                      <a:pt x="1" y="1"/>
                      <a:pt x="1" y="1"/>
                      <a:pt x="1" y="1"/>
                    </a:cubicBezTo>
                    <a:cubicBezTo>
                      <a:pt x="1" y="1"/>
                      <a:pt x="1" y="1"/>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1"/>
                      <a:pt x="0" y="1"/>
                      <a:pt x="0" y="1"/>
                    </a:cubicBezTo>
                    <a:cubicBezTo>
                      <a:pt x="0" y="1"/>
                      <a:pt x="0" y="1"/>
                      <a:pt x="0" y="1"/>
                    </a:cubicBezTo>
                    <a:cubicBezTo>
                      <a:pt x="0" y="1"/>
                      <a:pt x="0" y="1"/>
                      <a:pt x="0" y="1"/>
                    </a:cubicBezTo>
                    <a:cubicBezTo>
                      <a:pt x="0" y="1"/>
                      <a:pt x="0" y="1"/>
                      <a:pt x="0" y="2"/>
                    </a:cubicBezTo>
                    <a:cubicBezTo>
                      <a:pt x="0" y="2"/>
                      <a:pt x="0" y="2"/>
                      <a:pt x="0" y="2"/>
                    </a:cubicBezTo>
                    <a:cubicBezTo>
                      <a:pt x="0" y="2"/>
                      <a:pt x="0" y="2"/>
                      <a:pt x="0" y="2"/>
                    </a:cubicBezTo>
                    <a:cubicBezTo>
                      <a:pt x="0" y="2"/>
                      <a:pt x="0" y="2"/>
                      <a:pt x="0" y="2"/>
                    </a:cubicBezTo>
                    <a:cubicBezTo>
                      <a:pt x="0" y="2"/>
                      <a:pt x="0" y="2"/>
                      <a:pt x="0" y="2"/>
                    </a:cubicBezTo>
                    <a:cubicBezTo>
                      <a:pt x="0" y="3"/>
                      <a:pt x="0" y="3"/>
                      <a:pt x="1" y="3"/>
                    </a:cubicBezTo>
                    <a:cubicBezTo>
                      <a:pt x="1" y="3"/>
                      <a:pt x="1" y="3"/>
                      <a:pt x="1" y="3"/>
                    </a:cubicBezTo>
                    <a:cubicBezTo>
                      <a:pt x="1" y="3"/>
                      <a:pt x="1" y="3"/>
                      <a:pt x="1" y="2"/>
                    </a:cubicBezTo>
                    <a:cubicBezTo>
                      <a:pt x="1" y="2"/>
                      <a:pt x="1" y="2"/>
                      <a:pt x="1" y="2"/>
                    </a:cubicBezTo>
                    <a:cubicBezTo>
                      <a:pt x="1" y="2"/>
                      <a:pt x="1" y="2"/>
                      <a:pt x="1" y="2"/>
                    </a:cubicBezTo>
                    <a:cubicBezTo>
                      <a:pt x="1" y="2"/>
                      <a:pt x="1" y="2"/>
                      <a:pt x="1" y="1"/>
                    </a:cubicBezTo>
                    <a:cubicBezTo>
                      <a:pt x="1" y="1"/>
                      <a:pt x="1" y="1"/>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92" name="Freeform 372"/>
              <p:cNvSpPr/>
              <p:nvPr/>
            </p:nvSpPr>
            <p:spPr bwMode="auto">
              <a:xfrm>
                <a:off x="4974432" y="2602707"/>
                <a:ext cx="8335" cy="14288"/>
              </a:xfrm>
              <a:custGeom>
                <a:cxnLst>
                  <a:cxn ang="0">
                    <a:pos x="0" y="5"/>
                  </a:cxn>
                  <a:cxn ang="0">
                    <a:pos x="0" y="5"/>
                  </a:cxn>
                  <a:cxn ang="0">
                    <a:pos x="0" y="5"/>
                  </a:cxn>
                  <a:cxn ang="0">
                    <a:pos x="0" y="5"/>
                  </a:cxn>
                  <a:cxn ang="0">
                    <a:pos x="0" y="5"/>
                  </a:cxn>
                  <a:cxn ang="0">
                    <a:pos x="1" y="5"/>
                  </a:cxn>
                  <a:cxn ang="0">
                    <a:pos x="1" y="5"/>
                  </a:cxn>
                  <a:cxn ang="0">
                    <a:pos x="1" y="5"/>
                  </a:cxn>
                  <a:cxn ang="0">
                    <a:pos x="1" y="5"/>
                  </a:cxn>
                  <a:cxn ang="0">
                    <a:pos x="1" y="4"/>
                  </a:cxn>
                  <a:cxn ang="0">
                    <a:pos x="1" y="4"/>
                  </a:cxn>
                  <a:cxn ang="0">
                    <a:pos x="2" y="4"/>
                  </a:cxn>
                  <a:cxn ang="0">
                    <a:pos x="2" y="4"/>
                  </a:cxn>
                  <a:cxn ang="0">
                    <a:pos x="2" y="4"/>
                  </a:cxn>
                  <a:cxn ang="0">
                    <a:pos x="2" y="3"/>
                  </a:cxn>
                  <a:cxn ang="0">
                    <a:pos x="2" y="3"/>
                  </a:cxn>
                  <a:cxn ang="0">
                    <a:pos x="2" y="3"/>
                  </a:cxn>
                  <a:cxn ang="0">
                    <a:pos x="2" y="2"/>
                  </a:cxn>
                  <a:cxn ang="0">
                    <a:pos x="2" y="2"/>
                  </a:cxn>
                  <a:cxn ang="0">
                    <a:pos x="3" y="2"/>
                  </a:cxn>
                  <a:cxn ang="0">
                    <a:pos x="3" y="2"/>
                  </a:cxn>
                  <a:cxn ang="0">
                    <a:pos x="3" y="2"/>
                  </a:cxn>
                  <a:cxn ang="0">
                    <a:pos x="3" y="1"/>
                  </a:cxn>
                  <a:cxn ang="0">
                    <a:pos x="3" y="1"/>
                  </a:cxn>
                  <a:cxn ang="0">
                    <a:pos x="3" y="0"/>
                  </a:cxn>
                  <a:cxn ang="0">
                    <a:pos x="3" y="0"/>
                  </a:cxn>
                  <a:cxn ang="0">
                    <a:pos x="3" y="0"/>
                  </a:cxn>
                  <a:cxn ang="0">
                    <a:pos x="3" y="1"/>
                  </a:cxn>
                  <a:cxn ang="0">
                    <a:pos x="3" y="1"/>
                  </a:cxn>
                  <a:cxn ang="0">
                    <a:pos x="3" y="1"/>
                  </a:cxn>
                  <a:cxn ang="0">
                    <a:pos x="2" y="1"/>
                  </a:cxn>
                  <a:cxn ang="0">
                    <a:pos x="2" y="1"/>
                  </a:cxn>
                  <a:cxn ang="0">
                    <a:pos x="2" y="2"/>
                  </a:cxn>
                  <a:cxn ang="0">
                    <a:pos x="2" y="2"/>
                  </a:cxn>
                  <a:cxn ang="0">
                    <a:pos x="2" y="2"/>
                  </a:cxn>
                  <a:cxn ang="0">
                    <a:pos x="2" y="2"/>
                  </a:cxn>
                  <a:cxn ang="0">
                    <a:pos x="2" y="3"/>
                  </a:cxn>
                  <a:cxn ang="0">
                    <a:pos x="1" y="3"/>
                  </a:cxn>
                  <a:cxn ang="0">
                    <a:pos x="1" y="4"/>
                  </a:cxn>
                  <a:cxn ang="0">
                    <a:pos x="1" y="4"/>
                  </a:cxn>
                  <a:cxn ang="0">
                    <a:pos x="1" y="4"/>
                  </a:cxn>
                  <a:cxn ang="0">
                    <a:pos x="1" y="4"/>
                  </a:cxn>
                  <a:cxn ang="0">
                    <a:pos x="0" y="5"/>
                  </a:cxn>
                </a:cxnLst>
                <a:rect b="b" l="0" r="r" t="0"/>
                <a:pathLst>
                  <a:path h="5" w="3">
                    <a:moveTo>
                      <a:pt x="0" y="5"/>
                    </a:move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1" y="5"/>
                      <a:pt x="1" y="5"/>
                      <a:pt x="1" y="5"/>
                    </a:cubicBezTo>
                    <a:cubicBezTo>
                      <a:pt x="1" y="5"/>
                      <a:pt x="1" y="5"/>
                      <a:pt x="1" y="5"/>
                    </a:cubicBezTo>
                    <a:cubicBezTo>
                      <a:pt x="1" y="5"/>
                      <a:pt x="1" y="5"/>
                      <a:pt x="1" y="5"/>
                    </a:cubicBezTo>
                    <a:cubicBezTo>
                      <a:pt x="1" y="5"/>
                      <a:pt x="1" y="5"/>
                      <a:pt x="1" y="5"/>
                    </a:cubicBezTo>
                    <a:cubicBezTo>
                      <a:pt x="1" y="5"/>
                      <a:pt x="1" y="5"/>
                      <a:pt x="1" y="5"/>
                    </a:cubicBezTo>
                    <a:cubicBezTo>
                      <a:pt x="1" y="5"/>
                      <a:pt x="1" y="5"/>
                      <a:pt x="1" y="5"/>
                    </a:cubicBezTo>
                    <a:cubicBezTo>
                      <a:pt x="1" y="5"/>
                      <a:pt x="1" y="5"/>
                      <a:pt x="1" y="5"/>
                    </a:cubicBezTo>
                    <a:cubicBezTo>
                      <a:pt x="1" y="5"/>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2" y="4"/>
                    </a:cubicBezTo>
                    <a:cubicBezTo>
                      <a:pt x="2" y="4"/>
                      <a:pt x="2" y="4"/>
                      <a:pt x="2" y="4"/>
                    </a:cubicBezTo>
                    <a:cubicBezTo>
                      <a:pt x="2" y="4"/>
                      <a:pt x="2" y="4"/>
                      <a:pt x="2" y="4"/>
                    </a:cubicBezTo>
                    <a:cubicBezTo>
                      <a:pt x="2" y="4"/>
                      <a:pt x="2" y="4"/>
                      <a:pt x="2" y="4"/>
                    </a:cubicBezTo>
                    <a:cubicBezTo>
                      <a:pt x="2" y="4"/>
                      <a:pt x="2" y="4"/>
                      <a:pt x="2" y="4"/>
                    </a:cubicBezTo>
                    <a:cubicBezTo>
                      <a:pt x="2" y="4"/>
                      <a:pt x="2" y="4"/>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2"/>
                    </a:cubicBezTo>
                    <a:cubicBezTo>
                      <a:pt x="2" y="2"/>
                      <a:pt x="2" y="2"/>
                      <a:pt x="2" y="2"/>
                    </a:cubicBezTo>
                    <a:cubicBezTo>
                      <a:pt x="2" y="2"/>
                      <a:pt x="2" y="2"/>
                      <a:pt x="2" y="2"/>
                    </a:cubicBezTo>
                    <a:cubicBezTo>
                      <a:pt x="2" y="2"/>
                      <a:pt x="2" y="2"/>
                      <a:pt x="2" y="2"/>
                    </a:cubicBezTo>
                    <a:cubicBezTo>
                      <a:pt x="2" y="2"/>
                      <a:pt x="2"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1"/>
                      <a:pt x="3" y="1"/>
                      <a:pt x="3" y="1"/>
                    </a:cubicBezTo>
                    <a:cubicBezTo>
                      <a:pt x="3" y="1"/>
                      <a:pt x="3" y="1"/>
                      <a:pt x="3" y="1"/>
                    </a:cubicBezTo>
                    <a:cubicBezTo>
                      <a:pt x="3" y="1"/>
                      <a:pt x="3" y="1"/>
                      <a:pt x="3" y="1"/>
                    </a:cubicBezTo>
                    <a:cubicBezTo>
                      <a:pt x="3" y="1"/>
                      <a:pt x="3" y="1"/>
                      <a:pt x="3" y="1"/>
                    </a:cubicBezTo>
                    <a:cubicBezTo>
                      <a:pt x="3" y="1"/>
                      <a:pt x="3" y="1"/>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2" y="1"/>
                      <a:pt x="2" y="1"/>
                      <a:pt x="2" y="1"/>
                    </a:cubicBezTo>
                    <a:cubicBezTo>
                      <a:pt x="2" y="1"/>
                      <a:pt x="2" y="1"/>
                      <a:pt x="2" y="1"/>
                    </a:cubicBezTo>
                    <a:cubicBezTo>
                      <a:pt x="2" y="1"/>
                      <a:pt x="2" y="1"/>
                      <a:pt x="2" y="1"/>
                    </a:cubicBezTo>
                    <a:cubicBezTo>
                      <a:pt x="2" y="1"/>
                      <a:pt x="2" y="1"/>
                      <a:pt x="2" y="1"/>
                    </a:cubicBezTo>
                    <a:cubicBezTo>
                      <a:pt x="2" y="1"/>
                      <a:pt x="3" y="1"/>
                      <a:pt x="3" y="1"/>
                    </a:cubicBezTo>
                    <a:cubicBezTo>
                      <a:pt x="3" y="1"/>
                      <a:pt x="3"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3"/>
                      <a:pt x="2" y="3"/>
                    </a:cubicBezTo>
                    <a:cubicBezTo>
                      <a:pt x="2" y="3"/>
                      <a:pt x="2" y="3"/>
                      <a:pt x="2" y="3"/>
                    </a:cubicBezTo>
                    <a:cubicBezTo>
                      <a:pt x="2" y="3"/>
                      <a:pt x="1" y="3"/>
                      <a:pt x="1" y="3"/>
                    </a:cubicBezTo>
                    <a:cubicBezTo>
                      <a:pt x="1" y="3"/>
                      <a:pt x="1" y="3"/>
                      <a:pt x="1" y="3"/>
                    </a:cubicBezTo>
                    <a:cubicBezTo>
                      <a:pt x="1" y="3"/>
                      <a:pt x="1" y="3"/>
                      <a:pt x="1" y="3"/>
                    </a:cubicBezTo>
                    <a:cubicBezTo>
                      <a:pt x="1" y="3"/>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0" y="4"/>
                      <a:pt x="0" y="5"/>
                      <a:pt x="0" y="5"/>
                    </a:cubicBezTo>
                    <a:cubicBezTo>
                      <a:pt x="0" y="5"/>
                      <a:pt x="0" y="5"/>
                      <a:pt x="0" y="5"/>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93" name="Freeform 373"/>
              <p:cNvSpPr/>
              <p:nvPr/>
            </p:nvSpPr>
            <p:spPr bwMode="auto">
              <a:xfrm>
                <a:off x="5036345" y="2681289"/>
                <a:ext cx="2381" cy="2381"/>
              </a:xfrm>
              <a:custGeom>
                <a:cxnLst>
                  <a:cxn ang="0">
                    <a:pos x="1" y="1"/>
                  </a:cxn>
                  <a:cxn ang="0">
                    <a:pos x="1" y="1"/>
                  </a:cxn>
                  <a:cxn ang="0">
                    <a:pos x="0" y="0"/>
                  </a:cxn>
                  <a:cxn ang="0">
                    <a:pos x="0" y="0"/>
                  </a:cxn>
                  <a:cxn ang="0">
                    <a:pos x="0" y="0"/>
                  </a:cxn>
                  <a:cxn ang="0">
                    <a:pos x="0" y="1"/>
                  </a:cxn>
                  <a:cxn ang="0">
                    <a:pos x="1" y="1"/>
                  </a:cxn>
                  <a:cxn ang="0">
                    <a:pos x="1" y="1"/>
                  </a:cxn>
                </a:cxnLst>
                <a:rect b="b" l="0" r="r" t="0"/>
                <a:pathLst>
                  <a:path h="1" w="1">
                    <a:moveTo>
                      <a:pt x="1" y="1"/>
                    </a:moveTo>
                    <a:cubicBezTo>
                      <a:pt x="1" y="1"/>
                      <a:pt x="1" y="1"/>
                      <a:pt x="1" y="1"/>
                    </a:cubicBezTo>
                    <a:cubicBezTo>
                      <a:pt x="1" y="1"/>
                      <a:pt x="0" y="0"/>
                      <a:pt x="0" y="0"/>
                    </a:cubicBezTo>
                    <a:cubicBezTo>
                      <a:pt x="0" y="0"/>
                      <a:pt x="0" y="0"/>
                      <a:pt x="0" y="0"/>
                    </a:cubicBezTo>
                    <a:cubicBezTo>
                      <a:pt x="0" y="0"/>
                      <a:pt x="0" y="0"/>
                      <a:pt x="0" y="0"/>
                    </a:cubicBezTo>
                    <a:cubicBezTo>
                      <a:pt x="0" y="1"/>
                      <a:pt x="0" y="1"/>
                      <a:pt x="0" y="1"/>
                    </a:cubicBezTo>
                    <a:cubicBezTo>
                      <a:pt x="0" y="1"/>
                      <a:pt x="0" y="1"/>
                      <a:pt x="1" y="1"/>
                    </a:cubicBezTo>
                    <a:cubicBezTo>
                      <a:pt x="1" y="1"/>
                      <a:pt x="1" y="1"/>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94" name="Freeform 374"/>
              <p:cNvSpPr/>
              <p:nvPr/>
            </p:nvSpPr>
            <p:spPr bwMode="auto">
              <a:xfrm>
                <a:off x="5036345" y="2683670"/>
                <a:ext cx="1191" cy="3572"/>
              </a:xfrm>
              <a:custGeom>
                <a:cxnLst>
                  <a:cxn ang="0">
                    <a:pos x="0" y="1"/>
                  </a:cxn>
                  <a:cxn ang="0">
                    <a:pos x="0" y="1"/>
                  </a:cxn>
                  <a:cxn ang="0">
                    <a:pos x="0" y="1"/>
                  </a:cxn>
                  <a:cxn ang="0">
                    <a:pos x="0" y="1"/>
                  </a:cxn>
                  <a:cxn ang="0">
                    <a:pos x="0" y="0"/>
                  </a:cxn>
                  <a:cxn ang="0">
                    <a:pos x="0" y="0"/>
                  </a:cxn>
                  <a:cxn ang="0">
                    <a:pos x="0" y="0"/>
                  </a:cxn>
                  <a:cxn ang="0">
                    <a:pos x="0" y="0"/>
                  </a:cxn>
                  <a:cxn ang="0">
                    <a:pos x="0" y="0"/>
                  </a:cxn>
                  <a:cxn ang="0">
                    <a:pos x="0" y="0"/>
                  </a:cxn>
                  <a:cxn ang="0">
                    <a:pos x="0" y="0"/>
                  </a:cxn>
                  <a:cxn ang="0">
                    <a:pos x="0" y="1"/>
                  </a:cxn>
                  <a:cxn ang="0">
                    <a:pos x="0" y="1"/>
                  </a:cxn>
                  <a:cxn ang="0">
                    <a:pos x="0" y="1"/>
                  </a:cxn>
                  <a:cxn ang="0">
                    <a:pos x="0" y="1"/>
                  </a:cxn>
                </a:cxnLst>
                <a:rect b="b" l="0" r="r" t="0"/>
                <a:pathLst>
                  <a:path h="1">
                    <a:moveTo>
                      <a:pt x="0" y="1"/>
                    </a:moveTo>
                    <a:cubicBezTo>
                      <a:pt x="0" y="1"/>
                      <a:pt x="0" y="1"/>
                      <a:pt x="0" y="1"/>
                    </a:cubicBezTo>
                    <a:cubicBezTo>
                      <a:pt x="0" y="1"/>
                      <a:pt x="0" y="1"/>
                      <a:pt x="0" y="1"/>
                    </a:cubicBezTo>
                    <a:cubicBezTo>
                      <a:pt x="0" y="1"/>
                      <a:pt x="0" y="1"/>
                      <a:pt x="0" y="1"/>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1"/>
                    </a:cubicBezTo>
                    <a:cubicBezTo>
                      <a:pt x="0" y="1"/>
                      <a:pt x="0" y="1"/>
                      <a:pt x="0" y="1"/>
                    </a:cubicBezTo>
                    <a:cubicBezTo>
                      <a:pt x="0" y="1"/>
                      <a:pt x="0" y="1"/>
                      <a:pt x="0" y="1"/>
                    </a:cubicBezTo>
                    <a:cubicBezTo>
                      <a:pt x="0" y="1"/>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95" name="Freeform 375"/>
              <p:cNvSpPr/>
              <p:nvPr/>
            </p:nvSpPr>
            <p:spPr bwMode="auto">
              <a:xfrm>
                <a:off x="5036345" y="2681288"/>
                <a:ext cx="2381" cy="1191"/>
              </a:xfrm>
              <a:custGeom>
                <a:cxnLst>
                  <a:cxn ang="0">
                    <a:pos x="0"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b="b" l="0" r="r" t="0"/>
                <a:pathLst>
                  <a:path w="1">
                    <a:moveTo>
                      <a:pt x="0" y="0"/>
                    </a:moveTo>
                    <a:cubicBezTo>
                      <a:pt x="0" y="0"/>
                      <a:pt x="0" y="0"/>
                      <a:pt x="0" y="0"/>
                    </a:cubicBezTo>
                    <a:cubicBezTo>
                      <a:pt x="0" y="0"/>
                      <a:pt x="0" y="0"/>
                      <a:pt x="0" y="0"/>
                    </a:cubicBezTo>
                    <a:cubicBezTo>
                      <a:pt x="0" y="0"/>
                      <a:pt x="0" y="0"/>
                      <a:pt x="0"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96" name="Freeform 376"/>
              <p:cNvSpPr/>
              <p:nvPr/>
            </p:nvSpPr>
            <p:spPr bwMode="auto">
              <a:xfrm>
                <a:off x="5086351" y="2675335"/>
                <a:ext cx="14288" cy="8335"/>
              </a:xfrm>
              <a:custGeom>
                <a:cxnLst>
                  <a:cxn ang="0">
                    <a:pos x="1" y="3"/>
                  </a:cxn>
                  <a:cxn ang="0">
                    <a:pos x="1" y="3"/>
                  </a:cxn>
                  <a:cxn ang="0">
                    <a:pos x="2" y="3"/>
                  </a:cxn>
                  <a:cxn ang="0">
                    <a:pos x="2" y="3"/>
                  </a:cxn>
                  <a:cxn ang="0">
                    <a:pos x="3" y="3"/>
                  </a:cxn>
                  <a:cxn ang="0">
                    <a:pos x="3" y="3"/>
                  </a:cxn>
                  <a:cxn ang="0">
                    <a:pos x="3" y="3"/>
                  </a:cxn>
                  <a:cxn ang="0">
                    <a:pos x="4" y="3"/>
                  </a:cxn>
                  <a:cxn ang="0">
                    <a:pos x="4" y="2"/>
                  </a:cxn>
                  <a:cxn ang="0">
                    <a:pos x="4" y="2"/>
                  </a:cxn>
                  <a:cxn ang="0">
                    <a:pos x="5" y="2"/>
                  </a:cxn>
                  <a:cxn ang="0">
                    <a:pos x="5" y="2"/>
                  </a:cxn>
                  <a:cxn ang="0">
                    <a:pos x="5" y="2"/>
                  </a:cxn>
                  <a:cxn ang="0">
                    <a:pos x="5" y="1"/>
                  </a:cxn>
                  <a:cxn ang="0">
                    <a:pos x="5" y="1"/>
                  </a:cxn>
                  <a:cxn ang="0">
                    <a:pos x="5" y="1"/>
                  </a:cxn>
                  <a:cxn ang="0">
                    <a:pos x="5" y="1"/>
                  </a:cxn>
                  <a:cxn ang="0">
                    <a:pos x="5" y="1"/>
                  </a:cxn>
                  <a:cxn ang="0">
                    <a:pos x="5" y="1"/>
                  </a:cxn>
                  <a:cxn ang="0">
                    <a:pos x="5" y="0"/>
                  </a:cxn>
                  <a:cxn ang="0">
                    <a:pos x="5" y="0"/>
                  </a:cxn>
                  <a:cxn ang="0">
                    <a:pos x="5" y="0"/>
                  </a:cxn>
                  <a:cxn ang="0">
                    <a:pos x="5" y="0"/>
                  </a:cxn>
                  <a:cxn ang="0">
                    <a:pos x="5" y="0"/>
                  </a:cxn>
                  <a:cxn ang="0">
                    <a:pos x="5" y="0"/>
                  </a:cxn>
                  <a:cxn ang="0">
                    <a:pos x="5" y="0"/>
                  </a:cxn>
                  <a:cxn ang="0">
                    <a:pos x="5" y="0"/>
                  </a:cxn>
                  <a:cxn ang="0">
                    <a:pos x="5" y="0"/>
                  </a:cxn>
                  <a:cxn ang="0">
                    <a:pos x="4" y="1"/>
                  </a:cxn>
                  <a:cxn ang="0">
                    <a:pos x="4" y="1"/>
                  </a:cxn>
                  <a:cxn ang="0">
                    <a:pos x="3" y="2"/>
                  </a:cxn>
                  <a:cxn ang="0">
                    <a:pos x="3" y="2"/>
                  </a:cxn>
                  <a:cxn ang="0">
                    <a:pos x="3" y="2"/>
                  </a:cxn>
                  <a:cxn ang="0">
                    <a:pos x="3" y="2"/>
                  </a:cxn>
                  <a:cxn ang="0">
                    <a:pos x="3" y="1"/>
                  </a:cxn>
                  <a:cxn ang="0">
                    <a:pos x="3" y="1"/>
                  </a:cxn>
                  <a:cxn ang="0">
                    <a:pos x="2" y="1"/>
                  </a:cxn>
                  <a:cxn ang="0">
                    <a:pos x="2" y="1"/>
                  </a:cxn>
                  <a:cxn ang="0">
                    <a:pos x="2" y="2"/>
                  </a:cxn>
                  <a:cxn ang="0">
                    <a:pos x="2" y="2"/>
                  </a:cxn>
                  <a:cxn ang="0">
                    <a:pos x="2" y="2"/>
                  </a:cxn>
                  <a:cxn ang="0">
                    <a:pos x="2" y="2"/>
                  </a:cxn>
                  <a:cxn ang="0">
                    <a:pos x="1" y="2"/>
                  </a:cxn>
                  <a:cxn ang="0">
                    <a:pos x="1" y="2"/>
                  </a:cxn>
                  <a:cxn ang="0">
                    <a:pos x="1" y="2"/>
                  </a:cxn>
                  <a:cxn ang="0">
                    <a:pos x="1" y="2"/>
                  </a:cxn>
                  <a:cxn ang="0">
                    <a:pos x="0" y="2"/>
                  </a:cxn>
                  <a:cxn ang="0">
                    <a:pos x="0" y="2"/>
                  </a:cxn>
                </a:cxnLst>
                <a:rect b="b" l="0" r="r" t="0"/>
                <a:pathLst>
                  <a:path h="3" w="5">
                    <a:moveTo>
                      <a:pt x="1" y="2"/>
                    </a:moveTo>
                    <a:cubicBezTo>
                      <a:pt x="1" y="2"/>
                      <a:pt x="1" y="3"/>
                      <a:pt x="1" y="3"/>
                    </a:cubicBezTo>
                    <a:cubicBezTo>
                      <a:pt x="1" y="3"/>
                      <a:pt x="1" y="3"/>
                      <a:pt x="1" y="3"/>
                    </a:cubicBezTo>
                    <a:cubicBezTo>
                      <a:pt x="1" y="3"/>
                      <a:pt x="1" y="3"/>
                      <a:pt x="1" y="3"/>
                    </a:cubicBezTo>
                    <a:cubicBezTo>
                      <a:pt x="1" y="3"/>
                      <a:pt x="2" y="3"/>
                      <a:pt x="2" y="3"/>
                    </a:cubicBezTo>
                    <a:cubicBezTo>
                      <a:pt x="2" y="3"/>
                      <a:pt x="2" y="3"/>
                      <a:pt x="2" y="3"/>
                    </a:cubicBezTo>
                    <a:cubicBezTo>
                      <a:pt x="2" y="3"/>
                      <a:pt x="2" y="3"/>
                      <a:pt x="2" y="3"/>
                    </a:cubicBezTo>
                    <a:cubicBezTo>
                      <a:pt x="2" y="3"/>
                      <a:pt x="2" y="3"/>
                      <a:pt x="2" y="3"/>
                    </a:cubicBezTo>
                    <a:cubicBezTo>
                      <a:pt x="2" y="3"/>
                      <a:pt x="2" y="3"/>
                      <a:pt x="2"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4" y="3"/>
                      <a:pt x="4" y="3"/>
                      <a:pt x="4" y="3"/>
                    </a:cubicBezTo>
                    <a:cubicBezTo>
                      <a:pt x="4" y="3"/>
                      <a:pt x="4" y="3"/>
                      <a:pt x="4" y="3"/>
                    </a:cubicBezTo>
                    <a:cubicBezTo>
                      <a:pt x="4" y="3"/>
                      <a:pt x="4" y="2"/>
                      <a:pt x="4" y="2"/>
                    </a:cubicBezTo>
                    <a:cubicBezTo>
                      <a:pt x="4" y="2"/>
                      <a:pt x="4" y="2"/>
                      <a:pt x="4" y="2"/>
                    </a:cubicBezTo>
                    <a:cubicBezTo>
                      <a:pt x="4" y="2"/>
                      <a:pt x="4" y="2"/>
                      <a:pt x="4" y="2"/>
                    </a:cubicBezTo>
                    <a:cubicBezTo>
                      <a:pt x="4" y="2"/>
                      <a:pt x="4" y="2"/>
                      <a:pt x="4" y="2"/>
                    </a:cubicBezTo>
                    <a:cubicBezTo>
                      <a:pt x="5" y="2"/>
                      <a:pt x="5" y="2"/>
                      <a:pt x="5" y="2"/>
                    </a:cubicBezTo>
                    <a:cubicBezTo>
                      <a:pt x="5" y="2"/>
                      <a:pt x="5" y="2"/>
                      <a:pt x="5" y="2"/>
                    </a:cubicBezTo>
                    <a:cubicBezTo>
                      <a:pt x="5" y="2"/>
                      <a:pt x="5" y="2"/>
                      <a:pt x="5" y="2"/>
                    </a:cubicBezTo>
                    <a:cubicBezTo>
                      <a:pt x="5" y="2"/>
                      <a:pt x="5" y="2"/>
                      <a:pt x="5" y="2"/>
                    </a:cubicBezTo>
                    <a:cubicBezTo>
                      <a:pt x="5" y="2"/>
                      <a:pt x="5" y="2"/>
                      <a:pt x="5" y="2"/>
                    </a:cubicBezTo>
                    <a:cubicBezTo>
                      <a:pt x="5" y="2"/>
                      <a:pt x="5" y="2"/>
                      <a:pt x="5" y="2"/>
                    </a:cubicBezTo>
                    <a:cubicBezTo>
                      <a:pt x="5" y="2"/>
                      <a:pt x="5" y="2"/>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0"/>
                      <a:pt x="5" y="0"/>
                    </a:cubicBezTo>
                    <a:cubicBezTo>
                      <a:pt x="5" y="0"/>
                      <a:pt x="5" y="0"/>
                      <a:pt x="5" y="0"/>
                    </a:cubicBezTo>
                    <a:cubicBezTo>
                      <a:pt x="5" y="0"/>
                      <a:pt x="5" y="0"/>
                      <a:pt x="5" y="0"/>
                    </a:cubicBezTo>
                    <a:cubicBezTo>
                      <a:pt x="5" y="0"/>
                      <a:pt x="5" y="0"/>
                      <a:pt x="5" y="0"/>
                    </a:cubicBezTo>
                    <a:cubicBezTo>
                      <a:pt x="5" y="0"/>
                      <a:pt x="5" y="0"/>
                      <a:pt x="5" y="0"/>
                    </a:cubicBezTo>
                    <a:cubicBezTo>
                      <a:pt x="5" y="0"/>
                      <a:pt x="5" y="0"/>
                      <a:pt x="5" y="0"/>
                    </a:cubicBezTo>
                    <a:cubicBezTo>
                      <a:pt x="5" y="0"/>
                      <a:pt x="5" y="0"/>
                      <a:pt x="5" y="0"/>
                    </a:cubicBezTo>
                    <a:cubicBezTo>
                      <a:pt x="5" y="0"/>
                      <a:pt x="5" y="0"/>
                      <a:pt x="5" y="0"/>
                    </a:cubicBezTo>
                    <a:cubicBezTo>
                      <a:pt x="5" y="0"/>
                      <a:pt x="5" y="0"/>
                      <a:pt x="5" y="0"/>
                    </a:cubicBezTo>
                    <a:cubicBezTo>
                      <a:pt x="5" y="0"/>
                      <a:pt x="5" y="0"/>
                      <a:pt x="5" y="0"/>
                    </a:cubicBezTo>
                    <a:cubicBezTo>
                      <a:pt x="5" y="0"/>
                      <a:pt x="5" y="0"/>
                      <a:pt x="5" y="0"/>
                    </a:cubicBezTo>
                    <a:cubicBezTo>
                      <a:pt x="5" y="0"/>
                      <a:pt x="5" y="0"/>
                      <a:pt x="5" y="0"/>
                    </a:cubicBezTo>
                    <a:cubicBezTo>
                      <a:pt x="5" y="0"/>
                      <a:pt x="5" y="0"/>
                      <a:pt x="5" y="0"/>
                    </a:cubicBezTo>
                    <a:cubicBezTo>
                      <a:pt x="5" y="0"/>
                      <a:pt x="5" y="0"/>
                      <a:pt x="5" y="0"/>
                    </a:cubicBezTo>
                    <a:cubicBezTo>
                      <a:pt x="5" y="0"/>
                      <a:pt x="5" y="0"/>
                      <a:pt x="5" y="0"/>
                    </a:cubicBezTo>
                    <a:cubicBezTo>
                      <a:pt x="5" y="0"/>
                      <a:pt x="5" y="0"/>
                      <a:pt x="5" y="0"/>
                    </a:cubicBezTo>
                    <a:cubicBezTo>
                      <a:pt x="5" y="0"/>
                      <a:pt x="5" y="0"/>
                      <a:pt x="5" y="0"/>
                    </a:cubicBezTo>
                    <a:cubicBezTo>
                      <a:pt x="5" y="0"/>
                      <a:pt x="5" y="0"/>
                      <a:pt x="5" y="0"/>
                    </a:cubicBezTo>
                    <a:cubicBezTo>
                      <a:pt x="5" y="1"/>
                      <a:pt x="5" y="1"/>
                      <a:pt x="4" y="1"/>
                    </a:cubicBezTo>
                    <a:cubicBezTo>
                      <a:pt x="4" y="1"/>
                      <a:pt x="4" y="1"/>
                      <a:pt x="4" y="1"/>
                    </a:cubicBezTo>
                    <a:cubicBezTo>
                      <a:pt x="4" y="1"/>
                      <a:pt x="4" y="1"/>
                      <a:pt x="4" y="1"/>
                    </a:cubicBezTo>
                    <a:cubicBezTo>
                      <a:pt x="4" y="1"/>
                      <a:pt x="4" y="2"/>
                      <a:pt x="4" y="2"/>
                    </a:cubicBezTo>
                    <a:cubicBezTo>
                      <a:pt x="4" y="2"/>
                      <a:pt x="4"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1"/>
                    </a:cubicBezTo>
                    <a:cubicBezTo>
                      <a:pt x="3" y="1"/>
                      <a:pt x="3" y="1"/>
                      <a:pt x="3" y="1"/>
                    </a:cubicBezTo>
                    <a:cubicBezTo>
                      <a:pt x="3" y="1"/>
                      <a:pt x="3" y="1"/>
                      <a:pt x="3" y="1"/>
                    </a:cubicBezTo>
                    <a:cubicBezTo>
                      <a:pt x="3" y="1"/>
                      <a:pt x="3" y="1"/>
                      <a:pt x="3" y="1"/>
                    </a:cubicBezTo>
                    <a:cubicBezTo>
                      <a:pt x="3" y="1"/>
                      <a:pt x="3" y="1"/>
                      <a:pt x="2" y="1"/>
                    </a:cubicBezTo>
                    <a:cubicBezTo>
                      <a:pt x="2" y="1"/>
                      <a:pt x="2" y="1"/>
                      <a:pt x="2" y="1"/>
                    </a:cubicBezTo>
                    <a:cubicBezTo>
                      <a:pt x="2" y="1"/>
                      <a:pt x="2" y="1"/>
                      <a:pt x="2" y="1"/>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0" y="2"/>
                    </a:cubicBezTo>
                    <a:cubicBezTo>
                      <a:pt x="0" y="2"/>
                      <a:pt x="0" y="2"/>
                      <a:pt x="0" y="2"/>
                    </a:cubicBezTo>
                    <a:cubicBezTo>
                      <a:pt x="0" y="2"/>
                      <a:pt x="0" y="2"/>
                      <a:pt x="0" y="2"/>
                    </a:cubicBezTo>
                    <a:cubicBezTo>
                      <a:pt x="0" y="2"/>
                      <a:pt x="0" y="2"/>
                      <a:pt x="0" y="2"/>
                    </a:cubicBezTo>
                    <a:cubicBezTo>
                      <a:pt x="0" y="2"/>
                      <a:pt x="1" y="2"/>
                      <a:pt x="1" y="2"/>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97" name="Freeform 377"/>
              <p:cNvSpPr/>
              <p:nvPr/>
            </p:nvSpPr>
            <p:spPr bwMode="auto">
              <a:xfrm>
                <a:off x="5094685" y="2667001"/>
                <a:ext cx="9525" cy="8335"/>
              </a:xfrm>
              <a:custGeom>
                <a:cxnLst>
                  <a:cxn ang="0">
                    <a:pos x="1" y="0"/>
                  </a:cxn>
                  <a:cxn ang="0">
                    <a:pos x="1" y="0"/>
                  </a:cxn>
                  <a:cxn ang="0">
                    <a:pos x="1" y="1"/>
                  </a:cxn>
                  <a:cxn ang="0">
                    <a:pos x="1" y="1"/>
                  </a:cxn>
                  <a:cxn ang="0">
                    <a:pos x="1" y="1"/>
                  </a:cxn>
                  <a:cxn ang="0">
                    <a:pos x="2" y="1"/>
                  </a:cxn>
                  <a:cxn ang="0">
                    <a:pos x="2" y="1"/>
                  </a:cxn>
                  <a:cxn ang="0">
                    <a:pos x="2" y="1"/>
                  </a:cxn>
                  <a:cxn ang="0">
                    <a:pos x="2" y="2"/>
                  </a:cxn>
                  <a:cxn ang="0">
                    <a:pos x="2" y="2"/>
                  </a:cxn>
                  <a:cxn ang="0">
                    <a:pos x="2" y="2"/>
                  </a:cxn>
                  <a:cxn ang="0">
                    <a:pos x="3" y="2"/>
                  </a:cxn>
                  <a:cxn ang="0">
                    <a:pos x="3" y="2"/>
                  </a:cxn>
                  <a:cxn ang="0">
                    <a:pos x="3" y="3"/>
                  </a:cxn>
                  <a:cxn ang="0">
                    <a:pos x="3" y="3"/>
                  </a:cxn>
                  <a:cxn ang="0">
                    <a:pos x="3" y="3"/>
                  </a:cxn>
                  <a:cxn ang="0">
                    <a:pos x="3" y="3"/>
                  </a:cxn>
                  <a:cxn ang="0">
                    <a:pos x="3" y="3"/>
                  </a:cxn>
                  <a:cxn ang="0">
                    <a:pos x="3" y="3"/>
                  </a:cxn>
                  <a:cxn ang="0">
                    <a:pos x="3" y="2"/>
                  </a:cxn>
                  <a:cxn ang="0">
                    <a:pos x="2" y="1"/>
                  </a:cxn>
                  <a:cxn ang="0">
                    <a:pos x="2" y="1"/>
                  </a:cxn>
                  <a:cxn ang="0">
                    <a:pos x="2" y="1"/>
                  </a:cxn>
                  <a:cxn ang="0">
                    <a:pos x="2" y="1"/>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b="b" l="0" r="r" t="0"/>
                <a:pathLst>
                  <a:path h="3" w="3">
                    <a:moveTo>
                      <a:pt x="1" y="0"/>
                    </a:moveTo>
                    <a:cubicBezTo>
                      <a:pt x="1" y="0"/>
                      <a:pt x="1" y="0"/>
                      <a:pt x="1" y="0"/>
                    </a:cubicBezTo>
                    <a:cubicBezTo>
                      <a:pt x="1" y="0"/>
                      <a:pt x="1" y="1"/>
                      <a:pt x="1" y="1"/>
                    </a:cubicBezTo>
                    <a:cubicBezTo>
                      <a:pt x="1" y="1"/>
                      <a:pt x="1" y="1"/>
                      <a:pt x="1" y="1"/>
                    </a:cubicBezTo>
                    <a:cubicBezTo>
                      <a:pt x="1" y="1"/>
                      <a:pt x="1" y="1"/>
                      <a:pt x="1" y="1"/>
                    </a:cubicBezTo>
                    <a:cubicBezTo>
                      <a:pt x="1" y="1"/>
                      <a:pt x="2" y="1"/>
                      <a:pt x="2" y="1"/>
                    </a:cubicBezTo>
                    <a:cubicBezTo>
                      <a:pt x="2" y="1"/>
                      <a:pt x="2" y="1"/>
                      <a:pt x="2" y="1"/>
                    </a:cubicBezTo>
                    <a:cubicBezTo>
                      <a:pt x="2" y="1"/>
                      <a:pt x="2" y="1"/>
                      <a:pt x="2" y="1"/>
                    </a:cubicBezTo>
                    <a:cubicBezTo>
                      <a:pt x="2" y="1"/>
                      <a:pt x="2" y="1"/>
                      <a:pt x="2" y="2"/>
                    </a:cubicBezTo>
                    <a:cubicBezTo>
                      <a:pt x="2" y="2"/>
                      <a:pt x="2" y="2"/>
                      <a:pt x="2" y="2"/>
                    </a:cubicBezTo>
                    <a:cubicBezTo>
                      <a:pt x="2" y="2"/>
                      <a:pt x="2" y="2"/>
                      <a:pt x="2" y="2"/>
                    </a:cubicBezTo>
                    <a:cubicBezTo>
                      <a:pt x="2" y="2"/>
                      <a:pt x="3" y="2"/>
                      <a:pt x="3" y="2"/>
                    </a:cubicBezTo>
                    <a:cubicBezTo>
                      <a:pt x="3" y="2"/>
                      <a:pt x="3" y="2"/>
                      <a:pt x="3" y="2"/>
                    </a:cubicBezTo>
                    <a:cubicBezTo>
                      <a:pt x="3" y="2"/>
                      <a:pt x="3" y="2"/>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2"/>
                      <a:pt x="3" y="2"/>
                      <a:pt x="3" y="2"/>
                    </a:cubicBezTo>
                    <a:cubicBezTo>
                      <a:pt x="3" y="1"/>
                      <a:pt x="3" y="1"/>
                      <a:pt x="2" y="1"/>
                    </a:cubicBezTo>
                    <a:cubicBezTo>
                      <a:pt x="2" y="1"/>
                      <a:pt x="2" y="1"/>
                      <a:pt x="2" y="1"/>
                    </a:cubicBezTo>
                    <a:cubicBezTo>
                      <a:pt x="2" y="1"/>
                      <a:pt x="2" y="1"/>
                      <a:pt x="2" y="1"/>
                    </a:cubicBezTo>
                    <a:cubicBezTo>
                      <a:pt x="2" y="1"/>
                      <a:pt x="2" y="1"/>
                      <a:pt x="2" y="1"/>
                    </a:cubicBezTo>
                    <a:cubicBezTo>
                      <a:pt x="2"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0" y="0"/>
                      <a:pt x="1" y="0"/>
                    </a:cubicBezTo>
                    <a:cubicBezTo>
                      <a:pt x="1" y="0"/>
                      <a:pt x="1" y="0"/>
                      <a:pt x="1" y="0"/>
                    </a:cubicBezTo>
                    <a:cubicBezTo>
                      <a:pt x="1" y="0"/>
                      <a:pt x="1" y="0"/>
                      <a:pt x="1"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98" name="Freeform 378"/>
              <p:cNvSpPr/>
              <p:nvPr/>
            </p:nvSpPr>
            <p:spPr bwMode="auto">
              <a:xfrm>
                <a:off x="5114926" y="2687242"/>
                <a:ext cx="5954" cy="2381"/>
              </a:xfrm>
              <a:custGeom>
                <a:cxnLst>
                  <a:cxn ang="0">
                    <a:pos x="1" y="1"/>
                  </a:cxn>
                  <a:cxn ang="0">
                    <a:pos x="1" y="1"/>
                  </a:cxn>
                  <a:cxn ang="0">
                    <a:pos x="1" y="1"/>
                  </a:cxn>
                  <a:cxn ang="0">
                    <a:pos x="1" y="1"/>
                  </a:cxn>
                  <a:cxn ang="0">
                    <a:pos x="1" y="1"/>
                  </a:cxn>
                  <a:cxn ang="0">
                    <a:pos x="1" y="1"/>
                  </a:cxn>
                  <a:cxn ang="0">
                    <a:pos x="1" y="1"/>
                  </a:cxn>
                  <a:cxn ang="0">
                    <a:pos x="1" y="1"/>
                  </a:cxn>
                  <a:cxn ang="0">
                    <a:pos x="2" y="1"/>
                  </a:cxn>
                  <a:cxn ang="0">
                    <a:pos x="2" y="1"/>
                  </a:cxn>
                  <a:cxn ang="0">
                    <a:pos x="2" y="1"/>
                  </a:cxn>
                  <a:cxn ang="0">
                    <a:pos x="2" y="1"/>
                  </a:cxn>
                  <a:cxn ang="0">
                    <a:pos x="2" y="1"/>
                  </a:cxn>
                  <a:cxn ang="0">
                    <a:pos x="2" y="1"/>
                  </a:cxn>
                  <a:cxn ang="0">
                    <a:pos x="2" y="1"/>
                  </a:cxn>
                  <a:cxn ang="0">
                    <a:pos x="1" y="1"/>
                  </a:cxn>
                  <a:cxn ang="0">
                    <a:pos x="1" y="1"/>
                  </a:cxn>
                  <a:cxn ang="0">
                    <a:pos x="1" y="0"/>
                  </a:cxn>
                  <a:cxn ang="0">
                    <a:pos x="1" y="0"/>
                  </a:cxn>
                  <a:cxn ang="0">
                    <a:pos x="1" y="0"/>
                  </a:cxn>
                  <a:cxn ang="0">
                    <a:pos x="1" y="0"/>
                  </a:cxn>
                  <a:cxn ang="0">
                    <a:pos x="1" y="0"/>
                  </a:cxn>
                  <a:cxn ang="0">
                    <a:pos x="0" y="0"/>
                  </a:cxn>
                  <a:cxn ang="0">
                    <a:pos x="0" y="0"/>
                  </a:cxn>
                  <a:cxn ang="0">
                    <a:pos x="0" y="0"/>
                  </a:cxn>
                  <a:cxn ang="0">
                    <a:pos x="0" y="0"/>
                  </a:cxn>
                  <a:cxn ang="0">
                    <a:pos x="1" y="1"/>
                  </a:cxn>
                </a:cxnLst>
                <a:rect b="b" l="0" r="r" t="0"/>
                <a:pathLst>
                  <a:path h="1" w="2">
                    <a:moveTo>
                      <a:pt x="1" y="1"/>
                    </a:move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1" y="1"/>
                      <a:pt x="1" y="1"/>
                    </a:cubicBezTo>
                    <a:cubicBezTo>
                      <a:pt x="1" y="1"/>
                      <a:pt x="1" y="1"/>
                      <a:pt x="1" y="1"/>
                    </a:cubicBezTo>
                    <a:cubicBezTo>
                      <a:pt x="1" y="1"/>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0" y="0"/>
                    </a:cubicBezTo>
                    <a:cubicBezTo>
                      <a:pt x="0" y="0"/>
                      <a:pt x="0" y="0"/>
                      <a:pt x="0" y="0"/>
                    </a:cubicBezTo>
                    <a:cubicBezTo>
                      <a:pt x="0" y="0"/>
                      <a:pt x="0" y="0"/>
                      <a:pt x="0" y="0"/>
                    </a:cubicBezTo>
                    <a:cubicBezTo>
                      <a:pt x="0" y="0"/>
                      <a:pt x="0" y="0"/>
                      <a:pt x="0" y="0"/>
                    </a:cubicBezTo>
                    <a:cubicBezTo>
                      <a:pt x="0" y="0"/>
                      <a:pt x="1" y="0"/>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499" name="Freeform 379"/>
              <p:cNvSpPr/>
              <p:nvPr/>
            </p:nvSpPr>
            <p:spPr bwMode="auto">
              <a:xfrm>
                <a:off x="5108972" y="2681288"/>
                <a:ext cx="5954" cy="5954"/>
              </a:xfrm>
              <a:custGeom>
                <a:cxnLst>
                  <a:cxn ang="0">
                    <a:pos x="0" y="0"/>
                  </a:cxn>
                  <a:cxn ang="0">
                    <a:pos x="0" y="1"/>
                  </a:cxn>
                  <a:cxn ang="0">
                    <a:pos x="0" y="1"/>
                  </a:cxn>
                  <a:cxn ang="0">
                    <a:pos x="1" y="1"/>
                  </a:cxn>
                  <a:cxn ang="0">
                    <a:pos x="1" y="1"/>
                  </a:cxn>
                  <a:cxn ang="0">
                    <a:pos x="1" y="1"/>
                  </a:cxn>
                  <a:cxn ang="0">
                    <a:pos x="1" y="2"/>
                  </a:cxn>
                  <a:cxn ang="0">
                    <a:pos x="1" y="2"/>
                  </a:cxn>
                  <a:cxn ang="0">
                    <a:pos x="1" y="2"/>
                  </a:cxn>
                  <a:cxn ang="0">
                    <a:pos x="1" y="2"/>
                  </a:cxn>
                  <a:cxn ang="0">
                    <a:pos x="1" y="2"/>
                  </a:cxn>
                  <a:cxn ang="0">
                    <a:pos x="1" y="2"/>
                  </a:cxn>
                  <a:cxn ang="0">
                    <a:pos x="1" y="2"/>
                  </a:cxn>
                  <a:cxn ang="0">
                    <a:pos x="1" y="2"/>
                  </a:cxn>
                  <a:cxn ang="0">
                    <a:pos x="1" y="2"/>
                  </a:cxn>
                  <a:cxn ang="0">
                    <a:pos x="1" y="2"/>
                  </a:cxn>
                  <a:cxn ang="0">
                    <a:pos x="2" y="2"/>
                  </a:cxn>
                  <a:cxn ang="0">
                    <a:pos x="2" y="2"/>
                  </a:cxn>
                  <a:cxn ang="0">
                    <a:pos x="2" y="2"/>
                  </a:cxn>
                  <a:cxn ang="0">
                    <a:pos x="2" y="1"/>
                  </a:cxn>
                  <a:cxn ang="0">
                    <a:pos x="1" y="1"/>
                  </a:cxn>
                  <a:cxn ang="0">
                    <a:pos x="1" y="1"/>
                  </a:cxn>
                  <a:cxn ang="0">
                    <a:pos x="1" y="1"/>
                  </a:cxn>
                  <a:cxn ang="0">
                    <a:pos x="1" y="0"/>
                  </a:cxn>
                  <a:cxn ang="0">
                    <a:pos x="1" y="0"/>
                  </a:cxn>
                  <a:cxn ang="0">
                    <a:pos x="0" y="0"/>
                  </a:cxn>
                  <a:cxn ang="0">
                    <a:pos x="0" y="0"/>
                  </a:cxn>
                  <a:cxn ang="0">
                    <a:pos x="0" y="0"/>
                  </a:cxn>
                  <a:cxn ang="0">
                    <a:pos x="0" y="0"/>
                  </a:cxn>
                  <a:cxn ang="0">
                    <a:pos x="0" y="0"/>
                  </a:cxn>
                  <a:cxn ang="0">
                    <a:pos x="0" y="0"/>
                  </a:cxn>
                </a:cxnLst>
                <a:rect b="b" l="0" r="r" t="0"/>
                <a:pathLst>
                  <a:path h="2" w="2">
                    <a:moveTo>
                      <a:pt x="0" y="0"/>
                    </a:moveTo>
                    <a:cubicBezTo>
                      <a:pt x="0" y="0"/>
                      <a:pt x="0" y="1"/>
                      <a:pt x="0" y="1"/>
                    </a:cubicBezTo>
                    <a:cubicBezTo>
                      <a:pt x="0" y="1"/>
                      <a:pt x="0" y="1"/>
                      <a:pt x="0" y="1"/>
                    </a:cubicBezTo>
                    <a:cubicBezTo>
                      <a:pt x="0" y="1"/>
                      <a:pt x="0" y="1"/>
                      <a:pt x="1" y="1"/>
                    </a:cubicBezTo>
                    <a:cubicBezTo>
                      <a:pt x="1" y="1"/>
                      <a:pt x="1" y="1"/>
                      <a:pt x="1" y="1"/>
                    </a:cubicBezTo>
                    <a:cubicBezTo>
                      <a:pt x="1" y="1"/>
                      <a:pt x="1" y="1"/>
                      <a:pt x="1" y="1"/>
                    </a:cubicBezTo>
                    <a:cubicBezTo>
                      <a:pt x="1" y="1"/>
                      <a:pt x="1" y="1"/>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2" y="2"/>
                    </a:cubicBezTo>
                    <a:cubicBezTo>
                      <a:pt x="2" y="2"/>
                      <a:pt x="2" y="2"/>
                      <a:pt x="2" y="2"/>
                    </a:cubicBezTo>
                    <a:cubicBezTo>
                      <a:pt x="2" y="2"/>
                      <a:pt x="2" y="2"/>
                      <a:pt x="2" y="2"/>
                    </a:cubicBezTo>
                    <a:cubicBezTo>
                      <a:pt x="2" y="1"/>
                      <a:pt x="2" y="1"/>
                      <a:pt x="2" y="1"/>
                    </a:cubicBezTo>
                    <a:cubicBezTo>
                      <a:pt x="2" y="1"/>
                      <a:pt x="2" y="1"/>
                      <a:pt x="1" y="1"/>
                    </a:cubicBezTo>
                    <a:cubicBezTo>
                      <a:pt x="1" y="1"/>
                      <a:pt x="1" y="1"/>
                      <a:pt x="1" y="1"/>
                    </a:cubicBezTo>
                    <a:cubicBezTo>
                      <a:pt x="1" y="1"/>
                      <a:pt x="1" y="1"/>
                      <a:pt x="1" y="1"/>
                    </a:cubicBezTo>
                    <a:cubicBezTo>
                      <a:pt x="1" y="1"/>
                      <a:pt x="1" y="0"/>
                      <a:pt x="1" y="0"/>
                    </a:cubicBezTo>
                    <a:cubicBezTo>
                      <a:pt x="1" y="0"/>
                      <a:pt x="1" y="0"/>
                      <a:pt x="1" y="0"/>
                    </a:cubicBezTo>
                    <a:cubicBezTo>
                      <a:pt x="1" y="0"/>
                      <a:pt x="1"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00" name="Freeform 380"/>
              <p:cNvSpPr/>
              <p:nvPr/>
            </p:nvSpPr>
            <p:spPr bwMode="auto">
              <a:xfrm>
                <a:off x="5123260" y="2689622"/>
                <a:ext cx="5954" cy="5954"/>
              </a:xfrm>
              <a:custGeom>
                <a:cxnLst>
                  <a:cxn ang="0">
                    <a:pos x="0" y="1"/>
                  </a:cxn>
                  <a:cxn ang="0">
                    <a:pos x="0" y="1"/>
                  </a:cxn>
                  <a:cxn ang="0">
                    <a:pos x="0" y="1"/>
                  </a:cxn>
                  <a:cxn ang="0">
                    <a:pos x="0" y="1"/>
                  </a:cxn>
                  <a:cxn ang="0">
                    <a:pos x="0" y="1"/>
                  </a:cxn>
                  <a:cxn ang="0">
                    <a:pos x="0" y="1"/>
                  </a:cxn>
                  <a:cxn ang="0">
                    <a:pos x="0" y="1"/>
                  </a:cxn>
                  <a:cxn ang="0">
                    <a:pos x="0" y="2"/>
                  </a:cxn>
                  <a:cxn ang="0">
                    <a:pos x="1" y="2"/>
                  </a:cxn>
                  <a:cxn ang="0">
                    <a:pos x="1" y="2"/>
                  </a:cxn>
                  <a:cxn ang="0">
                    <a:pos x="1" y="2"/>
                  </a:cxn>
                  <a:cxn ang="0">
                    <a:pos x="1" y="2"/>
                  </a:cxn>
                  <a:cxn ang="0">
                    <a:pos x="1" y="2"/>
                  </a:cxn>
                  <a:cxn ang="0">
                    <a:pos x="1" y="2"/>
                  </a:cxn>
                  <a:cxn ang="0">
                    <a:pos x="1" y="2"/>
                  </a:cxn>
                  <a:cxn ang="0">
                    <a:pos x="1" y="2"/>
                  </a:cxn>
                  <a:cxn ang="0">
                    <a:pos x="1" y="2"/>
                  </a:cxn>
                  <a:cxn ang="0">
                    <a:pos x="1" y="2"/>
                  </a:cxn>
                  <a:cxn ang="0">
                    <a:pos x="1" y="2"/>
                  </a:cxn>
                  <a:cxn ang="0">
                    <a:pos x="1" y="2"/>
                  </a:cxn>
                  <a:cxn ang="0">
                    <a:pos x="2" y="2"/>
                  </a:cxn>
                  <a:cxn ang="0">
                    <a:pos x="2" y="2"/>
                  </a:cxn>
                  <a:cxn ang="0">
                    <a:pos x="2" y="2"/>
                  </a:cxn>
                  <a:cxn ang="0">
                    <a:pos x="2" y="2"/>
                  </a:cxn>
                  <a:cxn ang="0">
                    <a:pos x="1" y="2"/>
                  </a:cxn>
                  <a:cxn ang="0">
                    <a:pos x="1" y="2"/>
                  </a:cxn>
                  <a:cxn ang="0">
                    <a:pos x="1" y="2"/>
                  </a:cxn>
                  <a:cxn ang="0">
                    <a:pos x="1" y="2"/>
                  </a:cxn>
                  <a:cxn ang="0">
                    <a:pos x="1" y="2"/>
                  </a:cxn>
                  <a:cxn ang="0">
                    <a:pos x="1" y="2"/>
                  </a:cxn>
                  <a:cxn ang="0">
                    <a:pos x="1" y="1"/>
                  </a:cxn>
                  <a:cxn ang="0">
                    <a:pos x="1" y="1"/>
                  </a:cxn>
                  <a:cxn ang="0">
                    <a:pos x="1" y="1"/>
                  </a:cxn>
                  <a:cxn ang="0">
                    <a:pos x="1" y="1"/>
                  </a:cxn>
                  <a:cxn ang="0">
                    <a:pos x="1" y="1"/>
                  </a:cxn>
                  <a:cxn ang="0">
                    <a:pos x="1" y="1"/>
                  </a:cxn>
                  <a:cxn ang="0">
                    <a:pos x="1"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1"/>
                  </a:cxn>
                  <a:cxn ang="0">
                    <a:pos x="0" y="1"/>
                  </a:cxn>
                  <a:cxn ang="0">
                    <a:pos x="0" y="1"/>
                  </a:cxn>
                </a:cxnLst>
                <a:rect b="b" l="0" r="r" t="0"/>
                <a:pathLst>
                  <a:path h="2" w="2">
                    <a:moveTo>
                      <a:pt x="0" y="1"/>
                    </a:move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2"/>
                    </a:cubicBezTo>
                    <a:cubicBezTo>
                      <a:pt x="0" y="2"/>
                      <a:pt x="0"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2" y="2"/>
                      <a:pt x="2" y="2"/>
                      <a:pt x="2" y="2"/>
                    </a:cubicBezTo>
                    <a:cubicBezTo>
                      <a:pt x="2" y="2"/>
                      <a:pt x="2" y="2"/>
                      <a:pt x="2" y="2"/>
                    </a:cubicBezTo>
                    <a:cubicBezTo>
                      <a:pt x="2" y="2"/>
                      <a:pt x="2" y="2"/>
                      <a:pt x="2" y="2"/>
                    </a:cubicBezTo>
                    <a:cubicBezTo>
                      <a:pt x="2" y="2"/>
                      <a:pt x="2" y="2"/>
                      <a:pt x="2" y="2"/>
                    </a:cubicBezTo>
                    <a:cubicBezTo>
                      <a:pt x="2"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0"/>
                      <a:pt x="0" y="0"/>
                    </a:cubicBezTo>
                    <a:cubicBezTo>
                      <a:pt x="0" y="0"/>
                      <a:pt x="0" y="0"/>
                      <a:pt x="0" y="0"/>
                    </a:cubicBezTo>
                    <a:cubicBezTo>
                      <a:pt x="0" y="1"/>
                      <a:pt x="0" y="1"/>
                      <a:pt x="0" y="1"/>
                    </a:cubicBezTo>
                    <a:cubicBezTo>
                      <a:pt x="0" y="1"/>
                      <a:pt x="0" y="1"/>
                      <a:pt x="0" y="1"/>
                    </a:cubicBezTo>
                    <a:cubicBezTo>
                      <a:pt x="0" y="1"/>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01" name="Freeform 381"/>
              <p:cNvSpPr/>
              <p:nvPr/>
            </p:nvSpPr>
            <p:spPr bwMode="auto">
              <a:xfrm>
                <a:off x="5042297" y="2661048"/>
                <a:ext cx="4763" cy="3572"/>
              </a:xfrm>
              <a:custGeom>
                <a:cxnLst>
                  <a:cxn ang="0">
                    <a:pos x="0" y="0"/>
                  </a:cxn>
                  <a:cxn ang="0">
                    <a:pos x="0" y="0"/>
                  </a:cxn>
                  <a:cxn ang="0">
                    <a:pos x="0" y="0"/>
                  </a:cxn>
                  <a:cxn ang="0">
                    <a:pos x="0" y="0"/>
                  </a:cxn>
                  <a:cxn ang="0">
                    <a:pos x="0" y="0"/>
                  </a:cxn>
                  <a:cxn ang="0">
                    <a:pos x="0" y="0"/>
                  </a:cxn>
                  <a:cxn ang="0">
                    <a:pos x="0" y="0"/>
                  </a:cxn>
                  <a:cxn ang="0">
                    <a:pos x="0" y="0"/>
                  </a:cxn>
                  <a:cxn ang="0">
                    <a:pos x="1" y="0"/>
                  </a:cxn>
                  <a:cxn ang="0">
                    <a:pos x="1" y="1"/>
                  </a:cxn>
                  <a:cxn ang="0">
                    <a:pos x="1" y="1"/>
                  </a:cxn>
                  <a:cxn ang="0">
                    <a:pos x="1" y="1"/>
                  </a:cxn>
                  <a:cxn ang="0">
                    <a:pos x="2" y="1"/>
                  </a:cxn>
                  <a:cxn ang="0">
                    <a:pos x="2" y="0"/>
                  </a:cxn>
                  <a:cxn ang="0">
                    <a:pos x="2" y="0"/>
                  </a:cxn>
                  <a:cxn ang="0">
                    <a:pos x="2" y="0"/>
                  </a:cxn>
                  <a:cxn ang="0">
                    <a:pos x="2" y="0"/>
                  </a:cxn>
                  <a:cxn ang="0">
                    <a:pos x="2"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0" y="0"/>
                  </a:cxn>
                </a:cxnLst>
                <a:rect b="b" l="0" r="r" t="0"/>
                <a:pathLst>
                  <a:path h="1" w="2">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1" y="0"/>
                      <a:pt x="1" y="0"/>
                      <a:pt x="1" y="0"/>
                    </a:cubicBezTo>
                    <a:cubicBezTo>
                      <a:pt x="1" y="0"/>
                      <a:pt x="1" y="1"/>
                      <a:pt x="1" y="1"/>
                    </a:cubicBezTo>
                    <a:cubicBezTo>
                      <a:pt x="1" y="1"/>
                      <a:pt x="1" y="1"/>
                      <a:pt x="1" y="1"/>
                    </a:cubicBezTo>
                    <a:cubicBezTo>
                      <a:pt x="1" y="1"/>
                      <a:pt x="1" y="1"/>
                      <a:pt x="1" y="1"/>
                    </a:cubicBezTo>
                    <a:cubicBezTo>
                      <a:pt x="1" y="1"/>
                      <a:pt x="2" y="1"/>
                      <a:pt x="2" y="1"/>
                    </a:cubicBezTo>
                    <a:cubicBezTo>
                      <a:pt x="2" y="1"/>
                      <a:pt x="2" y="0"/>
                      <a:pt x="2" y="0"/>
                    </a:cubicBezTo>
                    <a:cubicBezTo>
                      <a:pt x="2" y="0"/>
                      <a:pt x="2" y="0"/>
                      <a:pt x="2" y="0"/>
                    </a:cubicBezTo>
                    <a:cubicBezTo>
                      <a:pt x="2" y="0"/>
                      <a:pt x="2" y="0"/>
                      <a:pt x="2" y="0"/>
                    </a:cubicBezTo>
                    <a:cubicBezTo>
                      <a:pt x="2" y="0"/>
                      <a:pt x="2" y="0"/>
                      <a:pt x="2" y="0"/>
                    </a:cubicBezTo>
                    <a:cubicBezTo>
                      <a:pt x="2" y="0"/>
                      <a:pt x="2" y="0"/>
                      <a:pt x="2"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0" y="0"/>
                      <a:pt x="0" y="0"/>
                    </a:cubicBezTo>
                    <a:cubicBezTo>
                      <a:pt x="0" y="0"/>
                      <a:pt x="0" y="0"/>
                      <a:pt x="0" y="0"/>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02" name="Freeform 382"/>
              <p:cNvSpPr/>
              <p:nvPr/>
            </p:nvSpPr>
            <p:spPr bwMode="auto">
              <a:xfrm>
                <a:off x="5042298" y="2658666"/>
                <a:ext cx="2381" cy="1191"/>
              </a:xfrm>
              <a:custGeom>
                <a:cxnLst>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Lst>
                <a:rect b="b" l="0" r="r" t="0"/>
                <a:pathLst>
                  <a:path w="1">
                    <a:moveTo>
                      <a:pt x="0" y="0"/>
                    </a:moveTo>
                    <a:cubicBezTo>
                      <a:pt x="0" y="0"/>
                      <a:pt x="0" y="0"/>
                      <a:pt x="0" y="0"/>
                    </a:cubicBezTo>
                    <a:cubicBezTo>
                      <a:pt x="0" y="0"/>
                      <a:pt x="0" y="0"/>
                      <a:pt x="0" y="0"/>
                    </a:cubicBezTo>
                    <a:cubicBezTo>
                      <a:pt x="0"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lnTo>
                      <a:pt x="0" y="0"/>
                    </a:ln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03" name="Freeform 383"/>
              <p:cNvSpPr/>
              <p:nvPr/>
            </p:nvSpPr>
            <p:spPr bwMode="auto">
              <a:xfrm>
                <a:off x="5024439" y="2656285"/>
                <a:ext cx="70247" cy="50006"/>
              </a:xfrm>
              <a:custGeom>
                <a:cxnLst>
                  <a:cxn ang="0">
                    <a:pos x="10" y="2"/>
                  </a:cxn>
                  <a:cxn ang="0">
                    <a:pos x="9" y="2"/>
                  </a:cxn>
                  <a:cxn ang="0">
                    <a:pos x="7" y="3"/>
                  </a:cxn>
                  <a:cxn ang="0">
                    <a:pos x="6" y="5"/>
                  </a:cxn>
                  <a:cxn ang="0">
                    <a:pos x="5" y="4"/>
                  </a:cxn>
                  <a:cxn ang="0">
                    <a:pos x="5" y="3"/>
                  </a:cxn>
                  <a:cxn ang="0">
                    <a:pos x="4" y="1"/>
                  </a:cxn>
                  <a:cxn ang="0">
                    <a:pos x="3" y="0"/>
                  </a:cxn>
                  <a:cxn ang="0">
                    <a:pos x="1" y="1"/>
                  </a:cxn>
                  <a:cxn ang="0">
                    <a:pos x="1" y="2"/>
                  </a:cxn>
                  <a:cxn ang="0">
                    <a:pos x="2" y="2"/>
                  </a:cxn>
                  <a:cxn ang="0">
                    <a:pos x="2" y="3"/>
                  </a:cxn>
                  <a:cxn ang="0">
                    <a:pos x="3" y="3"/>
                  </a:cxn>
                  <a:cxn ang="0">
                    <a:pos x="2" y="5"/>
                  </a:cxn>
                  <a:cxn ang="0">
                    <a:pos x="3" y="6"/>
                  </a:cxn>
                  <a:cxn ang="0">
                    <a:pos x="3" y="6"/>
                  </a:cxn>
                  <a:cxn ang="0">
                    <a:pos x="4" y="5"/>
                  </a:cxn>
                  <a:cxn ang="0">
                    <a:pos x="4" y="5"/>
                  </a:cxn>
                  <a:cxn ang="0">
                    <a:pos x="5" y="6"/>
                  </a:cxn>
                  <a:cxn ang="0">
                    <a:pos x="5" y="7"/>
                  </a:cxn>
                  <a:cxn ang="0">
                    <a:pos x="7" y="7"/>
                  </a:cxn>
                  <a:cxn ang="0">
                    <a:pos x="8" y="8"/>
                  </a:cxn>
                  <a:cxn ang="0">
                    <a:pos x="8" y="8"/>
                  </a:cxn>
                  <a:cxn ang="0">
                    <a:pos x="9" y="8"/>
                  </a:cxn>
                  <a:cxn ang="0">
                    <a:pos x="9" y="10"/>
                  </a:cxn>
                  <a:cxn ang="0">
                    <a:pos x="10" y="11"/>
                  </a:cxn>
                  <a:cxn ang="0">
                    <a:pos x="10" y="12"/>
                  </a:cxn>
                  <a:cxn ang="0">
                    <a:pos x="11" y="13"/>
                  </a:cxn>
                  <a:cxn ang="0">
                    <a:pos x="12" y="15"/>
                  </a:cxn>
                  <a:cxn ang="0">
                    <a:pos x="13" y="15"/>
                  </a:cxn>
                  <a:cxn ang="0">
                    <a:pos x="14" y="15"/>
                  </a:cxn>
                  <a:cxn ang="0">
                    <a:pos x="15" y="15"/>
                  </a:cxn>
                  <a:cxn ang="0">
                    <a:pos x="14" y="13"/>
                  </a:cxn>
                  <a:cxn ang="0">
                    <a:pos x="15" y="14"/>
                  </a:cxn>
                  <a:cxn ang="0">
                    <a:pos x="16" y="13"/>
                  </a:cxn>
                  <a:cxn ang="0">
                    <a:pos x="17" y="12"/>
                  </a:cxn>
                  <a:cxn ang="0">
                    <a:pos x="17" y="12"/>
                  </a:cxn>
                  <a:cxn ang="0">
                    <a:pos x="18" y="13"/>
                  </a:cxn>
                  <a:cxn ang="0">
                    <a:pos x="19" y="14"/>
                  </a:cxn>
                  <a:cxn ang="0">
                    <a:pos x="20" y="15"/>
                  </a:cxn>
                  <a:cxn ang="0">
                    <a:pos x="21" y="17"/>
                  </a:cxn>
                  <a:cxn ang="0">
                    <a:pos x="22" y="17"/>
                  </a:cxn>
                  <a:cxn ang="0">
                    <a:pos x="23" y="17"/>
                  </a:cxn>
                  <a:cxn ang="0">
                    <a:pos x="24" y="18"/>
                  </a:cxn>
                  <a:cxn ang="0">
                    <a:pos x="24" y="17"/>
                  </a:cxn>
                  <a:cxn ang="0">
                    <a:pos x="24" y="17"/>
                  </a:cxn>
                  <a:cxn ang="0">
                    <a:pos x="24" y="16"/>
                  </a:cxn>
                  <a:cxn ang="0">
                    <a:pos x="23" y="15"/>
                  </a:cxn>
                  <a:cxn ang="0">
                    <a:pos x="22" y="15"/>
                  </a:cxn>
                  <a:cxn ang="0">
                    <a:pos x="21" y="13"/>
                  </a:cxn>
                  <a:cxn ang="0">
                    <a:pos x="21" y="11"/>
                  </a:cxn>
                  <a:cxn ang="0">
                    <a:pos x="22" y="11"/>
                  </a:cxn>
                  <a:cxn ang="0">
                    <a:pos x="20" y="9"/>
                  </a:cxn>
                  <a:cxn ang="0">
                    <a:pos x="19" y="8"/>
                  </a:cxn>
                  <a:cxn ang="0">
                    <a:pos x="18" y="7"/>
                  </a:cxn>
                  <a:cxn ang="0">
                    <a:pos x="17" y="6"/>
                  </a:cxn>
                  <a:cxn ang="0">
                    <a:pos x="15" y="5"/>
                  </a:cxn>
                  <a:cxn ang="0">
                    <a:pos x="14" y="4"/>
                  </a:cxn>
                  <a:cxn ang="0">
                    <a:pos x="13" y="4"/>
                  </a:cxn>
                </a:cxnLst>
                <a:rect b="b" l="0" r="r" t="0"/>
                <a:pathLst>
                  <a:path h="18" w="25">
                    <a:moveTo>
                      <a:pt x="12" y="3"/>
                    </a:moveTo>
                    <a:cubicBezTo>
                      <a:pt x="12" y="3"/>
                      <a:pt x="12" y="3"/>
                      <a:pt x="12" y="3"/>
                    </a:cubicBezTo>
                    <a:cubicBezTo>
                      <a:pt x="12" y="3"/>
                      <a:pt x="12" y="3"/>
                      <a:pt x="12" y="3"/>
                    </a:cubicBezTo>
                    <a:cubicBezTo>
                      <a:pt x="12" y="3"/>
                      <a:pt x="12" y="3"/>
                      <a:pt x="12" y="3"/>
                    </a:cubicBezTo>
                    <a:cubicBezTo>
                      <a:pt x="12" y="3"/>
                      <a:pt x="12" y="3"/>
                      <a:pt x="11" y="3"/>
                    </a:cubicBezTo>
                    <a:cubicBezTo>
                      <a:pt x="11" y="3"/>
                      <a:pt x="11" y="3"/>
                      <a:pt x="11" y="3"/>
                    </a:cubicBezTo>
                    <a:cubicBezTo>
                      <a:pt x="11" y="3"/>
                      <a:pt x="11" y="3"/>
                      <a:pt x="11" y="3"/>
                    </a:cubicBezTo>
                    <a:cubicBezTo>
                      <a:pt x="11" y="3"/>
                      <a:pt x="11" y="3"/>
                      <a:pt x="11" y="3"/>
                    </a:cubicBezTo>
                    <a:cubicBezTo>
                      <a:pt x="11" y="3"/>
                      <a:pt x="11" y="3"/>
                      <a:pt x="11" y="3"/>
                    </a:cubicBezTo>
                    <a:cubicBezTo>
                      <a:pt x="10" y="3"/>
                      <a:pt x="10" y="2"/>
                      <a:pt x="10" y="2"/>
                    </a:cubicBezTo>
                    <a:cubicBezTo>
                      <a:pt x="10" y="2"/>
                      <a:pt x="10" y="2"/>
                      <a:pt x="10" y="2"/>
                    </a:cubicBezTo>
                    <a:cubicBezTo>
                      <a:pt x="10" y="2"/>
                      <a:pt x="10" y="2"/>
                      <a:pt x="10" y="2"/>
                    </a:cubicBezTo>
                    <a:cubicBezTo>
                      <a:pt x="10" y="2"/>
                      <a:pt x="10" y="2"/>
                      <a:pt x="10" y="2"/>
                    </a:cubicBezTo>
                    <a:cubicBezTo>
                      <a:pt x="10" y="2"/>
                      <a:pt x="10" y="2"/>
                      <a:pt x="10" y="2"/>
                    </a:cubicBezTo>
                    <a:cubicBezTo>
                      <a:pt x="9" y="2"/>
                      <a:pt x="9" y="2"/>
                      <a:pt x="9" y="2"/>
                    </a:cubicBezTo>
                    <a:cubicBezTo>
                      <a:pt x="9" y="2"/>
                      <a:pt x="9" y="2"/>
                      <a:pt x="9" y="2"/>
                    </a:cubicBezTo>
                    <a:cubicBezTo>
                      <a:pt x="9" y="2"/>
                      <a:pt x="9" y="2"/>
                      <a:pt x="9" y="2"/>
                    </a:cubicBezTo>
                    <a:cubicBezTo>
                      <a:pt x="9" y="2"/>
                      <a:pt x="9" y="2"/>
                      <a:pt x="9" y="2"/>
                    </a:cubicBezTo>
                    <a:cubicBezTo>
                      <a:pt x="9" y="2"/>
                      <a:pt x="9" y="2"/>
                      <a:pt x="9" y="2"/>
                    </a:cubicBezTo>
                    <a:cubicBezTo>
                      <a:pt x="9" y="2"/>
                      <a:pt x="9" y="2"/>
                      <a:pt x="9" y="2"/>
                    </a:cubicBezTo>
                    <a:cubicBezTo>
                      <a:pt x="9" y="2"/>
                      <a:pt x="9" y="2"/>
                      <a:pt x="9" y="2"/>
                    </a:cubicBezTo>
                    <a:cubicBezTo>
                      <a:pt x="9" y="2"/>
                      <a:pt x="9" y="2"/>
                      <a:pt x="9" y="2"/>
                    </a:cubicBezTo>
                    <a:cubicBezTo>
                      <a:pt x="9" y="2"/>
                      <a:pt x="9" y="2"/>
                      <a:pt x="9" y="2"/>
                    </a:cubicBezTo>
                    <a:cubicBezTo>
                      <a:pt x="9" y="2"/>
                      <a:pt x="9" y="2"/>
                      <a:pt x="9" y="2"/>
                    </a:cubicBezTo>
                    <a:cubicBezTo>
                      <a:pt x="9" y="2"/>
                      <a:pt x="9" y="2"/>
                      <a:pt x="9" y="2"/>
                    </a:cubicBezTo>
                    <a:cubicBezTo>
                      <a:pt x="8" y="2"/>
                      <a:pt x="8" y="2"/>
                      <a:pt x="8" y="3"/>
                    </a:cubicBezTo>
                    <a:cubicBezTo>
                      <a:pt x="8" y="3"/>
                      <a:pt x="8" y="3"/>
                      <a:pt x="8" y="3"/>
                    </a:cubicBezTo>
                    <a:cubicBezTo>
                      <a:pt x="8" y="3"/>
                      <a:pt x="8" y="3"/>
                      <a:pt x="8" y="3"/>
                    </a:cubicBezTo>
                    <a:cubicBezTo>
                      <a:pt x="8" y="3"/>
                      <a:pt x="8" y="3"/>
                      <a:pt x="8" y="3"/>
                    </a:cubicBezTo>
                    <a:cubicBezTo>
                      <a:pt x="8" y="3"/>
                      <a:pt x="8" y="3"/>
                      <a:pt x="8" y="3"/>
                    </a:cubicBezTo>
                    <a:cubicBezTo>
                      <a:pt x="8" y="3"/>
                      <a:pt x="7" y="3"/>
                      <a:pt x="7" y="3"/>
                    </a:cubicBezTo>
                    <a:cubicBezTo>
                      <a:pt x="7" y="3"/>
                      <a:pt x="7" y="3"/>
                      <a:pt x="7" y="3"/>
                    </a:cubicBezTo>
                    <a:cubicBezTo>
                      <a:pt x="7" y="3"/>
                      <a:pt x="7" y="3"/>
                      <a:pt x="7" y="3"/>
                    </a:cubicBezTo>
                    <a:cubicBezTo>
                      <a:pt x="7" y="3"/>
                      <a:pt x="7" y="3"/>
                      <a:pt x="7" y="3"/>
                    </a:cubicBezTo>
                    <a:cubicBezTo>
                      <a:pt x="7" y="3"/>
                      <a:pt x="7" y="4"/>
                      <a:pt x="7" y="4"/>
                    </a:cubicBezTo>
                    <a:cubicBezTo>
                      <a:pt x="7" y="4"/>
                      <a:pt x="7" y="4"/>
                      <a:pt x="7" y="4"/>
                    </a:cubicBezTo>
                    <a:cubicBezTo>
                      <a:pt x="7" y="4"/>
                      <a:pt x="7" y="4"/>
                      <a:pt x="7" y="4"/>
                    </a:cubicBezTo>
                    <a:cubicBezTo>
                      <a:pt x="7" y="4"/>
                      <a:pt x="7" y="4"/>
                      <a:pt x="6" y="4"/>
                    </a:cubicBezTo>
                    <a:cubicBezTo>
                      <a:pt x="6" y="4"/>
                      <a:pt x="6" y="4"/>
                      <a:pt x="6" y="4"/>
                    </a:cubicBezTo>
                    <a:cubicBezTo>
                      <a:pt x="6" y="4"/>
                      <a:pt x="6" y="4"/>
                      <a:pt x="6" y="4"/>
                    </a:cubicBezTo>
                    <a:cubicBezTo>
                      <a:pt x="6" y="5"/>
                      <a:pt x="6" y="5"/>
                      <a:pt x="6" y="5"/>
                    </a:cubicBezTo>
                    <a:cubicBezTo>
                      <a:pt x="6" y="5"/>
                      <a:pt x="6" y="5"/>
                      <a:pt x="6" y="5"/>
                    </a:cubicBezTo>
                    <a:cubicBezTo>
                      <a:pt x="6" y="5"/>
                      <a:pt x="6" y="5"/>
                      <a:pt x="6" y="5"/>
                    </a:cubicBezTo>
                    <a:cubicBezTo>
                      <a:pt x="6" y="5"/>
                      <a:pt x="6" y="5"/>
                      <a:pt x="6" y="5"/>
                    </a:cubicBezTo>
                    <a:cubicBezTo>
                      <a:pt x="6" y="5"/>
                      <a:pt x="6" y="5"/>
                      <a:pt x="6" y="5"/>
                    </a:cubicBezTo>
                    <a:cubicBezTo>
                      <a:pt x="6" y="5"/>
                      <a:pt x="6" y="5"/>
                      <a:pt x="6" y="5"/>
                    </a:cubicBezTo>
                    <a:cubicBezTo>
                      <a:pt x="5" y="5"/>
                      <a:pt x="5" y="5"/>
                      <a:pt x="5" y="5"/>
                    </a:cubicBezTo>
                    <a:cubicBezTo>
                      <a:pt x="5" y="5"/>
                      <a:pt x="5" y="5"/>
                      <a:pt x="5" y="5"/>
                    </a:cubicBezTo>
                    <a:cubicBezTo>
                      <a:pt x="5" y="5"/>
                      <a:pt x="5" y="5"/>
                      <a:pt x="5" y="5"/>
                    </a:cubicBezTo>
                    <a:cubicBezTo>
                      <a:pt x="5" y="5"/>
                      <a:pt x="5" y="5"/>
                      <a:pt x="5" y="5"/>
                    </a:cubicBezTo>
                    <a:cubicBezTo>
                      <a:pt x="5" y="4"/>
                      <a:pt x="5" y="4"/>
                      <a:pt x="5" y="4"/>
                    </a:cubicBezTo>
                    <a:cubicBezTo>
                      <a:pt x="5" y="4"/>
                      <a:pt x="5" y="4"/>
                      <a:pt x="5" y="4"/>
                    </a:cubicBezTo>
                    <a:cubicBezTo>
                      <a:pt x="5" y="4"/>
                      <a:pt x="5" y="4"/>
                      <a:pt x="5" y="4"/>
                    </a:cubicBezTo>
                    <a:cubicBezTo>
                      <a:pt x="5" y="4"/>
                      <a:pt x="5" y="4"/>
                      <a:pt x="5" y="4"/>
                    </a:cubicBezTo>
                    <a:cubicBezTo>
                      <a:pt x="5" y="4"/>
                      <a:pt x="5" y="4"/>
                      <a:pt x="5" y="4"/>
                    </a:cubicBezTo>
                    <a:cubicBezTo>
                      <a:pt x="5" y="4"/>
                      <a:pt x="5" y="4"/>
                      <a:pt x="5" y="4"/>
                    </a:cubicBezTo>
                    <a:cubicBezTo>
                      <a:pt x="5" y="4"/>
                      <a:pt x="5" y="4"/>
                      <a:pt x="5" y="4"/>
                    </a:cubicBezTo>
                    <a:cubicBezTo>
                      <a:pt x="5" y="4"/>
                      <a:pt x="5" y="4"/>
                      <a:pt x="5" y="4"/>
                    </a:cubicBezTo>
                    <a:cubicBezTo>
                      <a:pt x="5" y="4"/>
                      <a:pt x="5" y="4"/>
                      <a:pt x="5" y="4"/>
                    </a:cubicBezTo>
                    <a:cubicBezTo>
                      <a:pt x="5" y="4"/>
                      <a:pt x="5" y="4"/>
                      <a:pt x="5" y="4"/>
                    </a:cubicBezTo>
                    <a:cubicBezTo>
                      <a:pt x="5" y="4"/>
                      <a:pt x="5" y="4"/>
                      <a:pt x="5" y="4"/>
                    </a:cubicBezTo>
                    <a:cubicBezTo>
                      <a:pt x="5" y="4"/>
                      <a:pt x="5" y="4"/>
                      <a:pt x="5" y="4"/>
                    </a:cubicBezTo>
                    <a:cubicBezTo>
                      <a:pt x="5" y="4"/>
                      <a:pt x="5" y="4"/>
                      <a:pt x="5" y="4"/>
                    </a:cubicBezTo>
                    <a:cubicBezTo>
                      <a:pt x="5" y="4"/>
                      <a:pt x="5" y="4"/>
                      <a:pt x="5" y="3"/>
                    </a:cubicBezTo>
                    <a:cubicBezTo>
                      <a:pt x="5" y="3"/>
                      <a:pt x="5" y="3"/>
                      <a:pt x="5" y="3"/>
                    </a:cubicBezTo>
                    <a:cubicBezTo>
                      <a:pt x="5" y="3"/>
                      <a:pt x="5" y="3"/>
                      <a:pt x="5" y="3"/>
                    </a:cubicBezTo>
                    <a:cubicBezTo>
                      <a:pt x="5" y="3"/>
                      <a:pt x="5" y="3"/>
                      <a:pt x="5" y="3"/>
                    </a:cubicBezTo>
                    <a:cubicBezTo>
                      <a:pt x="5" y="3"/>
                      <a:pt x="5" y="3"/>
                      <a:pt x="5" y="3"/>
                    </a:cubicBezTo>
                    <a:cubicBezTo>
                      <a:pt x="5" y="3"/>
                      <a:pt x="5" y="3"/>
                      <a:pt x="5" y="2"/>
                    </a:cubicBezTo>
                    <a:cubicBezTo>
                      <a:pt x="5" y="2"/>
                      <a:pt x="5" y="2"/>
                      <a:pt x="5" y="2"/>
                    </a:cubicBezTo>
                    <a:cubicBezTo>
                      <a:pt x="5" y="2"/>
                      <a:pt x="5" y="2"/>
                      <a:pt x="5" y="2"/>
                    </a:cubicBezTo>
                    <a:cubicBezTo>
                      <a:pt x="5" y="2"/>
                      <a:pt x="5" y="2"/>
                      <a:pt x="5" y="2"/>
                    </a:cubicBezTo>
                    <a:cubicBezTo>
                      <a:pt x="5" y="2"/>
                      <a:pt x="5" y="1"/>
                      <a:pt x="5" y="1"/>
                    </a:cubicBezTo>
                    <a:cubicBezTo>
                      <a:pt x="5" y="1"/>
                      <a:pt x="5"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3" y="1"/>
                    </a:cubicBezTo>
                    <a:cubicBezTo>
                      <a:pt x="3" y="1"/>
                      <a:pt x="3" y="1"/>
                      <a:pt x="3" y="1"/>
                    </a:cubicBezTo>
                    <a:cubicBezTo>
                      <a:pt x="3" y="1"/>
                      <a:pt x="3" y="1"/>
                      <a:pt x="3" y="0"/>
                    </a:cubicBezTo>
                    <a:cubicBezTo>
                      <a:pt x="3" y="0"/>
                      <a:pt x="3" y="0"/>
                      <a:pt x="3" y="0"/>
                    </a:cubicBezTo>
                    <a:cubicBezTo>
                      <a:pt x="3" y="0"/>
                      <a:pt x="3" y="0"/>
                      <a:pt x="3" y="0"/>
                    </a:cubicBezTo>
                    <a:cubicBezTo>
                      <a:pt x="3" y="0"/>
                      <a:pt x="3" y="0"/>
                      <a:pt x="3" y="0"/>
                    </a:cubicBezTo>
                    <a:cubicBezTo>
                      <a:pt x="3" y="0"/>
                      <a:pt x="3"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1"/>
                      <a:pt x="2"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2"/>
                      <a:pt x="1" y="2"/>
                    </a:cubicBezTo>
                    <a:cubicBezTo>
                      <a:pt x="1" y="2"/>
                      <a:pt x="1" y="2"/>
                      <a:pt x="1" y="2"/>
                    </a:cubicBezTo>
                    <a:cubicBezTo>
                      <a:pt x="1" y="2"/>
                      <a:pt x="1" y="2"/>
                      <a:pt x="1" y="2"/>
                    </a:cubicBezTo>
                    <a:cubicBezTo>
                      <a:pt x="1" y="2"/>
                      <a:pt x="1" y="2"/>
                      <a:pt x="1" y="2"/>
                    </a:cubicBezTo>
                    <a:cubicBezTo>
                      <a:pt x="0" y="2"/>
                      <a:pt x="0" y="2"/>
                      <a:pt x="0" y="2"/>
                    </a:cubicBezTo>
                    <a:cubicBezTo>
                      <a:pt x="0" y="2"/>
                      <a:pt x="0" y="2"/>
                      <a:pt x="0" y="2"/>
                    </a:cubicBezTo>
                    <a:cubicBezTo>
                      <a:pt x="0"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3" y="3"/>
                      <a:pt x="3" y="3"/>
                      <a:pt x="3" y="3"/>
                    </a:cubicBezTo>
                    <a:cubicBezTo>
                      <a:pt x="3" y="3"/>
                      <a:pt x="3" y="3"/>
                      <a:pt x="3" y="3"/>
                    </a:cubicBezTo>
                    <a:cubicBezTo>
                      <a:pt x="3" y="3"/>
                      <a:pt x="3" y="3"/>
                      <a:pt x="3" y="3"/>
                    </a:cubicBezTo>
                    <a:cubicBezTo>
                      <a:pt x="3" y="3"/>
                      <a:pt x="3" y="3"/>
                      <a:pt x="3" y="3"/>
                    </a:cubicBezTo>
                    <a:cubicBezTo>
                      <a:pt x="3" y="4"/>
                      <a:pt x="3" y="4"/>
                      <a:pt x="3" y="4"/>
                    </a:cubicBezTo>
                    <a:cubicBezTo>
                      <a:pt x="3" y="4"/>
                      <a:pt x="3" y="4"/>
                      <a:pt x="3" y="4"/>
                    </a:cubicBezTo>
                    <a:cubicBezTo>
                      <a:pt x="3" y="4"/>
                      <a:pt x="3" y="4"/>
                      <a:pt x="3"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4"/>
                      <a:pt x="2" y="4"/>
                      <a:pt x="2" y="5"/>
                    </a:cubicBezTo>
                    <a:cubicBezTo>
                      <a:pt x="3" y="5"/>
                      <a:pt x="3" y="5"/>
                      <a:pt x="3" y="5"/>
                    </a:cubicBezTo>
                    <a:cubicBezTo>
                      <a:pt x="3" y="5"/>
                      <a:pt x="3" y="5"/>
                      <a:pt x="3" y="5"/>
                    </a:cubicBezTo>
                    <a:cubicBezTo>
                      <a:pt x="2" y="5"/>
                      <a:pt x="2" y="5"/>
                      <a:pt x="2" y="5"/>
                    </a:cubicBezTo>
                    <a:cubicBezTo>
                      <a:pt x="2" y="5"/>
                      <a:pt x="3" y="5"/>
                      <a:pt x="3" y="5"/>
                    </a:cubicBezTo>
                    <a:cubicBezTo>
                      <a:pt x="3" y="5"/>
                      <a:pt x="3" y="5"/>
                      <a:pt x="3" y="5"/>
                    </a:cubicBezTo>
                    <a:cubicBezTo>
                      <a:pt x="3" y="5"/>
                      <a:pt x="3" y="5"/>
                      <a:pt x="3" y="5"/>
                    </a:cubicBezTo>
                    <a:cubicBezTo>
                      <a:pt x="3" y="5"/>
                      <a:pt x="3" y="5"/>
                      <a:pt x="3" y="5"/>
                    </a:cubicBezTo>
                    <a:cubicBezTo>
                      <a:pt x="3" y="5"/>
                      <a:pt x="3" y="5"/>
                      <a:pt x="3" y="5"/>
                    </a:cubicBezTo>
                    <a:cubicBezTo>
                      <a:pt x="3" y="5"/>
                      <a:pt x="3" y="5"/>
                      <a:pt x="3" y="5"/>
                    </a:cubicBezTo>
                    <a:cubicBezTo>
                      <a:pt x="3" y="5"/>
                      <a:pt x="3" y="6"/>
                      <a:pt x="3" y="6"/>
                    </a:cubicBezTo>
                    <a:cubicBezTo>
                      <a:pt x="3" y="6"/>
                      <a:pt x="3" y="6"/>
                      <a:pt x="3" y="6"/>
                    </a:cubicBezTo>
                    <a:cubicBezTo>
                      <a:pt x="3" y="6"/>
                      <a:pt x="3" y="6"/>
                      <a:pt x="3" y="6"/>
                    </a:cubicBezTo>
                    <a:cubicBezTo>
                      <a:pt x="3" y="6"/>
                      <a:pt x="3" y="6"/>
                      <a:pt x="3" y="6"/>
                    </a:cubicBezTo>
                    <a:cubicBezTo>
                      <a:pt x="3" y="6"/>
                      <a:pt x="3" y="6"/>
                      <a:pt x="3" y="6"/>
                    </a:cubicBezTo>
                    <a:cubicBezTo>
                      <a:pt x="3" y="6"/>
                      <a:pt x="3" y="6"/>
                      <a:pt x="3" y="6"/>
                    </a:cubicBezTo>
                    <a:cubicBezTo>
                      <a:pt x="3" y="6"/>
                      <a:pt x="3" y="6"/>
                      <a:pt x="3" y="6"/>
                    </a:cubicBezTo>
                    <a:cubicBezTo>
                      <a:pt x="3" y="6"/>
                      <a:pt x="3" y="6"/>
                      <a:pt x="3" y="6"/>
                    </a:cubicBezTo>
                    <a:cubicBezTo>
                      <a:pt x="3" y="6"/>
                      <a:pt x="3" y="6"/>
                      <a:pt x="3" y="6"/>
                    </a:cubicBezTo>
                    <a:cubicBezTo>
                      <a:pt x="3" y="6"/>
                      <a:pt x="3" y="6"/>
                      <a:pt x="3" y="6"/>
                    </a:cubicBezTo>
                    <a:cubicBezTo>
                      <a:pt x="3" y="6"/>
                      <a:pt x="3" y="6"/>
                      <a:pt x="3" y="6"/>
                    </a:cubicBezTo>
                    <a:cubicBezTo>
                      <a:pt x="3" y="6"/>
                      <a:pt x="3" y="6"/>
                      <a:pt x="3" y="6"/>
                    </a:cubicBezTo>
                    <a:cubicBezTo>
                      <a:pt x="3" y="6"/>
                      <a:pt x="3" y="6"/>
                      <a:pt x="3" y="6"/>
                    </a:cubicBezTo>
                    <a:cubicBezTo>
                      <a:pt x="3" y="6"/>
                      <a:pt x="3" y="6"/>
                      <a:pt x="3" y="5"/>
                    </a:cubicBezTo>
                    <a:cubicBezTo>
                      <a:pt x="3" y="5"/>
                      <a:pt x="3"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6"/>
                      <a:pt x="4" y="6"/>
                      <a:pt x="4" y="6"/>
                    </a:cubicBezTo>
                    <a:cubicBezTo>
                      <a:pt x="4" y="6"/>
                      <a:pt x="4" y="6"/>
                      <a:pt x="4" y="6"/>
                    </a:cubicBezTo>
                    <a:cubicBezTo>
                      <a:pt x="4" y="6"/>
                      <a:pt x="4" y="6"/>
                      <a:pt x="4" y="6"/>
                    </a:cubicBezTo>
                    <a:cubicBezTo>
                      <a:pt x="4" y="6"/>
                      <a:pt x="4" y="6"/>
                      <a:pt x="4" y="6"/>
                    </a:cubicBezTo>
                    <a:cubicBezTo>
                      <a:pt x="4" y="6"/>
                      <a:pt x="4" y="6"/>
                      <a:pt x="4" y="6"/>
                    </a:cubicBezTo>
                    <a:cubicBezTo>
                      <a:pt x="4" y="6"/>
                      <a:pt x="4" y="6"/>
                      <a:pt x="4" y="6"/>
                    </a:cubicBezTo>
                    <a:cubicBezTo>
                      <a:pt x="4" y="6"/>
                      <a:pt x="4" y="6"/>
                      <a:pt x="4" y="6"/>
                    </a:cubicBezTo>
                    <a:cubicBezTo>
                      <a:pt x="4" y="6"/>
                      <a:pt x="4" y="6"/>
                      <a:pt x="4" y="6"/>
                    </a:cubicBezTo>
                    <a:cubicBezTo>
                      <a:pt x="4" y="6"/>
                      <a:pt x="5" y="6"/>
                      <a:pt x="5" y="6"/>
                    </a:cubicBezTo>
                    <a:cubicBezTo>
                      <a:pt x="5" y="6"/>
                      <a:pt x="5" y="6"/>
                      <a:pt x="5" y="6"/>
                    </a:cubicBezTo>
                    <a:cubicBezTo>
                      <a:pt x="5" y="6"/>
                      <a:pt x="5" y="6"/>
                      <a:pt x="5" y="6"/>
                    </a:cubicBezTo>
                    <a:cubicBezTo>
                      <a:pt x="5" y="6"/>
                      <a:pt x="5" y="6"/>
                      <a:pt x="5" y="6"/>
                    </a:cubicBezTo>
                    <a:cubicBezTo>
                      <a:pt x="5" y="6"/>
                      <a:pt x="5" y="6"/>
                      <a:pt x="5" y="6"/>
                    </a:cubicBezTo>
                    <a:cubicBezTo>
                      <a:pt x="5" y="6"/>
                      <a:pt x="5" y="6"/>
                      <a:pt x="5" y="6"/>
                    </a:cubicBezTo>
                    <a:cubicBezTo>
                      <a:pt x="5" y="6"/>
                      <a:pt x="5" y="6"/>
                      <a:pt x="5" y="6"/>
                    </a:cubicBezTo>
                    <a:cubicBezTo>
                      <a:pt x="5" y="6"/>
                      <a:pt x="5" y="6"/>
                      <a:pt x="5" y="6"/>
                    </a:cubicBezTo>
                    <a:cubicBezTo>
                      <a:pt x="5" y="6"/>
                      <a:pt x="5" y="6"/>
                      <a:pt x="5" y="6"/>
                    </a:cubicBezTo>
                    <a:cubicBezTo>
                      <a:pt x="5" y="6"/>
                      <a:pt x="5" y="6"/>
                      <a:pt x="5" y="6"/>
                    </a:cubicBezTo>
                    <a:cubicBezTo>
                      <a:pt x="5" y="6"/>
                      <a:pt x="5" y="6"/>
                      <a:pt x="5" y="6"/>
                    </a:cubicBezTo>
                    <a:cubicBezTo>
                      <a:pt x="5" y="6"/>
                      <a:pt x="5" y="7"/>
                      <a:pt x="5" y="7"/>
                    </a:cubicBezTo>
                    <a:cubicBezTo>
                      <a:pt x="5" y="7"/>
                      <a:pt x="5" y="7"/>
                      <a:pt x="5" y="7"/>
                    </a:cubicBezTo>
                    <a:cubicBezTo>
                      <a:pt x="5" y="7"/>
                      <a:pt x="6" y="7"/>
                      <a:pt x="6" y="7"/>
                    </a:cubicBezTo>
                    <a:cubicBezTo>
                      <a:pt x="6" y="7"/>
                      <a:pt x="6" y="7"/>
                      <a:pt x="6" y="7"/>
                    </a:cubicBezTo>
                    <a:cubicBezTo>
                      <a:pt x="6" y="7"/>
                      <a:pt x="6" y="7"/>
                      <a:pt x="6" y="7"/>
                    </a:cubicBezTo>
                    <a:cubicBezTo>
                      <a:pt x="6" y="7"/>
                      <a:pt x="6" y="7"/>
                      <a:pt x="6" y="7"/>
                    </a:cubicBezTo>
                    <a:cubicBezTo>
                      <a:pt x="6" y="7"/>
                      <a:pt x="6" y="7"/>
                      <a:pt x="6" y="7"/>
                    </a:cubicBezTo>
                    <a:cubicBezTo>
                      <a:pt x="6" y="7"/>
                      <a:pt x="6" y="7"/>
                      <a:pt x="6" y="7"/>
                    </a:cubicBezTo>
                    <a:cubicBezTo>
                      <a:pt x="6" y="7"/>
                      <a:pt x="6" y="7"/>
                      <a:pt x="6" y="7"/>
                    </a:cubicBezTo>
                    <a:cubicBezTo>
                      <a:pt x="6" y="7"/>
                      <a:pt x="6" y="7"/>
                      <a:pt x="6" y="7"/>
                    </a:cubicBezTo>
                    <a:cubicBezTo>
                      <a:pt x="6" y="7"/>
                      <a:pt x="6" y="7"/>
                      <a:pt x="7" y="7"/>
                    </a:cubicBezTo>
                    <a:cubicBezTo>
                      <a:pt x="7" y="7"/>
                      <a:pt x="7" y="7"/>
                      <a:pt x="7" y="7"/>
                    </a:cubicBezTo>
                    <a:cubicBezTo>
                      <a:pt x="7" y="7"/>
                      <a:pt x="7" y="7"/>
                      <a:pt x="7" y="7"/>
                    </a:cubicBezTo>
                    <a:cubicBezTo>
                      <a:pt x="7" y="7"/>
                      <a:pt x="7" y="7"/>
                      <a:pt x="7" y="7"/>
                    </a:cubicBezTo>
                    <a:cubicBezTo>
                      <a:pt x="7" y="7"/>
                      <a:pt x="7" y="8"/>
                      <a:pt x="7" y="8"/>
                    </a:cubicBezTo>
                    <a:cubicBezTo>
                      <a:pt x="7" y="8"/>
                      <a:pt x="7" y="8"/>
                      <a:pt x="7" y="8"/>
                    </a:cubicBezTo>
                    <a:cubicBezTo>
                      <a:pt x="7" y="8"/>
                      <a:pt x="7" y="7"/>
                      <a:pt x="7" y="7"/>
                    </a:cubicBezTo>
                    <a:cubicBezTo>
                      <a:pt x="8" y="7"/>
                      <a:pt x="8" y="7"/>
                      <a:pt x="8" y="7"/>
                    </a:cubicBezTo>
                    <a:cubicBezTo>
                      <a:pt x="8" y="7"/>
                      <a:pt x="8" y="7"/>
                      <a:pt x="8" y="7"/>
                    </a:cubicBezTo>
                    <a:cubicBezTo>
                      <a:pt x="8" y="8"/>
                      <a:pt x="8" y="8"/>
                      <a:pt x="8" y="8"/>
                    </a:cubicBezTo>
                    <a:cubicBezTo>
                      <a:pt x="8" y="8"/>
                      <a:pt x="8" y="8"/>
                      <a:pt x="8" y="8"/>
                    </a:cubicBezTo>
                    <a:cubicBezTo>
                      <a:pt x="8" y="8"/>
                      <a:pt x="8" y="8"/>
                      <a:pt x="8" y="8"/>
                    </a:cubicBezTo>
                    <a:cubicBezTo>
                      <a:pt x="8" y="8"/>
                      <a:pt x="8" y="8"/>
                      <a:pt x="8" y="8"/>
                    </a:cubicBezTo>
                    <a:cubicBezTo>
                      <a:pt x="8" y="8"/>
                      <a:pt x="8" y="8"/>
                      <a:pt x="8" y="8"/>
                    </a:cubicBezTo>
                    <a:cubicBezTo>
                      <a:pt x="8" y="8"/>
                      <a:pt x="8" y="8"/>
                      <a:pt x="8" y="8"/>
                    </a:cubicBezTo>
                    <a:cubicBezTo>
                      <a:pt x="8" y="8"/>
                      <a:pt x="8" y="8"/>
                      <a:pt x="8" y="8"/>
                    </a:cubicBezTo>
                    <a:cubicBezTo>
                      <a:pt x="8" y="8"/>
                      <a:pt x="8" y="7"/>
                      <a:pt x="8" y="7"/>
                    </a:cubicBezTo>
                    <a:cubicBezTo>
                      <a:pt x="8" y="7"/>
                      <a:pt x="8" y="8"/>
                      <a:pt x="8" y="8"/>
                    </a:cubicBezTo>
                    <a:cubicBezTo>
                      <a:pt x="8" y="8"/>
                      <a:pt x="8" y="8"/>
                      <a:pt x="8" y="8"/>
                    </a:cubicBezTo>
                    <a:cubicBezTo>
                      <a:pt x="8" y="8"/>
                      <a:pt x="8" y="8"/>
                      <a:pt x="8" y="8"/>
                    </a:cubicBezTo>
                    <a:cubicBezTo>
                      <a:pt x="8" y="8"/>
                      <a:pt x="8" y="8"/>
                      <a:pt x="8" y="8"/>
                    </a:cubicBezTo>
                    <a:cubicBezTo>
                      <a:pt x="8" y="8"/>
                      <a:pt x="8" y="8"/>
                      <a:pt x="8" y="8"/>
                    </a:cubicBezTo>
                    <a:cubicBezTo>
                      <a:pt x="8" y="8"/>
                      <a:pt x="8" y="8"/>
                      <a:pt x="8" y="8"/>
                    </a:cubicBezTo>
                    <a:cubicBezTo>
                      <a:pt x="8" y="8"/>
                      <a:pt x="8" y="8"/>
                      <a:pt x="8" y="8"/>
                    </a:cubicBezTo>
                    <a:cubicBezTo>
                      <a:pt x="8" y="8"/>
                      <a:pt x="9" y="8"/>
                      <a:pt x="9" y="8"/>
                    </a:cubicBezTo>
                    <a:cubicBezTo>
                      <a:pt x="9" y="8"/>
                      <a:pt x="9" y="8"/>
                      <a:pt x="9" y="8"/>
                    </a:cubicBezTo>
                    <a:cubicBezTo>
                      <a:pt x="8" y="8"/>
                      <a:pt x="8" y="8"/>
                      <a:pt x="8" y="8"/>
                    </a:cubicBezTo>
                    <a:cubicBezTo>
                      <a:pt x="9" y="8"/>
                      <a:pt x="9" y="8"/>
                      <a:pt x="9" y="8"/>
                    </a:cubicBezTo>
                    <a:cubicBezTo>
                      <a:pt x="9" y="8"/>
                      <a:pt x="9" y="9"/>
                      <a:pt x="9" y="9"/>
                    </a:cubicBezTo>
                    <a:cubicBezTo>
                      <a:pt x="9" y="9"/>
                      <a:pt x="9" y="9"/>
                      <a:pt x="9" y="9"/>
                    </a:cubicBezTo>
                    <a:cubicBezTo>
                      <a:pt x="9" y="9"/>
                      <a:pt x="9" y="9"/>
                      <a:pt x="9" y="9"/>
                    </a:cubicBezTo>
                    <a:cubicBezTo>
                      <a:pt x="9" y="9"/>
                      <a:pt x="9" y="9"/>
                      <a:pt x="9" y="9"/>
                    </a:cubicBezTo>
                    <a:cubicBezTo>
                      <a:pt x="9" y="8"/>
                      <a:pt x="9" y="8"/>
                      <a:pt x="9" y="8"/>
                    </a:cubicBezTo>
                    <a:cubicBezTo>
                      <a:pt x="9" y="8"/>
                      <a:pt x="9" y="8"/>
                      <a:pt x="9" y="8"/>
                    </a:cubicBezTo>
                    <a:cubicBezTo>
                      <a:pt x="9" y="8"/>
                      <a:pt x="9" y="8"/>
                      <a:pt x="9" y="8"/>
                    </a:cubicBezTo>
                    <a:cubicBezTo>
                      <a:pt x="10" y="8"/>
                      <a:pt x="10" y="8"/>
                      <a:pt x="10" y="9"/>
                    </a:cubicBezTo>
                    <a:cubicBezTo>
                      <a:pt x="10" y="9"/>
                      <a:pt x="10" y="9"/>
                      <a:pt x="10" y="9"/>
                    </a:cubicBezTo>
                    <a:cubicBezTo>
                      <a:pt x="10" y="9"/>
                      <a:pt x="10" y="9"/>
                      <a:pt x="10" y="9"/>
                    </a:cubicBezTo>
                    <a:cubicBezTo>
                      <a:pt x="10" y="9"/>
                      <a:pt x="10" y="9"/>
                      <a:pt x="10" y="9"/>
                    </a:cubicBezTo>
                    <a:cubicBezTo>
                      <a:pt x="10" y="9"/>
                      <a:pt x="10" y="9"/>
                      <a:pt x="10" y="9"/>
                    </a:cubicBezTo>
                    <a:cubicBezTo>
                      <a:pt x="10" y="9"/>
                      <a:pt x="9" y="9"/>
                      <a:pt x="9" y="9"/>
                    </a:cubicBezTo>
                    <a:cubicBezTo>
                      <a:pt x="9" y="9"/>
                      <a:pt x="9" y="9"/>
                      <a:pt x="9" y="9"/>
                    </a:cubicBezTo>
                    <a:cubicBezTo>
                      <a:pt x="9" y="9"/>
                      <a:pt x="9" y="9"/>
                      <a:pt x="9" y="9"/>
                    </a:cubicBezTo>
                    <a:cubicBezTo>
                      <a:pt x="9" y="9"/>
                      <a:pt x="9" y="9"/>
                      <a:pt x="9" y="9"/>
                    </a:cubicBezTo>
                    <a:cubicBezTo>
                      <a:pt x="9" y="9"/>
                      <a:pt x="9" y="10"/>
                      <a:pt x="9" y="10"/>
                    </a:cubicBezTo>
                    <a:cubicBezTo>
                      <a:pt x="9" y="10"/>
                      <a:pt x="9" y="10"/>
                      <a:pt x="9" y="10"/>
                    </a:cubicBezTo>
                    <a:cubicBezTo>
                      <a:pt x="9" y="10"/>
                      <a:pt x="9" y="10"/>
                      <a:pt x="10" y="10"/>
                    </a:cubicBezTo>
                    <a:cubicBezTo>
                      <a:pt x="10" y="10"/>
                      <a:pt x="10" y="10"/>
                      <a:pt x="10" y="10"/>
                    </a:cubicBezTo>
                    <a:cubicBezTo>
                      <a:pt x="10" y="10"/>
                      <a:pt x="10" y="10"/>
                      <a:pt x="10" y="10"/>
                    </a:cubicBezTo>
                    <a:cubicBezTo>
                      <a:pt x="10" y="10"/>
                      <a:pt x="10" y="11"/>
                      <a:pt x="10" y="11"/>
                    </a:cubicBezTo>
                    <a:cubicBezTo>
                      <a:pt x="10" y="11"/>
                      <a:pt x="10" y="11"/>
                      <a:pt x="10" y="11"/>
                    </a:cubicBezTo>
                    <a:cubicBezTo>
                      <a:pt x="10" y="11"/>
                      <a:pt x="10" y="11"/>
                      <a:pt x="10" y="11"/>
                    </a:cubicBezTo>
                    <a:cubicBezTo>
                      <a:pt x="10" y="11"/>
                      <a:pt x="10" y="11"/>
                      <a:pt x="10" y="11"/>
                    </a:cubicBezTo>
                    <a:cubicBezTo>
                      <a:pt x="10" y="11"/>
                      <a:pt x="10" y="11"/>
                      <a:pt x="10" y="11"/>
                    </a:cubicBezTo>
                    <a:cubicBezTo>
                      <a:pt x="10" y="11"/>
                      <a:pt x="10" y="11"/>
                      <a:pt x="10" y="11"/>
                    </a:cubicBezTo>
                    <a:cubicBezTo>
                      <a:pt x="10" y="11"/>
                      <a:pt x="10" y="11"/>
                      <a:pt x="10" y="11"/>
                    </a:cubicBezTo>
                    <a:cubicBezTo>
                      <a:pt x="10" y="11"/>
                      <a:pt x="10" y="11"/>
                      <a:pt x="10" y="11"/>
                    </a:cubicBezTo>
                    <a:cubicBezTo>
                      <a:pt x="10" y="11"/>
                      <a:pt x="10" y="11"/>
                      <a:pt x="10" y="11"/>
                    </a:cubicBezTo>
                    <a:cubicBezTo>
                      <a:pt x="10" y="11"/>
                      <a:pt x="10" y="11"/>
                      <a:pt x="10" y="11"/>
                    </a:cubicBezTo>
                    <a:cubicBezTo>
                      <a:pt x="10" y="11"/>
                      <a:pt x="10" y="11"/>
                      <a:pt x="10" y="11"/>
                    </a:cubicBezTo>
                    <a:cubicBezTo>
                      <a:pt x="10" y="11"/>
                      <a:pt x="10" y="11"/>
                      <a:pt x="10" y="11"/>
                    </a:cubicBezTo>
                    <a:cubicBezTo>
                      <a:pt x="10" y="11"/>
                      <a:pt x="10" y="11"/>
                      <a:pt x="10" y="11"/>
                    </a:cubicBezTo>
                    <a:cubicBezTo>
                      <a:pt x="10" y="11"/>
                      <a:pt x="10" y="11"/>
                      <a:pt x="10" y="11"/>
                    </a:cubicBezTo>
                    <a:cubicBezTo>
                      <a:pt x="10" y="11"/>
                      <a:pt x="10" y="11"/>
                      <a:pt x="10" y="11"/>
                    </a:cubicBezTo>
                    <a:cubicBezTo>
                      <a:pt x="10" y="11"/>
                      <a:pt x="10" y="11"/>
                      <a:pt x="10" y="11"/>
                    </a:cubicBezTo>
                    <a:cubicBezTo>
                      <a:pt x="10" y="11"/>
                      <a:pt x="10" y="11"/>
                      <a:pt x="10" y="11"/>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0" y="13"/>
                      <a:pt x="10" y="13"/>
                      <a:pt x="10" y="13"/>
                    </a:cubicBezTo>
                    <a:cubicBezTo>
                      <a:pt x="10" y="13"/>
                      <a:pt x="10" y="13"/>
                      <a:pt x="10" y="13"/>
                    </a:cubicBezTo>
                    <a:cubicBezTo>
                      <a:pt x="10" y="13"/>
                      <a:pt x="10" y="13"/>
                      <a:pt x="10" y="13"/>
                    </a:cubicBezTo>
                    <a:cubicBezTo>
                      <a:pt x="10" y="13"/>
                      <a:pt x="10" y="13"/>
                      <a:pt x="10" y="13"/>
                    </a:cubicBezTo>
                    <a:cubicBezTo>
                      <a:pt x="11" y="13"/>
                      <a:pt x="11" y="13"/>
                      <a:pt x="11" y="13"/>
                    </a:cubicBezTo>
                    <a:cubicBezTo>
                      <a:pt x="11" y="13"/>
                      <a:pt x="11" y="13"/>
                      <a:pt x="11" y="13"/>
                    </a:cubicBezTo>
                    <a:cubicBezTo>
                      <a:pt x="11" y="13"/>
                      <a:pt x="11" y="13"/>
                      <a:pt x="11" y="13"/>
                    </a:cubicBezTo>
                    <a:cubicBezTo>
                      <a:pt x="11" y="13"/>
                      <a:pt x="11" y="13"/>
                      <a:pt x="11" y="13"/>
                    </a:cubicBezTo>
                    <a:cubicBezTo>
                      <a:pt x="11" y="13"/>
                      <a:pt x="11" y="13"/>
                      <a:pt x="11" y="13"/>
                    </a:cubicBezTo>
                    <a:cubicBezTo>
                      <a:pt x="11" y="13"/>
                      <a:pt x="11" y="13"/>
                      <a:pt x="11" y="13"/>
                    </a:cubicBezTo>
                    <a:cubicBezTo>
                      <a:pt x="11" y="13"/>
                      <a:pt x="11" y="13"/>
                      <a:pt x="11" y="13"/>
                    </a:cubicBezTo>
                    <a:cubicBezTo>
                      <a:pt x="11" y="14"/>
                      <a:pt x="11" y="14"/>
                      <a:pt x="11" y="14"/>
                    </a:cubicBezTo>
                    <a:cubicBezTo>
                      <a:pt x="11" y="14"/>
                      <a:pt x="12" y="14"/>
                      <a:pt x="12" y="14"/>
                    </a:cubicBezTo>
                    <a:cubicBezTo>
                      <a:pt x="12" y="14"/>
                      <a:pt x="12" y="14"/>
                      <a:pt x="12" y="14"/>
                    </a:cubicBezTo>
                    <a:cubicBezTo>
                      <a:pt x="12" y="14"/>
                      <a:pt x="12" y="14"/>
                      <a:pt x="12" y="14"/>
                    </a:cubicBezTo>
                    <a:cubicBezTo>
                      <a:pt x="12" y="14"/>
                      <a:pt x="12" y="14"/>
                      <a:pt x="12" y="14"/>
                    </a:cubicBezTo>
                    <a:cubicBezTo>
                      <a:pt x="12" y="14"/>
                      <a:pt x="12" y="14"/>
                      <a:pt x="12" y="14"/>
                    </a:cubicBezTo>
                    <a:cubicBezTo>
                      <a:pt x="12" y="15"/>
                      <a:pt x="12" y="15"/>
                      <a:pt x="12" y="15"/>
                    </a:cubicBezTo>
                    <a:cubicBezTo>
                      <a:pt x="12" y="15"/>
                      <a:pt x="12" y="15"/>
                      <a:pt x="12" y="15"/>
                    </a:cubicBezTo>
                    <a:cubicBezTo>
                      <a:pt x="12" y="15"/>
                      <a:pt x="12" y="15"/>
                      <a:pt x="12" y="15"/>
                    </a:cubicBezTo>
                    <a:cubicBezTo>
                      <a:pt x="12" y="15"/>
                      <a:pt x="12" y="15"/>
                      <a:pt x="12" y="15"/>
                    </a:cubicBezTo>
                    <a:cubicBezTo>
                      <a:pt x="12" y="15"/>
                      <a:pt x="12" y="15"/>
                      <a:pt x="12" y="15"/>
                    </a:cubicBezTo>
                    <a:cubicBezTo>
                      <a:pt x="13" y="15"/>
                      <a:pt x="13" y="15"/>
                      <a:pt x="13" y="15"/>
                    </a:cubicBezTo>
                    <a:cubicBezTo>
                      <a:pt x="13" y="15"/>
                      <a:pt x="13" y="15"/>
                      <a:pt x="13" y="15"/>
                    </a:cubicBezTo>
                    <a:cubicBezTo>
                      <a:pt x="13" y="15"/>
                      <a:pt x="13" y="15"/>
                      <a:pt x="13" y="15"/>
                    </a:cubicBezTo>
                    <a:cubicBezTo>
                      <a:pt x="13" y="15"/>
                      <a:pt x="13" y="15"/>
                      <a:pt x="13" y="15"/>
                    </a:cubicBezTo>
                    <a:cubicBezTo>
                      <a:pt x="13" y="15"/>
                      <a:pt x="13" y="15"/>
                      <a:pt x="13" y="15"/>
                    </a:cubicBezTo>
                    <a:cubicBezTo>
                      <a:pt x="13" y="15"/>
                      <a:pt x="13" y="15"/>
                      <a:pt x="13" y="15"/>
                    </a:cubicBezTo>
                    <a:cubicBezTo>
                      <a:pt x="13" y="15"/>
                      <a:pt x="13" y="15"/>
                      <a:pt x="13" y="15"/>
                    </a:cubicBezTo>
                    <a:cubicBezTo>
                      <a:pt x="13" y="15"/>
                      <a:pt x="13" y="15"/>
                      <a:pt x="13" y="15"/>
                    </a:cubicBezTo>
                    <a:cubicBezTo>
                      <a:pt x="13" y="15"/>
                      <a:pt x="13" y="15"/>
                      <a:pt x="13" y="15"/>
                    </a:cubicBezTo>
                    <a:cubicBezTo>
                      <a:pt x="13" y="15"/>
                      <a:pt x="13" y="15"/>
                      <a:pt x="13" y="15"/>
                    </a:cubicBezTo>
                    <a:cubicBezTo>
                      <a:pt x="13" y="15"/>
                      <a:pt x="13" y="15"/>
                      <a:pt x="13" y="15"/>
                    </a:cubicBezTo>
                    <a:cubicBezTo>
                      <a:pt x="13" y="15"/>
                      <a:pt x="13" y="15"/>
                      <a:pt x="13" y="15"/>
                    </a:cubicBezTo>
                    <a:cubicBezTo>
                      <a:pt x="13" y="15"/>
                      <a:pt x="13" y="15"/>
                      <a:pt x="13" y="15"/>
                    </a:cubicBezTo>
                    <a:cubicBezTo>
                      <a:pt x="13" y="15"/>
                      <a:pt x="13" y="15"/>
                      <a:pt x="13" y="15"/>
                    </a:cubicBezTo>
                    <a:cubicBezTo>
                      <a:pt x="13" y="15"/>
                      <a:pt x="13" y="15"/>
                      <a:pt x="13" y="15"/>
                    </a:cubicBezTo>
                    <a:cubicBezTo>
                      <a:pt x="13" y="15"/>
                      <a:pt x="14" y="15"/>
                      <a:pt x="14" y="15"/>
                    </a:cubicBezTo>
                    <a:cubicBezTo>
                      <a:pt x="14" y="15"/>
                      <a:pt x="14" y="15"/>
                      <a:pt x="14" y="15"/>
                    </a:cubicBezTo>
                    <a:cubicBezTo>
                      <a:pt x="14" y="15"/>
                      <a:pt x="14" y="15"/>
                      <a:pt x="14" y="15"/>
                    </a:cubicBezTo>
                    <a:cubicBezTo>
                      <a:pt x="14" y="15"/>
                      <a:pt x="14" y="15"/>
                      <a:pt x="14" y="15"/>
                    </a:cubicBezTo>
                    <a:cubicBezTo>
                      <a:pt x="14" y="15"/>
                      <a:pt x="14" y="15"/>
                      <a:pt x="14" y="15"/>
                    </a:cubicBezTo>
                    <a:cubicBezTo>
                      <a:pt x="14" y="15"/>
                      <a:pt x="14" y="15"/>
                      <a:pt x="14" y="15"/>
                    </a:cubicBezTo>
                    <a:cubicBezTo>
                      <a:pt x="14" y="15"/>
                      <a:pt x="14" y="15"/>
                      <a:pt x="14" y="15"/>
                    </a:cubicBezTo>
                    <a:cubicBezTo>
                      <a:pt x="14" y="15"/>
                      <a:pt x="14" y="15"/>
                      <a:pt x="14" y="15"/>
                    </a:cubicBezTo>
                    <a:cubicBezTo>
                      <a:pt x="14" y="15"/>
                      <a:pt x="14" y="15"/>
                      <a:pt x="14" y="15"/>
                    </a:cubicBezTo>
                    <a:cubicBezTo>
                      <a:pt x="14" y="15"/>
                      <a:pt x="15" y="15"/>
                      <a:pt x="15" y="15"/>
                    </a:cubicBezTo>
                    <a:cubicBezTo>
                      <a:pt x="15" y="15"/>
                      <a:pt x="15" y="15"/>
                      <a:pt x="15" y="15"/>
                    </a:cubicBezTo>
                    <a:cubicBezTo>
                      <a:pt x="15" y="15"/>
                      <a:pt x="15" y="15"/>
                      <a:pt x="15" y="15"/>
                    </a:cubicBezTo>
                    <a:cubicBezTo>
                      <a:pt x="15" y="15"/>
                      <a:pt x="15" y="15"/>
                      <a:pt x="15" y="15"/>
                    </a:cubicBezTo>
                    <a:cubicBezTo>
                      <a:pt x="15" y="15"/>
                      <a:pt x="15" y="15"/>
                      <a:pt x="15" y="15"/>
                    </a:cubicBezTo>
                    <a:cubicBezTo>
                      <a:pt x="15" y="15"/>
                      <a:pt x="16" y="15"/>
                      <a:pt x="15" y="15"/>
                    </a:cubicBezTo>
                    <a:cubicBezTo>
                      <a:pt x="15" y="15"/>
                      <a:pt x="15" y="14"/>
                      <a:pt x="15" y="14"/>
                    </a:cubicBezTo>
                    <a:cubicBezTo>
                      <a:pt x="15" y="14"/>
                      <a:pt x="15" y="14"/>
                      <a:pt x="15" y="14"/>
                    </a:cubicBezTo>
                    <a:cubicBezTo>
                      <a:pt x="15" y="14"/>
                      <a:pt x="15" y="14"/>
                      <a:pt x="15" y="14"/>
                    </a:cubicBezTo>
                    <a:cubicBezTo>
                      <a:pt x="15" y="14"/>
                      <a:pt x="15" y="14"/>
                      <a:pt x="15" y="14"/>
                    </a:cubicBezTo>
                    <a:cubicBezTo>
                      <a:pt x="15" y="14"/>
                      <a:pt x="15" y="14"/>
                      <a:pt x="15" y="14"/>
                    </a:cubicBezTo>
                    <a:cubicBezTo>
                      <a:pt x="15" y="14"/>
                      <a:pt x="14" y="14"/>
                      <a:pt x="14" y="14"/>
                    </a:cubicBezTo>
                    <a:cubicBezTo>
                      <a:pt x="14" y="14"/>
                      <a:pt x="14" y="14"/>
                      <a:pt x="14" y="14"/>
                    </a:cubicBezTo>
                    <a:cubicBezTo>
                      <a:pt x="14" y="14"/>
                      <a:pt x="14" y="13"/>
                      <a:pt x="14" y="13"/>
                    </a:cubicBezTo>
                    <a:cubicBezTo>
                      <a:pt x="14" y="13"/>
                      <a:pt x="14" y="13"/>
                      <a:pt x="14" y="13"/>
                    </a:cubicBezTo>
                    <a:cubicBezTo>
                      <a:pt x="14" y="13"/>
                      <a:pt x="14" y="13"/>
                      <a:pt x="14" y="13"/>
                    </a:cubicBezTo>
                    <a:cubicBezTo>
                      <a:pt x="14" y="13"/>
                      <a:pt x="14" y="13"/>
                      <a:pt x="14" y="13"/>
                    </a:cubicBezTo>
                    <a:cubicBezTo>
                      <a:pt x="14" y="13"/>
                      <a:pt x="14" y="13"/>
                      <a:pt x="14" y="13"/>
                    </a:cubicBezTo>
                    <a:cubicBezTo>
                      <a:pt x="14" y="13"/>
                      <a:pt x="14" y="13"/>
                      <a:pt x="14" y="13"/>
                    </a:cubicBezTo>
                    <a:cubicBezTo>
                      <a:pt x="14" y="13"/>
                      <a:pt x="14" y="13"/>
                      <a:pt x="14" y="13"/>
                    </a:cubicBezTo>
                    <a:cubicBezTo>
                      <a:pt x="14" y="13"/>
                      <a:pt x="14" y="13"/>
                      <a:pt x="14" y="13"/>
                    </a:cubicBezTo>
                    <a:cubicBezTo>
                      <a:pt x="14" y="13"/>
                      <a:pt x="14" y="13"/>
                      <a:pt x="14" y="13"/>
                    </a:cubicBezTo>
                    <a:cubicBezTo>
                      <a:pt x="14" y="13"/>
                      <a:pt x="15" y="14"/>
                      <a:pt x="15" y="14"/>
                    </a:cubicBezTo>
                    <a:cubicBezTo>
                      <a:pt x="15" y="14"/>
                      <a:pt x="15" y="14"/>
                      <a:pt x="15" y="14"/>
                    </a:cubicBezTo>
                    <a:cubicBezTo>
                      <a:pt x="15" y="14"/>
                      <a:pt x="15" y="14"/>
                      <a:pt x="15" y="14"/>
                    </a:cubicBezTo>
                    <a:cubicBezTo>
                      <a:pt x="15" y="14"/>
                      <a:pt x="15" y="14"/>
                      <a:pt x="15" y="14"/>
                    </a:cubicBezTo>
                    <a:cubicBezTo>
                      <a:pt x="15" y="14"/>
                      <a:pt x="15" y="14"/>
                      <a:pt x="15" y="14"/>
                    </a:cubicBezTo>
                    <a:cubicBezTo>
                      <a:pt x="15" y="14"/>
                      <a:pt x="15" y="14"/>
                      <a:pt x="15" y="14"/>
                    </a:cubicBezTo>
                    <a:cubicBezTo>
                      <a:pt x="15" y="14"/>
                      <a:pt x="15" y="14"/>
                      <a:pt x="15" y="14"/>
                    </a:cubicBezTo>
                    <a:cubicBezTo>
                      <a:pt x="15" y="14"/>
                      <a:pt x="15" y="14"/>
                      <a:pt x="16" y="14"/>
                    </a:cubicBezTo>
                    <a:cubicBezTo>
                      <a:pt x="16" y="14"/>
                      <a:pt x="16" y="14"/>
                      <a:pt x="16" y="14"/>
                    </a:cubicBezTo>
                    <a:cubicBezTo>
                      <a:pt x="16" y="14"/>
                      <a:pt x="16" y="14"/>
                      <a:pt x="16" y="14"/>
                    </a:cubicBezTo>
                    <a:cubicBezTo>
                      <a:pt x="16" y="13"/>
                      <a:pt x="16" y="13"/>
                      <a:pt x="16" y="13"/>
                    </a:cubicBezTo>
                    <a:cubicBezTo>
                      <a:pt x="16" y="13"/>
                      <a:pt x="16" y="13"/>
                      <a:pt x="16" y="13"/>
                    </a:cubicBezTo>
                    <a:cubicBezTo>
                      <a:pt x="16" y="13"/>
                      <a:pt x="16" y="13"/>
                      <a:pt x="16" y="13"/>
                    </a:cubicBezTo>
                    <a:cubicBezTo>
                      <a:pt x="16" y="13"/>
                      <a:pt x="16" y="13"/>
                      <a:pt x="16" y="13"/>
                    </a:cubicBezTo>
                    <a:cubicBezTo>
                      <a:pt x="16" y="13"/>
                      <a:pt x="16" y="13"/>
                      <a:pt x="16" y="13"/>
                    </a:cubicBezTo>
                    <a:cubicBezTo>
                      <a:pt x="16" y="13"/>
                      <a:pt x="16" y="13"/>
                      <a:pt x="16" y="13"/>
                    </a:cubicBezTo>
                    <a:cubicBezTo>
                      <a:pt x="16" y="13"/>
                      <a:pt x="16" y="13"/>
                      <a:pt x="16" y="13"/>
                    </a:cubicBezTo>
                    <a:cubicBezTo>
                      <a:pt x="16" y="13"/>
                      <a:pt x="16" y="13"/>
                      <a:pt x="16" y="13"/>
                    </a:cubicBezTo>
                    <a:cubicBezTo>
                      <a:pt x="16" y="13"/>
                      <a:pt x="16" y="13"/>
                      <a:pt x="16" y="12"/>
                    </a:cubicBezTo>
                    <a:cubicBezTo>
                      <a:pt x="16" y="12"/>
                      <a:pt x="16" y="12"/>
                      <a:pt x="16" y="12"/>
                    </a:cubicBezTo>
                    <a:cubicBezTo>
                      <a:pt x="16" y="12"/>
                      <a:pt x="16" y="12"/>
                      <a:pt x="16" y="12"/>
                    </a:cubicBezTo>
                    <a:cubicBezTo>
                      <a:pt x="16" y="12"/>
                      <a:pt x="16" y="12"/>
                      <a:pt x="16" y="12"/>
                    </a:cubicBezTo>
                    <a:cubicBezTo>
                      <a:pt x="16" y="12"/>
                      <a:pt x="16" y="12"/>
                      <a:pt x="16" y="12"/>
                    </a:cubicBezTo>
                    <a:cubicBezTo>
                      <a:pt x="16" y="12"/>
                      <a:pt x="16" y="12"/>
                      <a:pt x="16" y="12"/>
                    </a:cubicBezTo>
                    <a:cubicBezTo>
                      <a:pt x="16" y="12"/>
                      <a:pt x="16" y="12"/>
                      <a:pt x="16" y="12"/>
                    </a:cubicBezTo>
                    <a:cubicBezTo>
                      <a:pt x="16" y="12"/>
                      <a:pt x="16" y="12"/>
                      <a:pt x="16" y="12"/>
                    </a:cubicBezTo>
                    <a:cubicBezTo>
                      <a:pt x="16" y="12"/>
                      <a:pt x="16" y="12"/>
                      <a:pt x="16" y="12"/>
                    </a:cubicBezTo>
                    <a:cubicBezTo>
                      <a:pt x="17" y="12"/>
                      <a:pt x="17" y="12"/>
                      <a:pt x="17" y="12"/>
                    </a:cubicBezTo>
                    <a:cubicBezTo>
                      <a:pt x="17" y="12"/>
                      <a:pt x="17" y="12"/>
                      <a:pt x="17" y="12"/>
                    </a:cubicBezTo>
                    <a:cubicBezTo>
                      <a:pt x="17" y="12"/>
                      <a:pt x="17" y="12"/>
                      <a:pt x="17" y="12"/>
                    </a:cubicBezTo>
                    <a:cubicBezTo>
                      <a:pt x="17" y="12"/>
                      <a:pt x="17" y="12"/>
                      <a:pt x="17" y="12"/>
                    </a:cubicBezTo>
                    <a:cubicBezTo>
                      <a:pt x="17" y="12"/>
                      <a:pt x="17" y="12"/>
                      <a:pt x="17" y="12"/>
                    </a:cubicBezTo>
                    <a:cubicBezTo>
                      <a:pt x="17" y="12"/>
                      <a:pt x="17" y="12"/>
                      <a:pt x="17" y="12"/>
                    </a:cubicBezTo>
                    <a:cubicBezTo>
                      <a:pt x="17" y="12"/>
                      <a:pt x="17" y="12"/>
                      <a:pt x="17" y="12"/>
                    </a:cubicBezTo>
                    <a:cubicBezTo>
                      <a:pt x="17" y="12"/>
                      <a:pt x="17" y="12"/>
                      <a:pt x="17" y="12"/>
                    </a:cubicBezTo>
                    <a:cubicBezTo>
                      <a:pt x="17" y="12"/>
                      <a:pt x="17" y="12"/>
                      <a:pt x="17" y="12"/>
                    </a:cubicBezTo>
                    <a:cubicBezTo>
                      <a:pt x="17" y="12"/>
                      <a:pt x="17" y="12"/>
                      <a:pt x="17" y="12"/>
                    </a:cubicBezTo>
                    <a:cubicBezTo>
                      <a:pt x="17" y="12"/>
                      <a:pt x="17" y="12"/>
                      <a:pt x="17" y="12"/>
                    </a:cubicBezTo>
                    <a:cubicBezTo>
                      <a:pt x="17" y="12"/>
                      <a:pt x="17" y="12"/>
                      <a:pt x="17" y="12"/>
                    </a:cubicBezTo>
                    <a:cubicBezTo>
                      <a:pt x="17" y="12"/>
                      <a:pt x="17" y="12"/>
                      <a:pt x="17" y="12"/>
                    </a:cubicBezTo>
                    <a:cubicBezTo>
                      <a:pt x="17" y="12"/>
                      <a:pt x="17" y="12"/>
                      <a:pt x="17" y="12"/>
                    </a:cubicBezTo>
                    <a:cubicBezTo>
                      <a:pt x="17" y="12"/>
                      <a:pt x="17" y="12"/>
                      <a:pt x="17" y="12"/>
                    </a:cubicBezTo>
                    <a:cubicBezTo>
                      <a:pt x="17" y="12"/>
                      <a:pt x="17" y="12"/>
                      <a:pt x="17" y="12"/>
                    </a:cubicBezTo>
                    <a:cubicBezTo>
                      <a:pt x="17" y="12"/>
                      <a:pt x="18" y="12"/>
                      <a:pt x="18" y="12"/>
                    </a:cubicBezTo>
                    <a:cubicBezTo>
                      <a:pt x="18" y="12"/>
                      <a:pt x="18" y="12"/>
                      <a:pt x="18" y="12"/>
                    </a:cubicBezTo>
                    <a:cubicBezTo>
                      <a:pt x="18" y="12"/>
                      <a:pt x="18" y="12"/>
                      <a:pt x="18" y="12"/>
                    </a:cubicBezTo>
                    <a:cubicBezTo>
                      <a:pt x="18" y="12"/>
                      <a:pt x="18" y="12"/>
                      <a:pt x="18" y="12"/>
                    </a:cubicBezTo>
                    <a:cubicBezTo>
                      <a:pt x="18" y="12"/>
                      <a:pt x="18" y="12"/>
                      <a:pt x="18" y="12"/>
                    </a:cubicBezTo>
                    <a:cubicBezTo>
                      <a:pt x="18" y="12"/>
                      <a:pt x="18" y="12"/>
                      <a:pt x="18" y="12"/>
                    </a:cubicBezTo>
                    <a:cubicBezTo>
                      <a:pt x="18" y="13"/>
                      <a:pt x="18" y="13"/>
                      <a:pt x="18" y="13"/>
                    </a:cubicBezTo>
                    <a:cubicBezTo>
                      <a:pt x="18" y="13"/>
                      <a:pt x="18" y="13"/>
                      <a:pt x="18" y="13"/>
                    </a:cubicBezTo>
                    <a:cubicBezTo>
                      <a:pt x="18" y="13"/>
                      <a:pt x="18" y="13"/>
                      <a:pt x="18" y="13"/>
                    </a:cubicBezTo>
                    <a:cubicBezTo>
                      <a:pt x="18" y="13"/>
                      <a:pt x="18" y="13"/>
                      <a:pt x="18" y="13"/>
                    </a:cubicBezTo>
                    <a:cubicBezTo>
                      <a:pt x="18" y="13"/>
                      <a:pt x="18" y="13"/>
                      <a:pt x="18" y="13"/>
                    </a:cubicBezTo>
                    <a:cubicBezTo>
                      <a:pt x="18" y="13"/>
                      <a:pt x="18" y="13"/>
                      <a:pt x="18" y="13"/>
                    </a:cubicBezTo>
                    <a:cubicBezTo>
                      <a:pt x="18" y="13"/>
                      <a:pt x="18" y="13"/>
                      <a:pt x="18" y="13"/>
                    </a:cubicBezTo>
                    <a:cubicBezTo>
                      <a:pt x="18" y="13"/>
                      <a:pt x="18" y="13"/>
                      <a:pt x="18" y="13"/>
                    </a:cubicBezTo>
                    <a:cubicBezTo>
                      <a:pt x="19" y="13"/>
                      <a:pt x="19" y="13"/>
                      <a:pt x="19" y="13"/>
                    </a:cubicBezTo>
                    <a:cubicBezTo>
                      <a:pt x="19" y="13"/>
                      <a:pt x="19" y="13"/>
                      <a:pt x="19" y="14"/>
                    </a:cubicBezTo>
                    <a:cubicBezTo>
                      <a:pt x="19" y="14"/>
                      <a:pt x="19" y="14"/>
                      <a:pt x="19" y="14"/>
                    </a:cubicBezTo>
                    <a:cubicBezTo>
                      <a:pt x="19" y="14"/>
                      <a:pt x="19" y="14"/>
                      <a:pt x="19" y="14"/>
                    </a:cubicBezTo>
                    <a:cubicBezTo>
                      <a:pt x="19" y="14"/>
                      <a:pt x="19" y="14"/>
                      <a:pt x="19" y="14"/>
                    </a:cubicBezTo>
                    <a:cubicBezTo>
                      <a:pt x="19" y="14"/>
                      <a:pt x="20" y="14"/>
                      <a:pt x="20" y="14"/>
                    </a:cubicBezTo>
                    <a:cubicBezTo>
                      <a:pt x="20" y="14"/>
                      <a:pt x="20" y="15"/>
                      <a:pt x="20" y="15"/>
                    </a:cubicBezTo>
                    <a:cubicBezTo>
                      <a:pt x="20" y="15"/>
                      <a:pt x="20" y="15"/>
                      <a:pt x="20" y="15"/>
                    </a:cubicBezTo>
                    <a:cubicBezTo>
                      <a:pt x="20" y="15"/>
                      <a:pt x="20" y="15"/>
                      <a:pt x="20" y="15"/>
                    </a:cubicBezTo>
                    <a:cubicBezTo>
                      <a:pt x="20" y="15"/>
                      <a:pt x="20" y="15"/>
                      <a:pt x="20" y="15"/>
                    </a:cubicBezTo>
                    <a:cubicBezTo>
                      <a:pt x="20" y="15"/>
                      <a:pt x="20" y="15"/>
                      <a:pt x="20" y="15"/>
                    </a:cubicBezTo>
                    <a:cubicBezTo>
                      <a:pt x="20" y="15"/>
                      <a:pt x="20" y="15"/>
                      <a:pt x="20" y="15"/>
                    </a:cubicBezTo>
                    <a:cubicBezTo>
                      <a:pt x="20" y="15"/>
                      <a:pt x="20" y="15"/>
                      <a:pt x="20" y="15"/>
                    </a:cubicBezTo>
                    <a:cubicBezTo>
                      <a:pt x="20" y="15"/>
                      <a:pt x="20" y="15"/>
                      <a:pt x="20" y="15"/>
                    </a:cubicBezTo>
                    <a:cubicBezTo>
                      <a:pt x="20" y="15"/>
                      <a:pt x="20" y="15"/>
                      <a:pt x="20" y="15"/>
                    </a:cubicBezTo>
                    <a:cubicBezTo>
                      <a:pt x="20" y="15"/>
                      <a:pt x="20" y="15"/>
                      <a:pt x="20" y="15"/>
                    </a:cubicBezTo>
                    <a:cubicBezTo>
                      <a:pt x="20" y="16"/>
                      <a:pt x="20" y="16"/>
                      <a:pt x="20" y="16"/>
                    </a:cubicBezTo>
                    <a:cubicBezTo>
                      <a:pt x="20" y="16"/>
                      <a:pt x="20" y="16"/>
                      <a:pt x="20" y="16"/>
                    </a:cubicBezTo>
                    <a:cubicBezTo>
                      <a:pt x="20" y="16"/>
                      <a:pt x="21" y="16"/>
                      <a:pt x="21" y="16"/>
                    </a:cubicBezTo>
                    <a:cubicBezTo>
                      <a:pt x="21" y="16"/>
                      <a:pt x="21" y="16"/>
                      <a:pt x="21" y="16"/>
                    </a:cubicBezTo>
                    <a:cubicBezTo>
                      <a:pt x="21" y="16"/>
                      <a:pt x="21" y="16"/>
                      <a:pt x="21" y="16"/>
                    </a:cubicBezTo>
                    <a:cubicBezTo>
                      <a:pt x="21" y="16"/>
                      <a:pt x="21" y="16"/>
                      <a:pt x="21" y="16"/>
                    </a:cubicBezTo>
                    <a:cubicBezTo>
                      <a:pt x="21" y="17"/>
                      <a:pt x="21" y="17"/>
                      <a:pt x="21" y="17"/>
                    </a:cubicBezTo>
                    <a:cubicBezTo>
                      <a:pt x="21" y="17"/>
                      <a:pt x="21" y="17"/>
                      <a:pt x="21" y="17"/>
                    </a:cubicBezTo>
                    <a:cubicBezTo>
                      <a:pt x="21" y="17"/>
                      <a:pt x="21" y="17"/>
                      <a:pt x="21" y="17"/>
                    </a:cubicBezTo>
                    <a:cubicBezTo>
                      <a:pt x="21" y="17"/>
                      <a:pt x="21" y="17"/>
                      <a:pt x="21" y="17"/>
                    </a:cubicBezTo>
                    <a:cubicBezTo>
                      <a:pt x="21" y="17"/>
                      <a:pt x="21" y="17"/>
                      <a:pt x="21" y="17"/>
                    </a:cubicBezTo>
                    <a:cubicBezTo>
                      <a:pt x="21" y="17"/>
                      <a:pt x="21" y="17"/>
                      <a:pt x="21" y="17"/>
                    </a:cubicBezTo>
                    <a:cubicBezTo>
                      <a:pt x="21" y="17"/>
                      <a:pt x="21" y="17"/>
                      <a:pt x="21" y="17"/>
                    </a:cubicBezTo>
                    <a:cubicBezTo>
                      <a:pt x="21" y="17"/>
                      <a:pt x="21" y="17"/>
                      <a:pt x="21" y="17"/>
                    </a:cubicBezTo>
                    <a:cubicBezTo>
                      <a:pt x="21" y="17"/>
                      <a:pt x="21" y="17"/>
                      <a:pt x="21" y="17"/>
                    </a:cubicBezTo>
                    <a:cubicBezTo>
                      <a:pt x="21" y="17"/>
                      <a:pt x="21" y="17"/>
                      <a:pt x="21" y="17"/>
                    </a:cubicBezTo>
                    <a:cubicBezTo>
                      <a:pt x="21" y="17"/>
                      <a:pt x="21" y="17"/>
                      <a:pt x="21" y="17"/>
                    </a:cubicBezTo>
                    <a:cubicBezTo>
                      <a:pt x="21" y="17"/>
                      <a:pt x="21" y="17"/>
                      <a:pt x="21" y="17"/>
                    </a:cubicBezTo>
                    <a:cubicBezTo>
                      <a:pt x="22" y="17"/>
                      <a:pt x="22" y="17"/>
                      <a:pt x="22" y="17"/>
                    </a:cubicBezTo>
                    <a:cubicBezTo>
                      <a:pt x="22" y="17"/>
                      <a:pt x="22" y="17"/>
                      <a:pt x="22" y="17"/>
                    </a:cubicBezTo>
                    <a:cubicBezTo>
                      <a:pt x="22" y="17"/>
                      <a:pt x="22" y="17"/>
                      <a:pt x="22" y="17"/>
                    </a:cubicBezTo>
                    <a:cubicBezTo>
                      <a:pt x="22" y="17"/>
                      <a:pt x="22" y="17"/>
                      <a:pt x="22" y="17"/>
                    </a:cubicBezTo>
                    <a:cubicBezTo>
                      <a:pt x="22" y="17"/>
                      <a:pt x="22" y="17"/>
                      <a:pt x="22" y="17"/>
                    </a:cubicBezTo>
                    <a:cubicBezTo>
                      <a:pt x="22" y="17"/>
                      <a:pt x="22" y="17"/>
                      <a:pt x="22" y="17"/>
                    </a:cubicBezTo>
                    <a:cubicBezTo>
                      <a:pt x="22" y="17"/>
                      <a:pt x="22" y="17"/>
                      <a:pt x="22" y="17"/>
                    </a:cubicBezTo>
                    <a:cubicBezTo>
                      <a:pt x="22" y="17"/>
                      <a:pt x="22" y="17"/>
                      <a:pt x="22" y="17"/>
                    </a:cubicBezTo>
                    <a:cubicBezTo>
                      <a:pt x="22" y="17"/>
                      <a:pt x="22" y="17"/>
                      <a:pt x="22" y="17"/>
                    </a:cubicBezTo>
                    <a:cubicBezTo>
                      <a:pt x="22" y="17"/>
                      <a:pt x="22" y="17"/>
                      <a:pt x="22" y="17"/>
                    </a:cubicBezTo>
                    <a:cubicBezTo>
                      <a:pt x="22" y="17"/>
                      <a:pt x="22" y="17"/>
                      <a:pt x="22" y="17"/>
                    </a:cubicBezTo>
                    <a:cubicBezTo>
                      <a:pt x="23" y="17"/>
                      <a:pt x="23" y="17"/>
                      <a:pt x="23" y="17"/>
                    </a:cubicBezTo>
                    <a:cubicBezTo>
                      <a:pt x="23" y="17"/>
                      <a:pt x="23" y="17"/>
                      <a:pt x="23" y="17"/>
                    </a:cubicBezTo>
                    <a:cubicBezTo>
                      <a:pt x="23" y="17"/>
                      <a:pt x="23" y="17"/>
                      <a:pt x="23" y="17"/>
                    </a:cubicBezTo>
                    <a:cubicBezTo>
                      <a:pt x="23" y="17"/>
                      <a:pt x="23" y="17"/>
                      <a:pt x="23" y="17"/>
                    </a:cubicBezTo>
                    <a:cubicBezTo>
                      <a:pt x="23" y="17"/>
                      <a:pt x="23" y="17"/>
                      <a:pt x="23" y="17"/>
                    </a:cubicBezTo>
                    <a:cubicBezTo>
                      <a:pt x="23" y="17"/>
                      <a:pt x="23" y="17"/>
                      <a:pt x="23" y="17"/>
                    </a:cubicBezTo>
                    <a:cubicBezTo>
                      <a:pt x="23" y="17"/>
                      <a:pt x="23" y="17"/>
                      <a:pt x="23" y="17"/>
                    </a:cubicBezTo>
                    <a:cubicBezTo>
                      <a:pt x="23" y="17"/>
                      <a:pt x="23" y="17"/>
                      <a:pt x="23" y="17"/>
                    </a:cubicBezTo>
                    <a:cubicBezTo>
                      <a:pt x="23" y="17"/>
                      <a:pt x="23" y="17"/>
                      <a:pt x="23" y="17"/>
                    </a:cubicBezTo>
                    <a:cubicBezTo>
                      <a:pt x="23" y="17"/>
                      <a:pt x="23" y="17"/>
                      <a:pt x="24" y="17"/>
                    </a:cubicBezTo>
                    <a:cubicBezTo>
                      <a:pt x="24" y="17"/>
                      <a:pt x="24" y="17"/>
                      <a:pt x="24" y="17"/>
                    </a:cubicBezTo>
                    <a:cubicBezTo>
                      <a:pt x="24" y="17"/>
                      <a:pt x="24" y="18"/>
                      <a:pt x="24" y="18"/>
                    </a:cubicBezTo>
                    <a:cubicBezTo>
                      <a:pt x="24" y="18"/>
                      <a:pt x="24" y="18"/>
                      <a:pt x="24" y="18"/>
                    </a:cubicBezTo>
                    <a:cubicBezTo>
                      <a:pt x="24" y="18"/>
                      <a:pt x="24" y="18"/>
                      <a:pt x="24" y="18"/>
                    </a:cubicBezTo>
                    <a:cubicBezTo>
                      <a:pt x="23" y="18"/>
                      <a:pt x="23" y="18"/>
                      <a:pt x="24" y="18"/>
                    </a:cubicBezTo>
                    <a:cubicBezTo>
                      <a:pt x="24" y="18"/>
                      <a:pt x="24" y="18"/>
                      <a:pt x="24" y="18"/>
                    </a:cubicBezTo>
                    <a:cubicBezTo>
                      <a:pt x="24" y="18"/>
                      <a:pt x="24" y="18"/>
                      <a:pt x="24" y="18"/>
                    </a:cubicBezTo>
                    <a:cubicBezTo>
                      <a:pt x="24" y="18"/>
                      <a:pt x="24" y="18"/>
                      <a:pt x="24" y="18"/>
                    </a:cubicBezTo>
                    <a:cubicBezTo>
                      <a:pt x="24" y="18"/>
                      <a:pt x="24" y="18"/>
                      <a:pt x="24" y="18"/>
                    </a:cubicBezTo>
                    <a:cubicBezTo>
                      <a:pt x="24" y="18"/>
                      <a:pt x="24" y="18"/>
                      <a:pt x="24" y="18"/>
                    </a:cubicBezTo>
                    <a:cubicBezTo>
                      <a:pt x="24" y="18"/>
                      <a:pt x="24" y="18"/>
                      <a:pt x="24" y="18"/>
                    </a:cubicBezTo>
                    <a:cubicBezTo>
                      <a:pt x="24" y="18"/>
                      <a:pt x="24" y="18"/>
                      <a:pt x="24" y="18"/>
                    </a:cubicBezTo>
                    <a:cubicBezTo>
                      <a:pt x="24" y="18"/>
                      <a:pt x="24" y="18"/>
                      <a:pt x="24" y="18"/>
                    </a:cubicBezTo>
                    <a:cubicBezTo>
                      <a:pt x="24" y="18"/>
                      <a:pt x="24" y="18"/>
                      <a:pt x="24" y="17"/>
                    </a:cubicBezTo>
                    <a:cubicBezTo>
                      <a:pt x="24" y="17"/>
                      <a:pt x="24" y="17"/>
                      <a:pt x="24" y="17"/>
                    </a:cubicBezTo>
                    <a:cubicBezTo>
                      <a:pt x="24" y="17"/>
                      <a:pt x="24" y="17"/>
                      <a:pt x="24" y="17"/>
                    </a:cubicBezTo>
                    <a:cubicBezTo>
                      <a:pt x="24" y="17"/>
                      <a:pt x="24" y="17"/>
                      <a:pt x="24" y="17"/>
                    </a:cubicBezTo>
                    <a:cubicBezTo>
                      <a:pt x="24" y="17"/>
                      <a:pt x="24" y="17"/>
                      <a:pt x="25" y="17"/>
                    </a:cubicBezTo>
                    <a:cubicBezTo>
                      <a:pt x="25" y="17"/>
                      <a:pt x="25" y="17"/>
                      <a:pt x="25" y="17"/>
                    </a:cubicBezTo>
                    <a:cubicBezTo>
                      <a:pt x="25" y="17"/>
                      <a:pt x="25" y="17"/>
                      <a:pt x="25" y="17"/>
                    </a:cubicBezTo>
                    <a:cubicBezTo>
                      <a:pt x="25" y="17"/>
                      <a:pt x="25" y="17"/>
                      <a:pt x="25" y="17"/>
                    </a:cubicBezTo>
                    <a:cubicBezTo>
                      <a:pt x="25" y="17"/>
                      <a:pt x="25" y="17"/>
                      <a:pt x="25" y="17"/>
                    </a:cubicBezTo>
                    <a:cubicBezTo>
                      <a:pt x="25" y="17"/>
                      <a:pt x="25" y="17"/>
                      <a:pt x="25" y="17"/>
                    </a:cubicBezTo>
                    <a:cubicBezTo>
                      <a:pt x="25" y="17"/>
                      <a:pt x="25" y="17"/>
                      <a:pt x="25" y="17"/>
                    </a:cubicBezTo>
                    <a:cubicBezTo>
                      <a:pt x="25" y="17"/>
                      <a:pt x="24" y="17"/>
                      <a:pt x="24" y="17"/>
                    </a:cubicBezTo>
                    <a:cubicBezTo>
                      <a:pt x="24" y="17"/>
                      <a:pt x="24" y="17"/>
                      <a:pt x="24" y="17"/>
                    </a:cubicBezTo>
                    <a:cubicBezTo>
                      <a:pt x="24" y="17"/>
                      <a:pt x="24" y="17"/>
                      <a:pt x="24" y="17"/>
                    </a:cubicBezTo>
                    <a:cubicBezTo>
                      <a:pt x="24" y="17"/>
                      <a:pt x="24" y="17"/>
                      <a:pt x="24" y="17"/>
                    </a:cubicBezTo>
                    <a:cubicBezTo>
                      <a:pt x="24" y="17"/>
                      <a:pt x="24" y="17"/>
                      <a:pt x="24" y="17"/>
                    </a:cubicBezTo>
                    <a:cubicBezTo>
                      <a:pt x="24" y="17"/>
                      <a:pt x="24" y="17"/>
                      <a:pt x="24" y="17"/>
                    </a:cubicBezTo>
                    <a:cubicBezTo>
                      <a:pt x="24" y="17"/>
                      <a:pt x="24" y="17"/>
                      <a:pt x="24" y="17"/>
                    </a:cubicBezTo>
                    <a:cubicBezTo>
                      <a:pt x="24" y="17"/>
                      <a:pt x="24" y="17"/>
                      <a:pt x="24" y="17"/>
                    </a:cubicBezTo>
                    <a:cubicBezTo>
                      <a:pt x="24" y="16"/>
                      <a:pt x="24" y="16"/>
                      <a:pt x="23" y="16"/>
                    </a:cubicBezTo>
                    <a:cubicBezTo>
                      <a:pt x="23" y="16"/>
                      <a:pt x="23" y="16"/>
                      <a:pt x="24" y="16"/>
                    </a:cubicBezTo>
                    <a:cubicBezTo>
                      <a:pt x="24" y="16"/>
                      <a:pt x="24" y="16"/>
                      <a:pt x="24" y="16"/>
                    </a:cubicBezTo>
                    <a:cubicBezTo>
                      <a:pt x="24" y="16"/>
                      <a:pt x="24" y="16"/>
                      <a:pt x="24" y="16"/>
                    </a:cubicBezTo>
                    <a:cubicBezTo>
                      <a:pt x="24" y="16"/>
                      <a:pt x="24" y="16"/>
                      <a:pt x="24" y="16"/>
                    </a:cubicBezTo>
                    <a:cubicBezTo>
                      <a:pt x="24" y="16"/>
                      <a:pt x="23" y="16"/>
                      <a:pt x="23" y="16"/>
                    </a:cubicBezTo>
                    <a:cubicBezTo>
                      <a:pt x="23" y="16"/>
                      <a:pt x="23" y="16"/>
                      <a:pt x="23" y="16"/>
                    </a:cubicBezTo>
                    <a:cubicBezTo>
                      <a:pt x="23" y="16"/>
                      <a:pt x="23" y="16"/>
                      <a:pt x="23" y="16"/>
                    </a:cubicBezTo>
                    <a:cubicBezTo>
                      <a:pt x="23" y="16"/>
                      <a:pt x="23" y="16"/>
                      <a:pt x="23" y="16"/>
                    </a:cubicBezTo>
                    <a:cubicBezTo>
                      <a:pt x="23" y="16"/>
                      <a:pt x="23" y="16"/>
                      <a:pt x="23" y="16"/>
                    </a:cubicBezTo>
                    <a:cubicBezTo>
                      <a:pt x="23" y="16"/>
                      <a:pt x="23" y="16"/>
                      <a:pt x="23" y="15"/>
                    </a:cubicBezTo>
                    <a:cubicBezTo>
                      <a:pt x="23" y="15"/>
                      <a:pt x="23" y="15"/>
                      <a:pt x="23" y="15"/>
                    </a:cubicBezTo>
                    <a:cubicBezTo>
                      <a:pt x="23" y="15"/>
                      <a:pt x="23" y="15"/>
                      <a:pt x="23" y="15"/>
                    </a:cubicBezTo>
                    <a:cubicBezTo>
                      <a:pt x="23" y="15"/>
                      <a:pt x="23" y="15"/>
                      <a:pt x="23" y="15"/>
                    </a:cubicBezTo>
                    <a:cubicBezTo>
                      <a:pt x="23" y="15"/>
                      <a:pt x="23" y="15"/>
                      <a:pt x="23" y="15"/>
                    </a:cubicBezTo>
                    <a:cubicBezTo>
                      <a:pt x="23" y="15"/>
                      <a:pt x="23" y="15"/>
                      <a:pt x="23" y="15"/>
                    </a:cubicBezTo>
                    <a:cubicBezTo>
                      <a:pt x="23" y="15"/>
                      <a:pt x="23" y="15"/>
                      <a:pt x="23" y="15"/>
                    </a:cubicBezTo>
                    <a:cubicBezTo>
                      <a:pt x="23" y="15"/>
                      <a:pt x="23" y="15"/>
                      <a:pt x="23" y="15"/>
                    </a:cubicBezTo>
                    <a:cubicBezTo>
                      <a:pt x="23" y="15"/>
                      <a:pt x="23" y="15"/>
                      <a:pt x="23" y="15"/>
                    </a:cubicBezTo>
                    <a:cubicBezTo>
                      <a:pt x="23" y="15"/>
                      <a:pt x="23" y="15"/>
                      <a:pt x="23" y="15"/>
                    </a:cubicBezTo>
                    <a:cubicBezTo>
                      <a:pt x="23" y="15"/>
                      <a:pt x="23" y="15"/>
                      <a:pt x="23" y="15"/>
                    </a:cubicBezTo>
                    <a:cubicBezTo>
                      <a:pt x="22" y="15"/>
                      <a:pt x="22" y="15"/>
                      <a:pt x="22" y="15"/>
                    </a:cubicBezTo>
                    <a:cubicBezTo>
                      <a:pt x="22" y="15"/>
                      <a:pt x="22" y="15"/>
                      <a:pt x="22" y="15"/>
                    </a:cubicBezTo>
                    <a:cubicBezTo>
                      <a:pt x="22" y="15"/>
                      <a:pt x="22" y="15"/>
                      <a:pt x="22" y="15"/>
                    </a:cubicBezTo>
                    <a:cubicBezTo>
                      <a:pt x="22" y="15"/>
                      <a:pt x="22" y="15"/>
                      <a:pt x="22" y="15"/>
                    </a:cubicBezTo>
                    <a:cubicBezTo>
                      <a:pt x="22" y="15"/>
                      <a:pt x="22" y="15"/>
                      <a:pt x="22" y="15"/>
                    </a:cubicBezTo>
                    <a:cubicBezTo>
                      <a:pt x="22" y="15"/>
                      <a:pt x="22" y="15"/>
                      <a:pt x="22" y="15"/>
                    </a:cubicBezTo>
                    <a:cubicBezTo>
                      <a:pt x="22" y="15"/>
                      <a:pt x="22" y="15"/>
                      <a:pt x="22" y="15"/>
                    </a:cubicBezTo>
                    <a:cubicBezTo>
                      <a:pt x="22" y="15"/>
                      <a:pt x="22" y="15"/>
                      <a:pt x="22" y="15"/>
                    </a:cubicBezTo>
                    <a:cubicBezTo>
                      <a:pt x="22" y="14"/>
                      <a:pt x="22" y="14"/>
                      <a:pt x="22" y="14"/>
                    </a:cubicBezTo>
                    <a:cubicBezTo>
                      <a:pt x="22" y="14"/>
                      <a:pt x="22" y="14"/>
                      <a:pt x="22" y="14"/>
                    </a:cubicBezTo>
                    <a:cubicBezTo>
                      <a:pt x="22" y="14"/>
                      <a:pt x="22" y="14"/>
                      <a:pt x="22" y="14"/>
                    </a:cubicBezTo>
                    <a:cubicBezTo>
                      <a:pt x="22" y="14"/>
                      <a:pt x="22" y="14"/>
                      <a:pt x="22" y="14"/>
                    </a:cubicBezTo>
                    <a:cubicBezTo>
                      <a:pt x="22" y="14"/>
                      <a:pt x="22" y="14"/>
                      <a:pt x="22" y="14"/>
                    </a:cubicBezTo>
                    <a:cubicBezTo>
                      <a:pt x="22" y="14"/>
                      <a:pt x="22" y="14"/>
                      <a:pt x="22" y="14"/>
                    </a:cubicBezTo>
                    <a:cubicBezTo>
                      <a:pt x="22" y="14"/>
                      <a:pt x="22" y="14"/>
                      <a:pt x="22" y="14"/>
                    </a:cubicBezTo>
                    <a:cubicBezTo>
                      <a:pt x="22" y="13"/>
                      <a:pt x="22" y="13"/>
                      <a:pt x="22" y="13"/>
                    </a:cubicBezTo>
                    <a:cubicBezTo>
                      <a:pt x="21" y="13"/>
                      <a:pt x="21" y="13"/>
                      <a:pt x="21" y="13"/>
                    </a:cubicBezTo>
                    <a:cubicBezTo>
                      <a:pt x="21" y="13"/>
                      <a:pt x="21" y="13"/>
                      <a:pt x="21" y="13"/>
                    </a:cubicBezTo>
                    <a:cubicBezTo>
                      <a:pt x="21" y="13"/>
                      <a:pt x="21" y="13"/>
                      <a:pt x="21" y="13"/>
                    </a:cubicBezTo>
                    <a:cubicBezTo>
                      <a:pt x="21" y="13"/>
                      <a:pt x="21" y="13"/>
                      <a:pt x="21" y="12"/>
                    </a:cubicBezTo>
                    <a:cubicBezTo>
                      <a:pt x="21" y="12"/>
                      <a:pt x="21" y="12"/>
                      <a:pt x="21" y="12"/>
                    </a:cubicBezTo>
                    <a:cubicBezTo>
                      <a:pt x="21" y="12"/>
                      <a:pt x="21" y="12"/>
                      <a:pt x="21" y="12"/>
                    </a:cubicBezTo>
                    <a:cubicBezTo>
                      <a:pt x="21" y="12"/>
                      <a:pt x="21" y="12"/>
                      <a:pt x="21" y="12"/>
                    </a:cubicBezTo>
                    <a:cubicBezTo>
                      <a:pt x="21" y="12"/>
                      <a:pt x="21" y="12"/>
                      <a:pt x="21" y="12"/>
                    </a:cubicBezTo>
                    <a:cubicBezTo>
                      <a:pt x="21" y="12"/>
                      <a:pt x="21" y="12"/>
                      <a:pt x="21" y="12"/>
                    </a:cubicBezTo>
                    <a:cubicBezTo>
                      <a:pt x="21" y="12"/>
                      <a:pt x="21" y="12"/>
                      <a:pt x="21" y="12"/>
                    </a:cubicBezTo>
                    <a:cubicBezTo>
                      <a:pt x="21" y="12"/>
                      <a:pt x="21" y="11"/>
                      <a:pt x="21" y="11"/>
                    </a:cubicBezTo>
                    <a:cubicBezTo>
                      <a:pt x="21" y="11"/>
                      <a:pt x="21" y="11"/>
                      <a:pt x="21" y="11"/>
                    </a:cubicBezTo>
                    <a:cubicBezTo>
                      <a:pt x="21" y="11"/>
                      <a:pt x="21" y="11"/>
                      <a:pt x="21" y="11"/>
                    </a:cubicBezTo>
                    <a:cubicBezTo>
                      <a:pt x="21" y="11"/>
                      <a:pt x="21" y="11"/>
                      <a:pt x="21" y="11"/>
                    </a:cubicBezTo>
                    <a:cubicBezTo>
                      <a:pt x="21" y="11"/>
                      <a:pt x="21" y="11"/>
                      <a:pt x="21" y="11"/>
                    </a:cubicBezTo>
                    <a:cubicBezTo>
                      <a:pt x="21" y="11"/>
                      <a:pt x="21" y="11"/>
                      <a:pt x="21" y="11"/>
                    </a:cubicBezTo>
                    <a:cubicBezTo>
                      <a:pt x="21" y="11"/>
                      <a:pt x="21" y="11"/>
                      <a:pt x="21" y="11"/>
                    </a:cubicBezTo>
                    <a:cubicBezTo>
                      <a:pt x="21" y="11"/>
                      <a:pt x="21" y="11"/>
                      <a:pt x="21" y="11"/>
                    </a:cubicBezTo>
                    <a:cubicBezTo>
                      <a:pt x="21" y="11"/>
                      <a:pt x="21" y="11"/>
                      <a:pt x="21" y="11"/>
                    </a:cubicBezTo>
                    <a:cubicBezTo>
                      <a:pt x="21" y="11"/>
                      <a:pt x="21" y="11"/>
                      <a:pt x="21" y="11"/>
                    </a:cubicBezTo>
                    <a:cubicBezTo>
                      <a:pt x="22" y="11"/>
                      <a:pt x="22" y="11"/>
                      <a:pt x="22" y="11"/>
                    </a:cubicBezTo>
                    <a:cubicBezTo>
                      <a:pt x="22" y="11"/>
                      <a:pt x="22" y="11"/>
                      <a:pt x="22" y="11"/>
                    </a:cubicBezTo>
                    <a:cubicBezTo>
                      <a:pt x="22" y="11"/>
                      <a:pt x="22" y="11"/>
                      <a:pt x="22" y="11"/>
                    </a:cubicBezTo>
                    <a:cubicBezTo>
                      <a:pt x="22" y="11"/>
                      <a:pt x="22" y="11"/>
                      <a:pt x="22" y="10"/>
                    </a:cubicBezTo>
                    <a:cubicBezTo>
                      <a:pt x="22" y="10"/>
                      <a:pt x="22" y="10"/>
                      <a:pt x="22" y="10"/>
                    </a:cubicBezTo>
                    <a:cubicBezTo>
                      <a:pt x="22" y="10"/>
                      <a:pt x="22" y="10"/>
                      <a:pt x="22" y="10"/>
                    </a:cubicBezTo>
                    <a:cubicBezTo>
                      <a:pt x="22" y="10"/>
                      <a:pt x="22" y="10"/>
                      <a:pt x="22" y="10"/>
                    </a:cubicBezTo>
                    <a:cubicBezTo>
                      <a:pt x="22" y="10"/>
                      <a:pt x="21" y="10"/>
                      <a:pt x="21" y="10"/>
                    </a:cubicBezTo>
                    <a:cubicBezTo>
                      <a:pt x="21" y="10"/>
                      <a:pt x="21" y="10"/>
                      <a:pt x="21" y="10"/>
                    </a:cubicBezTo>
                    <a:cubicBezTo>
                      <a:pt x="21" y="10"/>
                      <a:pt x="21" y="10"/>
                      <a:pt x="21" y="10"/>
                    </a:cubicBezTo>
                    <a:cubicBezTo>
                      <a:pt x="21" y="10"/>
                      <a:pt x="21" y="10"/>
                      <a:pt x="21" y="10"/>
                    </a:cubicBezTo>
                    <a:cubicBezTo>
                      <a:pt x="21" y="10"/>
                      <a:pt x="21" y="10"/>
                      <a:pt x="21" y="9"/>
                    </a:cubicBezTo>
                    <a:cubicBezTo>
                      <a:pt x="21" y="9"/>
                      <a:pt x="21" y="9"/>
                      <a:pt x="20" y="9"/>
                    </a:cubicBezTo>
                    <a:cubicBezTo>
                      <a:pt x="20" y="9"/>
                      <a:pt x="20" y="9"/>
                      <a:pt x="20" y="9"/>
                    </a:cubicBezTo>
                    <a:cubicBezTo>
                      <a:pt x="20" y="9"/>
                      <a:pt x="20" y="9"/>
                      <a:pt x="20" y="9"/>
                    </a:cubicBezTo>
                    <a:cubicBezTo>
                      <a:pt x="20" y="9"/>
                      <a:pt x="20" y="9"/>
                      <a:pt x="20" y="9"/>
                    </a:cubicBezTo>
                    <a:cubicBezTo>
                      <a:pt x="20" y="9"/>
                      <a:pt x="20" y="9"/>
                      <a:pt x="20" y="9"/>
                    </a:cubicBezTo>
                    <a:cubicBezTo>
                      <a:pt x="20" y="9"/>
                      <a:pt x="20" y="9"/>
                      <a:pt x="20" y="9"/>
                    </a:cubicBezTo>
                    <a:cubicBezTo>
                      <a:pt x="20" y="9"/>
                      <a:pt x="20" y="9"/>
                      <a:pt x="20" y="9"/>
                    </a:cubicBezTo>
                    <a:cubicBezTo>
                      <a:pt x="20" y="9"/>
                      <a:pt x="20" y="9"/>
                      <a:pt x="19" y="9"/>
                    </a:cubicBezTo>
                    <a:cubicBezTo>
                      <a:pt x="19" y="9"/>
                      <a:pt x="19" y="9"/>
                      <a:pt x="19" y="9"/>
                    </a:cubicBezTo>
                    <a:cubicBezTo>
                      <a:pt x="19" y="9"/>
                      <a:pt x="19" y="8"/>
                      <a:pt x="19" y="8"/>
                    </a:cubicBezTo>
                    <a:cubicBezTo>
                      <a:pt x="19" y="8"/>
                      <a:pt x="19" y="8"/>
                      <a:pt x="19" y="8"/>
                    </a:cubicBezTo>
                    <a:cubicBezTo>
                      <a:pt x="19" y="8"/>
                      <a:pt x="19" y="8"/>
                      <a:pt x="19" y="8"/>
                    </a:cubicBezTo>
                    <a:cubicBezTo>
                      <a:pt x="19" y="8"/>
                      <a:pt x="19" y="8"/>
                      <a:pt x="19" y="8"/>
                    </a:cubicBezTo>
                    <a:cubicBezTo>
                      <a:pt x="19" y="8"/>
                      <a:pt x="19" y="8"/>
                      <a:pt x="19" y="8"/>
                    </a:cubicBezTo>
                    <a:cubicBezTo>
                      <a:pt x="19" y="8"/>
                      <a:pt x="19" y="8"/>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8" y="7"/>
                    </a:cubicBezTo>
                    <a:cubicBezTo>
                      <a:pt x="18" y="7"/>
                      <a:pt x="18" y="7"/>
                      <a:pt x="18" y="7"/>
                    </a:cubicBezTo>
                    <a:cubicBezTo>
                      <a:pt x="18" y="7"/>
                      <a:pt x="18" y="7"/>
                      <a:pt x="18" y="7"/>
                    </a:cubicBezTo>
                    <a:cubicBezTo>
                      <a:pt x="18" y="7"/>
                      <a:pt x="18" y="6"/>
                      <a:pt x="18" y="6"/>
                    </a:cubicBezTo>
                    <a:cubicBezTo>
                      <a:pt x="18" y="6"/>
                      <a:pt x="18" y="6"/>
                      <a:pt x="18" y="6"/>
                    </a:cubicBezTo>
                    <a:cubicBezTo>
                      <a:pt x="18" y="6"/>
                      <a:pt x="18" y="6"/>
                      <a:pt x="18" y="6"/>
                    </a:cubicBezTo>
                    <a:cubicBezTo>
                      <a:pt x="18" y="6"/>
                      <a:pt x="18" y="6"/>
                      <a:pt x="18" y="6"/>
                    </a:cubicBezTo>
                    <a:cubicBezTo>
                      <a:pt x="18" y="6"/>
                      <a:pt x="18" y="6"/>
                      <a:pt x="18" y="6"/>
                    </a:cubicBezTo>
                    <a:cubicBezTo>
                      <a:pt x="17" y="6"/>
                      <a:pt x="17" y="6"/>
                      <a:pt x="17" y="6"/>
                    </a:cubicBezTo>
                    <a:cubicBezTo>
                      <a:pt x="17" y="6"/>
                      <a:pt x="17" y="6"/>
                      <a:pt x="17" y="6"/>
                    </a:cubicBezTo>
                    <a:cubicBezTo>
                      <a:pt x="17" y="6"/>
                      <a:pt x="17" y="6"/>
                      <a:pt x="17" y="6"/>
                    </a:cubicBezTo>
                    <a:cubicBezTo>
                      <a:pt x="17" y="6"/>
                      <a:pt x="17" y="6"/>
                      <a:pt x="17" y="6"/>
                    </a:cubicBezTo>
                    <a:cubicBezTo>
                      <a:pt x="17" y="6"/>
                      <a:pt x="17" y="6"/>
                      <a:pt x="17" y="6"/>
                    </a:cubicBezTo>
                    <a:cubicBezTo>
                      <a:pt x="17" y="6"/>
                      <a:pt x="17" y="6"/>
                      <a:pt x="17" y="6"/>
                    </a:cubicBezTo>
                    <a:cubicBezTo>
                      <a:pt x="17" y="6"/>
                      <a:pt x="17" y="6"/>
                      <a:pt x="17" y="6"/>
                    </a:cubicBezTo>
                    <a:cubicBezTo>
                      <a:pt x="17" y="6"/>
                      <a:pt x="17" y="6"/>
                      <a:pt x="17" y="6"/>
                    </a:cubicBezTo>
                    <a:cubicBezTo>
                      <a:pt x="17" y="6"/>
                      <a:pt x="17" y="6"/>
                      <a:pt x="17" y="6"/>
                    </a:cubicBezTo>
                    <a:cubicBezTo>
                      <a:pt x="17" y="6"/>
                      <a:pt x="17" y="6"/>
                      <a:pt x="17" y="5"/>
                    </a:cubicBezTo>
                    <a:cubicBezTo>
                      <a:pt x="16" y="5"/>
                      <a:pt x="16" y="5"/>
                      <a:pt x="16" y="5"/>
                    </a:cubicBezTo>
                    <a:cubicBezTo>
                      <a:pt x="16" y="5"/>
                      <a:pt x="16" y="5"/>
                      <a:pt x="16" y="5"/>
                    </a:cubicBezTo>
                    <a:cubicBezTo>
                      <a:pt x="16" y="5"/>
                      <a:pt x="16" y="5"/>
                      <a:pt x="16" y="5"/>
                    </a:cubicBezTo>
                    <a:cubicBezTo>
                      <a:pt x="16" y="5"/>
                      <a:pt x="16" y="5"/>
                      <a:pt x="16" y="5"/>
                    </a:cubicBezTo>
                    <a:cubicBezTo>
                      <a:pt x="16" y="5"/>
                      <a:pt x="16" y="5"/>
                      <a:pt x="16" y="5"/>
                    </a:cubicBezTo>
                    <a:cubicBezTo>
                      <a:pt x="16" y="5"/>
                      <a:pt x="16" y="5"/>
                      <a:pt x="16"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4" y="5"/>
                      <a:pt x="14" y="4"/>
                    </a:cubicBezTo>
                    <a:cubicBezTo>
                      <a:pt x="14" y="4"/>
                      <a:pt x="14" y="4"/>
                      <a:pt x="14" y="4"/>
                    </a:cubicBezTo>
                    <a:cubicBezTo>
                      <a:pt x="14" y="4"/>
                      <a:pt x="14" y="4"/>
                      <a:pt x="14" y="4"/>
                    </a:cubicBezTo>
                    <a:cubicBezTo>
                      <a:pt x="14" y="4"/>
                      <a:pt x="14" y="4"/>
                      <a:pt x="14" y="4"/>
                    </a:cubicBezTo>
                    <a:cubicBezTo>
                      <a:pt x="14" y="4"/>
                      <a:pt x="14" y="4"/>
                      <a:pt x="14" y="4"/>
                    </a:cubicBezTo>
                    <a:cubicBezTo>
                      <a:pt x="14" y="4"/>
                      <a:pt x="14" y="4"/>
                      <a:pt x="14" y="4"/>
                    </a:cubicBezTo>
                    <a:cubicBezTo>
                      <a:pt x="14" y="4"/>
                      <a:pt x="14" y="4"/>
                      <a:pt x="13" y="4"/>
                    </a:cubicBezTo>
                    <a:cubicBezTo>
                      <a:pt x="13" y="4"/>
                      <a:pt x="13" y="4"/>
                      <a:pt x="13" y="4"/>
                    </a:cubicBezTo>
                    <a:cubicBezTo>
                      <a:pt x="13" y="4"/>
                      <a:pt x="13" y="4"/>
                      <a:pt x="13" y="4"/>
                    </a:cubicBezTo>
                    <a:cubicBezTo>
                      <a:pt x="13" y="4"/>
                      <a:pt x="13" y="4"/>
                      <a:pt x="13" y="4"/>
                    </a:cubicBezTo>
                    <a:cubicBezTo>
                      <a:pt x="13" y="4"/>
                      <a:pt x="13" y="4"/>
                      <a:pt x="13" y="4"/>
                    </a:cubicBezTo>
                    <a:cubicBezTo>
                      <a:pt x="13" y="4"/>
                      <a:pt x="13" y="4"/>
                      <a:pt x="13" y="4"/>
                    </a:cubicBezTo>
                    <a:cubicBezTo>
                      <a:pt x="13" y="4"/>
                      <a:pt x="13" y="4"/>
                      <a:pt x="13" y="4"/>
                    </a:cubicBezTo>
                    <a:cubicBezTo>
                      <a:pt x="13" y="4"/>
                      <a:pt x="13" y="4"/>
                      <a:pt x="13" y="4"/>
                    </a:cubicBezTo>
                    <a:cubicBezTo>
                      <a:pt x="13" y="4"/>
                      <a:pt x="13" y="4"/>
                      <a:pt x="13" y="4"/>
                    </a:cubicBezTo>
                    <a:cubicBezTo>
                      <a:pt x="13" y="4"/>
                      <a:pt x="12" y="3"/>
                      <a:pt x="12" y="3"/>
                    </a:cubicBezTo>
                    <a:cubicBezTo>
                      <a:pt x="12" y="3"/>
                      <a:pt x="12" y="3"/>
                      <a:pt x="12" y="3"/>
                    </a:cubicBezTo>
                    <a:cubicBezTo>
                      <a:pt x="12" y="3"/>
                      <a:pt x="12" y="3"/>
                      <a:pt x="12" y="3"/>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04" name="Freeform 384"/>
              <p:cNvSpPr/>
              <p:nvPr/>
            </p:nvSpPr>
            <p:spPr bwMode="auto">
              <a:xfrm>
                <a:off x="5047060" y="2689622"/>
                <a:ext cx="5954" cy="5954"/>
              </a:xfrm>
              <a:custGeom>
                <a:cxnLst>
                  <a:cxn ang="0">
                    <a:pos x="0" y="1"/>
                  </a:cxn>
                  <a:cxn ang="0">
                    <a:pos x="0" y="1"/>
                  </a:cxn>
                  <a:cxn ang="0">
                    <a:pos x="0" y="1"/>
                  </a:cxn>
                  <a:cxn ang="0">
                    <a:pos x="0" y="1"/>
                  </a:cxn>
                  <a:cxn ang="0">
                    <a:pos x="0" y="2"/>
                  </a:cxn>
                  <a:cxn ang="0">
                    <a:pos x="0" y="2"/>
                  </a:cxn>
                  <a:cxn ang="0">
                    <a:pos x="1" y="1"/>
                  </a:cxn>
                  <a:cxn ang="0">
                    <a:pos x="1" y="1"/>
                  </a:cxn>
                  <a:cxn ang="0">
                    <a:pos x="2" y="1"/>
                  </a:cxn>
                  <a:cxn ang="0">
                    <a:pos x="2" y="1"/>
                  </a:cxn>
                  <a:cxn ang="0">
                    <a:pos x="2" y="1"/>
                  </a:cxn>
                  <a:cxn ang="0">
                    <a:pos x="2" y="0"/>
                  </a:cxn>
                  <a:cxn ang="0">
                    <a:pos x="1" y="0"/>
                  </a:cxn>
                  <a:cxn ang="0">
                    <a:pos x="1" y="0"/>
                  </a:cxn>
                  <a:cxn ang="0">
                    <a:pos x="1" y="0"/>
                  </a:cxn>
                  <a:cxn ang="0">
                    <a:pos x="1" y="0"/>
                  </a:cxn>
                  <a:cxn ang="0">
                    <a:pos x="1" y="0"/>
                  </a:cxn>
                  <a:cxn ang="0">
                    <a:pos x="1" y="0"/>
                  </a:cxn>
                  <a:cxn ang="0">
                    <a:pos x="1" y="1"/>
                  </a:cxn>
                  <a:cxn ang="0">
                    <a:pos x="1" y="1"/>
                  </a:cxn>
                  <a:cxn ang="0">
                    <a:pos x="0" y="1"/>
                  </a:cxn>
                  <a:cxn ang="0">
                    <a:pos x="0" y="1"/>
                  </a:cxn>
                </a:cxnLst>
                <a:rect b="b" l="0" r="r" t="0"/>
                <a:pathLst>
                  <a:path h="2" w="2">
                    <a:moveTo>
                      <a:pt x="0" y="1"/>
                    </a:moveTo>
                    <a:cubicBezTo>
                      <a:pt x="0" y="1"/>
                      <a:pt x="0" y="1"/>
                      <a:pt x="0" y="1"/>
                    </a:cubicBezTo>
                    <a:cubicBezTo>
                      <a:pt x="0" y="1"/>
                      <a:pt x="0" y="1"/>
                      <a:pt x="0" y="1"/>
                    </a:cubicBezTo>
                    <a:cubicBezTo>
                      <a:pt x="0" y="1"/>
                      <a:pt x="0" y="1"/>
                      <a:pt x="0" y="1"/>
                    </a:cubicBezTo>
                    <a:cubicBezTo>
                      <a:pt x="0" y="1"/>
                      <a:pt x="0" y="1"/>
                      <a:pt x="0" y="2"/>
                    </a:cubicBezTo>
                    <a:cubicBezTo>
                      <a:pt x="0" y="2"/>
                      <a:pt x="0" y="2"/>
                      <a:pt x="0" y="2"/>
                    </a:cubicBezTo>
                    <a:cubicBezTo>
                      <a:pt x="1" y="2"/>
                      <a:pt x="1" y="2"/>
                      <a:pt x="1" y="1"/>
                    </a:cubicBezTo>
                    <a:cubicBezTo>
                      <a:pt x="1" y="1"/>
                      <a:pt x="1" y="1"/>
                      <a:pt x="1" y="1"/>
                    </a:cubicBezTo>
                    <a:cubicBezTo>
                      <a:pt x="1" y="1"/>
                      <a:pt x="1" y="1"/>
                      <a:pt x="2" y="1"/>
                    </a:cubicBezTo>
                    <a:cubicBezTo>
                      <a:pt x="2" y="1"/>
                      <a:pt x="2" y="1"/>
                      <a:pt x="2" y="1"/>
                    </a:cubicBezTo>
                    <a:cubicBezTo>
                      <a:pt x="2" y="1"/>
                      <a:pt x="2" y="1"/>
                      <a:pt x="2" y="1"/>
                    </a:cubicBezTo>
                    <a:cubicBezTo>
                      <a:pt x="2" y="0"/>
                      <a:pt x="2" y="0"/>
                      <a:pt x="2" y="0"/>
                    </a:cubicBezTo>
                    <a:cubicBezTo>
                      <a:pt x="2" y="0"/>
                      <a:pt x="2"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1"/>
                      <a:pt x="1" y="1"/>
                    </a:cubicBezTo>
                    <a:cubicBezTo>
                      <a:pt x="1" y="1"/>
                      <a:pt x="1" y="1"/>
                      <a:pt x="1" y="1"/>
                    </a:cubicBezTo>
                    <a:cubicBezTo>
                      <a:pt x="1" y="1"/>
                      <a:pt x="1" y="1"/>
                      <a:pt x="0" y="1"/>
                    </a:cubicBezTo>
                    <a:cubicBezTo>
                      <a:pt x="0" y="1"/>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05" name="Freeform 385"/>
              <p:cNvSpPr/>
              <p:nvPr/>
            </p:nvSpPr>
            <p:spPr bwMode="auto">
              <a:xfrm>
                <a:off x="5022058" y="2661048"/>
                <a:ext cx="2381" cy="3572"/>
              </a:xfrm>
              <a:custGeom>
                <a:cxnLst>
                  <a:cxn ang="0">
                    <a:pos x="1" y="1"/>
                  </a:cxn>
                  <a:cxn ang="0">
                    <a:pos x="1" y="0"/>
                  </a:cxn>
                  <a:cxn ang="0">
                    <a:pos x="1" y="0"/>
                  </a:cxn>
                  <a:cxn ang="0">
                    <a:pos x="0" y="0"/>
                  </a:cxn>
                  <a:cxn ang="0">
                    <a:pos x="0" y="0"/>
                  </a:cxn>
                  <a:cxn ang="0">
                    <a:pos x="0" y="0"/>
                  </a:cxn>
                  <a:cxn ang="0">
                    <a:pos x="0" y="0"/>
                  </a:cxn>
                  <a:cxn ang="0">
                    <a:pos x="0" y="1"/>
                  </a:cxn>
                  <a:cxn ang="0">
                    <a:pos x="0" y="1"/>
                  </a:cxn>
                  <a:cxn ang="0">
                    <a:pos x="0" y="1"/>
                  </a:cxn>
                  <a:cxn ang="0">
                    <a:pos x="1" y="1"/>
                  </a:cxn>
                  <a:cxn ang="0">
                    <a:pos x="1" y="1"/>
                  </a:cxn>
                  <a:cxn ang="0">
                    <a:pos x="1" y="1"/>
                  </a:cxn>
                  <a:cxn ang="0">
                    <a:pos x="1" y="1"/>
                  </a:cxn>
                </a:cxnLst>
                <a:rect b="b" l="0" r="r" t="0"/>
                <a:pathLst>
                  <a:path h="1" w="1">
                    <a:moveTo>
                      <a:pt x="1" y="1"/>
                    </a:moveTo>
                    <a:cubicBezTo>
                      <a:pt x="1" y="1"/>
                      <a:pt x="1" y="0"/>
                      <a:pt x="1" y="0"/>
                    </a:cubicBezTo>
                    <a:cubicBezTo>
                      <a:pt x="1" y="0"/>
                      <a:pt x="1" y="0"/>
                      <a:pt x="1" y="0"/>
                    </a:cubicBezTo>
                    <a:cubicBezTo>
                      <a:pt x="1" y="0"/>
                      <a:pt x="1" y="0"/>
                      <a:pt x="0" y="0"/>
                    </a:cubicBezTo>
                    <a:cubicBezTo>
                      <a:pt x="0" y="0"/>
                      <a:pt x="0" y="0"/>
                      <a:pt x="0" y="0"/>
                    </a:cubicBezTo>
                    <a:cubicBezTo>
                      <a:pt x="0" y="0"/>
                      <a:pt x="0" y="0"/>
                      <a:pt x="0" y="0"/>
                    </a:cubicBezTo>
                    <a:cubicBezTo>
                      <a:pt x="0" y="0"/>
                      <a:pt x="0" y="0"/>
                      <a:pt x="0" y="0"/>
                    </a:cubicBezTo>
                    <a:cubicBezTo>
                      <a:pt x="0" y="1"/>
                      <a:pt x="0" y="1"/>
                      <a:pt x="0" y="1"/>
                    </a:cubicBezTo>
                    <a:cubicBezTo>
                      <a:pt x="0" y="1"/>
                      <a:pt x="0" y="1"/>
                      <a:pt x="0" y="1"/>
                    </a:cubicBezTo>
                    <a:cubicBezTo>
                      <a:pt x="0" y="1"/>
                      <a:pt x="0" y="1"/>
                      <a:pt x="0" y="1"/>
                    </a:cubicBezTo>
                    <a:cubicBezTo>
                      <a:pt x="1" y="1"/>
                      <a:pt x="1" y="1"/>
                      <a:pt x="1" y="1"/>
                    </a:cubicBezTo>
                    <a:cubicBezTo>
                      <a:pt x="1" y="1"/>
                      <a:pt x="1" y="1"/>
                      <a:pt x="1" y="1"/>
                    </a:cubicBezTo>
                    <a:cubicBezTo>
                      <a:pt x="1" y="1"/>
                      <a:pt x="1" y="1"/>
                      <a:pt x="1" y="1"/>
                    </a:cubicBezTo>
                    <a:cubicBezTo>
                      <a:pt x="1" y="1"/>
                      <a:pt x="1" y="1"/>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06" name="Freeform 386"/>
              <p:cNvSpPr/>
              <p:nvPr/>
            </p:nvSpPr>
            <p:spPr bwMode="auto">
              <a:xfrm>
                <a:off x="5117308" y="2692003"/>
                <a:ext cx="3572" cy="5954"/>
              </a:xfrm>
              <a:custGeom>
                <a:cxnLst>
                  <a:cxn ang="0">
                    <a:pos x="1" y="1"/>
                  </a:cxn>
                  <a:cxn ang="0">
                    <a:pos x="1"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1" y="1"/>
                  </a:cxn>
                  <a:cxn ang="0">
                    <a:pos x="1" y="1"/>
                  </a:cxn>
                  <a:cxn ang="0">
                    <a:pos x="1" y="1"/>
                  </a:cxn>
                  <a:cxn ang="0">
                    <a:pos x="1" y="2"/>
                  </a:cxn>
                  <a:cxn ang="0">
                    <a:pos x="1" y="1"/>
                  </a:cxn>
                  <a:cxn ang="0">
                    <a:pos x="1" y="1"/>
                  </a:cxn>
                  <a:cxn ang="0">
                    <a:pos x="1" y="1"/>
                  </a:cxn>
                  <a:cxn ang="0">
                    <a:pos x="1" y="1"/>
                  </a:cxn>
                  <a:cxn ang="0">
                    <a:pos x="1" y="1"/>
                  </a:cxn>
                </a:cxnLst>
                <a:rect b="b" l="0" r="r" t="0"/>
                <a:pathLst>
                  <a:path h="2" w="1">
                    <a:moveTo>
                      <a:pt x="1" y="1"/>
                    </a:moveTo>
                    <a:cubicBezTo>
                      <a:pt x="1" y="1"/>
                      <a:pt x="1" y="0"/>
                      <a:pt x="1" y="0"/>
                    </a:cubicBezTo>
                    <a:cubicBezTo>
                      <a:pt x="1" y="0"/>
                      <a:pt x="0" y="0"/>
                      <a:pt x="0" y="0"/>
                    </a:cubicBezTo>
                    <a:cubicBezTo>
                      <a:pt x="0" y="0"/>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1" y="1"/>
                    </a:cubicBezTo>
                    <a:cubicBezTo>
                      <a:pt x="1" y="1"/>
                      <a:pt x="1" y="1"/>
                      <a:pt x="1" y="1"/>
                    </a:cubicBezTo>
                    <a:cubicBezTo>
                      <a:pt x="1" y="1"/>
                      <a:pt x="1" y="1"/>
                      <a:pt x="1" y="1"/>
                    </a:cubicBezTo>
                    <a:cubicBezTo>
                      <a:pt x="1" y="1"/>
                      <a:pt x="1" y="2"/>
                      <a:pt x="1" y="2"/>
                    </a:cubicBezTo>
                    <a:cubicBezTo>
                      <a:pt x="1" y="2"/>
                      <a:pt x="1" y="2"/>
                      <a:pt x="1" y="1"/>
                    </a:cubicBezTo>
                    <a:cubicBezTo>
                      <a:pt x="1" y="1"/>
                      <a:pt x="1" y="1"/>
                      <a:pt x="1" y="1"/>
                    </a:cubicBezTo>
                    <a:cubicBezTo>
                      <a:pt x="1" y="1"/>
                      <a:pt x="1" y="1"/>
                      <a:pt x="1" y="1"/>
                    </a:cubicBezTo>
                    <a:cubicBezTo>
                      <a:pt x="1" y="1"/>
                      <a:pt x="1" y="1"/>
                      <a:pt x="1" y="1"/>
                    </a:cubicBezTo>
                    <a:cubicBezTo>
                      <a:pt x="1" y="1"/>
                      <a:pt x="1" y="1"/>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07" name="Freeform 387"/>
              <p:cNvSpPr/>
              <p:nvPr/>
            </p:nvSpPr>
            <p:spPr bwMode="auto">
              <a:xfrm>
                <a:off x="5129214" y="2695576"/>
                <a:ext cx="2381" cy="4763"/>
              </a:xfrm>
              <a:custGeom>
                <a:cxnLst>
                  <a:cxn ang="0">
                    <a:pos x="1" y="1"/>
                  </a:cxn>
                  <a:cxn ang="0">
                    <a:pos x="1" y="1"/>
                  </a:cxn>
                  <a:cxn ang="0">
                    <a:pos x="1" y="1"/>
                  </a:cxn>
                  <a:cxn ang="0">
                    <a:pos x="1" y="2"/>
                  </a:cxn>
                  <a:cxn ang="0">
                    <a:pos x="1" y="2"/>
                  </a:cxn>
                  <a:cxn ang="0">
                    <a:pos x="1" y="2"/>
                  </a:cxn>
                  <a:cxn ang="0">
                    <a:pos x="1" y="2"/>
                  </a:cxn>
                  <a:cxn ang="0">
                    <a:pos x="1" y="2"/>
                  </a:cxn>
                  <a:cxn ang="0">
                    <a:pos x="1" y="2"/>
                  </a:cxn>
                  <a:cxn ang="0">
                    <a:pos x="1" y="2"/>
                  </a:cxn>
                  <a:cxn ang="0">
                    <a:pos x="1" y="2"/>
                  </a:cxn>
                  <a:cxn ang="0">
                    <a:pos x="1" y="2"/>
                  </a:cxn>
                  <a:cxn ang="0">
                    <a:pos x="1" y="2"/>
                  </a:cxn>
                  <a:cxn ang="0">
                    <a:pos x="1" y="2"/>
                  </a:cxn>
                  <a:cxn ang="0">
                    <a:pos x="1" y="1"/>
                  </a:cxn>
                  <a:cxn ang="0">
                    <a:pos x="1" y="1"/>
                  </a:cxn>
                  <a:cxn ang="0">
                    <a:pos x="1" y="1"/>
                  </a:cxn>
                  <a:cxn ang="0">
                    <a:pos x="1" y="1"/>
                  </a:cxn>
                  <a:cxn ang="0">
                    <a:pos x="1" y="1"/>
                  </a:cxn>
                  <a:cxn ang="0">
                    <a:pos x="1" y="1"/>
                  </a:cxn>
                  <a:cxn ang="0">
                    <a:pos x="1" y="0"/>
                  </a:cxn>
                  <a:cxn ang="0">
                    <a:pos x="1" y="0"/>
                  </a:cxn>
                  <a:cxn ang="0">
                    <a:pos x="1" y="0"/>
                  </a:cxn>
                  <a:cxn ang="0">
                    <a:pos x="1" y="0"/>
                  </a:cxn>
                  <a:cxn ang="0">
                    <a:pos x="1" y="0"/>
                  </a:cxn>
                  <a:cxn ang="0">
                    <a:pos x="0" y="0"/>
                  </a:cxn>
                  <a:cxn ang="0">
                    <a:pos x="0" y="0"/>
                  </a:cxn>
                  <a:cxn ang="0">
                    <a:pos x="0" y="0"/>
                  </a:cxn>
                  <a:cxn ang="0">
                    <a:pos x="0" y="0"/>
                  </a:cxn>
                  <a:cxn ang="0">
                    <a:pos x="0" y="0"/>
                  </a:cxn>
                  <a:cxn ang="0">
                    <a:pos x="0" y="1"/>
                  </a:cxn>
                  <a:cxn ang="0">
                    <a:pos x="0" y="1"/>
                  </a:cxn>
                  <a:cxn ang="0">
                    <a:pos x="1" y="1"/>
                  </a:cxn>
                </a:cxnLst>
                <a:rect b="b" l="0" r="r" t="0"/>
                <a:pathLst>
                  <a:path h="2" w="1">
                    <a:moveTo>
                      <a:pt x="1" y="1"/>
                    </a:moveTo>
                    <a:cubicBezTo>
                      <a:pt x="1" y="1"/>
                      <a:pt x="1" y="1"/>
                      <a:pt x="1" y="1"/>
                    </a:cubicBezTo>
                    <a:cubicBezTo>
                      <a:pt x="1" y="1"/>
                      <a:pt x="1" y="1"/>
                      <a:pt x="1" y="1"/>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0"/>
                    </a:cubicBezTo>
                    <a:cubicBezTo>
                      <a:pt x="1" y="0"/>
                      <a:pt x="1" y="0"/>
                      <a:pt x="1" y="0"/>
                    </a:cubicBezTo>
                    <a:cubicBezTo>
                      <a:pt x="1" y="0"/>
                      <a:pt x="1" y="0"/>
                      <a:pt x="1" y="0"/>
                    </a:cubicBezTo>
                    <a:cubicBezTo>
                      <a:pt x="1" y="0"/>
                      <a:pt x="1" y="0"/>
                      <a:pt x="1" y="0"/>
                    </a:cubicBezTo>
                    <a:cubicBezTo>
                      <a:pt x="1" y="0"/>
                      <a:pt x="1" y="0"/>
                      <a:pt x="1"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1"/>
                      <a:pt x="0" y="1"/>
                    </a:cubicBezTo>
                    <a:cubicBezTo>
                      <a:pt x="0" y="1"/>
                      <a:pt x="0" y="1"/>
                      <a:pt x="0" y="1"/>
                    </a:cubicBezTo>
                    <a:cubicBezTo>
                      <a:pt x="0" y="1"/>
                      <a:pt x="0" y="1"/>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08" name="Freeform 388"/>
              <p:cNvSpPr/>
              <p:nvPr/>
            </p:nvSpPr>
            <p:spPr bwMode="auto">
              <a:xfrm>
                <a:off x="5131595" y="2703910"/>
                <a:ext cx="2381" cy="4763"/>
              </a:xfrm>
              <a:custGeom>
                <a:cxnLst>
                  <a:cxn ang="0">
                    <a:pos x="0" y="0"/>
                  </a:cxn>
                  <a:cxn ang="0">
                    <a:pos x="0" y="1"/>
                  </a:cxn>
                  <a:cxn ang="0">
                    <a:pos x="0" y="1"/>
                  </a:cxn>
                  <a:cxn ang="0">
                    <a:pos x="0" y="1"/>
                  </a:cxn>
                  <a:cxn ang="0">
                    <a:pos x="0" y="1"/>
                  </a:cxn>
                  <a:cxn ang="0">
                    <a:pos x="0" y="1"/>
                  </a:cxn>
                  <a:cxn ang="0">
                    <a:pos x="0" y="1"/>
                  </a:cxn>
                  <a:cxn ang="0">
                    <a:pos x="0" y="1"/>
                  </a:cxn>
                  <a:cxn ang="0">
                    <a:pos x="1" y="1"/>
                  </a:cxn>
                  <a:cxn ang="0">
                    <a:pos x="1" y="2"/>
                  </a:cxn>
                  <a:cxn ang="0">
                    <a:pos x="1" y="2"/>
                  </a:cxn>
                  <a:cxn ang="0">
                    <a:pos x="1" y="2"/>
                  </a:cxn>
                  <a:cxn ang="0">
                    <a:pos x="1" y="2"/>
                  </a:cxn>
                  <a:cxn ang="0">
                    <a:pos x="1" y="2"/>
                  </a:cxn>
                  <a:cxn ang="0">
                    <a:pos x="1" y="2"/>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0" y="1"/>
                  </a:cxn>
                  <a:cxn ang="0">
                    <a:pos x="0" y="1"/>
                  </a:cxn>
                  <a:cxn ang="0">
                    <a:pos x="0" y="1"/>
                  </a:cxn>
                  <a:cxn ang="0">
                    <a:pos x="0" y="0"/>
                  </a:cxn>
                </a:cxnLst>
                <a:rect b="b" l="0" r="r" t="0"/>
                <a:pathLst>
                  <a:path h="2" w="1">
                    <a:moveTo>
                      <a:pt x="0" y="0"/>
                    </a:move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1" y="1"/>
                      <a:pt x="1" y="1"/>
                      <a:pt x="1" y="1"/>
                    </a:cubicBezTo>
                    <a:cubicBezTo>
                      <a:pt x="1" y="1"/>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0" y="1"/>
                      <a:pt x="0" y="1"/>
                    </a:cubicBezTo>
                    <a:cubicBezTo>
                      <a:pt x="0" y="1"/>
                      <a:pt x="0" y="1"/>
                      <a:pt x="0" y="1"/>
                    </a:cubicBezTo>
                    <a:cubicBezTo>
                      <a:pt x="0" y="1"/>
                      <a:pt x="0" y="1"/>
                      <a:pt x="0" y="1"/>
                    </a:cubicBezTo>
                    <a:cubicBezTo>
                      <a:pt x="0" y="1"/>
                      <a:pt x="0" y="1"/>
                      <a:pt x="0" y="1"/>
                    </a:cubicBezTo>
                    <a:lnTo>
                      <a:pt x="0" y="0"/>
                    </a:ln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09" name="Freeform 389"/>
              <p:cNvSpPr/>
              <p:nvPr/>
            </p:nvSpPr>
            <p:spPr bwMode="auto">
              <a:xfrm>
                <a:off x="5125642" y="2700339"/>
                <a:ext cx="3572" cy="3572"/>
              </a:xfrm>
              <a:custGeom>
                <a:cxnLst>
                  <a:cxn ang="0">
                    <a:pos x="0" y="0"/>
                  </a:cxn>
                  <a:cxn ang="0">
                    <a:pos x="0" y="0"/>
                  </a:cxn>
                  <a:cxn ang="0">
                    <a:pos x="0" y="0"/>
                  </a:cxn>
                  <a:cxn ang="0">
                    <a:pos x="0" y="0"/>
                  </a:cxn>
                  <a:cxn ang="0">
                    <a:pos x="0" y="0"/>
                  </a:cxn>
                  <a:cxn ang="0">
                    <a:pos x="0" y="0"/>
                  </a:cxn>
                  <a:cxn ang="0">
                    <a:pos x="0" y="0"/>
                  </a:cxn>
                  <a:cxn ang="0">
                    <a:pos x="0" y="0"/>
                  </a:cxn>
                  <a:cxn ang="0">
                    <a:pos x="0" y="0"/>
                  </a:cxn>
                  <a:cxn ang="0">
                    <a:pos x="0" y="1"/>
                  </a:cxn>
                  <a:cxn ang="0">
                    <a:pos x="0" y="1"/>
                  </a:cxn>
                  <a:cxn ang="0">
                    <a:pos x="0" y="1"/>
                  </a:cxn>
                  <a:cxn ang="0">
                    <a:pos x="0"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0"/>
                  </a:cxn>
                  <a:cxn ang="0">
                    <a:pos x="1" y="0"/>
                  </a:cxn>
                  <a:cxn ang="0">
                    <a:pos x="1" y="0"/>
                  </a:cxn>
                  <a:cxn ang="0">
                    <a:pos x="1" y="0"/>
                  </a:cxn>
                  <a:cxn ang="0">
                    <a:pos x="1" y="0"/>
                  </a:cxn>
                  <a:cxn ang="0">
                    <a:pos x="1" y="0"/>
                  </a:cxn>
                  <a:cxn ang="0">
                    <a:pos x="0" y="0"/>
                  </a:cxn>
                </a:cxnLst>
                <a:rect b="b" l="0" r="r" t="0"/>
                <a:pathLst>
                  <a:path h="1" w="1">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10" name="Freeform 390"/>
              <p:cNvSpPr/>
              <p:nvPr/>
            </p:nvSpPr>
            <p:spPr bwMode="auto">
              <a:xfrm>
                <a:off x="5148263" y="2734867"/>
                <a:ext cx="1191" cy="2381"/>
              </a:xfrm>
              <a:custGeom>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1"/>
                  </a:cxn>
                  <a:cxn ang="0">
                    <a:pos x="0" y="1"/>
                  </a:cxn>
                  <a:cxn ang="0">
                    <a:pos x="0" y="1"/>
                  </a:cxn>
                  <a:cxn ang="0">
                    <a:pos x="0" y="1"/>
                  </a:cxn>
                  <a:cxn ang="0">
                    <a:pos x="0" y="0"/>
                  </a:cxn>
                </a:cxnLst>
                <a:rect b="b" l="0" r="r" t="0"/>
                <a:pathLst>
                  <a:path h="1">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1"/>
                      <a:pt x="0" y="1"/>
                      <a:pt x="0" y="1"/>
                    </a:cubicBezTo>
                    <a:cubicBezTo>
                      <a:pt x="0" y="1"/>
                      <a:pt x="0" y="1"/>
                      <a:pt x="0" y="1"/>
                    </a:cubicBezTo>
                    <a:cubicBezTo>
                      <a:pt x="0" y="1"/>
                      <a:pt x="0" y="1"/>
                      <a:pt x="0" y="1"/>
                    </a:cubicBezTo>
                    <a:cubicBezTo>
                      <a:pt x="0" y="1"/>
                      <a:pt x="0" y="1"/>
                      <a:pt x="0" y="1"/>
                    </a:cubicBezTo>
                    <a:cubicBezTo>
                      <a:pt x="0" y="1"/>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11" name="Freeform 391"/>
              <p:cNvSpPr/>
              <p:nvPr/>
            </p:nvSpPr>
            <p:spPr bwMode="auto">
              <a:xfrm>
                <a:off x="5145883" y="2728914"/>
                <a:ext cx="2381" cy="2381"/>
              </a:xfrm>
              <a:custGeom>
                <a:cxnLst>
                  <a:cxn ang="0">
                    <a:pos x="1" y="1"/>
                  </a:cxn>
                  <a:cxn ang="0">
                    <a:pos x="1" y="1"/>
                  </a:cxn>
                  <a:cxn ang="0">
                    <a:pos x="1" y="1"/>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0" y="0"/>
                  </a:cxn>
                  <a:cxn ang="0">
                    <a:pos x="0" y="0"/>
                  </a:cxn>
                  <a:cxn ang="0">
                    <a:pos x="0" y="0"/>
                  </a:cxn>
                  <a:cxn ang="0">
                    <a:pos x="0" y="0"/>
                  </a:cxn>
                  <a:cxn ang="0">
                    <a:pos x="0" y="1"/>
                  </a:cxn>
                  <a:cxn ang="0">
                    <a:pos x="0" y="1"/>
                  </a:cxn>
                  <a:cxn ang="0">
                    <a:pos x="1" y="1"/>
                  </a:cxn>
                  <a:cxn ang="0">
                    <a:pos x="1" y="1"/>
                  </a:cxn>
                </a:cxnLst>
                <a:rect b="b" l="0" r="r" t="0"/>
                <a:pathLst>
                  <a:path h="1" w="1">
                    <a:moveTo>
                      <a:pt x="1" y="1"/>
                    </a:moveTo>
                    <a:cubicBezTo>
                      <a:pt x="1" y="1"/>
                      <a:pt x="1" y="1"/>
                      <a:pt x="1" y="1"/>
                    </a:cubicBezTo>
                    <a:cubicBezTo>
                      <a:pt x="1" y="1"/>
                      <a:pt x="1" y="1"/>
                      <a:pt x="1" y="1"/>
                    </a:cubicBezTo>
                    <a:cubicBezTo>
                      <a:pt x="1" y="1"/>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1"/>
                    </a:cubicBezTo>
                    <a:cubicBezTo>
                      <a:pt x="0" y="1"/>
                      <a:pt x="0" y="1"/>
                      <a:pt x="0" y="1"/>
                    </a:cubicBezTo>
                    <a:cubicBezTo>
                      <a:pt x="0" y="1"/>
                      <a:pt x="0" y="1"/>
                      <a:pt x="1" y="1"/>
                    </a:cubicBezTo>
                    <a:cubicBezTo>
                      <a:pt x="1" y="1"/>
                      <a:pt x="1" y="1"/>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12" name="Freeform 392"/>
              <p:cNvSpPr/>
              <p:nvPr/>
            </p:nvSpPr>
            <p:spPr bwMode="auto">
              <a:xfrm>
                <a:off x="5151835" y="2731295"/>
                <a:ext cx="1191" cy="3572"/>
              </a:xfrm>
              <a:custGeom>
                <a:cxnLst>
                  <a:cxn ang="0">
                    <a:pos x="0" y="0"/>
                  </a:cxn>
                  <a:cxn ang="0">
                    <a:pos x="0" y="0"/>
                  </a:cxn>
                  <a:cxn ang="0">
                    <a:pos x="0" y="0"/>
                  </a:cxn>
                  <a:cxn ang="0">
                    <a:pos x="0" y="1"/>
                  </a:cxn>
                  <a:cxn ang="0">
                    <a:pos x="0" y="1"/>
                  </a:cxn>
                  <a:cxn ang="0">
                    <a:pos x="0" y="1"/>
                  </a:cxn>
                  <a:cxn ang="0">
                    <a:pos x="0" y="1"/>
                  </a:cxn>
                  <a:cxn ang="0">
                    <a:pos x="0" y="0"/>
                  </a:cxn>
                  <a:cxn ang="0">
                    <a:pos x="0" y="0"/>
                  </a:cxn>
                </a:cxnLst>
                <a:rect b="b" l="0" r="r" t="0"/>
                <a:pathLst>
                  <a:path h="1">
                    <a:moveTo>
                      <a:pt x="0" y="0"/>
                    </a:moveTo>
                    <a:cubicBezTo>
                      <a:pt x="0" y="0"/>
                      <a:pt x="0" y="0"/>
                      <a:pt x="0" y="0"/>
                    </a:cubicBezTo>
                    <a:cubicBezTo>
                      <a:pt x="0" y="0"/>
                      <a:pt x="0" y="0"/>
                      <a:pt x="0" y="0"/>
                    </a:cubicBezTo>
                    <a:cubicBezTo>
                      <a:pt x="0" y="0"/>
                      <a:pt x="0" y="1"/>
                      <a:pt x="0" y="1"/>
                    </a:cubicBezTo>
                    <a:cubicBezTo>
                      <a:pt x="0" y="1"/>
                      <a:pt x="0" y="1"/>
                      <a:pt x="0" y="1"/>
                    </a:cubicBezTo>
                    <a:cubicBezTo>
                      <a:pt x="0" y="1"/>
                      <a:pt x="0" y="1"/>
                      <a:pt x="0" y="1"/>
                    </a:cubicBezTo>
                    <a:cubicBezTo>
                      <a:pt x="0" y="1"/>
                      <a:pt x="0" y="1"/>
                      <a:pt x="0" y="1"/>
                    </a:cubicBezTo>
                    <a:cubicBezTo>
                      <a:pt x="0" y="0"/>
                      <a:pt x="0" y="0"/>
                      <a:pt x="0" y="0"/>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13" name="Freeform 393"/>
              <p:cNvSpPr/>
              <p:nvPr/>
            </p:nvSpPr>
            <p:spPr bwMode="auto">
              <a:xfrm>
                <a:off x="5148264" y="2743201"/>
                <a:ext cx="3572" cy="1191"/>
              </a:xfrm>
              <a:custGeom>
                <a:cxnLst>
                  <a:cxn ang="0">
                    <a:pos x="1" y="0"/>
                  </a:cxn>
                  <a:cxn ang="0">
                    <a:pos x="1" y="0"/>
                  </a:cxn>
                  <a:cxn ang="0">
                    <a:pos x="1" y="0"/>
                  </a:cxn>
                  <a:cxn ang="0">
                    <a:pos x="0"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Lst>
                <a:rect b="b" l="0" r="r" t="0"/>
                <a:pathLst>
                  <a:path w="1">
                    <a:moveTo>
                      <a:pt x="1" y="0"/>
                    </a:moveTo>
                    <a:cubicBezTo>
                      <a:pt x="1" y="0"/>
                      <a:pt x="1" y="0"/>
                      <a:pt x="1" y="0"/>
                    </a:cubicBezTo>
                    <a:cubicBezTo>
                      <a:pt x="1" y="0"/>
                      <a:pt x="1" y="0"/>
                      <a:pt x="1" y="0"/>
                    </a:cubicBezTo>
                    <a:cubicBezTo>
                      <a:pt x="0" y="0"/>
                      <a:pt x="0" y="0"/>
                      <a:pt x="0" y="0"/>
                    </a:cubicBezTo>
                    <a:cubicBezTo>
                      <a:pt x="0" y="0"/>
                      <a:pt x="0" y="0"/>
                      <a:pt x="0" y="0"/>
                    </a:cubicBezTo>
                    <a:cubicBezTo>
                      <a:pt x="0" y="0"/>
                      <a:pt x="0" y="0"/>
                      <a:pt x="0" y="0"/>
                    </a:cubicBezTo>
                    <a:cubicBezTo>
                      <a:pt x="0" y="0"/>
                      <a:pt x="0" y="0"/>
                      <a:pt x="0" y="0"/>
                    </a:cubicBezTo>
                    <a:cubicBezTo>
                      <a:pt x="0"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14" name="Freeform 394"/>
              <p:cNvSpPr/>
              <p:nvPr/>
            </p:nvSpPr>
            <p:spPr bwMode="auto">
              <a:xfrm>
                <a:off x="5131595" y="2753917"/>
                <a:ext cx="8335" cy="11906"/>
              </a:xfrm>
              <a:custGeom>
                <a:cxnLst>
                  <a:cxn ang="0">
                    <a:pos x="1" y="1"/>
                  </a:cxn>
                  <a:cxn ang="0">
                    <a:pos x="1" y="1"/>
                  </a:cxn>
                  <a:cxn ang="0">
                    <a:pos x="1" y="1"/>
                  </a:cxn>
                  <a:cxn ang="0">
                    <a:pos x="0" y="0"/>
                  </a:cxn>
                  <a:cxn ang="0">
                    <a:pos x="0" y="0"/>
                  </a:cxn>
                  <a:cxn ang="0">
                    <a:pos x="0" y="0"/>
                  </a:cxn>
                  <a:cxn ang="0">
                    <a:pos x="0" y="0"/>
                  </a:cxn>
                  <a:cxn ang="0">
                    <a:pos x="0" y="0"/>
                  </a:cxn>
                  <a:cxn ang="0">
                    <a:pos x="0" y="1"/>
                  </a:cxn>
                  <a:cxn ang="0">
                    <a:pos x="0" y="1"/>
                  </a:cxn>
                  <a:cxn ang="0">
                    <a:pos x="0" y="1"/>
                  </a:cxn>
                  <a:cxn ang="0">
                    <a:pos x="0" y="1"/>
                  </a:cxn>
                  <a:cxn ang="0">
                    <a:pos x="0" y="1"/>
                  </a:cxn>
                  <a:cxn ang="0">
                    <a:pos x="0" y="2"/>
                  </a:cxn>
                  <a:cxn ang="0">
                    <a:pos x="0" y="2"/>
                  </a:cxn>
                  <a:cxn ang="0">
                    <a:pos x="0" y="2"/>
                  </a:cxn>
                  <a:cxn ang="0">
                    <a:pos x="0" y="2"/>
                  </a:cxn>
                  <a:cxn ang="0">
                    <a:pos x="0" y="3"/>
                  </a:cxn>
                  <a:cxn ang="0">
                    <a:pos x="1" y="3"/>
                  </a:cxn>
                  <a:cxn ang="0">
                    <a:pos x="1" y="3"/>
                  </a:cxn>
                  <a:cxn ang="0">
                    <a:pos x="1" y="3"/>
                  </a:cxn>
                  <a:cxn ang="0">
                    <a:pos x="1" y="3"/>
                  </a:cxn>
                  <a:cxn ang="0">
                    <a:pos x="1" y="4"/>
                  </a:cxn>
                  <a:cxn ang="0">
                    <a:pos x="2" y="4"/>
                  </a:cxn>
                  <a:cxn ang="0">
                    <a:pos x="2" y="4"/>
                  </a:cxn>
                  <a:cxn ang="0">
                    <a:pos x="2" y="4"/>
                  </a:cxn>
                  <a:cxn ang="0">
                    <a:pos x="2" y="4"/>
                  </a:cxn>
                  <a:cxn ang="0">
                    <a:pos x="2" y="4"/>
                  </a:cxn>
                  <a:cxn ang="0">
                    <a:pos x="2" y="4"/>
                  </a:cxn>
                  <a:cxn ang="0">
                    <a:pos x="2" y="4"/>
                  </a:cxn>
                  <a:cxn ang="0">
                    <a:pos x="3" y="4"/>
                  </a:cxn>
                  <a:cxn ang="0">
                    <a:pos x="2" y="4"/>
                  </a:cxn>
                  <a:cxn ang="0">
                    <a:pos x="2" y="3"/>
                  </a:cxn>
                  <a:cxn ang="0">
                    <a:pos x="2" y="3"/>
                  </a:cxn>
                  <a:cxn ang="0">
                    <a:pos x="2" y="3"/>
                  </a:cxn>
                  <a:cxn ang="0">
                    <a:pos x="2" y="3"/>
                  </a:cxn>
                  <a:cxn ang="0">
                    <a:pos x="2" y="3"/>
                  </a:cxn>
                  <a:cxn ang="0">
                    <a:pos x="2" y="3"/>
                  </a:cxn>
                  <a:cxn ang="0">
                    <a:pos x="2" y="3"/>
                  </a:cxn>
                  <a:cxn ang="0">
                    <a:pos x="2" y="3"/>
                  </a:cxn>
                  <a:cxn ang="0">
                    <a:pos x="1" y="2"/>
                  </a:cxn>
                  <a:cxn ang="0">
                    <a:pos x="1" y="1"/>
                  </a:cxn>
                  <a:cxn ang="0">
                    <a:pos x="1" y="1"/>
                  </a:cxn>
                  <a:cxn ang="0">
                    <a:pos x="1" y="1"/>
                  </a:cxn>
                </a:cxnLst>
                <a:rect b="b" l="0" r="r" t="0"/>
                <a:pathLst>
                  <a:path h="4" w="3">
                    <a:moveTo>
                      <a:pt x="1" y="1"/>
                    </a:moveTo>
                    <a:cubicBezTo>
                      <a:pt x="1" y="1"/>
                      <a:pt x="1" y="1"/>
                      <a:pt x="1" y="1"/>
                    </a:cubicBezTo>
                    <a:cubicBezTo>
                      <a:pt x="1" y="1"/>
                      <a:pt x="1" y="1"/>
                      <a:pt x="1" y="1"/>
                    </a:cubicBezTo>
                    <a:cubicBezTo>
                      <a:pt x="1" y="1"/>
                      <a:pt x="0" y="0"/>
                      <a:pt x="0" y="0"/>
                    </a:cubicBezTo>
                    <a:cubicBezTo>
                      <a:pt x="0" y="0"/>
                      <a:pt x="0" y="0"/>
                      <a:pt x="0" y="0"/>
                    </a:cubicBezTo>
                    <a:cubicBezTo>
                      <a:pt x="0" y="0"/>
                      <a:pt x="0" y="0"/>
                      <a:pt x="0" y="0"/>
                    </a:cubicBezTo>
                    <a:cubicBezTo>
                      <a:pt x="0" y="0"/>
                      <a:pt x="0" y="0"/>
                      <a:pt x="0" y="0"/>
                    </a:cubicBezTo>
                    <a:cubicBezTo>
                      <a:pt x="0" y="0"/>
                      <a:pt x="0" y="0"/>
                      <a:pt x="0" y="0"/>
                    </a:cubicBezTo>
                    <a:cubicBezTo>
                      <a:pt x="0" y="0"/>
                      <a:pt x="0" y="1"/>
                      <a:pt x="0" y="1"/>
                    </a:cubicBezTo>
                    <a:cubicBezTo>
                      <a:pt x="0" y="1"/>
                      <a:pt x="0" y="1"/>
                      <a:pt x="0" y="1"/>
                    </a:cubicBezTo>
                    <a:cubicBezTo>
                      <a:pt x="0" y="1"/>
                      <a:pt x="0" y="1"/>
                      <a:pt x="0" y="1"/>
                    </a:cubicBezTo>
                    <a:cubicBezTo>
                      <a:pt x="0" y="1"/>
                      <a:pt x="0" y="1"/>
                      <a:pt x="0" y="1"/>
                    </a:cubicBezTo>
                    <a:cubicBezTo>
                      <a:pt x="0" y="1"/>
                      <a:pt x="0" y="1"/>
                      <a:pt x="0" y="1"/>
                    </a:cubicBezTo>
                    <a:cubicBezTo>
                      <a:pt x="0" y="2"/>
                      <a:pt x="0" y="2"/>
                      <a:pt x="0" y="2"/>
                    </a:cubicBezTo>
                    <a:cubicBezTo>
                      <a:pt x="0" y="2"/>
                      <a:pt x="0" y="2"/>
                      <a:pt x="0" y="2"/>
                    </a:cubicBezTo>
                    <a:cubicBezTo>
                      <a:pt x="0" y="2"/>
                      <a:pt x="0" y="2"/>
                      <a:pt x="0" y="2"/>
                    </a:cubicBezTo>
                    <a:cubicBezTo>
                      <a:pt x="0" y="2"/>
                      <a:pt x="0" y="2"/>
                      <a:pt x="0" y="2"/>
                    </a:cubicBezTo>
                    <a:cubicBezTo>
                      <a:pt x="0" y="2"/>
                      <a:pt x="0" y="2"/>
                      <a:pt x="0" y="3"/>
                    </a:cubicBezTo>
                    <a:cubicBezTo>
                      <a:pt x="1" y="3"/>
                      <a:pt x="1" y="3"/>
                      <a:pt x="1" y="3"/>
                    </a:cubicBezTo>
                    <a:cubicBezTo>
                      <a:pt x="1" y="3"/>
                      <a:pt x="1" y="3"/>
                      <a:pt x="1" y="3"/>
                    </a:cubicBezTo>
                    <a:cubicBezTo>
                      <a:pt x="1" y="3"/>
                      <a:pt x="1" y="3"/>
                      <a:pt x="1" y="3"/>
                    </a:cubicBezTo>
                    <a:cubicBezTo>
                      <a:pt x="1" y="3"/>
                      <a:pt x="1" y="3"/>
                      <a:pt x="1" y="3"/>
                    </a:cubicBezTo>
                    <a:cubicBezTo>
                      <a:pt x="1" y="3"/>
                      <a:pt x="1" y="4"/>
                      <a:pt x="1"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4"/>
                      <a:pt x="3" y="4"/>
                      <a:pt x="3" y="4"/>
                    </a:cubicBezTo>
                    <a:cubicBezTo>
                      <a:pt x="3" y="4"/>
                      <a:pt x="3" y="4"/>
                      <a:pt x="2" y="4"/>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1" y="3"/>
                      <a:pt x="1" y="2"/>
                      <a:pt x="1" y="2"/>
                    </a:cubicBezTo>
                    <a:cubicBezTo>
                      <a:pt x="1" y="2"/>
                      <a:pt x="1" y="1"/>
                      <a:pt x="1" y="1"/>
                    </a:cubicBezTo>
                    <a:cubicBezTo>
                      <a:pt x="1" y="1"/>
                      <a:pt x="1" y="1"/>
                      <a:pt x="1" y="1"/>
                    </a:cubicBezTo>
                    <a:cubicBezTo>
                      <a:pt x="1" y="1"/>
                      <a:pt x="1" y="1"/>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15" name="Freeform 395"/>
              <p:cNvSpPr/>
              <p:nvPr/>
            </p:nvSpPr>
            <p:spPr bwMode="auto">
              <a:xfrm>
                <a:off x="4887517" y="2290764"/>
                <a:ext cx="2381" cy="2381"/>
              </a:xfrm>
              <a:custGeom>
                <a:cxnLst>
                  <a:cxn ang="0">
                    <a:pos x="0" y="0"/>
                  </a:cxn>
                  <a:cxn ang="0">
                    <a:pos x="0" y="0"/>
                  </a:cxn>
                  <a:cxn ang="0">
                    <a:pos x="1" y="1"/>
                  </a:cxn>
                  <a:cxn ang="0">
                    <a:pos x="1" y="1"/>
                  </a:cxn>
                  <a:cxn ang="0">
                    <a:pos x="1" y="1"/>
                  </a:cxn>
                  <a:cxn ang="0">
                    <a:pos x="1" y="1"/>
                  </a:cxn>
                  <a:cxn ang="0">
                    <a:pos x="1" y="0"/>
                  </a:cxn>
                  <a:cxn ang="0">
                    <a:pos x="1" y="0"/>
                  </a:cxn>
                  <a:cxn ang="0">
                    <a:pos x="1" y="0"/>
                  </a:cxn>
                  <a:cxn ang="0">
                    <a:pos x="1"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b="b" l="0" r="r" t="0"/>
                <a:pathLst>
                  <a:path h="1" w="1">
                    <a:moveTo>
                      <a:pt x="0" y="0"/>
                    </a:moveTo>
                    <a:cubicBezTo>
                      <a:pt x="0" y="0"/>
                      <a:pt x="0" y="0"/>
                      <a:pt x="0" y="0"/>
                    </a:cubicBezTo>
                    <a:cubicBezTo>
                      <a:pt x="0" y="0"/>
                      <a:pt x="1" y="1"/>
                      <a:pt x="1" y="1"/>
                    </a:cubicBezTo>
                    <a:cubicBezTo>
                      <a:pt x="1" y="1"/>
                      <a:pt x="1" y="1"/>
                      <a:pt x="1" y="1"/>
                    </a:cubicBezTo>
                    <a:cubicBezTo>
                      <a:pt x="1" y="1"/>
                      <a:pt x="1" y="1"/>
                      <a:pt x="1" y="1"/>
                    </a:cubicBezTo>
                    <a:cubicBezTo>
                      <a:pt x="1" y="1"/>
                      <a:pt x="1" y="1"/>
                      <a:pt x="1" y="1"/>
                    </a:cubicBezTo>
                    <a:cubicBezTo>
                      <a:pt x="1" y="0"/>
                      <a:pt x="1" y="0"/>
                      <a:pt x="1" y="0"/>
                    </a:cubicBezTo>
                    <a:cubicBezTo>
                      <a:pt x="1" y="0"/>
                      <a:pt x="1" y="0"/>
                      <a:pt x="1" y="0"/>
                    </a:cubicBezTo>
                    <a:cubicBezTo>
                      <a:pt x="1" y="0"/>
                      <a:pt x="1" y="0"/>
                      <a:pt x="1" y="0"/>
                    </a:cubicBezTo>
                    <a:cubicBezTo>
                      <a:pt x="1" y="0"/>
                      <a:pt x="1" y="0"/>
                      <a:pt x="1" y="0"/>
                    </a:cubicBezTo>
                    <a:cubicBezTo>
                      <a:pt x="1" y="0"/>
                      <a:pt x="1"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16" name="Freeform 396"/>
              <p:cNvSpPr/>
              <p:nvPr/>
            </p:nvSpPr>
            <p:spPr bwMode="auto">
              <a:xfrm>
                <a:off x="4889897" y="2284810"/>
                <a:ext cx="20241" cy="8335"/>
              </a:xfrm>
              <a:custGeom>
                <a:cxnLst>
                  <a:cxn ang="0">
                    <a:pos x="0" y="2"/>
                  </a:cxn>
                  <a:cxn ang="0">
                    <a:pos x="1" y="2"/>
                  </a:cxn>
                  <a:cxn ang="0">
                    <a:pos x="1" y="3"/>
                  </a:cxn>
                  <a:cxn ang="0">
                    <a:pos x="2" y="3"/>
                  </a:cxn>
                  <a:cxn ang="0">
                    <a:pos x="2" y="3"/>
                  </a:cxn>
                  <a:cxn ang="0">
                    <a:pos x="3" y="3"/>
                  </a:cxn>
                  <a:cxn ang="0">
                    <a:pos x="3" y="3"/>
                  </a:cxn>
                  <a:cxn ang="0">
                    <a:pos x="3" y="3"/>
                  </a:cxn>
                  <a:cxn ang="0">
                    <a:pos x="4" y="3"/>
                  </a:cxn>
                  <a:cxn ang="0">
                    <a:pos x="4" y="3"/>
                  </a:cxn>
                  <a:cxn ang="0">
                    <a:pos x="4" y="3"/>
                  </a:cxn>
                  <a:cxn ang="0">
                    <a:pos x="5" y="2"/>
                  </a:cxn>
                  <a:cxn ang="0">
                    <a:pos x="5" y="3"/>
                  </a:cxn>
                  <a:cxn ang="0">
                    <a:pos x="5" y="3"/>
                  </a:cxn>
                  <a:cxn ang="0">
                    <a:pos x="5" y="3"/>
                  </a:cxn>
                  <a:cxn ang="0">
                    <a:pos x="6" y="3"/>
                  </a:cxn>
                  <a:cxn ang="0">
                    <a:pos x="6" y="2"/>
                  </a:cxn>
                  <a:cxn ang="0">
                    <a:pos x="6" y="2"/>
                  </a:cxn>
                  <a:cxn ang="0">
                    <a:pos x="6" y="2"/>
                  </a:cxn>
                  <a:cxn ang="0">
                    <a:pos x="4" y="1"/>
                  </a:cxn>
                  <a:cxn ang="0">
                    <a:pos x="5" y="1"/>
                  </a:cxn>
                  <a:cxn ang="0">
                    <a:pos x="5" y="2"/>
                  </a:cxn>
                  <a:cxn ang="0">
                    <a:pos x="6" y="2"/>
                  </a:cxn>
                  <a:cxn ang="0">
                    <a:pos x="7" y="1"/>
                  </a:cxn>
                  <a:cxn ang="0">
                    <a:pos x="6" y="1"/>
                  </a:cxn>
                  <a:cxn ang="0">
                    <a:pos x="6" y="1"/>
                  </a:cxn>
                  <a:cxn ang="0">
                    <a:pos x="5" y="1"/>
                  </a:cxn>
                  <a:cxn ang="0">
                    <a:pos x="5" y="1"/>
                  </a:cxn>
                  <a:cxn ang="0">
                    <a:pos x="4" y="1"/>
                  </a:cxn>
                  <a:cxn ang="0">
                    <a:pos x="4" y="1"/>
                  </a:cxn>
                  <a:cxn ang="0">
                    <a:pos x="3" y="0"/>
                  </a:cxn>
                  <a:cxn ang="0">
                    <a:pos x="2" y="0"/>
                  </a:cxn>
                  <a:cxn ang="0">
                    <a:pos x="3" y="1"/>
                  </a:cxn>
                  <a:cxn ang="0">
                    <a:pos x="3" y="1"/>
                  </a:cxn>
                  <a:cxn ang="0">
                    <a:pos x="2" y="1"/>
                  </a:cxn>
                  <a:cxn ang="0">
                    <a:pos x="3" y="1"/>
                  </a:cxn>
                  <a:cxn ang="0">
                    <a:pos x="2" y="1"/>
                  </a:cxn>
                  <a:cxn ang="0">
                    <a:pos x="2" y="1"/>
                  </a:cxn>
                  <a:cxn ang="0">
                    <a:pos x="2" y="1"/>
                  </a:cxn>
                  <a:cxn ang="0">
                    <a:pos x="1" y="1"/>
                  </a:cxn>
                  <a:cxn ang="0">
                    <a:pos x="1" y="1"/>
                  </a:cxn>
                  <a:cxn ang="0">
                    <a:pos x="0" y="1"/>
                  </a:cxn>
                  <a:cxn ang="0">
                    <a:pos x="0" y="1"/>
                  </a:cxn>
                  <a:cxn ang="0">
                    <a:pos x="0" y="1"/>
                  </a:cxn>
                </a:cxnLst>
                <a:rect b="b" l="0" r="r" t="0"/>
                <a:pathLst>
                  <a:path h="3" w="7">
                    <a:moveTo>
                      <a:pt x="0" y="1"/>
                    </a:moveTo>
                    <a:cubicBezTo>
                      <a:pt x="0" y="1"/>
                      <a:pt x="0" y="2"/>
                      <a:pt x="0" y="2"/>
                    </a:cubicBezTo>
                    <a:cubicBezTo>
                      <a:pt x="0" y="2"/>
                      <a:pt x="0" y="2"/>
                      <a:pt x="0" y="2"/>
                    </a:cubicBezTo>
                    <a:cubicBezTo>
                      <a:pt x="0" y="2"/>
                      <a:pt x="0" y="2"/>
                      <a:pt x="0" y="2"/>
                    </a:cubicBezTo>
                    <a:cubicBezTo>
                      <a:pt x="0" y="2"/>
                      <a:pt x="0" y="2"/>
                      <a:pt x="0" y="2"/>
                    </a:cubicBezTo>
                    <a:cubicBezTo>
                      <a:pt x="1" y="2"/>
                      <a:pt x="1" y="2"/>
                      <a:pt x="1" y="2"/>
                    </a:cubicBezTo>
                    <a:cubicBezTo>
                      <a:pt x="1" y="2"/>
                      <a:pt x="1" y="2"/>
                      <a:pt x="1" y="2"/>
                    </a:cubicBezTo>
                    <a:cubicBezTo>
                      <a:pt x="1" y="2"/>
                      <a:pt x="1" y="2"/>
                      <a:pt x="1" y="2"/>
                    </a:cubicBezTo>
                    <a:cubicBezTo>
                      <a:pt x="1" y="2"/>
                      <a:pt x="1" y="3"/>
                      <a:pt x="1" y="3"/>
                    </a:cubicBezTo>
                    <a:cubicBezTo>
                      <a:pt x="1" y="3"/>
                      <a:pt x="1" y="3"/>
                      <a:pt x="1" y="3"/>
                    </a:cubicBezTo>
                    <a:cubicBezTo>
                      <a:pt x="1" y="3"/>
                      <a:pt x="1"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4" y="3"/>
                    </a:cubicBezTo>
                    <a:cubicBezTo>
                      <a:pt x="4" y="3"/>
                      <a:pt x="4" y="3"/>
                      <a:pt x="4" y="3"/>
                    </a:cubicBezTo>
                    <a:cubicBezTo>
                      <a:pt x="4" y="3"/>
                      <a:pt x="4" y="3"/>
                      <a:pt x="4" y="3"/>
                    </a:cubicBezTo>
                    <a:cubicBezTo>
                      <a:pt x="4" y="3"/>
                      <a:pt x="4" y="3"/>
                      <a:pt x="4" y="3"/>
                    </a:cubicBezTo>
                    <a:cubicBezTo>
                      <a:pt x="4" y="3"/>
                      <a:pt x="4" y="3"/>
                      <a:pt x="4" y="3"/>
                    </a:cubicBezTo>
                    <a:cubicBezTo>
                      <a:pt x="4" y="3"/>
                      <a:pt x="4" y="3"/>
                      <a:pt x="4" y="3"/>
                    </a:cubicBezTo>
                    <a:cubicBezTo>
                      <a:pt x="4" y="3"/>
                      <a:pt x="4" y="3"/>
                      <a:pt x="4" y="3"/>
                    </a:cubicBezTo>
                    <a:cubicBezTo>
                      <a:pt x="4" y="3"/>
                      <a:pt x="4" y="3"/>
                      <a:pt x="4" y="3"/>
                    </a:cubicBezTo>
                    <a:cubicBezTo>
                      <a:pt x="4" y="3"/>
                      <a:pt x="4" y="3"/>
                      <a:pt x="4" y="3"/>
                    </a:cubicBezTo>
                    <a:cubicBezTo>
                      <a:pt x="4" y="3"/>
                      <a:pt x="4" y="3"/>
                      <a:pt x="5" y="3"/>
                    </a:cubicBezTo>
                    <a:cubicBezTo>
                      <a:pt x="5" y="3"/>
                      <a:pt x="5" y="3"/>
                      <a:pt x="5" y="3"/>
                    </a:cubicBezTo>
                    <a:cubicBezTo>
                      <a:pt x="5" y="3"/>
                      <a:pt x="5" y="2"/>
                      <a:pt x="5" y="2"/>
                    </a:cubicBezTo>
                    <a:cubicBezTo>
                      <a:pt x="5" y="2"/>
                      <a:pt x="5" y="2"/>
                      <a:pt x="5" y="3"/>
                    </a:cubicBezTo>
                    <a:cubicBezTo>
                      <a:pt x="5" y="3"/>
                      <a:pt x="5" y="3"/>
                      <a:pt x="5" y="3"/>
                    </a:cubicBezTo>
                    <a:cubicBezTo>
                      <a:pt x="5" y="3"/>
                      <a:pt x="5" y="3"/>
                      <a:pt x="5" y="3"/>
                    </a:cubicBezTo>
                    <a:cubicBezTo>
                      <a:pt x="5" y="3"/>
                      <a:pt x="5" y="3"/>
                      <a:pt x="5" y="3"/>
                    </a:cubicBezTo>
                    <a:cubicBezTo>
                      <a:pt x="5" y="3"/>
                      <a:pt x="5" y="3"/>
                      <a:pt x="5" y="3"/>
                    </a:cubicBezTo>
                    <a:cubicBezTo>
                      <a:pt x="5" y="3"/>
                      <a:pt x="5" y="3"/>
                      <a:pt x="5" y="3"/>
                    </a:cubicBezTo>
                    <a:cubicBezTo>
                      <a:pt x="5" y="3"/>
                      <a:pt x="5" y="3"/>
                      <a:pt x="5" y="3"/>
                    </a:cubicBezTo>
                    <a:cubicBezTo>
                      <a:pt x="5" y="3"/>
                      <a:pt x="5" y="3"/>
                      <a:pt x="5" y="3"/>
                    </a:cubicBezTo>
                    <a:cubicBezTo>
                      <a:pt x="5" y="3"/>
                      <a:pt x="5" y="3"/>
                      <a:pt x="5" y="3"/>
                    </a:cubicBezTo>
                    <a:cubicBezTo>
                      <a:pt x="5" y="3"/>
                      <a:pt x="5" y="3"/>
                      <a:pt x="5" y="3"/>
                    </a:cubicBezTo>
                    <a:cubicBezTo>
                      <a:pt x="5" y="3"/>
                      <a:pt x="6" y="3"/>
                      <a:pt x="6" y="3"/>
                    </a:cubicBezTo>
                    <a:cubicBezTo>
                      <a:pt x="6" y="3"/>
                      <a:pt x="6" y="3"/>
                      <a:pt x="6" y="3"/>
                    </a:cubicBezTo>
                    <a:cubicBezTo>
                      <a:pt x="6" y="3"/>
                      <a:pt x="6" y="3"/>
                      <a:pt x="6" y="3"/>
                    </a:cubicBezTo>
                    <a:cubicBezTo>
                      <a:pt x="6" y="3"/>
                      <a:pt x="6" y="2"/>
                      <a:pt x="6" y="2"/>
                    </a:cubicBezTo>
                    <a:cubicBezTo>
                      <a:pt x="6" y="2"/>
                      <a:pt x="6" y="2"/>
                      <a:pt x="6" y="2"/>
                    </a:cubicBezTo>
                    <a:cubicBezTo>
                      <a:pt x="6" y="2"/>
                      <a:pt x="6" y="2"/>
                      <a:pt x="6" y="2"/>
                    </a:cubicBezTo>
                    <a:cubicBezTo>
                      <a:pt x="6" y="2"/>
                      <a:pt x="6" y="2"/>
                      <a:pt x="6" y="2"/>
                    </a:cubicBezTo>
                    <a:cubicBezTo>
                      <a:pt x="6" y="2"/>
                      <a:pt x="6" y="2"/>
                      <a:pt x="6" y="2"/>
                    </a:cubicBezTo>
                    <a:cubicBezTo>
                      <a:pt x="6" y="2"/>
                      <a:pt x="6" y="2"/>
                      <a:pt x="6" y="2"/>
                    </a:cubicBezTo>
                    <a:cubicBezTo>
                      <a:pt x="6" y="2"/>
                      <a:pt x="6" y="2"/>
                      <a:pt x="6" y="2"/>
                    </a:cubicBezTo>
                    <a:cubicBezTo>
                      <a:pt x="6" y="2"/>
                      <a:pt x="6" y="2"/>
                      <a:pt x="6" y="2"/>
                    </a:cubicBezTo>
                    <a:cubicBezTo>
                      <a:pt x="5" y="2"/>
                      <a:pt x="5" y="2"/>
                      <a:pt x="5" y="2"/>
                    </a:cubicBezTo>
                    <a:cubicBezTo>
                      <a:pt x="5" y="2"/>
                      <a:pt x="5" y="2"/>
                      <a:pt x="5" y="2"/>
                    </a:cubicBezTo>
                    <a:cubicBezTo>
                      <a:pt x="5" y="2"/>
                      <a:pt x="4" y="2"/>
                      <a:pt x="4" y="1"/>
                    </a:cubicBezTo>
                    <a:cubicBezTo>
                      <a:pt x="4" y="1"/>
                      <a:pt x="4" y="1"/>
                      <a:pt x="5" y="1"/>
                    </a:cubicBezTo>
                    <a:cubicBezTo>
                      <a:pt x="5" y="1"/>
                      <a:pt x="5" y="1"/>
                      <a:pt x="5" y="1"/>
                    </a:cubicBezTo>
                    <a:cubicBezTo>
                      <a:pt x="5" y="1"/>
                      <a:pt x="5" y="1"/>
                      <a:pt x="5" y="1"/>
                    </a:cubicBezTo>
                    <a:cubicBezTo>
                      <a:pt x="5" y="1"/>
                      <a:pt x="5" y="1"/>
                      <a:pt x="5" y="1"/>
                    </a:cubicBezTo>
                    <a:cubicBezTo>
                      <a:pt x="5" y="2"/>
                      <a:pt x="5" y="2"/>
                      <a:pt x="5" y="2"/>
                    </a:cubicBezTo>
                    <a:cubicBezTo>
                      <a:pt x="5" y="2"/>
                      <a:pt x="5" y="2"/>
                      <a:pt x="5" y="2"/>
                    </a:cubicBezTo>
                    <a:cubicBezTo>
                      <a:pt x="6" y="2"/>
                      <a:pt x="6" y="2"/>
                      <a:pt x="6" y="2"/>
                    </a:cubicBezTo>
                    <a:cubicBezTo>
                      <a:pt x="6" y="2"/>
                      <a:pt x="6" y="2"/>
                      <a:pt x="6" y="2"/>
                    </a:cubicBezTo>
                    <a:cubicBezTo>
                      <a:pt x="6" y="2"/>
                      <a:pt x="6" y="2"/>
                      <a:pt x="6" y="2"/>
                    </a:cubicBezTo>
                    <a:cubicBezTo>
                      <a:pt x="6" y="1"/>
                      <a:pt x="6" y="1"/>
                      <a:pt x="6" y="1"/>
                    </a:cubicBezTo>
                    <a:cubicBezTo>
                      <a:pt x="6" y="1"/>
                      <a:pt x="6" y="1"/>
                      <a:pt x="6" y="1"/>
                    </a:cubicBezTo>
                    <a:cubicBezTo>
                      <a:pt x="6" y="1"/>
                      <a:pt x="7" y="1"/>
                      <a:pt x="7" y="1"/>
                    </a:cubicBezTo>
                    <a:cubicBezTo>
                      <a:pt x="7" y="1"/>
                      <a:pt x="7" y="1"/>
                      <a:pt x="7" y="1"/>
                    </a:cubicBezTo>
                    <a:cubicBezTo>
                      <a:pt x="7" y="1"/>
                      <a:pt x="6" y="1"/>
                      <a:pt x="6" y="1"/>
                    </a:cubicBezTo>
                    <a:cubicBezTo>
                      <a:pt x="6" y="1"/>
                      <a:pt x="6" y="1"/>
                      <a:pt x="6" y="1"/>
                    </a:cubicBezTo>
                    <a:cubicBezTo>
                      <a:pt x="6" y="1"/>
                      <a:pt x="6" y="1"/>
                      <a:pt x="6" y="1"/>
                    </a:cubicBezTo>
                    <a:cubicBezTo>
                      <a:pt x="6" y="1"/>
                      <a:pt x="6" y="1"/>
                      <a:pt x="6" y="1"/>
                    </a:cubicBezTo>
                    <a:cubicBezTo>
                      <a:pt x="6" y="1"/>
                      <a:pt x="6" y="1"/>
                      <a:pt x="6" y="1"/>
                    </a:cubicBezTo>
                    <a:cubicBezTo>
                      <a:pt x="6" y="1"/>
                      <a:pt x="6" y="1"/>
                      <a:pt x="6" y="1"/>
                    </a:cubicBezTo>
                    <a:cubicBezTo>
                      <a:pt x="6" y="1"/>
                      <a:pt x="6" y="1"/>
                      <a:pt x="6" y="1"/>
                    </a:cubicBezTo>
                    <a:cubicBezTo>
                      <a:pt x="6"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4" y="1"/>
                    </a:cubicBezTo>
                    <a:cubicBezTo>
                      <a:pt x="4" y="1"/>
                      <a:pt x="4" y="1"/>
                      <a:pt x="4" y="1"/>
                    </a:cubicBezTo>
                    <a:cubicBezTo>
                      <a:pt x="4" y="1"/>
                      <a:pt x="4" y="1"/>
                      <a:pt x="4" y="1"/>
                    </a:cubicBezTo>
                    <a:cubicBezTo>
                      <a:pt x="4" y="1"/>
                      <a:pt x="4" y="1"/>
                      <a:pt x="4" y="1"/>
                    </a:cubicBezTo>
                    <a:cubicBezTo>
                      <a:pt x="4" y="1"/>
                      <a:pt x="4" y="1"/>
                      <a:pt x="4" y="1"/>
                    </a:cubicBezTo>
                    <a:cubicBezTo>
                      <a:pt x="3" y="1"/>
                      <a:pt x="3" y="1"/>
                      <a:pt x="3" y="1"/>
                    </a:cubicBezTo>
                    <a:cubicBezTo>
                      <a:pt x="3" y="1"/>
                      <a:pt x="3" y="0"/>
                      <a:pt x="3" y="0"/>
                    </a:cubicBezTo>
                    <a:cubicBezTo>
                      <a:pt x="3" y="0"/>
                      <a:pt x="3" y="0"/>
                      <a:pt x="3" y="0"/>
                    </a:cubicBezTo>
                    <a:cubicBezTo>
                      <a:pt x="2" y="0"/>
                      <a:pt x="2" y="0"/>
                      <a:pt x="2" y="0"/>
                    </a:cubicBezTo>
                    <a:cubicBezTo>
                      <a:pt x="2" y="0"/>
                      <a:pt x="2" y="0"/>
                      <a:pt x="2" y="0"/>
                    </a:cubicBezTo>
                    <a:cubicBezTo>
                      <a:pt x="2" y="0"/>
                      <a:pt x="2" y="0"/>
                      <a:pt x="2" y="0"/>
                    </a:cubicBezTo>
                    <a:cubicBezTo>
                      <a:pt x="2" y="0"/>
                      <a:pt x="3" y="1"/>
                      <a:pt x="3" y="1"/>
                    </a:cubicBezTo>
                    <a:cubicBezTo>
                      <a:pt x="3" y="1"/>
                      <a:pt x="3" y="1"/>
                      <a:pt x="3" y="1"/>
                    </a:cubicBezTo>
                    <a:cubicBezTo>
                      <a:pt x="3" y="1"/>
                      <a:pt x="3" y="1"/>
                      <a:pt x="3" y="1"/>
                    </a:cubicBezTo>
                    <a:cubicBezTo>
                      <a:pt x="3" y="1"/>
                      <a:pt x="3" y="1"/>
                      <a:pt x="3" y="1"/>
                    </a:cubicBezTo>
                    <a:cubicBezTo>
                      <a:pt x="3" y="1"/>
                      <a:pt x="3" y="1"/>
                      <a:pt x="3" y="1"/>
                    </a:cubicBezTo>
                    <a:cubicBezTo>
                      <a:pt x="2" y="1"/>
                      <a:pt x="2" y="1"/>
                      <a:pt x="2" y="1"/>
                    </a:cubicBezTo>
                    <a:cubicBezTo>
                      <a:pt x="2" y="1"/>
                      <a:pt x="2" y="1"/>
                      <a:pt x="2" y="1"/>
                    </a:cubicBezTo>
                    <a:cubicBezTo>
                      <a:pt x="2" y="1"/>
                      <a:pt x="2" y="1"/>
                      <a:pt x="2" y="1"/>
                    </a:cubicBezTo>
                    <a:cubicBezTo>
                      <a:pt x="2" y="1"/>
                      <a:pt x="2" y="1"/>
                      <a:pt x="3" y="1"/>
                    </a:cubicBezTo>
                    <a:cubicBezTo>
                      <a:pt x="3" y="1"/>
                      <a:pt x="3" y="1"/>
                      <a:pt x="3" y="1"/>
                    </a:cubicBezTo>
                    <a:cubicBezTo>
                      <a:pt x="3" y="1"/>
                      <a:pt x="3" y="1"/>
                      <a:pt x="3" y="1"/>
                    </a:cubicBezTo>
                    <a:cubicBezTo>
                      <a:pt x="3" y="1"/>
                      <a:pt x="3" y="2"/>
                      <a:pt x="3" y="2"/>
                    </a:cubicBezTo>
                    <a:cubicBezTo>
                      <a:pt x="3" y="2"/>
                      <a:pt x="3" y="2"/>
                      <a:pt x="3" y="2"/>
                    </a:cubicBezTo>
                    <a:cubicBezTo>
                      <a:pt x="3" y="2"/>
                      <a:pt x="3"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1" y="1"/>
                    </a:cubicBezTo>
                    <a:cubicBezTo>
                      <a:pt x="1" y="1"/>
                      <a:pt x="1" y="1"/>
                      <a:pt x="1" y="1"/>
                    </a:cubicBezTo>
                    <a:cubicBezTo>
                      <a:pt x="1" y="1"/>
                      <a:pt x="1" y="1"/>
                      <a:pt x="1" y="1"/>
                    </a:cubicBezTo>
                    <a:cubicBezTo>
                      <a:pt x="1" y="1"/>
                      <a:pt x="1" y="1"/>
                      <a:pt x="1" y="1"/>
                    </a:cubicBezTo>
                    <a:cubicBezTo>
                      <a:pt x="1" y="1"/>
                      <a:pt x="1" y="1"/>
                      <a:pt x="1" y="1"/>
                    </a:cubicBezTo>
                    <a:cubicBezTo>
                      <a:pt x="1"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17" name="Freeform 397"/>
              <p:cNvSpPr/>
              <p:nvPr/>
            </p:nvSpPr>
            <p:spPr bwMode="auto">
              <a:xfrm>
                <a:off x="4910138" y="2287192"/>
                <a:ext cx="10716" cy="3572"/>
              </a:xfrm>
              <a:custGeom>
                <a:cxnLst>
                  <a:cxn ang="0">
                    <a:pos x="0" y="1"/>
                  </a:cxn>
                  <a:cxn ang="0">
                    <a:pos x="1" y="1"/>
                  </a:cxn>
                  <a:cxn ang="0">
                    <a:pos x="1" y="1"/>
                  </a:cxn>
                  <a:cxn ang="0">
                    <a:pos x="2" y="1"/>
                  </a:cxn>
                  <a:cxn ang="0">
                    <a:pos x="2" y="1"/>
                  </a:cxn>
                  <a:cxn ang="0">
                    <a:pos x="2" y="1"/>
                  </a:cxn>
                  <a:cxn ang="0">
                    <a:pos x="2" y="1"/>
                  </a:cxn>
                  <a:cxn ang="0">
                    <a:pos x="3" y="1"/>
                  </a:cxn>
                  <a:cxn ang="0">
                    <a:pos x="3" y="1"/>
                  </a:cxn>
                  <a:cxn ang="0">
                    <a:pos x="4" y="1"/>
                  </a:cxn>
                  <a:cxn ang="0">
                    <a:pos x="4" y="1"/>
                  </a:cxn>
                  <a:cxn ang="0">
                    <a:pos x="4" y="0"/>
                  </a:cxn>
                  <a:cxn ang="0">
                    <a:pos x="4" y="0"/>
                  </a:cxn>
                  <a:cxn ang="0">
                    <a:pos x="4" y="0"/>
                  </a:cxn>
                  <a:cxn ang="0">
                    <a:pos x="4" y="0"/>
                  </a:cxn>
                  <a:cxn ang="0">
                    <a:pos x="4" y="0"/>
                  </a:cxn>
                  <a:cxn ang="0">
                    <a:pos x="3" y="0"/>
                  </a:cxn>
                  <a:cxn ang="0">
                    <a:pos x="3" y="0"/>
                  </a:cxn>
                  <a:cxn ang="0">
                    <a:pos x="3" y="0"/>
                  </a:cxn>
                  <a:cxn ang="0">
                    <a:pos x="3" y="0"/>
                  </a:cxn>
                  <a:cxn ang="0">
                    <a:pos x="3" y="0"/>
                  </a:cxn>
                  <a:cxn ang="0">
                    <a:pos x="2" y="0"/>
                  </a:cxn>
                  <a:cxn ang="0">
                    <a:pos x="2" y="0"/>
                  </a:cxn>
                  <a:cxn ang="0">
                    <a:pos x="2" y="0"/>
                  </a:cxn>
                  <a:cxn ang="0">
                    <a:pos x="2" y="0"/>
                  </a:cxn>
                  <a:cxn ang="0">
                    <a:pos x="2" y="0"/>
                  </a:cxn>
                  <a:cxn ang="0">
                    <a:pos x="1" y="0"/>
                  </a:cxn>
                  <a:cxn ang="0">
                    <a:pos x="1" y="0"/>
                  </a:cxn>
                  <a:cxn ang="0">
                    <a:pos x="1" y="0"/>
                  </a:cxn>
                  <a:cxn ang="0">
                    <a:pos x="1" y="0"/>
                  </a:cxn>
                  <a:cxn ang="0">
                    <a:pos x="1" y="0"/>
                  </a:cxn>
                  <a:cxn ang="0">
                    <a:pos x="0" y="0"/>
                  </a:cxn>
                  <a:cxn ang="0">
                    <a:pos x="0" y="0"/>
                  </a:cxn>
                  <a:cxn ang="0">
                    <a:pos x="0" y="0"/>
                  </a:cxn>
                  <a:cxn ang="0">
                    <a:pos x="0" y="0"/>
                  </a:cxn>
                </a:cxnLst>
                <a:rect b="b" l="0" r="r" t="0"/>
                <a:pathLst>
                  <a:path h="1" w="4">
                    <a:moveTo>
                      <a:pt x="0" y="0"/>
                    </a:moveTo>
                    <a:cubicBezTo>
                      <a:pt x="0" y="0"/>
                      <a:pt x="0" y="0"/>
                      <a:pt x="0" y="1"/>
                    </a:cubicBezTo>
                    <a:cubicBezTo>
                      <a:pt x="0" y="1"/>
                      <a:pt x="0" y="1"/>
                      <a:pt x="1" y="1"/>
                    </a:cubicBezTo>
                    <a:cubicBezTo>
                      <a:pt x="1" y="1"/>
                      <a:pt x="1" y="1"/>
                      <a:pt x="1" y="1"/>
                    </a:cubicBezTo>
                    <a:cubicBezTo>
                      <a:pt x="1" y="1"/>
                      <a:pt x="1" y="1"/>
                      <a:pt x="1" y="1"/>
                    </a:cubicBezTo>
                    <a:cubicBezTo>
                      <a:pt x="1" y="1"/>
                      <a:pt x="1" y="1"/>
                      <a:pt x="1" y="1"/>
                    </a:cubicBezTo>
                    <a:cubicBezTo>
                      <a:pt x="1" y="1"/>
                      <a:pt x="1" y="1"/>
                      <a:pt x="1"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3" y="1"/>
                      <a:pt x="3" y="1"/>
                      <a:pt x="3" y="1"/>
                    </a:cubicBezTo>
                    <a:cubicBezTo>
                      <a:pt x="3" y="1"/>
                      <a:pt x="3" y="1"/>
                      <a:pt x="3" y="1"/>
                    </a:cubicBezTo>
                    <a:cubicBezTo>
                      <a:pt x="3" y="1"/>
                      <a:pt x="3" y="1"/>
                      <a:pt x="3" y="1"/>
                    </a:cubicBezTo>
                    <a:cubicBezTo>
                      <a:pt x="3" y="1"/>
                      <a:pt x="3" y="1"/>
                      <a:pt x="3" y="1"/>
                    </a:cubicBezTo>
                    <a:cubicBezTo>
                      <a:pt x="3" y="1"/>
                      <a:pt x="3" y="1"/>
                      <a:pt x="4" y="1"/>
                    </a:cubicBezTo>
                    <a:cubicBezTo>
                      <a:pt x="4" y="1"/>
                      <a:pt x="4" y="1"/>
                      <a:pt x="4" y="1"/>
                    </a:cubicBezTo>
                    <a:cubicBezTo>
                      <a:pt x="4" y="1"/>
                      <a:pt x="4" y="1"/>
                      <a:pt x="4" y="1"/>
                    </a:cubicBezTo>
                    <a:cubicBezTo>
                      <a:pt x="4" y="1"/>
                      <a:pt x="4" y="1"/>
                      <a:pt x="4" y="1"/>
                    </a:cubicBezTo>
                    <a:cubicBezTo>
                      <a:pt x="4" y="1"/>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18" name="Freeform 398"/>
              <p:cNvSpPr/>
              <p:nvPr/>
            </p:nvSpPr>
            <p:spPr bwMode="auto">
              <a:xfrm>
                <a:off x="4706541" y="2278858"/>
                <a:ext cx="9525" cy="2381"/>
              </a:xfrm>
              <a:custGeom>
                <a:cxnLst>
                  <a:cxn ang="0">
                    <a:pos x="0" y="0"/>
                  </a:cxn>
                  <a:cxn ang="0">
                    <a:pos x="0" y="0"/>
                  </a:cxn>
                  <a:cxn ang="0">
                    <a:pos x="1" y="0"/>
                  </a:cxn>
                  <a:cxn ang="0">
                    <a:pos x="1" y="0"/>
                  </a:cxn>
                  <a:cxn ang="0">
                    <a:pos x="1" y="0"/>
                  </a:cxn>
                  <a:cxn ang="0">
                    <a:pos x="1" y="0"/>
                  </a:cxn>
                  <a:cxn ang="0">
                    <a:pos x="1" y="0"/>
                  </a:cxn>
                  <a:cxn ang="0">
                    <a:pos x="1" y="0"/>
                  </a:cxn>
                  <a:cxn ang="0">
                    <a:pos x="1" y="0"/>
                  </a:cxn>
                  <a:cxn ang="0">
                    <a:pos x="1" y="1"/>
                  </a:cxn>
                  <a:cxn ang="0">
                    <a:pos x="1" y="1"/>
                  </a:cxn>
                  <a:cxn ang="0">
                    <a:pos x="1" y="1"/>
                  </a:cxn>
                  <a:cxn ang="0">
                    <a:pos x="1" y="1"/>
                  </a:cxn>
                  <a:cxn ang="0">
                    <a:pos x="1" y="1"/>
                  </a:cxn>
                  <a:cxn ang="0">
                    <a:pos x="2" y="0"/>
                  </a:cxn>
                  <a:cxn ang="0">
                    <a:pos x="2" y="0"/>
                  </a:cxn>
                  <a:cxn ang="0">
                    <a:pos x="2" y="0"/>
                  </a:cxn>
                  <a:cxn ang="0">
                    <a:pos x="2" y="0"/>
                  </a:cxn>
                  <a:cxn ang="0">
                    <a:pos x="2" y="0"/>
                  </a:cxn>
                  <a:cxn ang="0">
                    <a:pos x="2" y="0"/>
                  </a:cxn>
                  <a:cxn ang="0">
                    <a:pos x="2" y="0"/>
                  </a:cxn>
                  <a:cxn ang="0">
                    <a:pos x="2" y="0"/>
                  </a:cxn>
                  <a:cxn ang="0">
                    <a:pos x="2" y="0"/>
                  </a:cxn>
                  <a:cxn ang="0">
                    <a:pos x="2" y="0"/>
                  </a:cxn>
                  <a:cxn ang="0">
                    <a:pos x="2" y="0"/>
                  </a:cxn>
                  <a:cxn ang="0">
                    <a:pos x="2" y="0"/>
                  </a:cxn>
                  <a:cxn ang="0">
                    <a:pos x="3" y="0"/>
                  </a:cxn>
                  <a:cxn ang="0">
                    <a:pos x="3" y="0"/>
                  </a:cxn>
                  <a:cxn ang="0">
                    <a:pos x="2" y="0"/>
                  </a:cxn>
                  <a:cxn ang="0">
                    <a:pos x="2" y="0"/>
                  </a:cxn>
                  <a:cxn ang="0">
                    <a:pos x="2" y="0"/>
                  </a:cxn>
                  <a:cxn ang="0">
                    <a:pos x="2" y="0"/>
                  </a:cxn>
                  <a:cxn ang="0">
                    <a:pos x="2" y="0"/>
                  </a:cxn>
                  <a:cxn ang="0">
                    <a:pos x="2" y="0"/>
                  </a:cxn>
                  <a:cxn ang="0">
                    <a:pos x="2" y="0"/>
                  </a:cxn>
                  <a:cxn ang="0">
                    <a:pos x="2" y="0"/>
                  </a:cxn>
                  <a:cxn ang="0">
                    <a:pos x="2" y="0"/>
                  </a:cxn>
                  <a:cxn ang="0">
                    <a:pos x="2" y="0"/>
                  </a:cxn>
                  <a:cxn ang="0">
                    <a:pos x="2" y="0"/>
                  </a:cxn>
                  <a:cxn ang="0">
                    <a:pos x="2" y="0"/>
                  </a:cxn>
                  <a:cxn ang="0">
                    <a:pos x="2" y="0"/>
                  </a:cxn>
                  <a:cxn ang="0">
                    <a:pos x="2"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0" y="0"/>
                  </a:cxn>
                </a:cxnLst>
                <a:rect b="b" l="0" r="r" t="0"/>
                <a:pathLst>
                  <a:path h="1" w="3">
                    <a:moveTo>
                      <a:pt x="0" y="0"/>
                    </a:moveTo>
                    <a:cubicBezTo>
                      <a:pt x="0" y="0"/>
                      <a:pt x="0" y="0"/>
                      <a:pt x="0" y="0"/>
                    </a:cubicBezTo>
                    <a:cubicBezTo>
                      <a:pt x="0" y="0"/>
                      <a:pt x="0" y="0"/>
                      <a:pt x="0" y="0"/>
                    </a:cubicBezTo>
                    <a:cubicBezTo>
                      <a:pt x="0" y="0"/>
                      <a:pt x="0" y="0"/>
                      <a:pt x="0"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0"/>
                      <a:pt x="1" y="0"/>
                      <a:pt x="1" y="0"/>
                    </a:cubicBezTo>
                    <a:cubicBezTo>
                      <a:pt x="1"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3" y="0"/>
                    </a:cubicBezTo>
                    <a:cubicBezTo>
                      <a:pt x="3" y="0"/>
                      <a:pt x="3" y="0"/>
                      <a:pt x="3" y="0"/>
                    </a:cubicBezTo>
                    <a:cubicBezTo>
                      <a:pt x="3" y="0"/>
                      <a:pt x="3" y="0"/>
                      <a:pt x="3" y="0"/>
                    </a:cubicBezTo>
                    <a:cubicBezTo>
                      <a:pt x="3" y="0"/>
                      <a:pt x="3"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19" name="Freeform 399"/>
              <p:cNvSpPr/>
              <p:nvPr/>
            </p:nvSpPr>
            <p:spPr bwMode="auto">
              <a:xfrm>
                <a:off x="4710114" y="2278858"/>
                <a:ext cx="8335" cy="2381"/>
              </a:xfrm>
              <a:custGeom>
                <a:cxnLst>
                  <a:cxn ang="0">
                    <a:pos x="1" y="0"/>
                  </a:cxn>
                  <a:cxn ang="0">
                    <a:pos x="1" y="0"/>
                  </a:cxn>
                  <a:cxn ang="0">
                    <a:pos x="1" y="1"/>
                  </a:cxn>
                  <a:cxn ang="0">
                    <a:pos x="1" y="1"/>
                  </a:cxn>
                  <a:cxn ang="0">
                    <a:pos x="1" y="1"/>
                  </a:cxn>
                  <a:cxn ang="0">
                    <a:pos x="1" y="1"/>
                  </a:cxn>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2" y="1"/>
                  </a:cxn>
                  <a:cxn ang="0">
                    <a:pos x="2" y="1"/>
                  </a:cxn>
                  <a:cxn ang="0">
                    <a:pos x="2" y="1"/>
                  </a:cxn>
                  <a:cxn ang="0">
                    <a:pos x="2" y="1"/>
                  </a:cxn>
                  <a:cxn ang="0">
                    <a:pos x="2" y="1"/>
                  </a:cxn>
                  <a:cxn ang="0">
                    <a:pos x="2" y="1"/>
                  </a:cxn>
                  <a:cxn ang="0">
                    <a:pos x="2" y="1"/>
                  </a:cxn>
                  <a:cxn ang="0">
                    <a:pos x="2" y="1"/>
                  </a:cxn>
                  <a:cxn ang="0">
                    <a:pos x="2" y="1"/>
                  </a:cxn>
                  <a:cxn ang="0">
                    <a:pos x="2" y="1"/>
                  </a:cxn>
                  <a:cxn ang="0">
                    <a:pos x="2" y="1"/>
                  </a:cxn>
                  <a:cxn ang="0">
                    <a:pos x="2" y="1"/>
                  </a:cxn>
                  <a:cxn ang="0">
                    <a:pos x="3" y="0"/>
                  </a:cxn>
                  <a:cxn ang="0">
                    <a:pos x="3" y="0"/>
                  </a:cxn>
                  <a:cxn ang="0">
                    <a:pos x="3" y="0"/>
                  </a:cxn>
                  <a:cxn ang="0">
                    <a:pos x="3" y="0"/>
                  </a:cxn>
                  <a:cxn ang="0">
                    <a:pos x="3" y="0"/>
                  </a:cxn>
                  <a:cxn ang="0">
                    <a:pos x="3" y="0"/>
                  </a:cxn>
                  <a:cxn ang="0">
                    <a:pos x="3" y="0"/>
                  </a:cxn>
                  <a:cxn ang="0">
                    <a:pos x="3" y="0"/>
                  </a:cxn>
                  <a:cxn ang="0">
                    <a:pos x="3" y="0"/>
                  </a:cxn>
                  <a:cxn ang="0">
                    <a:pos x="3" y="0"/>
                  </a:cxn>
                  <a:cxn ang="0">
                    <a:pos x="3" y="0"/>
                  </a:cxn>
                  <a:cxn ang="0">
                    <a:pos x="3" y="0"/>
                  </a:cxn>
                  <a:cxn ang="0">
                    <a:pos x="3" y="0"/>
                  </a:cxn>
                  <a:cxn ang="0">
                    <a:pos x="2" y="0"/>
                  </a:cxn>
                  <a:cxn ang="0">
                    <a:pos x="2" y="0"/>
                  </a:cxn>
                  <a:cxn ang="0">
                    <a:pos x="2" y="0"/>
                  </a:cxn>
                  <a:cxn ang="0">
                    <a:pos x="2" y="0"/>
                  </a:cxn>
                  <a:cxn ang="0">
                    <a:pos x="2" y="0"/>
                  </a:cxn>
                  <a:cxn ang="0">
                    <a:pos x="2" y="0"/>
                  </a:cxn>
                  <a:cxn ang="0">
                    <a:pos x="2" y="0"/>
                  </a:cxn>
                  <a:cxn ang="0">
                    <a:pos x="2" y="0"/>
                  </a:cxn>
                  <a:cxn ang="0">
                    <a:pos x="2" y="0"/>
                  </a:cxn>
                  <a:cxn ang="0">
                    <a:pos x="2" y="0"/>
                  </a:cxn>
                  <a:cxn ang="0">
                    <a:pos x="2" y="0"/>
                  </a:cxn>
                  <a:cxn ang="0">
                    <a:pos x="2" y="0"/>
                  </a:cxn>
                </a:cxnLst>
                <a:rect b="b" l="0" r="r" t="0"/>
                <a:pathLst>
                  <a:path h="1" w="3">
                    <a:moveTo>
                      <a:pt x="2" y="0"/>
                    </a:moveTo>
                    <a:cubicBezTo>
                      <a:pt x="2"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0" y="1"/>
                      <a:pt x="0" y="1"/>
                      <a:pt x="0" y="1"/>
                    </a:cubicBezTo>
                    <a:cubicBezTo>
                      <a:pt x="0" y="1"/>
                      <a:pt x="0" y="1"/>
                      <a:pt x="0" y="1"/>
                    </a:cubicBezTo>
                    <a:cubicBezTo>
                      <a:pt x="0" y="1"/>
                      <a:pt x="0" y="1"/>
                      <a:pt x="0" y="1"/>
                    </a:cubicBezTo>
                    <a:cubicBezTo>
                      <a:pt x="0" y="1"/>
                      <a:pt x="0"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20" name="Freeform 400"/>
              <p:cNvSpPr/>
              <p:nvPr/>
            </p:nvSpPr>
            <p:spPr bwMode="auto">
              <a:xfrm>
                <a:off x="4718447" y="2281239"/>
                <a:ext cx="1191" cy="3572"/>
              </a:xfrm>
              <a:custGeom>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Lst>
                <a:rect b="b" l="0" r="r" t="0"/>
                <a:pathLst>
                  <a:path h="1">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0"/>
                      <a:pt x="0" y="0"/>
                    </a:cubicBezTo>
                    <a:cubicBezTo>
                      <a:pt x="0" y="0"/>
                      <a:pt x="0" y="0"/>
                      <a:pt x="0" y="0"/>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21" name="Freeform 401"/>
              <p:cNvSpPr/>
              <p:nvPr/>
            </p:nvSpPr>
            <p:spPr bwMode="auto">
              <a:xfrm>
                <a:off x="4720829" y="2281238"/>
                <a:ext cx="3572" cy="1191"/>
              </a:xfrm>
              <a:custGeom>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b="b" l="0" r="r" t="0"/>
                <a:pathLst>
                  <a:path w="1">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22" name="Freeform 402"/>
              <p:cNvSpPr/>
              <p:nvPr/>
            </p:nvSpPr>
            <p:spPr bwMode="auto">
              <a:xfrm>
                <a:off x="4724401" y="2278857"/>
                <a:ext cx="2381" cy="1191"/>
              </a:xfrm>
              <a:custGeom>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b="b" l="0" r="r" t="0"/>
                <a:pathLst>
                  <a:path w="1">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23" name="Freeform 403"/>
              <p:cNvSpPr/>
              <p:nvPr/>
            </p:nvSpPr>
            <p:spPr bwMode="auto">
              <a:xfrm>
                <a:off x="4726783" y="2276476"/>
                <a:ext cx="2381" cy="1191"/>
              </a:xfrm>
              <a:custGeom>
                <a:cxnLst>
                  <a:cxn ang="0">
                    <a:pos x="0" y="0"/>
                  </a:cxn>
                  <a:cxn ang="0">
                    <a:pos x="0" y="0"/>
                  </a:cxn>
                  <a:cxn ang="0">
                    <a:pos x="0" y="0"/>
                  </a:cxn>
                  <a:cxn ang="0">
                    <a:pos x="0"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b="b" l="0" r="r" t="0"/>
                <a:pathLst>
                  <a:path w="1">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24" name="Freeform 404"/>
              <p:cNvSpPr/>
              <p:nvPr/>
            </p:nvSpPr>
            <p:spPr bwMode="auto">
              <a:xfrm>
                <a:off x="4724401" y="2276476"/>
                <a:ext cx="4763" cy="2381"/>
              </a:xfrm>
              <a:custGeom>
                <a:cxnLst>
                  <a:cxn ang="0">
                    <a:pos x="0" y="0"/>
                  </a:cxn>
                  <a:cxn ang="0">
                    <a:pos x="0" y="0"/>
                  </a:cxn>
                  <a:cxn ang="0">
                    <a:pos x="0" y="0"/>
                  </a:cxn>
                  <a:cxn ang="0">
                    <a:pos x="0" y="0"/>
                  </a:cxn>
                  <a:cxn ang="0">
                    <a:pos x="1" y="0"/>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2" y="1"/>
                  </a:cxn>
                  <a:cxn ang="0">
                    <a:pos x="2" y="1"/>
                  </a:cxn>
                  <a:cxn ang="0">
                    <a:pos x="2" y="1"/>
                  </a:cxn>
                  <a:cxn ang="0">
                    <a:pos x="2" y="1"/>
                  </a:cxn>
                  <a:cxn ang="0">
                    <a:pos x="2" y="1"/>
                  </a:cxn>
                  <a:cxn ang="0">
                    <a:pos x="2" y="1"/>
                  </a:cxn>
                  <a:cxn ang="0">
                    <a:pos x="1" y="1"/>
                  </a:cxn>
                  <a:cxn ang="0">
                    <a:pos x="1" y="1"/>
                  </a:cxn>
                  <a:cxn ang="0">
                    <a:pos x="1" y="1"/>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0" y="0"/>
                  </a:cxn>
                  <a:cxn ang="0">
                    <a:pos x="0" y="0"/>
                  </a:cxn>
                  <a:cxn ang="0">
                    <a:pos x="0" y="0"/>
                  </a:cxn>
                  <a:cxn ang="0">
                    <a:pos x="0" y="0"/>
                  </a:cxn>
                  <a:cxn ang="0">
                    <a:pos x="0" y="0"/>
                  </a:cxn>
                  <a:cxn ang="0">
                    <a:pos x="0" y="0"/>
                  </a:cxn>
                  <a:cxn ang="0">
                    <a:pos x="0" y="0"/>
                  </a:cxn>
                </a:cxnLst>
                <a:rect b="b" l="0" r="r" t="0"/>
                <a:pathLst>
                  <a:path h="1" w="2">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25" name="Freeform 405"/>
              <p:cNvSpPr/>
              <p:nvPr/>
            </p:nvSpPr>
            <p:spPr bwMode="auto">
              <a:xfrm>
                <a:off x="4726783" y="2281238"/>
                <a:ext cx="2381" cy="1191"/>
              </a:xfrm>
              <a:custGeom>
                <a:cxnLst>
                  <a:cxn ang="0">
                    <a:pos x="0" y="0"/>
                  </a:cxn>
                  <a:cxn ang="0">
                    <a:pos x="0" y="0"/>
                  </a:cxn>
                  <a:cxn ang="0">
                    <a:pos x="0"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0" y="0"/>
                  </a:cxn>
                  <a:cxn ang="0">
                    <a:pos x="0" y="0"/>
                  </a:cxn>
                  <a:cxn ang="0">
                    <a:pos x="0" y="0"/>
                  </a:cxn>
                  <a:cxn ang="0">
                    <a:pos x="0" y="0"/>
                  </a:cxn>
                  <a:cxn ang="0">
                    <a:pos x="0" y="0"/>
                  </a:cxn>
                  <a:cxn ang="0">
                    <a:pos x="0" y="0"/>
                  </a:cxn>
                </a:cxnLst>
                <a:rect b="b" l="0" r="r" t="0"/>
                <a:pathLst>
                  <a:path w="1">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26" name="Freeform 406"/>
              <p:cNvSpPr/>
              <p:nvPr/>
            </p:nvSpPr>
            <p:spPr bwMode="auto">
              <a:xfrm>
                <a:off x="4726783" y="2272904"/>
                <a:ext cx="2381" cy="3572"/>
              </a:xfrm>
              <a:custGeom>
                <a:cxnLst>
                  <a:cxn ang="0">
                    <a:pos x="0" y="1"/>
                  </a:cxn>
                  <a:cxn ang="0">
                    <a:pos x="0"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0"/>
                  </a:cxn>
                  <a:cxn ang="0">
                    <a:pos x="1" y="0"/>
                  </a:cxn>
                  <a:cxn ang="0">
                    <a:pos x="1" y="0"/>
                  </a:cxn>
                  <a:cxn ang="0">
                    <a:pos x="1" y="0"/>
                  </a:cxn>
                  <a:cxn ang="0">
                    <a:pos x="1" y="0"/>
                  </a:cxn>
                  <a:cxn ang="0">
                    <a:pos x="0" y="0"/>
                  </a:cxn>
                  <a:cxn ang="0">
                    <a:pos x="0" y="0"/>
                  </a:cxn>
                  <a:cxn ang="0">
                    <a:pos x="0" y="0"/>
                  </a:cxn>
                  <a:cxn ang="0">
                    <a:pos x="0" y="0"/>
                  </a:cxn>
                  <a:cxn ang="0">
                    <a:pos x="0" y="1"/>
                  </a:cxn>
                  <a:cxn ang="0">
                    <a:pos x="0" y="1"/>
                  </a:cxn>
                </a:cxnLst>
                <a:rect b="b" l="0" r="r" t="0"/>
                <a:pathLst>
                  <a:path h="1" w="1">
                    <a:moveTo>
                      <a:pt x="0" y="1"/>
                    </a:moveTo>
                    <a:cubicBezTo>
                      <a:pt x="0" y="1"/>
                      <a:pt x="0" y="1"/>
                      <a:pt x="0" y="1"/>
                    </a:cubicBezTo>
                    <a:cubicBezTo>
                      <a:pt x="0" y="1"/>
                      <a:pt x="0" y="1"/>
                      <a:pt x="0" y="1"/>
                    </a:cubicBezTo>
                    <a:cubicBezTo>
                      <a:pt x="0" y="1"/>
                      <a:pt x="0" y="1"/>
                      <a:pt x="0"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0" y="0"/>
                      <a:pt x="0" y="0"/>
                      <a:pt x="0" y="0"/>
                    </a:cubicBezTo>
                    <a:cubicBezTo>
                      <a:pt x="0" y="0"/>
                      <a:pt x="0" y="0"/>
                      <a:pt x="0" y="0"/>
                    </a:cubicBezTo>
                    <a:cubicBezTo>
                      <a:pt x="0" y="0"/>
                      <a:pt x="0" y="0"/>
                      <a:pt x="0" y="0"/>
                    </a:cubicBezTo>
                    <a:cubicBezTo>
                      <a:pt x="0" y="0"/>
                      <a:pt x="0" y="0"/>
                      <a:pt x="0" y="0"/>
                    </a:cubicBezTo>
                    <a:cubicBezTo>
                      <a:pt x="0" y="0"/>
                      <a:pt x="0" y="0"/>
                      <a:pt x="0" y="1"/>
                    </a:cubicBezTo>
                    <a:cubicBezTo>
                      <a:pt x="0" y="1"/>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27" name="Freeform 407"/>
              <p:cNvSpPr/>
              <p:nvPr/>
            </p:nvSpPr>
            <p:spPr bwMode="auto">
              <a:xfrm>
                <a:off x="4732735" y="2281239"/>
                <a:ext cx="2381" cy="3572"/>
              </a:xfrm>
              <a:custGeom>
                <a:cxnLst>
                  <a:cxn ang="0">
                    <a:pos x="0" y="1"/>
                  </a:cxn>
                  <a:cxn ang="0">
                    <a:pos x="0" y="1"/>
                  </a:cxn>
                  <a:cxn ang="0">
                    <a:pos x="0" y="1"/>
                  </a:cxn>
                  <a:cxn ang="0">
                    <a:pos x="0" y="1"/>
                  </a:cxn>
                  <a:cxn ang="0">
                    <a:pos x="1" y="1"/>
                  </a:cxn>
                  <a:cxn ang="0">
                    <a:pos x="1" y="0"/>
                  </a:cxn>
                  <a:cxn ang="0">
                    <a:pos x="0" y="0"/>
                  </a:cxn>
                  <a:cxn ang="0">
                    <a:pos x="0" y="0"/>
                  </a:cxn>
                  <a:cxn ang="0">
                    <a:pos x="0" y="0"/>
                  </a:cxn>
                  <a:cxn ang="0">
                    <a:pos x="0" y="0"/>
                  </a:cxn>
                  <a:cxn ang="0">
                    <a:pos x="0" y="1"/>
                  </a:cxn>
                  <a:cxn ang="0">
                    <a:pos x="0" y="1"/>
                  </a:cxn>
                  <a:cxn ang="0">
                    <a:pos x="0" y="1"/>
                  </a:cxn>
                </a:cxnLst>
                <a:rect b="b" l="0" r="r" t="0"/>
                <a:pathLst>
                  <a:path h="1" w="1">
                    <a:moveTo>
                      <a:pt x="0" y="1"/>
                    </a:moveTo>
                    <a:cubicBezTo>
                      <a:pt x="0" y="1"/>
                      <a:pt x="0" y="1"/>
                      <a:pt x="0" y="1"/>
                    </a:cubicBezTo>
                    <a:cubicBezTo>
                      <a:pt x="0" y="1"/>
                      <a:pt x="0" y="1"/>
                      <a:pt x="0" y="1"/>
                    </a:cubicBezTo>
                    <a:cubicBezTo>
                      <a:pt x="0" y="1"/>
                      <a:pt x="0" y="1"/>
                      <a:pt x="0" y="1"/>
                    </a:cubicBezTo>
                    <a:cubicBezTo>
                      <a:pt x="0" y="1"/>
                      <a:pt x="0" y="1"/>
                      <a:pt x="1" y="1"/>
                    </a:cubicBezTo>
                    <a:cubicBezTo>
                      <a:pt x="1" y="0"/>
                      <a:pt x="1" y="0"/>
                      <a:pt x="1" y="0"/>
                    </a:cubicBezTo>
                    <a:cubicBezTo>
                      <a:pt x="1" y="0"/>
                      <a:pt x="1" y="0"/>
                      <a:pt x="0" y="0"/>
                    </a:cubicBezTo>
                    <a:cubicBezTo>
                      <a:pt x="0" y="0"/>
                      <a:pt x="0" y="0"/>
                      <a:pt x="0" y="0"/>
                    </a:cubicBezTo>
                    <a:cubicBezTo>
                      <a:pt x="0" y="0"/>
                      <a:pt x="0" y="0"/>
                      <a:pt x="0" y="0"/>
                    </a:cubicBezTo>
                    <a:cubicBezTo>
                      <a:pt x="0" y="0"/>
                      <a:pt x="0" y="0"/>
                      <a:pt x="0" y="0"/>
                    </a:cubicBezTo>
                    <a:cubicBezTo>
                      <a:pt x="0" y="0"/>
                      <a:pt x="0" y="1"/>
                      <a:pt x="0" y="1"/>
                    </a:cubicBezTo>
                    <a:cubicBezTo>
                      <a:pt x="0" y="1"/>
                      <a:pt x="0" y="1"/>
                      <a:pt x="0" y="1"/>
                    </a:cubicBezTo>
                    <a:cubicBezTo>
                      <a:pt x="0" y="1"/>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28" name="Freeform 408"/>
              <p:cNvSpPr/>
              <p:nvPr/>
            </p:nvSpPr>
            <p:spPr bwMode="auto">
              <a:xfrm>
                <a:off x="4729164" y="2278858"/>
                <a:ext cx="3572" cy="2381"/>
              </a:xfrm>
              <a:custGeom>
                <a:cxnLst>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1" y="1"/>
                  </a:cxn>
                  <a:cxn ang="0">
                    <a:pos x="1" y="1"/>
                  </a:cxn>
                  <a:cxn ang="0">
                    <a:pos x="1" y="1"/>
                  </a:cxn>
                  <a:cxn ang="0">
                    <a:pos x="1" y="1"/>
                  </a:cxn>
                  <a:cxn ang="0">
                    <a:pos x="1" y="1"/>
                  </a:cxn>
                  <a:cxn ang="0">
                    <a:pos x="1" y="1"/>
                  </a:cxn>
                  <a:cxn ang="0">
                    <a:pos x="1" y="1"/>
                  </a:cxn>
                  <a:cxn ang="0">
                    <a:pos x="1" y="0"/>
                  </a:cxn>
                  <a:cxn ang="0">
                    <a:pos x="1" y="0"/>
                  </a:cxn>
                  <a:cxn ang="0">
                    <a:pos x="1" y="0"/>
                  </a:cxn>
                  <a:cxn ang="0">
                    <a:pos x="0" y="0"/>
                  </a:cxn>
                  <a:cxn ang="0">
                    <a:pos x="0" y="0"/>
                  </a:cxn>
                  <a:cxn ang="0">
                    <a:pos x="0" y="0"/>
                  </a:cxn>
                  <a:cxn ang="0">
                    <a:pos x="0" y="0"/>
                  </a:cxn>
                  <a:cxn ang="0">
                    <a:pos x="0" y="0"/>
                  </a:cxn>
                  <a:cxn ang="0">
                    <a:pos x="0" y="0"/>
                  </a:cxn>
                </a:cxnLst>
                <a:rect b="b" l="0" r="r" t="0"/>
                <a:pathLst>
                  <a:path h="1" w="1">
                    <a:moveTo>
                      <a:pt x="0" y="0"/>
                    </a:moveTo>
                    <a:cubicBezTo>
                      <a:pt x="0" y="0"/>
                      <a:pt x="0" y="0"/>
                      <a:pt x="0" y="0"/>
                    </a:cubicBezTo>
                    <a:cubicBezTo>
                      <a:pt x="0" y="0"/>
                      <a:pt x="0" y="0"/>
                      <a:pt x="0" y="0"/>
                    </a:cubicBezTo>
                    <a:cubicBezTo>
                      <a:pt x="0" y="0"/>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0"/>
                      <a:pt x="1" y="0"/>
                      <a:pt x="1" y="0"/>
                    </a:cubicBezTo>
                    <a:cubicBezTo>
                      <a:pt x="1" y="0"/>
                      <a:pt x="1" y="0"/>
                      <a:pt x="1" y="0"/>
                    </a:cubicBezTo>
                    <a:cubicBezTo>
                      <a:pt x="1" y="0"/>
                      <a:pt x="1" y="0"/>
                      <a:pt x="1" y="0"/>
                    </a:cubicBezTo>
                    <a:cubicBezTo>
                      <a:pt x="1"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29" name="Freeform 409"/>
              <p:cNvSpPr/>
              <p:nvPr/>
            </p:nvSpPr>
            <p:spPr bwMode="auto">
              <a:xfrm>
                <a:off x="4732735" y="2276476"/>
                <a:ext cx="4763" cy="4763"/>
              </a:xfrm>
              <a:custGeom>
                <a:cxnLst>
                  <a:cxn ang="0">
                    <a:pos x="1" y="2"/>
                  </a:cxn>
                  <a:cxn ang="0">
                    <a:pos x="1" y="1"/>
                  </a:cxn>
                  <a:cxn ang="0">
                    <a:pos x="1" y="1"/>
                  </a:cxn>
                  <a:cxn ang="0">
                    <a:pos x="1" y="1"/>
                  </a:cxn>
                  <a:cxn ang="0">
                    <a:pos x="1" y="1"/>
                  </a:cxn>
                  <a:cxn ang="0">
                    <a:pos x="1" y="1"/>
                  </a:cxn>
                  <a:cxn ang="0">
                    <a:pos x="1" y="2"/>
                  </a:cxn>
                  <a:cxn ang="0">
                    <a:pos x="1" y="2"/>
                  </a:cxn>
                  <a:cxn ang="0">
                    <a:pos x="2" y="1"/>
                  </a:cxn>
                  <a:cxn ang="0">
                    <a:pos x="2" y="1"/>
                  </a:cxn>
                  <a:cxn ang="0">
                    <a:pos x="2" y="1"/>
                  </a:cxn>
                  <a:cxn ang="0">
                    <a:pos x="2" y="1"/>
                  </a:cxn>
                  <a:cxn ang="0">
                    <a:pos x="2" y="1"/>
                  </a:cxn>
                  <a:cxn ang="0">
                    <a:pos x="2" y="0"/>
                  </a:cxn>
                  <a:cxn ang="0">
                    <a:pos x="1" y="0"/>
                  </a:cxn>
                  <a:cxn ang="0">
                    <a:pos x="1" y="0"/>
                  </a:cxn>
                  <a:cxn ang="0">
                    <a:pos x="1" y="1"/>
                  </a:cxn>
                  <a:cxn ang="0">
                    <a:pos x="1" y="1"/>
                  </a:cxn>
                  <a:cxn ang="0">
                    <a:pos x="0" y="1"/>
                  </a:cxn>
                  <a:cxn ang="0">
                    <a:pos x="0" y="1"/>
                  </a:cxn>
                  <a:cxn ang="0">
                    <a:pos x="0" y="1"/>
                  </a:cxn>
                  <a:cxn ang="0">
                    <a:pos x="0" y="1"/>
                  </a:cxn>
                  <a:cxn ang="0">
                    <a:pos x="0" y="1"/>
                  </a:cxn>
                  <a:cxn ang="0">
                    <a:pos x="0" y="1"/>
                  </a:cxn>
                  <a:cxn ang="0">
                    <a:pos x="0" y="1"/>
                  </a:cxn>
                  <a:cxn ang="0">
                    <a:pos x="0" y="1"/>
                  </a:cxn>
                  <a:cxn ang="0">
                    <a:pos x="1" y="2"/>
                  </a:cxn>
                </a:cxnLst>
                <a:rect b="b" l="0" r="r" t="0"/>
                <a:pathLst>
                  <a:path h="2" w="2">
                    <a:moveTo>
                      <a:pt x="1" y="2"/>
                    </a:moveTo>
                    <a:cubicBezTo>
                      <a:pt x="1" y="2"/>
                      <a:pt x="1" y="2"/>
                      <a:pt x="1" y="1"/>
                    </a:cubicBezTo>
                    <a:cubicBezTo>
                      <a:pt x="1" y="1"/>
                      <a:pt x="1" y="1"/>
                      <a:pt x="1" y="1"/>
                    </a:cubicBezTo>
                    <a:cubicBezTo>
                      <a:pt x="1" y="1"/>
                      <a:pt x="1" y="1"/>
                      <a:pt x="1" y="1"/>
                    </a:cubicBezTo>
                    <a:cubicBezTo>
                      <a:pt x="1" y="1"/>
                      <a:pt x="1" y="1"/>
                      <a:pt x="1" y="1"/>
                    </a:cubicBezTo>
                    <a:cubicBezTo>
                      <a:pt x="1" y="1"/>
                      <a:pt x="1" y="1"/>
                      <a:pt x="1" y="1"/>
                    </a:cubicBezTo>
                    <a:cubicBezTo>
                      <a:pt x="1" y="1"/>
                      <a:pt x="1" y="2"/>
                      <a:pt x="1" y="2"/>
                    </a:cubicBezTo>
                    <a:cubicBezTo>
                      <a:pt x="1" y="2"/>
                      <a:pt x="1" y="2"/>
                      <a:pt x="1" y="2"/>
                    </a:cubicBezTo>
                    <a:cubicBezTo>
                      <a:pt x="1" y="2"/>
                      <a:pt x="1" y="1"/>
                      <a:pt x="2" y="1"/>
                    </a:cubicBezTo>
                    <a:cubicBezTo>
                      <a:pt x="2" y="1"/>
                      <a:pt x="2" y="1"/>
                      <a:pt x="2" y="1"/>
                    </a:cubicBezTo>
                    <a:cubicBezTo>
                      <a:pt x="2" y="1"/>
                      <a:pt x="2" y="1"/>
                      <a:pt x="2" y="1"/>
                    </a:cubicBezTo>
                    <a:cubicBezTo>
                      <a:pt x="2" y="1"/>
                      <a:pt x="2" y="1"/>
                      <a:pt x="2" y="1"/>
                    </a:cubicBezTo>
                    <a:cubicBezTo>
                      <a:pt x="2" y="1"/>
                      <a:pt x="2" y="1"/>
                      <a:pt x="2" y="1"/>
                    </a:cubicBezTo>
                    <a:cubicBezTo>
                      <a:pt x="2" y="1"/>
                      <a:pt x="2" y="0"/>
                      <a:pt x="2" y="0"/>
                    </a:cubicBezTo>
                    <a:cubicBezTo>
                      <a:pt x="1" y="0"/>
                      <a:pt x="1" y="0"/>
                      <a:pt x="1" y="0"/>
                    </a:cubicBezTo>
                    <a:cubicBezTo>
                      <a:pt x="1" y="0"/>
                      <a:pt x="1" y="0"/>
                      <a:pt x="1" y="0"/>
                    </a:cubicBezTo>
                    <a:cubicBezTo>
                      <a:pt x="1" y="1"/>
                      <a:pt x="1" y="1"/>
                      <a:pt x="1" y="1"/>
                    </a:cubicBezTo>
                    <a:cubicBezTo>
                      <a:pt x="1" y="1"/>
                      <a:pt x="1" y="1"/>
                      <a:pt x="1" y="1"/>
                    </a:cubicBezTo>
                    <a:cubicBezTo>
                      <a:pt x="1" y="1"/>
                      <a:pt x="1"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2"/>
                      <a:pt x="1" y="2"/>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30" name="Freeform 410"/>
              <p:cNvSpPr/>
              <p:nvPr/>
            </p:nvSpPr>
            <p:spPr bwMode="auto">
              <a:xfrm>
                <a:off x="4726782" y="2299097"/>
                <a:ext cx="28575" cy="19050"/>
              </a:xfrm>
              <a:custGeom>
                <a:cxnLst>
                  <a:cxn ang="0">
                    <a:pos x="5" y="1"/>
                  </a:cxn>
                  <a:cxn ang="0">
                    <a:pos x="5" y="2"/>
                  </a:cxn>
                  <a:cxn ang="0">
                    <a:pos x="4" y="2"/>
                  </a:cxn>
                  <a:cxn ang="0">
                    <a:pos x="4" y="2"/>
                  </a:cxn>
                  <a:cxn ang="0">
                    <a:pos x="4" y="2"/>
                  </a:cxn>
                  <a:cxn ang="0">
                    <a:pos x="3" y="2"/>
                  </a:cxn>
                  <a:cxn ang="0">
                    <a:pos x="3" y="3"/>
                  </a:cxn>
                  <a:cxn ang="0">
                    <a:pos x="3" y="3"/>
                  </a:cxn>
                  <a:cxn ang="0">
                    <a:pos x="2" y="3"/>
                  </a:cxn>
                  <a:cxn ang="0">
                    <a:pos x="2" y="4"/>
                  </a:cxn>
                  <a:cxn ang="0">
                    <a:pos x="1" y="4"/>
                  </a:cxn>
                  <a:cxn ang="0">
                    <a:pos x="2" y="4"/>
                  </a:cxn>
                  <a:cxn ang="0">
                    <a:pos x="2" y="4"/>
                  </a:cxn>
                  <a:cxn ang="0">
                    <a:pos x="1" y="5"/>
                  </a:cxn>
                  <a:cxn ang="0">
                    <a:pos x="1" y="5"/>
                  </a:cxn>
                  <a:cxn ang="0">
                    <a:pos x="1" y="5"/>
                  </a:cxn>
                  <a:cxn ang="0">
                    <a:pos x="2" y="6"/>
                  </a:cxn>
                  <a:cxn ang="0">
                    <a:pos x="1" y="5"/>
                  </a:cxn>
                  <a:cxn ang="0">
                    <a:pos x="0" y="6"/>
                  </a:cxn>
                  <a:cxn ang="0">
                    <a:pos x="0" y="6"/>
                  </a:cxn>
                  <a:cxn ang="0">
                    <a:pos x="1" y="6"/>
                  </a:cxn>
                  <a:cxn ang="0">
                    <a:pos x="1" y="7"/>
                  </a:cxn>
                  <a:cxn ang="0">
                    <a:pos x="1" y="7"/>
                  </a:cxn>
                  <a:cxn ang="0">
                    <a:pos x="2" y="7"/>
                  </a:cxn>
                  <a:cxn ang="0">
                    <a:pos x="2" y="7"/>
                  </a:cxn>
                  <a:cxn ang="0">
                    <a:pos x="3" y="6"/>
                  </a:cxn>
                  <a:cxn ang="0">
                    <a:pos x="3" y="5"/>
                  </a:cxn>
                  <a:cxn ang="0">
                    <a:pos x="3" y="6"/>
                  </a:cxn>
                  <a:cxn ang="0">
                    <a:pos x="4" y="5"/>
                  </a:cxn>
                  <a:cxn ang="0">
                    <a:pos x="4" y="5"/>
                  </a:cxn>
                  <a:cxn ang="0">
                    <a:pos x="4" y="4"/>
                  </a:cxn>
                  <a:cxn ang="0">
                    <a:pos x="4" y="4"/>
                  </a:cxn>
                  <a:cxn ang="0">
                    <a:pos x="5" y="4"/>
                  </a:cxn>
                  <a:cxn ang="0">
                    <a:pos x="5" y="4"/>
                  </a:cxn>
                  <a:cxn ang="0">
                    <a:pos x="5" y="4"/>
                  </a:cxn>
                  <a:cxn ang="0">
                    <a:pos x="5" y="3"/>
                  </a:cxn>
                  <a:cxn ang="0">
                    <a:pos x="6" y="3"/>
                  </a:cxn>
                  <a:cxn ang="0">
                    <a:pos x="7" y="2"/>
                  </a:cxn>
                  <a:cxn ang="0">
                    <a:pos x="8" y="2"/>
                  </a:cxn>
                  <a:cxn ang="0">
                    <a:pos x="9" y="2"/>
                  </a:cxn>
                  <a:cxn ang="0">
                    <a:pos x="10" y="1"/>
                  </a:cxn>
                  <a:cxn ang="0">
                    <a:pos x="9" y="0"/>
                  </a:cxn>
                  <a:cxn ang="0">
                    <a:pos x="9" y="0"/>
                  </a:cxn>
                  <a:cxn ang="0">
                    <a:pos x="8" y="0"/>
                  </a:cxn>
                  <a:cxn ang="0">
                    <a:pos x="8" y="1"/>
                  </a:cxn>
                  <a:cxn ang="0">
                    <a:pos x="8" y="1"/>
                  </a:cxn>
                  <a:cxn ang="0">
                    <a:pos x="7" y="1"/>
                  </a:cxn>
                  <a:cxn ang="0">
                    <a:pos x="7" y="1"/>
                  </a:cxn>
                  <a:cxn ang="0">
                    <a:pos x="7" y="1"/>
                  </a:cxn>
                  <a:cxn ang="0">
                    <a:pos x="6" y="1"/>
                  </a:cxn>
                  <a:cxn ang="0">
                    <a:pos x="5" y="1"/>
                  </a:cxn>
                </a:cxnLst>
                <a:rect b="b" l="0" r="r" t="0"/>
                <a:pathLst>
                  <a:path h="7" w="10">
                    <a:moveTo>
                      <a:pt x="5" y="1"/>
                    </a:move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2"/>
                      <a:pt x="5" y="2"/>
                    </a:cubicBezTo>
                    <a:cubicBezTo>
                      <a:pt x="5" y="2"/>
                      <a:pt x="5" y="2"/>
                      <a:pt x="5" y="2"/>
                    </a:cubicBezTo>
                    <a:cubicBezTo>
                      <a:pt x="5" y="2"/>
                      <a:pt x="5" y="2"/>
                      <a:pt x="5" y="2"/>
                    </a:cubicBezTo>
                    <a:cubicBezTo>
                      <a:pt x="5"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3" y="2"/>
                      <a:pt x="3" y="2"/>
                      <a:pt x="3" y="2"/>
                    </a:cubicBezTo>
                    <a:cubicBezTo>
                      <a:pt x="3" y="2"/>
                      <a:pt x="3" y="2"/>
                      <a:pt x="3" y="2"/>
                    </a:cubicBezTo>
                    <a:cubicBezTo>
                      <a:pt x="3" y="2"/>
                      <a:pt x="3" y="2"/>
                      <a:pt x="3" y="2"/>
                    </a:cubicBezTo>
                    <a:cubicBezTo>
                      <a:pt x="3" y="2"/>
                      <a:pt x="3" y="2"/>
                      <a:pt x="3" y="2"/>
                    </a:cubicBezTo>
                    <a:cubicBezTo>
                      <a:pt x="3" y="2"/>
                      <a:pt x="3" y="2"/>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2" y="3"/>
                    </a:cubicBezTo>
                    <a:cubicBezTo>
                      <a:pt x="2" y="3"/>
                      <a:pt x="2" y="3"/>
                      <a:pt x="2" y="3"/>
                    </a:cubicBezTo>
                    <a:cubicBezTo>
                      <a:pt x="2" y="3"/>
                      <a:pt x="2" y="3"/>
                      <a:pt x="2" y="3"/>
                    </a:cubicBezTo>
                    <a:cubicBezTo>
                      <a:pt x="2" y="3"/>
                      <a:pt x="2" y="3"/>
                      <a:pt x="2" y="3"/>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4"/>
                      <a:pt x="1" y="4"/>
                      <a:pt x="1" y="4"/>
                    </a:cubicBezTo>
                    <a:cubicBezTo>
                      <a:pt x="1" y="4"/>
                      <a:pt x="1" y="4"/>
                      <a:pt x="1" y="4"/>
                    </a:cubicBezTo>
                    <a:cubicBezTo>
                      <a:pt x="1" y="4"/>
                      <a:pt x="1" y="4"/>
                      <a:pt x="2"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1" y="4"/>
                      <a:pt x="1" y="4"/>
                      <a:pt x="1" y="5"/>
                    </a:cubicBezTo>
                    <a:cubicBezTo>
                      <a:pt x="1" y="5"/>
                      <a:pt x="1" y="5"/>
                      <a:pt x="1" y="5"/>
                    </a:cubicBezTo>
                    <a:cubicBezTo>
                      <a:pt x="1" y="5"/>
                      <a:pt x="1" y="5"/>
                      <a:pt x="1" y="5"/>
                    </a:cubicBezTo>
                    <a:cubicBezTo>
                      <a:pt x="1" y="5"/>
                      <a:pt x="1" y="5"/>
                      <a:pt x="1" y="5"/>
                    </a:cubicBezTo>
                    <a:cubicBezTo>
                      <a:pt x="1" y="5"/>
                      <a:pt x="1" y="5"/>
                      <a:pt x="1" y="5"/>
                    </a:cubicBezTo>
                    <a:cubicBezTo>
                      <a:pt x="1" y="5"/>
                      <a:pt x="1" y="5"/>
                      <a:pt x="1" y="5"/>
                    </a:cubicBezTo>
                    <a:cubicBezTo>
                      <a:pt x="1" y="5"/>
                      <a:pt x="1" y="5"/>
                      <a:pt x="1" y="5"/>
                    </a:cubicBezTo>
                    <a:cubicBezTo>
                      <a:pt x="1" y="5"/>
                      <a:pt x="1" y="5"/>
                      <a:pt x="1" y="5"/>
                    </a:cubicBezTo>
                    <a:cubicBezTo>
                      <a:pt x="1" y="5"/>
                      <a:pt x="1" y="5"/>
                      <a:pt x="1" y="5"/>
                    </a:cubicBezTo>
                    <a:cubicBezTo>
                      <a:pt x="1" y="5"/>
                      <a:pt x="1" y="5"/>
                      <a:pt x="1" y="5"/>
                    </a:cubicBezTo>
                    <a:cubicBezTo>
                      <a:pt x="1" y="5"/>
                      <a:pt x="1" y="5"/>
                      <a:pt x="1" y="5"/>
                    </a:cubicBezTo>
                    <a:cubicBezTo>
                      <a:pt x="1" y="5"/>
                      <a:pt x="1" y="5"/>
                      <a:pt x="1" y="5"/>
                    </a:cubicBezTo>
                    <a:cubicBezTo>
                      <a:pt x="1" y="5"/>
                      <a:pt x="1" y="5"/>
                      <a:pt x="1" y="5"/>
                    </a:cubicBezTo>
                    <a:cubicBezTo>
                      <a:pt x="1" y="5"/>
                      <a:pt x="2" y="5"/>
                      <a:pt x="2" y="6"/>
                    </a:cubicBezTo>
                    <a:cubicBezTo>
                      <a:pt x="2" y="6"/>
                      <a:pt x="2" y="6"/>
                      <a:pt x="2" y="6"/>
                    </a:cubicBezTo>
                    <a:cubicBezTo>
                      <a:pt x="1" y="6"/>
                      <a:pt x="1" y="6"/>
                      <a:pt x="1" y="6"/>
                    </a:cubicBezTo>
                    <a:cubicBezTo>
                      <a:pt x="1" y="5"/>
                      <a:pt x="1" y="5"/>
                      <a:pt x="1" y="5"/>
                    </a:cubicBezTo>
                    <a:cubicBezTo>
                      <a:pt x="1" y="5"/>
                      <a:pt x="1" y="5"/>
                      <a:pt x="1" y="5"/>
                    </a:cubicBezTo>
                    <a:cubicBezTo>
                      <a:pt x="1" y="5"/>
                      <a:pt x="1" y="6"/>
                      <a:pt x="1" y="6"/>
                    </a:cubicBezTo>
                    <a:cubicBezTo>
                      <a:pt x="1" y="6"/>
                      <a:pt x="1" y="6"/>
                      <a:pt x="1" y="6"/>
                    </a:cubicBezTo>
                    <a:cubicBezTo>
                      <a:pt x="1" y="6"/>
                      <a:pt x="1" y="6"/>
                      <a:pt x="1" y="6"/>
                    </a:cubicBezTo>
                    <a:cubicBezTo>
                      <a:pt x="1" y="6"/>
                      <a:pt x="0" y="6"/>
                      <a:pt x="0" y="6"/>
                    </a:cubicBezTo>
                    <a:cubicBezTo>
                      <a:pt x="0" y="6"/>
                      <a:pt x="0" y="6"/>
                      <a:pt x="0" y="6"/>
                    </a:cubicBezTo>
                    <a:cubicBezTo>
                      <a:pt x="0" y="6"/>
                      <a:pt x="0" y="6"/>
                      <a:pt x="0" y="6"/>
                    </a:cubicBezTo>
                    <a:cubicBezTo>
                      <a:pt x="0" y="6"/>
                      <a:pt x="0" y="6"/>
                      <a:pt x="0" y="6"/>
                    </a:cubicBezTo>
                    <a:cubicBezTo>
                      <a:pt x="0" y="6"/>
                      <a:pt x="0" y="6"/>
                      <a:pt x="0" y="6"/>
                    </a:cubicBezTo>
                    <a:cubicBezTo>
                      <a:pt x="0" y="6"/>
                      <a:pt x="0" y="6"/>
                      <a:pt x="0" y="6"/>
                    </a:cubicBezTo>
                    <a:cubicBezTo>
                      <a:pt x="0" y="6"/>
                      <a:pt x="1" y="6"/>
                      <a:pt x="1" y="6"/>
                    </a:cubicBezTo>
                    <a:cubicBezTo>
                      <a:pt x="1" y="6"/>
                      <a:pt x="1" y="6"/>
                      <a:pt x="1" y="6"/>
                    </a:cubicBezTo>
                    <a:cubicBezTo>
                      <a:pt x="1" y="6"/>
                      <a:pt x="1" y="6"/>
                      <a:pt x="1" y="6"/>
                    </a:cubicBezTo>
                    <a:cubicBezTo>
                      <a:pt x="1" y="6"/>
                      <a:pt x="1" y="6"/>
                      <a:pt x="1" y="6"/>
                    </a:cubicBezTo>
                    <a:cubicBezTo>
                      <a:pt x="1" y="6"/>
                      <a:pt x="1" y="6"/>
                      <a:pt x="1" y="6"/>
                    </a:cubicBezTo>
                    <a:cubicBezTo>
                      <a:pt x="1" y="6"/>
                      <a:pt x="1" y="6"/>
                      <a:pt x="1" y="6"/>
                    </a:cubicBezTo>
                    <a:cubicBezTo>
                      <a:pt x="1" y="7"/>
                      <a:pt x="1" y="7"/>
                      <a:pt x="1" y="7"/>
                    </a:cubicBezTo>
                    <a:cubicBezTo>
                      <a:pt x="1" y="7"/>
                      <a:pt x="1" y="7"/>
                      <a:pt x="1" y="7"/>
                    </a:cubicBezTo>
                    <a:cubicBezTo>
                      <a:pt x="1" y="7"/>
                      <a:pt x="1" y="7"/>
                      <a:pt x="1" y="7"/>
                    </a:cubicBezTo>
                    <a:cubicBezTo>
                      <a:pt x="1" y="7"/>
                      <a:pt x="1" y="7"/>
                      <a:pt x="1" y="7"/>
                    </a:cubicBezTo>
                    <a:cubicBezTo>
                      <a:pt x="1" y="7"/>
                      <a:pt x="1" y="7"/>
                      <a:pt x="1" y="7"/>
                    </a:cubicBezTo>
                    <a:cubicBezTo>
                      <a:pt x="1" y="7"/>
                      <a:pt x="1" y="7"/>
                      <a:pt x="1" y="7"/>
                    </a:cubicBezTo>
                    <a:cubicBezTo>
                      <a:pt x="1" y="7"/>
                      <a:pt x="1" y="7"/>
                      <a:pt x="1" y="7"/>
                    </a:cubicBezTo>
                    <a:cubicBezTo>
                      <a:pt x="1" y="7"/>
                      <a:pt x="1" y="7"/>
                      <a:pt x="1" y="7"/>
                    </a:cubicBezTo>
                    <a:cubicBezTo>
                      <a:pt x="2" y="7"/>
                      <a:pt x="2" y="7"/>
                      <a:pt x="2" y="7"/>
                    </a:cubicBezTo>
                    <a:cubicBezTo>
                      <a:pt x="2" y="7"/>
                      <a:pt x="2" y="7"/>
                      <a:pt x="2" y="7"/>
                    </a:cubicBezTo>
                    <a:cubicBezTo>
                      <a:pt x="2" y="7"/>
                      <a:pt x="2" y="7"/>
                      <a:pt x="2" y="7"/>
                    </a:cubicBezTo>
                    <a:cubicBezTo>
                      <a:pt x="2" y="7"/>
                      <a:pt x="2" y="7"/>
                      <a:pt x="2" y="7"/>
                    </a:cubicBezTo>
                    <a:cubicBezTo>
                      <a:pt x="2" y="7"/>
                      <a:pt x="2" y="7"/>
                      <a:pt x="2" y="7"/>
                    </a:cubicBezTo>
                    <a:cubicBezTo>
                      <a:pt x="3" y="7"/>
                      <a:pt x="3" y="7"/>
                      <a:pt x="3" y="7"/>
                    </a:cubicBezTo>
                    <a:cubicBezTo>
                      <a:pt x="3" y="7"/>
                      <a:pt x="3" y="6"/>
                      <a:pt x="3" y="6"/>
                    </a:cubicBezTo>
                    <a:cubicBezTo>
                      <a:pt x="3" y="6"/>
                      <a:pt x="3" y="6"/>
                      <a:pt x="3" y="6"/>
                    </a:cubicBezTo>
                    <a:cubicBezTo>
                      <a:pt x="3" y="6"/>
                      <a:pt x="3" y="6"/>
                      <a:pt x="3" y="6"/>
                    </a:cubicBezTo>
                    <a:cubicBezTo>
                      <a:pt x="3" y="6"/>
                      <a:pt x="3" y="6"/>
                      <a:pt x="3" y="6"/>
                    </a:cubicBezTo>
                    <a:cubicBezTo>
                      <a:pt x="3" y="6"/>
                      <a:pt x="3" y="6"/>
                      <a:pt x="3" y="6"/>
                    </a:cubicBezTo>
                    <a:cubicBezTo>
                      <a:pt x="3" y="6"/>
                      <a:pt x="3" y="6"/>
                      <a:pt x="3" y="6"/>
                    </a:cubicBezTo>
                    <a:cubicBezTo>
                      <a:pt x="3" y="6"/>
                      <a:pt x="3" y="5"/>
                      <a:pt x="3" y="5"/>
                    </a:cubicBezTo>
                    <a:cubicBezTo>
                      <a:pt x="3" y="5"/>
                      <a:pt x="3" y="5"/>
                      <a:pt x="3" y="5"/>
                    </a:cubicBezTo>
                    <a:cubicBezTo>
                      <a:pt x="3" y="5"/>
                      <a:pt x="3" y="5"/>
                      <a:pt x="3" y="5"/>
                    </a:cubicBezTo>
                    <a:cubicBezTo>
                      <a:pt x="3" y="6"/>
                      <a:pt x="3" y="6"/>
                      <a:pt x="3" y="6"/>
                    </a:cubicBezTo>
                    <a:cubicBezTo>
                      <a:pt x="3" y="6"/>
                      <a:pt x="3" y="6"/>
                      <a:pt x="3" y="6"/>
                    </a:cubicBezTo>
                    <a:cubicBezTo>
                      <a:pt x="3" y="6"/>
                      <a:pt x="3" y="6"/>
                      <a:pt x="3" y="6"/>
                    </a:cubicBezTo>
                    <a:cubicBezTo>
                      <a:pt x="3" y="6"/>
                      <a:pt x="4" y="5"/>
                      <a:pt x="4" y="5"/>
                    </a:cubicBezTo>
                    <a:cubicBezTo>
                      <a:pt x="4" y="5"/>
                      <a:pt x="4" y="5"/>
                      <a:pt x="4" y="5"/>
                    </a:cubicBezTo>
                    <a:cubicBezTo>
                      <a:pt x="4" y="5"/>
                      <a:pt x="4" y="5"/>
                      <a:pt x="4" y="5"/>
                    </a:cubicBezTo>
                    <a:cubicBezTo>
                      <a:pt x="3" y="5"/>
                      <a:pt x="3" y="5"/>
                      <a:pt x="3" y="4"/>
                    </a:cubicBezTo>
                    <a:cubicBezTo>
                      <a:pt x="3" y="4"/>
                      <a:pt x="3" y="4"/>
                      <a:pt x="3" y="4"/>
                    </a:cubicBezTo>
                    <a:cubicBezTo>
                      <a:pt x="3" y="4"/>
                      <a:pt x="3" y="4"/>
                      <a:pt x="3" y="4"/>
                    </a:cubicBezTo>
                    <a:cubicBezTo>
                      <a:pt x="4" y="4"/>
                      <a:pt x="4" y="5"/>
                      <a:pt x="4" y="5"/>
                    </a:cubicBezTo>
                    <a:cubicBezTo>
                      <a:pt x="4" y="5"/>
                      <a:pt x="4" y="5"/>
                      <a:pt x="4" y="5"/>
                    </a:cubicBezTo>
                    <a:cubicBezTo>
                      <a:pt x="4" y="5"/>
                      <a:pt x="4" y="5"/>
                      <a:pt x="4" y="5"/>
                    </a:cubicBezTo>
                    <a:cubicBezTo>
                      <a:pt x="4" y="5"/>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5" y="4"/>
                      <a:pt x="5" y="4"/>
                      <a:pt x="5" y="4"/>
                    </a:cubicBezTo>
                    <a:cubicBezTo>
                      <a:pt x="5" y="4"/>
                      <a:pt x="5" y="4"/>
                      <a:pt x="5" y="4"/>
                    </a:cubicBezTo>
                    <a:cubicBezTo>
                      <a:pt x="5" y="4"/>
                      <a:pt x="5" y="4"/>
                      <a:pt x="5" y="4"/>
                    </a:cubicBezTo>
                    <a:cubicBezTo>
                      <a:pt x="5" y="4"/>
                      <a:pt x="5" y="4"/>
                      <a:pt x="5" y="4"/>
                    </a:cubicBezTo>
                    <a:cubicBezTo>
                      <a:pt x="5" y="4"/>
                      <a:pt x="5" y="4"/>
                      <a:pt x="5" y="4"/>
                    </a:cubicBezTo>
                    <a:cubicBezTo>
                      <a:pt x="5" y="4"/>
                      <a:pt x="5" y="4"/>
                      <a:pt x="5" y="4"/>
                    </a:cubicBezTo>
                    <a:cubicBezTo>
                      <a:pt x="5" y="4"/>
                      <a:pt x="5" y="4"/>
                      <a:pt x="5" y="4"/>
                    </a:cubicBezTo>
                    <a:cubicBezTo>
                      <a:pt x="5" y="4"/>
                      <a:pt x="5" y="4"/>
                      <a:pt x="5" y="4"/>
                    </a:cubicBezTo>
                    <a:cubicBezTo>
                      <a:pt x="5" y="4"/>
                      <a:pt x="5" y="4"/>
                      <a:pt x="5" y="4"/>
                    </a:cubicBezTo>
                    <a:cubicBezTo>
                      <a:pt x="5" y="4"/>
                      <a:pt x="5" y="4"/>
                      <a:pt x="5" y="4"/>
                    </a:cubicBezTo>
                    <a:cubicBezTo>
                      <a:pt x="5" y="4"/>
                      <a:pt x="5" y="4"/>
                      <a:pt x="5" y="4"/>
                    </a:cubicBezTo>
                    <a:cubicBezTo>
                      <a:pt x="5" y="3"/>
                      <a:pt x="5" y="3"/>
                      <a:pt x="5" y="3"/>
                    </a:cubicBezTo>
                    <a:cubicBezTo>
                      <a:pt x="5" y="3"/>
                      <a:pt x="5" y="3"/>
                      <a:pt x="5" y="3"/>
                    </a:cubicBezTo>
                    <a:cubicBezTo>
                      <a:pt x="5" y="3"/>
                      <a:pt x="5" y="3"/>
                      <a:pt x="5" y="3"/>
                    </a:cubicBezTo>
                    <a:cubicBezTo>
                      <a:pt x="6" y="3"/>
                      <a:pt x="6" y="3"/>
                      <a:pt x="6" y="3"/>
                    </a:cubicBezTo>
                    <a:cubicBezTo>
                      <a:pt x="6" y="3"/>
                      <a:pt x="6" y="3"/>
                      <a:pt x="6" y="3"/>
                    </a:cubicBezTo>
                    <a:cubicBezTo>
                      <a:pt x="6" y="3"/>
                      <a:pt x="6" y="3"/>
                      <a:pt x="6" y="3"/>
                    </a:cubicBezTo>
                    <a:cubicBezTo>
                      <a:pt x="6" y="3"/>
                      <a:pt x="7" y="3"/>
                      <a:pt x="7" y="3"/>
                    </a:cubicBezTo>
                    <a:cubicBezTo>
                      <a:pt x="7" y="3"/>
                      <a:pt x="7" y="3"/>
                      <a:pt x="7" y="3"/>
                    </a:cubicBezTo>
                    <a:cubicBezTo>
                      <a:pt x="7" y="3"/>
                      <a:pt x="7" y="3"/>
                      <a:pt x="7" y="2"/>
                    </a:cubicBezTo>
                    <a:cubicBezTo>
                      <a:pt x="7" y="2"/>
                      <a:pt x="7" y="2"/>
                      <a:pt x="7" y="2"/>
                    </a:cubicBezTo>
                    <a:cubicBezTo>
                      <a:pt x="7" y="2"/>
                      <a:pt x="7" y="2"/>
                      <a:pt x="7" y="2"/>
                    </a:cubicBezTo>
                    <a:cubicBezTo>
                      <a:pt x="7" y="2"/>
                      <a:pt x="7" y="2"/>
                      <a:pt x="7" y="2"/>
                    </a:cubicBezTo>
                    <a:cubicBezTo>
                      <a:pt x="8" y="2"/>
                      <a:pt x="8" y="2"/>
                      <a:pt x="8" y="2"/>
                    </a:cubicBezTo>
                    <a:cubicBezTo>
                      <a:pt x="8" y="2"/>
                      <a:pt x="8" y="2"/>
                      <a:pt x="8" y="2"/>
                    </a:cubicBezTo>
                    <a:cubicBezTo>
                      <a:pt x="8" y="2"/>
                      <a:pt x="8" y="2"/>
                      <a:pt x="8" y="2"/>
                    </a:cubicBezTo>
                    <a:cubicBezTo>
                      <a:pt x="8" y="2"/>
                      <a:pt x="8" y="2"/>
                      <a:pt x="8" y="2"/>
                    </a:cubicBezTo>
                    <a:cubicBezTo>
                      <a:pt x="9" y="2"/>
                      <a:pt x="9" y="2"/>
                      <a:pt x="9" y="2"/>
                    </a:cubicBezTo>
                    <a:cubicBezTo>
                      <a:pt x="9" y="2"/>
                      <a:pt x="9" y="2"/>
                      <a:pt x="9" y="2"/>
                    </a:cubicBezTo>
                    <a:cubicBezTo>
                      <a:pt x="9" y="2"/>
                      <a:pt x="9" y="2"/>
                      <a:pt x="9" y="2"/>
                    </a:cubicBezTo>
                    <a:cubicBezTo>
                      <a:pt x="9" y="1"/>
                      <a:pt x="9" y="1"/>
                      <a:pt x="9" y="1"/>
                    </a:cubicBezTo>
                    <a:cubicBezTo>
                      <a:pt x="9" y="1"/>
                      <a:pt x="9" y="1"/>
                      <a:pt x="9" y="1"/>
                    </a:cubicBezTo>
                    <a:cubicBezTo>
                      <a:pt x="10" y="1"/>
                      <a:pt x="10" y="1"/>
                      <a:pt x="10" y="1"/>
                    </a:cubicBezTo>
                    <a:cubicBezTo>
                      <a:pt x="10" y="1"/>
                      <a:pt x="10" y="1"/>
                      <a:pt x="10" y="1"/>
                    </a:cubicBezTo>
                    <a:cubicBezTo>
                      <a:pt x="10" y="1"/>
                      <a:pt x="10" y="1"/>
                      <a:pt x="10" y="1"/>
                    </a:cubicBezTo>
                    <a:cubicBezTo>
                      <a:pt x="10" y="0"/>
                      <a:pt x="10" y="0"/>
                      <a:pt x="10" y="0"/>
                    </a:cubicBezTo>
                    <a:cubicBezTo>
                      <a:pt x="10" y="0"/>
                      <a:pt x="10" y="0"/>
                      <a:pt x="9" y="0"/>
                    </a:cubicBezTo>
                    <a:cubicBezTo>
                      <a:pt x="9" y="0"/>
                      <a:pt x="9" y="0"/>
                      <a:pt x="9" y="0"/>
                    </a:cubicBezTo>
                    <a:cubicBezTo>
                      <a:pt x="9" y="0"/>
                      <a:pt x="9" y="0"/>
                      <a:pt x="9" y="0"/>
                    </a:cubicBezTo>
                    <a:cubicBezTo>
                      <a:pt x="9" y="0"/>
                      <a:pt x="9" y="0"/>
                      <a:pt x="9" y="0"/>
                    </a:cubicBezTo>
                    <a:cubicBezTo>
                      <a:pt x="9" y="0"/>
                      <a:pt x="9" y="0"/>
                      <a:pt x="9" y="0"/>
                    </a:cubicBezTo>
                    <a:cubicBezTo>
                      <a:pt x="9" y="0"/>
                      <a:pt x="9" y="0"/>
                      <a:pt x="9" y="0"/>
                    </a:cubicBezTo>
                    <a:cubicBezTo>
                      <a:pt x="8" y="0"/>
                      <a:pt x="8" y="0"/>
                      <a:pt x="8" y="0"/>
                    </a:cubicBezTo>
                    <a:cubicBezTo>
                      <a:pt x="8" y="0"/>
                      <a:pt x="8" y="0"/>
                      <a:pt x="8" y="0"/>
                    </a:cubicBezTo>
                    <a:cubicBezTo>
                      <a:pt x="8" y="0"/>
                      <a:pt x="8" y="0"/>
                      <a:pt x="8" y="0"/>
                    </a:cubicBezTo>
                    <a:cubicBezTo>
                      <a:pt x="8" y="0"/>
                      <a:pt x="8" y="0"/>
                      <a:pt x="8" y="0"/>
                    </a:cubicBezTo>
                    <a:cubicBezTo>
                      <a:pt x="8" y="0"/>
                      <a:pt x="8" y="0"/>
                      <a:pt x="8" y="0"/>
                    </a:cubicBezTo>
                    <a:cubicBezTo>
                      <a:pt x="8" y="0"/>
                      <a:pt x="8" y="0"/>
                      <a:pt x="8" y="0"/>
                    </a:cubicBezTo>
                    <a:cubicBezTo>
                      <a:pt x="8" y="0"/>
                      <a:pt x="8" y="0"/>
                      <a:pt x="8" y="1"/>
                    </a:cubicBezTo>
                    <a:cubicBezTo>
                      <a:pt x="8" y="1"/>
                      <a:pt x="8" y="1"/>
                      <a:pt x="8" y="1"/>
                    </a:cubicBezTo>
                    <a:cubicBezTo>
                      <a:pt x="8" y="1"/>
                      <a:pt x="8" y="1"/>
                      <a:pt x="8" y="1"/>
                    </a:cubicBezTo>
                    <a:cubicBezTo>
                      <a:pt x="8" y="1"/>
                      <a:pt x="8" y="1"/>
                      <a:pt x="8" y="1"/>
                    </a:cubicBezTo>
                    <a:cubicBezTo>
                      <a:pt x="8" y="1"/>
                      <a:pt x="8" y="1"/>
                      <a:pt x="8" y="1"/>
                    </a:cubicBezTo>
                    <a:cubicBezTo>
                      <a:pt x="8" y="1"/>
                      <a:pt x="8" y="1"/>
                      <a:pt x="8" y="1"/>
                    </a:cubicBezTo>
                    <a:cubicBezTo>
                      <a:pt x="7" y="1"/>
                      <a:pt x="7" y="1"/>
                      <a:pt x="7" y="1"/>
                    </a:cubicBezTo>
                    <a:cubicBezTo>
                      <a:pt x="7" y="1"/>
                      <a:pt x="7" y="1"/>
                      <a:pt x="7" y="1"/>
                    </a:cubicBezTo>
                    <a:cubicBezTo>
                      <a:pt x="7" y="1"/>
                      <a:pt x="7" y="1"/>
                      <a:pt x="7" y="1"/>
                    </a:cubicBezTo>
                    <a:cubicBezTo>
                      <a:pt x="7" y="1"/>
                      <a:pt x="7" y="1"/>
                      <a:pt x="7" y="1"/>
                    </a:cubicBezTo>
                    <a:cubicBezTo>
                      <a:pt x="7" y="1"/>
                      <a:pt x="7" y="1"/>
                      <a:pt x="7" y="1"/>
                    </a:cubicBezTo>
                    <a:cubicBezTo>
                      <a:pt x="7" y="1"/>
                      <a:pt x="7" y="1"/>
                      <a:pt x="7" y="1"/>
                    </a:cubicBezTo>
                    <a:cubicBezTo>
                      <a:pt x="7" y="1"/>
                      <a:pt x="7" y="1"/>
                      <a:pt x="7" y="1"/>
                    </a:cubicBezTo>
                    <a:cubicBezTo>
                      <a:pt x="7" y="1"/>
                      <a:pt x="7" y="1"/>
                      <a:pt x="7" y="1"/>
                    </a:cubicBezTo>
                    <a:cubicBezTo>
                      <a:pt x="7" y="1"/>
                      <a:pt x="7" y="1"/>
                      <a:pt x="7" y="1"/>
                    </a:cubicBezTo>
                    <a:cubicBezTo>
                      <a:pt x="7" y="1"/>
                      <a:pt x="7" y="1"/>
                      <a:pt x="7" y="1"/>
                    </a:cubicBezTo>
                    <a:cubicBezTo>
                      <a:pt x="7" y="1"/>
                      <a:pt x="7" y="1"/>
                      <a:pt x="7" y="1"/>
                    </a:cubicBezTo>
                    <a:cubicBezTo>
                      <a:pt x="7" y="1"/>
                      <a:pt x="7" y="1"/>
                      <a:pt x="6" y="1"/>
                    </a:cubicBezTo>
                    <a:cubicBezTo>
                      <a:pt x="6" y="1"/>
                      <a:pt x="6" y="1"/>
                      <a:pt x="6" y="1"/>
                    </a:cubicBezTo>
                    <a:cubicBezTo>
                      <a:pt x="6" y="1"/>
                      <a:pt x="6" y="1"/>
                      <a:pt x="6" y="1"/>
                    </a:cubicBezTo>
                    <a:cubicBezTo>
                      <a:pt x="6" y="1"/>
                      <a:pt x="6" y="1"/>
                      <a:pt x="6" y="1"/>
                    </a:cubicBezTo>
                    <a:cubicBezTo>
                      <a:pt x="6" y="1"/>
                      <a:pt x="6" y="1"/>
                      <a:pt x="6" y="1"/>
                    </a:cubicBezTo>
                    <a:cubicBezTo>
                      <a:pt x="6" y="1"/>
                      <a:pt x="6" y="1"/>
                      <a:pt x="6" y="1"/>
                    </a:cubicBezTo>
                    <a:cubicBezTo>
                      <a:pt x="6" y="1"/>
                      <a:pt x="6" y="1"/>
                      <a:pt x="6" y="1"/>
                    </a:cubicBezTo>
                    <a:cubicBezTo>
                      <a:pt x="5" y="1"/>
                      <a:pt x="5" y="1"/>
                      <a:pt x="5" y="1"/>
                    </a:cubicBezTo>
                    <a:cubicBezTo>
                      <a:pt x="5" y="1"/>
                      <a:pt x="5" y="1"/>
                      <a:pt x="5" y="1"/>
                    </a:cubicBezTo>
                    <a:cubicBezTo>
                      <a:pt x="5" y="1"/>
                      <a:pt x="5" y="1"/>
                      <a:pt x="5" y="1"/>
                    </a:cubicBezTo>
                    <a:cubicBezTo>
                      <a:pt x="5" y="1"/>
                      <a:pt x="5" y="1"/>
                      <a:pt x="5"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31" name="Freeform 411"/>
              <p:cNvSpPr/>
              <p:nvPr/>
            </p:nvSpPr>
            <p:spPr bwMode="auto">
              <a:xfrm>
                <a:off x="4737498" y="2276476"/>
                <a:ext cx="3572" cy="2381"/>
              </a:xfrm>
              <a:custGeom>
                <a:cxnLst>
                  <a:cxn ang="0">
                    <a:pos x="0" y="1"/>
                  </a:cxn>
                  <a:cxn ang="0">
                    <a:pos x="0" y="1"/>
                  </a:cxn>
                  <a:cxn ang="0">
                    <a:pos x="0" y="1"/>
                  </a:cxn>
                  <a:cxn ang="0">
                    <a:pos x="0" y="1"/>
                  </a:cxn>
                  <a:cxn ang="0">
                    <a:pos x="0" y="1"/>
                  </a:cxn>
                  <a:cxn ang="0">
                    <a:pos x="0" y="1"/>
                  </a:cxn>
                  <a:cxn ang="0">
                    <a:pos x="0" y="1"/>
                  </a:cxn>
                  <a:cxn ang="0">
                    <a:pos x="1" y="1"/>
                  </a:cxn>
                  <a:cxn ang="0">
                    <a:pos x="1" y="1"/>
                  </a:cxn>
                  <a:cxn ang="0">
                    <a:pos x="1" y="1"/>
                  </a:cxn>
                  <a:cxn ang="0">
                    <a:pos x="1" y="1"/>
                  </a:cxn>
                  <a:cxn ang="0">
                    <a:pos x="1" y="0"/>
                  </a:cxn>
                  <a:cxn ang="0">
                    <a:pos x="1" y="0"/>
                  </a:cxn>
                  <a:cxn ang="0">
                    <a:pos x="1" y="0"/>
                  </a:cxn>
                  <a:cxn ang="0">
                    <a:pos x="1" y="0"/>
                  </a:cxn>
                  <a:cxn ang="0">
                    <a:pos x="1" y="0"/>
                  </a:cxn>
                  <a:cxn ang="0">
                    <a:pos x="1" y="0"/>
                  </a:cxn>
                  <a:cxn ang="0">
                    <a:pos x="1" y="0"/>
                  </a:cxn>
                  <a:cxn ang="0">
                    <a:pos x="1" y="0"/>
                  </a:cxn>
                  <a:cxn ang="0">
                    <a:pos x="0" y="0"/>
                  </a:cxn>
                  <a:cxn ang="0">
                    <a:pos x="0" y="1"/>
                  </a:cxn>
                  <a:cxn ang="0">
                    <a:pos x="0" y="1"/>
                  </a:cxn>
                </a:cxnLst>
                <a:rect b="b" l="0" r="r" t="0"/>
                <a:pathLst>
                  <a:path h="1" w="1">
                    <a:moveTo>
                      <a:pt x="0" y="1"/>
                    </a:move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1" y="1"/>
                      <a:pt x="1" y="1"/>
                    </a:cubicBezTo>
                    <a:cubicBezTo>
                      <a:pt x="1" y="1"/>
                      <a:pt x="1" y="1"/>
                      <a:pt x="1" y="1"/>
                    </a:cubicBezTo>
                    <a:cubicBezTo>
                      <a:pt x="1" y="1"/>
                      <a:pt x="1" y="1"/>
                      <a:pt x="1" y="1"/>
                    </a:cubicBezTo>
                    <a:cubicBezTo>
                      <a:pt x="1" y="1"/>
                      <a:pt x="1" y="1"/>
                      <a:pt x="1" y="1"/>
                    </a:cubicBezTo>
                    <a:cubicBezTo>
                      <a:pt x="1" y="1"/>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0" y="0"/>
                      <a:pt x="0" y="0"/>
                    </a:cubicBezTo>
                    <a:cubicBezTo>
                      <a:pt x="0" y="0"/>
                      <a:pt x="0" y="0"/>
                      <a:pt x="0" y="1"/>
                    </a:cubicBezTo>
                    <a:cubicBezTo>
                      <a:pt x="0" y="1"/>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32" name="Freeform 412"/>
              <p:cNvSpPr/>
              <p:nvPr/>
            </p:nvSpPr>
            <p:spPr bwMode="auto">
              <a:xfrm>
                <a:off x="4735117" y="2272904"/>
                <a:ext cx="2381" cy="1191"/>
              </a:xfrm>
              <a:custGeom>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b="b" l="0" r="r" t="0"/>
                <a:pathLst>
                  <a:path w="1">
                    <a:moveTo>
                      <a:pt x="1" y="0"/>
                    </a:move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0" y="0"/>
                      <a:pt x="1" y="0"/>
                      <a:pt x="1" y="0"/>
                    </a:cubicBezTo>
                    <a:cubicBezTo>
                      <a:pt x="1" y="0"/>
                      <a:pt x="1" y="0"/>
                      <a:pt x="1" y="0"/>
                    </a:cubicBezTo>
                    <a:cubicBezTo>
                      <a:pt x="1" y="0"/>
                      <a:pt x="1" y="0"/>
                      <a:pt x="1"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33" name="Freeform 413"/>
              <p:cNvSpPr/>
              <p:nvPr/>
            </p:nvSpPr>
            <p:spPr bwMode="auto">
              <a:xfrm>
                <a:off x="4662488" y="2290764"/>
                <a:ext cx="4763" cy="2381"/>
              </a:xfrm>
              <a:custGeom>
                <a:cxnLst>
                  <a:cxn ang="0">
                    <a:pos x="1" y="1"/>
                  </a:cxn>
                  <a:cxn ang="0">
                    <a:pos x="1" y="1"/>
                  </a:cxn>
                  <a:cxn ang="0">
                    <a:pos x="1" y="1"/>
                  </a:cxn>
                  <a:cxn ang="0">
                    <a:pos x="1" y="1"/>
                  </a:cxn>
                  <a:cxn ang="0">
                    <a:pos x="1" y="1"/>
                  </a:cxn>
                  <a:cxn ang="0">
                    <a:pos x="1" y="1"/>
                  </a:cxn>
                  <a:cxn ang="0">
                    <a:pos x="1" y="1"/>
                  </a:cxn>
                  <a:cxn ang="0">
                    <a:pos x="1" y="1"/>
                  </a:cxn>
                  <a:cxn ang="0">
                    <a:pos x="1" y="1"/>
                  </a:cxn>
                  <a:cxn ang="0">
                    <a:pos x="2" y="0"/>
                  </a:cxn>
                  <a:cxn ang="0">
                    <a:pos x="2" y="0"/>
                  </a:cxn>
                  <a:cxn ang="0">
                    <a:pos x="1" y="0"/>
                  </a:cxn>
                  <a:cxn ang="0">
                    <a:pos x="1" y="0"/>
                  </a:cxn>
                  <a:cxn ang="0">
                    <a:pos x="1" y="0"/>
                  </a:cxn>
                  <a:cxn ang="0">
                    <a:pos x="1" y="0"/>
                  </a:cxn>
                  <a:cxn ang="0">
                    <a:pos x="1" y="0"/>
                  </a:cxn>
                  <a:cxn ang="0">
                    <a:pos x="1" y="0"/>
                  </a:cxn>
                  <a:cxn ang="0">
                    <a:pos x="0" y="0"/>
                  </a:cxn>
                  <a:cxn ang="0">
                    <a:pos x="0" y="0"/>
                  </a:cxn>
                  <a:cxn ang="0">
                    <a:pos x="0" y="0"/>
                  </a:cxn>
                  <a:cxn ang="0">
                    <a:pos x="0" y="0"/>
                  </a:cxn>
                  <a:cxn ang="0">
                    <a:pos x="1" y="1"/>
                  </a:cxn>
                  <a:cxn ang="0">
                    <a:pos x="1" y="1"/>
                  </a:cxn>
                  <a:cxn ang="0">
                    <a:pos x="1" y="1"/>
                  </a:cxn>
                </a:cxnLst>
                <a:rect b="b" l="0" r="r" t="0"/>
                <a:pathLst>
                  <a:path h="1" w="2">
                    <a:moveTo>
                      <a:pt x="1" y="1"/>
                    </a:move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0"/>
                      <a:pt x="1" y="0"/>
                      <a:pt x="2" y="0"/>
                    </a:cubicBezTo>
                    <a:cubicBezTo>
                      <a:pt x="2" y="0"/>
                      <a:pt x="2" y="0"/>
                      <a:pt x="2" y="0"/>
                    </a:cubicBezTo>
                    <a:cubicBezTo>
                      <a:pt x="2" y="0"/>
                      <a:pt x="2"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0" y="0"/>
                    </a:cubicBezTo>
                    <a:cubicBezTo>
                      <a:pt x="0" y="0"/>
                      <a:pt x="0" y="0"/>
                      <a:pt x="0" y="0"/>
                    </a:cubicBezTo>
                    <a:cubicBezTo>
                      <a:pt x="0" y="0"/>
                      <a:pt x="0" y="0"/>
                      <a:pt x="0" y="0"/>
                    </a:cubicBezTo>
                    <a:cubicBezTo>
                      <a:pt x="0" y="0"/>
                      <a:pt x="0" y="0"/>
                      <a:pt x="0" y="0"/>
                    </a:cubicBezTo>
                    <a:cubicBezTo>
                      <a:pt x="0" y="0"/>
                      <a:pt x="1" y="0"/>
                      <a:pt x="1" y="1"/>
                    </a:cubicBezTo>
                    <a:cubicBezTo>
                      <a:pt x="1" y="1"/>
                      <a:pt x="1" y="1"/>
                      <a:pt x="1" y="1"/>
                    </a:cubicBezTo>
                    <a:cubicBezTo>
                      <a:pt x="1" y="1"/>
                      <a:pt x="0" y="1"/>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34" name="Freeform 414"/>
              <p:cNvSpPr/>
              <p:nvPr/>
            </p:nvSpPr>
            <p:spPr bwMode="auto">
              <a:xfrm>
                <a:off x="4648201" y="2281238"/>
                <a:ext cx="16669" cy="20241"/>
              </a:xfrm>
              <a:custGeom>
                <a:cxnLst>
                  <a:cxn ang="0">
                    <a:pos x="0" y="2"/>
                  </a:cxn>
                  <a:cxn ang="0">
                    <a:pos x="0" y="3"/>
                  </a:cxn>
                  <a:cxn ang="0">
                    <a:pos x="0" y="3"/>
                  </a:cxn>
                  <a:cxn ang="0">
                    <a:pos x="0" y="3"/>
                  </a:cxn>
                  <a:cxn ang="0">
                    <a:pos x="1" y="3"/>
                  </a:cxn>
                  <a:cxn ang="0">
                    <a:pos x="2" y="3"/>
                  </a:cxn>
                  <a:cxn ang="0">
                    <a:pos x="2" y="3"/>
                  </a:cxn>
                  <a:cxn ang="0">
                    <a:pos x="2" y="3"/>
                  </a:cxn>
                  <a:cxn ang="0">
                    <a:pos x="2" y="3"/>
                  </a:cxn>
                  <a:cxn ang="0">
                    <a:pos x="3" y="3"/>
                  </a:cxn>
                  <a:cxn ang="0">
                    <a:pos x="3" y="3"/>
                  </a:cxn>
                  <a:cxn ang="0">
                    <a:pos x="3" y="3"/>
                  </a:cxn>
                  <a:cxn ang="0">
                    <a:pos x="3" y="3"/>
                  </a:cxn>
                  <a:cxn ang="0">
                    <a:pos x="3" y="4"/>
                  </a:cxn>
                  <a:cxn ang="0">
                    <a:pos x="3" y="4"/>
                  </a:cxn>
                  <a:cxn ang="0">
                    <a:pos x="2" y="4"/>
                  </a:cxn>
                  <a:cxn ang="0">
                    <a:pos x="1" y="4"/>
                  </a:cxn>
                  <a:cxn ang="0">
                    <a:pos x="1" y="5"/>
                  </a:cxn>
                  <a:cxn ang="0">
                    <a:pos x="1" y="5"/>
                  </a:cxn>
                  <a:cxn ang="0">
                    <a:pos x="2" y="4"/>
                  </a:cxn>
                  <a:cxn ang="0">
                    <a:pos x="2" y="4"/>
                  </a:cxn>
                  <a:cxn ang="0">
                    <a:pos x="2" y="4"/>
                  </a:cxn>
                  <a:cxn ang="0">
                    <a:pos x="2" y="4"/>
                  </a:cxn>
                  <a:cxn ang="0">
                    <a:pos x="2" y="4"/>
                  </a:cxn>
                  <a:cxn ang="0">
                    <a:pos x="2" y="5"/>
                  </a:cxn>
                  <a:cxn ang="0">
                    <a:pos x="2" y="5"/>
                  </a:cxn>
                  <a:cxn ang="0">
                    <a:pos x="1" y="5"/>
                  </a:cxn>
                  <a:cxn ang="0">
                    <a:pos x="1" y="5"/>
                  </a:cxn>
                  <a:cxn ang="0">
                    <a:pos x="2" y="6"/>
                  </a:cxn>
                  <a:cxn ang="0">
                    <a:pos x="2" y="6"/>
                  </a:cxn>
                  <a:cxn ang="0">
                    <a:pos x="2" y="7"/>
                  </a:cxn>
                  <a:cxn ang="0">
                    <a:pos x="3" y="7"/>
                  </a:cxn>
                  <a:cxn ang="0">
                    <a:pos x="3" y="6"/>
                  </a:cxn>
                  <a:cxn ang="0">
                    <a:pos x="3" y="5"/>
                  </a:cxn>
                  <a:cxn ang="0">
                    <a:pos x="4" y="5"/>
                  </a:cxn>
                  <a:cxn ang="0">
                    <a:pos x="4" y="4"/>
                  </a:cxn>
                  <a:cxn ang="0">
                    <a:pos x="5" y="3"/>
                  </a:cxn>
                  <a:cxn ang="0">
                    <a:pos x="6" y="3"/>
                  </a:cxn>
                  <a:cxn ang="0">
                    <a:pos x="6" y="2"/>
                  </a:cxn>
                  <a:cxn ang="0">
                    <a:pos x="5" y="2"/>
                  </a:cxn>
                  <a:cxn ang="0">
                    <a:pos x="5" y="1"/>
                  </a:cxn>
                  <a:cxn ang="0">
                    <a:pos x="4" y="1"/>
                  </a:cxn>
                  <a:cxn ang="0">
                    <a:pos x="4" y="0"/>
                  </a:cxn>
                  <a:cxn ang="0">
                    <a:pos x="4" y="0"/>
                  </a:cxn>
                  <a:cxn ang="0">
                    <a:pos x="4" y="0"/>
                  </a:cxn>
                  <a:cxn ang="0">
                    <a:pos x="3" y="1"/>
                  </a:cxn>
                  <a:cxn ang="0">
                    <a:pos x="3" y="2"/>
                  </a:cxn>
                  <a:cxn ang="0">
                    <a:pos x="3" y="2"/>
                  </a:cxn>
                  <a:cxn ang="0">
                    <a:pos x="3" y="2"/>
                  </a:cxn>
                  <a:cxn ang="0">
                    <a:pos x="2" y="2"/>
                  </a:cxn>
                  <a:cxn ang="0">
                    <a:pos x="2" y="1"/>
                  </a:cxn>
                  <a:cxn ang="0">
                    <a:pos x="2" y="1"/>
                  </a:cxn>
                  <a:cxn ang="0">
                    <a:pos x="2" y="1"/>
                  </a:cxn>
                  <a:cxn ang="0">
                    <a:pos x="1" y="1"/>
                  </a:cxn>
                  <a:cxn ang="0">
                    <a:pos x="1" y="1"/>
                  </a:cxn>
                  <a:cxn ang="0">
                    <a:pos x="2" y="0"/>
                  </a:cxn>
                  <a:cxn ang="0">
                    <a:pos x="1" y="0"/>
                  </a:cxn>
                  <a:cxn ang="0">
                    <a:pos x="1" y="0"/>
                  </a:cxn>
                  <a:cxn ang="0">
                    <a:pos x="0" y="1"/>
                  </a:cxn>
                  <a:cxn ang="0">
                    <a:pos x="0" y="2"/>
                  </a:cxn>
                  <a:cxn ang="0">
                    <a:pos x="0" y="2"/>
                  </a:cxn>
                </a:cxnLst>
                <a:rect b="b" l="0" r="r" t="0"/>
                <a:pathLst>
                  <a:path h="7" w="6">
                    <a:moveTo>
                      <a:pt x="0" y="2"/>
                    </a:move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3"/>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0" y="3"/>
                      <a:pt x="0" y="4"/>
                      <a:pt x="1" y="4"/>
                    </a:cubicBezTo>
                    <a:cubicBezTo>
                      <a:pt x="1" y="4"/>
                      <a:pt x="1" y="4"/>
                      <a:pt x="1" y="4"/>
                    </a:cubicBezTo>
                    <a:cubicBezTo>
                      <a:pt x="1" y="4"/>
                      <a:pt x="1" y="4"/>
                      <a:pt x="1" y="4"/>
                    </a:cubicBezTo>
                    <a:cubicBezTo>
                      <a:pt x="1" y="4"/>
                      <a:pt x="1" y="4"/>
                      <a:pt x="1" y="3"/>
                    </a:cubicBezTo>
                    <a:cubicBezTo>
                      <a:pt x="1" y="3"/>
                      <a:pt x="1" y="3"/>
                      <a:pt x="1" y="3"/>
                    </a:cubicBezTo>
                    <a:cubicBezTo>
                      <a:pt x="1" y="3"/>
                      <a:pt x="1" y="3"/>
                      <a:pt x="1"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2"/>
                      <a:pt x="2" y="2"/>
                      <a:pt x="2" y="2"/>
                    </a:cubicBezTo>
                    <a:cubicBezTo>
                      <a:pt x="2" y="2"/>
                      <a:pt x="2" y="2"/>
                      <a:pt x="2" y="2"/>
                    </a:cubicBezTo>
                    <a:cubicBezTo>
                      <a:pt x="2" y="2"/>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4" y="3"/>
                      <a:pt x="4" y="3"/>
                      <a:pt x="4" y="3"/>
                    </a:cubicBezTo>
                    <a:cubicBezTo>
                      <a:pt x="4" y="3"/>
                      <a:pt x="4" y="3"/>
                      <a:pt x="3" y="3"/>
                    </a:cubicBezTo>
                    <a:cubicBezTo>
                      <a:pt x="3" y="3"/>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4"/>
                      <a:pt x="2"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5"/>
                      <a:pt x="1" y="5"/>
                      <a:pt x="1" y="5"/>
                    </a:cubicBezTo>
                    <a:cubicBezTo>
                      <a:pt x="1" y="5"/>
                      <a:pt x="1" y="5"/>
                      <a:pt x="1" y="5"/>
                    </a:cubicBezTo>
                    <a:cubicBezTo>
                      <a:pt x="1" y="5"/>
                      <a:pt x="1" y="5"/>
                      <a:pt x="1" y="5"/>
                    </a:cubicBezTo>
                    <a:cubicBezTo>
                      <a:pt x="1" y="5"/>
                      <a:pt x="1" y="5"/>
                      <a:pt x="1" y="5"/>
                    </a:cubicBezTo>
                    <a:cubicBezTo>
                      <a:pt x="1" y="5"/>
                      <a:pt x="1" y="5"/>
                      <a:pt x="1" y="5"/>
                    </a:cubicBezTo>
                    <a:cubicBezTo>
                      <a:pt x="1" y="5"/>
                      <a:pt x="1" y="5"/>
                      <a:pt x="1" y="5"/>
                    </a:cubicBezTo>
                    <a:cubicBezTo>
                      <a:pt x="1" y="5"/>
                      <a:pt x="1" y="5"/>
                      <a:pt x="1" y="5"/>
                    </a:cubicBezTo>
                    <a:cubicBezTo>
                      <a:pt x="1" y="5"/>
                      <a:pt x="1" y="5"/>
                      <a:pt x="1" y="5"/>
                    </a:cubicBezTo>
                    <a:cubicBezTo>
                      <a:pt x="1" y="5"/>
                      <a:pt x="1" y="5"/>
                      <a:pt x="1" y="5"/>
                    </a:cubicBezTo>
                    <a:cubicBezTo>
                      <a:pt x="1" y="5"/>
                      <a:pt x="1" y="5"/>
                      <a:pt x="1" y="4"/>
                    </a:cubicBezTo>
                    <a:cubicBezTo>
                      <a:pt x="1" y="4"/>
                      <a:pt x="2" y="4"/>
                      <a:pt x="2"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3" y="4"/>
                      <a:pt x="3" y="4"/>
                      <a:pt x="3" y="4"/>
                    </a:cubicBezTo>
                    <a:cubicBezTo>
                      <a:pt x="3" y="4"/>
                      <a:pt x="3" y="4"/>
                      <a:pt x="3" y="4"/>
                    </a:cubicBezTo>
                    <a:cubicBezTo>
                      <a:pt x="3" y="4"/>
                      <a:pt x="3" y="4"/>
                      <a:pt x="3" y="4"/>
                    </a:cubicBezTo>
                    <a:cubicBezTo>
                      <a:pt x="3" y="4"/>
                      <a:pt x="3" y="4"/>
                      <a:pt x="3" y="4"/>
                    </a:cubicBezTo>
                    <a:cubicBezTo>
                      <a:pt x="3" y="4"/>
                      <a:pt x="3" y="4"/>
                      <a:pt x="2" y="4"/>
                    </a:cubicBezTo>
                    <a:cubicBezTo>
                      <a:pt x="2" y="4"/>
                      <a:pt x="2" y="4"/>
                      <a:pt x="2" y="4"/>
                    </a:cubicBezTo>
                    <a:cubicBezTo>
                      <a:pt x="2" y="5"/>
                      <a:pt x="2" y="5"/>
                      <a:pt x="2" y="5"/>
                    </a:cubicBezTo>
                    <a:cubicBezTo>
                      <a:pt x="2" y="5"/>
                      <a:pt x="2" y="5"/>
                      <a:pt x="2" y="5"/>
                    </a:cubicBezTo>
                    <a:cubicBezTo>
                      <a:pt x="2" y="5"/>
                      <a:pt x="2" y="5"/>
                      <a:pt x="2" y="5"/>
                    </a:cubicBezTo>
                    <a:cubicBezTo>
                      <a:pt x="2" y="5"/>
                      <a:pt x="2" y="5"/>
                      <a:pt x="2" y="5"/>
                    </a:cubicBezTo>
                    <a:cubicBezTo>
                      <a:pt x="2" y="5"/>
                      <a:pt x="2" y="5"/>
                      <a:pt x="2" y="5"/>
                    </a:cubicBezTo>
                    <a:cubicBezTo>
                      <a:pt x="2" y="5"/>
                      <a:pt x="2" y="5"/>
                      <a:pt x="2" y="5"/>
                    </a:cubicBezTo>
                    <a:cubicBezTo>
                      <a:pt x="2" y="5"/>
                      <a:pt x="2" y="5"/>
                      <a:pt x="2" y="5"/>
                    </a:cubicBezTo>
                    <a:cubicBezTo>
                      <a:pt x="2" y="5"/>
                      <a:pt x="2" y="5"/>
                      <a:pt x="2" y="5"/>
                    </a:cubicBezTo>
                    <a:cubicBezTo>
                      <a:pt x="2" y="5"/>
                      <a:pt x="2" y="5"/>
                      <a:pt x="2" y="5"/>
                    </a:cubicBezTo>
                    <a:cubicBezTo>
                      <a:pt x="2" y="5"/>
                      <a:pt x="2" y="5"/>
                      <a:pt x="2" y="5"/>
                    </a:cubicBezTo>
                    <a:cubicBezTo>
                      <a:pt x="2" y="5"/>
                      <a:pt x="2" y="5"/>
                      <a:pt x="2" y="5"/>
                    </a:cubicBezTo>
                    <a:cubicBezTo>
                      <a:pt x="2" y="5"/>
                      <a:pt x="2" y="5"/>
                      <a:pt x="2" y="5"/>
                    </a:cubicBezTo>
                    <a:cubicBezTo>
                      <a:pt x="2" y="5"/>
                      <a:pt x="2" y="5"/>
                      <a:pt x="1" y="5"/>
                    </a:cubicBezTo>
                    <a:cubicBezTo>
                      <a:pt x="1" y="5"/>
                      <a:pt x="1" y="5"/>
                      <a:pt x="1" y="5"/>
                    </a:cubicBezTo>
                    <a:cubicBezTo>
                      <a:pt x="1" y="5"/>
                      <a:pt x="1" y="5"/>
                      <a:pt x="1" y="5"/>
                    </a:cubicBezTo>
                    <a:cubicBezTo>
                      <a:pt x="1" y="5"/>
                      <a:pt x="1" y="5"/>
                      <a:pt x="1" y="5"/>
                    </a:cubicBezTo>
                    <a:cubicBezTo>
                      <a:pt x="1" y="5"/>
                      <a:pt x="1" y="5"/>
                      <a:pt x="1" y="5"/>
                    </a:cubicBezTo>
                    <a:cubicBezTo>
                      <a:pt x="1" y="5"/>
                      <a:pt x="1" y="5"/>
                      <a:pt x="1" y="5"/>
                    </a:cubicBezTo>
                    <a:cubicBezTo>
                      <a:pt x="1" y="5"/>
                      <a:pt x="1" y="5"/>
                      <a:pt x="1" y="5"/>
                    </a:cubicBezTo>
                    <a:cubicBezTo>
                      <a:pt x="1" y="6"/>
                      <a:pt x="1" y="6"/>
                      <a:pt x="1" y="6"/>
                    </a:cubicBezTo>
                    <a:cubicBezTo>
                      <a:pt x="1" y="6"/>
                      <a:pt x="1" y="6"/>
                      <a:pt x="1" y="6"/>
                    </a:cubicBezTo>
                    <a:cubicBezTo>
                      <a:pt x="1" y="6"/>
                      <a:pt x="1" y="6"/>
                      <a:pt x="1" y="6"/>
                    </a:cubicBezTo>
                    <a:cubicBezTo>
                      <a:pt x="2" y="6"/>
                      <a:pt x="2" y="6"/>
                      <a:pt x="2" y="6"/>
                    </a:cubicBezTo>
                    <a:cubicBezTo>
                      <a:pt x="2" y="6"/>
                      <a:pt x="2" y="6"/>
                      <a:pt x="2" y="6"/>
                    </a:cubicBezTo>
                    <a:cubicBezTo>
                      <a:pt x="2" y="6"/>
                      <a:pt x="2" y="6"/>
                      <a:pt x="2" y="6"/>
                    </a:cubicBezTo>
                    <a:cubicBezTo>
                      <a:pt x="2" y="6"/>
                      <a:pt x="2" y="6"/>
                      <a:pt x="2" y="6"/>
                    </a:cubicBezTo>
                    <a:cubicBezTo>
                      <a:pt x="2" y="6"/>
                      <a:pt x="2" y="6"/>
                      <a:pt x="2" y="6"/>
                    </a:cubicBezTo>
                    <a:cubicBezTo>
                      <a:pt x="2" y="6"/>
                      <a:pt x="2" y="6"/>
                      <a:pt x="2" y="6"/>
                    </a:cubicBezTo>
                    <a:cubicBezTo>
                      <a:pt x="2" y="6"/>
                      <a:pt x="2" y="6"/>
                      <a:pt x="2" y="6"/>
                    </a:cubicBezTo>
                    <a:cubicBezTo>
                      <a:pt x="2" y="6"/>
                      <a:pt x="2" y="6"/>
                      <a:pt x="2" y="6"/>
                    </a:cubicBezTo>
                    <a:cubicBezTo>
                      <a:pt x="2" y="6"/>
                      <a:pt x="2" y="6"/>
                      <a:pt x="2" y="6"/>
                    </a:cubicBezTo>
                    <a:cubicBezTo>
                      <a:pt x="2" y="6"/>
                      <a:pt x="2" y="6"/>
                      <a:pt x="2" y="7"/>
                    </a:cubicBezTo>
                    <a:cubicBezTo>
                      <a:pt x="2" y="7"/>
                      <a:pt x="2" y="7"/>
                      <a:pt x="2" y="7"/>
                    </a:cubicBezTo>
                    <a:cubicBezTo>
                      <a:pt x="2" y="7"/>
                      <a:pt x="2" y="7"/>
                      <a:pt x="2" y="7"/>
                    </a:cubicBezTo>
                    <a:cubicBezTo>
                      <a:pt x="2" y="7"/>
                      <a:pt x="2" y="7"/>
                      <a:pt x="2" y="7"/>
                    </a:cubicBezTo>
                    <a:cubicBezTo>
                      <a:pt x="3" y="7"/>
                      <a:pt x="3" y="7"/>
                      <a:pt x="3" y="7"/>
                    </a:cubicBezTo>
                    <a:cubicBezTo>
                      <a:pt x="3" y="7"/>
                      <a:pt x="3" y="7"/>
                      <a:pt x="3" y="7"/>
                    </a:cubicBezTo>
                    <a:cubicBezTo>
                      <a:pt x="3" y="7"/>
                      <a:pt x="3" y="7"/>
                      <a:pt x="3" y="7"/>
                    </a:cubicBezTo>
                    <a:cubicBezTo>
                      <a:pt x="3" y="7"/>
                      <a:pt x="3" y="7"/>
                      <a:pt x="3" y="7"/>
                    </a:cubicBezTo>
                    <a:cubicBezTo>
                      <a:pt x="3" y="6"/>
                      <a:pt x="3" y="6"/>
                      <a:pt x="3" y="6"/>
                    </a:cubicBezTo>
                    <a:cubicBezTo>
                      <a:pt x="3" y="6"/>
                      <a:pt x="3" y="6"/>
                      <a:pt x="3" y="6"/>
                    </a:cubicBezTo>
                    <a:cubicBezTo>
                      <a:pt x="3" y="6"/>
                      <a:pt x="3" y="6"/>
                      <a:pt x="3" y="6"/>
                    </a:cubicBezTo>
                    <a:cubicBezTo>
                      <a:pt x="3" y="6"/>
                      <a:pt x="3" y="6"/>
                      <a:pt x="3" y="6"/>
                    </a:cubicBezTo>
                    <a:cubicBezTo>
                      <a:pt x="3" y="6"/>
                      <a:pt x="3" y="6"/>
                      <a:pt x="3" y="6"/>
                    </a:cubicBezTo>
                    <a:cubicBezTo>
                      <a:pt x="3" y="6"/>
                      <a:pt x="3" y="6"/>
                      <a:pt x="3" y="6"/>
                    </a:cubicBezTo>
                    <a:cubicBezTo>
                      <a:pt x="3" y="6"/>
                      <a:pt x="3" y="6"/>
                      <a:pt x="3" y="6"/>
                    </a:cubicBezTo>
                    <a:cubicBezTo>
                      <a:pt x="3" y="5"/>
                      <a:pt x="3" y="5"/>
                      <a:pt x="3" y="5"/>
                    </a:cubicBezTo>
                    <a:cubicBezTo>
                      <a:pt x="3" y="5"/>
                      <a:pt x="3" y="5"/>
                      <a:pt x="3" y="5"/>
                    </a:cubicBezTo>
                    <a:cubicBezTo>
                      <a:pt x="3" y="5"/>
                      <a:pt x="3" y="5"/>
                      <a:pt x="3" y="5"/>
                    </a:cubicBezTo>
                    <a:cubicBezTo>
                      <a:pt x="3"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3"/>
                    </a:cubicBezTo>
                    <a:cubicBezTo>
                      <a:pt x="4" y="3"/>
                      <a:pt x="5" y="3"/>
                      <a:pt x="5" y="3"/>
                    </a:cubicBezTo>
                    <a:cubicBezTo>
                      <a:pt x="5" y="3"/>
                      <a:pt x="5" y="3"/>
                      <a:pt x="5" y="3"/>
                    </a:cubicBezTo>
                    <a:cubicBezTo>
                      <a:pt x="5" y="3"/>
                      <a:pt x="5" y="3"/>
                      <a:pt x="5" y="3"/>
                    </a:cubicBezTo>
                    <a:cubicBezTo>
                      <a:pt x="5" y="3"/>
                      <a:pt x="5" y="3"/>
                      <a:pt x="5" y="3"/>
                    </a:cubicBezTo>
                    <a:cubicBezTo>
                      <a:pt x="5" y="3"/>
                      <a:pt x="5" y="3"/>
                      <a:pt x="5" y="3"/>
                    </a:cubicBezTo>
                    <a:cubicBezTo>
                      <a:pt x="5" y="3"/>
                      <a:pt x="5" y="3"/>
                      <a:pt x="5" y="3"/>
                    </a:cubicBezTo>
                    <a:cubicBezTo>
                      <a:pt x="5" y="3"/>
                      <a:pt x="5" y="3"/>
                      <a:pt x="6" y="3"/>
                    </a:cubicBezTo>
                    <a:cubicBezTo>
                      <a:pt x="6" y="3"/>
                      <a:pt x="6" y="3"/>
                      <a:pt x="6" y="3"/>
                    </a:cubicBezTo>
                    <a:cubicBezTo>
                      <a:pt x="6" y="3"/>
                      <a:pt x="6" y="3"/>
                      <a:pt x="6" y="3"/>
                    </a:cubicBezTo>
                    <a:cubicBezTo>
                      <a:pt x="6" y="3"/>
                      <a:pt x="6" y="3"/>
                      <a:pt x="6" y="3"/>
                    </a:cubicBezTo>
                    <a:cubicBezTo>
                      <a:pt x="6" y="3"/>
                      <a:pt x="6" y="3"/>
                      <a:pt x="6" y="3"/>
                    </a:cubicBezTo>
                    <a:cubicBezTo>
                      <a:pt x="6" y="3"/>
                      <a:pt x="6" y="2"/>
                      <a:pt x="6" y="2"/>
                    </a:cubicBezTo>
                    <a:cubicBezTo>
                      <a:pt x="6" y="2"/>
                      <a:pt x="6" y="2"/>
                      <a:pt x="6" y="2"/>
                    </a:cubicBezTo>
                    <a:cubicBezTo>
                      <a:pt x="5" y="2"/>
                      <a:pt x="5" y="2"/>
                      <a:pt x="5" y="2"/>
                    </a:cubicBezTo>
                    <a:cubicBezTo>
                      <a:pt x="5" y="2"/>
                      <a:pt x="5" y="2"/>
                      <a:pt x="5" y="2"/>
                    </a:cubicBezTo>
                    <a:cubicBezTo>
                      <a:pt x="5" y="2"/>
                      <a:pt x="5" y="2"/>
                      <a:pt x="5" y="2"/>
                    </a:cubicBezTo>
                    <a:cubicBezTo>
                      <a:pt x="5" y="2"/>
                      <a:pt x="5" y="2"/>
                      <a:pt x="5" y="2"/>
                    </a:cubicBezTo>
                    <a:cubicBezTo>
                      <a:pt x="5" y="2"/>
                      <a:pt x="5" y="2"/>
                      <a:pt x="5" y="2"/>
                    </a:cubicBezTo>
                    <a:cubicBezTo>
                      <a:pt x="5" y="2"/>
                      <a:pt x="5" y="2"/>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3" y="0"/>
                      <a:pt x="3" y="0"/>
                      <a:pt x="3" y="0"/>
                    </a:cubicBezTo>
                    <a:cubicBezTo>
                      <a:pt x="3" y="0"/>
                      <a:pt x="3" y="0"/>
                      <a:pt x="3" y="0"/>
                    </a:cubicBezTo>
                    <a:cubicBezTo>
                      <a:pt x="3" y="0"/>
                      <a:pt x="3" y="0"/>
                      <a:pt x="3" y="1"/>
                    </a:cubicBezTo>
                    <a:cubicBezTo>
                      <a:pt x="3" y="1"/>
                      <a:pt x="3" y="1"/>
                      <a:pt x="3" y="1"/>
                    </a:cubicBezTo>
                    <a:cubicBezTo>
                      <a:pt x="3" y="1"/>
                      <a:pt x="3" y="1"/>
                      <a:pt x="3" y="1"/>
                    </a:cubicBezTo>
                    <a:cubicBezTo>
                      <a:pt x="3" y="1"/>
                      <a:pt x="3" y="1"/>
                      <a:pt x="3" y="1"/>
                    </a:cubicBezTo>
                    <a:cubicBezTo>
                      <a:pt x="3" y="1"/>
                      <a:pt x="3" y="1"/>
                      <a:pt x="3" y="2"/>
                    </a:cubicBezTo>
                    <a:cubicBezTo>
                      <a:pt x="3" y="1"/>
                      <a:pt x="3" y="1"/>
                      <a:pt x="3" y="1"/>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1"/>
                      <a:pt x="2" y="1"/>
                      <a:pt x="2" y="1"/>
                    </a:cubicBezTo>
                    <a:cubicBezTo>
                      <a:pt x="2" y="1"/>
                      <a:pt x="2" y="1"/>
                      <a:pt x="2" y="1"/>
                    </a:cubicBezTo>
                    <a:cubicBezTo>
                      <a:pt x="2" y="1"/>
                      <a:pt x="2" y="1"/>
                      <a:pt x="2" y="1"/>
                    </a:cubicBezTo>
                    <a:cubicBezTo>
                      <a:pt x="3" y="1"/>
                      <a:pt x="3" y="1"/>
                      <a:pt x="3"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2" y="1"/>
                    </a:cubicBezTo>
                    <a:cubicBezTo>
                      <a:pt x="2" y="1"/>
                      <a:pt x="2" y="1"/>
                      <a:pt x="2" y="0"/>
                    </a:cubicBezTo>
                    <a:cubicBezTo>
                      <a:pt x="2" y="0"/>
                      <a:pt x="2" y="0"/>
                      <a:pt x="2" y="0"/>
                    </a:cubicBezTo>
                    <a:cubicBezTo>
                      <a:pt x="2" y="0"/>
                      <a:pt x="2"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1"/>
                      <a:pt x="1" y="1"/>
                      <a:pt x="1" y="1"/>
                    </a:cubicBezTo>
                    <a:cubicBezTo>
                      <a:pt x="1" y="1"/>
                      <a:pt x="1" y="1"/>
                      <a:pt x="1" y="1"/>
                    </a:cubicBezTo>
                    <a:cubicBezTo>
                      <a:pt x="1" y="1"/>
                      <a:pt x="1" y="1"/>
                      <a:pt x="1" y="0"/>
                    </a:cubicBezTo>
                    <a:cubicBezTo>
                      <a:pt x="0" y="0"/>
                      <a:pt x="0" y="0"/>
                      <a:pt x="0" y="0"/>
                    </a:cubicBezTo>
                    <a:cubicBezTo>
                      <a:pt x="0" y="0"/>
                      <a:pt x="0" y="0"/>
                      <a:pt x="0" y="0"/>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35" name="Freeform 415"/>
              <p:cNvSpPr/>
              <p:nvPr/>
            </p:nvSpPr>
            <p:spPr bwMode="auto">
              <a:xfrm>
                <a:off x="4662489" y="2293144"/>
                <a:ext cx="8335" cy="5954"/>
              </a:xfrm>
              <a:custGeom>
                <a:cxnLst>
                  <a:cxn ang="0">
                    <a:pos x="3" y="1"/>
                  </a:cxn>
                  <a:cxn ang="0">
                    <a:pos x="3" y="1"/>
                  </a:cxn>
                  <a:cxn ang="0">
                    <a:pos x="3" y="1"/>
                  </a:cxn>
                  <a:cxn ang="0">
                    <a:pos x="3" y="1"/>
                  </a:cxn>
                  <a:cxn ang="0">
                    <a:pos x="3" y="1"/>
                  </a:cxn>
                  <a:cxn ang="0">
                    <a:pos x="3" y="0"/>
                  </a:cxn>
                  <a:cxn ang="0">
                    <a:pos x="3" y="0"/>
                  </a:cxn>
                  <a:cxn ang="0">
                    <a:pos x="3" y="0"/>
                  </a:cxn>
                  <a:cxn ang="0">
                    <a:pos x="3" y="0"/>
                  </a:cxn>
                  <a:cxn ang="0">
                    <a:pos x="2" y="1"/>
                  </a:cxn>
                  <a:cxn ang="0">
                    <a:pos x="2" y="0"/>
                  </a:cxn>
                  <a:cxn ang="0">
                    <a:pos x="2" y="0"/>
                  </a:cxn>
                  <a:cxn ang="0">
                    <a:pos x="2" y="0"/>
                  </a:cxn>
                  <a:cxn ang="0">
                    <a:pos x="2" y="0"/>
                  </a:cxn>
                  <a:cxn ang="0">
                    <a:pos x="2" y="0"/>
                  </a:cxn>
                  <a:cxn ang="0">
                    <a:pos x="2" y="0"/>
                  </a:cxn>
                  <a:cxn ang="0">
                    <a:pos x="1" y="0"/>
                  </a:cxn>
                  <a:cxn ang="0">
                    <a:pos x="1" y="0"/>
                  </a:cxn>
                  <a:cxn ang="0">
                    <a:pos x="1" y="0"/>
                  </a:cxn>
                  <a:cxn ang="0">
                    <a:pos x="1" y="0"/>
                  </a:cxn>
                  <a:cxn ang="0">
                    <a:pos x="1" y="0"/>
                  </a:cxn>
                  <a:cxn ang="0">
                    <a:pos x="1" y="0"/>
                  </a:cxn>
                  <a:cxn ang="0">
                    <a:pos x="1" y="0"/>
                  </a:cxn>
                  <a:cxn ang="0">
                    <a:pos x="1" y="1"/>
                  </a:cxn>
                  <a:cxn ang="0">
                    <a:pos x="1" y="1"/>
                  </a:cxn>
                  <a:cxn ang="0">
                    <a:pos x="1" y="1"/>
                  </a:cxn>
                  <a:cxn ang="0">
                    <a:pos x="0" y="1"/>
                  </a:cxn>
                  <a:cxn ang="0">
                    <a:pos x="0" y="1"/>
                  </a:cxn>
                  <a:cxn ang="0">
                    <a:pos x="0" y="1"/>
                  </a:cxn>
                  <a:cxn ang="0">
                    <a:pos x="1" y="1"/>
                  </a:cxn>
                  <a:cxn ang="0">
                    <a:pos x="1" y="1"/>
                  </a:cxn>
                  <a:cxn ang="0">
                    <a:pos x="1" y="1"/>
                  </a:cxn>
                  <a:cxn ang="0">
                    <a:pos x="1" y="1"/>
                  </a:cxn>
                  <a:cxn ang="0">
                    <a:pos x="1" y="1"/>
                  </a:cxn>
                  <a:cxn ang="0">
                    <a:pos x="1" y="1"/>
                  </a:cxn>
                  <a:cxn ang="0">
                    <a:pos x="1" y="1"/>
                  </a:cxn>
                  <a:cxn ang="0">
                    <a:pos x="2" y="1"/>
                  </a:cxn>
                  <a:cxn ang="0">
                    <a:pos x="1" y="1"/>
                  </a:cxn>
                  <a:cxn ang="0">
                    <a:pos x="1" y="1"/>
                  </a:cxn>
                  <a:cxn ang="0">
                    <a:pos x="1" y="1"/>
                  </a:cxn>
                  <a:cxn ang="0">
                    <a:pos x="1" y="2"/>
                  </a:cxn>
                  <a:cxn ang="0">
                    <a:pos x="2" y="2"/>
                  </a:cxn>
                  <a:cxn ang="0">
                    <a:pos x="2" y="1"/>
                  </a:cxn>
                  <a:cxn ang="0">
                    <a:pos x="2" y="1"/>
                  </a:cxn>
                  <a:cxn ang="0">
                    <a:pos x="2" y="1"/>
                  </a:cxn>
                  <a:cxn ang="0">
                    <a:pos x="2" y="1"/>
                  </a:cxn>
                </a:cxnLst>
                <a:rect b="b" l="0" r="r" t="0"/>
                <a:pathLst>
                  <a:path h="2" w="3">
                    <a:moveTo>
                      <a:pt x="3" y="1"/>
                    </a:move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1"/>
                      <a:pt x="3" y="1"/>
                    </a:cubicBezTo>
                    <a:cubicBezTo>
                      <a:pt x="3" y="1"/>
                      <a:pt x="3" y="1"/>
                      <a:pt x="2" y="1"/>
                    </a:cubicBezTo>
                    <a:cubicBezTo>
                      <a:pt x="2" y="1"/>
                      <a:pt x="2" y="1"/>
                      <a:pt x="2" y="1"/>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2" y="1"/>
                      <a:pt x="2" y="1"/>
                      <a:pt x="2" y="1"/>
                    </a:cubicBezTo>
                    <a:cubicBezTo>
                      <a:pt x="2" y="1"/>
                      <a:pt x="2" y="1"/>
                      <a:pt x="2"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2"/>
                      <a:pt x="1" y="2"/>
                    </a:cubicBezTo>
                    <a:cubicBezTo>
                      <a:pt x="1" y="2"/>
                      <a:pt x="1" y="2"/>
                      <a:pt x="1" y="2"/>
                    </a:cubicBezTo>
                    <a:cubicBezTo>
                      <a:pt x="1" y="2"/>
                      <a:pt x="1" y="2"/>
                      <a:pt x="1" y="2"/>
                    </a:cubicBezTo>
                    <a:cubicBezTo>
                      <a:pt x="2" y="2"/>
                      <a:pt x="2" y="2"/>
                      <a:pt x="2" y="2"/>
                    </a:cubicBezTo>
                    <a:cubicBezTo>
                      <a:pt x="2" y="2"/>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3" y="1"/>
                      <a:pt x="3" y="1"/>
                      <a:pt x="3"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36" name="Freeform 416"/>
              <p:cNvSpPr/>
              <p:nvPr/>
            </p:nvSpPr>
            <p:spPr bwMode="auto">
              <a:xfrm>
                <a:off x="4658916" y="2278857"/>
                <a:ext cx="16669" cy="8335"/>
              </a:xfrm>
              <a:custGeom>
                <a:cxnLst>
                  <a:cxn ang="0">
                    <a:pos x="1" y="1"/>
                  </a:cxn>
                  <a:cxn ang="0">
                    <a:pos x="1" y="1"/>
                  </a:cxn>
                  <a:cxn ang="0">
                    <a:pos x="1" y="2"/>
                  </a:cxn>
                  <a:cxn ang="0">
                    <a:pos x="1" y="2"/>
                  </a:cxn>
                  <a:cxn ang="0">
                    <a:pos x="1" y="2"/>
                  </a:cxn>
                  <a:cxn ang="0">
                    <a:pos x="2" y="2"/>
                  </a:cxn>
                  <a:cxn ang="0">
                    <a:pos x="2" y="2"/>
                  </a:cxn>
                  <a:cxn ang="0">
                    <a:pos x="2" y="2"/>
                  </a:cxn>
                  <a:cxn ang="0">
                    <a:pos x="2" y="2"/>
                  </a:cxn>
                  <a:cxn ang="0">
                    <a:pos x="3" y="2"/>
                  </a:cxn>
                  <a:cxn ang="0">
                    <a:pos x="3" y="2"/>
                  </a:cxn>
                  <a:cxn ang="0">
                    <a:pos x="3" y="2"/>
                  </a:cxn>
                  <a:cxn ang="0">
                    <a:pos x="3" y="2"/>
                  </a:cxn>
                  <a:cxn ang="0">
                    <a:pos x="2" y="2"/>
                  </a:cxn>
                  <a:cxn ang="0">
                    <a:pos x="2" y="2"/>
                  </a:cxn>
                  <a:cxn ang="0">
                    <a:pos x="2" y="2"/>
                  </a:cxn>
                  <a:cxn ang="0">
                    <a:pos x="2" y="2"/>
                  </a:cxn>
                  <a:cxn ang="0">
                    <a:pos x="2" y="2"/>
                  </a:cxn>
                  <a:cxn ang="0">
                    <a:pos x="2" y="3"/>
                  </a:cxn>
                  <a:cxn ang="0">
                    <a:pos x="2" y="3"/>
                  </a:cxn>
                  <a:cxn ang="0">
                    <a:pos x="3" y="3"/>
                  </a:cxn>
                  <a:cxn ang="0">
                    <a:pos x="3" y="3"/>
                  </a:cxn>
                  <a:cxn ang="0">
                    <a:pos x="3" y="3"/>
                  </a:cxn>
                  <a:cxn ang="0">
                    <a:pos x="4" y="3"/>
                  </a:cxn>
                  <a:cxn ang="0">
                    <a:pos x="4" y="3"/>
                  </a:cxn>
                  <a:cxn ang="0">
                    <a:pos x="5" y="3"/>
                  </a:cxn>
                  <a:cxn ang="0">
                    <a:pos x="5" y="3"/>
                  </a:cxn>
                  <a:cxn ang="0">
                    <a:pos x="6" y="2"/>
                  </a:cxn>
                  <a:cxn ang="0">
                    <a:pos x="6" y="2"/>
                  </a:cxn>
                  <a:cxn ang="0">
                    <a:pos x="6" y="1"/>
                  </a:cxn>
                  <a:cxn ang="0">
                    <a:pos x="6" y="1"/>
                  </a:cxn>
                  <a:cxn ang="0">
                    <a:pos x="6" y="1"/>
                  </a:cxn>
                  <a:cxn ang="0">
                    <a:pos x="5" y="1"/>
                  </a:cxn>
                  <a:cxn ang="0">
                    <a:pos x="5" y="1"/>
                  </a:cxn>
                  <a:cxn ang="0">
                    <a:pos x="5" y="1"/>
                  </a:cxn>
                  <a:cxn ang="0">
                    <a:pos x="4" y="1"/>
                  </a:cxn>
                  <a:cxn ang="0">
                    <a:pos x="4" y="1"/>
                  </a:cxn>
                  <a:cxn ang="0">
                    <a:pos x="4" y="1"/>
                  </a:cxn>
                  <a:cxn ang="0">
                    <a:pos x="3" y="1"/>
                  </a:cxn>
                  <a:cxn ang="0">
                    <a:pos x="3" y="1"/>
                  </a:cxn>
                  <a:cxn ang="0">
                    <a:pos x="4" y="1"/>
                  </a:cxn>
                  <a:cxn ang="0">
                    <a:pos x="3" y="1"/>
                  </a:cxn>
                  <a:cxn ang="0">
                    <a:pos x="3" y="1"/>
                  </a:cxn>
                  <a:cxn ang="0">
                    <a:pos x="3" y="1"/>
                  </a:cxn>
                  <a:cxn ang="0">
                    <a:pos x="3" y="1"/>
                  </a:cxn>
                  <a:cxn ang="0">
                    <a:pos x="2" y="1"/>
                  </a:cxn>
                  <a:cxn ang="0">
                    <a:pos x="2" y="1"/>
                  </a:cxn>
                  <a:cxn ang="0">
                    <a:pos x="1" y="0"/>
                  </a:cxn>
                  <a:cxn ang="0">
                    <a:pos x="1" y="1"/>
                  </a:cxn>
                  <a:cxn ang="0">
                    <a:pos x="1" y="1"/>
                  </a:cxn>
                  <a:cxn ang="0">
                    <a:pos x="1" y="1"/>
                  </a:cxn>
                  <a:cxn ang="0">
                    <a:pos x="1" y="1"/>
                  </a:cxn>
                  <a:cxn ang="0">
                    <a:pos x="1" y="1"/>
                  </a:cxn>
                  <a:cxn ang="0">
                    <a:pos x="1" y="1"/>
                  </a:cxn>
                </a:cxnLst>
                <a:rect b="b" l="0" r="r" t="0"/>
                <a:pathLst>
                  <a:path h="3" w="6">
                    <a:moveTo>
                      <a:pt x="1" y="1"/>
                    </a:move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0" y="1"/>
                      <a:pt x="1" y="1"/>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1" y="2"/>
                      <a:pt x="1" y="2"/>
                    </a:cubicBezTo>
                    <a:cubicBezTo>
                      <a:pt x="1" y="2"/>
                      <a:pt x="1"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4" y="3"/>
                    </a:cubicBezTo>
                    <a:cubicBezTo>
                      <a:pt x="4" y="3"/>
                      <a:pt x="4" y="3"/>
                      <a:pt x="4" y="3"/>
                    </a:cubicBezTo>
                    <a:cubicBezTo>
                      <a:pt x="4" y="3"/>
                      <a:pt x="4" y="3"/>
                      <a:pt x="4" y="3"/>
                    </a:cubicBezTo>
                    <a:cubicBezTo>
                      <a:pt x="4" y="3"/>
                      <a:pt x="4" y="3"/>
                      <a:pt x="4" y="3"/>
                    </a:cubicBezTo>
                    <a:cubicBezTo>
                      <a:pt x="4" y="3"/>
                      <a:pt x="4" y="3"/>
                      <a:pt x="4" y="3"/>
                    </a:cubicBezTo>
                    <a:cubicBezTo>
                      <a:pt x="4" y="3"/>
                      <a:pt x="4" y="3"/>
                      <a:pt x="4" y="3"/>
                    </a:cubicBezTo>
                    <a:cubicBezTo>
                      <a:pt x="4" y="3"/>
                      <a:pt x="4" y="3"/>
                      <a:pt x="4" y="3"/>
                    </a:cubicBezTo>
                    <a:cubicBezTo>
                      <a:pt x="4" y="3"/>
                      <a:pt x="4" y="3"/>
                      <a:pt x="4" y="3"/>
                    </a:cubicBezTo>
                    <a:cubicBezTo>
                      <a:pt x="4" y="3"/>
                      <a:pt x="4" y="3"/>
                      <a:pt x="4" y="3"/>
                    </a:cubicBezTo>
                    <a:cubicBezTo>
                      <a:pt x="4" y="3"/>
                      <a:pt x="4" y="3"/>
                      <a:pt x="4" y="3"/>
                    </a:cubicBezTo>
                    <a:cubicBezTo>
                      <a:pt x="4" y="3"/>
                      <a:pt x="5" y="3"/>
                      <a:pt x="5" y="3"/>
                    </a:cubicBezTo>
                    <a:cubicBezTo>
                      <a:pt x="5" y="3"/>
                      <a:pt x="5" y="3"/>
                      <a:pt x="5" y="3"/>
                    </a:cubicBezTo>
                    <a:cubicBezTo>
                      <a:pt x="5" y="3"/>
                      <a:pt x="5" y="3"/>
                      <a:pt x="5" y="3"/>
                    </a:cubicBezTo>
                    <a:cubicBezTo>
                      <a:pt x="5" y="3"/>
                      <a:pt x="5" y="3"/>
                      <a:pt x="5" y="3"/>
                    </a:cubicBezTo>
                    <a:cubicBezTo>
                      <a:pt x="5" y="3"/>
                      <a:pt x="5" y="3"/>
                      <a:pt x="5" y="3"/>
                    </a:cubicBezTo>
                    <a:cubicBezTo>
                      <a:pt x="5" y="3"/>
                      <a:pt x="5" y="3"/>
                      <a:pt x="5" y="3"/>
                    </a:cubicBezTo>
                    <a:cubicBezTo>
                      <a:pt x="5" y="2"/>
                      <a:pt x="5" y="2"/>
                      <a:pt x="5" y="2"/>
                    </a:cubicBezTo>
                    <a:cubicBezTo>
                      <a:pt x="5" y="2"/>
                      <a:pt x="5" y="2"/>
                      <a:pt x="5" y="2"/>
                    </a:cubicBezTo>
                    <a:cubicBezTo>
                      <a:pt x="5" y="2"/>
                      <a:pt x="5" y="2"/>
                      <a:pt x="5" y="2"/>
                    </a:cubicBezTo>
                    <a:cubicBezTo>
                      <a:pt x="5" y="2"/>
                      <a:pt x="5" y="2"/>
                      <a:pt x="6" y="2"/>
                    </a:cubicBezTo>
                    <a:cubicBezTo>
                      <a:pt x="6" y="2"/>
                      <a:pt x="6" y="2"/>
                      <a:pt x="6" y="2"/>
                    </a:cubicBezTo>
                    <a:cubicBezTo>
                      <a:pt x="6" y="2"/>
                      <a:pt x="6" y="2"/>
                      <a:pt x="6" y="2"/>
                    </a:cubicBezTo>
                    <a:cubicBezTo>
                      <a:pt x="6" y="2"/>
                      <a:pt x="6" y="2"/>
                      <a:pt x="6" y="2"/>
                    </a:cubicBezTo>
                    <a:cubicBezTo>
                      <a:pt x="6" y="2"/>
                      <a:pt x="6" y="2"/>
                      <a:pt x="6" y="2"/>
                    </a:cubicBezTo>
                    <a:cubicBezTo>
                      <a:pt x="6" y="2"/>
                      <a:pt x="6" y="2"/>
                      <a:pt x="6" y="1"/>
                    </a:cubicBezTo>
                    <a:cubicBezTo>
                      <a:pt x="6" y="1"/>
                      <a:pt x="6" y="1"/>
                      <a:pt x="6" y="1"/>
                    </a:cubicBezTo>
                    <a:cubicBezTo>
                      <a:pt x="6" y="1"/>
                      <a:pt x="6" y="1"/>
                      <a:pt x="6" y="1"/>
                    </a:cubicBezTo>
                    <a:cubicBezTo>
                      <a:pt x="6" y="1"/>
                      <a:pt x="6" y="1"/>
                      <a:pt x="6" y="1"/>
                    </a:cubicBezTo>
                    <a:cubicBezTo>
                      <a:pt x="6" y="1"/>
                      <a:pt x="6" y="1"/>
                      <a:pt x="6" y="1"/>
                    </a:cubicBezTo>
                    <a:cubicBezTo>
                      <a:pt x="6" y="1"/>
                      <a:pt x="6" y="1"/>
                      <a:pt x="6" y="1"/>
                    </a:cubicBezTo>
                    <a:cubicBezTo>
                      <a:pt x="6" y="1"/>
                      <a:pt x="6" y="1"/>
                      <a:pt x="6" y="1"/>
                    </a:cubicBezTo>
                    <a:cubicBezTo>
                      <a:pt x="6" y="1"/>
                      <a:pt x="6" y="1"/>
                      <a:pt x="6" y="1"/>
                    </a:cubicBezTo>
                    <a:cubicBezTo>
                      <a:pt x="6" y="1"/>
                      <a:pt x="6" y="1"/>
                      <a:pt x="6" y="1"/>
                    </a:cubicBezTo>
                    <a:cubicBezTo>
                      <a:pt x="6" y="1"/>
                      <a:pt x="6" y="1"/>
                      <a:pt x="6" y="1"/>
                    </a:cubicBezTo>
                    <a:cubicBezTo>
                      <a:pt x="6" y="1"/>
                      <a:pt x="6" y="1"/>
                      <a:pt x="6" y="1"/>
                    </a:cubicBezTo>
                    <a:cubicBezTo>
                      <a:pt x="6" y="1"/>
                      <a:pt x="6" y="1"/>
                      <a:pt x="6" y="1"/>
                    </a:cubicBezTo>
                    <a:cubicBezTo>
                      <a:pt x="6" y="1"/>
                      <a:pt x="6" y="1"/>
                      <a:pt x="6" y="1"/>
                    </a:cubicBezTo>
                    <a:cubicBezTo>
                      <a:pt x="6" y="1"/>
                      <a:pt x="6"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4" y="1"/>
                      <a:pt x="4" y="1"/>
                      <a:pt x="4" y="1"/>
                    </a:cubicBezTo>
                    <a:cubicBezTo>
                      <a:pt x="4" y="1"/>
                      <a:pt x="4" y="1"/>
                      <a:pt x="4" y="1"/>
                    </a:cubicBezTo>
                    <a:cubicBezTo>
                      <a:pt x="4" y="1"/>
                      <a:pt x="4" y="1"/>
                      <a:pt x="4"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0"/>
                      <a:pt x="2" y="0"/>
                      <a:pt x="2" y="0"/>
                    </a:cubicBezTo>
                    <a:cubicBezTo>
                      <a:pt x="2" y="0"/>
                      <a:pt x="2" y="0"/>
                      <a:pt x="1" y="0"/>
                    </a:cubicBezTo>
                    <a:cubicBezTo>
                      <a:pt x="1" y="0"/>
                      <a:pt x="1" y="0"/>
                      <a:pt x="1" y="0"/>
                    </a:cubicBezTo>
                    <a:cubicBezTo>
                      <a:pt x="1" y="0"/>
                      <a:pt x="1" y="0"/>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0" y="1"/>
                      <a:pt x="0" y="1"/>
                      <a:pt x="0" y="1"/>
                    </a:cubicBezTo>
                    <a:cubicBezTo>
                      <a:pt x="1" y="1"/>
                      <a:pt x="1" y="1"/>
                      <a:pt x="1" y="1"/>
                    </a:cubicBezTo>
                    <a:cubicBezTo>
                      <a:pt x="1" y="1"/>
                      <a:pt x="1" y="1"/>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37" name="Freeform 417"/>
              <p:cNvSpPr/>
              <p:nvPr/>
            </p:nvSpPr>
            <p:spPr bwMode="auto">
              <a:xfrm>
                <a:off x="4592242" y="2324101"/>
                <a:ext cx="2381" cy="2381"/>
              </a:xfrm>
              <a:custGeom>
                <a:cxnLst>
                  <a:cxn ang="0">
                    <a:pos x="0" y="1"/>
                  </a:cxn>
                  <a:cxn ang="0">
                    <a:pos x="0" y="1"/>
                  </a:cxn>
                  <a:cxn ang="0">
                    <a:pos x="0" y="1"/>
                  </a:cxn>
                  <a:cxn ang="0">
                    <a:pos x="1" y="1"/>
                  </a:cxn>
                  <a:cxn ang="0">
                    <a:pos x="1" y="1"/>
                  </a:cxn>
                  <a:cxn ang="0">
                    <a:pos x="1" y="1"/>
                  </a:cxn>
                  <a:cxn ang="0">
                    <a:pos x="1" y="1"/>
                  </a:cxn>
                  <a:cxn ang="0">
                    <a:pos x="1" y="1"/>
                  </a:cxn>
                  <a:cxn ang="0">
                    <a:pos x="1" y="1"/>
                  </a:cxn>
                  <a:cxn ang="0">
                    <a:pos x="1" y="0"/>
                  </a:cxn>
                  <a:cxn ang="0">
                    <a:pos x="1" y="0"/>
                  </a:cxn>
                  <a:cxn ang="0">
                    <a:pos x="1" y="0"/>
                  </a:cxn>
                  <a:cxn ang="0">
                    <a:pos x="1" y="0"/>
                  </a:cxn>
                  <a:cxn ang="0">
                    <a:pos x="1" y="0"/>
                  </a:cxn>
                  <a:cxn ang="0">
                    <a:pos x="0" y="1"/>
                  </a:cxn>
                  <a:cxn ang="0">
                    <a:pos x="0" y="1"/>
                  </a:cxn>
                  <a:cxn ang="0">
                    <a:pos x="0" y="1"/>
                  </a:cxn>
                  <a:cxn ang="0">
                    <a:pos x="0" y="1"/>
                  </a:cxn>
                  <a:cxn ang="0">
                    <a:pos x="0" y="1"/>
                  </a:cxn>
                  <a:cxn ang="0">
                    <a:pos x="0" y="1"/>
                  </a:cxn>
                  <a:cxn ang="0">
                    <a:pos x="0" y="1"/>
                  </a:cxn>
                  <a:cxn ang="0">
                    <a:pos x="0" y="1"/>
                  </a:cxn>
                  <a:cxn ang="0">
                    <a:pos x="0" y="1"/>
                  </a:cxn>
                </a:cxnLst>
                <a:rect b="b" l="0" r="r" t="0"/>
                <a:pathLst>
                  <a:path h="1" w="1">
                    <a:moveTo>
                      <a:pt x="0" y="1"/>
                    </a:moveTo>
                    <a:cubicBezTo>
                      <a:pt x="0" y="1"/>
                      <a:pt x="0" y="1"/>
                      <a:pt x="0" y="1"/>
                    </a:cubicBezTo>
                    <a:cubicBezTo>
                      <a:pt x="0" y="1"/>
                      <a:pt x="0" y="1"/>
                      <a:pt x="0"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38" name="Freeform 418"/>
              <p:cNvSpPr/>
              <p:nvPr/>
            </p:nvSpPr>
            <p:spPr bwMode="auto">
              <a:xfrm>
                <a:off x="4563666" y="2388394"/>
                <a:ext cx="25004" cy="42863"/>
              </a:xfrm>
              <a:custGeom>
                <a:cxnLst>
                  <a:cxn ang="0">
                    <a:pos x="9" y="12"/>
                  </a:cxn>
                  <a:cxn ang="0">
                    <a:pos x="9" y="11"/>
                  </a:cxn>
                  <a:cxn ang="0">
                    <a:pos x="8" y="11"/>
                  </a:cxn>
                  <a:cxn ang="0">
                    <a:pos x="8" y="10"/>
                  </a:cxn>
                  <a:cxn ang="0">
                    <a:pos x="8" y="9"/>
                  </a:cxn>
                  <a:cxn ang="0">
                    <a:pos x="8" y="8"/>
                  </a:cxn>
                  <a:cxn ang="0">
                    <a:pos x="7" y="7"/>
                  </a:cxn>
                  <a:cxn ang="0">
                    <a:pos x="7" y="6"/>
                  </a:cxn>
                  <a:cxn ang="0">
                    <a:pos x="7" y="5"/>
                  </a:cxn>
                  <a:cxn ang="0">
                    <a:pos x="6" y="5"/>
                  </a:cxn>
                  <a:cxn ang="0">
                    <a:pos x="6" y="5"/>
                  </a:cxn>
                  <a:cxn ang="0">
                    <a:pos x="6" y="4"/>
                  </a:cxn>
                  <a:cxn ang="0">
                    <a:pos x="7" y="3"/>
                  </a:cxn>
                  <a:cxn ang="0">
                    <a:pos x="6" y="2"/>
                  </a:cxn>
                  <a:cxn ang="0">
                    <a:pos x="6" y="2"/>
                  </a:cxn>
                  <a:cxn ang="0">
                    <a:pos x="7" y="1"/>
                  </a:cxn>
                  <a:cxn ang="0">
                    <a:pos x="7" y="0"/>
                  </a:cxn>
                  <a:cxn ang="0">
                    <a:pos x="6" y="1"/>
                  </a:cxn>
                  <a:cxn ang="0">
                    <a:pos x="5" y="1"/>
                  </a:cxn>
                  <a:cxn ang="0">
                    <a:pos x="5" y="1"/>
                  </a:cxn>
                  <a:cxn ang="0">
                    <a:pos x="4" y="2"/>
                  </a:cxn>
                  <a:cxn ang="0">
                    <a:pos x="4" y="2"/>
                  </a:cxn>
                  <a:cxn ang="0">
                    <a:pos x="4" y="3"/>
                  </a:cxn>
                  <a:cxn ang="0">
                    <a:pos x="3" y="4"/>
                  </a:cxn>
                  <a:cxn ang="0">
                    <a:pos x="4" y="4"/>
                  </a:cxn>
                  <a:cxn ang="0">
                    <a:pos x="4" y="4"/>
                  </a:cxn>
                  <a:cxn ang="0">
                    <a:pos x="4" y="4"/>
                  </a:cxn>
                  <a:cxn ang="0">
                    <a:pos x="3" y="5"/>
                  </a:cxn>
                  <a:cxn ang="0">
                    <a:pos x="3" y="5"/>
                  </a:cxn>
                  <a:cxn ang="0">
                    <a:pos x="4" y="5"/>
                  </a:cxn>
                  <a:cxn ang="0">
                    <a:pos x="4" y="5"/>
                  </a:cxn>
                  <a:cxn ang="0">
                    <a:pos x="4" y="6"/>
                  </a:cxn>
                  <a:cxn ang="0">
                    <a:pos x="3" y="7"/>
                  </a:cxn>
                  <a:cxn ang="0">
                    <a:pos x="3" y="7"/>
                  </a:cxn>
                  <a:cxn ang="0">
                    <a:pos x="4" y="7"/>
                  </a:cxn>
                  <a:cxn ang="0">
                    <a:pos x="4" y="7"/>
                  </a:cxn>
                  <a:cxn ang="0">
                    <a:pos x="5" y="7"/>
                  </a:cxn>
                  <a:cxn ang="0">
                    <a:pos x="5" y="8"/>
                  </a:cxn>
                  <a:cxn ang="0">
                    <a:pos x="5" y="8"/>
                  </a:cxn>
                  <a:cxn ang="0">
                    <a:pos x="5" y="9"/>
                  </a:cxn>
                  <a:cxn ang="0">
                    <a:pos x="5" y="10"/>
                  </a:cxn>
                  <a:cxn ang="0">
                    <a:pos x="4" y="9"/>
                  </a:cxn>
                  <a:cxn ang="0">
                    <a:pos x="3" y="10"/>
                  </a:cxn>
                  <a:cxn ang="0">
                    <a:pos x="3" y="10"/>
                  </a:cxn>
                  <a:cxn ang="0">
                    <a:pos x="3" y="10"/>
                  </a:cxn>
                  <a:cxn ang="0">
                    <a:pos x="3" y="11"/>
                  </a:cxn>
                  <a:cxn ang="0">
                    <a:pos x="2" y="12"/>
                  </a:cxn>
                  <a:cxn ang="0">
                    <a:pos x="3" y="13"/>
                  </a:cxn>
                  <a:cxn ang="0">
                    <a:pos x="3" y="13"/>
                  </a:cxn>
                  <a:cxn ang="0">
                    <a:pos x="4" y="13"/>
                  </a:cxn>
                  <a:cxn ang="0">
                    <a:pos x="2" y="13"/>
                  </a:cxn>
                  <a:cxn ang="0">
                    <a:pos x="1" y="15"/>
                  </a:cxn>
                  <a:cxn ang="0">
                    <a:pos x="3" y="15"/>
                  </a:cxn>
                  <a:cxn ang="0">
                    <a:pos x="4" y="14"/>
                  </a:cxn>
                  <a:cxn ang="0">
                    <a:pos x="4" y="14"/>
                  </a:cxn>
                  <a:cxn ang="0">
                    <a:pos x="5" y="14"/>
                  </a:cxn>
                  <a:cxn ang="0">
                    <a:pos x="6" y="14"/>
                  </a:cxn>
                  <a:cxn ang="0">
                    <a:pos x="7" y="14"/>
                  </a:cxn>
                  <a:cxn ang="0">
                    <a:pos x="8" y="14"/>
                  </a:cxn>
                  <a:cxn ang="0">
                    <a:pos x="8" y="13"/>
                  </a:cxn>
                  <a:cxn ang="0">
                    <a:pos x="8" y="13"/>
                  </a:cxn>
                  <a:cxn ang="0">
                    <a:pos x="8" y="13"/>
                  </a:cxn>
                </a:cxnLst>
                <a:rect b="b" l="0" r="r" t="0"/>
                <a:pathLst>
                  <a:path h="15" w="9">
                    <a:moveTo>
                      <a:pt x="8" y="12"/>
                    </a:moveTo>
                    <a:cubicBezTo>
                      <a:pt x="8" y="12"/>
                      <a:pt x="8" y="12"/>
                      <a:pt x="8" y="12"/>
                    </a:cubicBezTo>
                    <a:cubicBezTo>
                      <a:pt x="8" y="12"/>
                      <a:pt x="8" y="12"/>
                      <a:pt x="8" y="12"/>
                    </a:cubicBezTo>
                    <a:cubicBezTo>
                      <a:pt x="8" y="12"/>
                      <a:pt x="8" y="12"/>
                      <a:pt x="8" y="12"/>
                    </a:cubicBezTo>
                    <a:cubicBezTo>
                      <a:pt x="8" y="12"/>
                      <a:pt x="8" y="12"/>
                      <a:pt x="9" y="12"/>
                    </a:cubicBezTo>
                    <a:cubicBezTo>
                      <a:pt x="9" y="12"/>
                      <a:pt x="9" y="12"/>
                      <a:pt x="9" y="12"/>
                    </a:cubicBezTo>
                    <a:cubicBezTo>
                      <a:pt x="9" y="12"/>
                      <a:pt x="9" y="12"/>
                      <a:pt x="9" y="12"/>
                    </a:cubicBezTo>
                    <a:cubicBezTo>
                      <a:pt x="9" y="12"/>
                      <a:pt x="9" y="12"/>
                      <a:pt x="9" y="12"/>
                    </a:cubicBezTo>
                    <a:cubicBezTo>
                      <a:pt x="9" y="12"/>
                      <a:pt x="9" y="12"/>
                      <a:pt x="9" y="12"/>
                    </a:cubicBezTo>
                    <a:cubicBezTo>
                      <a:pt x="9" y="12"/>
                      <a:pt x="9" y="12"/>
                      <a:pt x="9" y="12"/>
                    </a:cubicBezTo>
                    <a:cubicBezTo>
                      <a:pt x="9" y="11"/>
                      <a:pt x="9" y="11"/>
                      <a:pt x="9" y="11"/>
                    </a:cubicBezTo>
                    <a:cubicBezTo>
                      <a:pt x="9" y="11"/>
                      <a:pt x="9" y="11"/>
                      <a:pt x="9" y="11"/>
                    </a:cubicBezTo>
                    <a:cubicBezTo>
                      <a:pt x="9" y="11"/>
                      <a:pt x="9" y="11"/>
                      <a:pt x="9" y="11"/>
                    </a:cubicBezTo>
                    <a:cubicBezTo>
                      <a:pt x="9" y="11"/>
                      <a:pt x="9" y="11"/>
                      <a:pt x="9" y="11"/>
                    </a:cubicBezTo>
                    <a:cubicBezTo>
                      <a:pt x="9" y="11"/>
                      <a:pt x="9" y="10"/>
                      <a:pt x="8" y="10"/>
                    </a:cubicBezTo>
                    <a:cubicBezTo>
                      <a:pt x="8" y="10"/>
                      <a:pt x="8" y="10"/>
                      <a:pt x="8" y="10"/>
                    </a:cubicBezTo>
                    <a:cubicBezTo>
                      <a:pt x="8" y="10"/>
                      <a:pt x="8" y="10"/>
                      <a:pt x="8" y="10"/>
                    </a:cubicBezTo>
                    <a:cubicBezTo>
                      <a:pt x="8" y="11"/>
                      <a:pt x="8" y="11"/>
                      <a:pt x="8" y="11"/>
                    </a:cubicBezTo>
                    <a:cubicBezTo>
                      <a:pt x="8" y="11"/>
                      <a:pt x="8" y="11"/>
                      <a:pt x="8" y="11"/>
                    </a:cubicBezTo>
                    <a:cubicBezTo>
                      <a:pt x="8" y="11"/>
                      <a:pt x="8" y="11"/>
                      <a:pt x="8" y="11"/>
                    </a:cubicBezTo>
                    <a:cubicBezTo>
                      <a:pt x="8" y="11"/>
                      <a:pt x="8" y="11"/>
                      <a:pt x="8" y="10"/>
                    </a:cubicBezTo>
                    <a:cubicBezTo>
                      <a:pt x="8" y="10"/>
                      <a:pt x="8" y="10"/>
                      <a:pt x="8" y="10"/>
                    </a:cubicBezTo>
                    <a:cubicBezTo>
                      <a:pt x="8" y="10"/>
                      <a:pt x="8" y="10"/>
                      <a:pt x="8" y="10"/>
                    </a:cubicBezTo>
                    <a:cubicBezTo>
                      <a:pt x="8" y="10"/>
                      <a:pt x="8" y="10"/>
                      <a:pt x="8" y="10"/>
                    </a:cubicBezTo>
                    <a:cubicBezTo>
                      <a:pt x="8" y="10"/>
                      <a:pt x="8" y="10"/>
                      <a:pt x="8" y="10"/>
                    </a:cubicBezTo>
                    <a:cubicBezTo>
                      <a:pt x="8" y="9"/>
                      <a:pt x="7" y="9"/>
                      <a:pt x="7"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8"/>
                    </a:cubicBezTo>
                    <a:cubicBezTo>
                      <a:pt x="8" y="8"/>
                      <a:pt x="8" y="8"/>
                      <a:pt x="8" y="8"/>
                    </a:cubicBezTo>
                    <a:cubicBezTo>
                      <a:pt x="8" y="8"/>
                      <a:pt x="8" y="8"/>
                      <a:pt x="8" y="8"/>
                    </a:cubicBezTo>
                    <a:cubicBezTo>
                      <a:pt x="8" y="8"/>
                      <a:pt x="8" y="8"/>
                      <a:pt x="8" y="8"/>
                    </a:cubicBezTo>
                    <a:cubicBezTo>
                      <a:pt x="8" y="8"/>
                      <a:pt x="8" y="8"/>
                      <a:pt x="8" y="8"/>
                    </a:cubicBezTo>
                    <a:cubicBezTo>
                      <a:pt x="8" y="8"/>
                      <a:pt x="8" y="8"/>
                      <a:pt x="8" y="8"/>
                    </a:cubicBezTo>
                    <a:cubicBezTo>
                      <a:pt x="8" y="8"/>
                      <a:pt x="8" y="8"/>
                      <a:pt x="8" y="7"/>
                    </a:cubicBezTo>
                    <a:cubicBezTo>
                      <a:pt x="7" y="7"/>
                      <a:pt x="7" y="7"/>
                      <a:pt x="7" y="7"/>
                    </a:cubicBezTo>
                    <a:cubicBezTo>
                      <a:pt x="7" y="7"/>
                      <a:pt x="7" y="7"/>
                      <a:pt x="7" y="7"/>
                    </a:cubicBezTo>
                    <a:cubicBezTo>
                      <a:pt x="7" y="7"/>
                      <a:pt x="7" y="7"/>
                      <a:pt x="7" y="7"/>
                    </a:cubicBezTo>
                    <a:cubicBezTo>
                      <a:pt x="7" y="7"/>
                      <a:pt x="7" y="7"/>
                      <a:pt x="7" y="7"/>
                    </a:cubicBezTo>
                    <a:cubicBezTo>
                      <a:pt x="7" y="7"/>
                      <a:pt x="7" y="6"/>
                      <a:pt x="7" y="6"/>
                    </a:cubicBezTo>
                    <a:cubicBezTo>
                      <a:pt x="7" y="6"/>
                      <a:pt x="7" y="6"/>
                      <a:pt x="7" y="6"/>
                    </a:cubicBezTo>
                    <a:cubicBezTo>
                      <a:pt x="7" y="6"/>
                      <a:pt x="7" y="6"/>
                      <a:pt x="7" y="6"/>
                    </a:cubicBezTo>
                    <a:cubicBezTo>
                      <a:pt x="7" y="6"/>
                      <a:pt x="7" y="6"/>
                      <a:pt x="7" y="6"/>
                    </a:cubicBezTo>
                    <a:cubicBezTo>
                      <a:pt x="7" y="6"/>
                      <a:pt x="7" y="6"/>
                      <a:pt x="7" y="6"/>
                    </a:cubicBezTo>
                    <a:cubicBezTo>
                      <a:pt x="7" y="6"/>
                      <a:pt x="7" y="6"/>
                      <a:pt x="7" y="6"/>
                    </a:cubicBezTo>
                    <a:cubicBezTo>
                      <a:pt x="7" y="5"/>
                      <a:pt x="7" y="5"/>
                      <a:pt x="7" y="5"/>
                    </a:cubicBezTo>
                    <a:cubicBezTo>
                      <a:pt x="7" y="5"/>
                      <a:pt x="7" y="5"/>
                      <a:pt x="7" y="5"/>
                    </a:cubicBezTo>
                    <a:cubicBezTo>
                      <a:pt x="7" y="5"/>
                      <a:pt x="7" y="5"/>
                      <a:pt x="7" y="5"/>
                    </a:cubicBezTo>
                    <a:cubicBezTo>
                      <a:pt x="7" y="5"/>
                      <a:pt x="7" y="5"/>
                      <a:pt x="7" y="5"/>
                    </a:cubicBezTo>
                    <a:cubicBezTo>
                      <a:pt x="7" y="5"/>
                      <a:pt x="7" y="5"/>
                      <a:pt x="7" y="5"/>
                    </a:cubicBezTo>
                    <a:cubicBezTo>
                      <a:pt x="7" y="5"/>
                      <a:pt x="7" y="5"/>
                      <a:pt x="7" y="5"/>
                    </a:cubicBezTo>
                    <a:cubicBezTo>
                      <a:pt x="7" y="5"/>
                      <a:pt x="7" y="5"/>
                      <a:pt x="7" y="5"/>
                    </a:cubicBezTo>
                    <a:cubicBezTo>
                      <a:pt x="7" y="5"/>
                      <a:pt x="6" y="5"/>
                      <a:pt x="6" y="5"/>
                    </a:cubicBezTo>
                    <a:cubicBezTo>
                      <a:pt x="6" y="5"/>
                      <a:pt x="6" y="5"/>
                      <a:pt x="6" y="5"/>
                    </a:cubicBezTo>
                    <a:cubicBezTo>
                      <a:pt x="6" y="5"/>
                      <a:pt x="6" y="5"/>
                      <a:pt x="6" y="5"/>
                    </a:cubicBezTo>
                    <a:cubicBezTo>
                      <a:pt x="6" y="5"/>
                      <a:pt x="6" y="5"/>
                      <a:pt x="6" y="5"/>
                    </a:cubicBezTo>
                    <a:cubicBezTo>
                      <a:pt x="6" y="5"/>
                      <a:pt x="5" y="5"/>
                      <a:pt x="5" y="5"/>
                    </a:cubicBezTo>
                    <a:cubicBezTo>
                      <a:pt x="5" y="5"/>
                      <a:pt x="5" y="5"/>
                      <a:pt x="6" y="5"/>
                    </a:cubicBezTo>
                    <a:cubicBezTo>
                      <a:pt x="6" y="5"/>
                      <a:pt x="6" y="5"/>
                      <a:pt x="6" y="5"/>
                    </a:cubicBezTo>
                    <a:cubicBezTo>
                      <a:pt x="6" y="5"/>
                      <a:pt x="6" y="5"/>
                      <a:pt x="6" y="5"/>
                    </a:cubicBezTo>
                    <a:cubicBezTo>
                      <a:pt x="6" y="5"/>
                      <a:pt x="6" y="5"/>
                      <a:pt x="6" y="5"/>
                    </a:cubicBezTo>
                    <a:cubicBezTo>
                      <a:pt x="6" y="5"/>
                      <a:pt x="6" y="5"/>
                      <a:pt x="6" y="4"/>
                    </a:cubicBezTo>
                    <a:cubicBezTo>
                      <a:pt x="6" y="4"/>
                      <a:pt x="6" y="4"/>
                      <a:pt x="6" y="4"/>
                    </a:cubicBezTo>
                    <a:cubicBezTo>
                      <a:pt x="6" y="4"/>
                      <a:pt x="6" y="4"/>
                      <a:pt x="6" y="4"/>
                    </a:cubicBezTo>
                    <a:cubicBezTo>
                      <a:pt x="6" y="4"/>
                      <a:pt x="6" y="4"/>
                      <a:pt x="6" y="4"/>
                    </a:cubicBezTo>
                    <a:cubicBezTo>
                      <a:pt x="6" y="4"/>
                      <a:pt x="6" y="4"/>
                      <a:pt x="6" y="4"/>
                    </a:cubicBezTo>
                    <a:cubicBezTo>
                      <a:pt x="6" y="4"/>
                      <a:pt x="6" y="4"/>
                      <a:pt x="6" y="4"/>
                    </a:cubicBezTo>
                    <a:cubicBezTo>
                      <a:pt x="6" y="4"/>
                      <a:pt x="7" y="4"/>
                      <a:pt x="7" y="4"/>
                    </a:cubicBezTo>
                    <a:cubicBezTo>
                      <a:pt x="7" y="4"/>
                      <a:pt x="7" y="4"/>
                      <a:pt x="7" y="4"/>
                    </a:cubicBezTo>
                    <a:cubicBezTo>
                      <a:pt x="7" y="4"/>
                      <a:pt x="7" y="4"/>
                      <a:pt x="7" y="4"/>
                    </a:cubicBezTo>
                    <a:cubicBezTo>
                      <a:pt x="7" y="4"/>
                      <a:pt x="7" y="4"/>
                      <a:pt x="7" y="4"/>
                    </a:cubicBezTo>
                    <a:cubicBezTo>
                      <a:pt x="7" y="4"/>
                      <a:pt x="7" y="4"/>
                      <a:pt x="7" y="4"/>
                    </a:cubicBezTo>
                    <a:cubicBezTo>
                      <a:pt x="7" y="3"/>
                      <a:pt x="7" y="3"/>
                      <a:pt x="7" y="3"/>
                    </a:cubicBezTo>
                    <a:cubicBezTo>
                      <a:pt x="7" y="3"/>
                      <a:pt x="7" y="3"/>
                      <a:pt x="8" y="3"/>
                    </a:cubicBezTo>
                    <a:cubicBezTo>
                      <a:pt x="8" y="3"/>
                      <a:pt x="8" y="3"/>
                      <a:pt x="8" y="3"/>
                    </a:cubicBezTo>
                    <a:cubicBezTo>
                      <a:pt x="8" y="2"/>
                      <a:pt x="8" y="2"/>
                      <a:pt x="8" y="2"/>
                    </a:cubicBezTo>
                    <a:cubicBezTo>
                      <a:pt x="8" y="2"/>
                      <a:pt x="8" y="2"/>
                      <a:pt x="7" y="2"/>
                    </a:cubicBezTo>
                    <a:cubicBezTo>
                      <a:pt x="7" y="2"/>
                      <a:pt x="7" y="2"/>
                      <a:pt x="7" y="2"/>
                    </a:cubicBezTo>
                    <a:cubicBezTo>
                      <a:pt x="7" y="2"/>
                      <a:pt x="7" y="2"/>
                      <a:pt x="6" y="2"/>
                    </a:cubicBezTo>
                    <a:cubicBezTo>
                      <a:pt x="6" y="2"/>
                      <a:pt x="6" y="2"/>
                      <a:pt x="6" y="2"/>
                    </a:cubicBezTo>
                    <a:cubicBezTo>
                      <a:pt x="6" y="2"/>
                      <a:pt x="6" y="2"/>
                      <a:pt x="6" y="2"/>
                    </a:cubicBezTo>
                    <a:cubicBezTo>
                      <a:pt x="6" y="2"/>
                      <a:pt x="6" y="2"/>
                      <a:pt x="6" y="2"/>
                    </a:cubicBezTo>
                    <a:cubicBezTo>
                      <a:pt x="6" y="2"/>
                      <a:pt x="6" y="2"/>
                      <a:pt x="6" y="2"/>
                    </a:cubicBezTo>
                    <a:cubicBezTo>
                      <a:pt x="6" y="2"/>
                      <a:pt x="6" y="2"/>
                      <a:pt x="6" y="2"/>
                    </a:cubicBezTo>
                    <a:cubicBezTo>
                      <a:pt x="6" y="2"/>
                      <a:pt x="6" y="2"/>
                      <a:pt x="6" y="2"/>
                    </a:cubicBezTo>
                    <a:cubicBezTo>
                      <a:pt x="6" y="2"/>
                      <a:pt x="6" y="2"/>
                      <a:pt x="6" y="2"/>
                    </a:cubicBezTo>
                    <a:cubicBezTo>
                      <a:pt x="6" y="2"/>
                      <a:pt x="6" y="2"/>
                      <a:pt x="6" y="2"/>
                    </a:cubicBezTo>
                    <a:cubicBezTo>
                      <a:pt x="6" y="2"/>
                      <a:pt x="6" y="2"/>
                      <a:pt x="6" y="2"/>
                    </a:cubicBezTo>
                    <a:cubicBezTo>
                      <a:pt x="6" y="2"/>
                      <a:pt x="6" y="2"/>
                      <a:pt x="6" y="2"/>
                    </a:cubicBezTo>
                    <a:cubicBezTo>
                      <a:pt x="6" y="2"/>
                      <a:pt x="6" y="2"/>
                      <a:pt x="6" y="2"/>
                    </a:cubicBezTo>
                    <a:cubicBezTo>
                      <a:pt x="6" y="1"/>
                      <a:pt x="7" y="1"/>
                      <a:pt x="7" y="1"/>
                    </a:cubicBezTo>
                    <a:cubicBezTo>
                      <a:pt x="7" y="1"/>
                      <a:pt x="7" y="1"/>
                      <a:pt x="7" y="1"/>
                    </a:cubicBezTo>
                    <a:cubicBezTo>
                      <a:pt x="7" y="1"/>
                      <a:pt x="7" y="1"/>
                      <a:pt x="7" y="1"/>
                    </a:cubicBezTo>
                    <a:cubicBezTo>
                      <a:pt x="7" y="1"/>
                      <a:pt x="7" y="1"/>
                      <a:pt x="7" y="1"/>
                    </a:cubicBezTo>
                    <a:cubicBezTo>
                      <a:pt x="7" y="1"/>
                      <a:pt x="7" y="1"/>
                      <a:pt x="7" y="1"/>
                    </a:cubicBezTo>
                    <a:cubicBezTo>
                      <a:pt x="7" y="1"/>
                      <a:pt x="7" y="0"/>
                      <a:pt x="7" y="0"/>
                    </a:cubicBezTo>
                    <a:cubicBezTo>
                      <a:pt x="7" y="0"/>
                      <a:pt x="7" y="0"/>
                      <a:pt x="7" y="0"/>
                    </a:cubicBezTo>
                    <a:cubicBezTo>
                      <a:pt x="7" y="0"/>
                      <a:pt x="7" y="0"/>
                      <a:pt x="7" y="0"/>
                    </a:cubicBezTo>
                    <a:cubicBezTo>
                      <a:pt x="7" y="0"/>
                      <a:pt x="7" y="0"/>
                      <a:pt x="7" y="0"/>
                    </a:cubicBezTo>
                    <a:cubicBezTo>
                      <a:pt x="7" y="0"/>
                      <a:pt x="6" y="0"/>
                      <a:pt x="6" y="0"/>
                    </a:cubicBezTo>
                    <a:cubicBezTo>
                      <a:pt x="6" y="0"/>
                      <a:pt x="6" y="0"/>
                      <a:pt x="6" y="0"/>
                    </a:cubicBezTo>
                    <a:cubicBezTo>
                      <a:pt x="6" y="0"/>
                      <a:pt x="6" y="0"/>
                      <a:pt x="6" y="1"/>
                    </a:cubicBezTo>
                    <a:cubicBezTo>
                      <a:pt x="6" y="1"/>
                      <a:pt x="6" y="1"/>
                      <a:pt x="6" y="1"/>
                    </a:cubicBezTo>
                    <a:cubicBezTo>
                      <a:pt x="6" y="1"/>
                      <a:pt x="6" y="1"/>
                      <a:pt x="6" y="0"/>
                    </a:cubicBezTo>
                    <a:cubicBezTo>
                      <a:pt x="6" y="0"/>
                      <a:pt x="6" y="0"/>
                      <a:pt x="5" y="0"/>
                    </a:cubicBezTo>
                    <a:cubicBezTo>
                      <a:pt x="5" y="0"/>
                      <a:pt x="5" y="0"/>
                      <a:pt x="5" y="0"/>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2"/>
                      <a:pt x="5" y="2"/>
                    </a:cubicBezTo>
                    <a:cubicBezTo>
                      <a:pt x="5" y="2"/>
                      <a:pt x="5" y="2"/>
                      <a:pt x="5" y="2"/>
                    </a:cubicBezTo>
                    <a:cubicBezTo>
                      <a:pt x="5" y="2"/>
                      <a:pt x="5"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3"/>
                      <a:pt x="4" y="3"/>
                      <a:pt x="4" y="3"/>
                    </a:cubicBezTo>
                    <a:cubicBezTo>
                      <a:pt x="4" y="3"/>
                      <a:pt x="4" y="3"/>
                      <a:pt x="4" y="3"/>
                    </a:cubicBezTo>
                    <a:cubicBezTo>
                      <a:pt x="4" y="3"/>
                      <a:pt x="4" y="3"/>
                      <a:pt x="4" y="3"/>
                    </a:cubicBezTo>
                    <a:cubicBezTo>
                      <a:pt x="4" y="3"/>
                      <a:pt x="4" y="3"/>
                      <a:pt x="4" y="3"/>
                    </a:cubicBezTo>
                    <a:cubicBezTo>
                      <a:pt x="4" y="3"/>
                      <a:pt x="4" y="3"/>
                      <a:pt x="4" y="3"/>
                    </a:cubicBezTo>
                    <a:cubicBezTo>
                      <a:pt x="4" y="3"/>
                      <a:pt x="4" y="3"/>
                      <a:pt x="4" y="3"/>
                    </a:cubicBezTo>
                    <a:cubicBezTo>
                      <a:pt x="4" y="3"/>
                      <a:pt x="4" y="3"/>
                      <a:pt x="4" y="3"/>
                    </a:cubicBezTo>
                    <a:cubicBezTo>
                      <a:pt x="4" y="3"/>
                      <a:pt x="4" y="3"/>
                      <a:pt x="3" y="3"/>
                    </a:cubicBezTo>
                    <a:cubicBezTo>
                      <a:pt x="3" y="3"/>
                      <a:pt x="3" y="3"/>
                      <a:pt x="3" y="3"/>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5"/>
                      <a:pt x="3" y="5"/>
                    </a:cubicBezTo>
                    <a:cubicBezTo>
                      <a:pt x="3" y="5"/>
                      <a:pt x="3" y="5"/>
                      <a:pt x="3" y="5"/>
                    </a:cubicBezTo>
                    <a:cubicBezTo>
                      <a:pt x="3" y="5"/>
                      <a:pt x="3" y="5"/>
                      <a:pt x="3" y="5"/>
                    </a:cubicBezTo>
                    <a:cubicBezTo>
                      <a:pt x="3" y="5"/>
                      <a:pt x="3" y="5"/>
                      <a:pt x="3" y="5"/>
                    </a:cubicBezTo>
                    <a:cubicBezTo>
                      <a:pt x="3" y="5"/>
                      <a:pt x="3" y="5"/>
                      <a:pt x="3" y="5"/>
                    </a:cubicBezTo>
                    <a:cubicBezTo>
                      <a:pt x="3" y="5"/>
                      <a:pt x="3" y="5"/>
                      <a:pt x="3" y="6"/>
                    </a:cubicBezTo>
                    <a:cubicBezTo>
                      <a:pt x="3" y="6"/>
                      <a:pt x="3" y="6"/>
                      <a:pt x="3" y="6"/>
                    </a:cubicBezTo>
                    <a:cubicBezTo>
                      <a:pt x="3" y="6"/>
                      <a:pt x="3" y="6"/>
                      <a:pt x="3" y="6"/>
                    </a:cubicBezTo>
                    <a:cubicBezTo>
                      <a:pt x="3" y="6"/>
                      <a:pt x="3" y="6"/>
                      <a:pt x="3" y="6"/>
                    </a:cubicBezTo>
                    <a:cubicBezTo>
                      <a:pt x="3" y="6"/>
                      <a:pt x="3" y="6"/>
                      <a:pt x="3" y="5"/>
                    </a:cubicBezTo>
                    <a:cubicBezTo>
                      <a:pt x="3"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6"/>
                      <a:pt x="4" y="6"/>
                    </a:cubicBezTo>
                    <a:cubicBezTo>
                      <a:pt x="4" y="6"/>
                      <a:pt x="4" y="6"/>
                      <a:pt x="4" y="6"/>
                    </a:cubicBezTo>
                    <a:cubicBezTo>
                      <a:pt x="4" y="6"/>
                      <a:pt x="4" y="6"/>
                      <a:pt x="4" y="6"/>
                    </a:cubicBezTo>
                    <a:cubicBezTo>
                      <a:pt x="4" y="6"/>
                      <a:pt x="4" y="6"/>
                      <a:pt x="4" y="6"/>
                    </a:cubicBezTo>
                    <a:cubicBezTo>
                      <a:pt x="4" y="6"/>
                      <a:pt x="4" y="6"/>
                      <a:pt x="4" y="7"/>
                    </a:cubicBezTo>
                    <a:cubicBezTo>
                      <a:pt x="4" y="7"/>
                      <a:pt x="3" y="7"/>
                      <a:pt x="3" y="7"/>
                    </a:cubicBezTo>
                    <a:cubicBezTo>
                      <a:pt x="3" y="7"/>
                      <a:pt x="3" y="7"/>
                      <a:pt x="3" y="7"/>
                    </a:cubicBezTo>
                    <a:cubicBezTo>
                      <a:pt x="3" y="6"/>
                      <a:pt x="3" y="6"/>
                      <a:pt x="3" y="6"/>
                    </a:cubicBezTo>
                    <a:cubicBezTo>
                      <a:pt x="3" y="6"/>
                      <a:pt x="3" y="6"/>
                      <a:pt x="3" y="6"/>
                    </a:cubicBezTo>
                    <a:cubicBezTo>
                      <a:pt x="3" y="6"/>
                      <a:pt x="3" y="7"/>
                      <a:pt x="3" y="7"/>
                    </a:cubicBezTo>
                    <a:cubicBezTo>
                      <a:pt x="3" y="7"/>
                      <a:pt x="3" y="7"/>
                      <a:pt x="3" y="7"/>
                    </a:cubicBezTo>
                    <a:cubicBezTo>
                      <a:pt x="3" y="7"/>
                      <a:pt x="3" y="7"/>
                      <a:pt x="3" y="7"/>
                    </a:cubicBezTo>
                    <a:cubicBezTo>
                      <a:pt x="3" y="7"/>
                      <a:pt x="3" y="7"/>
                      <a:pt x="3" y="7"/>
                    </a:cubicBezTo>
                    <a:cubicBezTo>
                      <a:pt x="3" y="7"/>
                      <a:pt x="3" y="7"/>
                      <a:pt x="3" y="7"/>
                    </a:cubicBezTo>
                    <a:cubicBezTo>
                      <a:pt x="3" y="7"/>
                      <a:pt x="3" y="7"/>
                      <a:pt x="3" y="7"/>
                    </a:cubicBezTo>
                    <a:cubicBezTo>
                      <a:pt x="3" y="7"/>
                      <a:pt x="3" y="7"/>
                      <a:pt x="3" y="7"/>
                    </a:cubicBezTo>
                    <a:cubicBezTo>
                      <a:pt x="4" y="7"/>
                      <a:pt x="4" y="7"/>
                      <a:pt x="4" y="7"/>
                    </a:cubicBezTo>
                    <a:cubicBezTo>
                      <a:pt x="4" y="7"/>
                      <a:pt x="4" y="7"/>
                      <a:pt x="4" y="7"/>
                    </a:cubicBezTo>
                    <a:cubicBezTo>
                      <a:pt x="4" y="7"/>
                      <a:pt x="4" y="7"/>
                      <a:pt x="4" y="7"/>
                    </a:cubicBezTo>
                    <a:cubicBezTo>
                      <a:pt x="4" y="7"/>
                      <a:pt x="4" y="7"/>
                      <a:pt x="4" y="7"/>
                    </a:cubicBezTo>
                    <a:cubicBezTo>
                      <a:pt x="4" y="7"/>
                      <a:pt x="4" y="7"/>
                      <a:pt x="4" y="7"/>
                    </a:cubicBezTo>
                    <a:cubicBezTo>
                      <a:pt x="4" y="7"/>
                      <a:pt x="4" y="7"/>
                      <a:pt x="4" y="7"/>
                    </a:cubicBezTo>
                    <a:cubicBezTo>
                      <a:pt x="4" y="7"/>
                      <a:pt x="4" y="7"/>
                      <a:pt x="4" y="7"/>
                    </a:cubicBezTo>
                    <a:cubicBezTo>
                      <a:pt x="4" y="7"/>
                      <a:pt x="4" y="7"/>
                      <a:pt x="4" y="7"/>
                    </a:cubicBezTo>
                    <a:cubicBezTo>
                      <a:pt x="4" y="7"/>
                      <a:pt x="4" y="7"/>
                      <a:pt x="4" y="7"/>
                    </a:cubicBezTo>
                    <a:cubicBezTo>
                      <a:pt x="4" y="7"/>
                      <a:pt x="4" y="7"/>
                      <a:pt x="4" y="7"/>
                    </a:cubicBezTo>
                    <a:cubicBezTo>
                      <a:pt x="4" y="7"/>
                      <a:pt x="4" y="7"/>
                      <a:pt x="4" y="7"/>
                    </a:cubicBezTo>
                    <a:cubicBezTo>
                      <a:pt x="4" y="7"/>
                      <a:pt x="4" y="7"/>
                      <a:pt x="4" y="7"/>
                    </a:cubicBezTo>
                    <a:cubicBezTo>
                      <a:pt x="5" y="7"/>
                      <a:pt x="5" y="7"/>
                      <a:pt x="5" y="7"/>
                    </a:cubicBezTo>
                    <a:cubicBezTo>
                      <a:pt x="5" y="7"/>
                      <a:pt x="5" y="7"/>
                      <a:pt x="5" y="7"/>
                    </a:cubicBezTo>
                    <a:cubicBezTo>
                      <a:pt x="5" y="7"/>
                      <a:pt x="5" y="7"/>
                      <a:pt x="5" y="7"/>
                    </a:cubicBezTo>
                    <a:cubicBezTo>
                      <a:pt x="5" y="7"/>
                      <a:pt x="5" y="7"/>
                      <a:pt x="5" y="7"/>
                    </a:cubicBezTo>
                    <a:cubicBezTo>
                      <a:pt x="5" y="7"/>
                      <a:pt x="5" y="7"/>
                      <a:pt x="5" y="7"/>
                    </a:cubicBezTo>
                    <a:cubicBezTo>
                      <a:pt x="5" y="7"/>
                      <a:pt x="5" y="7"/>
                      <a:pt x="5" y="7"/>
                    </a:cubicBezTo>
                    <a:cubicBezTo>
                      <a:pt x="5" y="7"/>
                      <a:pt x="5" y="7"/>
                      <a:pt x="5" y="7"/>
                    </a:cubicBezTo>
                    <a:cubicBezTo>
                      <a:pt x="5" y="7"/>
                      <a:pt x="5" y="7"/>
                      <a:pt x="5" y="7"/>
                    </a:cubicBezTo>
                    <a:cubicBezTo>
                      <a:pt x="5" y="7"/>
                      <a:pt x="5" y="7"/>
                      <a:pt x="5" y="7"/>
                    </a:cubicBezTo>
                    <a:cubicBezTo>
                      <a:pt x="5" y="8"/>
                      <a:pt x="5" y="8"/>
                      <a:pt x="5" y="8"/>
                    </a:cubicBezTo>
                    <a:cubicBezTo>
                      <a:pt x="5" y="8"/>
                      <a:pt x="5" y="8"/>
                      <a:pt x="5" y="8"/>
                    </a:cubicBezTo>
                    <a:cubicBezTo>
                      <a:pt x="5" y="8"/>
                      <a:pt x="5" y="8"/>
                      <a:pt x="5" y="8"/>
                    </a:cubicBezTo>
                    <a:cubicBezTo>
                      <a:pt x="5" y="8"/>
                      <a:pt x="5" y="8"/>
                      <a:pt x="5" y="8"/>
                    </a:cubicBezTo>
                    <a:cubicBezTo>
                      <a:pt x="5" y="8"/>
                      <a:pt x="5" y="8"/>
                      <a:pt x="5" y="8"/>
                    </a:cubicBezTo>
                    <a:cubicBezTo>
                      <a:pt x="5" y="8"/>
                      <a:pt x="5" y="8"/>
                      <a:pt x="5" y="8"/>
                    </a:cubicBezTo>
                    <a:cubicBezTo>
                      <a:pt x="5" y="8"/>
                      <a:pt x="5" y="8"/>
                      <a:pt x="5" y="8"/>
                    </a:cubicBezTo>
                    <a:cubicBezTo>
                      <a:pt x="5" y="8"/>
                      <a:pt x="5" y="8"/>
                      <a:pt x="5" y="8"/>
                    </a:cubicBezTo>
                    <a:cubicBezTo>
                      <a:pt x="5" y="8"/>
                      <a:pt x="5" y="8"/>
                      <a:pt x="5" y="8"/>
                    </a:cubicBezTo>
                    <a:cubicBezTo>
                      <a:pt x="5" y="8"/>
                      <a:pt x="5" y="8"/>
                      <a:pt x="5" y="8"/>
                    </a:cubicBezTo>
                    <a:cubicBezTo>
                      <a:pt x="5" y="8"/>
                      <a:pt x="5" y="8"/>
                      <a:pt x="5" y="8"/>
                    </a:cubicBezTo>
                    <a:cubicBezTo>
                      <a:pt x="5" y="8"/>
                      <a:pt x="5" y="8"/>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10"/>
                    </a:cubicBezTo>
                    <a:cubicBezTo>
                      <a:pt x="5" y="10"/>
                      <a:pt x="5" y="10"/>
                      <a:pt x="5" y="10"/>
                    </a:cubicBezTo>
                    <a:cubicBezTo>
                      <a:pt x="5" y="10"/>
                      <a:pt x="5" y="10"/>
                      <a:pt x="5" y="10"/>
                    </a:cubicBezTo>
                    <a:cubicBezTo>
                      <a:pt x="5" y="10"/>
                      <a:pt x="5" y="10"/>
                      <a:pt x="5" y="10"/>
                    </a:cubicBezTo>
                    <a:cubicBezTo>
                      <a:pt x="4" y="10"/>
                      <a:pt x="4" y="10"/>
                      <a:pt x="4" y="10"/>
                    </a:cubicBezTo>
                    <a:cubicBezTo>
                      <a:pt x="4" y="10"/>
                      <a:pt x="4" y="10"/>
                      <a:pt x="4" y="10"/>
                    </a:cubicBezTo>
                    <a:cubicBezTo>
                      <a:pt x="4" y="10"/>
                      <a:pt x="4" y="9"/>
                      <a:pt x="4" y="9"/>
                    </a:cubicBezTo>
                    <a:cubicBezTo>
                      <a:pt x="4" y="9"/>
                      <a:pt x="4" y="9"/>
                      <a:pt x="4" y="9"/>
                    </a:cubicBezTo>
                    <a:cubicBezTo>
                      <a:pt x="4" y="9"/>
                      <a:pt x="4" y="9"/>
                      <a:pt x="4" y="9"/>
                    </a:cubicBezTo>
                    <a:cubicBezTo>
                      <a:pt x="4" y="9"/>
                      <a:pt x="4" y="9"/>
                      <a:pt x="4" y="10"/>
                    </a:cubicBezTo>
                    <a:cubicBezTo>
                      <a:pt x="4" y="10"/>
                      <a:pt x="4" y="10"/>
                      <a:pt x="4" y="10"/>
                    </a:cubicBezTo>
                    <a:cubicBezTo>
                      <a:pt x="3" y="10"/>
                      <a:pt x="3" y="10"/>
                      <a:pt x="3" y="10"/>
                    </a:cubicBezTo>
                    <a:cubicBezTo>
                      <a:pt x="3" y="10"/>
                      <a:pt x="3" y="10"/>
                      <a:pt x="3" y="10"/>
                    </a:cubicBezTo>
                    <a:cubicBezTo>
                      <a:pt x="3" y="10"/>
                      <a:pt x="3" y="10"/>
                      <a:pt x="3" y="10"/>
                    </a:cubicBezTo>
                    <a:cubicBezTo>
                      <a:pt x="3" y="10"/>
                      <a:pt x="3" y="10"/>
                      <a:pt x="3" y="10"/>
                    </a:cubicBezTo>
                    <a:cubicBezTo>
                      <a:pt x="3" y="10"/>
                      <a:pt x="3" y="10"/>
                      <a:pt x="3" y="10"/>
                    </a:cubicBezTo>
                    <a:cubicBezTo>
                      <a:pt x="3" y="10"/>
                      <a:pt x="3" y="10"/>
                      <a:pt x="3" y="10"/>
                    </a:cubicBezTo>
                    <a:cubicBezTo>
                      <a:pt x="3" y="10"/>
                      <a:pt x="3" y="10"/>
                      <a:pt x="3" y="10"/>
                    </a:cubicBezTo>
                    <a:cubicBezTo>
                      <a:pt x="3" y="10"/>
                      <a:pt x="3" y="10"/>
                      <a:pt x="3" y="10"/>
                    </a:cubicBezTo>
                    <a:cubicBezTo>
                      <a:pt x="3" y="10"/>
                      <a:pt x="3" y="10"/>
                      <a:pt x="3" y="10"/>
                    </a:cubicBezTo>
                    <a:cubicBezTo>
                      <a:pt x="3" y="10"/>
                      <a:pt x="3" y="10"/>
                      <a:pt x="3" y="10"/>
                    </a:cubicBezTo>
                    <a:cubicBezTo>
                      <a:pt x="3" y="10"/>
                      <a:pt x="3" y="10"/>
                      <a:pt x="3" y="10"/>
                    </a:cubicBezTo>
                    <a:cubicBezTo>
                      <a:pt x="3" y="10"/>
                      <a:pt x="3" y="10"/>
                      <a:pt x="3" y="10"/>
                    </a:cubicBezTo>
                    <a:cubicBezTo>
                      <a:pt x="3" y="10"/>
                      <a:pt x="3" y="10"/>
                      <a:pt x="3" y="10"/>
                    </a:cubicBezTo>
                    <a:cubicBezTo>
                      <a:pt x="3" y="10"/>
                      <a:pt x="3" y="10"/>
                      <a:pt x="3" y="10"/>
                    </a:cubicBezTo>
                    <a:cubicBezTo>
                      <a:pt x="3" y="10"/>
                      <a:pt x="3" y="10"/>
                      <a:pt x="3" y="10"/>
                    </a:cubicBezTo>
                    <a:cubicBezTo>
                      <a:pt x="3" y="10"/>
                      <a:pt x="3" y="10"/>
                      <a:pt x="3" y="10"/>
                    </a:cubicBezTo>
                    <a:cubicBezTo>
                      <a:pt x="3" y="10"/>
                      <a:pt x="3" y="10"/>
                      <a:pt x="3" y="10"/>
                    </a:cubicBezTo>
                    <a:cubicBezTo>
                      <a:pt x="3" y="10"/>
                      <a:pt x="3" y="11"/>
                      <a:pt x="3" y="11"/>
                    </a:cubicBezTo>
                    <a:cubicBezTo>
                      <a:pt x="3" y="11"/>
                      <a:pt x="3" y="11"/>
                      <a:pt x="3" y="11"/>
                    </a:cubicBezTo>
                    <a:cubicBezTo>
                      <a:pt x="3" y="11"/>
                      <a:pt x="3" y="11"/>
                      <a:pt x="3" y="11"/>
                    </a:cubicBezTo>
                    <a:cubicBezTo>
                      <a:pt x="3" y="11"/>
                      <a:pt x="3" y="11"/>
                      <a:pt x="3" y="11"/>
                    </a:cubicBezTo>
                    <a:cubicBezTo>
                      <a:pt x="3" y="12"/>
                      <a:pt x="3" y="12"/>
                      <a:pt x="2" y="12"/>
                    </a:cubicBezTo>
                    <a:cubicBezTo>
                      <a:pt x="2"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2" y="12"/>
                      <a:pt x="2" y="12"/>
                      <a:pt x="2" y="12"/>
                    </a:cubicBezTo>
                    <a:cubicBezTo>
                      <a:pt x="3" y="12"/>
                      <a:pt x="3" y="12"/>
                      <a:pt x="3" y="12"/>
                    </a:cubicBezTo>
                    <a:cubicBezTo>
                      <a:pt x="3" y="12"/>
                      <a:pt x="3" y="12"/>
                      <a:pt x="3" y="12"/>
                    </a:cubicBezTo>
                    <a:cubicBezTo>
                      <a:pt x="3" y="12"/>
                      <a:pt x="3" y="12"/>
                      <a:pt x="3" y="12"/>
                    </a:cubicBezTo>
                    <a:cubicBezTo>
                      <a:pt x="3" y="12"/>
                      <a:pt x="2" y="13"/>
                      <a:pt x="3" y="13"/>
                    </a:cubicBezTo>
                    <a:cubicBezTo>
                      <a:pt x="3" y="13"/>
                      <a:pt x="3" y="13"/>
                      <a:pt x="3" y="13"/>
                    </a:cubicBezTo>
                    <a:cubicBezTo>
                      <a:pt x="3" y="13"/>
                      <a:pt x="3" y="13"/>
                      <a:pt x="3" y="13"/>
                    </a:cubicBezTo>
                    <a:cubicBezTo>
                      <a:pt x="3" y="13"/>
                      <a:pt x="3" y="13"/>
                      <a:pt x="3" y="13"/>
                    </a:cubicBezTo>
                    <a:cubicBezTo>
                      <a:pt x="3" y="13"/>
                      <a:pt x="3" y="13"/>
                      <a:pt x="3" y="13"/>
                    </a:cubicBezTo>
                    <a:cubicBezTo>
                      <a:pt x="3" y="13"/>
                      <a:pt x="3" y="13"/>
                      <a:pt x="3" y="13"/>
                    </a:cubicBezTo>
                    <a:cubicBezTo>
                      <a:pt x="3" y="13"/>
                      <a:pt x="3" y="13"/>
                      <a:pt x="3" y="13"/>
                    </a:cubicBezTo>
                    <a:cubicBezTo>
                      <a:pt x="3" y="13"/>
                      <a:pt x="3" y="13"/>
                      <a:pt x="3" y="13"/>
                    </a:cubicBezTo>
                    <a:cubicBezTo>
                      <a:pt x="3" y="13"/>
                      <a:pt x="3" y="13"/>
                      <a:pt x="3" y="13"/>
                    </a:cubicBezTo>
                    <a:cubicBezTo>
                      <a:pt x="3" y="13"/>
                      <a:pt x="3" y="13"/>
                      <a:pt x="4" y="13"/>
                    </a:cubicBezTo>
                    <a:cubicBezTo>
                      <a:pt x="4" y="13"/>
                      <a:pt x="4" y="13"/>
                      <a:pt x="4" y="13"/>
                    </a:cubicBezTo>
                    <a:cubicBezTo>
                      <a:pt x="4" y="13"/>
                      <a:pt x="4" y="13"/>
                      <a:pt x="4" y="13"/>
                    </a:cubicBezTo>
                    <a:cubicBezTo>
                      <a:pt x="4" y="13"/>
                      <a:pt x="4" y="13"/>
                      <a:pt x="4" y="13"/>
                    </a:cubicBezTo>
                    <a:cubicBezTo>
                      <a:pt x="4" y="13"/>
                      <a:pt x="4" y="13"/>
                      <a:pt x="4" y="13"/>
                    </a:cubicBezTo>
                    <a:cubicBezTo>
                      <a:pt x="4" y="13"/>
                      <a:pt x="4" y="13"/>
                      <a:pt x="4" y="13"/>
                    </a:cubicBezTo>
                    <a:cubicBezTo>
                      <a:pt x="4" y="13"/>
                      <a:pt x="4" y="13"/>
                      <a:pt x="4" y="13"/>
                    </a:cubicBezTo>
                    <a:cubicBezTo>
                      <a:pt x="4" y="13"/>
                      <a:pt x="4" y="13"/>
                      <a:pt x="4" y="13"/>
                    </a:cubicBezTo>
                    <a:cubicBezTo>
                      <a:pt x="4" y="13"/>
                      <a:pt x="3" y="13"/>
                      <a:pt x="3" y="13"/>
                    </a:cubicBezTo>
                    <a:cubicBezTo>
                      <a:pt x="3" y="13"/>
                      <a:pt x="3" y="13"/>
                      <a:pt x="3" y="13"/>
                    </a:cubicBezTo>
                    <a:cubicBezTo>
                      <a:pt x="3" y="13"/>
                      <a:pt x="2" y="13"/>
                      <a:pt x="2" y="13"/>
                    </a:cubicBezTo>
                    <a:cubicBezTo>
                      <a:pt x="2" y="13"/>
                      <a:pt x="2" y="14"/>
                      <a:pt x="2" y="14"/>
                    </a:cubicBezTo>
                    <a:cubicBezTo>
                      <a:pt x="1" y="14"/>
                      <a:pt x="1" y="15"/>
                      <a:pt x="1" y="15"/>
                    </a:cubicBezTo>
                    <a:cubicBezTo>
                      <a:pt x="1" y="15"/>
                      <a:pt x="1" y="15"/>
                      <a:pt x="0" y="15"/>
                    </a:cubicBezTo>
                    <a:cubicBezTo>
                      <a:pt x="0" y="15"/>
                      <a:pt x="0" y="15"/>
                      <a:pt x="0" y="15"/>
                    </a:cubicBezTo>
                    <a:cubicBezTo>
                      <a:pt x="1" y="15"/>
                      <a:pt x="1" y="15"/>
                      <a:pt x="1" y="15"/>
                    </a:cubicBezTo>
                    <a:cubicBezTo>
                      <a:pt x="1" y="15"/>
                      <a:pt x="1" y="15"/>
                      <a:pt x="1" y="15"/>
                    </a:cubicBezTo>
                    <a:cubicBezTo>
                      <a:pt x="2" y="15"/>
                      <a:pt x="2" y="15"/>
                      <a:pt x="2" y="15"/>
                    </a:cubicBezTo>
                    <a:cubicBezTo>
                      <a:pt x="2" y="15"/>
                      <a:pt x="2" y="15"/>
                      <a:pt x="2" y="15"/>
                    </a:cubicBezTo>
                    <a:cubicBezTo>
                      <a:pt x="2" y="15"/>
                      <a:pt x="2" y="15"/>
                      <a:pt x="2" y="15"/>
                    </a:cubicBezTo>
                    <a:cubicBezTo>
                      <a:pt x="2" y="15"/>
                      <a:pt x="2" y="15"/>
                      <a:pt x="2" y="15"/>
                    </a:cubicBezTo>
                    <a:cubicBezTo>
                      <a:pt x="2" y="15"/>
                      <a:pt x="2" y="15"/>
                      <a:pt x="2" y="15"/>
                    </a:cubicBezTo>
                    <a:cubicBezTo>
                      <a:pt x="2" y="15"/>
                      <a:pt x="2" y="15"/>
                      <a:pt x="3" y="15"/>
                    </a:cubicBezTo>
                    <a:cubicBezTo>
                      <a:pt x="3" y="15"/>
                      <a:pt x="3" y="15"/>
                      <a:pt x="3" y="15"/>
                    </a:cubicBezTo>
                    <a:cubicBezTo>
                      <a:pt x="3" y="15"/>
                      <a:pt x="3" y="15"/>
                      <a:pt x="3" y="15"/>
                    </a:cubicBezTo>
                    <a:cubicBezTo>
                      <a:pt x="3" y="14"/>
                      <a:pt x="3" y="14"/>
                      <a:pt x="3" y="14"/>
                    </a:cubicBezTo>
                    <a:cubicBezTo>
                      <a:pt x="3" y="14"/>
                      <a:pt x="4" y="14"/>
                      <a:pt x="4" y="14"/>
                    </a:cubicBezTo>
                    <a:cubicBezTo>
                      <a:pt x="4" y="14"/>
                      <a:pt x="4" y="14"/>
                      <a:pt x="4" y="14"/>
                    </a:cubicBezTo>
                    <a:cubicBezTo>
                      <a:pt x="4" y="14"/>
                      <a:pt x="4" y="14"/>
                      <a:pt x="4" y="14"/>
                    </a:cubicBezTo>
                    <a:cubicBezTo>
                      <a:pt x="4" y="14"/>
                      <a:pt x="4" y="14"/>
                      <a:pt x="4" y="14"/>
                    </a:cubicBezTo>
                    <a:cubicBezTo>
                      <a:pt x="4" y="14"/>
                      <a:pt x="4" y="14"/>
                      <a:pt x="4" y="14"/>
                    </a:cubicBezTo>
                    <a:cubicBezTo>
                      <a:pt x="4" y="14"/>
                      <a:pt x="4" y="14"/>
                      <a:pt x="4" y="14"/>
                    </a:cubicBezTo>
                    <a:cubicBezTo>
                      <a:pt x="4" y="14"/>
                      <a:pt x="4" y="14"/>
                      <a:pt x="4" y="14"/>
                    </a:cubicBezTo>
                    <a:cubicBezTo>
                      <a:pt x="4" y="14"/>
                      <a:pt x="4" y="14"/>
                      <a:pt x="4" y="14"/>
                    </a:cubicBezTo>
                    <a:cubicBezTo>
                      <a:pt x="4" y="14"/>
                      <a:pt x="4" y="14"/>
                      <a:pt x="4" y="14"/>
                    </a:cubicBezTo>
                    <a:cubicBezTo>
                      <a:pt x="4" y="14"/>
                      <a:pt x="4" y="14"/>
                      <a:pt x="4" y="14"/>
                    </a:cubicBezTo>
                    <a:cubicBezTo>
                      <a:pt x="4" y="14"/>
                      <a:pt x="4" y="14"/>
                      <a:pt x="4" y="14"/>
                    </a:cubicBezTo>
                    <a:cubicBezTo>
                      <a:pt x="4" y="14"/>
                      <a:pt x="4" y="14"/>
                      <a:pt x="4" y="14"/>
                    </a:cubicBezTo>
                    <a:cubicBezTo>
                      <a:pt x="4" y="14"/>
                      <a:pt x="5" y="14"/>
                      <a:pt x="5" y="14"/>
                    </a:cubicBezTo>
                    <a:cubicBezTo>
                      <a:pt x="5" y="14"/>
                      <a:pt x="5" y="14"/>
                      <a:pt x="5" y="14"/>
                    </a:cubicBezTo>
                    <a:cubicBezTo>
                      <a:pt x="5" y="14"/>
                      <a:pt x="5" y="14"/>
                      <a:pt x="5" y="14"/>
                    </a:cubicBezTo>
                    <a:cubicBezTo>
                      <a:pt x="5" y="14"/>
                      <a:pt x="5" y="14"/>
                      <a:pt x="5" y="14"/>
                    </a:cubicBezTo>
                    <a:cubicBezTo>
                      <a:pt x="5" y="14"/>
                      <a:pt x="5" y="14"/>
                      <a:pt x="5" y="14"/>
                    </a:cubicBezTo>
                    <a:cubicBezTo>
                      <a:pt x="5" y="14"/>
                      <a:pt x="5" y="14"/>
                      <a:pt x="5" y="14"/>
                    </a:cubicBezTo>
                    <a:cubicBezTo>
                      <a:pt x="5" y="14"/>
                      <a:pt x="5" y="14"/>
                      <a:pt x="5" y="14"/>
                    </a:cubicBezTo>
                    <a:cubicBezTo>
                      <a:pt x="5" y="14"/>
                      <a:pt x="5" y="14"/>
                      <a:pt x="6" y="14"/>
                    </a:cubicBezTo>
                    <a:cubicBezTo>
                      <a:pt x="6" y="14"/>
                      <a:pt x="6" y="14"/>
                      <a:pt x="6" y="14"/>
                    </a:cubicBezTo>
                    <a:cubicBezTo>
                      <a:pt x="6" y="14"/>
                      <a:pt x="6" y="14"/>
                      <a:pt x="6" y="14"/>
                    </a:cubicBezTo>
                    <a:cubicBezTo>
                      <a:pt x="6" y="14"/>
                      <a:pt x="6" y="14"/>
                      <a:pt x="6" y="14"/>
                    </a:cubicBezTo>
                    <a:cubicBezTo>
                      <a:pt x="6" y="14"/>
                      <a:pt x="6" y="14"/>
                      <a:pt x="6" y="14"/>
                    </a:cubicBezTo>
                    <a:cubicBezTo>
                      <a:pt x="6" y="14"/>
                      <a:pt x="6" y="14"/>
                      <a:pt x="6" y="14"/>
                    </a:cubicBezTo>
                    <a:cubicBezTo>
                      <a:pt x="6" y="14"/>
                      <a:pt x="6" y="14"/>
                      <a:pt x="6" y="14"/>
                    </a:cubicBezTo>
                    <a:cubicBezTo>
                      <a:pt x="7" y="14"/>
                      <a:pt x="7" y="14"/>
                      <a:pt x="7" y="14"/>
                    </a:cubicBezTo>
                    <a:cubicBezTo>
                      <a:pt x="7" y="14"/>
                      <a:pt x="7" y="14"/>
                      <a:pt x="7" y="14"/>
                    </a:cubicBezTo>
                    <a:cubicBezTo>
                      <a:pt x="7" y="14"/>
                      <a:pt x="7" y="14"/>
                      <a:pt x="7" y="14"/>
                    </a:cubicBezTo>
                    <a:cubicBezTo>
                      <a:pt x="7" y="14"/>
                      <a:pt x="7" y="14"/>
                      <a:pt x="7" y="14"/>
                    </a:cubicBezTo>
                    <a:cubicBezTo>
                      <a:pt x="7" y="14"/>
                      <a:pt x="7" y="14"/>
                      <a:pt x="7" y="14"/>
                    </a:cubicBezTo>
                    <a:cubicBezTo>
                      <a:pt x="7" y="14"/>
                      <a:pt x="7" y="14"/>
                      <a:pt x="7" y="14"/>
                    </a:cubicBezTo>
                    <a:cubicBezTo>
                      <a:pt x="8" y="14"/>
                      <a:pt x="8" y="14"/>
                      <a:pt x="8" y="14"/>
                    </a:cubicBezTo>
                    <a:cubicBezTo>
                      <a:pt x="8" y="14"/>
                      <a:pt x="8" y="14"/>
                      <a:pt x="8" y="14"/>
                    </a:cubicBezTo>
                    <a:cubicBezTo>
                      <a:pt x="8" y="14"/>
                      <a:pt x="8" y="13"/>
                      <a:pt x="8" y="13"/>
                    </a:cubicBezTo>
                    <a:cubicBezTo>
                      <a:pt x="8" y="13"/>
                      <a:pt x="8" y="13"/>
                      <a:pt x="8" y="13"/>
                    </a:cubicBezTo>
                    <a:cubicBezTo>
                      <a:pt x="8" y="13"/>
                      <a:pt x="8" y="13"/>
                      <a:pt x="8" y="13"/>
                    </a:cubicBezTo>
                    <a:cubicBezTo>
                      <a:pt x="8" y="13"/>
                      <a:pt x="9" y="13"/>
                      <a:pt x="8" y="13"/>
                    </a:cubicBezTo>
                    <a:cubicBezTo>
                      <a:pt x="8" y="13"/>
                      <a:pt x="8" y="13"/>
                      <a:pt x="8" y="13"/>
                    </a:cubicBezTo>
                    <a:cubicBezTo>
                      <a:pt x="8" y="13"/>
                      <a:pt x="8" y="13"/>
                      <a:pt x="8" y="13"/>
                    </a:cubicBezTo>
                    <a:cubicBezTo>
                      <a:pt x="8" y="13"/>
                      <a:pt x="8" y="13"/>
                      <a:pt x="8" y="13"/>
                    </a:cubicBezTo>
                    <a:cubicBezTo>
                      <a:pt x="8" y="13"/>
                      <a:pt x="8" y="13"/>
                      <a:pt x="8" y="13"/>
                    </a:cubicBezTo>
                    <a:cubicBezTo>
                      <a:pt x="8" y="13"/>
                      <a:pt x="8" y="13"/>
                      <a:pt x="8" y="13"/>
                    </a:cubicBezTo>
                    <a:cubicBezTo>
                      <a:pt x="8" y="13"/>
                      <a:pt x="8" y="13"/>
                      <a:pt x="8" y="13"/>
                    </a:cubicBezTo>
                    <a:cubicBezTo>
                      <a:pt x="8" y="13"/>
                      <a:pt x="8" y="13"/>
                      <a:pt x="8" y="13"/>
                    </a:cubicBezTo>
                    <a:cubicBezTo>
                      <a:pt x="8" y="13"/>
                      <a:pt x="8" y="13"/>
                      <a:pt x="8" y="13"/>
                    </a:cubicBezTo>
                    <a:cubicBezTo>
                      <a:pt x="8" y="13"/>
                      <a:pt x="8" y="13"/>
                      <a:pt x="8" y="13"/>
                    </a:cubicBezTo>
                    <a:cubicBezTo>
                      <a:pt x="8" y="13"/>
                      <a:pt x="8" y="13"/>
                      <a:pt x="8" y="13"/>
                    </a:cubicBezTo>
                    <a:cubicBezTo>
                      <a:pt x="8" y="13"/>
                      <a:pt x="8" y="13"/>
                      <a:pt x="8" y="13"/>
                    </a:cubicBezTo>
                    <a:cubicBezTo>
                      <a:pt x="8" y="13"/>
                      <a:pt x="8" y="13"/>
                      <a:pt x="8" y="13"/>
                    </a:cubicBezTo>
                    <a:cubicBezTo>
                      <a:pt x="8" y="13"/>
                      <a:pt x="8" y="13"/>
                      <a:pt x="8" y="13"/>
                    </a:cubicBezTo>
                    <a:cubicBezTo>
                      <a:pt x="8" y="13"/>
                      <a:pt x="8" y="13"/>
                      <a:pt x="8" y="13"/>
                    </a:cubicBezTo>
                    <a:cubicBezTo>
                      <a:pt x="8" y="13"/>
                      <a:pt x="8" y="13"/>
                      <a:pt x="8" y="13"/>
                    </a:cubicBezTo>
                    <a:cubicBezTo>
                      <a:pt x="8" y="13"/>
                      <a:pt x="8" y="13"/>
                      <a:pt x="8" y="12"/>
                    </a:cubicBezTo>
                    <a:cubicBezTo>
                      <a:pt x="8" y="12"/>
                      <a:pt x="8" y="12"/>
                      <a:pt x="8" y="12"/>
                    </a:cubicBezTo>
                    <a:cubicBezTo>
                      <a:pt x="8" y="12"/>
                      <a:pt x="8" y="12"/>
                      <a:pt x="8" y="12"/>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39" name="Freeform 419"/>
              <p:cNvSpPr/>
              <p:nvPr/>
            </p:nvSpPr>
            <p:spPr bwMode="auto">
              <a:xfrm>
                <a:off x="4588670" y="2380060"/>
                <a:ext cx="3572" cy="2381"/>
              </a:xfrm>
              <a:custGeom>
                <a:cxnLst>
                  <a:cxn ang="0">
                    <a:pos x="0" y="1"/>
                  </a:cxn>
                  <a:cxn ang="0">
                    <a:pos x="0" y="1"/>
                  </a:cxn>
                  <a:cxn ang="0">
                    <a:pos x="1" y="1"/>
                  </a:cxn>
                  <a:cxn ang="0">
                    <a:pos x="1" y="1"/>
                  </a:cxn>
                  <a:cxn ang="0">
                    <a:pos x="1" y="1"/>
                  </a:cxn>
                  <a:cxn ang="0">
                    <a:pos x="1" y="1"/>
                  </a:cxn>
                  <a:cxn ang="0">
                    <a:pos x="1" y="0"/>
                  </a:cxn>
                  <a:cxn ang="0">
                    <a:pos x="1" y="0"/>
                  </a:cxn>
                  <a:cxn ang="0">
                    <a:pos x="1" y="0"/>
                  </a:cxn>
                  <a:cxn ang="0">
                    <a:pos x="1" y="0"/>
                  </a:cxn>
                  <a:cxn ang="0">
                    <a:pos x="1" y="0"/>
                  </a:cxn>
                  <a:cxn ang="0">
                    <a:pos x="1" y="0"/>
                  </a:cxn>
                  <a:cxn ang="0">
                    <a:pos x="1" y="1"/>
                  </a:cxn>
                  <a:cxn ang="0">
                    <a:pos x="1" y="1"/>
                  </a:cxn>
                  <a:cxn ang="0">
                    <a:pos x="1" y="1"/>
                  </a:cxn>
                  <a:cxn ang="0">
                    <a:pos x="1" y="1"/>
                  </a:cxn>
                  <a:cxn ang="0">
                    <a:pos x="0" y="1"/>
                  </a:cxn>
                  <a:cxn ang="0">
                    <a:pos x="0" y="1"/>
                  </a:cxn>
                  <a:cxn ang="0">
                    <a:pos x="0" y="1"/>
                  </a:cxn>
                  <a:cxn ang="0">
                    <a:pos x="1" y="1"/>
                  </a:cxn>
                  <a:cxn ang="0">
                    <a:pos x="0" y="1"/>
                  </a:cxn>
                </a:cxnLst>
                <a:rect b="b" l="0" r="r" t="0"/>
                <a:pathLst>
                  <a:path h="1" w="1">
                    <a:moveTo>
                      <a:pt x="0" y="1"/>
                    </a:moveTo>
                    <a:cubicBezTo>
                      <a:pt x="0" y="1"/>
                      <a:pt x="0" y="1"/>
                      <a:pt x="0" y="1"/>
                    </a:cubicBezTo>
                    <a:cubicBezTo>
                      <a:pt x="0" y="1"/>
                      <a:pt x="0" y="1"/>
                      <a:pt x="1" y="1"/>
                    </a:cubicBezTo>
                    <a:cubicBezTo>
                      <a:pt x="1" y="1"/>
                      <a:pt x="1" y="1"/>
                      <a:pt x="1" y="1"/>
                    </a:cubicBezTo>
                    <a:cubicBezTo>
                      <a:pt x="1" y="1"/>
                      <a:pt x="1" y="1"/>
                      <a:pt x="1" y="1"/>
                    </a:cubicBezTo>
                    <a:cubicBezTo>
                      <a:pt x="1" y="1"/>
                      <a:pt x="1" y="1"/>
                      <a:pt x="1" y="1"/>
                    </a:cubicBezTo>
                    <a:cubicBezTo>
                      <a:pt x="1" y="1"/>
                      <a:pt x="1" y="1"/>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1"/>
                    </a:cubicBezTo>
                    <a:cubicBezTo>
                      <a:pt x="1" y="1"/>
                      <a:pt x="1" y="1"/>
                      <a:pt x="1" y="1"/>
                    </a:cubicBezTo>
                    <a:cubicBezTo>
                      <a:pt x="1" y="1"/>
                      <a:pt x="1" y="1"/>
                      <a:pt x="1" y="1"/>
                    </a:cubicBezTo>
                    <a:cubicBezTo>
                      <a:pt x="1" y="1"/>
                      <a:pt x="1" y="1"/>
                      <a:pt x="1" y="1"/>
                    </a:cubicBezTo>
                    <a:cubicBezTo>
                      <a:pt x="0" y="1"/>
                      <a:pt x="0" y="1"/>
                      <a:pt x="0" y="1"/>
                    </a:cubicBezTo>
                    <a:cubicBezTo>
                      <a:pt x="0" y="1"/>
                      <a:pt x="0" y="1"/>
                      <a:pt x="0" y="1"/>
                    </a:cubicBezTo>
                    <a:cubicBezTo>
                      <a:pt x="0" y="1"/>
                      <a:pt x="0" y="1"/>
                      <a:pt x="0" y="1"/>
                    </a:cubicBezTo>
                    <a:cubicBezTo>
                      <a:pt x="0" y="1"/>
                      <a:pt x="1" y="1"/>
                      <a:pt x="1" y="1"/>
                    </a:cubicBezTo>
                    <a:cubicBezTo>
                      <a:pt x="1" y="1"/>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40" name="Freeform 420"/>
              <p:cNvSpPr/>
              <p:nvPr/>
            </p:nvSpPr>
            <p:spPr bwMode="auto">
              <a:xfrm>
                <a:off x="4583908" y="2386014"/>
                <a:ext cx="2381" cy="2381"/>
              </a:xfrm>
              <a:custGeom>
                <a:cxnLst>
                  <a:cxn ang="0">
                    <a:pos x="1" y="0"/>
                  </a:cxn>
                  <a:cxn ang="0">
                    <a:pos x="1" y="0"/>
                  </a:cxn>
                  <a:cxn ang="0">
                    <a:pos x="1" y="0"/>
                  </a:cxn>
                  <a:cxn ang="0">
                    <a:pos x="0" y="0"/>
                  </a:cxn>
                  <a:cxn ang="0">
                    <a:pos x="0" y="0"/>
                  </a:cxn>
                  <a:cxn ang="0">
                    <a:pos x="0" y="1"/>
                  </a:cxn>
                  <a:cxn ang="0">
                    <a:pos x="0" y="1"/>
                  </a:cxn>
                  <a:cxn ang="0">
                    <a:pos x="0" y="1"/>
                  </a:cxn>
                  <a:cxn ang="0">
                    <a:pos x="0" y="1"/>
                  </a:cxn>
                  <a:cxn ang="0">
                    <a:pos x="0" y="1"/>
                  </a:cxn>
                  <a:cxn ang="0">
                    <a:pos x="0" y="1"/>
                  </a:cxn>
                  <a:cxn ang="0">
                    <a:pos x="0" y="1"/>
                  </a:cxn>
                  <a:cxn ang="0">
                    <a:pos x="1" y="1"/>
                  </a:cxn>
                  <a:cxn ang="0">
                    <a:pos x="1" y="1"/>
                  </a:cxn>
                  <a:cxn ang="0">
                    <a:pos x="1" y="1"/>
                  </a:cxn>
                  <a:cxn ang="0">
                    <a:pos x="0" y="1"/>
                  </a:cxn>
                  <a:cxn ang="0">
                    <a:pos x="0" y="1"/>
                  </a:cxn>
                  <a:cxn ang="0">
                    <a:pos x="0" y="1"/>
                  </a:cxn>
                  <a:cxn ang="0">
                    <a:pos x="1" y="0"/>
                  </a:cxn>
                </a:cxnLst>
                <a:rect b="b" l="0" r="r" t="0"/>
                <a:pathLst>
                  <a:path h="1" w="1">
                    <a:moveTo>
                      <a:pt x="1" y="0"/>
                    </a:moveTo>
                    <a:cubicBezTo>
                      <a:pt x="1" y="0"/>
                      <a:pt x="1" y="0"/>
                      <a:pt x="1" y="0"/>
                    </a:cubicBezTo>
                    <a:cubicBezTo>
                      <a:pt x="1" y="0"/>
                      <a:pt x="1" y="0"/>
                      <a:pt x="1" y="0"/>
                    </a:cubicBezTo>
                    <a:cubicBezTo>
                      <a:pt x="0" y="0"/>
                      <a:pt x="0" y="0"/>
                      <a:pt x="0" y="0"/>
                    </a:cubicBezTo>
                    <a:cubicBezTo>
                      <a:pt x="0" y="0"/>
                      <a:pt x="0" y="0"/>
                      <a:pt x="0" y="0"/>
                    </a:cubicBezTo>
                    <a:cubicBezTo>
                      <a:pt x="0" y="0"/>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1" y="1"/>
                    </a:cubicBezTo>
                    <a:cubicBezTo>
                      <a:pt x="1" y="1"/>
                      <a:pt x="1" y="1"/>
                      <a:pt x="1" y="1"/>
                    </a:cubicBezTo>
                    <a:cubicBezTo>
                      <a:pt x="1" y="1"/>
                      <a:pt x="1" y="1"/>
                      <a:pt x="1" y="1"/>
                    </a:cubicBezTo>
                    <a:cubicBezTo>
                      <a:pt x="1" y="1"/>
                      <a:pt x="1" y="1"/>
                      <a:pt x="0" y="1"/>
                    </a:cubicBezTo>
                    <a:cubicBezTo>
                      <a:pt x="0" y="1"/>
                      <a:pt x="0" y="1"/>
                      <a:pt x="0" y="1"/>
                    </a:cubicBezTo>
                    <a:cubicBezTo>
                      <a:pt x="0" y="1"/>
                      <a:pt x="0" y="1"/>
                      <a:pt x="0" y="1"/>
                    </a:cubicBezTo>
                    <a:cubicBezTo>
                      <a:pt x="1" y="1"/>
                      <a:pt x="1" y="1"/>
                      <a:pt x="1"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41" name="Freeform 421"/>
              <p:cNvSpPr/>
              <p:nvPr/>
            </p:nvSpPr>
            <p:spPr bwMode="auto">
              <a:xfrm>
                <a:off x="4580335" y="2371726"/>
                <a:ext cx="1191" cy="1191"/>
              </a:xfrm>
              <a:custGeom>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b="b" l="0" r="r" t="0"/>
                <a:pathLst>
                  <a:path>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43" name="Freeform 423"/>
              <p:cNvSpPr/>
              <p:nvPr/>
            </p:nvSpPr>
            <p:spPr bwMode="auto">
              <a:xfrm>
                <a:off x="4577954" y="2374107"/>
                <a:ext cx="2381" cy="1191"/>
              </a:xfrm>
              <a:custGeom>
                <a:cxnLst>
                  <a:cxn ang="0">
                    <a:pos x="0" y="0"/>
                  </a:cxn>
                  <a:cxn ang="0">
                    <a:pos x="0" y="0"/>
                  </a:cxn>
                  <a:cxn ang="0">
                    <a:pos x="0" y="0"/>
                  </a:cxn>
                  <a:cxn ang="0">
                    <a:pos x="0" y="0"/>
                  </a:cxn>
                  <a:cxn ang="0">
                    <a:pos x="0" y="0"/>
                  </a:cxn>
                  <a:cxn ang="0">
                    <a:pos x="0" y="0"/>
                  </a:cxn>
                  <a:cxn ang="0">
                    <a:pos x="0" y="0"/>
                  </a:cxn>
                  <a:cxn ang="0">
                    <a:pos x="0" y="0"/>
                  </a:cxn>
                  <a:cxn ang="0">
                    <a:pos x="1" y="0"/>
                  </a:cxn>
                  <a:cxn ang="0">
                    <a:pos x="1" y="0"/>
                  </a:cxn>
                  <a:cxn ang="0">
                    <a:pos x="1" y="0"/>
                  </a:cxn>
                  <a:cxn ang="0">
                    <a:pos x="1" y="0"/>
                  </a:cxn>
                  <a:cxn ang="0">
                    <a:pos x="1" y="0"/>
                  </a:cxn>
                  <a:cxn ang="0">
                    <a:pos x="1" y="0"/>
                  </a:cxn>
                  <a:cxn ang="0">
                    <a:pos x="0" y="0"/>
                  </a:cxn>
                </a:cxnLst>
                <a:rect b="b" l="0" r="r" t="0"/>
                <a:pathLst>
                  <a:path w="1">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44" name="Freeform 424"/>
              <p:cNvSpPr/>
              <p:nvPr/>
            </p:nvSpPr>
            <p:spPr bwMode="auto">
              <a:xfrm>
                <a:off x="4577954" y="2371726"/>
                <a:ext cx="2381" cy="2381"/>
              </a:xfrm>
              <a:custGeom>
                <a:cxnLst>
                  <a:cxn ang="0">
                    <a:pos x="0" y="0"/>
                  </a:cxn>
                  <a:cxn ang="0">
                    <a:pos x="0" y="0"/>
                  </a:cxn>
                  <a:cxn ang="0">
                    <a:pos x="0" y="0"/>
                  </a:cxn>
                  <a:cxn ang="0">
                    <a:pos x="0"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1"/>
                  </a:cxn>
                  <a:cxn ang="0">
                    <a:pos x="1" y="1"/>
                  </a:cxn>
                  <a:cxn ang="0">
                    <a:pos x="1" y="1"/>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 ang="0">
                    <a:pos x="1" y="0"/>
                  </a:cxn>
                  <a:cxn ang="0">
                    <a:pos x="1" y="0"/>
                  </a:cxn>
                  <a:cxn ang="0">
                    <a:pos x="1" y="0"/>
                  </a:cxn>
                  <a:cxn ang="0">
                    <a:pos x="0" y="0"/>
                  </a:cxn>
                  <a:cxn ang="0">
                    <a:pos x="0" y="0"/>
                  </a:cxn>
                  <a:cxn ang="0">
                    <a:pos x="0" y="0"/>
                  </a:cxn>
                  <a:cxn ang="0">
                    <a:pos x="0" y="0"/>
                  </a:cxn>
                  <a:cxn ang="0">
                    <a:pos x="0" y="0"/>
                  </a:cxn>
                  <a:cxn ang="0">
                    <a:pos x="0" y="0"/>
                  </a:cxn>
                  <a:cxn ang="0">
                    <a:pos x="0" y="0"/>
                  </a:cxn>
                  <a:cxn ang="0">
                    <a:pos x="0" y="0"/>
                  </a:cxn>
                </a:cxnLst>
                <a:rect b="b" l="0" r="r" t="0"/>
                <a:pathLst>
                  <a:path h="1" w="1">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1"/>
                      <a:pt x="1" y="1"/>
                      <a:pt x="1" y="1"/>
                    </a:cubicBezTo>
                    <a:cubicBezTo>
                      <a:pt x="1" y="1"/>
                      <a:pt x="1" y="1"/>
                      <a:pt x="1" y="1"/>
                    </a:cubicBezTo>
                    <a:cubicBezTo>
                      <a:pt x="1" y="1"/>
                      <a:pt x="1" y="1"/>
                      <a:pt x="1" y="1"/>
                    </a:cubicBezTo>
                    <a:cubicBezTo>
                      <a:pt x="1" y="1"/>
                      <a:pt x="1" y="1"/>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0" y="0"/>
                      <a:pt x="0" y="0"/>
                      <a:pt x="0" y="0"/>
                    </a:cubicBezTo>
                    <a:cubicBezTo>
                      <a:pt x="0" y="0"/>
                      <a:pt x="0" y="0"/>
                      <a:pt x="0" y="0"/>
                    </a:cubicBezTo>
                    <a:cubicBezTo>
                      <a:pt x="0" y="0"/>
                      <a:pt x="0" y="0"/>
                      <a:pt x="0" y="0"/>
                    </a:cubicBezTo>
                    <a:cubicBezTo>
                      <a:pt x="0" y="0"/>
                      <a:pt x="0" y="0"/>
                      <a:pt x="1" y="0"/>
                    </a:cubicBezTo>
                    <a:cubicBezTo>
                      <a:pt x="1" y="0"/>
                      <a:pt x="1" y="0"/>
                      <a:pt x="1" y="0"/>
                    </a:cubicBezTo>
                    <a:cubicBezTo>
                      <a:pt x="1" y="0"/>
                      <a:pt x="1" y="0"/>
                      <a:pt x="1" y="0"/>
                    </a:cubicBezTo>
                    <a:cubicBezTo>
                      <a:pt x="1" y="0"/>
                      <a:pt x="1" y="0"/>
                      <a:pt x="1"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45" name="Freeform 425"/>
              <p:cNvSpPr>
                <a:spLocks noEditPoints="1"/>
              </p:cNvSpPr>
              <p:nvPr/>
            </p:nvSpPr>
            <p:spPr bwMode="auto">
              <a:xfrm>
                <a:off x="4470798" y="2253854"/>
                <a:ext cx="140494" cy="120254"/>
              </a:xfrm>
              <a:custGeom>
                <a:cxnLst>
                  <a:cxn ang="0">
                    <a:pos x="11" y="35"/>
                  </a:cxn>
                  <a:cxn ang="0">
                    <a:pos x="14" y="33"/>
                  </a:cxn>
                  <a:cxn ang="0">
                    <a:pos x="16" y="33"/>
                  </a:cxn>
                  <a:cxn ang="0">
                    <a:pos x="20" y="31"/>
                  </a:cxn>
                  <a:cxn ang="0">
                    <a:pos x="23" y="29"/>
                  </a:cxn>
                  <a:cxn ang="0">
                    <a:pos x="26" y="29"/>
                  </a:cxn>
                  <a:cxn ang="0">
                    <a:pos x="31" y="26"/>
                  </a:cxn>
                  <a:cxn ang="0">
                    <a:pos x="27" y="25"/>
                  </a:cxn>
                  <a:cxn ang="0">
                    <a:pos x="31" y="24"/>
                  </a:cxn>
                  <a:cxn ang="0">
                    <a:pos x="33" y="23"/>
                  </a:cxn>
                  <a:cxn ang="0">
                    <a:pos x="31" y="22"/>
                  </a:cxn>
                  <a:cxn ang="0">
                    <a:pos x="32" y="20"/>
                  </a:cxn>
                  <a:cxn ang="0">
                    <a:pos x="35" y="21"/>
                  </a:cxn>
                  <a:cxn ang="0">
                    <a:pos x="38" y="19"/>
                  </a:cxn>
                  <a:cxn ang="0">
                    <a:pos x="39" y="17"/>
                  </a:cxn>
                  <a:cxn ang="0">
                    <a:pos x="38" y="15"/>
                  </a:cxn>
                  <a:cxn ang="0">
                    <a:pos x="41" y="13"/>
                  </a:cxn>
                  <a:cxn ang="0">
                    <a:pos x="45" y="8"/>
                  </a:cxn>
                  <a:cxn ang="0">
                    <a:pos x="48" y="7"/>
                  </a:cxn>
                  <a:cxn ang="0">
                    <a:pos x="45" y="6"/>
                  </a:cxn>
                  <a:cxn ang="0">
                    <a:pos x="43" y="6"/>
                  </a:cxn>
                  <a:cxn ang="0">
                    <a:pos x="42" y="4"/>
                  </a:cxn>
                  <a:cxn ang="0">
                    <a:pos x="38" y="4"/>
                  </a:cxn>
                  <a:cxn ang="0">
                    <a:pos x="46" y="3"/>
                  </a:cxn>
                  <a:cxn ang="0">
                    <a:pos x="36" y="2"/>
                  </a:cxn>
                  <a:cxn ang="0">
                    <a:pos x="36" y="0"/>
                  </a:cxn>
                  <a:cxn ang="0">
                    <a:pos x="33" y="2"/>
                  </a:cxn>
                  <a:cxn ang="0">
                    <a:pos x="30" y="2"/>
                  </a:cxn>
                  <a:cxn ang="0">
                    <a:pos x="25" y="2"/>
                  </a:cxn>
                  <a:cxn ang="0">
                    <a:pos x="22" y="1"/>
                  </a:cxn>
                  <a:cxn ang="0">
                    <a:pos x="19" y="3"/>
                  </a:cxn>
                  <a:cxn ang="0">
                    <a:pos x="15" y="4"/>
                  </a:cxn>
                  <a:cxn ang="0">
                    <a:pos x="13" y="6"/>
                  </a:cxn>
                  <a:cxn ang="0">
                    <a:pos x="8" y="6"/>
                  </a:cxn>
                  <a:cxn ang="0">
                    <a:pos x="7" y="8"/>
                  </a:cxn>
                  <a:cxn ang="0">
                    <a:pos x="9" y="9"/>
                  </a:cxn>
                  <a:cxn ang="0">
                    <a:pos x="7" y="10"/>
                  </a:cxn>
                  <a:cxn ang="0">
                    <a:pos x="8" y="11"/>
                  </a:cxn>
                  <a:cxn ang="0">
                    <a:pos x="10" y="12"/>
                  </a:cxn>
                  <a:cxn ang="0">
                    <a:pos x="11" y="16"/>
                  </a:cxn>
                  <a:cxn ang="0">
                    <a:pos x="9" y="19"/>
                  </a:cxn>
                  <a:cxn ang="0">
                    <a:pos x="9" y="21"/>
                  </a:cxn>
                  <a:cxn ang="0">
                    <a:pos x="10" y="22"/>
                  </a:cxn>
                  <a:cxn ang="0">
                    <a:pos x="8" y="22"/>
                  </a:cxn>
                  <a:cxn ang="0">
                    <a:pos x="8" y="25"/>
                  </a:cxn>
                  <a:cxn ang="0">
                    <a:pos x="7" y="26"/>
                  </a:cxn>
                  <a:cxn ang="0">
                    <a:pos x="6" y="27"/>
                  </a:cxn>
                  <a:cxn ang="0">
                    <a:pos x="4" y="28"/>
                  </a:cxn>
                  <a:cxn ang="0">
                    <a:pos x="3" y="29"/>
                  </a:cxn>
                  <a:cxn ang="0">
                    <a:pos x="2" y="30"/>
                  </a:cxn>
                  <a:cxn ang="0">
                    <a:pos x="5" y="30"/>
                  </a:cxn>
                  <a:cxn ang="0">
                    <a:pos x="2" y="31"/>
                  </a:cxn>
                  <a:cxn ang="0">
                    <a:pos x="1" y="32"/>
                  </a:cxn>
                  <a:cxn ang="0">
                    <a:pos x="2" y="33"/>
                  </a:cxn>
                  <a:cxn ang="0">
                    <a:pos x="2" y="34"/>
                  </a:cxn>
                  <a:cxn ang="0">
                    <a:pos x="1" y="36"/>
                  </a:cxn>
                  <a:cxn ang="0">
                    <a:pos x="0" y="38"/>
                  </a:cxn>
                  <a:cxn ang="0">
                    <a:pos x="0" y="40"/>
                  </a:cxn>
                  <a:cxn ang="0">
                    <a:pos x="2" y="41"/>
                  </a:cxn>
                  <a:cxn ang="0">
                    <a:pos x="4" y="42"/>
                  </a:cxn>
                  <a:cxn ang="0">
                    <a:pos x="6" y="39"/>
                  </a:cxn>
                  <a:cxn ang="0">
                    <a:pos x="9" y="37"/>
                  </a:cxn>
                </a:cxnLst>
                <a:rect b="b" l="0" r="r" t="0"/>
                <a:pathLst>
                  <a:path h="43" w="50">
                    <a:moveTo>
                      <a:pt x="9" y="37"/>
                    </a:moveTo>
                    <a:cubicBezTo>
                      <a:pt x="9" y="37"/>
                      <a:pt x="9" y="37"/>
                      <a:pt x="9" y="37"/>
                    </a:cubicBezTo>
                    <a:cubicBezTo>
                      <a:pt x="9" y="37"/>
                      <a:pt x="9" y="37"/>
                      <a:pt x="9" y="37"/>
                    </a:cubicBezTo>
                    <a:cubicBezTo>
                      <a:pt x="9" y="37"/>
                      <a:pt x="9" y="37"/>
                      <a:pt x="9" y="37"/>
                    </a:cubicBezTo>
                    <a:cubicBezTo>
                      <a:pt x="9" y="37"/>
                      <a:pt x="9" y="37"/>
                      <a:pt x="9" y="37"/>
                    </a:cubicBezTo>
                    <a:cubicBezTo>
                      <a:pt x="9" y="37"/>
                      <a:pt x="9" y="37"/>
                      <a:pt x="9" y="37"/>
                    </a:cubicBezTo>
                    <a:cubicBezTo>
                      <a:pt x="9" y="37"/>
                      <a:pt x="9" y="37"/>
                      <a:pt x="9" y="37"/>
                    </a:cubicBezTo>
                    <a:cubicBezTo>
                      <a:pt x="9" y="37"/>
                      <a:pt x="9" y="37"/>
                      <a:pt x="10" y="37"/>
                    </a:cubicBezTo>
                    <a:cubicBezTo>
                      <a:pt x="10" y="37"/>
                      <a:pt x="10" y="37"/>
                      <a:pt x="10" y="37"/>
                    </a:cubicBezTo>
                    <a:cubicBezTo>
                      <a:pt x="10" y="36"/>
                      <a:pt x="9" y="36"/>
                      <a:pt x="9" y="36"/>
                    </a:cubicBezTo>
                    <a:cubicBezTo>
                      <a:pt x="9" y="36"/>
                      <a:pt x="9" y="36"/>
                      <a:pt x="9" y="36"/>
                    </a:cubicBezTo>
                    <a:cubicBezTo>
                      <a:pt x="9" y="36"/>
                      <a:pt x="9" y="36"/>
                      <a:pt x="9" y="36"/>
                    </a:cubicBezTo>
                    <a:cubicBezTo>
                      <a:pt x="9" y="36"/>
                      <a:pt x="9" y="36"/>
                      <a:pt x="9" y="36"/>
                    </a:cubicBezTo>
                    <a:cubicBezTo>
                      <a:pt x="9" y="36"/>
                      <a:pt x="9" y="36"/>
                      <a:pt x="9" y="36"/>
                    </a:cubicBezTo>
                    <a:cubicBezTo>
                      <a:pt x="9" y="36"/>
                      <a:pt x="9" y="36"/>
                      <a:pt x="9" y="36"/>
                    </a:cubicBezTo>
                    <a:cubicBezTo>
                      <a:pt x="10" y="36"/>
                      <a:pt x="10" y="36"/>
                      <a:pt x="10" y="36"/>
                    </a:cubicBezTo>
                    <a:cubicBezTo>
                      <a:pt x="10" y="36"/>
                      <a:pt x="10" y="36"/>
                      <a:pt x="10" y="36"/>
                    </a:cubicBezTo>
                    <a:cubicBezTo>
                      <a:pt x="10" y="36"/>
                      <a:pt x="10" y="36"/>
                      <a:pt x="10" y="36"/>
                    </a:cubicBezTo>
                    <a:cubicBezTo>
                      <a:pt x="10" y="36"/>
                      <a:pt x="10" y="36"/>
                      <a:pt x="10" y="36"/>
                    </a:cubicBezTo>
                    <a:cubicBezTo>
                      <a:pt x="10" y="36"/>
                      <a:pt x="10" y="36"/>
                      <a:pt x="10" y="36"/>
                    </a:cubicBezTo>
                    <a:cubicBezTo>
                      <a:pt x="10" y="36"/>
                      <a:pt x="10" y="36"/>
                      <a:pt x="10" y="36"/>
                    </a:cubicBezTo>
                    <a:cubicBezTo>
                      <a:pt x="10" y="36"/>
                      <a:pt x="10" y="36"/>
                      <a:pt x="10" y="36"/>
                    </a:cubicBezTo>
                    <a:cubicBezTo>
                      <a:pt x="10" y="36"/>
                      <a:pt x="10" y="36"/>
                      <a:pt x="10" y="36"/>
                    </a:cubicBezTo>
                    <a:cubicBezTo>
                      <a:pt x="10" y="36"/>
                      <a:pt x="10" y="36"/>
                      <a:pt x="10" y="36"/>
                    </a:cubicBezTo>
                    <a:cubicBezTo>
                      <a:pt x="10" y="36"/>
                      <a:pt x="10" y="36"/>
                      <a:pt x="10" y="36"/>
                    </a:cubicBezTo>
                    <a:cubicBezTo>
                      <a:pt x="10" y="36"/>
                      <a:pt x="10" y="36"/>
                      <a:pt x="10" y="36"/>
                    </a:cubicBezTo>
                    <a:cubicBezTo>
                      <a:pt x="10" y="35"/>
                      <a:pt x="10" y="35"/>
                      <a:pt x="10" y="35"/>
                    </a:cubicBezTo>
                    <a:cubicBezTo>
                      <a:pt x="10" y="35"/>
                      <a:pt x="10" y="35"/>
                      <a:pt x="10" y="35"/>
                    </a:cubicBezTo>
                    <a:cubicBezTo>
                      <a:pt x="10" y="35"/>
                      <a:pt x="10" y="35"/>
                      <a:pt x="10" y="35"/>
                    </a:cubicBezTo>
                    <a:cubicBezTo>
                      <a:pt x="10" y="35"/>
                      <a:pt x="10" y="35"/>
                      <a:pt x="10" y="35"/>
                    </a:cubicBezTo>
                    <a:cubicBezTo>
                      <a:pt x="10" y="35"/>
                      <a:pt x="10" y="35"/>
                      <a:pt x="10" y="35"/>
                    </a:cubicBezTo>
                    <a:cubicBezTo>
                      <a:pt x="10" y="35"/>
                      <a:pt x="10" y="35"/>
                      <a:pt x="10" y="35"/>
                    </a:cubicBezTo>
                    <a:cubicBezTo>
                      <a:pt x="10" y="35"/>
                      <a:pt x="10" y="35"/>
                      <a:pt x="10" y="35"/>
                    </a:cubicBezTo>
                    <a:cubicBezTo>
                      <a:pt x="10" y="35"/>
                      <a:pt x="10" y="35"/>
                      <a:pt x="10" y="35"/>
                    </a:cubicBezTo>
                    <a:cubicBezTo>
                      <a:pt x="10" y="35"/>
                      <a:pt x="10" y="35"/>
                      <a:pt x="10" y="35"/>
                    </a:cubicBezTo>
                    <a:cubicBezTo>
                      <a:pt x="10" y="35"/>
                      <a:pt x="10" y="35"/>
                      <a:pt x="10" y="35"/>
                    </a:cubicBezTo>
                    <a:cubicBezTo>
                      <a:pt x="10" y="35"/>
                      <a:pt x="10" y="35"/>
                      <a:pt x="10" y="35"/>
                    </a:cubicBezTo>
                    <a:cubicBezTo>
                      <a:pt x="10" y="35"/>
                      <a:pt x="11" y="35"/>
                      <a:pt x="11" y="35"/>
                    </a:cubicBezTo>
                    <a:cubicBezTo>
                      <a:pt x="11" y="35"/>
                      <a:pt x="11" y="35"/>
                      <a:pt x="11" y="35"/>
                    </a:cubicBezTo>
                    <a:cubicBezTo>
                      <a:pt x="11" y="35"/>
                      <a:pt x="11" y="35"/>
                      <a:pt x="11" y="35"/>
                    </a:cubicBezTo>
                    <a:cubicBezTo>
                      <a:pt x="11" y="35"/>
                      <a:pt x="11" y="35"/>
                      <a:pt x="11" y="35"/>
                    </a:cubicBezTo>
                    <a:cubicBezTo>
                      <a:pt x="11" y="35"/>
                      <a:pt x="11" y="35"/>
                      <a:pt x="11" y="35"/>
                    </a:cubicBezTo>
                    <a:cubicBezTo>
                      <a:pt x="11" y="35"/>
                      <a:pt x="11" y="35"/>
                      <a:pt x="11" y="35"/>
                    </a:cubicBezTo>
                    <a:cubicBezTo>
                      <a:pt x="11" y="35"/>
                      <a:pt x="11" y="35"/>
                      <a:pt x="11" y="35"/>
                    </a:cubicBezTo>
                    <a:cubicBezTo>
                      <a:pt x="11" y="35"/>
                      <a:pt x="11" y="35"/>
                      <a:pt x="11" y="35"/>
                    </a:cubicBezTo>
                    <a:cubicBezTo>
                      <a:pt x="11" y="35"/>
                      <a:pt x="11" y="35"/>
                      <a:pt x="11" y="35"/>
                    </a:cubicBezTo>
                    <a:cubicBezTo>
                      <a:pt x="11" y="35"/>
                      <a:pt x="11" y="35"/>
                      <a:pt x="11" y="35"/>
                    </a:cubicBezTo>
                    <a:cubicBezTo>
                      <a:pt x="11" y="35"/>
                      <a:pt x="11" y="35"/>
                      <a:pt x="11" y="35"/>
                    </a:cubicBezTo>
                    <a:cubicBezTo>
                      <a:pt x="11" y="35"/>
                      <a:pt x="11" y="35"/>
                      <a:pt x="11" y="35"/>
                    </a:cubicBezTo>
                    <a:cubicBezTo>
                      <a:pt x="11" y="34"/>
                      <a:pt x="11" y="34"/>
                      <a:pt x="11" y="34"/>
                    </a:cubicBezTo>
                    <a:cubicBezTo>
                      <a:pt x="11" y="34"/>
                      <a:pt x="11" y="34"/>
                      <a:pt x="11" y="34"/>
                    </a:cubicBezTo>
                    <a:cubicBezTo>
                      <a:pt x="11" y="34"/>
                      <a:pt x="11" y="34"/>
                      <a:pt x="11" y="34"/>
                    </a:cubicBezTo>
                    <a:cubicBezTo>
                      <a:pt x="11" y="34"/>
                      <a:pt x="11" y="34"/>
                      <a:pt x="11" y="34"/>
                    </a:cubicBezTo>
                    <a:cubicBezTo>
                      <a:pt x="11" y="34"/>
                      <a:pt x="11" y="34"/>
                      <a:pt x="11" y="34"/>
                    </a:cubicBezTo>
                    <a:cubicBezTo>
                      <a:pt x="11" y="34"/>
                      <a:pt x="11" y="34"/>
                      <a:pt x="11" y="34"/>
                    </a:cubicBezTo>
                    <a:cubicBezTo>
                      <a:pt x="11" y="34"/>
                      <a:pt x="11" y="34"/>
                      <a:pt x="11" y="34"/>
                    </a:cubicBezTo>
                    <a:cubicBezTo>
                      <a:pt x="11" y="34"/>
                      <a:pt x="11" y="34"/>
                      <a:pt x="11" y="34"/>
                    </a:cubicBezTo>
                    <a:cubicBezTo>
                      <a:pt x="11" y="34"/>
                      <a:pt x="11" y="34"/>
                      <a:pt x="11" y="34"/>
                    </a:cubicBezTo>
                    <a:cubicBezTo>
                      <a:pt x="11" y="34"/>
                      <a:pt x="11" y="34"/>
                      <a:pt x="11" y="34"/>
                    </a:cubicBezTo>
                    <a:cubicBezTo>
                      <a:pt x="11" y="34"/>
                      <a:pt x="11" y="34"/>
                      <a:pt x="11" y="34"/>
                    </a:cubicBezTo>
                    <a:cubicBezTo>
                      <a:pt x="11" y="34"/>
                      <a:pt x="11" y="34"/>
                      <a:pt x="11" y="34"/>
                    </a:cubicBezTo>
                    <a:cubicBezTo>
                      <a:pt x="11" y="34"/>
                      <a:pt x="11" y="34"/>
                      <a:pt x="11" y="34"/>
                    </a:cubicBezTo>
                    <a:cubicBezTo>
                      <a:pt x="11" y="34"/>
                      <a:pt x="11" y="34"/>
                      <a:pt x="11" y="34"/>
                    </a:cubicBezTo>
                    <a:cubicBezTo>
                      <a:pt x="11" y="34"/>
                      <a:pt x="11" y="34"/>
                      <a:pt x="11" y="34"/>
                    </a:cubicBezTo>
                    <a:cubicBezTo>
                      <a:pt x="11" y="34"/>
                      <a:pt x="11" y="34"/>
                      <a:pt x="11" y="34"/>
                    </a:cubicBezTo>
                    <a:cubicBezTo>
                      <a:pt x="12" y="34"/>
                      <a:pt x="12" y="34"/>
                      <a:pt x="12" y="34"/>
                    </a:cubicBezTo>
                    <a:cubicBezTo>
                      <a:pt x="12" y="34"/>
                      <a:pt x="12" y="34"/>
                      <a:pt x="12" y="34"/>
                    </a:cubicBezTo>
                    <a:cubicBezTo>
                      <a:pt x="12" y="34"/>
                      <a:pt x="12" y="34"/>
                      <a:pt x="12" y="34"/>
                    </a:cubicBezTo>
                    <a:cubicBezTo>
                      <a:pt x="12" y="34"/>
                      <a:pt x="12" y="34"/>
                      <a:pt x="12" y="34"/>
                    </a:cubicBezTo>
                    <a:cubicBezTo>
                      <a:pt x="12" y="34"/>
                      <a:pt x="12" y="34"/>
                      <a:pt x="12" y="34"/>
                    </a:cubicBezTo>
                    <a:cubicBezTo>
                      <a:pt x="12" y="34"/>
                      <a:pt x="12" y="34"/>
                      <a:pt x="12" y="34"/>
                    </a:cubicBezTo>
                    <a:cubicBezTo>
                      <a:pt x="12" y="34"/>
                      <a:pt x="12" y="34"/>
                      <a:pt x="12" y="34"/>
                    </a:cubicBezTo>
                    <a:cubicBezTo>
                      <a:pt x="12" y="34"/>
                      <a:pt x="12" y="34"/>
                      <a:pt x="12" y="34"/>
                    </a:cubicBezTo>
                    <a:cubicBezTo>
                      <a:pt x="12" y="34"/>
                      <a:pt x="12" y="34"/>
                      <a:pt x="12" y="34"/>
                    </a:cubicBezTo>
                    <a:cubicBezTo>
                      <a:pt x="12" y="34"/>
                      <a:pt x="12" y="34"/>
                      <a:pt x="12" y="34"/>
                    </a:cubicBezTo>
                    <a:cubicBezTo>
                      <a:pt x="12" y="33"/>
                      <a:pt x="12" y="33"/>
                      <a:pt x="12" y="33"/>
                    </a:cubicBezTo>
                    <a:cubicBezTo>
                      <a:pt x="12" y="33"/>
                      <a:pt x="12" y="33"/>
                      <a:pt x="13" y="33"/>
                    </a:cubicBezTo>
                    <a:cubicBezTo>
                      <a:pt x="13" y="33"/>
                      <a:pt x="13" y="33"/>
                      <a:pt x="13" y="33"/>
                    </a:cubicBezTo>
                    <a:cubicBezTo>
                      <a:pt x="13" y="33"/>
                      <a:pt x="13" y="33"/>
                      <a:pt x="13" y="33"/>
                    </a:cubicBezTo>
                    <a:cubicBezTo>
                      <a:pt x="13" y="33"/>
                      <a:pt x="13" y="33"/>
                      <a:pt x="13" y="33"/>
                    </a:cubicBezTo>
                    <a:cubicBezTo>
                      <a:pt x="13" y="33"/>
                      <a:pt x="13" y="33"/>
                      <a:pt x="13" y="33"/>
                    </a:cubicBezTo>
                    <a:cubicBezTo>
                      <a:pt x="13" y="33"/>
                      <a:pt x="13" y="33"/>
                      <a:pt x="13" y="33"/>
                    </a:cubicBezTo>
                    <a:cubicBezTo>
                      <a:pt x="13" y="33"/>
                      <a:pt x="13" y="33"/>
                      <a:pt x="13" y="33"/>
                    </a:cubicBezTo>
                    <a:cubicBezTo>
                      <a:pt x="13" y="33"/>
                      <a:pt x="13" y="33"/>
                      <a:pt x="13" y="33"/>
                    </a:cubicBezTo>
                    <a:cubicBezTo>
                      <a:pt x="13" y="33"/>
                      <a:pt x="13" y="33"/>
                      <a:pt x="13" y="33"/>
                    </a:cubicBezTo>
                    <a:cubicBezTo>
                      <a:pt x="13" y="33"/>
                      <a:pt x="13" y="33"/>
                      <a:pt x="13" y="33"/>
                    </a:cubicBezTo>
                    <a:cubicBezTo>
                      <a:pt x="13" y="33"/>
                      <a:pt x="13" y="33"/>
                      <a:pt x="13" y="33"/>
                    </a:cubicBezTo>
                    <a:cubicBezTo>
                      <a:pt x="13" y="33"/>
                      <a:pt x="13" y="33"/>
                      <a:pt x="14" y="33"/>
                    </a:cubicBezTo>
                    <a:cubicBezTo>
                      <a:pt x="14" y="33"/>
                      <a:pt x="14" y="33"/>
                      <a:pt x="14" y="33"/>
                    </a:cubicBezTo>
                    <a:cubicBezTo>
                      <a:pt x="14" y="33"/>
                      <a:pt x="14" y="33"/>
                      <a:pt x="14" y="33"/>
                    </a:cubicBezTo>
                    <a:cubicBezTo>
                      <a:pt x="14" y="33"/>
                      <a:pt x="14" y="33"/>
                      <a:pt x="14" y="33"/>
                    </a:cubicBezTo>
                    <a:cubicBezTo>
                      <a:pt x="14" y="33"/>
                      <a:pt x="14" y="33"/>
                      <a:pt x="14" y="33"/>
                    </a:cubicBezTo>
                    <a:cubicBezTo>
                      <a:pt x="14" y="33"/>
                      <a:pt x="14" y="33"/>
                      <a:pt x="14" y="33"/>
                    </a:cubicBezTo>
                    <a:cubicBezTo>
                      <a:pt x="14" y="33"/>
                      <a:pt x="14" y="33"/>
                      <a:pt x="14" y="33"/>
                    </a:cubicBezTo>
                    <a:cubicBezTo>
                      <a:pt x="14" y="33"/>
                      <a:pt x="14" y="33"/>
                      <a:pt x="14" y="33"/>
                    </a:cubicBezTo>
                    <a:cubicBezTo>
                      <a:pt x="14" y="33"/>
                      <a:pt x="14" y="33"/>
                      <a:pt x="14" y="33"/>
                    </a:cubicBezTo>
                    <a:cubicBezTo>
                      <a:pt x="14" y="33"/>
                      <a:pt x="14" y="33"/>
                      <a:pt x="14" y="33"/>
                    </a:cubicBezTo>
                    <a:cubicBezTo>
                      <a:pt x="14" y="33"/>
                      <a:pt x="14" y="33"/>
                      <a:pt x="14" y="33"/>
                    </a:cubicBezTo>
                    <a:cubicBezTo>
                      <a:pt x="14" y="33"/>
                      <a:pt x="14" y="33"/>
                      <a:pt x="14" y="33"/>
                    </a:cubicBezTo>
                    <a:cubicBezTo>
                      <a:pt x="14" y="33"/>
                      <a:pt x="14" y="33"/>
                      <a:pt x="14" y="33"/>
                    </a:cubicBezTo>
                    <a:cubicBezTo>
                      <a:pt x="14" y="33"/>
                      <a:pt x="15" y="33"/>
                      <a:pt x="15" y="32"/>
                    </a:cubicBezTo>
                    <a:cubicBezTo>
                      <a:pt x="15" y="32"/>
                      <a:pt x="15" y="32"/>
                      <a:pt x="15" y="32"/>
                    </a:cubicBezTo>
                    <a:cubicBezTo>
                      <a:pt x="15" y="32"/>
                      <a:pt x="15" y="32"/>
                      <a:pt x="15" y="32"/>
                    </a:cubicBezTo>
                    <a:cubicBezTo>
                      <a:pt x="15" y="32"/>
                      <a:pt x="15" y="32"/>
                      <a:pt x="15" y="32"/>
                    </a:cubicBezTo>
                    <a:cubicBezTo>
                      <a:pt x="15" y="32"/>
                      <a:pt x="15" y="32"/>
                      <a:pt x="15" y="32"/>
                    </a:cubicBezTo>
                    <a:cubicBezTo>
                      <a:pt x="15" y="32"/>
                      <a:pt x="15" y="32"/>
                      <a:pt x="15" y="32"/>
                    </a:cubicBezTo>
                    <a:cubicBezTo>
                      <a:pt x="15" y="32"/>
                      <a:pt x="15" y="32"/>
                      <a:pt x="15" y="32"/>
                    </a:cubicBezTo>
                    <a:cubicBezTo>
                      <a:pt x="15" y="32"/>
                      <a:pt x="15" y="32"/>
                      <a:pt x="15" y="32"/>
                    </a:cubicBezTo>
                    <a:cubicBezTo>
                      <a:pt x="15" y="32"/>
                      <a:pt x="15" y="32"/>
                      <a:pt x="15" y="32"/>
                    </a:cubicBezTo>
                    <a:cubicBezTo>
                      <a:pt x="15" y="32"/>
                      <a:pt x="15" y="32"/>
                      <a:pt x="15" y="32"/>
                    </a:cubicBezTo>
                    <a:cubicBezTo>
                      <a:pt x="15" y="32"/>
                      <a:pt x="15" y="32"/>
                      <a:pt x="15" y="32"/>
                    </a:cubicBezTo>
                    <a:cubicBezTo>
                      <a:pt x="15" y="32"/>
                      <a:pt x="15" y="32"/>
                      <a:pt x="15" y="32"/>
                    </a:cubicBezTo>
                    <a:cubicBezTo>
                      <a:pt x="15" y="32"/>
                      <a:pt x="15" y="32"/>
                      <a:pt x="15" y="32"/>
                    </a:cubicBezTo>
                    <a:cubicBezTo>
                      <a:pt x="15" y="33"/>
                      <a:pt x="15" y="33"/>
                      <a:pt x="15" y="33"/>
                    </a:cubicBezTo>
                    <a:cubicBezTo>
                      <a:pt x="15" y="33"/>
                      <a:pt x="15" y="33"/>
                      <a:pt x="15" y="33"/>
                    </a:cubicBezTo>
                    <a:cubicBezTo>
                      <a:pt x="15" y="33"/>
                      <a:pt x="15" y="33"/>
                      <a:pt x="15" y="33"/>
                    </a:cubicBezTo>
                    <a:cubicBezTo>
                      <a:pt x="15" y="33"/>
                      <a:pt x="15" y="33"/>
                      <a:pt x="15" y="33"/>
                    </a:cubicBezTo>
                    <a:cubicBezTo>
                      <a:pt x="15" y="33"/>
                      <a:pt x="15" y="33"/>
                      <a:pt x="15" y="33"/>
                    </a:cubicBezTo>
                    <a:cubicBezTo>
                      <a:pt x="15" y="33"/>
                      <a:pt x="15" y="33"/>
                      <a:pt x="15" y="33"/>
                    </a:cubicBezTo>
                    <a:cubicBezTo>
                      <a:pt x="15" y="33"/>
                      <a:pt x="15" y="33"/>
                      <a:pt x="15" y="33"/>
                    </a:cubicBezTo>
                    <a:cubicBezTo>
                      <a:pt x="15" y="33"/>
                      <a:pt x="15" y="33"/>
                      <a:pt x="15" y="33"/>
                    </a:cubicBezTo>
                    <a:cubicBezTo>
                      <a:pt x="15" y="33"/>
                      <a:pt x="15" y="33"/>
                      <a:pt x="15" y="33"/>
                    </a:cubicBezTo>
                    <a:cubicBezTo>
                      <a:pt x="15" y="33"/>
                      <a:pt x="15" y="33"/>
                      <a:pt x="15" y="33"/>
                    </a:cubicBezTo>
                    <a:cubicBezTo>
                      <a:pt x="15" y="33"/>
                      <a:pt x="15" y="33"/>
                      <a:pt x="15" y="33"/>
                    </a:cubicBezTo>
                    <a:cubicBezTo>
                      <a:pt x="15" y="33"/>
                      <a:pt x="15" y="33"/>
                      <a:pt x="15" y="33"/>
                    </a:cubicBezTo>
                    <a:cubicBezTo>
                      <a:pt x="15" y="33"/>
                      <a:pt x="16" y="33"/>
                      <a:pt x="16" y="33"/>
                    </a:cubicBezTo>
                    <a:cubicBezTo>
                      <a:pt x="16" y="33"/>
                      <a:pt x="16" y="33"/>
                      <a:pt x="16" y="33"/>
                    </a:cubicBezTo>
                    <a:cubicBezTo>
                      <a:pt x="16" y="33"/>
                      <a:pt x="16" y="33"/>
                      <a:pt x="16" y="33"/>
                    </a:cubicBezTo>
                    <a:cubicBezTo>
                      <a:pt x="16" y="33"/>
                      <a:pt x="16" y="33"/>
                      <a:pt x="16" y="33"/>
                    </a:cubicBezTo>
                    <a:cubicBezTo>
                      <a:pt x="16" y="33"/>
                      <a:pt x="16" y="33"/>
                      <a:pt x="16" y="33"/>
                    </a:cubicBezTo>
                    <a:cubicBezTo>
                      <a:pt x="16" y="33"/>
                      <a:pt x="16" y="33"/>
                      <a:pt x="16" y="33"/>
                    </a:cubicBezTo>
                    <a:cubicBezTo>
                      <a:pt x="16" y="33"/>
                      <a:pt x="16" y="33"/>
                      <a:pt x="16" y="33"/>
                    </a:cubicBezTo>
                    <a:cubicBezTo>
                      <a:pt x="16" y="33"/>
                      <a:pt x="16" y="33"/>
                      <a:pt x="16" y="33"/>
                    </a:cubicBezTo>
                    <a:cubicBezTo>
                      <a:pt x="16" y="33"/>
                      <a:pt x="16" y="33"/>
                      <a:pt x="16" y="33"/>
                    </a:cubicBezTo>
                    <a:cubicBezTo>
                      <a:pt x="16" y="33"/>
                      <a:pt x="16" y="33"/>
                      <a:pt x="16" y="33"/>
                    </a:cubicBezTo>
                    <a:cubicBezTo>
                      <a:pt x="16" y="33"/>
                      <a:pt x="16" y="33"/>
                      <a:pt x="16" y="33"/>
                    </a:cubicBezTo>
                    <a:cubicBezTo>
                      <a:pt x="16" y="33"/>
                      <a:pt x="16" y="33"/>
                      <a:pt x="16" y="33"/>
                    </a:cubicBezTo>
                    <a:cubicBezTo>
                      <a:pt x="16" y="33"/>
                      <a:pt x="16" y="33"/>
                      <a:pt x="16" y="33"/>
                    </a:cubicBezTo>
                    <a:cubicBezTo>
                      <a:pt x="17" y="33"/>
                      <a:pt x="17" y="33"/>
                      <a:pt x="17" y="33"/>
                    </a:cubicBezTo>
                    <a:cubicBezTo>
                      <a:pt x="17" y="33"/>
                      <a:pt x="17" y="33"/>
                      <a:pt x="17" y="33"/>
                    </a:cubicBezTo>
                    <a:cubicBezTo>
                      <a:pt x="17" y="33"/>
                      <a:pt x="17" y="32"/>
                      <a:pt x="17" y="32"/>
                    </a:cubicBezTo>
                    <a:cubicBezTo>
                      <a:pt x="17" y="32"/>
                      <a:pt x="17" y="32"/>
                      <a:pt x="17" y="32"/>
                    </a:cubicBezTo>
                    <a:cubicBezTo>
                      <a:pt x="17" y="32"/>
                      <a:pt x="17" y="32"/>
                      <a:pt x="17" y="32"/>
                    </a:cubicBezTo>
                    <a:cubicBezTo>
                      <a:pt x="17" y="32"/>
                      <a:pt x="17" y="32"/>
                      <a:pt x="17" y="32"/>
                    </a:cubicBezTo>
                    <a:cubicBezTo>
                      <a:pt x="17" y="32"/>
                      <a:pt x="17" y="32"/>
                      <a:pt x="17" y="32"/>
                    </a:cubicBezTo>
                    <a:cubicBezTo>
                      <a:pt x="17" y="32"/>
                      <a:pt x="17" y="32"/>
                      <a:pt x="17" y="32"/>
                    </a:cubicBezTo>
                    <a:cubicBezTo>
                      <a:pt x="17" y="32"/>
                      <a:pt x="17" y="32"/>
                      <a:pt x="17" y="32"/>
                    </a:cubicBezTo>
                    <a:cubicBezTo>
                      <a:pt x="17" y="32"/>
                      <a:pt x="17" y="32"/>
                      <a:pt x="17" y="32"/>
                    </a:cubicBezTo>
                    <a:cubicBezTo>
                      <a:pt x="17" y="32"/>
                      <a:pt x="17" y="32"/>
                      <a:pt x="17" y="32"/>
                    </a:cubicBezTo>
                    <a:cubicBezTo>
                      <a:pt x="17" y="32"/>
                      <a:pt x="17" y="32"/>
                      <a:pt x="17" y="32"/>
                    </a:cubicBezTo>
                    <a:cubicBezTo>
                      <a:pt x="17" y="32"/>
                      <a:pt x="17" y="32"/>
                      <a:pt x="17" y="32"/>
                    </a:cubicBezTo>
                    <a:cubicBezTo>
                      <a:pt x="17" y="32"/>
                      <a:pt x="17" y="32"/>
                      <a:pt x="17" y="32"/>
                    </a:cubicBezTo>
                    <a:cubicBezTo>
                      <a:pt x="17" y="32"/>
                      <a:pt x="17" y="32"/>
                      <a:pt x="17" y="32"/>
                    </a:cubicBezTo>
                    <a:cubicBezTo>
                      <a:pt x="17" y="32"/>
                      <a:pt x="17" y="32"/>
                      <a:pt x="18" y="32"/>
                    </a:cubicBezTo>
                    <a:cubicBezTo>
                      <a:pt x="18" y="32"/>
                      <a:pt x="18" y="32"/>
                      <a:pt x="18" y="32"/>
                    </a:cubicBezTo>
                    <a:cubicBezTo>
                      <a:pt x="18" y="32"/>
                      <a:pt x="18" y="32"/>
                      <a:pt x="18" y="32"/>
                    </a:cubicBezTo>
                    <a:cubicBezTo>
                      <a:pt x="18" y="32"/>
                      <a:pt x="18" y="32"/>
                      <a:pt x="18" y="32"/>
                    </a:cubicBezTo>
                    <a:cubicBezTo>
                      <a:pt x="18" y="32"/>
                      <a:pt x="18" y="32"/>
                      <a:pt x="18" y="32"/>
                    </a:cubicBezTo>
                    <a:cubicBezTo>
                      <a:pt x="18" y="32"/>
                      <a:pt x="18" y="32"/>
                      <a:pt x="18" y="32"/>
                    </a:cubicBezTo>
                    <a:cubicBezTo>
                      <a:pt x="18" y="32"/>
                      <a:pt x="18" y="32"/>
                      <a:pt x="18" y="32"/>
                    </a:cubicBezTo>
                    <a:cubicBezTo>
                      <a:pt x="18" y="32"/>
                      <a:pt x="18" y="32"/>
                      <a:pt x="18" y="32"/>
                    </a:cubicBezTo>
                    <a:cubicBezTo>
                      <a:pt x="18" y="32"/>
                      <a:pt x="18" y="32"/>
                      <a:pt x="18" y="32"/>
                    </a:cubicBezTo>
                    <a:cubicBezTo>
                      <a:pt x="18" y="32"/>
                      <a:pt x="18" y="32"/>
                      <a:pt x="18" y="32"/>
                    </a:cubicBezTo>
                    <a:cubicBezTo>
                      <a:pt x="18" y="32"/>
                      <a:pt x="18" y="32"/>
                      <a:pt x="18" y="32"/>
                    </a:cubicBezTo>
                    <a:cubicBezTo>
                      <a:pt x="18" y="32"/>
                      <a:pt x="18" y="32"/>
                      <a:pt x="18" y="32"/>
                    </a:cubicBezTo>
                    <a:cubicBezTo>
                      <a:pt x="18" y="32"/>
                      <a:pt x="18" y="32"/>
                      <a:pt x="18" y="32"/>
                    </a:cubicBezTo>
                    <a:cubicBezTo>
                      <a:pt x="18" y="32"/>
                      <a:pt x="18" y="32"/>
                      <a:pt x="18" y="32"/>
                    </a:cubicBezTo>
                    <a:cubicBezTo>
                      <a:pt x="19" y="32"/>
                      <a:pt x="19" y="32"/>
                      <a:pt x="19" y="32"/>
                    </a:cubicBezTo>
                    <a:cubicBezTo>
                      <a:pt x="19" y="32"/>
                      <a:pt x="19" y="32"/>
                      <a:pt x="19" y="32"/>
                    </a:cubicBezTo>
                    <a:cubicBezTo>
                      <a:pt x="19" y="32"/>
                      <a:pt x="19" y="32"/>
                      <a:pt x="19" y="31"/>
                    </a:cubicBezTo>
                    <a:cubicBezTo>
                      <a:pt x="19" y="31"/>
                      <a:pt x="19" y="31"/>
                      <a:pt x="19" y="31"/>
                    </a:cubicBezTo>
                    <a:cubicBezTo>
                      <a:pt x="19" y="31"/>
                      <a:pt x="19" y="31"/>
                      <a:pt x="19" y="31"/>
                    </a:cubicBezTo>
                    <a:cubicBezTo>
                      <a:pt x="19" y="31"/>
                      <a:pt x="19" y="31"/>
                      <a:pt x="19" y="31"/>
                    </a:cubicBezTo>
                    <a:cubicBezTo>
                      <a:pt x="19" y="31"/>
                      <a:pt x="19" y="31"/>
                      <a:pt x="19" y="31"/>
                    </a:cubicBezTo>
                    <a:cubicBezTo>
                      <a:pt x="19" y="31"/>
                      <a:pt x="19" y="31"/>
                      <a:pt x="19" y="31"/>
                    </a:cubicBezTo>
                    <a:cubicBezTo>
                      <a:pt x="19" y="31"/>
                      <a:pt x="19" y="31"/>
                      <a:pt x="20" y="31"/>
                    </a:cubicBezTo>
                    <a:cubicBezTo>
                      <a:pt x="20" y="31"/>
                      <a:pt x="20" y="31"/>
                      <a:pt x="20" y="31"/>
                    </a:cubicBezTo>
                    <a:cubicBezTo>
                      <a:pt x="20" y="31"/>
                      <a:pt x="20" y="31"/>
                      <a:pt x="20" y="31"/>
                    </a:cubicBezTo>
                    <a:cubicBezTo>
                      <a:pt x="20" y="31"/>
                      <a:pt x="20" y="31"/>
                      <a:pt x="20" y="31"/>
                    </a:cubicBezTo>
                    <a:cubicBezTo>
                      <a:pt x="20" y="31"/>
                      <a:pt x="20" y="31"/>
                      <a:pt x="20" y="31"/>
                    </a:cubicBezTo>
                    <a:cubicBezTo>
                      <a:pt x="20" y="31"/>
                      <a:pt x="20" y="30"/>
                      <a:pt x="20" y="30"/>
                    </a:cubicBezTo>
                    <a:cubicBezTo>
                      <a:pt x="20" y="30"/>
                      <a:pt x="20" y="30"/>
                      <a:pt x="20" y="30"/>
                    </a:cubicBezTo>
                    <a:cubicBezTo>
                      <a:pt x="20" y="30"/>
                      <a:pt x="20" y="30"/>
                      <a:pt x="20" y="30"/>
                    </a:cubicBezTo>
                    <a:cubicBezTo>
                      <a:pt x="20" y="30"/>
                      <a:pt x="20" y="30"/>
                      <a:pt x="20" y="30"/>
                    </a:cubicBezTo>
                    <a:cubicBezTo>
                      <a:pt x="21" y="30"/>
                      <a:pt x="21" y="30"/>
                      <a:pt x="21" y="30"/>
                    </a:cubicBezTo>
                    <a:cubicBezTo>
                      <a:pt x="21" y="30"/>
                      <a:pt x="21" y="30"/>
                      <a:pt x="21" y="30"/>
                    </a:cubicBezTo>
                    <a:cubicBezTo>
                      <a:pt x="21" y="30"/>
                      <a:pt x="21" y="30"/>
                      <a:pt x="21" y="30"/>
                    </a:cubicBezTo>
                    <a:cubicBezTo>
                      <a:pt x="21" y="30"/>
                      <a:pt x="21" y="30"/>
                      <a:pt x="21" y="30"/>
                    </a:cubicBezTo>
                    <a:cubicBezTo>
                      <a:pt x="21" y="30"/>
                      <a:pt x="21" y="30"/>
                      <a:pt x="21" y="30"/>
                    </a:cubicBezTo>
                    <a:cubicBezTo>
                      <a:pt x="21" y="30"/>
                      <a:pt x="21" y="30"/>
                      <a:pt x="21" y="30"/>
                    </a:cubicBezTo>
                    <a:cubicBezTo>
                      <a:pt x="21" y="30"/>
                      <a:pt x="21" y="30"/>
                      <a:pt x="21" y="30"/>
                    </a:cubicBezTo>
                    <a:cubicBezTo>
                      <a:pt x="22" y="30"/>
                      <a:pt x="22" y="30"/>
                      <a:pt x="22" y="30"/>
                    </a:cubicBezTo>
                    <a:cubicBezTo>
                      <a:pt x="22" y="29"/>
                      <a:pt x="22" y="29"/>
                      <a:pt x="22" y="29"/>
                    </a:cubicBezTo>
                    <a:cubicBezTo>
                      <a:pt x="22" y="29"/>
                      <a:pt x="22" y="29"/>
                      <a:pt x="22" y="29"/>
                    </a:cubicBezTo>
                    <a:cubicBezTo>
                      <a:pt x="22" y="29"/>
                      <a:pt x="22" y="29"/>
                      <a:pt x="22" y="29"/>
                    </a:cubicBezTo>
                    <a:cubicBezTo>
                      <a:pt x="22" y="29"/>
                      <a:pt x="22" y="29"/>
                      <a:pt x="22" y="29"/>
                    </a:cubicBezTo>
                    <a:cubicBezTo>
                      <a:pt x="22" y="29"/>
                      <a:pt x="22" y="29"/>
                      <a:pt x="22" y="29"/>
                    </a:cubicBezTo>
                    <a:cubicBezTo>
                      <a:pt x="22" y="29"/>
                      <a:pt x="22" y="29"/>
                      <a:pt x="22" y="29"/>
                    </a:cubicBezTo>
                    <a:cubicBezTo>
                      <a:pt x="22" y="29"/>
                      <a:pt x="22" y="29"/>
                      <a:pt x="22" y="29"/>
                    </a:cubicBezTo>
                    <a:cubicBezTo>
                      <a:pt x="22" y="29"/>
                      <a:pt x="22" y="29"/>
                      <a:pt x="22" y="29"/>
                    </a:cubicBezTo>
                    <a:cubicBezTo>
                      <a:pt x="22" y="29"/>
                      <a:pt x="22" y="29"/>
                      <a:pt x="22" y="29"/>
                    </a:cubicBezTo>
                    <a:cubicBezTo>
                      <a:pt x="22" y="29"/>
                      <a:pt x="22" y="29"/>
                      <a:pt x="22" y="29"/>
                    </a:cubicBezTo>
                    <a:cubicBezTo>
                      <a:pt x="22" y="29"/>
                      <a:pt x="22" y="29"/>
                      <a:pt x="22" y="29"/>
                    </a:cubicBezTo>
                    <a:cubicBezTo>
                      <a:pt x="22" y="29"/>
                      <a:pt x="22" y="29"/>
                      <a:pt x="22" y="29"/>
                    </a:cubicBezTo>
                    <a:cubicBezTo>
                      <a:pt x="22" y="29"/>
                      <a:pt x="22" y="29"/>
                      <a:pt x="22" y="28"/>
                    </a:cubicBezTo>
                    <a:cubicBezTo>
                      <a:pt x="22" y="28"/>
                      <a:pt x="22" y="28"/>
                      <a:pt x="22" y="28"/>
                    </a:cubicBezTo>
                    <a:cubicBezTo>
                      <a:pt x="22" y="29"/>
                      <a:pt x="22" y="29"/>
                      <a:pt x="22" y="29"/>
                    </a:cubicBezTo>
                    <a:cubicBezTo>
                      <a:pt x="22" y="29"/>
                      <a:pt x="22" y="29"/>
                      <a:pt x="22" y="29"/>
                    </a:cubicBezTo>
                    <a:cubicBezTo>
                      <a:pt x="22" y="29"/>
                      <a:pt x="22" y="29"/>
                      <a:pt x="22" y="29"/>
                    </a:cubicBezTo>
                    <a:cubicBezTo>
                      <a:pt x="22" y="29"/>
                      <a:pt x="22" y="29"/>
                      <a:pt x="22" y="29"/>
                    </a:cubicBezTo>
                    <a:cubicBezTo>
                      <a:pt x="22" y="29"/>
                      <a:pt x="22" y="29"/>
                      <a:pt x="22" y="29"/>
                    </a:cubicBezTo>
                    <a:cubicBezTo>
                      <a:pt x="22" y="29"/>
                      <a:pt x="22" y="29"/>
                      <a:pt x="22" y="29"/>
                    </a:cubicBezTo>
                    <a:cubicBezTo>
                      <a:pt x="22" y="29"/>
                      <a:pt x="22" y="29"/>
                      <a:pt x="22" y="29"/>
                    </a:cubicBezTo>
                    <a:cubicBezTo>
                      <a:pt x="22" y="29"/>
                      <a:pt x="22" y="29"/>
                      <a:pt x="22" y="29"/>
                    </a:cubicBezTo>
                    <a:cubicBezTo>
                      <a:pt x="22" y="29"/>
                      <a:pt x="22" y="29"/>
                      <a:pt x="22" y="29"/>
                    </a:cubicBezTo>
                    <a:cubicBezTo>
                      <a:pt x="22" y="30"/>
                      <a:pt x="22" y="30"/>
                      <a:pt x="22" y="30"/>
                    </a:cubicBezTo>
                    <a:cubicBezTo>
                      <a:pt x="22" y="30"/>
                      <a:pt x="22" y="30"/>
                      <a:pt x="22" y="30"/>
                    </a:cubicBezTo>
                    <a:cubicBezTo>
                      <a:pt x="23" y="29"/>
                      <a:pt x="23" y="29"/>
                      <a:pt x="23" y="29"/>
                    </a:cubicBezTo>
                    <a:cubicBezTo>
                      <a:pt x="23" y="29"/>
                      <a:pt x="23" y="29"/>
                      <a:pt x="23" y="29"/>
                    </a:cubicBezTo>
                    <a:cubicBezTo>
                      <a:pt x="23" y="29"/>
                      <a:pt x="23" y="29"/>
                      <a:pt x="23" y="29"/>
                    </a:cubicBezTo>
                    <a:cubicBezTo>
                      <a:pt x="23" y="29"/>
                      <a:pt x="23" y="29"/>
                      <a:pt x="23" y="29"/>
                    </a:cubicBezTo>
                    <a:cubicBezTo>
                      <a:pt x="23" y="29"/>
                      <a:pt x="23" y="29"/>
                      <a:pt x="23" y="29"/>
                    </a:cubicBezTo>
                    <a:cubicBezTo>
                      <a:pt x="23" y="29"/>
                      <a:pt x="23" y="29"/>
                      <a:pt x="23" y="29"/>
                    </a:cubicBezTo>
                    <a:cubicBezTo>
                      <a:pt x="23" y="30"/>
                      <a:pt x="23" y="30"/>
                      <a:pt x="23" y="30"/>
                    </a:cubicBezTo>
                    <a:cubicBezTo>
                      <a:pt x="23" y="30"/>
                      <a:pt x="23" y="30"/>
                      <a:pt x="23" y="30"/>
                    </a:cubicBezTo>
                    <a:cubicBezTo>
                      <a:pt x="23" y="30"/>
                      <a:pt x="23" y="30"/>
                      <a:pt x="23" y="30"/>
                    </a:cubicBezTo>
                    <a:cubicBezTo>
                      <a:pt x="23" y="30"/>
                      <a:pt x="23" y="29"/>
                      <a:pt x="23" y="29"/>
                    </a:cubicBezTo>
                    <a:cubicBezTo>
                      <a:pt x="23" y="29"/>
                      <a:pt x="23" y="29"/>
                      <a:pt x="23" y="29"/>
                    </a:cubicBezTo>
                    <a:cubicBezTo>
                      <a:pt x="23" y="29"/>
                      <a:pt x="23" y="29"/>
                      <a:pt x="23" y="29"/>
                    </a:cubicBezTo>
                    <a:cubicBezTo>
                      <a:pt x="23" y="29"/>
                      <a:pt x="23" y="29"/>
                      <a:pt x="23" y="29"/>
                    </a:cubicBezTo>
                    <a:cubicBezTo>
                      <a:pt x="23" y="29"/>
                      <a:pt x="23" y="29"/>
                      <a:pt x="23" y="29"/>
                    </a:cubicBezTo>
                    <a:cubicBezTo>
                      <a:pt x="23" y="29"/>
                      <a:pt x="23" y="29"/>
                      <a:pt x="23" y="29"/>
                    </a:cubicBezTo>
                    <a:cubicBezTo>
                      <a:pt x="23" y="30"/>
                      <a:pt x="23" y="30"/>
                      <a:pt x="23" y="30"/>
                    </a:cubicBezTo>
                    <a:cubicBezTo>
                      <a:pt x="23" y="30"/>
                      <a:pt x="23" y="30"/>
                      <a:pt x="23" y="29"/>
                    </a:cubicBezTo>
                    <a:cubicBezTo>
                      <a:pt x="24" y="29"/>
                      <a:pt x="24" y="29"/>
                      <a:pt x="24" y="29"/>
                    </a:cubicBezTo>
                    <a:cubicBezTo>
                      <a:pt x="24" y="29"/>
                      <a:pt x="24" y="29"/>
                      <a:pt x="24" y="29"/>
                    </a:cubicBezTo>
                    <a:cubicBezTo>
                      <a:pt x="24" y="29"/>
                      <a:pt x="24" y="29"/>
                      <a:pt x="24" y="29"/>
                    </a:cubicBezTo>
                    <a:cubicBezTo>
                      <a:pt x="24" y="29"/>
                      <a:pt x="24" y="29"/>
                      <a:pt x="24" y="29"/>
                    </a:cubicBezTo>
                    <a:cubicBezTo>
                      <a:pt x="24" y="29"/>
                      <a:pt x="24" y="29"/>
                      <a:pt x="24" y="29"/>
                    </a:cubicBezTo>
                    <a:cubicBezTo>
                      <a:pt x="24" y="29"/>
                      <a:pt x="24" y="29"/>
                      <a:pt x="24" y="29"/>
                    </a:cubicBezTo>
                    <a:cubicBezTo>
                      <a:pt x="24" y="29"/>
                      <a:pt x="24" y="29"/>
                      <a:pt x="24" y="29"/>
                    </a:cubicBezTo>
                    <a:cubicBezTo>
                      <a:pt x="24" y="29"/>
                      <a:pt x="24" y="29"/>
                      <a:pt x="24" y="29"/>
                    </a:cubicBezTo>
                    <a:cubicBezTo>
                      <a:pt x="24" y="29"/>
                      <a:pt x="24" y="29"/>
                      <a:pt x="24" y="29"/>
                    </a:cubicBezTo>
                    <a:cubicBezTo>
                      <a:pt x="24" y="29"/>
                      <a:pt x="24" y="29"/>
                      <a:pt x="24" y="29"/>
                    </a:cubicBezTo>
                    <a:cubicBezTo>
                      <a:pt x="24" y="29"/>
                      <a:pt x="24" y="29"/>
                      <a:pt x="24" y="29"/>
                    </a:cubicBezTo>
                    <a:cubicBezTo>
                      <a:pt x="24" y="29"/>
                      <a:pt x="24" y="29"/>
                      <a:pt x="24" y="29"/>
                    </a:cubicBezTo>
                    <a:cubicBezTo>
                      <a:pt x="24" y="29"/>
                      <a:pt x="24" y="29"/>
                      <a:pt x="24" y="29"/>
                    </a:cubicBezTo>
                    <a:cubicBezTo>
                      <a:pt x="24" y="29"/>
                      <a:pt x="24" y="29"/>
                      <a:pt x="24" y="29"/>
                    </a:cubicBezTo>
                    <a:cubicBezTo>
                      <a:pt x="25" y="29"/>
                      <a:pt x="25" y="29"/>
                      <a:pt x="25" y="29"/>
                    </a:cubicBezTo>
                    <a:cubicBezTo>
                      <a:pt x="25" y="29"/>
                      <a:pt x="25" y="29"/>
                      <a:pt x="25" y="29"/>
                    </a:cubicBezTo>
                    <a:cubicBezTo>
                      <a:pt x="25" y="29"/>
                      <a:pt x="25" y="29"/>
                      <a:pt x="25" y="29"/>
                    </a:cubicBezTo>
                    <a:cubicBezTo>
                      <a:pt x="25" y="29"/>
                      <a:pt x="25" y="29"/>
                      <a:pt x="25" y="29"/>
                    </a:cubicBezTo>
                    <a:cubicBezTo>
                      <a:pt x="25" y="29"/>
                      <a:pt x="25" y="29"/>
                      <a:pt x="25" y="29"/>
                    </a:cubicBezTo>
                    <a:cubicBezTo>
                      <a:pt x="25" y="29"/>
                      <a:pt x="25" y="29"/>
                      <a:pt x="25" y="29"/>
                    </a:cubicBezTo>
                    <a:cubicBezTo>
                      <a:pt x="25" y="29"/>
                      <a:pt x="25" y="29"/>
                      <a:pt x="25" y="29"/>
                    </a:cubicBezTo>
                    <a:cubicBezTo>
                      <a:pt x="25" y="29"/>
                      <a:pt x="25" y="29"/>
                      <a:pt x="25" y="29"/>
                    </a:cubicBezTo>
                    <a:cubicBezTo>
                      <a:pt x="25" y="29"/>
                      <a:pt x="25" y="29"/>
                      <a:pt x="25" y="29"/>
                    </a:cubicBezTo>
                    <a:cubicBezTo>
                      <a:pt x="25" y="29"/>
                      <a:pt x="25" y="29"/>
                      <a:pt x="25" y="29"/>
                    </a:cubicBezTo>
                    <a:cubicBezTo>
                      <a:pt x="25" y="29"/>
                      <a:pt x="25" y="29"/>
                      <a:pt x="25" y="29"/>
                    </a:cubicBezTo>
                    <a:cubicBezTo>
                      <a:pt x="25" y="29"/>
                      <a:pt x="25" y="29"/>
                      <a:pt x="25" y="29"/>
                    </a:cubicBezTo>
                    <a:cubicBezTo>
                      <a:pt x="25" y="29"/>
                      <a:pt x="26" y="29"/>
                      <a:pt x="26" y="29"/>
                    </a:cubicBezTo>
                    <a:cubicBezTo>
                      <a:pt x="26" y="29"/>
                      <a:pt x="26" y="29"/>
                      <a:pt x="26" y="29"/>
                    </a:cubicBezTo>
                    <a:cubicBezTo>
                      <a:pt x="26" y="29"/>
                      <a:pt x="26" y="29"/>
                      <a:pt x="26" y="29"/>
                    </a:cubicBezTo>
                    <a:cubicBezTo>
                      <a:pt x="26" y="29"/>
                      <a:pt x="26" y="29"/>
                      <a:pt x="26" y="29"/>
                    </a:cubicBezTo>
                    <a:cubicBezTo>
                      <a:pt x="26" y="29"/>
                      <a:pt x="26" y="29"/>
                      <a:pt x="26" y="29"/>
                    </a:cubicBezTo>
                    <a:cubicBezTo>
                      <a:pt x="26" y="29"/>
                      <a:pt x="26" y="29"/>
                      <a:pt x="26" y="29"/>
                    </a:cubicBezTo>
                    <a:cubicBezTo>
                      <a:pt x="26" y="29"/>
                      <a:pt x="26" y="29"/>
                      <a:pt x="26" y="29"/>
                    </a:cubicBezTo>
                    <a:cubicBezTo>
                      <a:pt x="26" y="29"/>
                      <a:pt x="27" y="29"/>
                      <a:pt x="27" y="29"/>
                    </a:cubicBezTo>
                    <a:cubicBezTo>
                      <a:pt x="27" y="29"/>
                      <a:pt x="27" y="29"/>
                      <a:pt x="27" y="29"/>
                    </a:cubicBezTo>
                    <a:cubicBezTo>
                      <a:pt x="27" y="29"/>
                      <a:pt x="27" y="29"/>
                      <a:pt x="27" y="29"/>
                    </a:cubicBezTo>
                    <a:cubicBezTo>
                      <a:pt x="27" y="29"/>
                      <a:pt x="27" y="29"/>
                      <a:pt x="27" y="29"/>
                    </a:cubicBezTo>
                    <a:cubicBezTo>
                      <a:pt x="27" y="29"/>
                      <a:pt x="27" y="29"/>
                      <a:pt x="27" y="29"/>
                    </a:cubicBezTo>
                    <a:cubicBezTo>
                      <a:pt x="27" y="29"/>
                      <a:pt x="27" y="29"/>
                      <a:pt x="27" y="29"/>
                    </a:cubicBezTo>
                    <a:cubicBezTo>
                      <a:pt x="28" y="29"/>
                      <a:pt x="28" y="29"/>
                      <a:pt x="28" y="29"/>
                    </a:cubicBezTo>
                    <a:cubicBezTo>
                      <a:pt x="28" y="29"/>
                      <a:pt x="28" y="29"/>
                      <a:pt x="28" y="29"/>
                    </a:cubicBezTo>
                    <a:cubicBezTo>
                      <a:pt x="28" y="29"/>
                      <a:pt x="28" y="29"/>
                      <a:pt x="28" y="29"/>
                    </a:cubicBezTo>
                    <a:cubicBezTo>
                      <a:pt x="28" y="28"/>
                      <a:pt x="28" y="28"/>
                      <a:pt x="28" y="28"/>
                    </a:cubicBezTo>
                    <a:cubicBezTo>
                      <a:pt x="28" y="28"/>
                      <a:pt x="28" y="28"/>
                      <a:pt x="29" y="28"/>
                    </a:cubicBezTo>
                    <a:cubicBezTo>
                      <a:pt x="29" y="28"/>
                      <a:pt x="29" y="28"/>
                      <a:pt x="29" y="28"/>
                    </a:cubicBezTo>
                    <a:cubicBezTo>
                      <a:pt x="29" y="28"/>
                      <a:pt x="29" y="28"/>
                      <a:pt x="29" y="28"/>
                    </a:cubicBezTo>
                    <a:cubicBezTo>
                      <a:pt x="29" y="28"/>
                      <a:pt x="29" y="28"/>
                      <a:pt x="29" y="28"/>
                    </a:cubicBezTo>
                    <a:cubicBezTo>
                      <a:pt x="29" y="28"/>
                      <a:pt x="29" y="28"/>
                      <a:pt x="29" y="28"/>
                    </a:cubicBezTo>
                    <a:cubicBezTo>
                      <a:pt x="29" y="28"/>
                      <a:pt x="29" y="28"/>
                      <a:pt x="29" y="28"/>
                    </a:cubicBezTo>
                    <a:cubicBezTo>
                      <a:pt x="29" y="28"/>
                      <a:pt x="29" y="28"/>
                      <a:pt x="29" y="28"/>
                    </a:cubicBezTo>
                    <a:cubicBezTo>
                      <a:pt x="29" y="28"/>
                      <a:pt x="29" y="28"/>
                      <a:pt x="29" y="28"/>
                    </a:cubicBezTo>
                    <a:cubicBezTo>
                      <a:pt x="29" y="28"/>
                      <a:pt x="29" y="28"/>
                      <a:pt x="29" y="28"/>
                    </a:cubicBezTo>
                    <a:cubicBezTo>
                      <a:pt x="29" y="28"/>
                      <a:pt x="29" y="28"/>
                      <a:pt x="29" y="28"/>
                    </a:cubicBezTo>
                    <a:cubicBezTo>
                      <a:pt x="29" y="28"/>
                      <a:pt x="30" y="28"/>
                      <a:pt x="30" y="28"/>
                    </a:cubicBezTo>
                    <a:cubicBezTo>
                      <a:pt x="30" y="28"/>
                      <a:pt x="30" y="28"/>
                      <a:pt x="30" y="28"/>
                    </a:cubicBezTo>
                    <a:cubicBezTo>
                      <a:pt x="30" y="28"/>
                      <a:pt x="30" y="28"/>
                      <a:pt x="30" y="28"/>
                    </a:cubicBezTo>
                    <a:cubicBezTo>
                      <a:pt x="30" y="28"/>
                      <a:pt x="30" y="28"/>
                      <a:pt x="30" y="28"/>
                    </a:cubicBezTo>
                    <a:cubicBezTo>
                      <a:pt x="30" y="28"/>
                      <a:pt x="30" y="27"/>
                      <a:pt x="30" y="27"/>
                    </a:cubicBezTo>
                    <a:cubicBezTo>
                      <a:pt x="30" y="27"/>
                      <a:pt x="30" y="27"/>
                      <a:pt x="30" y="27"/>
                    </a:cubicBezTo>
                    <a:cubicBezTo>
                      <a:pt x="30" y="27"/>
                      <a:pt x="30" y="27"/>
                      <a:pt x="30" y="27"/>
                    </a:cubicBezTo>
                    <a:cubicBezTo>
                      <a:pt x="30" y="27"/>
                      <a:pt x="30" y="27"/>
                      <a:pt x="30" y="27"/>
                    </a:cubicBezTo>
                    <a:cubicBezTo>
                      <a:pt x="31" y="27"/>
                      <a:pt x="31" y="27"/>
                      <a:pt x="31" y="27"/>
                    </a:cubicBezTo>
                    <a:cubicBezTo>
                      <a:pt x="31" y="27"/>
                      <a:pt x="31" y="27"/>
                      <a:pt x="31" y="27"/>
                    </a:cubicBezTo>
                    <a:cubicBezTo>
                      <a:pt x="31" y="27"/>
                      <a:pt x="31" y="27"/>
                      <a:pt x="31" y="27"/>
                    </a:cubicBezTo>
                    <a:cubicBezTo>
                      <a:pt x="31" y="27"/>
                      <a:pt x="31" y="27"/>
                      <a:pt x="31" y="27"/>
                    </a:cubicBezTo>
                    <a:cubicBezTo>
                      <a:pt x="31" y="27"/>
                      <a:pt x="31" y="27"/>
                      <a:pt x="31" y="27"/>
                    </a:cubicBezTo>
                    <a:cubicBezTo>
                      <a:pt x="31" y="27"/>
                      <a:pt x="31" y="27"/>
                      <a:pt x="31" y="27"/>
                    </a:cubicBezTo>
                    <a:cubicBezTo>
                      <a:pt x="31" y="27"/>
                      <a:pt x="31" y="27"/>
                      <a:pt x="31" y="27"/>
                    </a:cubicBezTo>
                    <a:cubicBezTo>
                      <a:pt x="31" y="27"/>
                      <a:pt x="31" y="27"/>
                      <a:pt x="32" y="27"/>
                    </a:cubicBezTo>
                    <a:cubicBezTo>
                      <a:pt x="32" y="27"/>
                      <a:pt x="32" y="27"/>
                      <a:pt x="32" y="27"/>
                    </a:cubicBezTo>
                    <a:cubicBezTo>
                      <a:pt x="32" y="27"/>
                      <a:pt x="32" y="27"/>
                      <a:pt x="32" y="27"/>
                    </a:cubicBezTo>
                    <a:cubicBezTo>
                      <a:pt x="32" y="26"/>
                      <a:pt x="32" y="26"/>
                      <a:pt x="32" y="26"/>
                    </a:cubicBezTo>
                    <a:cubicBezTo>
                      <a:pt x="32" y="26"/>
                      <a:pt x="32" y="26"/>
                      <a:pt x="31" y="26"/>
                    </a:cubicBezTo>
                    <a:cubicBezTo>
                      <a:pt x="31" y="26"/>
                      <a:pt x="31" y="26"/>
                      <a:pt x="31" y="26"/>
                    </a:cubicBezTo>
                    <a:cubicBezTo>
                      <a:pt x="31" y="26"/>
                      <a:pt x="31" y="26"/>
                      <a:pt x="31" y="26"/>
                    </a:cubicBezTo>
                    <a:cubicBezTo>
                      <a:pt x="31" y="26"/>
                      <a:pt x="31" y="26"/>
                      <a:pt x="31" y="26"/>
                    </a:cubicBezTo>
                    <a:cubicBezTo>
                      <a:pt x="31" y="26"/>
                      <a:pt x="31" y="26"/>
                      <a:pt x="31" y="26"/>
                    </a:cubicBezTo>
                    <a:cubicBezTo>
                      <a:pt x="31" y="26"/>
                      <a:pt x="31" y="26"/>
                      <a:pt x="30" y="26"/>
                    </a:cubicBezTo>
                    <a:cubicBezTo>
                      <a:pt x="30" y="26"/>
                      <a:pt x="30" y="26"/>
                      <a:pt x="30" y="26"/>
                    </a:cubicBezTo>
                    <a:cubicBezTo>
                      <a:pt x="30" y="26"/>
                      <a:pt x="30" y="26"/>
                      <a:pt x="30" y="26"/>
                    </a:cubicBezTo>
                    <a:cubicBezTo>
                      <a:pt x="30" y="26"/>
                      <a:pt x="30" y="26"/>
                      <a:pt x="30" y="26"/>
                    </a:cubicBezTo>
                    <a:cubicBezTo>
                      <a:pt x="30" y="26"/>
                      <a:pt x="30" y="26"/>
                      <a:pt x="30" y="26"/>
                    </a:cubicBezTo>
                    <a:cubicBezTo>
                      <a:pt x="30" y="26"/>
                      <a:pt x="30" y="26"/>
                      <a:pt x="30" y="26"/>
                    </a:cubicBezTo>
                    <a:cubicBezTo>
                      <a:pt x="30" y="26"/>
                      <a:pt x="30" y="26"/>
                      <a:pt x="30" y="26"/>
                    </a:cubicBezTo>
                    <a:cubicBezTo>
                      <a:pt x="30" y="26"/>
                      <a:pt x="29" y="26"/>
                      <a:pt x="29" y="26"/>
                    </a:cubicBezTo>
                    <a:cubicBezTo>
                      <a:pt x="29" y="26"/>
                      <a:pt x="29" y="26"/>
                      <a:pt x="29" y="26"/>
                    </a:cubicBezTo>
                    <a:cubicBezTo>
                      <a:pt x="29" y="26"/>
                      <a:pt x="29" y="26"/>
                      <a:pt x="29" y="26"/>
                    </a:cubicBezTo>
                    <a:cubicBezTo>
                      <a:pt x="29" y="26"/>
                      <a:pt x="29" y="26"/>
                      <a:pt x="29" y="26"/>
                    </a:cubicBezTo>
                    <a:cubicBezTo>
                      <a:pt x="29" y="26"/>
                      <a:pt x="29" y="26"/>
                      <a:pt x="29" y="26"/>
                    </a:cubicBezTo>
                    <a:cubicBezTo>
                      <a:pt x="29" y="26"/>
                      <a:pt x="29" y="26"/>
                      <a:pt x="29" y="26"/>
                    </a:cubicBezTo>
                    <a:cubicBezTo>
                      <a:pt x="29" y="26"/>
                      <a:pt x="29" y="26"/>
                      <a:pt x="29" y="26"/>
                    </a:cubicBezTo>
                    <a:cubicBezTo>
                      <a:pt x="29" y="26"/>
                      <a:pt x="29" y="26"/>
                      <a:pt x="29" y="26"/>
                    </a:cubicBezTo>
                    <a:cubicBezTo>
                      <a:pt x="29" y="26"/>
                      <a:pt x="29" y="26"/>
                      <a:pt x="29" y="26"/>
                    </a:cubicBezTo>
                    <a:cubicBezTo>
                      <a:pt x="29" y="26"/>
                      <a:pt x="28" y="26"/>
                      <a:pt x="28" y="26"/>
                    </a:cubicBezTo>
                    <a:cubicBezTo>
                      <a:pt x="28" y="26"/>
                      <a:pt x="28" y="26"/>
                      <a:pt x="28" y="26"/>
                    </a:cubicBezTo>
                    <a:cubicBezTo>
                      <a:pt x="28" y="26"/>
                      <a:pt x="28" y="26"/>
                      <a:pt x="28" y="26"/>
                    </a:cubicBezTo>
                    <a:cubicBezTo>
                      <a:pt x="28" y="26"/>
                      <a:pt x="28" y="26"/>
                      <a:pt x="28" y="26"/>
                    </a:cubicBezTo>
                    <a:cubicBezTo>
                      <a:pt x="28" y="26"/>
                      <a:pt x="28" y="26"/>
                      <a:pt x="28" y="26"/>
                    </a:cubicBezTo>
                    <a:cubicBezTo>
                      <a:pt x="28" y="26"/>
                      <a:pt x="28" y="26"/>
                      <a:pt x="28" y="26"/>
                    </a:cubicBezTo>
                    <a:cubicBezTo>
                      <a:pt x="28" y="26"/>
                      <a:pt x="28" y="26"/>
                      <a:pt x="28" y="26"/>
                    </a:cubicBezTo>
                    <a:cubicBezTo>
                      <a:pt x="28" y="26"/>
                      <a:pt x="28" y="26"/>
                      <a:pt x="28" y="26"/>
                    </a:cubicBezTo>
                    <a:cubicBezTo>
                      <a:pt x="28" y="26"/>
                      <a:pt x="28" y="26"/>
                      <a:pt x="28" y="26"/>
                    </a:cubicBezTo>
                    <a:cubicBezTo>
                      <a:pt x="28" y="26"/>
                      <a:pt x="28" y="26"/>
                      <a:pt x="27" y="26"/>
                    </a:cubicBezTo>
                    <a:cubicBezTo>
                      <a:pt x="28" y="26"/>
                      <a:pt x="28" y="26"/>
                      <a:pt x="28" y="26"/>
                    </a:cubicBezTo>
                    <a:cubicBezTo>
                      <a:pt x="28" y="26"/>
                      <a:pt x="28" y="26"/>
                      <a:pt x="28" y="26"/>
                    </a:cubicBezTo>
                    <a:cubicBezTo>
                      <a:pt x="28" y="26"/>
                      <a:pt x="28" y="26"/>
                      <a:pt x="28" y="26"/>
                    </a:cubicBezTo>
                    <a:cubicBezTo>
                      <a:pt x="28" y="26"/>
                      <a:pt x="28" y="26"/>
                      <a:pt x="28" y="26"/>
                    </a:cubicBezTo>
                    <a:cubicBezTo>
                      <a:pt x="28" y="26"/>
                      <a:pt x="28" y="26"/>
                      <a:pt x="28" y="26"/>
                    </a:cubicBezTo>
                    <a:cubicBezTo>
                      <a:pt x="28" y="26"/>
                      <a:pt x="28" y="26"/>
                      <a:pt x="28" y="26"/>
                    </a:cubicBezTo>
                    <a:cubicBezTo>
                      <a:pt x="29" y="26"/>
                      <a:pt x="29" y="26"/>
                      <a:pt x="28" y="26"/>
                    </a:cubicBezTo>
                    <a:cubicBezTo>
                      <a:pt x="28" y="26"/>
                      <a:pt x="28" y="26"/>
                      <a:pt x="28" y="26"/>
                    </a:cubicBezTo>
                    <a:cubicBezTo>
                      <a:pt x="28" y="26"/>
                      <a:pt x="28" y="26"/>
                      <a:pt x="28" y="26"/>
                    </a:cubicBezTo>
                    <a:cubicBezTo>
                      <a:pt x="28" y="26"/>
                      <a:pt x="28" y="26"/>
                      <a:pt x="28" y="26"/>
                    </a:cubicBezTo>
                    <a:cubicBezTo>
                      <a:pt x="28" y="26"/>
                      <a:pt x="28" y="26"/>
                      <a:pt x="28" y="26"/>
                    </a:cubicBezTo>
                    <a:cubicBezTo>
                      <a:pt x="28" y="26"/>
                      <a:pt x="28" y="26"/>
                      <a:pt x="28" y="26"/>
                    </a:cubicBezTo>
                    <a:cubicBezTo>
                      <a:pt x="28" y="26"/>
                      <a:pt x="28" y="26"/>
                      <a:pt x="28" y="26"/>
                    </a:cubicBezTo>
                    <a:cubicBezTo>
                      <a:pt x="28" y="26"/>
                      <a:pt x="28" y="25"/>
                      <a:pt x="28" y="25"/>
                    </a:cubicBezTo>
                    <a:cubicBezTo>
                      <a:pt x="27" y="25"/>
                      <a:pt x="27" y="25"/>
                      <a:pt x="27" y="25"/>
                    </a:cubicBezTo>
                    <a:cubicBezTo>
                      <a:pt x="27" y="25"/>
                      <a:pt x="27" y="25"/>
                      <a:pt x="27" y="25"/>
                    </a:cubicBezTo>
                    <a:cubicBezTo>
                      <a:pt x="27" y="25"/>
                      <a:pt x="27" y="25"/>
                      <a:pt x="27" y="25"/>
                    </a:cubicBezTo>
                    <a:cubicBezTo>
                      <a:pt x="27" y="25"/>
                      <a:pt x="27" y="25"/>
                      <a:pt x="27" y="25"/>
                    </a:cubicBezTo>
                    <a:cubicBezTo>
                      <a:pt x="27" y="25"/>
                      <a:pt x="27" y="25"/>
                      <a:pt x="27" y="25"/>
                    </a:cubicBezTo>
                    <a:cubicBezTo>
                      <a:pt x="27" y="25"/>
                      <a:pt x="27" y="25"/>
                      <a:pt x="27" y="25"/>
                    </a:cubicBezTo>
                    <a:cubicBezTo>
                      <a:pt x="27" y="25"/>
                      <a:pt x="27" y="25"/>
                      <a:pt x="27" y="25"/>
                    </a:cubicBezTo>
                    <a:cubicBezTo>
                      <a:pt x="27" y="25"/>
                      <a:pt x="27" y="25"/>
                      <a:pt x="27" y="25"/>
                    </a:cubicBezTo>
                    <a:cubicBezTo>
                      <a:pt x="27" y="25"/>
                      <a:pt x="27" y="25"/>
                      <a:pt x="27" y="25"/>
                    </a:cubicBezTo>
                    <a:cubicBezTo>
                      <a:pt x="27" y="25"/>
                      <a:pt x="27" y="25"/>
                      <a:pt x="27" y="25"/>
                    </a:cubicBezTo>
                    <a:cubicBezTo>
                      <a:pt x="27" y="25"/>
                      <a:pt x="27" y="25"/>
                      <a:pt x="27" y="25"/>
                    </a:cubicBezTo>
                    <a:cubicBezTo>
                      <a:pt x="27" y="25"/>
                      <a:pt x="27" y="25"/>
                      <a:pt x="27" y="25"/>
                    </a:cubicBezTo>
                    <a:cubicBezTo>
                      <a:pt x="28" y="25"/>
                      <a:pt x="28" y="25"/>
                      <a:pt x="28" y="25"/>
                    </a:cubicBezTo>
                    <a:cubicBezTo>
                      <a:pt x="28" y="25"/>
                      <a:pt x="28" y="25"/>
                      <a:pt x="28" y="25"/>
                    </a:cubicBezTo>
                    <a:cubicBezTo>
                      <a:pt x="28" y="25"/>
                      <a:pt x="28" y="25"/>
                      <a:pt x="28" y="25"/>
                    </a:cubicBezTo>
                    <a:cubicBezTo>
                      <a:pt x="28" y="25"/>
                      <a:pt x="28" y="25"/>
                      <a:pt x="28" y="25"/>
                    </a:cubicBezTo>
                    <a:cubicBezTo>
                      <a:pt x="28" y="25"/>
                      <a:pt x="28" y="25"/>
                      <a:pt x="28" y="25"/>
                    </a:cubicBezTo>
                    <a:cubicBezTo>
                      <a:pt x="29" y="25"/>
                      <a:pt x="29" y="24"/>
                      <a:pt x="29" y="24"/>
                    </a:cubicBezTo>
                    <a:cubicBezTo>
                      <a:pt x="29" y="24"/>
                      <a:pt x="29" y="24"/>
                      <a:pt x="29" y="24"/>
                    </a:cubicBezTo>
                    <a:cubicBezTo>
                      <a:pt x="29" y="24"/>
                      <a:pt x="29" y="24"/>
                      <a:pt x="29" y="24"/>
                    </a:cubicBezTo>
                    <a:cubicBezTo>
                      <a:pt x="29" y="24"/>
                      <a:pt x="29" y="25"/>
                      <a:pt x="29" y="25"/>
                    </a:cubicBezTo>
                    <a:cubicBezTo>
                      <a:pt x="29" y="25"/>
                      <a:pt x="29" y="25"/>
                      <a:pt x="29" y="25"/>
                    </a:cubicBezTo>
                    <a:cubicBezTo>
                      <a:pt x="29" y="25"/>
                      <a:pt x="29" y="24"/>
                      <a:pt x="29" y="24"/>
                    </a:cubicBezTo>
                    <a:cubicBezTo>
                      <a:pt x="29" y="24"/>
                      <a:pt x="29" y="24"/>
                      <a:pt x="29" y="24"/>
                    </a:cubicBezTo>
                    <a:cubicBezTo>
                      <a:pt x="30" y="24"/>
                      <a:pt x="30" y="24"/>
                      <a:pt x="30" y="24"/>
                    </a:cubicBezTo>
                    <a:cubicBezTo>
                      <a:pt x="30" y="24"/>
                      <a:pt x="30" y="24"/>
                      <a:pt x="30" y="24"/>
                    </a:cubicBezTo>
                    <a:cubicBezTo>
                      <a:pt x="30" y="24"/>
                      <a:pt x="30" y="24"/>
                      <a:pt x="30" y="24"/>
                    </a:cubicBezTo>
                    <a:cubicBezTo>
                      <a:pt x="30" y="24"/>
                      <a:pt x="30" y="24"/>
                      <a:pt x="30" y="24"/>
                    </a:cubicBezTo>
                    <a:cubicBezTo>
                      <a:pt x="30" y="24"/>
                      <a:pt x="30" y="24"/>
                      <a:pt x="30" y="24"/>
                    </a:cubicBezTo>
                    <a:cubicBezTo>
                      <a:pt x="30" y="24"/>
                      <a:pt x="30" y="24"/>
                      <a:pt x="30" y="24"/>
                    </a:cubicBezTo>
                    <a:cubicBezTo>
                      <a:pt x="30" y="24"/>
                      <a:pt x="30" y="24"/>
                      <a:pt x="29" y="24"/>
                    </a:cubicBezTo>
                    <a:cubicBezTo>
                      <a:pt x="29" y="23"/>
                      <a:pt x="29" y="23"/>
                      <a:pt x="29" y="23"/>
                    </a:cubicBezTo>
                    <a:cubicBezTo>
                      <a:pt x="29" y="23"/>
                      <a:pt x="29" y="23"/>
                      <a:pt x="29" y="23"/>
                    </a:cubicBezTo>
                    <a:cubicBezTo>
                      <a:pt x="29" y="23"/>
                      <a:pt x="29" y="23"/>
                      <a:pt x="29" y="23"/>
                    </a:cubicBezTo>
                    <a:cubicBezTo>
                      <a:pt x="29" y="23"/>
                      <a:pt x="29" y="23"/>
                      <a:pt x="29" y="23"/>
                    </a:cubicBezTo>
                    <a:cubicBezTo>
                      <a:pt x="29" y="23"/>
                      <a:pt x="29" y="23"/>
                      <a:pt x="29" y="23"/>
                    </a:cubicBezTo>
                    <a:cubicBezTo>
                      <a:pt x="29" y="23"/>
                      <a:pt x="29" y="23"/>
                      <a:pt x="29" y="23"/>
                    </a:cubicBezTo>
                    <a:cubicBezTo>
                      <a:pt x="29" y="23"/>
                      <a:pt x="29" y="23"/>
                      <a:pt x="29" y="23"/>
                    </a:cubicBezTo>
                    <a:cubicBezTo>
                      <a:pt x="29" y="23"/>
                      <a:pt x="29" y="23"/>
                      <a:pt x="30" y="23"/>
                    </a:cubicBezTo>
                    <a:cubicBezTo>
                      <a:pt x="30" y="23"/>
                      <a:pt x="30" y="24"/>
                      <a:pt x="30" y="24"/>
                    </a:cubicBezTo>
                    <a:cubicBezTo>
                      <a:pt x="30" y="24"/>
                      <a:pt x="30" y="24"/>
                      <a:pt x="30" y="24"/>
                    </a:cubicBezTo>
                    <a:cubicBezTo>
                      <a:pt x="30" y="24"/>
                      <a:pt x="30" y="24"/>
                      <a:pt x="30" y="24"/>
                    </a:cubicBezTo>
                    <a:cubicBezTo>
                      <a:pt x="30" y="24"/>
                      <a:pt x="30" y="24"/>
                      <a:pt x="30" y="24"/>
                    </a:cubicBezTo>
                    <a:cubicBezTo>
                      <a:pt x="30" y="24"/>
                      <a:pt x="30" y="24"/>
                      <a:pt x="30" y="24"/>
                    </a:cubicBezTo>
                    <a:cubicBezTo>
                      <a:pt x="30" y="24"/>
                      <a:pt x="31" y="24"/>
                      <a:pt x="31" y="24"/>
                    </a:cubicBezTo>
                    <a:cubicBezTo>
                      <a:pt x="31" y="24"/>
                      <a:pt x="31" y="24"/>
                      <a:pt x="31" y="24"/>
                    </a:cubicBezTo>
                    <a:cubicBezTo>
                      <a:pt x="31" y="24"/>
                      <a:pt x="31" y="24"/>
                      <a:pt x="31" y="24"/>
                    </a:cubicBezTo>
                    <a:cubicBezTo>
                      <a:pt x="31" y="24"/>
                      <a:pt x="31" y="24"/>
                      <a:pt x="31" y="24"/>
                    </a:cubicBezTo>
                    <a:cubicBezTo>
                      <a:pt x="31" y="24"/>
                      <a:pt x="31" y="24"/>
                      <a:pt x="31" y="25"/>
                    </a:cubicBezTo>
                    <a:cubicBezTo>
                      <a:pt x="31" y="25"/>
                      <a:pt x="31" y="25"/>
                      <a:pt x="31" y="25"/>
                    </a:cubicBezTo>
                    <a:cubicBezTo>
                      <a:pt x="31" y="25"/>
                      <a:pt x="31" y="25"/>
                      <a:pt x="31" y="25"/>
                    </a:cubicBezTo>
                    <a:cubicBezTo>
                      <a:pt x="31" y="25"/>
                      <a:pt x="31" y="25"/>
                      <a:pt x="31" y="26"/>
                    </a:cubicBezTo>
                    <a:cubicBezTo>
                      <a:pt x="31" y="26"/>
                      <a:pt x="31" y="26"/>
                      <a:pt x="31" y="26"/>
                    </a:cubicBezTo>
                    <a:cubicBezTo>
                      <a:pt x="31" y="26"/>
                      <a:pt x="31" y="26"/>
                      <a:pt x="32" y="26"/>
                    </a:cubicBezTo>
                    <a:cubicBezTo>
                      <a:pt x="32" y="26"/>
                      <a:pt x="32" y="26"/>
                      <a:pt x="32" y="26"/>
                    </a:cubicBezTo>
                    <a:cubicBezTo>
                      <a:pt x="32" y="26"/>
                      <a:pt x="32" y="26"/>
                      <a:pt x="32" y="26"/>
                    </a:cubicBezTo>
                    <a:cubicBezTo>
                      <a:pt x="32" y="26"/>
                      <a:pt x="32" y="25"/>
                      <a:pt x="32" y="25"/>
                    </a:cubicBezTo>
                    <a:cubicBezTo>
                      <a:pt x="32" y="25"/>
                      <a:pt x="32" y="26"/>
                      <a:pt x="32" y="26"/>
                    </a:cubicBezTo>
                    <a:cubicBezTo>
                      <a:pt x="32" y="26"/>
                      <a:pt x="32" y="26"/>
                      <a:pt x="32" y="26"/>
                    </a:cubicBezTo>
                    <a:cubicBezTo>
                      <a:pt x="32" y="26"/>
                      <a:pt x="32" y="26"/>
                      <a:pt x="32" y="26"/>
                    </a:cubicBezTo>
                    <a:cubicBezTo>
                      <a:pt x="32" y="26"/>
                      <a:pt x="32" y="26"/>
                      <a:pt x="32" y="26"/>
                    </a:cubicBezTo>
                    <a:cubicBezTo>
                      <a:pt x="32" y="26"/>
                      <a:pt x="32" y="26"/>
                      <a:pt x="32" y="26"/>
                    </a:cubicBezTo>
                    <a:cubicBezTo>
                      <a:pt x="32" y="26"/>
                      <a:pt x="33" y="26"/>
                      <a:pt x="33" y="26"/>
                    </a:cubicBezTo>
                    <a:cubicBezTo>
                      <a:pt x="33" y="26"/>
                      <a:pt x="33" y="26"/>
                      <a:pt x="33" y="26"/>
                    </a:cubicBezTo>
                    <a:cubicBezTo>
                      <a:pt x="33" y="26"/>
                      <a:pt x="33" y="26"/>
                      <a:pt x="33" y="26"/>
                    </a:cubicBezTo>
                    <a:cubicBezTo>
                      <a:pt x="33" y="26"/>
                      <a:pt x="33" y="26"/>
                      <a:pt x="33" y="26"/>
                    </a:cubicBezTo>
                    <a:cubicBezTo>
                      <a:pt x="33" y="25"/>
                      <a:pt x="33" y="25"/>
                      <a:pt x="33" y="25"/>
                    </a:cubicBezTo>
                    <a:cubicBezTo>
                      <a:pt x="33" y="25"/>
                      <a:pt x="33" y="25"/>
                      <a:pt x="33" y="25"/>
                    </a:cubicBezTo>
                    <a:cubicBezTo>
                      <a:pt x="33" y="25"/>
                      <a:pt x="33" y="25"/>
                      <a:pt x="33" y="25"/>
                    </a:cubicBezTo>
                    <a:cubicBezTo>
                      <a:pt x="33" y="25"/>
                      <a:pt x="33" y="25"/>
                      <a:pt x="33" y="25"/>
                    </a:cubicBezTo>
                    <a:cubicBezTo>
                      <a:pt x="33" y="24"/>
                      <a:pt x="33" y="24"/>
                      <a:pt x="33" y="24"/>
                    </a:cubicBezTo>
                    <a:cubicBezTo>
                      <a:pt x="33" y="24"/>
                      <a:pt x="33" y="24"/>
                      <a:pt x="33" y="24"/>
                    </a:cubicBezTo>
                    <a:cubicBezTo>
                      <a:pt x="33" y="24"/>
                      <a:pt x="33" y="24"/>
                      <a:pt x="33" y="24"/>
                    </a:cubicBezTo>
                    <a:cubicBezTo>
                      <a:pt x="33" y="24"/>
                      <a:pt x="33" y="24"/>
                      <a:pt x="33" y="24"/>
                    </a:cubicBezTo>
                    <a:cubicBezTo>
                      <a:pt x="33" y="24"/>
                      <a:pt x="33" y="24"/>
                      <a:pt x="33" y="24"/>
                    </a:cubicBezTo>
                    <a:cubicBezTo>
                      <a:pt x="33" y="24"/>
                      <a:pt x="33" y="24"/>
                      <a:pt x="33" y="24"/>
                    </a:cubicBezTo>
                    <a:cubicBezTo>
                      <a:pt x="33" y="24"/>
                      <a:pt x="33" y="24"/>
                      <a:pt x="33" y="24"/>
                    </a:cubicBezTo>
                    <a:cubicBezTo>
                      <a:pt x="33" y="24"/>
                      <a:pt x="33" y="24"/>
                      <a:pt x="33" y="24"/>
                    </a:cubicBezTo>
                    <a:cubicBezTo>
                      <a:pt x="33" y="24"/>
                      <a:pt x="33" y="24"/>
                      <a:pt x="33" y="24"/>
                    </a:cubicBezTo>
                    <a:cubicBezTo>
                      <a:pt x="33" y="24"/>
                      <a:pt x="33" y="24"/>
                      <a:pt x="33" y="24"/>
                    </a:cubicBezTo>
                    <a:cubicBezTo>
                      <a:pt x="33" y="24"/>
                      <a:pt x="33" y="23"/>
                      <a:pt x="33" y="23"/>
                    </a:cubicBezTo>
                    <a:cubicBezTo>
                      <a:pt x="33" y="23"/>
                      <a:pt x="33" y="23"/>
                      <a:pt x="33" y="23"/>
                    </a:cubicBezTo>
                    <a:cubicBezTo>
                      <a:pt x="33" y="23"/>
                      <a:pt x="33" y="23"/>
                      <a:pt x="33" y="23"/>
                    </a:cubicBezTo>
                    <a:cubicBezTo>
                      <a:pt x="33" y="23"/>
                      <a:pt x="33" y="23"/>
                      <a:pt x="33" y="23"/>
                    </a:cubicBezTo>
                    <a:cubicBezTo>
                      <a:pt x="33" y="23"/>
                      <a:pt x="33" y="23"/>
                      <a:pt x="33" y="23"/>
                    </a:cubicBezTo>
                    <a:cubicBezTo>
                      <a:pt x="33" y="23"/>
                      <a:pt x="33" y="23"/>
                      <a:pt x="33" y="23"/>
                    </a:cubicBezTo>
                    <a:cubicBezTo>
                      <a:pt x="33" y="23"/>
                      <a:pt x="33" y="23"/>
                      <a:pt x="33" y="23"/>
                    </a:cubicBezTo>
                    <a:cubicBezTo>
                      <a:pt x="33" y="23"/>
                      <a:pt x="33" y="23"/>
                      <a:pt x="33" y="23"/>
                    </a:cubicBezTo>
                    <a:cubicBezTo>
                      <a:pt x="33" y="23"/>
                      <a:pt x="33" y="23"/>
                      <a:pt x="33" y="23"/>
                    </a:cubicBezTo>
                    <a:cubicBezTo>
                      <a:pt x="33" y="23"/>
                      <a:pt x="33" y="23"/>
                      <a:pt x="33" y="23"/>
                    </a:cubicBezTo>
                    <a:cubicBezTo>
                      <a:pt x="33" y="23"/>
                      <a:pt x="33" y="23"/>
                      <a:pt x="33" y="23"/>
                    </a:cubicBezTo>
                    <a:cubicBezTo>
                      <a:pt x="33" y="23"/>
                      <a:pt x="33" y="23"/>
                      <a:pt x="33" y="23"/>
                    </a:cubicBezTo>
                    <a:cubicBezTo>
                      <a:pt x="33" y="23"/>
                      <a:pt x="33" y="23"/>
                      <a:pt x="33" y="23"/>
                    </a:cubicBezTo>
                    <a:cubicBezTo>
                      <a:pt x="33" y="23"/>
                      <a:pt x="33" y="23"/>
                      <a:pt x="33" y="23"/>
                    </a:cubicBezTo>
                    <a:cubicBezTo>
                      <a:pt x="33" y="23"/>
                      <a:pt x="33" y="23"/>
                      <a:pt x="33" y="23"/>
                    </a:cubicBezTo>
                    <a:cubicBezTo>
                      <a:pt x="33" y="23"/>
                      <a:pt x="33" y="23"/>
                      <a:pt x="33" y="23"/>
                    </a:cubicBezTo>
                    <a:cubicBezTo>
                      <a:pt x="33" y="23"/>
                      <a:pt x="33" y="23"/>
                      <a:pt x="33" y="22"/>
                    </a:cubicBezTo>
                    <a:cubicBezTo>
                      <a:pt x="32" y="22"/>
                      <a:pt x="32" y="22"/>
                      <a:pt x="32" y="22"/>
                    </a:cubicBezTo>
                    <a:cubicBezTo>
                      <a:pt x="32" y="22"/>
                      <a:pt x="32" y="22"/>
                      <a:pt x="32" y="22"/>
                    </a:cubicBezTo>
                    <a:cubicBezTo>
                      <a:pt x="32" y="22"/>
                      <a:pt x="32" y="22"/>
                      <a:pt x="32" y="22"/>
                    </a:cubicBezTo>
                    <a:cubicBezTo>
                      <a:pt x="32" y="22"/>
                      <a:pt x="32" y="22"/>
                      <a:pt x="32" y="22"/>
                    </a:cubicBezTo>
                    <a:cubicBezTo>
                      <a:pt x="32" y="22"/>
                      <a:pt x="32" y="22"/>
                      <a:pt x="32" y="22"/>
                    </a:cubicBezTo>
                    <a:cubicBezTo>
                      <a:pt x="32" y="22"/>
                      <a:pt x="32" y="22"/>
                      <a:pt x="32" y="22"/>
                    </a:cubicBezTo>
                    <a:cubicBezTo>
                      <a:pt x="32" y="22"/>
                      <a:pt x="32" y="22"/>
                      <a:pt x="32" y="22"/>
                    </a:cubicBezTo>
                    <a:cubicBezTo>
                      <a:pt x="31" y="22"/>
                      <a:pt x="31" y="22"/>
                      <a:pt x="31" y="22"/>
                    </a:cubicBezTo>
                    <a:cubicBezTo>
                      <a:pt x="31" y="22"/>
                      <a:pt x="31" y="23"/>
                      <a:pt x="31" y="23"/>
                    </a:cubicBezTo>
                    <a:cubicBezTo>
                      <a:pt x="31" y="23"/>
                      <a:pt x="31" y="23"/>
                      <a:pt x="31" y="23"/>
                    </a:cubicBezTo>
                    <a:cubicBezTo>
                      <a:pt x="31" y="23"/>
                      <a:pt x="31" y="23"/>
                      <a:pt x="31" y="22"/>
                    </a:cubicBezTo>
                    <a:cubicBezTo>
                      <a:pt x="31" y="22"/>
                      <a:pt x="31" y="22"/>
                      <a:pt x="31" y="22"/>
                    </a:cubicBezTo>
                    <a:cubicBezTo>
                      <a:pt x="31" y="22"/>
                      <a:pt x="31" y="22"/>
                      <a:pt x="31" y="22"/>
                    </a:cubicBezTo>
                    <a:cubicBezTo>
                      <a:pt x="31" y="22"/>
                      <a:pt x="31" y="22"/>
                      <a:pt x="31" y="22"/>
                    </a:cubicBezTo>
                    <a:cubicBezTo>
                      <a:pt x="31" y="22"/>
                      <a:pt x="31" y="22"/>
                      <a:pt x="31" y="22"/>
                    </a:cubicBezTo>
                    <a:cubicBezTo>
                      <a:pt x="31" y="22"/>
                      <a:pt x="31" y="22"/>
                      <a:pt x="31" y="22"/>
                    </a:cubicBezTo>
                    <a:cubicBezTo>
                      <a:pt x="31" y="22"/>
                      <a:pt x="31" y="22"/>
                      <a:pt x="31" y="22"/>
                    </a:cubicBezTo>
                    <a:cubicBezTo>
                      <a:pt x="31" y="22"/>
                      <a:pt x="31" y="22"/>
                      <a:pt x="31" y="22"/>
                    </a:cubicBezTo>
                    <a:cubicBezTo>
                      <a:pt x="31" y="22"/>
                      <a:pt x="31" y="22"/>
                      <a:pt x="31" y="22"/>
                    </a:cubicBezTo>
                    <a:cubicBezTo>
                      <a:pt x="31" y="22"/>
                      <a:pt x="31" y="22"/>
                      <a:pt x="31" y="22"/>
                    </a:cubicBezTo>
                    <a:cubicBezTo>
                      <a:pt x="31" y="22"/>
                      <a:pt x="31" y="22"/>
                      <a:pt x="31" y="22"/>
                    </a:cubicBezTo>
                    <a:cubicBezTo>
                      <a:pt x="31" y="22"/>
                      <a:pt x="31" y="22"/>
                      <a:pt x="31" y="22"/>
                    </a:cubicBezTo>
                    <a:cubicBezTo>
                      <a:pt x="31" y="22"/>
                      <a:pt x="32" y="22"/>
                      <a:pt x="32" y="22"/>
                    </a:cubicBezTo>
                    <a:cubicBezTo>
                      <a:pt x="32" y="22"/>
                      <a:pt x="32" y="22"/>
                      <a:pt x="32" y="22"/>
                    </a:cubicBezTo>
                    <a:cubicBezTo>
                      <a:pt x="32" y="22"/>
                      <a:pt x="32" y="22"/>
                      <a:pt x="32" y="22"/>
                    </a:cubicBezTo>
                    <a:cubicBezTo>
                      <a:pt x="32" y="22"/>
                      <a:pt x="32" y="22"/>
                      <a:pt x="32" y="22"/>
                    </a:cubicBezTo>
                    <a:cubicBezTo>
                      <a:pt x="32" y="22"/>
                      <a:pt x="32" y="22"/>
                      <a:pt x="32" y="22"/>
                    </a:cubicBezTo>
                    <a:cubicBezTo>
                      <a:pt x="32" y="22"/>
                      <a:pt x="32" y="22"/>
                      <a:pt x="32" y="22"/>
                    </a:cubicBezTo>
                    <a:cubicBezTo>
                      <a:pt x="32" y="22"/>
                      <a:pt x="32" y="22"/>
                      <a:pt x="32" y="22"/>
                    </a:cubicBezTo>
                    <a:cubicBezTo>
                      <a:pt x="32" y="22"/>
                      <a:pt x="32" y="22"/>
                      <a:pt x="32" y="22"/>
                    </a:cubicBezTo>
                    <a:cubicBezTo>
                      <a:pt x="32" y="21"/>
                      <a:pt x="32" y="21"/>
                      <a:pt x="32" y="21"/>
                    </a:cubicBezTo>
                    <a:cubicBezTo>
                      <a:pt x="32" y="21"/>
                      <a:pt x="32" y="21"/>
                      <a:pt x="32" y="21"/>
                    </a:cubicBezTo>
                    <a:cubicBezTo>
                      <a:pt x="32" y="21"/>
                      <a:pt x="32" y="21"/>
                      <a:pt x="32" y="21"/>
                    </a:cubicBezTo>
                    <a:cubicBezTo>
                      <a:pt x="32" y="22"/>
                      <a:pt x="32" y="22"/>
                      <a:pt x="32" y="22"/>
                    </a:cubicBezTo>
                    <a:cubicBezTo>
                      <a:pt x="31" y="22"/>
                      <a:pt x="31" y="22"/>
                      <a:pt x="31" y="22"/>
                    </a:cubicBezTo>
                    <a:cubicBezTo>
                      <a:pt x="31" y="22"/>
                      <a:pt x="31" y="22"/>
                      <a:pt x="31" y="22"/>
                    </a:cubicBezTo>
                    <a:cubicBezTo>
                      <a:pt x="31" y="22"/>
                      <a:pt x="31" y="22"/>
                      <a:pt x="31" y="22"/>
                    </a:cubicBezTo>
                    <a:cubicBezTo>
                      <a:pt x="31" y="22"/>
                      <a:pt x="31" y="22"/>
                      <a:pt x="31" y="22"/>
                    </a:cubicBezTo>
                    <a:cubicBezTo>
                      <a:pt x="31" y="22"/>
                      <a:pt x="31" y="22"/>
                      <a:pt x="31" y="22"/>
                    </a:cubicBezTo>
                    <a:cubicBezTo>
                      <a:pt x="31" y="21"/>
                      <a:pt x="31" y="21"/>
                      <a:pt x="31" y="21"/>
                    </a:cubicBezTo>
                    <a:cubicBezTo>
                      <a:pt x="31" y="21"/>
                      <a:pt x="31" y="21"/>
                      <a:pt x="31" y="21"/>
                    </a:cubicBezTo>
                    <a:cubicBezTo>
                      <a:pt x="31" y="21"/>
                      <a:pt x="31" y="21"/>
                      <a:pt x="31" y="21"/>
                    </a:cubicBezTo>
                    <a:cubicBezTo>
                      <a:pt x="31" y="21"/>
                      <a:pt x="31" y="21"/>
                      <a:pt x="31" y="21"/>
                    </a:cubicBezTo>
                    <a:cubicBezTo>
                      <a:pt x="31" y="21"/>
                      <a:pt x="31" y="21"/>
                      <a:pt x="31" y="21"/>
                    </a:cubicBezTo>
                    <a:cubicBezTo>
                      <a:pt x="31" y="21"/>
                      <a:pt x="31" y="21"/>
                      <a:pt x="31" y="21"/>
                    </a:cubicBezTo>
                    <a:cubicBezTo>
                      <a:pt x="31" y="21"/>
                      <a:pt x="31" y="21"/>
                      <a:pt x="31" y="21"/>
                    </a:cubicBezTo>
                    <a:cubicBezTo>
                      <a:pt x="31" y="21"/>
                      <a:pt x="31" y="21"/>
                      <a:pt x="31" y="21"/>
                    </a:cubicBezTo>
                    <a:cubicBezTo>
                      <a:pt x="31" y="21"/>
                      <a:pt x="31" y="21"/>
                      <a:pt x="31" y="21"/>
                    </a:cubicBezTo>
                    <a:cubicBezTo>
                      <a:pt x="31" y="21"/>
                      <a:pt x="32" y="21"/>
                      <a:pt x="32" y="21"/>
                    </a:cubicBezTo>
                    <a:cubicBezTo>
                      <a:pt x="32" y="21"/>
                      <a:pt x="32" y="21"/>
                      <a:pt x="32" y="21"/>
                    </a:cubicBezTo>
                    <a:cubicBezTo>
                      <a:pt x="32" y="21"/>
                      <a:pt x="32" y="21"/>
                      <a:pt x="32" y="21"/>
                    </a:cubicBezTo>
                    <a:cubicBezTo>
                      <a:pt x="32" y="21"/>
                      <a:pt x="32" y="21"/>
                      <a:pt x="32" y="21"/>
                    </a:cubicBezTo>
                    <a:cubicBezTo>
                      <a:pt x="32" y="21"/>
                      <a:pt x="32" y="21"/>
                      <a:pt x="32" y="21"/>
                    </a:cubicBezTo>
                    <a:cubicBezTo>
                      <a:pt x="32" y="21"/>
                      <a:pt x="32" y="21"/>
                      <a:pt x="32" y="21"/>
                    </a:cubicBezTo>
                    <a:cubicBezTo>
                      <a:pt x="32" y="21"/>
                      <a:pt x="32" y="21"/>
                      <a:pt x="32" y="21"/>
                    </a:cubicBezTo>
                    <a:cubicBezTo>
                      <a:pt x="32" y="21"/>
                      <a:pt x="32" y="21"/>
                      <a:pt x="32" y="21"/>
                    </a:cubicBezTo>
                    <a:cubicBezTo>
                      <a:pt x="32" y="21"/>
                      <a:pt x="32" y="21"/>
                      <a:pt x="32" y="21"/>
                    </a:cubicBezTo>
                    <a:cubicBezTo>
                      <a:pt x="32" y="21"/>
                      <a:pt x="32" y="21"/>
                      <a:pt x="32" y="21"/>
                    </a:cubicBezTo>
                    <a:cubicBezTo>
                      <a:pt x="31" y="21"/>
                      <a:pt x="31" y="21"/>
                      <a:pt x="31" y="21"/>
                    </a:cubicBezTo>
                    <a:cubicBezTo>
                      <a:pt x="31" y="21"/>
                      <a:pt x="31" y="21"/>
                      <a:pt x="31" y="21"/>
                    </a:cubicBezTo>
                    <a:cubicBezTo>
                      <a:pt x="31" y="21"/>
                      <a:pt x="31" y="21"/>
                      <a:pt x="31" y="21"/>
                    </a:cubicBezTo>
                    <a:cubicBezTo>
                      <a:pt x="31" y="21"/>
                      <a:pt x="31" y="21"/>
                      <a:pt x="31" y="21"/>
                    </a:cubicBezTo>
                    <a:cubicBezTo>
                      <a:pt x="31" y="21"/>
                      <a:pt x="31" y="21"/>
                      <a:pt x="31" y="21"/>
                    </a:cubicBezTo>
                    <a:cubicBezTo>
                      <a:pt x="31" y="21"/>
                      <a:pt x="31" y="21"/>
                      <a:pt x="31" y="21"/>
                    </a:cubicBezTo>
                    <a:cubicBezTo>
                      <a:pt x="31" y="21"/>
                      <a:pt x="31" y="21"/>
                      <a:pt x="31" y="21"/>
                    </a:cubicBezTo>
                    <a:cubicBezTo>
                      <a:pt x="31" y="21"/>
                      <a:pt x="31" y="21"/>
                      <a:pt x="31" y="21"/>
                    </a:cubicBezTo>
                    <a:cubicBezTo>
                      <a:pt x="31" y="21"/>
                      <a:pt x="31" y="21"/>
                      <a:pt x="31" y="21"/>
                    </a:cubicBezTo>
                    <a:cubicBezTo>
                      <a:pt x="31" y="21"/>
                      <a:pt x="31" y="21"/>
                      <a:pt x="32" y="21"/>
                    </a:cubicBezTo>
                    <a:cubicBezTo>
                      <a:pt x="32" y="21"/>
                      <a:pt x="32" y="21"/>
                      <a:pt x="32" y="21"/>
                    </a:cubicBezTo>
                    <a:cubicBezTo>
                      <a:pt x="32" y="21"/>
                      <a:pt x="32" y="21"/>
                      <a:pt x="32" y="21"/>
                    </a:cubicBezTo>
                    <a:cubicBezTo>
                      <a:pt x="32" y="20"/>
                      <a:pt x="32" y="20"/>
                      <a:pt x="32" y="20"/>
                    </a:cubicBezTo>
                    <a:cubicBezTo>
                      <a:pt x="32" y="20"/>
                      <a:pt x="32" y="20"/>
                      <a:pt x="32" y="20"/>
                    </a:cubicBezTo>
                    <a:cubicBezTo>
                      <a:pt x="32" y="20"/>
                      <a:pt x="31" y="20"/>
                      <a:pt x="31" y="20"/>
                    </a:cubicBezTo>
                    <a:cubicBezTo>
                      <a:pt x="31" y="20"/>
                      <a:pt x="31" y="20"/>
                      <a:pt x="31" y="20"/>
                    </a:cubicBezTo>
                    <a:cubicBezTo>
                      <a:pt x="32" y="20"/>
                      <a:pt x="32" y="20"/>
                      <a:pt x="32" y="20"/>
                    </a:cubicBezTo>
                    <a:cubicBezTo>
                      <a:pt x="32" y="20"/>
                      <a:pt x="32" y="20"/>
                      <a:pt x="32" y="20"/>
                    </a:cubicBezTo>
                    <a:cubicBezTo>
                      <a:pt x="32" y="20"/>
                      <a:pt x="32" y="20"/>
                      <a:pt x="32" y="20"/>
                    </a:cubicBezTo>
                    <a:cubicBezTo>
                      <a:pt x="32" y="20"/>
                      <a:pt x="32" y="20"/>
                      <a:pt x="32" y="20"/>
                    </a:cubicBezTo>
                    <a:cubicBezTo>
                      <a:pt x="32" y="20"/>
                      <a:pt x="32" y="20"/>
                      <a:pt x="32" y="20"/>
                    </a:cubicBezTo>
                    <a:cubicBezTo>
                      <a:pt x="32" y="20"/>
                      <a:pt x="32" y="20"/>
                      <a:pt x="32" y="20"/>
                    </a:cubicBezTo>
                    <a:cubicBezTo>
                      <a:pt x="32" y="20"/>
                      <a:pt x="32" y="20"/>
                      <a:pt x="32" y="20"/>
                    </a:cubicBezTo>
                    <a:cubicBezTo>
                      <a:pt x="32" y="20"/>
                      <a:pt x="32" y="20"/>
                      <a:pt x="32" y="20"/>
                    </a:cubicBezTo>
                    <a:cubicBezTo>
                      <a:pt x="32" y="20"/>
                      <a:pt x="33" y="20"/>
                      <a:pt x="33" y="20"/>
                    </a:cubicBezTo>
                    <a:cubicBezTo>
                      <a:pt x="33" y="20"/>
                      <a:pt x="33" y="20"/>
                      <a:pt x="33" y="20"/>
                    </a:cubicBezTo>
                    <a:cubicBezTo>
                      <a:pt x="33" y="20"/>
                      <a:pt x="33" y="20"/>
                      <a:pt x="33" y="20"/>
                    </a:cubicBezTo>
                    <a:cubicBezTo>
                      <a:pt x="33" y="20"/>
                      <a:pt x="33" y="20"/>
                      <a:pt x="33" y="20"/>
                    </a:cubicBezTo>
                    <a:cubicBezTo>
                      <a:pt x="33" y="20"/>
                      <a:pt x="33" y="20"/>
                      <a:pt x="33" y="20"/>
                    </a:cubicBezTo>
                    <a:cubicBezTo>
                      <a:pt x="33" y="20"/>
                      <a:pt x="33" y="20"/>
                      <a:pt x="33" y="20"/>
                    </a:cubicBezTo>
                    <a:cubicBezTo>
                      <a:pt x="33" y="20"/>
                      <a:pt x="33" y="20"/>
                      <a:pt x="33" y="19"/>
                    </a:cubicBezTo>
                    <a:cubicBezTo>
                      <a:pt x="33" y="19"/>
                      <a:pt x="33" y="19"/>
                      <a:pt x="33" y="19"/>
                    </a:cubicBezTo>
                    <a:cubicBezTo>
                      <a:pt x="33" y="19"/>
                      <a:pt x="33" y="20"/>
                      <a:pt x="33" y="20"/>
                    </a:cubicBezTo>
                    <a:cubicBezTo>
                      <a:pt x="33" y="20"/>
                      <a:pt x="33" y="20"/>
                      <a:pt x="33" y="20"/>
                    </a:cubicBezTo>
                    <a:cubicBezTo>
                      <a:pt x="33" y="20"/>
                      <a:pt x="33" y="20"/>
                      <a:pt x="33" y="20"/>
                    </a:cubicBezTo>
                    <a:cubicBezTo>
                      <a:pt x="33" y="20"/>
                      <a:pt x="33" y="20"/>
                      <a:pt x="33" y="20"/>
                    </a:cubicBezTo>
                    <a:cubicBezTo>
                      <a:pt x="33" y="20"/>
                      <a:pt x="33" y="20"/>
                      <a:pt x="33" y="20"/>
                    </a:cubicBezTo>
                    <a:cubicBezTo>
                      <a:pt x="33" y="20"/>
                      <a:pt x="33" y="20"/>
                      <a:pt x="33" y="20"/>
                    </a:cubicBezTo>
                    <a:cubicBezTo>
                      <a:pt x="33" y="20"/>
                      <a:pt x="33" y="20"/>
                      <a:pt x="33" y="20"/>
                    </a:cubicBezTo>
                    <a:cubicBezTo>
                      <a:pt x="34" y="20"/>
                      <a:pt x="34" y="20"/>
                      <a:pt x="34" y="20"/>
                    </a:cubicBezTo>
                    <a:cubicBezTo>
                      <a:pt x="34" y="20"/>
                      <a:pt x="34" y="20"/>
                      <a:pt x="34" y="20"/>
                    </a:cubicBezTo>
                    <a:cubicBezTo>
                      <a:pt x="34" y="20"/>
                      <a:pt x="34" y="20"/>
                      <a:pt x="34" y="20"/>
                    </a:cubicBezTo>
                    <a:cubicBezTo>
                      <a:pt x="34" y="20"/>
                      <a:pt x="34" y="20"/>
                      <a:pt x="34" y="20"/>
                    </a:cubicBezTo>
                    <a:cubicBezTo>
                      <a:pt x="34" y="20"/>
                      <a:pt x="34" y="20"/>
                      <a:pt x="34" y="20"/>
                    </a:cubicBezTo>
                    <a:cubicBezTo>
                      <a:pt x="34" y="20"/>
                      <a:pt x="34" y="20"/>
                      <a:pt x="34" y="20"/>
                    </a:cubicBezTo>
                    <a:cubicBezTo>
                      <a:pt x="34" y="20"/>
                      <a:pt x="34" y="20"/>
                      <a:pt x="34" y="20"/>
                    </a:cubicBezTo>
                    <a:cubicBezTo>
                      <a:pt x="34" y="20"/>
                      <a:pt x="34" y="20"/>
                      <a:pt x="34" y="20"/>
                    </a:cubicBezTo>
                    <a:cubicBezTo>
                      <a:pt x="34" y="20"/>
                      <a:pt x="34" y="20"/>
                      <a:pt x="35" y="20"/>
                    </a:cubicBezTo>
                    <a:cubicBezTo>
                      <a:pt x="35" y="20"/>
                      <a:pt x="35" y="20"/>
                      <a:pt x="35" y="20"/>
                    </a:cubicBezTo>
                    <a:cubicBezTo>
                      <a:pt x="35" y="20"/>
                      <a:pt x="35" y="20"/>
                      <a:pt x="35" y="20"/>
                    </a:cubicBezTo>
                    <a:cubicBezTo>
                      <a:pt x="35" y="20"/>
                      <a:pt x="35" y="20"/>
                      <a:pt x="35" y="20"/>
                    </a:cubicBezTo>
                    <a:cubicBezTo>
                      <a:pt x="35" y="20"/>
                      <a:pt x="35" y="21"/>
                      <a:pt x="35" y="21"/>
                    </a:cubicBezTo>
                    <a:cubicBezTo>
                      <a:pt x="35" y="21"/>
                      <a:pt x="35" y="20"/>
                      <a:pt x="35" y="20"/>
                    </a:cubicBezTo>
                    <a:cubicBezTo>
                      <a:pt x="35" y="20"/>
                      <a:pt x="34" y="20"/>
                      <a:pt x="34" y="20"/>
                    </a:cubicBezTo>
                    <a:cubicBezTo>
                      <a:pt x="34" y="20"/>
                      <a:pt x="34" y="20"/>
                      <a:pt x="34" y="20"/>
                    </a:cubicBezTo>
                    <a:cubicBezTo>
                      <a:pt x="34" y="20"/>
                      <a:pt x="34" y="20"/>
                      <a:pt x="34" y="20"/>
                    </a:cubicBezTo>
                    <a:cubicBezTo>
                      <a:pt x="34" y="20"/>
                      <a:pt x="34" y="20"/>
                      <a:pt x="34" y="20"/>
                    </a:cubicBezTo>
                    <a:cubicBezTo>
                      <a:pt x="34" y="20"/>
                      <a:pt x="34" y="20"/>
                      <a:pt x="34" y="20"/>
                    </a:cubicBezTo>
                    <a:cubicBezTo>
                      <a:pt x="34" y="20"/>
                      <a:pt x="34" y="20"/>
                      <a:pt x="34" y="20"/>
                    </a:cubicBezTo>
                    <a:cubicBezTo>
                      <a:pt x="34" y="20"/>
                      <a:pt x="34" y="21"/>
                      <a:pt x="34" y="21"/>
                    </a:cubicBezTo>
                    <a:cubicBezTo>
                      <a:pt x="34" y="21"/>
                      <a:pt x="34" y="21"/>
                      <a:pt x="34" y="21"/>
                    </a:cubicBezTo>
                    <a:cubicBezTo>
                      <a:pt x="34" y="21"/>
                      <a:pt x="34" y="21"/>
                      <a:pt x="35" y="21"/>
                    </a:cubicBezTo>
                    <a:cubicBezTo>
                      <a:pt x="35" y="21"/>
                      <a:pt x="35" y="21"/>
                      <a:pt x="35" y="21"/>
                    </a:cubicBezTo>
                    <a:cubicBezTo>
                      <a:pt x="35" y="21"/>
                      <a:pt x="35" y="21"/>
                      <a:pt x="35" y="21"/>
                    </a:cubicBezTo>
                    <a:cubicBezTo>
                      <a:pt x="35" y="21"/>
                      <a:pt x="35" y="21"/>
                      <a:pt x="35" y="21"/>
                    </a:cubicBezTo>
                    <a:cubicBezTo>
                      <a:pt x="35" y="21"/>
                      <a:pt x="35" y="21"/>
                      <a:pt x="35" y="21"/>
                    </a:cubicBezTo>
                    <a:cubicBezTo>
                      <a:pt x="35" y="21"/>
                      <a:pt x="35" y="21"/>
                      <a:pt x="35" y="21"/>
                    </a:cubicBezTo>
                    <a:cubicBezTo>
                      <a:pt x="35" y="21"/>
                      <a:pt x="35" y="21"/>
                      <a:pt x="35" y="21"/>
                    </a:cubicBezTo>
                    <a:cubicBezTo>
                      <a:pt x="35" y="21"/>
                      <a:pt x="36" y="21"/>
                      <a:pt x="36" y="21"/>
                    </a:cubicBezTo>
                    <a:cubicBezTo>
                      <a:pt x="36" y="21"/>
                      <a:pt x="36" y="21"/>
                      <a:pt x="36" y="21"/>
                    </a:cubicBezTo>
                    <a:cubicBezTo>
                      <a:pt x="36" y="21"/>
                      <a:pt x="36" y="21"/>
                      <a:pt x="36" y="21"/>
                    </a:cubicBezTo>
                    <a:cubicBezTo>
                      <a:pt x="36" y="21"/>
                      <a:pt x="36" y="21"/>
                      <a:pt x="36" y="21"/>
                    </a:cubicBezTo>
                    <a:cubicBezTo>
                      <a:pt x="36" y="21"/>
                      <a:pt x="36" y="21"/>
                      <a:pt x="36" y="21"/>
                    </a:cubicBezTo>
                    <a:cubicBezTo>
                      <a:pt x="36" y="21"/>
                      <a:pt x="36" y="21"/>
                      <a:pt x="36" y="21"/>
                    </a:cubicBezTo>
                    <a:cubicBezTo>
                      <a:pt x="36" y="21"/>
                      <a:pt x="36" y="21"/>
                      <a:pt x="36" y="21"/>
                    </a:cubicBezTo>
                    <a:cubicBezTo>
                      <a:pt x="36" y="21"/>
                      <a:pt x="36" y="20"/>
                      <a:pt x="36" y="20"/>
                    </a:cubicBezTo>
                    <a:cubicBezTo>
                      <a:pt x="36" y="20"/>
                      <a:pt x="36" y="20"/>
                      <a:pt x="36" y="20"/>
                    </a:cubicBezTo>
                    <a:cubicBezTo>
                      <a:pt x="37" y="20"/>
                      <a:pt x="37" y="20"/>
                      <a:pt x="37" y="20"/>
                    </a:cubicBezTo>
                    <a:cubicBezTo>
                      <a:pt x="37" y="20"/>
                      <a:pt x="37" y="20"/>
                      <a:pt x="37" y="20"/>
                    </a:cubicBezTo>
                    <a:cubicBezTo>
                      <a:pt x="37" y="20"/>
                      <a:pt x="37" y="20"/>
                      <a:pt x="36" y="20"/>
                    </a:cubicBezTo>
                    <a:cubicBezTo>
                      <a:pt x="36" y="20"/>
                      <a:pt x="36" y="20"/>
                      <a:pt x="36" y="20"/>
                    </a:cubicBezTo>
                    <a:cubicBezTo>
                      <a:pt x="36" y="20"/>
                      <a:pt x="36" y="20"/>
                      <a:pt x="36" y="20"/>
                    </a:cubicBezTo>
                    <a:cubicBezTo>
                      <a:pt x="36" y="20"/>
                      <a:pt x="36" y="20"/>
                      <a:pt x="36" y="20"/>
                    </a:cubicBezTo>
                    <a:cubicBezTo>
                      <a:pt x="36" y="20"/>
                      <a:pt x="36" y="20"/>
                      <a:pt x="36" y="20"/>
                    </a:cubicBezTo>
                    <a:cubicBezTo>
                      <a:pt x="36" y="20"/>
                      <a:pt x="36" y="20"/>
                      <a:pt x="36" y="20"/>
                    </a:cubicBezTo>
                    <a:cubicBezTo>
                      <a:pt x="36" y="20"/>
                      <a:pt x="36" y="20"/>
                      <a:pt x="36" y="20"/>
                    </a:cubicBezTo>
                    <a:cubicBezTo>
                      <a:pt x="36" y="20"/>
                      <a:pt x="36" y="20"/>
                      <a:pt x="36" y="20"/>
                    </a:cubicBezTo>
                    <a:cubicBezTo>
                      <a:pt x="35" y="20"/>
                      <a:pt x="35" y="20"/>
                      <a:pt x="35" y="20"/>
                    </a:cubicBezTo>
                    <a:cubicBezTo>
                      <a:pt x="35" y="20"/>
                      <a:pt x="35" y="20"/>
                      <a:pt x="36" y="20"/>
                    </a:cubicBezTo>
                    <a:cubicBezTo>
                      <a:pt x="36" y="19"/>
                      <a:pt x="36" y="19"/>
                      <a:pt x="36" y="19"/>
                    </a:cubicBezTo>
                    <a:cubicBezTo>
                      <a:pt x="36" y="19"/>
                      <a:pt x="36" y="19"/>
                      <a:pt x="36" y="19"/>
                    </a:cubicBezTo>
                    <a:cubicBezTo>
                      <a:pt x="36" y="19"/>
                      <a:pt x="36" y="19"/>
                      <a:pt x="36" y="19"/>
                    </a:cubicBezTo>
                    <a:cubicBezTo>
                      <a:pt x="36" y="19"/>
                      <a:pt x="36" y="19"/>
                      <a:pt x="36" y="19"/>
                    </a:cubicBezTo>
                    <a:cubicBezTo>
                      <a:pt x="36" y="19"/>
                      <a:pt x="36" y="19"/>
                      <a:pt x="36" y="19"/>
                    </a:cubicBezTo>
                    <a:cubicBezTo>
                      <a:pt x="36" y="19"/>
                      <a:pt x="36" y="19"/>
                      <a:pt x="36" y="19"/>
                    </a:cubicBezTo>
                    <a:cubicBezTo>
                      <a:pt x="36" y="19"/>
                      <a:pt x="36" y="19"/>
                      <a:pt x="36" y="19"/>
                    </a:cubicBezTo>
                    <a:cubicBezTo>
                      <a:pt x="36" y="19"/>
                      <a:pt x="36" y="19"/>
                      <a:pt x="36" y="19"/>
                    </a:cubicBezTo>
                    <a:cubicBezTo>
                      <a:pt x="36" y="19"/>
                      <a:pt x="36" y="19"/>
                      <a:pt x="36" y="19"/>
                    </a:cubicBezTo>
                    <a:cubicBezTo>
                      <a:pt x="37" y="19"/>
                      <a:pt x="37" y="19"/>
                      <a:pt x="37" y="19"/>
                    </a:cubicBezTo>
                    <a:cubicBezTo>
                      <a:pt x="37" y="19"/>
                      <a:pt x="37" y="19"/>
                      <a:pt x="37" y="19"/>
                    </a:cubicBezTo>
                    <a:cubicBezTo>
                      <a:pt x="37" y="19"/>
                      <a:pt x="37" y="19"/>
                      <a:pt x="37" y="19"/>
                    </a:cubicBezTo>
                    <a:cubicBezTo>
                      <a:pt x="37" y="19"/>
                      <a:pt x="37" y="19"/>
                      <a:pt x="37" y="19"/>
                    </a:cubicBezTo>
                    <a:cubicBezTo>
                      <a:pt x="37" y="19"/>
                      <a:pt x="37" y="19"/>
                      <a:pt x="37" y="19"/>
                    </a:cubicBezTo>
                    <a:cubicBezTo>
                      <a:pt x="37" y="19"/>
                      <a:pt x="37" y="19"/>
                      <a:pt x="37" y="19"/>
                    </a:cubicBezTo>
                    <a:cubicBezTo>
                      <a:pt x="37" y="19"/>
                      <a:pt x="37" y="19"/>
                      <a:pt x="38" y="19"/>
                    </a:cubicBezTo>
                    <a:cubicBezTo>
                      <a:pt x="38" y="19"/>
                      <a:pt x="38" y="19"/>
                      <a:pt x="38" y="19"/>
                    </a:cubicBezTo>
                    <a:cubicBezTo>
                      <a:pt x="38" y="19"/>
                      <a:pt x="38" y="19"/>
                      <a:pt x="38" y="19"/>
                    </a:cubicBezTo>
                    <a:cubicBezTo>
                      <a:pt x="38" y="19"/>
                      <a:pt x="38" y="19"/>
                      <a:pt x="38" y="19"/>
                    </a:cubicBezTo>
                    <a:cubicBezTo>
                      <a:pt x="38" y="19"/>
                      <a:pt x="38" y="19"/>
                      <a:pt x="38" y="19"/>
                    </a:cubicBezTo>
                    <a:cubicBezTo>
                      <a:pt x="38" y="19"/>
                      <a:pt x="38" y="19"/>
                      <a:pt x="38" y="19"/>
                    </a:cubicBezTo>
                    <a:cubicBezTo>
                      <a:pt x="38" y="19"/>
                      <a:pt x="38" y="19"/>
                      <a:pt x="38" y="19"/>
                    </a:cubicBezTo>
                    <a:cubicBezTo>
                      <a:pt x="38" y="19"/>
                      <a:pt x="38" y="19"/>
                      <a:pt x="38" y="19"/>
                    </a:cubicBezTo>
                    <a:cubicBezTo>
                      <a:pt x="38" y="19"/>
                      <a:pt x="38" y="19"/>
                      <a:pt x="38" y="19"/>
                    </a:cubicBezTo>
                    <a:cubicBezTo>
                      <a:pt x="38" y="18"/>
                      <a:pt x="38" y="18"/>
                      <a:pt x="38" y="18"/>
                    </a:cubicBezTo>
                    <a:cubicBezTo>
                      <a:pt x="38" y="18"/>
                      <a:pt x="38" y="18"/>
                      <a:pt x="38" y="19"/>
                    </a:cubicBezTo>
                    <a:cubicBezTo>
                      <a:pt x="38" y="19"/>
                      <a:pt x="38" y="19"/>
                      <a:pt x="38" y="19"/>
                    </a:cubicBezTo>
                    <a:cubicBezTo>
                      <a:pt x="38" y="19"/>
                      <a:pt x="38" y="19"/>
                      <a:pt x="38" y="19"/>
                    </a:cubicBezTo>
                    <a:cubicBezTo>
                      <a:pt x="38" y="19"/>
                      <a:pt x="38" y="19"/>
                      <a:pt x="38" y="19"/>
                    </a:cubicBezTo>
                    <a:cubicBezTo>
                      <a:pt x="38" y="19"/>
                      <a:pt x="38" y="19"/>
                      <a:pt x="37" y="19"/>
                    </a:cubicBezTo>
                    <a:cubicBezTo>
                      <a:pt x="37" y="19"/>
                      <a:pt x="37" y="18"/>
                      <a:pt x="37" y="18"/>
                    </a:cubicBezTo>
                    <a:cubicBezTo>
                      <a:pt x="37" y="18"/>
                      <a:pt x="37" y="18"/>
                      <a:pt x="37" y="18"/>
                    </a:cubicBezTo>
                    <a:cubicBezTo>
                      <a:pt x="37" y="18"/>
                      <a:pt x="37" y="18"/>
                      <a:pt x="37" y="18"/>
                    </a:cubicBezTo>
                    <a:cubicBezTo>
                      <a:pt x="38" y="18"/>
                      <a:pt x="38" y="18"/>
                      <a:pt x="38" y="18"/>
                    </a:cubicBezTo>
                    <a:cubicBezTo>
                      <a:pt x="38" y="18"/>
                      <a:pt x="38" y="18"/>
                      <a:pt x="38" y="18"/>
                    </a:cubicBezTo>
                    <a:cubicBezTo>
                      <a:pt x="38" y="18"/>
                      <a:pt x="38" y="18"/>
                      <a:pt x="38" y="18"/>
                    </a:cubicBezTo>
                    <a:cubicBezTo>
                      <a:pt x="37" y="18"/>
                      <a:pt x="37" y="18"/>
                      <a:pt x="37" y="18"/>
                    </a:cubicBezTo>
                    <a:cubicBezTo>
                      <a:pt x="37" y="18"/>
                      <a:pt x="37" y="18"/>
                      <a:pt x="37" y="18"/>
                    </a:cubicBezTo>
                    <a:cubicBezTo>
                      <a:pt x="37" y="18"/>
                      <a:pt x="37" y="18"/>
                      <a:pt x="37" y="18"/>
                    </a:cubicBezTo>
                    <a:cubicBezTo>
                      <a:pt x="37" y="18"/>
                      <a:pt x="37" y="18"/>
                      <a:pt x="37" y="18"/>
                    </a:cubicBezTo>
                    <a:cubicBezTo>
                      <a:pt x="37" y="18"/>
                      <a:pt x="37" y="18"/>
                      <a:pt x="37" y="18"/>
                    </a:cubicBezTo>
                    <a:cubicBezTo>
                      <a:pt x="37" y="18"/>
                      <a:pt x="37" y="18"/>
                      <a:pt x="37" y="18"/>
                    </a:cubicBezTo>
                    <a:cubicBezTo>
                      <a:pt x="37" y="18"/>
                      <a:pt x="37" y="18"/>
                      <a:pt x="37" y="18"/>
                    </a:cubicBezTo>
                    <a:cubicBezTo>
                      <a:pt x="37" y="18"/>
                      <a:pt x="37" y="18"/>
                      <a:pt x="37" y="18"/>
                    </a:cubicBezTo>
                    <a:cubicBezTo>
                      <a:pt x="37" y="18"/>
                      <a:pt x="37" y="18"/>
                      <a:pt x="37" y="18"/>
                    </a:cubicBezTo>
                    <a:cubicBezTo>
                      <a:pt x="37" y="18"/>
                      <a:pt x="38" y="18"/>
                      <a:pt x="38" y="18"/>
                    </a:cubicBezTo>
                    <a:cubicBezTo>
                      <a:pt x="38" y="18"/>
                      <a:pt x="38" y="18"/>
                      <a:pt x="38" y="18"/>
                    </a:cubicBezTo>
                    <a:cubicBezTo>
                      <a:pt x="38" y="18"/>
                      <a:pt x="38" y="18"/>
                      <a:pt x="38" y="17"/>
                    </a:cubicBezTo>
                    <a:cubicBezTo>
                      <a:pt x="38" y="17"/>
                      <a:pt x="38" y="17"/>
                      <a:pt x="38" y="17"/>
                    </a:cubicBezTo>
                    <a:cubicBezTo>
                      <a:pt x="38" y="17"/>
                      <a:pt x="38" y="17"/>
                      <a:pt x="38" y="17"/>
                    </a:cubicBezTo>
                    <a:cubicBezTo>
                      <a:pt x="38" y="17"/>
                      <a:pt x="38" y="17"/>
                      <a:pt x="38" y="17"/>
                    </a:cubicBezTo>
                    <a:cubicBezTo>
                      <a:pt x="38" y="17"/>
                      <a:pt x="38" y="17"/>
                      <a:pt x="38" y="17"/>
                    </a:cubicBezTo>
                    <a:cubicBezTo>
                      <a:pt x="38" y="17"/>
                      <a:pt x="37" y="17"/>
                      <a:pt x="37" y="17"/>
                    </a:cubicBezTo>
                    <a:cubicBezTo>
                      <a:pt x="37" y="17"/>
                      <a:pt x="37" y="17"/>
                      <a:pt x="37" y="17"/>
                    </a:cubicBezTo>
                    <a:cubicBezTo>
                      <a:pt x="37" y="17"/>
                      <a:pt x="37" y="17"/>
                      <a:pt x="37" y="17"/>
                    </a:cubicBezTo>
                    <a:cubicBezTo>
                      <a:pt x="37" y="17"/>
                      <a:pt x="37" y="17"/>
                      <a:pt x="37" y="17"/>
                    </a:cubicBezTo>
                    <a:cubicBezTo>
                      <a:pt x="37" y="17"/>
                      <a:pt x="37" y="17"/>
                      <a:pt x="37" y="17"/>
                    </a:cubicBezTo>
                    <a:cubicBezTo>
                      <a:pt x="38" y="17"/>
                      <a:pt x="38" y="17"/>
                      <a:pt x="38" y="17"/>
                    </a:cubicBezTo>
                    <a:cubicBezTo>
                      <a:pt x="38" y="17"/>
                      <a:pt x="38" y="17"/>
                      <a:pt x="38" y="17"/>
                    </a:cubicBezTo>
                    <a:cubicBezTo>
                      <a:pt x="38" y="17"/>
                      <a:pt x="38" y="17"/>
                      <a:pt x="38" y="17"/>
                    </a:cubicBezTo>
                    <a:cubicBezTo>
                      <a:pt x="38" y="17"/>
                      <a:pt x="38" y="17"/>
                      <a:pt x="38" y="17"/>
                    </a:cubicBezTo>
                    <a:cubicBezTo>
                      <a:pt x="38" y="17"/>
                      <a:pt x="38" y="17"/>
                      <a:pt x="38" y="17"/>
                    </a:cubicBezTo>
                    <a:cubicBezTo>
                      <a:pt x="38" y="17"/>
                      <a:pt x="38" y="17"/>
                      <a:pt x="39" y="17"/>
                    </a:cubicBezTo>
                    <a:cubicBezTo>
                      <a:pt x="39" y="17"/>
                      <a:pt x="39" y="17"/>
                      <a:pt x="39" y="17"/>
                    </a:cubicBezTo>
                    <a:cubicBezTo>
                      <a:pt x="39" y="17"/>
                      <a:pt x="39" y="17"/>
                      <a:pt x="39" y="17"/>
                    </a:cubicBezTo>
                    <a:cubicBezTo>
                      <a:pt x="39" y="17"/>
                      <a:pt x="38" y="17"/>
                      <a:pt x="38" y="17"/>
                    </a:cubicBezTo>
                    <a:cubicBezTo>
                      <a:pt x="38" y="17"/>
                      <a:pt x="38" y="17"/>
                      <a:pt x="38" y="17"/>
                    </a:cubicBezTo>
                    <a:cubicBezTo>
                      <a:pt x="38" y="17"/>
                      <a:pt x="38" y="17"/>
                      <a:pt x="38" y="17"/>
                    </a:cubicBezTo>
                    <a:cubicBezTo>
                      <a:pt x="38" y="18"/>
                      <a:pt x="38" y="18"/>
                      <a:pt x="39" y="18"/>
                    </a:cubicBezTo>
                    <a:cubicBezTo>
                      <a:pt x="39" y="18"/>
                      <a:pt x="39" y="18"/>
                      <a:pt x="39" y="17"/>
                    </a:cubicBezTo>
                    <a:cubicBezTo>
                      <a:pt x="39" y="17"/>
                      <a:pt x="39" y="17"/>
                      <a:pt x="39" y="17"/>
                    </a:cubicBezTo>
                    <a:cubicBezTo>
                      <a:pt x="39" y="17"/>
                      <a:pt x="39" y="17"/>
                      <a:pt x="39" y="17"/>
                    </a:cubicBezTo>
                    <a:cubicBezTo>
                      <a:pt x="39" y="17"/>
                      <a:pt x="39" y="17"/>
                      <a:pt x="39" y="17"/>
                    </a:cubicBezTo>
                    <a:cubicBezTo>
                      <a:pt x="39" y="17"/>
                      <a:pt x="39" y="17"/>
                      <a:pt x="39" y="17"/>
                    </a:cubicBezTo>
                    <a:cubicBezTo>
                      <a:pt x="39" y="17"/>
                      <a:pt x="39" y="17"/>
                      <a:pt x="39" y="17"/>
                    </a:cubicBezTo>
                    <a:cubicBezTo>
                      <a:pt x="39" y="17"/>
                      <a:pt x="39" y="17"/>
                      <a:pt x="39" y="17"/>
                    </a:cubicBezTo>
                    <a:cubicBezTo>
                      <a:pt x="39" y="17"/>
                      <a:pt x="39" y="17"/>
                      <a:pt x="39" y="17"/>
                    </a:cubicBezTo>
                    <a:cubicBezTo>
                      <a:pt x="40" y="17"/>
                      <a:pt x="40" y="16"/>
                      <a:pt x="40" y="16"/>
                    </a:cubicBezTo>
                    <a:cubicBezTo>
                      <a:pt x="40" y="16"/>
                      <a:pt x="40" y="16"/>
                      <a:pt x="40" y="16"/>
                    </a:cubicBezTo>
                    <a:cubicBezTo>
                      <a:pt x="39" y="16"/>
                      <a:pt x="39" y="16"/>
                      <a:pt x="39" y="16"/>
                    </a:cubicBezTo>
                    <a:cubicBezTo>
                      <a:pt x="39" y="16"/>
                      <a:pt x="39" y="16"/>
                      <a:pt x="39" y="16"/>
                    </a:cubicBezTo>
                    <a:cubicBezTo>
                      <a:pt x="39" y="16"/>
                      <a:pt x="39" y="16"/>
                      <a:pt x="39" y="16"/>
                    </a:cubicBezTo>
                    <a:cubicBezTo>
                      <a:pt x="39" y="16"/>
                      <a:pt x="39" y="16"/>
                      <a:pt x="38" y="16"/>
                    </a:cubicBezTo>
                    <a:cubicBezTo>
                      <a:pt x="38" y="16"/>
                      <a:pt x="38" y="16"/>
                      <a:pt x="38" y="16"/>
                    </a:cubicBezTo>
                    <a:cubicBezTo>
                      <a:pt x="38" y="16"/>
                      <a:pt x="38" y="16"/>
                      <a:pt x="38" y="16"/>
                    </a:cubicBezTo>
                    <a:cubicBezTo>
                      <a:pt x="38" y="16"/>
                      <a:pt x="38" y="16"/>
                      <a:pt x="38" y="16"/>
                    </a:cubicBezTo>
                    <a:cubicBezTo>
                      <a:pt x="38" y="16"/>
                      <a:pt x="38" y="16"/>
                      <a:pt x="38" y="16"/>
                    </a:cubicBezTo>
                    <a:cubicBezTo>
                      <a:pt x="38" y="16"/>
                      <a:pt x="38" y="16"/>
                      <a:pt x="38" y="16"/>
                    </a:cubicBezTo>
                    <a:cubicBezTo>
                      <a:pt x="38" y="16"/>
                      <a:pt x="39" y="16"/>
                      <a:pt x="39" y="16"/>
                    </a:cubicBezTo>
                    <a:cubicBezTo>
                      <a:pt x="39" y="16"/>
                      <a:pt x="39" y="16"/>
                      <a:pt x="39" y="16"/>
                    </a:cubicBezTo>
                    <a:cubicBezTo>
                      <a:pt x="39" y="16"/>
                      <a:pt x="39" y="16"/>
                      <a:pt x="39" y="16"/>
                    </a:cubicBezTo>
                    <a:cubicBezTo>
                      <a:pt x="39" y="16"/>
                      <a:pt x="40" y="16"/>
                      <a:pt x="40" y="16"/>
                    </a:cubicBezTo>
                    <a:cubicBezTo>
                      <a:pt x="40" y="16"/>
                      <a:pt x="40" y="15"/>
                      <a:pt x="40" y="15"/>
                    </a:cubicBezTo>
                    <a:cubicBezTo>
                      <a:pt x="39" y="15"/>
                      <a:pt x="39" y="15"/>
                      <a:pt x="39" y="15"/>
                    </a:cubicBezTo>
                    <a:cubicBezTo>
                      <a:pt x="39" y="15"/>
                      <a:pt x="39" y="15"/>
                      <a:pt x="39" y="15"/>
                    </a:cubicBezTo>
                    <a:cubicBezTo>
                      <a:pt x="39" y="15"/>
                      <a:pt x="39" y="15"/>
                      <a:pt x="39" y="15"/>
                    </a:cubicBezTo>
                    <a:cubicBezTo>
                      <a:pt x="39" y="15"/>
                      <a:pt x="39" y="15"/>
                      <a:pt x="39" y="15"/>
                    </a:cubicBezTo>
                    <a:cubicBezTo>
                      <a:pt x="39" y="15"/>
                      <a:pt x="39" y="15"/>
                      <a:pt x="39" y="15"/>
                    </a:cubicBezTo>
                    <a:cubicBezTo>
                      <a:pt x="39" y="15"/>
                      <a:pt x="39" y="15"/>
                      <a:pt x="39" y="15"/>
                    </a:cubicBezTo>
                    <a:cubicBezTo>
                      <a:pt x="39" y="15"/>
                      <a:pt x="39" y="15"/>
                      <a:pt x="39" y="15"/>
                    </a:cubicBezTo>
                    <a:cubicBezTo>
                      <a:pt x="39" y="15"/>
                      <a:pt x="39" y="15"/>
                      <a:pt x="39" y="15"/>
                    </a:cubicBezTo>
                    <a:cubicBezTo>
                      <a:pt x="39" y="15"/>
                      <a:pt x="38" y="15"/>
                      <a:pt x="38" y="15"/>
                    </a:cubicBezTo>
                    <a:cubicBezTo>
                      <a:pt x="38" y="15"/>
                      <a:pt x="38" y="15"/>
                      <a:pt x="38" y="15"/>
                    </a:cubicBezTo>
                    <a:cubicBezTo>
                      <a:pt x="38" y="15"/>
                      <a:pt x="38" y="15"/>
                      <a:pt x="38" y="15"/>
                    </a:cubicBezTo>
                    <a:cubicBezTo>
                      <a:pt x="38" y="15"/>
                      <a:pt x="38" y="15"/>
                      <a:pt x="38" y="15"/>
                    </a:cubicBezTo>
                    <a:cubicBezTo>
                      <a:pt x="38" y="15"/>
                      <a:pt x="38" y="15"/>
                      <a:pt x="38" y="15"/>
                    </a:cubicBezTo>
                    <a:cubicBezTo>
                      <a:pt x="38" y="15"/>
                      <a:pt x="38" y="15"/>
                      <a:pt x="38" y="15"/>
                    </a:cubicBezTo>
                    <a:cubicBezTo>
                      <a:pt x="38" y="15"/>
                      <a:pt x="38" y="15"/>
                      <a:pt x="38" y="15"/>
                    </a:cubicBezTo>
                    <a:cubicBezTo>
                      <a:pt x="38" y="15"/>
                      <a:pt x="38" y="15"/>
                      <a:pt x="38" y="15"/>
                    </a:cubicBezTo>
                    <a:cubicBezTo>
                      <a:pt x="38" y="15"/>
                      <a:pt x="38" y="15"/>
                      <a:pt x="38" y="15"/>
                    </a:cubicBezTo>
                    <a:cubicBezTo>
                      <a:pt x="38" y="15"/>
                      <a:pt x="38" y="15"/>
                      <a:pt x="38" y="15"/>
                    </a:cubicBezTo>
                    <a:cubicBezTo>
                      <a:pt x="38" y="15"/>
                      <a:pt x="38" y="15"/>
                      <a:pt x="38" y="15"/>
                    </a:cubicBezTo>
                    <a:cubicBezTo>
                      <a:pt x="38" y="15"/>
                      <a:pt x="38" y="15"/>
                      <a:pt x="38" y="15"/>
                    </a:cubicBezTo>
                    <a:cubicBezTo>
                      <a:pt x="38" y="15"/>
                      <a:pt x="38" y="15"/>
                      <a:pt x="38" y="15"/>
                    </a:cubicBezTo>
                    <a:cubicBezTo>
                      <a:pt x="38" y="15"/>
                      <a:pt x="39" y="15"/>
                      <a:pt x="39" y="15"/>
                    </a:cubicBezTo>
                    <a:cubicBezTo>
                      <a:pt x="39" y="15"/>
                      <a:pt x="39" y="15"/>
                      <a:pt x="39" y="15"/>
                    </a:cubicBezTo>
                    <a:cubicBezTo>
                      <a:pt x="39" y="15"/>
                      <a:pt x="39" y="15"/>
                      <a:pt x="39" y="15"/>
                    </a:cubicBezTo>
                    <a:cubicBezTo>
                      <a:pt x="39" y="15"/>
                      <a:pt x="39" y="15"/>
                      <a:pt x="39" y="15"/>
                    </a:cubicBezTo>
                    <a:cubicBezTo>
                      <a:pt x="39" y="15"/>
                      <a:pt x="39" y="15"/>
                      <a:pt x="39" y="15"/>
                    </a:cubicBezTo>
                    <a:cubicBezTo>
                      <a:pt x="39" y="15"/>
                      <a:pt x="39" y="15"/>
                      <a:pt x="39" y="15"/>
                    </a:cubicBezTo>
                    <a:cubicBezTo>
                      <a:pt x="39" y="15"/>
                      <a:pt x="39" y="15"/>
                      <a:pt x="39" y="15"/>
                    </a:cubicBezTo>
                    <a:cubicBezTo>
                      <a:pt x="39" y="15"/>
                      <a:pt x="39" y="15"/>
                      <a:pt x="39" y="15"/>
                    </a:cubicBezTo>
                    <a:cubicBezTo>
                      <a:pt x="39" y="15"/>
                      <a:pt x="39" y="14"/>
                      <a:pt x="40" y="14"/>
                    </a:cubicBezTo>
                    <a:cubicBezTo>
                      <a:pt x="40" y="14"/>
                      <a:pt x="40" y="14"/>
                      <a:pt x="40" y="14"/>
                    </a:cubicBezTo>
                    <a:cubicBezTo>
                      <a:pt x="40" y="14"/>
                      <a:pt x="40" y="14"/>
                      <a:pt x="40" y="14"/>
                    </a:cubicBezTo>
                    <a:cubicBezTo>
                      <a:pt x="40" y="14"/>
                      <a:pt x="40" y="14"/>
                      <a:pt x="40" y="14"/>
                    </a:cubicBezTo>
                    <a:cubicBezTo>
                      <a:pt x="40" y="14"/>
                      <a:pt x="40" y="14"/>
                      <a:pt x="40" y="14"/>
                    </a:cubicBezTo>
                    <a:cubicBezTo>
                      <a:pt x="40" y="14"/>
                      <a:pt x="40" y="14"/>
                      <a:pt x="40" y="14"/>
                    </a:cubicBezTo>
                    <a:cubicBezTo>
                      <a:pt x="40" y="15"/>
                      <a:pt x="40" y="15"/>
                      <a:pt x="41" y="15"/>
                    </a:cubicBezTo>
                    <a:cubicBezTo>
                      <a:pt x="41" y="15"/>
                      <a:pt x="41" y="15"/>
                      <a:pt x="41" y="15"/>
                    </a:cubicBezTo>
                    <a:cubicBezTo>
                      <a:pt x="41" y="15"/>
                      <a:pt x="41" y="15"/>
                      <a:pt x="41" y="15"/>
                    </a:cubicBezTo>
                    <a:cubicBezTo>
                      <a:pt x="41" y="15"/>
                      <a:pt x="41" y="15"/>
                      <a:pt x="41" y="15"/>
                    </a:cubicBezTo>
                    <a:cubicBezTo>
                      <a:pt x="41" y="15"/>
                      <a:pt x="41" y="15"/>
                      <a:pt x="41" y="15"/>
                    </a:cubicBezTo>
                    <a:cubicBezTo>
                      <a:pt x="41" y="15"/>
                      <a:pt x="41" y="15"/>
                      <a:pt x="41" y="15"/>
                    </a:cubicBezTo>
                    <a:cubicBezTo>
                      <a:pt x="41" y="15"/>
                      <a:pt x="41" y="15"/>
                      <a:pt x="41" y="15"/>
                    </a:cubicBezTo>
                    <a:cubicBezTo>
                      <a:pt x="41" y="15"/>
                      <a:pt x="41" y="15"/>
                      <a:pt x="41" y="15"/>
                    </a:cubicBezTo>
                    <a:cubicBezTo>
                      <a:pt x="41" y="14"/>
                      <a:pt x="41" y="14"/>
                      <a:pt x="41" y="14"/>
                    </a:cubicBezTo>
                    <a:cubicBezTo>
                      <a:pt x="41" y="14"/>
                      <a:pt x="41" y="14"/>
                      <a:pt x="42" y="14"/>
                    </a:cubicBezTo>
                    <a:cubicBezTo>
                      <a:pt x="42" y="14"/>
                      <a:pt x="42" y="14"/>
                      <a:pt x="42" y="14"/>
                    </a:cubicBezTo>
                    <a:cubicBezTo>
                      <a:pt x="42" y="14"/>
                      <a:pt x="42" y="14"/>
                      <a:pt x="42" y="14"/>
                    </a:cubicBezTo>
                    <a:cubicBezTo>
                      <a:pt x="42" y="14"/>
                      <a:pt x="42" y="14"/>
                      <a:pt x="42" y="14"/>
                    </a:cubicBezTo>
                    <a:cubicBezTo>
                      <a:pt x="42" y="14"/>
                      <a:pt x="42" y="14"/>
                      <a:pt x="41" y="14"/>
                    </a:cubicBezTo>
                    <a:cubicBezTo>
                      <a:pt x="41" y="14"/>
                      <a:pt x="41" y="14"/>
                      <a:pt x="41" y="14"/>
                    </a:cubicBezTo>
                    <a:cubicBezTo>
                      <a:pt x="41" y="14"/>
                      <a:pt x="41" y="14"/>
                      <a:pt x="41" y="14"/>
                    </a:cubicBezTo>
                    <a:cubicBezTo>
                      <a:pt x="41" y="14"/>
                      <a:pt x="41" y="14"/>
                      <a:pt x="41" y="14"/>
                    </a:cubicBezTo>
                    <a:cubicBezTo>
                      <a:pt x="41" y="14"/>
                      <a:pt x="41" y="14"/>
                      <a:pt x="41" y="14"/>
                    </a:cubicBezTo>
                    <a:cubicBezTo>
                      <a:pt x="41" y="14"/>
                      <a:pt x="41" y="14"/>
                      <a:pt x="41" y="14"/>
                    </a:cubicBezTo>
                    <a:cubicBezTo>
                      <a:pt x="41" y="14"/>
                      <a:pt x="41" y="14"/>
                      <a:pt x="41" y="14"/>
                    </a:cubicBezTo>
                    <a:cubicBezTo>
                      <a:pt x="40" y="14"/>
                      <a:pt x="40" y="14"/>
                      <a:pt x="40" y="14"/>
                    </a:cubicBezTo>
                    <a:cubicBezTo>
                      <a:pt x="40" y="14"/>
                      <a:pt x="40" y="14"/>
                      <a:pt x="40" y="14"/>
                    </a:cubicBezTo>
                    <a:cubicBezTo>
                      <a:pt x="40" y="14"/>
                      <a:pt x="40" y="13"/>
                      <a:pt x="40" y="13"/>
                    </a:cubicBezTo>
                    <a:cubicBezTo>
                      <a:pt x="40" y="13"/>
                      <a:pt x="40" y="13"/>
                      <a:pt x="41" y="13"/>
                    </a:cubicBezTo>
                    <a:cubicBezTo>
                      <a:pt x="41" y="13"/>
                      <a:pt x="41" y="13"/>
                      <a:pt x="41" y="13"/>
                    </a:cubicBezTo>
                    <a:cubicBezTo>
                      <a:pt x="41" y="13"/>
                      <a:pt x="41" y="13"/>
                      <a:pt x="41" y="13"/>
                    </a:cubicBezTo>
                    <a:cubicBezTo>
                      <a:pt x="41" y="13"/>
                      <a:pt x="41" y="13"/>
                      <a:pt x="41" y="13"/>
                    </a:cubicBezTo>
                    <a:cubicBezTo>
                      <a:pt x="41" y="13"/>
                      <a:pt x="41" y="13"/>
                      <a:pt x="41" y="13"/>
                    </a:cubicBezTo>
                    <a:cubicBezTo>
                      <a:pt x="41" y="13"/>
                      <a:pt x="41" y="13"/>
                      <a:pt x="41" y="13"/>
                    </a:cubicBezTo>
                    <a:cubicBezTo>
                      <a:pt x="41" y="13"/>
                      <a:pt x="41" y="13"/>
                      <a:pt x="41" y="13"/>
                    </a:cubicBezTo>
                    <a:cubicBezTo>
                      <a:pt x="41" y="13"/>
                      <a:pt x="41" y="13"/>
                      <a:pt x="41" y="13"/>
                    </a:cubicBezTo>
                    <a:cubicBezTo>
                      <a:pt x="41" y="13"/>
                      <a:pt x="41" y="13"/>
                      <a:pt x="41" y="13"/>
                    </a:cubicBezTo>
                    <a:cubicBezTo>
                      <a:pt x="42" y="13"/>
                      <a:pt x="42" y="13"/>
                      <a:pt x="42" y="13"/>
                    </a:cubicBezTo>
                    <a:cubicBezTo>
                      <a:pt x="42" y="13"/>
                      <a:pt x="41" y="13"/>
                      <a:pt x="41" y="13"/>
                    </a:cubicBezTo>
                    <a:cubicBezTo>
                      <a:pt x="41" y="13"/>
                      <a:pt x="41" y="13"/>
                      <a:pt x="41" y="13"/>
                    </a:cubicBezTo>
                    <a:cubicBezTo>
                      <a:pt x="41" y="13"/>
                      <a:pt x="41" y="13"/>
                      <a:pt x="41" y="13"/>
                    </a:cubicBezTo>
                    <a:cubicBezTo>
                      <a:pt x="41" y="13"/>
                      <a:pt x="41" y="13"/>
                      <a:pt x="41" y="13"/>
                    </a:cubicBezTo>
                    <a:cubicBezTo>
                      <a:pt x="41" y="13"/>
                      <a:pt x="41" y="13"/>
                      <a:pt x="41" y="13"/>
                    </a:cubicBezTo>
                    <a:cubicBezTo>
                      <a:pt x="41" y="13"/>
                      <a:pt x="41" y="13"/>
                      <a:pt x="41" y="13"/>
                    </a:cubicBezTo>
                    <a:cubicBezTo>
                      <a:pt x="41" y="13"/>
                      <a:pt x="41" y="13"/>
                      <a:pt x="41" y="13"/>
                    </a:cubicBezTo>
                    <a:cubicBezTo>
                      <a:pt x="40" y="13"/>
                      <a:pt x="40" y="12"/>
                      <a:pt x="40" y="12"/>
                    </a:cubicBezTo>
                    <a:cubicBezTo>
                      <a:pt x="40" y="12"/>
                      <a:pt x="40" y="12"/>
                      <a:pt x="41" y="12"/>
                    </a:cubicBezTo>
                    <a:cubicBezTo>
                      <a:pt x="41" y="12"/>
                      <a:pt x="41" y="12"/>
                      <a:pt x="41" y="12"/>
                    </a:cubicBezTo>
                    <a:cubicBezTo>
                      <a:pt x="41" y="12"/>
                      <a:pt x="41" y="12"/>
                      <a:pt x="41" y="12"/>
                    </a:cubicBezTo>
                    <a:cubicBezTo>
                      <a:pt x="41" y="12"/>
                      <a:pt x="41" y="12"/>
                      <a:pt x="41" y="12"/>
                    </a:cubicBezTo>
                    <a:cubicBezTo>
                      <a:pt x="41" y="12"/>
                      <a:pt x="41" y="12"/>
                      <a:pt x="41" y="12"/>
                    </a:cubicBezTo>
                    <a:cubicBezTo>
                      <a:pt x="41" y="12"/>
                      <a:pt x="41" y="12"/>
                      <a:pt x="41" y="12"/>
                    </a:cubicBezTo>
                    <a:cubicBezTo>
                      <a:pt x="41" y="12"/>
                      <a:pt x="41" y="12"/>
                      <a:pt x="41" y="12"/>
                    </a:cubicBezTo>
                    <a:cubicBezTo>
                      <a:pt x="41" y="12"/>
                      <a:pt x="41" y="12"/>
                      <a:pt x="41" y="12"/>
                    </a:cubicBezTo>
                    <a:cubicBezTo>
                      <a:pt x="41" y="12"/>
                      <a:pt x="41" y="12"/>
                      <a:pt x="41" y="12"/>
                    </a:cubicBezTo>
                    <a:cubicBezTo>
                      <a:pt x="41" y="12"/>
                      <a:pt x="41" y="12"/>
                      <a:pt x="42" y="12"/>
                    </a:cubicBezTo>
                    <a:cubicBezTo>
                      <a:pt x="42" y="12"/>
                      <a:pt x="42" y="12"/>
                      <a:pt x="42" y="12"/>
                    </a:cubicBezTo>
                    <a:cubicBezTo>
                      <a:pt x="42" y="12"/>
                      <a:pt x="42" y="12"/>
                      <a:pt x="42" y="12"/>
                    </a:cubicBezTo>
                    <a:cubicBezTo>
                      <a:pt x="42" y="12"/>
                      <a:pt x="42" y="12"/>
                      <a:pt x="42" y="12"/>
                    </a:cubicBezTo>
                    <a:cubicBezTo>
                      <a:pt x="42" y="12"/>
                      <a:pt x="42" y="12"/>
                      <a:pt x="42" y="11"/>
                    </a:cubicBezTo>
                    <a:cubicBezTo>
                      <a:pt x="42" y="11"/>
                      <a:pt x="42" y="11"/>
                      <a:pt x="42" y="11"/>
                    </a:cubicBezTo>
                    <a:cubicBezTo>
                      <a:pt x="42" y="11"/>
                      <a:pt x="42" y="11"/>
                      <a:pt x="42" y="11"/>
                    </a:cubicBezTo>
                    <a:cubicBezTo>
                      <a:pt x="43" y="11"/>
                      <a:pt x="43" y="11"/>
                      <a:pt x="43" y="11"/>
                    </a:cubicBezTo>
                    <a:cubicBezTo>
                      <a:pt x="43" y="11"/>
                      <a:pt x="43" y="10"/>
                      <a:pt x="43" y="10"/>
                    </a:cubicBezTo>
                    <a:cubicBezTo>
                      <a:pt x="43" y="10"/>
                      <a:pt x="44" y="10"/>
                      <a:pt x="44" y="10"/>
                    </a:cubicBezTo>
                    <a:cubicBezTo>
                      <a:pt x="44" y="10"/>
                      <a:pt x="44" y="10"/>
                      <a:pt x="44" y="9"/>
                    </a:cubicBezTo>
                    <a:cubicBezTo>
                      <a:pt x="45" y="9"/>
                      <a:pt x="45" y="9"/>
                      <a:pt x="45" y="9"/>
                    </a:cubicBezTo>
                    <a:cubicBezTo>
                      <a:pt x="45" y="9"/>
                      <a:pt x="45" y="9"/>
                      <a:pt x="45" y="9"/>
                    </a:cubicBezTo>
                    <a:cubicBezTo>
                      <a:pt x="45" y="9"/>
                      <a:pt x="45" y="9"/>
                      <a:pt x="45" y="9"/>
                    </a:cubicBezTo>
                    <a:cubicBezTo>
                      <a:pt x="45" y="9"/>
                      <a:pt x="45" y="9"/>
                      <a:pt x="45" y="9"/>
                    </a:cubicBezTo>
                    <a:cubicBezTo>
                      <a:pt x="45" y="9"/>
                      <a:pt x="46" y="9"/>
                      <a:pt x="46" y="9"/>
                    </a:cubicBezTo>
                    <a:cubicBezTo>
                      <a:pt x="46" y="9"/>
                      <a:pt x="46" y="9"/>
                      <a:pt x="46" y="9"/>
                    </a:cubicBezTo>
                    <a:cubicBezTo>
                      <a:pt x="45" y="9"/>
                      <a:pt x="45" y="9"/>
                      <a:pt x="45" y="8"/>
                    </a:cubicBezTo>
                    <a:cubicBezTo>
                      <a:pt x="45" y="8"/>
                      <a:pt x="45" y="8"/>
                      <a:pt x="45" y="8"/>
                    </a:cubicBezTo>
                    <a:cubicBezTo>
                      <a:pt x="45" y="8"/>
                      <a:pt x="45" y="8"/>
                      <a:pt x="45" y="8"/>
                    </a:cubicBezTo>
                    <a:cubicBezTo>
                      <a:pt x="45" y="8"/>
                      <a:pt x="45" y="8"/>
                      <a:pt x="45" y="8"/>
                    </a:cubicBezTo>
                    <a:cubicBezTo>
                      <a:pt x="45" y="8"/>
                      <a:pt x="45" y="8"/>
                      <a:pt x="44" y="8"/>
                    </a:cubicBezTo>
                    <a:cubicBezTo>
                      <a:pt x="44" y="8"/>
                      <a:pt x="44" y="9"/>
                      <a:pt x="44" y="9"/>
                    </a:cubicBezTo>
                    <a:cubicBezTo>
                      <a:pt x="44" y="9"/>
                      <a:pt x="44" y="9"/>
                      <a:pt x="43" y="9"/>
                    </a:cubicBezTo>
                    <a:cubicBezTo>
                      <a:pt x="43" y="9"/>
                      <a:pt x="43" y="9"/>
                      <a:pt x="43" y="9"/>
                    </a:cubicBezTo>
                    <a:cubicBezTo>
                      <a:pt x="43" y="9"/>
                      <a:pt x="43" y="9"/>
                      <a:pt x="43" y="9"/>
                    </a:cubicBezTo>
                    <a:cubicBezTo>
                      <a:pt x="43" y="9"/>
                      <a:pt x="43" y="9"/>
                      <a:pt x="43" y="8"/>
                    </a:cubicBezTo>
                    <a:cubicBezTo>
                      <a:pt x="43" y="8"/>
                      <a:pt x="43" y="8"/>
                      <a:pt x="43" y="8"/>
                    </a:cubicBezTo>
                    <a:cubicBezTo>
                      <a:pt x="44" y="8"/>
                      <a:pt x="44" y="8"/>
                      <a:pt x="44" y="8"/>
                    </a:cubicBezTo>
                    <a:cubicBezTo>
                      <a:pt x="44" y="8"/>
                      <a:pt x="44" y="8"/>
                      <a:pt x="44" y="8"/>
                    </a:cubicBezTo>
                    <a:cubicBezTo>
                      <a:pt x="44" y="8"/>
                      <a:pt x="44" y="8"/>
                      <a:pt x="45" y="8"/>
                    </a:cubicBezTo>
                    <a:cubicBezTo>
                      <a:pt x="45" y="8"/>
                      <a:pt x="45" y="8"/>
                      <a:pt x="45" y="8"/>
                    </a:cubicBezTo>
                    <a:cubicBezTo>
                      <a:pt x="45" y="8"/>
                      <a:pt x="45" y="8"/>
                      <a:pt x="45" y="8"/>
                    </a:cubicBezTo>
                    <a:cubicBezTo>
                      <a:pt x="45" y="8"/>
                      <a:pt x="45" y="8"/>
                      <a:pt x="45" y="8"/>
                    </a:cubicBezTo>
                    <a:cubicBezTo>
                      <a:pt x="45" y="8"/>
                      <a:pt x="45" y="8"/>
                      <a:pt x="45" y="8"/>
                    </a:cubicBezTo>
                    <a:cubicBezTo>
                      <a:pt x="46" y="8"/>
                      <a:pt x="46" y="8"/>
                      <a:pt x="46" y="8"/>
                    </a:cubicBezTo>
                    <a:cubicBezTo>
                      <a:pt x="46" y="8"/>
                      <a:pt x="46" y="8"/>
                      <a:pt x="46" y="8"/>
                    </a:cubicBezTo>
                    <a:cubicBezTo>
                      <a:pt x="46" y="8"/>
                      <a:pt x="46" y="8"/>
                      <a:pt x="46" y="8"/>
                    </a:cubicBezTo>
                    <a:cubicBezTo>
                      <a:pt x="46" y="8"/>
                      <a:pt x="47" y="8"/>
                      <a:pt x="47" y="8"/>
                    </a:cubicBezTo>
                    <a:cubicBezTo>
                      <a:pt x="47" y="8"/>
                      <a:pt x="47" y="8"/>
                      <a:pt x="47" y="8"/>
                    </a:cubicBezTo>
                    <a:cubicBezTo>
                      <a:pt x="47" y="8"/>
                      <a:pt x="47" y="8"/>
                      <a:pt x="47" y="8"/>
                    </a:cubicBezTo>
                    <a:cubicBezTo>
                      <a:pt x="47" y="8"/>
                      <a:pt x="46" y="8"/>
                      <a:pt x="46" y="8"/>
                    </a:cubicBezTo>
                    <a:cubicBezTo>
                      <a:pt x="46" y="8"/>
                      <a:pt x="46" y="8"/>
                      <a:pt x="46" y="8"/>
                    </a:cubicBezTo>
                    <a:cubicBezTo>
                      <a:pt x="46" y="8"/>
                      <a:pt x="46" y="8"/>
                      <a:pt x="46" y="8"/>
                    </a:cubicBezTo>
                    <a:cubicBezTo>
                      <a:pt x="46" y="8"/>
                      <a:pt x="46" y="8"/>
                      <a:pt x="46" y="8"/>
                    </a:cubicBezTo>
                    <a:cubicBezTo>
                      <a:pt x="46" y="8"/>
                      <a:pt x="45" y="8"/>
                      <a:pt x="45" y="8"/>
                    </a:cubicBezTo>
                    <a:cubicBezTo>
                      <a:pt x="45" y="8"/>
                      <a:pt x="45" y="8"/>
                      <a:pt x="45" y="8"/>
                    </a:cubicBezTo>
                    <a:cubicBezTo>
                      <a:pt x="45" y="8"/>
                      <a:pt x="45" y="8"/>
                      <a:pt x="45" y="8"/>
                    </a:cubicBezTo>
                    <a:cubicBezTo>
                      <a:pt x="45" y="8"/>
                      <a:pt x="45" y="8"/>
                      <a:pt x="45" y="8"/>
                    </a:cubicBezTo>
                    <a:cubicBezTo>
                      <a:pt x="45" y="8"/>
                      <a:pt x="45" y="8"/>
                      <a:pt x="45" y="8"/>
                    </a:cubicBezTo>
                    <a:cubicBezTo>
                      <a:pt x="45" y="8"/>
                      <a:pt x="45" y="8"/>
                      <a:pt x="45" y="8"/>
                    </a:cubicBezTo>
                    <a:cubicBezTo>
                      <a:pt x="45" y="8"/>
                      <a:pt x="45" y="8"/>
                      <a:pt x="45" y="8"/>
                    </a:cubicBezTo>
                    <a:cubicBezTo>
                      <a:pt x="45" y="8"/>
                      <a:pt x="45" y="8"/>
                      <a:pt x="45" y="8"/>
                    </a:cubicBezTo>
                    <a:cubicBezTo>
                      <a:pt x="45" y="8"/>
                      <a:pt x="45" y="7"/>
                      <a:pt x="46" y="7"/>
                    </a:cubicBezTo>
                    <a:cubicBezTo>
                      <a:pt x="46" y="7"/>
                      <a:pt x="46" y="7"/>
                      <a:pt x="46" y="7"/>
                    </a:cubicBezTo>
                    <a:cubicBezTo>
                      <a:pt x="46" y="7"/>
                      <a:pt x="46" y="7"/>
                      <a:pt x="46" y="7"/>
                    </a:cubicBezTo>
                    <a:cubicBezTo>
                      <a:pt x="46" y="7"/>
                      <a:pt x="46" y="7"/>
                      <a:pt x="46" y="7"/>
                    </a:cubicBezTo>
                    <a:cubicBezTo>
                      <a:pt x="46" y="7"/>
                      <a:pt x="46" y="7"/>
                      <a:pt x="47" y="7"/>
                    </a:cubicBezTo>
                    <a:cubicBezTo>
                      <a:pt x="47" y="7"/>
                      <a:pt x="47" y="7"/>
                      <a:pt x="47" y="7"/>
                    </a:cubicBezTo>
                    <a:cubicBezTo>
                      <a:pt x="47" y="7"/>
                      <a:pt x="47" y="7"/>
                      <a:pt x="47" y="7"/>
                    </a:cubicBezTo>
                    <a:cubicBezTo>
                      <a:pt x="47" y="7"/>
                      <a:pt x="47" y="7"/>
                      <a:pt x="47" y="7"/>
                    </a:cubicBezTo>
                    <a:cubicBezTo>
                      <a:pt x="48" y="7"/>
                      <a:pt x="48" y="7"/>
                      <a:pt x="48" y="7"/>
                    </a:cubicBezTo>
                    <a:cubicBezTo>
                      <a:pt x="48" y="7"/>
                      <a:pt x="48" y="7"/>
                      <a:pt x="48" y="7"/>
                    </a:cubicBezTo>
                    <a:cubicBezTo>
                      <a:pt x="48" y="7"/>
                      <a:pt x="48" y="7"/>
                      <a:pt x="48" y="7"/>
                    </a:cubicBezTo>
                    <a:cubicBezTo>
                      <a:pt x="48" y="7"/>
                      <a:pt x="48" y="7"/>
                      <a:pt x="48" y="7"/>
                    </a:cubicBezTo>
                    <a:cubicBezTo>
                      <a:pt x="48" y="7"/>
                      <a:pt x="48" y="7"/>
                      <a:pt x="48" y="7"/>
                    </a:cubicBezTo>
                    <a:cubicBezTo>
                      <a:pt x="48" y="7"/>
                      <a:pt x="48" y="7"/>
                      <a:pt x="48" y="7"/>
                    </a:cubicBezTo>
                    <a:cubicBezTo>
                      <a:pt x="49" y="7"/>
                      <a:pt x="49" y="7"/>
                      <a:pt x="49" y="7"/>
                    </a:cubicBezTo>
                    <a:cubicBezTo>
                      <a:pt x="49" y="7"/>
                      <a:pt x="49" y="7"/>
                      <a:pt x="49" y="7"/>
                    </a:cubicBezTo>
                    <a:cubicBezTo>
                      <a:pt x="49" y="7"/>
                      <a:pt x="49" y="7"/>
                      <a:pt x="49" y="7"/>
                    </a:cubicBezTo>
                    <a:cubicBezTo>
                      <a:pt x="49" y="7"/>
                      <a:pt x="49" y="7"/>
                      <a:pt x="49" y="7"/>
                    </a:cubicBezTo>
                    <a:cubicBezTo>
                      <a:pt x="49" y="7"/>
                      <a:pt x="49" y="7"/>
                      <a:pt x="49" y="7"/>
                    </a:cubicBezTo>
                    <a:cubicBezTo>
                      <a:pt x="49" y="7"/>
                      <a:pt x="49" y="7"/>
                      <a:pt x="49" y="7"/>
                    </a:cubicBezTo>
                    <a:cubicBezTo>
                      <a:pt x="50" y="7"/>
                      <a:pt x="50" y="7"/>
                      <a:pt x="50" y="7"/>
                    </a:cubicBezTo>
                    <a:cubicBezTo>
                      <a:pt x="50" y="7"/>
                      <a:pt x="50" y="6"/>
                      <a:pt x="50" y="6"/>
                    </a:cubicBezTo>
                    <a:cubicBezTo>
                      <a:pt x="50" y="6"/>
                      <a:pt x="50" y="6"/>
                      <a:pt x="50" y="6"/>
                    </a:cubicBezTo>
                    <a:cubicBezTo>
                      <a:pt x="50" y="6"/>
                      <a:pt x="50" y="6"/>
                      <a:pt x="49" y="6"/>
                    </a:cubicBezTo>
                    <a:cubicBezTo>
                      <a:pt x="49" y="6"/>
                      <a:pt x="49" y="6"/>
                      <a:pt x="49" y="6"/>
                    </a:cubicBezTo>
                    <a:cubicBezTo>
                      <a:pt x="49" y="6"/>
                      <a:pt x="49" y="6"/>
                      <a:pt x="49" y="5"/>
                    </a:cubicBezTo>
                    <a:cubicBezTo>
                      <a:pt x="49" y="5"/>
                      <a:pt x="49" y="5"/>
                      <a:pt x="49" y="5"/>
                    </a:cubicBezTo>
                    <a:cubicBezTo>
                      <a:pt x="49" y="5"/>
                      <a:pt x="49" y="5"/>
                      <a:pt x="48" y="5"/>
                    </a:cubicBezTo>
                    <a:cubicBezTo>
                      <a:pt x="48" y="5"/>
                      <a:pt x="48" y="5"/>
                      <a:pt x="48" y="5"/>
                    </a:cubicBezTo>
                    <a:cubicBezTo>
                      <a:pt x="48" y="5"/>
                      <a:pt x="48" y="5"/>
                      <a:pt x="48" y="5"/>
                    </a:cubicBezTo>
                    <a:cubicBezTo>
                      <a:pt x="48" y="5"/>
                      <a:pt x="48" y="5"/>
                      <a:pt x="48" y="5"/>
                    </a:cubicBezTo>
                    <a:cubicBezTo>
                      <a:pt x="48" y="5"/>
                      <a:pt x="48" y="5"/>
                      <a:pt x="47" y="5"/>
                    </a:cubicBezTo>
                    <a:cubicBezTo>
                      <a:pt x="47" y="5"/>
                      <a:pt x="47" y="5"/>
                      <a:pt x="47" y="5"/>
                    </a:cubicBezTo>
                    <a:cubicBezTo>
                      <a:pt x="47" y="5"/>
                      <a:pt x="47" y="5"/>
                      <a:pt x="47" y="5"/>
                    </a:cubicBezTo>
                    <a:cubicBezTo>
                      <a:pt x="47" y="5"/>
                      <a:pt x="47" y="5"/>
                      <a:pt x="47" y="5"/>
                    </a:cubicBezTo>
                    <a:cubicBezTo>
                      <a:pt x="47" y="5"/>
                      <a:pt x="47" y="5"/>
                      <a:pt x="47" y="5"/>
                    </a:cubicBezTo>
                    <a:cubicBezTo>
                      <a:pt x="47" y="5"/>
                      <a:pt x="46" y="5"/>
                      <a:pt x="46" y="5"/>
                    </a:cubicBezTo>
                    <a:cubicBezTo>
                      <a:pt x="46" y="5"/>
                      <a:pt x="46" y="6"/>
                      <a:pt x="46" y="6"/>
                    </a:cubicBezTo>
                    <a:cubicBezTo>
                      <a:pt x="46" y="6"/>
                      <a:pt x="46" y="6"/>
                      <a:pt x="46" y="6"/>
                    </a:cubicBezTo>
                    <a:cubicBezTo>
                      <a:pt x="46" y="6"/>
                      <a:pt x="46" y="6"/>
                      <a:pt x="46" y="6"/>
                    </a:cubicBezTo>
                    <a:cubicBezTo>
                      <a:pt x="46" y="6"/>
                      <a:pt x="46" y="6"/>
                      <a:pt x="46" y="6"/>
                    </a:cubicBezTo>
                    <a:cubicBezTo>
                      <a:pt x="46" y="6"/>
                      <a:pt x="46" y="6"/>
                      <a:pt x="46" y="6"/>
                    </a:cubicBezTo>
                    <a:cubicBezTo>
                      <a:pt x="46" y="6"/>
                      <a:pt x="46" y="6"/>
                      <a:pt x="46" y="6"/>
                    </a:cubicBezTo>
                    <a:cubicBezTo>
                      <a:pt x="46" y="6"/>
                      <a:pt x="46" y="6"/>
                      <a:pt x="46" y="6"/>
                    </a:cubicBezTo>
                    <a:cubicBezTo>
                      <a:pt x="46" y="6"/>
                      <a:pt x="46" y="6"/>
                      <a:pt x="46" y="6"/>
                    </a:cubicBezTo>
                    <a:cubicBezTo>
                      <a:pt x="46" y="6"/>
                      <a:pt x="46" y="5"/>
                      <a:pt x="46" y="5"/>
                    </a:cubicBezTo>
                    <a:cubicBezTo>
                      <a:pt x="46" y="5"/>
                      <a:pt x="46" y="5"/>
                      <a:pt x="46" y="5"/>
                    </a:cubicBezTo>
                    <a:cubicBezTo>
                      <a:pt x="46" y="5"/>
                      <a:pt x="46" y="5"/>
                      <a:pt x="46" y="5"/>
                    </a:cubicBezTo>
                    <a:cubicBezTo>
                      <a:pt x="46" y="5"/>
                      <a:pt x="46" y="5"/>
                      <a:pt x="46" y="5"/>
                    </a:cubicBezTo>
                    <a:cubicBezTo>
                      <a:pt x="46" y="5"/>
                      <a:pt x="46" y="5"/>
                      <a:pt x="46" y="5"/>
                    </a:cubicBezTo>
                    <a:cubicBezTo>
                      <a:pt x="45" y="5"/>
                      <a:pt x="45" y="5"/>
                      <a:pt x="45" y="5"/>
                    </a:cubicBezTo>
                    <a:cubicBezTo>
                      <a:pt x="45" y="5"/>
                      <a:pt x="45" y="6"/>
                      <a:pt x="45" y="6"/>
                    </a:cubicBezTo>
                    <a:cubicBezTo>
                      <a:pt x="45" y="6"/>
                      <a:pt x="45" y="6"/>
                      <a:pt x="45" y="6"/>
                    </a:cubicBezTo>
                    <a:cubicBezTo>
                      <a:pt x="45" y="6"/>
                      <a:pt x="45" y="6"/>
                      <a:pt x="45" y="6"/>
                    </a:cubicBezTo>
                    <a:cubicBezTo>
                      <a:pt x="44" y="6"/>
                      <a:pt x="44" y="6"/>
                      <a:pt x="44" y="6"/>
                    </a:cubicBezTo>
                    <a:cubicBezTo>
                      <a:pt x="44" y="6"/>
                      <a:pt x="44" y="6"/>
                      <a:pt x="44" y="6"/>
                    </a:cubicBezTo>
                    <a:cubicBezTo>
                      <a:pt x="44" y="6"/>
                      <a:pt x="44" y="6"/>
                      <a:pt x="44" y="6"/>
                    </a:cubicBezTo>
                    <a:cubicBezTo>
                      <a:pt x="44" y="6"/>
                      <a:pt x="44" y="6"/>
                      <a:pt x="44" y="6"/>
                    </a:cubicBezTo>
                    <a:cubicBezTo>
                      <a:pt x="44" y="6"/>
                      <a:pt x="44" y="6"/>
                      <a:pt x="44" y="6"/>
                    </a:cubicBezTo>
                    <a:cubicBezTo>
                      <a:pt x="44" y="6"/>
                      <a:pt x="43" y="6"/>
                      <a:pt x="43" y="6"/>
                    </a:cubicBezTo>
                    <a:cubicBezTo>
                      <a:pt x="43" y="6"/>
                      <a:pt x="43" y="6"/>
                      <a:pt x="43" y="6"/>
                    </a:cubicBezTo>
                    <a:cubicBezTo>
                      <a:pt x="43" y="6"/>
                      <a:pt x="43" y="6"/>
                      <a:pt x="43" y="6"/>
                    </a:cubicBezTo>
                    <a:cubicBezTo>
                      <a:pt x="43" y="6"/>
                      <a:pt x="43" y="6"/>
                      <a:pt x="43" y="6"/>
                    </a:cubicBezTo>
                    <a:cubicBezTo>
                      <a:pt x="43" y="6"/>
                      <a:pt x="43" y="6"/>
                      <a:pt x="43" y="6"/>
                    </a:cubicBezTo>
                    <a:cubicBezTo>
                      <a:pt x="43" y="6"/>
                      <a:pt x="42" y="6"/>
                      <a:pt x="42" y="6"/>
                    </a:cubicBezTo>
                    <a:cubicBezTo>
                      <a:pt x="42" y="6"/>
                      <a:pt x="42" y="6"/>
                      <a:pt x="42" y="6"/>
                    </a:cubicBezTo>
                    <a:cubicBezTo>
                      <a:pt x="42" y="6"/>
                      <a:pt x="42" y="6"/>
                      <a:pt x="42" y="6"/>
                    </a:cubicBezTo>
                    <a:cubicBezTo>
                      <a:pt x="42" y="6"/>
                      <a:pt x="42" y="6"/>
                      <a:pt x="42" y="6"/>
                    </a:cubicBezTo>
                    <a:cubicBezTo>
                      <a:pt x="42" y="6"/>
                      <a:pt x="42" y="7"/>
                      <a:pt x="42" y="7"/>
                    </a:cubicBezTo>
                    <a:cubicBezTo>
                      <a:pt x="41" y="7"/>
                      <a:pt x="41" y="7"/>
                      <a:pt x="41" y="7"/>
                    </a:cubicBezTo>
                    <a:cubicBezTo>
                      <a:pt x="41" y="7"/>
                      <a:pt x="41" y="7"/>
                      <a:pt x="41" y="7"/>
                    </a:cubicBezTo>
                    <a:cubicBezTo>
                      <a:pt x="41" y="7"/>
                      <a:pt x="41" y="7"/>
                      <a:pt x="41" y="7"/>
                    </a:cubicBezTo>
                    <a:cubicBezTo>
                      <a:pt x="41" y="7"/>
                      <a:pt x="41" y="7"/>
                      <a:pt x="41" y="7"/>
                    </a:cubicBezTo>
                    <a:cubicBezTo>
                      <a:pt x="40" y="7"/>
                      <a:pt x="40" y="7"/>
                      <a:pt x="40" y="7"/>
                    </a:cubicBezTo>
                    <a:cubicBezTo>
                      <a:pt x="40" y="7"/>
                      <a:pt x="40" y="7"/>
                      <a:pt x="40" y="7"/>
                    </a:cubicBezTo>
                    <a:cubicBezTo>
                      <a:pt x="40" y="7"/>
                      <a:pt x="40" y="8"/>
                      <a:pt x="40" y="8"/>
                    </a:cubicBezTo>
                    <a:cubicBezTo>
                      <a:pt x="40" y="8"/>
                      <a:pt x="40" y="8"/>
                      <a:pt x="40" y="8"/>
                    </a:cubicBezTo>
                    <a:cubicBezTo>
                      <a:pt x="40" y="8"/>
                      <a:pt x="40" y="8"/>
                      <a:pt x="40" y="8"/>
                    </a:cubicBezTo>
                    <a:cubicBezTo>
                      <a:pt x="40" y="8"/>
                      <a:pt x="40" y="7"/>
                      <a:pt x="40" y="7"/>
                    </a:cubicBezTo>
                    <a:cubicBezTo>
                      <a:pt x="40" y="7"/>
                      <a:pt x="40" y="7"/>
                      <a:pt x="40" y="7"/>
                    </a:cubicBezTo>
                    <a:cubicBezTo>
                      <a:pt x="40" y="7"/>
                      <a:pt x="40" y="7"/>
                      <a:pt x="40" y="7"/>
                    </a:cubicBezTo>
                    <a:cubicBezTo>
                      <a:pt x="40" y="7"/>
                      <a:pt x="40" y="7"/>
                      <a:pt x="40" y="7"/>
                    </a:cubicBezTo>
                    <a:cubicBezTo>
                      <a:pt x="40" y="7"/>
                      <a:pt x="40" y="7"/>
                      <a:pt x="40" y="7"/>
                    </a:cubicBezTo>
                    <a:cubicBezTo>
                      <a:pt x="40" y="7"/>
                      <a:pt x="40" y="7"/>
                      <a:pt x="41" y="7"/>
                    </a:cubicBezTo>
                    <a:cubicBezTo>
                      <a:pt x="41" y="7"/>
                      <a:pt x="41" y="7"/>
                      <a:pt x="41" y="7"/>
                    </a:cubicBezTo>
                    <a:cubicBezTo>
                      <a:pt x="41" y="7"/>
                      <a:pt x="41" y="7"/>
                      <a:pt x="41" y="7"/>
                    </a:cubicBezTo>
                    <a:cubicBezTo>
                      <a:pt x="41" y="7"/>
                      <a:pt x="41" y="7"/>
                      <a:pt x="41" y="7"/>
                    </a:cubicBezTo>
                    <a:cubicBezTo>
                      <a:pt x="41" y="7"/>
                      <a:pt x="41" y="6"/>
                      <a:pt x="41" y="6"/>
                    </a:cubicBezTo>
                    <a:cubicBezTo>
                      <a:pt x="41" y="6"/>
                      <a:pt x="41" y="6"/>
                      <a:pt x="41" y="6"/>
                    </a:cubicBezTo>
                    <a:cubicBezTo>
                      <a:pt x="41" y="6"/>
                      <a:pt x="41" y="6"/>
                      <a:pt x="41" y="6"/>
                    </a:cubicBezTo>
                    <a:cubicBezTo>
                      <a:pt x="42" y="6"/>
                      <a:pt x="42" y="6"/>
                      <a:pt x="42" y="6"/>
                    </a:cubicBezTo>
                    <a:cubicBezTo>
                      <a:pt x="42" y="6"/>
                      <a:pt x="42" y="6"/>
                      <a:pt x="42" y="6"/>
                    </a:cubicBezTo>
                    <a:cubicBezTo>
                      <a:pt x="42" y="6"/>
                      <a:pt x="42" y="6"/>
                      <a:pt x="42" y="6"/>
                    </a:cubicBezTo>
                    <a:cubicBezTo>
                      <a:pt x="42" y="6"/>
                      <a:pt x="42" y="6"/>
                      <a:pt x="42" y="6"/>
                    </a:cubicBezTo>
                    <a:cubicBezTo>
                      <a:pt x="42" y="6"/>
                      <a:pt x="42" y="6"/>
                      <a:pt x="42" y="6"/>
                    </a:cubicBezTo>
                    <a:cubicBezTo>
                      <a:pt x="42" y="6"/>
                      <a:pt x="43" y="6"/>
                      <a:pt x="43" y="6"/>
                    </a:cubicBezTo>
                    <a:cubicBezTo>
                      <a:pt x="43" y="6"/>
                      <a:pt x="43" y="6"/>
                      <a:pt x="43" y="6"/>
                    </a:cubicBezTo>
                    <a:cubicBezTo>
                      <a:pt x="43" y="6"/>
                      <a:pt x="43" y="6"/>
                      <a:pt x="43" y="6"/>
                    </a:cubicBezTo>
                    <a:cubicBezTo>
                      <a:pt x="43" y="6"/>
                      <a:pt x="43" y="6"/>
                      <a:pt x="43" y="6"/>
                    </a:cubicBezTo>
                    <a:cubicBezTo>
                      <a:pt x="43" y="6"/>
                      <a:pt x="43" y="6"/>
                      <a:pt x="43" y="6"/>
                    </a:cubicBezTo>
                    <a:cubicBezTo>
                      <a:pt x="43" y="6"/>
                      <a:pt x="43" y="6"/>
                      <a:pt x="43" y="6"/>
                    </a:cubicBezTo>
                    <a:cubicBezTo>
                      <a:pt x="43" y="6"/>
                      <a:pt x="44" y="6"/>
                      <a:pt x="44" y="5"/>
                    </a:cubicBezTo>
                    <a:cubicBezTo>
                      <a:pt x="44" y="5"/>
                      <a:pt x="44" y="5"/>
                      <a:pt x="44" y="5"/>
                    </a:cubicBezTo>
                    <a:cubicBezTo>
                      <a:pt x="44" y="5"/>
                      <a:pt x="44" y="5"/>
                      <a:pt x="44" y="5"/>
                    </a:cubicBezTo>
                    <a:cubicBezTo>
                      <a:pt x="44" y="5"/>
                      <a:pt x="44" y="5"/>
                      <a:pt x="44" y="5"/>
                    </a:cubicBezTo>
                    <a:cubicBezTo>
                      <a:pt x="44" y="5"/>
                      <a:pt x="44" y="5"/>
                      <a:pt x="44" y="5"/>
                    </a:cubicBezTo>
                    <a:cubicBezTo>
                      <a:pt x="44" y="5"/>
                      <a:pt x="44" y="5"/>
                      <a:pt x="44" y="5"/>
                    </a:cubicBezTo>
                    <a:cubicBezTo>
                      <a:pt x="44" y="5"/>
                      <a:pt x="44" y="5"/>
                      <a:pt x="44" y="5"/>
                    </a:cubicBezTo>
                    <a:cubicBezTo>
                      <a:pt x="44" y="5"/>
                      <a:pt x="44" y="5"/>
                      <a:pt x="45" y="5"/>
                    </a:cubicBezTo>
                    <a:cubicBezTo>
                      <a:pt x="45" y="5"/>
                      <a:pt x="45" y="5"/>
                      <a:pt x="45" y="5"/>
                    </a:cubicBezTo>
                    <a:cubicBezTo>
                      <a:pt x="45" y="5"/>
                      <a:pt x="45" y="5"/>
                      <a:pt x="45" y="5"/>
                    </a:cubicBezTo>
                    <a:cubicBezTo>
                      <a:pt x="45" y="4"/>
                      <a:pt x="45" y="4"/>
                      <a:pt x="45" y="4"/>
                    </a:cubicBezTo>
                    <a:cubicBezTo>
                      <a:pt x="45" y="4"/>
                      <a:pt x="45" y="4"/>
                      <a:pt x="45" y="4"/>
                    </a:cubicBezTo>
                    <a:cubicBezTo>
                      <a:pt x="45" y="4"/>
                      <a:pt x="45" y="4"/>
                      <a:pt x="44" y="4"/>
                    </a:cubicBezTo>
                    <a:cubicBezTo>
                      <a:pt x="44" y="4"/>
                      <a:pt x="44" y="4"/>
                      <a:pt x="44" y="4"/>
                    </a:cubicBezTo>
                    <a:cubicBezTo>
                      <a:pt x="44" y="4"/>
                      <a:pt x="44" y="4"/>
                      <a:pt x="44" y="4"/>
                    </a:cubicBezTo>
                    <a:cubicBezTo>
                      <a:pt x="44" y="4"/>
                      <a:pt x="44" y="4"/>
                      <a:pt x="44" y="4"/>
                    </a:cubicBezTo>
                    <a:cubicBezTo>
                      <a:pt x="44" y="4"/>
                      <a:pt x="44" y="4"/>
                      <a:pt x="44" y="4"/>
                    </a:cubicBezTo>
                    <a:cubicBezTo>
                      <a:pt x="43" y="4"/>
                      <a:pt x="43" y="5"/>
                      <a:pt x="43" y="5"/>
                    </a:cubicBezTo>
                    <a:cubicBezTo>
                      <a:pt x="43" y="5"/>
                      <a:pt x="43" y="5"/>
                      <a:pt x="43" y="5"/>
                    </a:cubicBezTo>
                    <a:cubicBezTo>
                      <a:pt x="43" y="5"/>
                      <a:pt x="43" y="5"/>
                      <a:pt x="43" y="5"/>
                    </a:cubicBezTo>
                    <a:cubicBezTo>
                      <a:pt x="43" y="5"/>
                      <a:pt x="43" y="5"/>
                      <a:pt x="43" y="5"/>
                    </a:cubicBezTo>
                    <a:cubicBezTo>
                      <a:pt x="43" y="5"/>
                      <a:pt x="43" y="5"/>
                      <a:pt x="42" y="5"/>
                    </a:cubicBezTo>
                    <a:cubicBezTo>
                      <a:pt x="42" y="5"/>
                      <a:pt x="42" y="5"/>
                      <a:pt x="42" y="5"/>
                    </a:cubicBezTo>
                    <a:cubicBezTo>
                      <a:pt x="42" y="5"/>
                      <a:pt x="42" y="5"/>
                      <a:pt x="42" y="5"/>
                    </a:cubicBezTo>
                    <a:cubicBezTo>
                      <a:pt x="42" y="5"/>
                      <a:pt x="42" y="5"/>
                      <a:pt x="42" y="5"/>
                    </a:cubicBezTo>
                    <a:cubicBezTo>
                      <a:pt x="42" y="5"/>
                      <a:pt x="42" y="5"/>
                      <a:pt x="42" y="5"/>
                    </a:cubicBezTo>
                    <a:cubicBezTo>
                      <a:pt x="42" y="5"/>
                      <a:pt x="42" y="5"/>
                      <a:pt x="41" y="5"/>
                    </a:cubicBezTo>
                    <a:cubicBezTo>
                      <a:pt x="41" y="5"/>
                      <a:pt x="41" y="5"/>
                      <a:pt x="41" y="5"/>
                    </a:cubicBezTo>
                    <a:cubicBezTo>
                      <a:pt x="41" y="5"/>
                      <a:pt x="41" y="5"/>
                      <a:pt x="41" y="5"/>
                    </a:cubicBezTo>
                    <a:cubicBezTo>
                      <a:pt x="41" y="5"/>
                      <a:pt x="41" y="5"/>
                      <a:pt x="41" y="5"/>
                    </a:cubicBezTo>
                    <a:cubicBezTo>
                      <a:pt x="41" y="5"/>
                      <a:pt x="41" y="5"/>
                      <a:pt x="41" y="5"/>
                    </a:cubicBezTo>
                    <a:cubicBezTo>
                      <a:pt x="41" y="5"/>
                      <a:pt x="41" y="5"/>
                      <a:pt x="41" y="5"/>
                    </a:cubicBezTo>
                    <a:cubicBezTo>
                      <a:pt x="41" y="5"/>
                      <a:pt x="41" y="5"/>
                      <a:pt x="41" y="5"/>
                    </a:cubicBezTo>
                    <a:cubicBezTo>
                      <a:pt x="41" y="5"/>
                      <a:pt x="41" y="5"/>
                      <a:pt x="41" y="5"/>
                    </a:cubicBezTo>
                    <a:cubicBezTo>
                      <a:pt x="42" y="5"/>
                      <a:pt x="42" y="5"/>
                      <a:pt x="42" y="5"/>
                    </a:cubicBezTo>
                    <a:cubicBezTo>
                      <a:pt x="42" y="5"/>
                      <a:pt x="42" y="5"/>
                      <a:pt x="42" y="5"/>
                    </a:cubicBezTo>
                    <a:cubicBezTo>
                      <a:pt x="42" y="5"/>
                      <a:pt x="42" y="5"/>
                      <a:pt x="42" y="5"/>
                    </a:cubicBezTo>
                    <a:cubicBezTo>
                      <a:pt x="42" y="5"/>
                      <a:pt x="42" y="5"/>
                      <a:pt x="42" y="4"/>
                    </a:cubicBezTo>
                    <a:cubicBezTo>
                      <a:pt x="42" y="4"/>
                      <a:pt x="42" y="4"/>
                      <a:pt x="42" y="4"/>
                    </a:cubicBezTo>
                    <a:cubicBezTo>
                      <a:pt x="42" y="4"/>
                      <a:pt x="42" y="4"/>
                      <a:pt x="42" y="4"/>
                    </a:cubicBezTo>
                    <a:cubicBezTo>
                      <a:pt x="42" y="4"/>
                      <a:pt x="42" y="4"/>
                      <a:pt x="42" y="4"/>
                    </a:cubicBezTo>
                    <a:cubicBezTo>
                      <a:pt x="42" y="4"/>
                      <a:pt x="42" y="4"/>
                      <a:pt x="41" y="4"/>
                    </a:cubicBezTo>
                    <a:cubicBezTo>
                      <a:pt x="41" y="4"/>
                      <a:pt x="41" y="4"/>
                      <a:pt x="41" y="4"/>
                    </a:cubicBezTo>
                    <a:cubicBezTo>
                      <a:pt x="41" y="4"/>
                      <a:pt x="41" y="4"/>
                      <a:pt x="41" y="4"/>
                    </a:cubicBezTo>
                    <a:cubicBezTo>
                      <a:pt x="41" y="4"/>
                      <a:pt x="40" y="4"/>
                      <a:pt x="40" y="4"/>
                    </a:cubicBezTo>
                    <a:cubicBezTo>
                      <a:pt x="40" y="4"/>
                      <a:pt x="40" y="4"/>
                      <a:pt x="40" y="4"/>
                    </a:cubicBezTo>
                    <a:cubicBezTo>
                      <a:pt x="40" y="4"/>
                      <a:pt x="40" y="4"/>
                      <a:pt x="40" y="4"/>
                    </a:cubicBezTo>
                    <a:cubicBezTo>
                      <a:pt x="40" y="4"/>
                      <a:pt x="40" y="4"/>
                      <a:pt x="40" y="4"/>
                    </a:cubicBezTo>
                    <a:cubicBezTo>
                      <a:pt x="40" y="4"/>
                      <a:pt x="40" y="4"/>
                      <a:pt x="40" y="4"/>
                    </a:cubicBezTo>
                    <a:cubicBezTo>
                      <a:pt x="40" y="4"/>
                      <a:pt x="40" y="4"/>
                      <a:pt x="40" y="4"/>
                    </a:cubicBezTo>
                    <a:cubicBezTo>
                      <a:pt x="40" y="4"/>
                      <a:pt x="40" y="4"/>
                      <a:pt x="40" y="4"/>
                    </a:cubicBezTo>
                    <a:cubicBezTo>
                      <a:pt x="39" y="4"/>
                      <a:pt x="39" y="4"/>
                      <a:pt x="39" y="4"/>
                    </a:cubicBezTo>
                    <a:cubicBezTo>
                      <a:pt x="39" y="4"/>
                      <a:pt x="39" y="4"/>
                      <a:pt x="39" y="4"/>
                    </a:cubicBezTo>
                    <a:cubicBezTo>
                      <a:pt x="39" y="4"/>
                      <a:pt x="39" y="4"/>
                      <a:pt x="39" y="4"/>
                    </a:cubicBezTo>
                    <a:cubicBezTo>
                      <a:pt x="39" y="4"/>
                      <a:pt x="39" y="4"/>
                      <a:pt x="39" y="4"/>
                    </a:cubicBezTo>
                    <a:cubicBezTo>
                      <a:pt x="39" y="4"/>
                      <a:pt x="39" y="4"/>
                      <a:pt x="39" y="4"/>
                    </a:cubicBezTo>
                    <a:cubicBezTo>
                      <a:pt x="39" y="4"/>
                      <a:pt x="39" y="4"/>
                      <a:pt x="39" y="4"/>
                    </a:cubicBezTo>
                    <a:cubicBezTo>
                      <a:pt x="39" y="4"/>
                      <a:pt x="39" y="4"/>
                      <a:pt x="39" y="4"/>
                    </a:cubicBezTo>
                    <a:cubicBezTo>
                      <a:pt x="39" y="4"/>
                      <a:pt x="39" y="4"/>
                      <a:pt x="39" y="4"/>
                    </a:cubicBezTo>
                    <a:cubicBezTo>
                      <a:pt x="39" y="4"/>
                      <a:pt x="39" y="4"/>
                      <a:pt x="39" y="4"/>
                    </a:cubicBezTo>
                    <a:cubicBezTo>
                      <a:pt x="39" y="4"/>
                      <a:pt x="39" y="4"/>
                      <a:pt x="39" y="4"/>
                    </a:cubicBezTo>
                    <a:cubicBezTo>
                      <a:pt x="39" y="4"/>
                      <a:pt x="39" y="4"/>
                      <a:pt x="39" y="4"/>
                    </a:cubicBezTo>
                    <a:cubicBezTo>
                      <a:pt x="39" y="4"/>
                      <a:pt x="39" y="4"/>
                      <a:pt x="39" y="4"/>
                    </a:cubicBezTo>
                    <a:cubicBezTo>
                      <a:pt x="39" y="4"/>
                      <a:pt x="39" y="4"/>
                      <a:pt x="39" y="4"/>
                    </a:cubicBezTo>
                    <a:cubicBezTo>
                      <a:pt x="39" y="4"/>
                      <a:pt x="38" y="4"/>
                      <a:pt x="38" y="4"/>
                    </a:cubicBezTo>
                    <a:cubicBezTo>
                      <a:pt x="38" y="4"/>
                      <a:pt x="38" y="4"/>
                      <a:pt x="38" y="4"/>
                    </a:cubicBezTo>
                    <a:cubicBezTo>
                      <a:pt x="38" y="4"/>
                      <a:pt x="38" y="4"/>
                      <a:pt x="38" y="4"/>
                    </a:cubicBezTo>
                    <a:cubicBezTo>
                      <a:pt x="38" y="4"/>
                      <a:pt x="38" y="4"/>
                      <a:pt x="38" y="4"/>
                    </a:cubicBezTo>
                    <a:cubicBezTo>
                      <a:pt x="38" y="4"/>
                      <a:pt x="38" y="4"/>
                      <a:pt x="38" y="4"/>
                    </a:cubicBezTo>
                    <a:cubicBezTo>
                      <a:pt x="38" y="4"/>
                      <a:pt x="38" y="4"/>
                      <a:pt x="38" y="4"/>
                    </a:cubicBezTo>
                    <a:cubicBezTo>
                      <a:pt x="38" y="4"/>
                      <a:pt x="38" y="4"/>
                      <a:pt x="38" y="4"/>
                    </a:cubicBezTo>
                    <a:cubicBezTo>
                      <a:pt x="38" y="4"/>
                      <a:pt x="38" y="4"/>
                      <a:pt x="38" y="4"/>
                    </a:cubicBezTo>
                    <a:cubicBezTo>
                      <a:pt x="38" y="4"/>
                      <a:pt x="38" y="4"/>
                      <a:pt x="38" y="4"/>
                    </a:cubicBezTo>
                    <a:cubicBezTo>
                      <a:pt x="38" y="4"/>
                      <a:pt x="38" y="4"/>
                      <a:pt x="38" y="4"/>
                    </a:cubicBezTo>
                    <a:cubicBezTo>
                      <a:pt x="38" y="4"/>
                      <a:pt x="38" y="4"/>
                      <a:pt x="38" y="4"/>
                    </a:cubicBezTo>
                    <a:cubicBezTo>
                      <a:pt x="38" y="4"/>
                      <a:pt x="38" y="4"/>
                      <a:pt x="38" y="4"/>
                    </a:cubicBezTo>
                    <a:cubicBezTo>
                      <a:pt x="38" y="4"/>
                      <a:pt x="38" y="4"/>
                      <a:pt x="38" y="4"/>
                    </a:cubicBezTo>
                    <a:cubicBezTo>
                      <a:pt x="38" y="4"/>
                      <a:pt x="38" y="4"/>
                      <a:pt x="38" y="4"/>
                    </a:cubicBezTo>
                    <a:cubicBezTo>
                      <a:pt x="37" y="4"/>
                      <a:pt x="37" y="4"/>
                      <a:pt x="37" y="4"/>
                    </a:cubicBezTo>
                    <a:cubicBezTo>
                      <a:pt x="37" y="4"/>
                      <a:pt x="37" y="4"/>
                      <a:pt x="37" y="4"/>
                    </a:cubicBezTo>
                    <a:cubicBezTo>
                      <a:pt x="37" y="4"/>
                      <a:pt x="37" y="4"/>
                      <a:pt x="37" y="4"/>
                    </a:cubicBezTo>
                    <a:cubicBezTo>
                      <a:pt x="37" y="4"/>
                      <a:pt x="37" y="4"/>
                      <a:pt x="37" y="4"/>
                    </a:cubicBezTo>
                    <a:cubicBezTo>
                      <a:pt x="37" y="4"/>
                      <a:pt x="37" y="4"/>
                      <a:pt x="37" y="4"/>
                    </a:cubicBezTo>
                    <a:cubicBezTo>
                      <a:pt x="37" y="4"/>
                      <a:pt x="37" y="4"/>
                      <a:pt x="37" y="4"/>
                    </a:cubicBezTo>
                    <a:cubicBezTo>
                      <a:pt x="37" y="4"/>
                      <a:pt x="38" y="4"/>
                      <a:pt x="38" y="4"/>
                    </a:cubicBezTo>
                    <a:cubicBezTo>
                      <a:pt x="38" y="4"/>
                      <a:pt x="38" y="4"/>
                      <a:pt x="38" y="4"/>
                    </a:cubicBezTo>
                    <a:cubicBezTo>
                      <a:pt x="38" y="4"/>
                      <a:pt x="38" y="4"/>
                      <a:pt x="38" y="4"/>
                    </a:cubicBezTo>
                    <a:cubicBezTo>
                      <a:pt x="38" y="4"/>
                      <a:pt x="38" y="4"/>
                      <a:pt x="39" y="4"/>
                    </a:cubicBezTo>
                    <a:cubicBezTo>
                      <a:pt x="39" y="4"/>
                      <a:pt x="39" y="4"/>
                      <a:pt x="39" y="4"/>
                    </a:cubicBezTo>
                    <a:cubicBezTo>
                      <a:pt x="39" y="4"/>
                      <a:pt x="39" y="4"/>
                      <a:pt x="39" y="4"/>
                    </a:cubicBezTo>
                    <a:cubicBezTo>
                      <a:pt x="39" y="4"/>
                      <a:pt x="39" y="4"/>
                      <a:pt x="39" y="4"/>
                    </a:cubicBezTo>
                    <a:cubicBezTo>
                      <a:pt x="39" y="4"/>
                      <a:pt x="39" y="4"/>
                      <a:pt x="39" y="3"/>
                    </a:cubicBezTo>
                    <a:cubicBezTo>
                      <a:pt x="39" y="3"/>
                      <a:pt x="39" y="3"/>
                      <a:pt x="39" y="3"/>
                    </a:cubicBezTo>
                    <a:cubicBezTo>
                      <a:pt x="39" y="3"/>
                      <a:pt x="39" y="3"/>
                      <a:pt x="39" y="3"/>
                    </a:cubicBezTo>
                    <a:cubicBezTo>
                      <a:pt x="39" y="3"/>
                      <a:pt x="39" y="3"/>
                      <a:pt x="39" y="3"/>
                    </a:cubicBezTo>
                    <a:cubicBezTo>
                      <a:pt x="39" y="4"/>
                      <a:pt x="39" y="4"/>
                      <a:pt x="39" y="4"/>
                    </a:cubicBezTo>
                    <a:cubicBezTo>
                      <a:pt x="39" y="4"/>
                      <a:pt x="40" y="4"/>
                      <a:pt x="40" y="4"/>
                    </a:cubicBezTo>
                    <a:cubicBezTo>
                      <a:pt x="40" y="4"/>
                      <a:pt x="40" y="4"/>
                      <a:pt x="40" y="4"/>
                    </a:cubicBezTo>
                    <a:cubicBezTo>
                      <a:pt x="40" y="4"/>
                      <a:pt x="40" y="4"/>
                      <a:pt x="40" y="4"/>
                    </a:cubicBezTo>
                    <a:cubicBezTo>
                      <a:pt x="40" y="4"/>
                      <a:pt x="40" y="4"/>
                      <a:pt x="40" y="4"/>
                    </a:cubicBezTo>
                    <a:cubicBezTo>
                      <a:pt x="40" y="4"/>
                      <a:pt x="40" y="4"/>
                      <a:pt x="40" y="4"/>
                    </a:cubicBezTo>
                    <a:cubicBezTo>
                      <a:pt x="40" y="4"/>
                      <a:pt x="40" y="4"/>
                      <a:pt x="40" y="4"/>
                    </a:cubicBezTo>
                    <a:cubicBezTo>
                      <a:pt x="41" y="4"/>
                      <a:pt x="41" y="4"/>
                      <a:pt x="41" y="4"/>
                    </a:cubicBezTo>
                    <a:cubicBezTo>
                      <a:pt x="41" y="4"/>
                      <a:pt x="41" y="4"/>
                      <a:pt x="41" y="4"/>
                    </a:cubicBezTo>
                    <a:cubicBezTo>
                      <a:pt x="41" y="4"/>
                      <a:pt x="41" y="4"/>
                      <a:pt x="42" y="4"/>
                    </a:cubicBezTo>
                    <a:cubicBezTo>
                      <a:pt x="42" y="4"/>
                      <a:pt x="42" y="4"/>
                      <a:pt x="42" y="4"/>
                    </a:cubicBezTo>
                    <a:cubicBezTo>
                      <a:pt x="42" y="4"/>
                      <a:pt x="42" y="4"/>
                      <a:pt x="43" y="4"/>
                    </a:cubicBezTo>
                    <a:cubicBezTo>
                      <a:pt x="43" y="4"/>
                      <a:pt x="43" y="4"/>
                      <a:pt x="43" y="4"/>
                    </a:cubicBezTo>
                    <a:cubicBezTo>
                      <a:pt x="43" y="4"/>
                      <a:pt x="43" y="4"/>
                      <a:pt x="43" y="4"/>
                    </a:cubicBezTo>
                    <a:cubicBezTo>
                      <a:pt x="43" y="4"/>
                      <a:pt x="43" y="4"/>
                      <a:pt x="43" y="4"/>
                    </a:cubicBezTo>
                    <a:cubicBezTo>
                      <a:pt x="43" y="4"/>
                      <a:pt x="43" y="4"/>
                      <a:pt x="43" y="4"/>
                    </a:cubicBezTo>
                    <a:cubicBezTo>
                      <a:pt x="43" y="4"/>
                      <a:pt x="43" y="4"/>
                      <a:pt x="44" y="4"/>
                    </a:cubicBezTo>
                    <a:cubicBezTo>
                      <a:pt x="44" y="4"/>
                      <a:pt x="44" y="4"/>
                      <a:pt x="44" y="4"/>
                    </a:cubicBezTo>
                    <a:cubicBezTo>
                      <a:pt x="44" y="4"/>
                      <a:pt x="44" y="4"/>
                      <a:pt x="44" y="4"/>
                    </a:cubicBezTo>
                    <a:cubicBezTo>
                      <a:pt x="44" y="4"/>
                      <a:pt x="44" y="4"/>
                      <a:pt x="44" y="4"/>
                    </a:cubicBezTo>
                    <a:cubicBezTo>
                      <a:pt x="44" y="4"/>
                      <a:pt x="44" y="4"/>
                      <a:pt x="44" y="4"/>
                    </a:cubicBezTo>
                    <a:cubicBezTo>
                      <a:pt x="44" y="4"/>
                      <a:pt x="44" y="4"/>
                      <a:pt x="44" y="4"/>
                    </a:cubicBezTo>
                    <a:cubicBezTo>
                      <a:pt x="44" y="4"/>
                      <a:pt x="44" y="4"/>
                      <a:pt x="44" y="4"/>
                    </a:cubicBezTo>
                    <a:cubicBezTo>
                      <a:pt x="44" y="4"/>
                      <a:pt x="44" y="4"/>
                      <a:pt x="44" y="4"/>
                    </a:cubicBezTo>
                    <a:cubicBezTo>
                      <a:pt x="44" y="4"/>
                      <a:pt x="44" y="4"/>
                      <a:pt x="45" y="4"/>
                    </a:cubicBezTo>
                    <a:cubicBezTo>
                      <a:pt x="45" y="4"/>
                      <a:pt x="45" y="4"/>
                      <a:pt x="45" y="4"/>
                    </a:cubicBezTo>
                    <a:cubicBezTo>
                      <a:pt x="45" y="4"/>
                      <a:pt x="45" y="4"/>
                      <a:pt x="45" y="4"/>
                    </a:cubicBezTo>
                    <a:cubicBezTo>
                      <a:pt x="45" y="4"/>
                      <a:pt x="45" y="4"/>
                      <a:pt x="45" y="4"/>
                    </a:cubicBezTo>
                    <a:cubicBezTo>
                      <a:pt x="45" y="4"/>
                      <a:pt x="45" y="4"/>
                      <a:pt x="45" y="4"/>
                    </a:cubicBezTo>
                    <a:cubicBezTo>
                      <a:pt x="45" y="4"/>
                      <a:pt x="45" y="4"/>
                      <a:pt x="45" y="4"/>
                    </a:cubicBezTo>
                    <a:cubicBezTo>
                      <a:pt x="46" y="4"/>
                      <a:pt x="46" y="4"/>
                      <a:pt x="46" y="4"/>
                    </a:cubicBezTo>
                    <a:cubicBezTo>
                      <a:pt x="46" y="4"/>
                      <a:pt x="46" y="4"/>
                      <a:pt x="46" y="3"/>
                    </a:cubicBezTo>
                    <a:cubicBezTo>
                      <a:pt x="46" y="3"/>
                      <a:pt x="46" y="3"/>
                      <a:pt x="46" y="3"/>
                    </a:cubicBezTo>
                    <a:cubicBezTo>
                      <a:pt x="46" y="3"/>
                      <a:pt x="46" y="3"/>
                      <a:pt x="46" y="3"/>
                    </a:cubicBezTo>
                    <a:cubicBezTo>
                      <a:pt x="46" y="3"/>
                      <a:pt x="46" y="3"/>
                      <a:pt x="46" y="3"/>
                    </a:cubicBezTo>
                    <a:cubicBezTo>
                      <a:pt x="46" y="3"/>
                      <a:pt x="46" y="3"/>
                      <a:pt x="46" y="3"/>
                    </a:cubicBezTo>
                    <a:cubicBezTo>
                      <a:pt x="46" y="3"/>
                      <a:pt x="46" y="3"/>
                      <a:pt x="46" y="3"/>
                    </a:cubicBezTo>
                    <a:cubicBezTo>
                      <a:pt x="46" y="3"/>
                      <a:pt x="46" y="3"/>
                      <a:pt x="46" y="3"/>
                    </a:cubicBezTo>
                    <a:cubicBezTo>
                      <a:pt x="46" y="3"/>
                      <a:pt x="46" y="3"/>
                      <a:pt x="46" y="3"/>
                    </a:cubicBezTo>
                    <a:cubicBezTo>
                      <a:pt x="45" y="3"/>
                      <a:pt x="45" y="3"/>
                      <a:pt x="45" y="3"/>
                    </a:cubicBezTo>
                    <a:cubicBezTo>
                      <a:pt x="45" y="3"/>
                      <a:pt x="45" y="3"/>
                      <a:pt x="45" y="3"/>
                    </a:cubicBezTo>
                    <a:cubicBezTo>
                      <a:pt x="45" y="3"/>
                      <a:pt x="45" y="3"/>
                      <a:pt x="45" y="3"/>
                    </a:cubicBezTo>
                    <a:cubicBezTo>
                      <a:pt x="45" y="3"/>
                      <a:pt x="45" y="3"/>
                      <a:pt x="45" y="3"/>
                    </a:cubicBezTo>
                    <a:cubicBezTo>
                      <a:pt x="45" y="3"/>
                      <a:pt x="45" y="3"/>
                      <a:pt x="44" y="3"/>
                    </a:cubicBezTo>
                    <a:cubicBezTo>
                      <a:pt x="44" y="3"/>
                      <a:pt x="44" y="3"/>
                      <a:pt x="44" y="3"/>
                    </a:cubicBezTo>
                    <a:cubicBezTo>
                      <a:pt x="44" y="3"/>
                      <a:pt x="44" y="3"/>
                      <a:pt x="44" y="3"/>
                    </a:cubicBezTo>
                    <a:cubicBezTo>
                      <a:pt x="44" y="3"/>
                      <a:pt x="44" y="3"/>
                      <a:pt x="44" y="3"/>
                    </a:cubicBezTo>
                    <a:cubicBezTo>
                      <a:pt x="44" y="3"/>
                      <a:pt x="44" y="3"/>
                      <a:pt x="44" y="3"/>
                    </a:cubicBezTo>
                    <a:cubicBezTo>
                      <a:pt x="44" y="3"/>
                      <a:pt x="44" y="3"/>
                      <a:pt x="44" y="3"/>
                    </a:cubicBezTo>
                    <a:cubicBezTo>
                      <a:pt x="44" y="3"/>
                      <a:pt x="44" y="3"/>
                      <a:pt x="43" y="3"/>
                    </a:cubicBezTo>
                    <a:cubicBezTo>
                      <a:pt x="43" y="3"/>
                      <a:pt x="43" y="3"/>
                      <a:pt x="43" y="3"/>
                    </a:cubicBezTo>
                    <a:cubicBezTo>
                      <a:pt x="43" y="3"/>
                      <a:pt x="43" y="3"/>
                      <a:pt x="43" y="3"/>
                    </a:cubicBezTo>
                    <a:cubicBezTo>
                      <a:pt x="43" y="3"/>
                      <a:pt x="43" y="3"/>
                      <a:pt x="43" y="3"/>
                    </a:cubicBezTo>
                    <a:cubicBezTo>
                      <a:pt x="43" y="3"/>
                      <a:pt x="44" y="3"/>
                      <a:pt x="44" y="3"/>
                    </a:cubicBezTo>
                    <a:cubicBezTo>
                      <a:pt x="44" y="3"/>
                      <a:pt x="44" y="2"/>
                      <a:pt x="44" y="2"/>
                    </a:cubicBezTo>
                    <a:cubicBezTo>
                      <a:pt x="44" y="2"/>
                      <a:pt x="44" y="2"/>
                      <a:pt x="44" y="2"/>
                    </a:cubicBezTo>
                    <a:cubicBezTo>
                      <a:pt x="44" y="2"/>
                      <a:pt x="44" y="2"/>
                      <a:pt x="44" y="2"/>
                    </a:cubicBezTo>
                    <a:cubicBezTo>
                      <a:pt x="44" y="2"/>
                      <a:pt x="44" y="2"/>
                      <a:pt x="44" y="2"/>
                    </a:cubicBezTo>
                    <a:cubicBezTo>
                      <a:pt x="44" y="2"/>
                      <a:pt x="43" y="2"/>
                      <a:pt x="43" y="2"/>
                    </a:cubicBezTo>
                    <a:cubicBezTo>
                      <a:pt x="43" y="2"/>
                      <a:pt x="43" y="2"/>
                      <a:pt x="43" y="2"/>
                    </a:cubicBezTo>
                    <a:cubicBezTo>
                      <a:pt x="43" y="2"/>
                      <a:pt x="43" y="2"/>
                      <a:pt x="43" y="2"/>
                    </a:cubicBezTo>
                    <a:cubicBezTo>
                      <a:pt x="43" y="2"/>
                      <a:pt x="43" y="2"/>
                      <a:pt x="43" y="2"/>
                    </a:cubicBezTo>
                    <a:cubicBezTo>
                      <a:pt x="43" y="2"/>
                      <a:pt x="43" y="2"/>
                      <a:pt x="43" y="2"/>
                    </a:cubicBezTo>
                    <a:cubicBezTo>
                      <a:pt x="42" y="2"/>
                      <a:pt x="42" y="2"/>
                      <a:pt x="41" y="2"/>
                    </a:cubicBezTo>
                    <a:cubicBezTo>
                      <a:pt x="41" y="2"/>
                      <a:pt x="41" y="2"/>
                      <a:pt x="41" y="2"/>
                    </a:cubicBezTo>
                    <a:cubicBezTo>
                      <a:pt x="41" y="2"/>
                      <a:pt x="40" y="2"/>
                      <a:pt x="40" y="2"/>
                    </a:cubicBezTo>
                    <a:cubicBezTo>
                      <a:pt x="40" y="2"/>
                      <a:pt x="40" y="2"/>
                      <a:pt x="40" y="2"/>
                    </a:cubicBezTo>
                    <a:cubicBezTo>
                      <a:pt x="40" y="2"/>
                      <a:pt x="40" y="2"/>
                      <a:pt x="40" y="2"/>
                    </a:cubicBezTo>
                    <a:cubicBezTo>
                      <a:pt x="39" y="2"/>
                      <a:pt x="39" y="2"/>
                      <a:pt x="39" y="2"/>
                    </a:cubicBezTo>
                    <a:cubicBezTo>
                      <a:pt x="39" y="2"/>
                      <a:pt x="39" y="2"/>
                      <a:pt x="39" y="2"/>
                    </a:cubicBezTo>
                    <a:cubicBezTo>
                      <a:pt x="39" y="2"/>
                      <a:pt x="39" y="2"/>
                      <a:pt x="38" y="2"/>
                    </a:cubicBezTo>
                    <a:cubicBezTo>
                      <a:pt x="38" y="2"/>
                      <a:pt x="38" y="2"/>
                      <a:pt x="38" y="2"/>
                    </a:cubicBezTo>
                    <a:cubicBezTo>
                      <a:pt x="38" y="2"/>
                      <a:pt x="38" y="2"/>
                      <a:pt x="38" y="2"/>
                    </a:cubicBezTo>
                    <a:cubicBezTo>
                      <a:pt x="37" y="2"/>
                      <a:pt x="37" y="2"/>
                      <a:pt x="37" y="2"/>
                    </a:cubicBezTo>
                    <a:cubicBezTo>
                      <a:pt x="37" y="2"/>
                      <a:pt x="37" y="2"/>
                      <a:pt x="36" y="2"/>
                    </a:cubicBezTo>
                    <a:cubicBezTo>
                      <a:pt x="36" y="2"/>
                      <a:pt x="36" y="2"/>
                      <a:pt x="36" y="2"/>
                    </a:cubicBezTo>
                    <a:cubicBezTo>
                      <a:pt x="36" y="2"/>
                      <a:pt x="36" y="2"/>
                      <a:pt x="36" y="2"/>
                    </a:cubicBezTo>
                    <a:cubicBezTo>
                      <a:pt x="36" y="2"/>
                      <a:pt x="36" y="2"/>
                      <a:pt x="36" y="2"/>
                    </a:cubicBezTo>
                    <a:cubicBezTo>
                      <a:pt x="36" y="2"/>
                      <a:pt x="36" y="2"/>
                      <a:pt x="36" y="2"/>
                    </a:cubicBezTo>
                    <a:cubicBezTo>
                      <a:pt x="37" y="2"/>
                      <a:pt x="37" y="2"/>
                      <a:pt x="37" y="2"/>
                    </a:cubicBezTo>
                    <a:cubicBezTo>
                      <a:pt x="37" y="2"/>
                      <a:pt x="37" y="2"/>
                      <a:pt x="37" y="1"/>
                    </a:cubicBezTo>
                    <a:cubicBezTo>
                      <a:pt x="37" y="1"/>
                      <a:pt x="37" y="1"/>
                      <a:pt x="38" y="1"/>
                    </a:cubicBezTo>
                    <a:cubicBezTo>
                      <a:pt x="38" y="1"/>
                      <a:pt x="38" y="1"/>
                      <a:pt x="38" y="2"/>
                    </a:cubicBezTo>
                    <a:cubicBezTo>
                      <a:pt x="38" y="2"/>
                      <a:pt x="38" y="2"/>
                      <a:pt x="38" y="2"/>
                    </a:cubicBezTo>
                    <a:cubicBezTo>
                      <a:pt x="38" y="2"/>
                      <a:pt x="38" y="2"/>
                      <a:pt x="38" y="2"/>
                    </a:cubicBezTo>
                    <a:cubicBezTo>
                      <a:pt x="39" y="2"/>
                      <a:pt x="39" y="2"/>
                      <a:pt x="39" y="2"/>
                    </a:cubicBezTo>
                    <a:cubicBezTo>
                      <a:pt x="39" y="2"/>
                      <a:pt x="39" y="2"/>
                      <a:pt x="39" y="2"/>
                    </a:cubicBezTo>
                    <a:cubicBezTo>
                      <a:pt x="39" y="2"/>
                      <a:pt x="39" y="1"/>
                      <a:pt x="39" y="1"/>
                    </a:cubicBezTo>
                    <a:cubicBezTo>
                      <a:pt x="39" y="1"/>
                      <a:pt x="39" y="1"/>
                      <a:pt x="39" y="1"/>
                    </a:cubicBezTo>
                    <a:cubicBezTo>
                      <a:pt x="40" y="2"/>
                      <a:pt x="40" y="2"/>
                      <a:pt x="40" y="2"/>
                    </a:cubicBezTo>
                    <a:cubicBezTo>
                      <a:pt x="40" y="2"/>
                      <a:pt x="40" y="2"/>
                      <a:pt x="40" y="2"/>
                    </a:cubicBezTo>
                    <a:cubicBezTo>
                      <a:pt x="40" y="2"/>
                      <a:pt x="40" y="2"/>
                      <a:pt x="41" y="2"/>
                    </a:cubicBezTo>
                    <a:cubicBezTo>
                      <a:pt x="41" y="2"/>
                      <a:pt x="41" y="2"/>
                      <a:pt x="41" y="2"/>
                    </a:cubicBezTo>
                    <a:cubicBezTo>
                      <a:pt x="41" y="2"/>
                      <a:pt x="41" y="2"/>
                      <a:pt x="41" y="2"/>
                    </a:cubicBezTo>
                    <a:cubicBezTo>
                      <a:pt x="42" y="2"/>
                      <a:pt x="42" y="2"/>
                      <a:pt x="42" y="2"/>
                    </a:cubicBezTo>
                    <a:cubicBezTo>
                      <a:pt x="42" y="2"/>
                      <a:pt x="42" y="2"/>
                      <a:pt x="43" y="2"/>
                    </a:cubicBezTo>
                    <a:cubicBezTo>
                      <a:pt x="43" y="2"/>
                      <a:pt x="43" y="2"/>
                      <a:pt x="43" y="2"/>
                    </a:cubicBezTo>
                    <a:cubicBezTo>
                      <a:pt x="43" y="2"/>
                      <a:pt x="44" y="2"/>
                      <a:pt x="44" y="2"/>
                    </a:cubicBezTo>
                    <a:cubicBezTo>
                      <a:pt x="44" y="2"/>
                      <a:pt x="44" y="2"/>
                      <a:pt x="44" y="1"/>
                    </a:cubicBezTo>
                    <a:cubicBezTo>
                      <a:pt x="44" y="1"/>
                      <a:pt x="43" y="1"/>
                      <a:pt x="43" y="1"/>
                    </a:cubicBezTo>
                    <a:cubicBezTo>
                      <a:pt x="43" y="1"/>
                      <a:pt x="43" y="1"/>
                      <a:pt x="43" y="1"/>
                    </a:cubicBezTo>
                    <a:cubicBezTo>
                      <a:pt x="43" y="1"/>
                      <a:pt x="43" y="1"/>
                      <a:pt x="43" y="1"/>
                    </a:cubicBezTo>
                    <a:cubicBezTo>
                      <a:pt x="42" y="1"/>
                      <a:pt x="42" y="1"/>
                      <a:pt x="42" y="1"/>
                    </a:cubicBezTo>
                    <a:cubicBezTo>
                      <a:pt x="42" y="1"/>
                      <a:pt x="42" y="1"/>
                      <a:pt x="41" y="1"/>
                    </a:cubicBezTo>
                    <a:cubicBezTo>
                      <a:pt x="41" y="1"/>
                      <a:pt x="41" y="1"/>
                      <a:pt x="41" y="1"/>
                    </a:cubicBezTo>
                    <a:cubicBezTo>
                      <a:pt x="41" y="1"/>
                      <a:pt x="41" y="1"/>
                      <a:pt x="41" y="1"/>
                    </a:cubicBezTo>
                    <a:cubicBezTo>
                      <a:pt x="41" y="1"/>
                      <a:pt x="40" y="1"/>
                      <a:pt x="40" y="1"/>
                    </a:cubicBezTo>
                    <a:cubicBezTo>
                      <a:pt x="40" y="1"/>
                      <a:pt x="40" y="1"/>
                      <a:pt x="40" y="1"/>
                    </a:cubicBezTo>
                    <a:cubicBezTo>
                      <a:pt x="40" y="1"/>
                      <a:pt x="40" y="1"/>
                      <a:pt x="40" y="1"/>
                    </a:cubicBezTo>
                    <a:cubicBezTo>
                      <a:pt x="40" y="1"/>
                      <a:pt x="40" y="1"/>
                      <a:pt x="40" y="1"/>
                    </a:cubicBezTo>
                    <a:cubicBezTo>
                      <a:pt x="40" y="1"/>
                      <a:pt x="40" y="1"/>
                      <a:pt x="40" y="1"/>
                    </a:cubicBezTo>
                    <a:cubicBezTo>
                      <a:pt x="39" y="1"/>
                      <a:pt x="39" y="1"/>
                      <a:pt x="39" y="1"/>
                    </a:cubicBezTo>
                    <a:cubicBezTo>
                      <a:pt x="39" y="0"/>
                      <a:pt x="39" y="0"/>
                      <a:pt x="39" y="0"/>
                    </a:cubicBezTo>
                    <a:cubicBezTo>
                      <a:pt x="39" y="0"/>
                      <a:pt x="39" y="0"/>
                      <a:pt x="38" y="0"/>
                    </a:cubicBezTo>
                    <a:cubicBezTo>
                      <a:pt x="38" y="0"/>
                      <a:pt x="38" y="0"/>
                      <a:pt x="38" y="0"/>
                    </a:cubicBezTo>
                    <a:cubicBezTo>
                      <a:pt x="38" y="0"/>
                      <a:pt x="38" y="0"/>
                      <a:pt x="38" y="0"/>
                    </a:cubicBezTo>
                    <a:cubicBezTo>
                      <a:pt x="38" y="0"/>
                      <a:pt x="38" y="0"/>
                      <a:pt x="37" y="0"/>
                    </a:cubicBezTo>
                    <a:cubicBezTo>
                      <a:pt x="37" y="0"/>
                      <a:pt x="37" y="0"/>
                      <a:pt x="37" y="0"/>
                    </a:cubicBezTo>
                    <a:cubicBezTo>
                      <a:pt x="37" y="0"/>
                      <a:pt x="37" y="0"/>
                      <a:pt x="37" y="0"/>
                    </a:cubicBezTo>
                    <a:cubicBezTo>
                      <a:pt x="37" y="0"/>
                      <a:pt x="37" y="0"/>
                      <a:pt x="37" y="0"/>
                    </a:cubicBezTo>
                    <a:cubicBezTo>
                      <a:pt x="37" y="0"/>
                      <a:pt x="37" y="0"/>
                      <a:pt x="36" y="0"/>
                    </a:cubicBezTo>
                    <a:cubicBezTo>
                      <a:pt x="36" y="0"/>
                      <a:pt x="36" y="0"/>
                      <a:pt x="36" y="0"/>
                    </a:cubicBezTo>
                    <a:cubicBezTo>
                      <a:pt x="36" y="0"/>
                      <a:pt x="36" y="0"/>
                      <a:pt x="36" y="0"/>
                    </a:cubicBezTo>
                    <a:cubicBezTo>
                      <a:pt x="36" y="0"/>
                      <a:pt x="36" y="0"/>
                      <a:pt x="36" y="0"/>
                    </a:cubicBezTo>
                    <a:cubicBezTo>
                      <a:pt x="36" y="0"/>
                      <a:pt x="36" y="0"/>
                      <a:pt x="36" y="0"/>
                    </a:cubicBezTo>
                    <a:cubicBezTo>
                      <a:pt x="36" y="1"/>
                      <a:pt x="36" y="1"/>
                      <a:pt x="36" y="1"/>
                    </a:cubicBezTo>
                    <a:cubicBezTo>
                      <a:pt x="36" y="1"/>
                      <a:pt x="36" y="1"/>
                      <a:pt x="36" y="1"/>
                    </a:cubicBezTo>
                    <a:cubicBezTo>
                      <a:pt x="36" y="1"/>
                      <a:pt x="36" y="1"/>
                      <a:pt x="36" y="1"/>
                    </a:cubicBezTo>
                    <a:cubicBezTo>
                      <a:pt x="36" y="1"/>
                      <a:pt x="36" y="1"/>
                      <a:pt x="36" y="1"/>
                    </a:cubicBezTo>
                    <a:cubicBezTo>
                      <a:pt x="36" y="1"/>
                      <a:pt x="36" y="1"/>
                      <a:pt x="36" y="1"/>
                    </a:cubicBezTo>
                    <a:cubicBezTo>
                      <a:pt x="36" y="1"/>
                      <a:pt x="36" y="1"/>
                      <a:pt x="36" y="1"/>
                    </a:cubicBezTo>
                    <a:cubicBezTo>
                      <a:pt x="35" y="1"/>
                      <a:pt x="35" y="1"/>
                      <a:pt x="35" y="1"/>
                    </a:cubicBezTo>
                    <a:cubicBezTo>
                      <a:pt x="35" y="1"/>
                      <a:pt x="35" y="1"/>
                      <a:pt x="35" y="1"/>
                    </a:cubicBezTo>
                    <a:cubicBezTo>
                      <a:pt x="35" y="1"/>
                      <a:pt x="35" y="1"/>
                      <a:pt x="35" y="1"/>
                    </a:cubicBezTo>
                    <a:cubicBezTo>
                      <a:pt x="35" y="1"/>
                      <a:pt x="35" y="1"/>
                      <a:pt x="35" y="2"/>
                    </a:cubicBezTo>
                    <a:cubicBezTo>
                      <a:pt x="35" y="2"/>
                      <a:pt x="35" y="2"/>
                      <a:pt x="35" y="2"/>
                    </a:cubicBezTo>
                    <a:cubicBezTo>
                      <a:pt x="35" y="2"/>
                      <a:pt x="35" y="2"/>
                      <a:pt x="35" y="2"/>
                    </a:cubicBezTo>
                    <a:cubicBezTo>
                      <a:pt x="35" y="2"/>
                      <a:pt x="35" y="2"/>
                      <a:pt x="35" y="2"/>
                    </a:cubicBezTo>
                    <a:cubicBezTo>
                      <a:pt x="35" y="2"/>
                      <a:pt x="35" y="2"/>
                      <a:pt x="35" y="2"/>
                    </a:cubicBezTo>
                    <a:cubicBezTo>
                      <a:pt x="35" y="2"/>
                      <a:pt x="35" y="2"/>
                      <a:pt x="35" y="1"/>
                    </a:cubicBezTo>
                    <a:cubicBezTo>
                      <a:pt x="35" y="1"/>
                      <a:pt x="35" y="1"/>
                      <a:pt x="35" y="1"/>
                    </a:cubicBezTo>
                    <a:cubicBezTo>
                      <a:pt x="35" y="1"/>
                      <a:pt x="35" y="1"/>
                      <a:pt x="35" y="1"/>
                    </a:cubicBezTo>
                    <a:cubicBezTo>
                      <a:pt x="35" y="1"/>
                      <a:pt x="35" y="1"/>
                      <a:pt x="35" y="1"/>
                    </a:cubicBezTo>
                    <a:cubicBezTo>
                      <a:pt x="35" y="1"/>
                      <a:pt x="35" y="1"/>
                      <a:pt x="34" y="1"/>
                    </a:cubicBezTo>
                    <a:cubicBezTo>
                      <a:pt x="34" y="1"/>
                      <a:pt x="34" y="1"/>
                      <a:pt x="34" y="1"/>
                    </a:cubicBezTo>
                    <a:cubicBezTo>
                      <a:pt x="34" y="1"/>
                      <a:pt x="34" y="1"/>
                      <a:pt x="34" y="1"/>
                    </a:cubicBezTo>
                    <a:cubicBezTo>
                      <a:pt x="34" y="1"/>
                      <a:pt x="34" y="1"/>
                      <a:pt x="34" y="1"/>
                    </a:cubicBezTo>
                    <a:cubicBezTo>
                      <a:pt x="34" y="1"/>
                      <a:pt x="34" y="1"/>
                      <a:pt x="34" y="1"/>
                    </a:cubicBezTo>
                    <a:cubicBezTo>
                      <a:pt x="34" y="1"/>
                      <a:pt x="34" y="1"/>
                      <a:pt x="33" y="1"/>
                    </a:cubicBezTo>
                    <a:cubicBezTo>
                      <a:pt x="33" y="1"/>
                      <a:pt x="33" y="1"/>
                      <a:pt x="33" y="0"/>
                    </a:cubicBezTo>
                    <a:cubicBezTo>
                      <a:pt x="33" y="0"/>
                      <a:pt x="33" y="0"/>
                      <a:pt x="33" y="0"/>
                    </a:cubicBezTo>
                    <a:cubicBezTo>
                      <a:pt x="33" y="0"/>
                      <a:pt x="33" y="0"/>
                      <a:pt x="33" y="0"/>
                    </a:cubicBezTo>
                    <a:cubicBezTo>
                      <a:pt x="33" y="0"/>
                      <a:pt x="33" y="0"/>
                      <a:pt x="33" y="0"/>
                    </a:cubicBezTo>
                    <a:cubicBezTo>
                      <a:pt x="33" y="0"/>
                      <a:pt x="33" y="0"/>
                      <a:pt x="33" y="1"/>
                    </a:cubicBezTo>
                    <a:cubicBezTo>
                      <a:pt x="33" y="1"/>
                      <a:pt x="33" y="1"/>
                      <a:pt x="33" y="1"/>
                    </a:cubicBezTo>
                    <a:cubicBezTo>
                      <a:pt x="33" y="1"/>
                      <a:pt x="33" y="1"/>
                      <a:pt x="33" y="1"/>
                    </a:cubicBezTo>
                    <a:cubicBezTo>
                      <a:pt x="33" y="1"/>
                      <a:pt x="33" y="1"/>
                      <a:pt x="33" y="1"/>
                    </a:cubicBezTo>
                    <a:cubicBezTo>
                      <a:pt x="33" y="1"/>
                      <a:pt x="33" y="1"/>
                      <a:pt x="33" y="1"/>
                    </a:cubicBezTo>
                    <a:cubicBezTo>
                      <a:pt x="33" y="1"/>
                      <a:pt x="33" y="1"/>
                      <a:pt x="33" y="1"/>
                    </a:cubicBezTo>
                    <a:cubicBezTo>
                      <a:pt x="32" y="1"/>
                      <a:pt x="32" y="1"/>
                      <a:pt x="32" y="1"/>
                    </a:cubicBezTo>
                    <a:cubicBezTo>
                      <a:pt x="32" y="1"/>
                      <a:pt x="32" y="1"/>
                      <a:pt x="32" y="1"/>
                    </a:cubicBezTo>
                    <a:cubicBezTo>
                      <a:pt x="32" y="1"/>
                      <a:pt x="32" y="1"/>
                      <a:pt x="32" y="1"/>
                    </a:cubicBezTo>
                    <a:cubicBezTo>
                      <a:pt x="32" y="1"/>
                      <a:pt x="33" y="1"/>
                      <a:pt x="33" y="1"/>
                    </a:cubicBezTo>
                    <a:cubicBezTo>
                      <a:pt x="33" y="1"/>
                      <a:pt x="33" y="1"/>
                      <a:pt x="33" y="1"/>
                    </a:cubicBezTo>
                    <a:cubicBezTo>
                      <a:pt x="33" y="1"/>
                      <a:pt x="33" y="1"/>
                      <a:pt x="33" y="1"/>
                    </a:cubicBezTo>
                    <a:cubicBezTo>
                      <a:pt x="33" y="1"/>
                      <a:pt x="33" y="2"/>
                      <a:pt x="33" y="2"/>
                    </a:cubicBezTo>
                    <a:cubicBezTo>
                      <a:pt x="33" y="2"/>
                      <a:pt x="33" y="2"/>
                      <a:pt x="33" y="2"/>
                    </a:cubicBezTo>
                    <a:cubicBezTo>
                      <a:pt x="33" y="2"/>
                      <a:pt x="33" y="2"/>
                      <a:pt x="33" y="2"/>
                    </a:cubicBezTo>
                    <a:cubicBezTo>
                      <a:pt x="33" y="2"/>
                      <a:pt x="33" y="2"/>
                      <a:pt x="33" y="2"/>
                    </a:cubicBezTo>
                    <a:cubicBezTo>
                      <a:pt x="33" y="2"/>
                      <a:pt x="33" y="2"/>
                      <a:pt x="33" y="2"/>
                    </a:cubicBezTo>
                    <a:cubicBezTo>
                      <a:pt x="33" y="2"/>
                      <a:pt x="33" y="2"/>
                      <a:pt x="33" y="2"/>
                    </a:cubicBezTo>
                    <a:cubicBezTo>
                      <a:pt x="33" y="2"/>
                      <a:pt x="33" y="2"/>
                      <a:pt x="33" y="2"/>
                    </a:cubicBezTo>
                    <a:cubicBezTo>
                      <a:pt x="33" y="2"/>
                      <a:pt x="33" y="2"/>
                      <a:pt x="33" y="2"/>
                    </a:cubicBezTo>
                    <a:cubicBezTo>
                      <a:pt x="33" y="2"/>
                      <a:pt x="33" y="2"/>
                      <a:pt x="33" y="2"/>
                    </a:cubicBezTo>
                    <a:cubicBezTo>
                      <a:pt x="33" y="2"/>
                      <a:pt x="33" y="2"/>
                      <a:pt x="33" y="2"/>
                    </a:cubicBezTo>
                    <a:cubicBezTo>
                      <a:pt x="33" y="2"/>
                      <a:pt x="33" y="1"/>
                      <a:pt x="33" y="1"/>
                    </a:cubicBezTo>
                    <a:cubicBezTo>
                      <a:pt x="32" y="1"/>
                      <a:pt x="32" y="1"/>
                      <a:pt x="32" y="1"/>
                    </a:cubicBezTo>
                    <a:cubicBezTo>
                      <a:pt x="32" y="1"/>
                      <a:pt x="32" y="1"/>
                      <a:pt x="32" y="1"/>
                    </a:cubicBezTo>
                    <a:cubicBezTo>
                      <a:pt x="32" y="1"/>
                      <a:pt x="32" y="1"/>
                      <a:pt x="32" y="1"/>
                    </a:cubicBezTo>
                    <a:cubicBezTo>
                      <a:pt x="32" y="1"/>
                      <a:pt x="32" y="1"/>
                      <a:pt x="32" y="1"/>
                    </a:cubicBezTo>
                    <a:cubicBezTo>
                      <a:pt x="32" y="1"/>
                      <a:pt x="31" y="1"/>
                      <a:pt x="31" y="1"/>
                    </a:cubicBezTo>
                    <a:cubicBezTo>
                      <a:pt x="31" y="2"/>
                      <a:pt x="31" y="2"/>
                      <a:pt x="32" y="2"/>
                    </a:cubicBezTo>
                    <a:cubicBezTo>
                      <a:pt x="32" y="2"/>
                      <a:pt x="32" y="2"/>
                      <a:pt x="32" y="2"/>
                    </a:cubicBezTo>
                    <a:cubicBezTo>
                      <a:pt x="32" y="2"/>
                      <a:pt x="32" y="2"/>
                      <a:pt x="32" y="2"/>
                    </a:cubicBezTo>
                    <a:cubicBezTo>
                      <a:pt x="32" y="2"/>
                      <a:pt x="32" y="2"/>
                      <a:pt x="32" y="2"/>
                    </a:cubicBezTo>
                    <a:cubicBezTo>
                      <a:pt x="32" y="2"/>
                      <a:pt x="32" y="2"/>
                      <a:pt x="32" y="2"/>
                    </a:cubicBezTo>
                    <a:cubicBezTo>
                      <a:pt x="32" y="2"/>
                      <a:pt x="32" y="2"/>
                      <a:pt x="32" y="2"/>
                    </a:cubicBezTo>
                    <a:cubicBezTo>
                      <a:pt x="32" y="2"/>
                      <a:pt x="32" y="2"/>
                      <a:pt x="32" y="2"/>
                    </a:cubicBezTo>
                    <a:cubicBezTo>
                      <a:pt x="32" y="2"/>
                      <a:pt x="32" y="2"/>
                      <a:pt x="32" y="2"/>
                    </a:cubicBezTo>
                    <a:cubicBezTo>
                      <a:pt x="32" y="2"/>
                      <a:pt x="32" y="2"/>
                      <a:pt x="32" y="2"/>
                    </a:cubicBezTo>
                    <a:cubicBezTo>
                      <a:pt x="32" y="2"/>
                      <a:pt x="32" y="2"/>
                      <a:pt x="32" y="2"/>
                    </a:cubicBezTo>
                    <a:cubicBezTo>
                      <a:pt x="32" y="2"/>
                      <a:pt x="32" y="2"/>
                      <a:pt x="32" y="2"/>
                    </a:cubicBezTo>
                    <a:cubicBezTo>
                      <a:pt x="32" y="2"/>
                      <a:pt x="31" y="2"/>
                      <a:pt x="31" y="2"/>
                    </a:cubicBezTo>
                    <a:cubicBezTo>
                      <a:pt x="31" y="2"/>
                      <a:pt x="31" y="2"/>
                      <a:pt x="31" y="2"/>
                    </a:cubicBezTo>
                    <a:cubicBezTo>
                      <a:pt x="31" y="3"/>
                      <a:pt x="31" y="3"/>
                      <a:pt x="31" y="3"/>
                    </a:cubicBezTo>
                    <a:cubicBezTo>
                      <a:pt x="31" y="3"/>
                      <a:pt x="31" y="3"/>
                      <a:pt x="31" y="3"/>
                    </a:cubicBezTo>
                    <a:cubicBezTo>
                      <a:pt x="31" y="3"/>
                      <a:pt x="31" y="3"/>
                      <a:pt x="31" y="3"/>
                    </a:cubicBezTo>
                    <a:cubicBezTo>
                      <a:pt x="31" y="3"/>
                      <a:pt x="31" y="3"/>
                      <a:pt x="31" y="3"/>
                    </a:cubicBezTo>
                    <a:cubicBezTo>
                      <a:pt x="31" y="3"/>
                      <a:pt x="31" y="3"/>
                      <a:pt x="31" y="3"/>
                    </a:cubicBezTo>
                    <a:cubicBezTo>
                      <a:pt x="31" y="3"/>
                      <a:pt x="31" y="3"/>
                      <a:pt x="31" y="3"/>
                    </a:cubicBezTo>
                    <a:cubicBezTo>
                      <a:pt x="31" y="3"/>
                      <a:pt x="30" y="3"/>
                      <a:pt x="30" y="3"/>
                    </a:cubicBezTo>
                    <a:cubicBezTo>
                      <a:pt x="30" y="3"/>
                      <a:pt x="30" y="3"/>
                      <a:pt x="30" y="3"/>
                    </a:cubicBezTo>
                    <a:cubicBezTo>
                      <a:pt x="30" y="3"/>
                      <a:pt x="30" y="3"/>
                      <a:pt x="30" y="3"/>
                    </a:cubicBezTo>
                    <a:cubicBezTo>
                      <a:pt x="30" y="3"/>
                      <a:pt x="30" y="3"/>
                      <a:pt x="30" y="3"/>
                    </a:cubicBezTo>
                    <a:cubicBezTo>
                      <a:pt x="30" y="3"/>
                      <a:pt x="30" y="3"/>
                      <a:pt x="30" y="3"/>
                    </a:cubicBezTo>
                    <a:cubicBezTo>
                      <a:pt x="30" y="3"/>
                      <a:pt x="30" y="3"/>
                      <a:pt x="30" y="3"/>
                    </a:cubicBezTo>
                    <a:cubicBezTo>
                      <a:pt x="30" y="3"/>
                      <a:pt x="30" y="3"/>
                      <a:pt x="30" y="3"/>
                    </a:cubicBezTo>
                    <a:cubicBezTo>
                      <a:pt x="30" y="3"/>
                      <a:pt x="30" y="3"/>
                      <a:pt x="30" y="3"/>
                    </a:cubicBezTo>
                    <a:cubicBezTo>
                      <a:pt x="30" y="3"/>
                      <a:pt x="30" y="3"/>
                      <a:pt x="30" y="3"/>
                    </a:cubicBezTo>
                    <a:cubicBezTo>
                      <a:pt x="30" y="2"/>
                      <a:pt x="30" y="2"/>
                      <a:pt x="30" y="2"/>
                    </a:cubicBezTo>
                    <a:cubicBezTo>
                      <a:pt x="30"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1"/>
                      <a:pt x="29" y="1"/>
                    </a:cubicBezTo>
                    <a:cubicBezTo>
                      <a:pt x="29" y="1"/>
                      <a:pt x="29" y="1"/>
                      <a:pt x="29" y="1"/>
                    </a:cubicBezTo>
                    <a:cubicBezTo>
                      <a:pt x="29" y="1"/>
                      <a:pt x="28" y="1"/>
                      <a:pt x="28" y="1"/>
                    </a:cubicBezTo>
                    <a:cubicBezTo>
                      <a:pt x="28" y="1"/>
                      <a:pt x="28" y="1"/>
                      <a:pt x="28" y="2"/>
                    </a:cubicBezTo>
                    <a:cubicBezTo>
                      <a:pt x="28" y="2"/>
                      <a:pt x="28" y="2"/>
                      <a:pt x="28" y="2"/>
                    </a:cubicBezTo>
                    <a:cubicBezTo>
                      <a:pt x="28" y="2"/>
                      <a:pt x="28" y="2"/>
                      <a:pt x="28" y="2"/>
                    </a:cubicBezTo>
                    <a:cubicBezTo>
                      <a:pt x="28" y="2"/>
                      <a:pt x="28" y="2"/>
                      <a:pt x="28" y="2"/>
                    </a:cubicBezTo>
                    <a:cubicBezTo>
                      <a:pt x="28" y="2"/>
                      <a:pt x="28" y="2"/>
                      <a:pt x="28" y="2"/>
                    </a:cubicBezTo>
                    <a:cubicBezTo>
                      <a:pt x="28" y="2"/>
                      <a:pt x="28" y="2"/>
                      <a:pt x="28" y="2"/>
                    </a:cubicBezTo>
                    <a:cubicBezTo>
                      <a:pt x="28" y="2"/>
                      <a:pt x="28" y="2"/>
                      <a:pt x="28" y="2"/>
                    </a:cubicBezTo>
                    <a:cubicBezTo>
                      <a:pt x="28" y="3"/>
                      <a:pt x="28" y="3"/>
                      <a:pt x="28" y="3"/>
                    </a:cubicBezTo>
                    <a:cubicBezTo>
                      <a:pt x="28" y="3"/>
                      <a:pt x="28" y="3"/>
                      <a:pt x="28" y="3"/>
                    </a:cubicBezTo>
                    <a:cubicBezTo>
                      <a:pt x="28" y="3"/>
                      <a:pt x="28" y="3"/>
                      <a:pt x="28" y="3"/>
                    </a:cubicBezTo>
                    <a:cubicBezTo>
                      <a:pt x="28" y="3"/>
                      <a:pt x="28" y="3"/>
                      <a:pt x="28" y="3"/>
                    </a:cubicBezTo>
                    <a:cubicBezTo>
                      <a:pt x="28" y="3"/>
                      <a:pt x="28" y="3"/>
                      <a:pt x="28" y="3"/>
                    </a:cubicBezTo>
                    <a:cubicBezTo>
                      <a:pt x="28" y="3"/>
                      <a:pt x="28" y="3"/>
                      <a:pt x="27" y="3"/>
                    </a:cubicBezTo>
                    <a:cubicBezTo>
                      <a:pt x="27" y="3"/>
                      <a:pt x="27" y="3"/>
                      <a:pt x="27" y="3"/>
                    </a:cubicBezTo>
                    <a:cubicBezTo>
                      <a:pt x="27" y="3"/>
                      <a:pt x="27" y="2"/>
                      <a:pt x="27" y="2"/>
                    </a:cubicBezTo>
                    <a:cubicBezTo>
                      <a:pt x="27" y="2"/>
                      <a:pt x="27" y="2"/>
                      <a:pt x="27" y="2"/>
                    </a:cubicBezTo>
                    <a:cubicBezTo>
                      <a:pt x="27" y="3"/>
                      <a:pt x="27" y="3"/>
                      <a:pt x="27" y="3"/>
                    </a:cubicBezTo>
                    <a:cubicBezTo>
                      <a:pt x="27" y="3"/>
                      <a:pt x="27" y="3"/>
                      <a:pt x="27" y="3"/>
                    </a:cubicBezTo>
                    <a:cubicBezTo>
                      <a:pt x="27" y="3"/>
                      <a:pt x="27" y="3"/>
                      <a:pt x="27" y="3"/>
                    </a:cubicBezTo>
                    <a:cubicBezTo>
                      <a:pt x="27" y="3"/>
                      <a:pt x="27" y="3"/>
                      <a:pt x="27" y="3"/>
                    </a:cubicBezTo>
                    <a:cubicBezTo>
                      <a:pt x="27" y="3"/>
                      <a:pt x="27" y="3"/>
                      <a:pt x="27" y="3"/>
                    </a:cubicBezTo>
                    <a:cubicBezTo>
                      <a:pt x="26" y="3"/>
                      <a:pt x="26" y="3"/>
                      <a:pt x="26" y="3"/>
                    </a:cubicBezTo>
                    <a:cubicBezTo>
                      <a:pt x="26" y="3"/>
                      <a:pt x="26" y="3"/>
                      <a:pt x="26" y="3"/>
                    </a:cubicBezTo>
                    <a:cubicBezTo>
                      <a:pt x="26" y="3"/>
                      <a:pt x="26" y="3"/>
                      <a:pt x="26" y="3"/>
                    </a:cubicBezTo>
                    <a:cubicBezTo>
                      <a:pt x="26" y="3"/>
                      <a:pt x="26" y="2"/>
                      <a:pt x="26" y="2"/>
                    </a:cubicBezTo>
                    <a:cubicBezTo>
                      <a:pt x="26" y="2"/>
                      <a:pt x="26" y="2"/>
                      <a:pt x="26" y="2"/>
                    </a:cubicBezTo>
                    <a:cubicBezTo>
                      <a:pt x="26" y="2"/>
                      <a:pt x="26" y="2"/>
                      <a:pt x="26" y="2"/>
                    </a:cubicBezTo>
                    <a:cubicBezTo>
                      <a:pt x="26" y="2"/>
                      <a:pt x="26" y="2"/>
                      <a:pt x="26" y="2"/>
                    </a:cubicBezTo>
                    <a:cubicBezTo>
                      <a:pt x="26" y="2"/>
                      <a:pt x="26" y="2"/>
                      <a:pt x="26" y="2"/>
                    </a:cubicBezTo>
                    <a:cubicBezTo>
                      <a:pt x="26" y="2"/>
                      <a:pt x="26" y="2"/>
                      <a:pt x="26" y="2"/>
                    </a:cubicBezTo>
                    <a:cubicBezTo>
                      <a:pt x="26" y="2"/>
                      <a:pt x="26" y="2"/>
                      <a:pt x="26" y="2"/>
                    </a:cubicBezTo>
                    <a:cubicBezTo>
                      <a:pt x="26" y="2"/>
                      <a:pt x="26" y="2"/>
                      <a:pt x="26" y="2"/>
                    </a:cubicBezTo>
                    <a:cubicBezTo>
                      <a:pt x="25" y="2"/>
                      <a:pt x="25" y="2"/>
                      <a:pt x="25" y="2"/>
                    </a:cubicBezTo>
                    <a:cubicBezTo>
                      <a:pt x="25" y="2"/>
                      <a:pt x="25" y="2"/>
                      <a:pt x="25" y="2"/>
                    </a:cubicBezTo>
                    <a:cubicBezTo>
                      <a:pt x="25" y="2"/>
                      <a:pt x="25" y="2"/>
                      <a:pt x="25" y="2"/>
                    </a:cubicBezTo>
                    <a:cubicBezTo>
                      <a:pt x="25" y="2"/>
                      <a:pt x="25" y="2"/>
                      <a:pt x="25" y="2"/>
                    </a:cubicBezTo>
                    <a:cubicBezTo>
                      <a:pt x="25" y="3"/>
                      <a:pt x="25" y="3"/>
                      <a:pt x="25" y="3"/>
                    </a:cubicBezTo>
                    <a:cubicBezTo>
                      <a:pt x="25" y="3"/>
                      <a:pt x="25" y="3"/>
                      <a:pt x="25" y="3"/>
                    </a:cubicBezTo>
                    <a:cubicBezTo>
                      <a:pt x="25" y="3"/>
                      <a:pt x="25" y="3"/>
                      <a:pt x="25" y="3"/>
                    </a:cubicBezTo>
                    <a:cubicBezTo>
                      <a:pt x="25" y="3"/>
                      <a:pt x="25" y="3"/>
                      <a:pt x="25" y="3"/>
                    </a:cubicBezTo>
                    <a:cubicBezTo>
                      <a:pt x="25" y="3"/>
                      <a:pt x="25" y="3"/>
                      <a:pt x="25" y="3"/>
                    </a:cubicBezTo>
                    <a:cubicBezTo>
                      <a:pt x="25" y="3"/>
                      <a:pt x="25" y="3"/>
                      <a:pt x="25" y="3"/>
                    </a:cubicBezTo>
                    <a:cubicBezTo>
                      <a:pt x="25" y="3"/>
                      <a:pt x="25" y="3"/>
                      <a:pt x="25" y="3"/>
                    </a:cubicBezTo>
                    <a:cubicBezTo>
                      <a:pt x="25" y="3"/>
                      <a:pt x="25" y="3"/>
                      <a:pt x="25" y="2"/>
                    </a:cubicBezTo>
                    <a:cubicBezTo>
                      <a:pt x="25" y="2"/>
                      <a:pt x="25" y="2"/>
                      <a:pt x="25" y="2"/>
                    </a:cubicBezTo>
                    <a:cubicBezTo>
                      <a:pt x="25" y="2"/>
                      <a:pt x="25" y="2"/>
                      <a:pt x="25" y="2"/>
                    </a:cubicBezTo>
                    <a:cubicBezTo>
                      <a:pt x="25" y="2"/>
                      <a:pt x="25" y="2"/>
                      <a:pt x="25" y="2"/>
                    </a:cubicBezTo>
                    <a:cubicBezTo>
                      <a:pt x="25" y="2"/>
                      <a:pt x="25" y="2"/>
                      <a:pt x="25" y="2"/>
                    </a:cubicBezTo>
                    <a:cubicBezTo>
                      <a:pt x="25" y="2"/>
                      <a:pt x="25" y="2"/>
                      <a:pt x="25" y="2"/>
                    </a:cubicBezTo>
                    <a:cubicBezTo>
                      <a:pt x="25" y="2"/>
                      <a:pt x="25" y="2"/>
                      <a:pt x="26" y="2"/>
                    </a:cubicBezTo>
                    <a:cubicBezTo>
                      <a:pt x="26" y="2"/>
                      <a:pt x="26" y="2"/>
                      <a:pt x="26" y="2"/>
                    </a:cubicBezTo>
                    <a:cubicBezTo>
                      <a:pt x="26" y="2"/>
                      <a:pt x="26" y="2"/>
                      <a:pt x="26" y="1"/>
                    </a:cubicBezTo>
                    <a:cubicBezTo>
                      <a:pt x="26" y="1"/>
                      <a:pt x="26" y="1"/>
                      <a:pt x="26" y="1"/>
                    </a:cubicBezTo>
                    <a:cubicBezTo>
                      <a:pt x="26" y="1"/>
                      <a:pt x="26" y="1"/>
                      <a:pt x="26" y="1"/>
                    </a:cubicBezTo>
                    <a:cubicBezTo>
                      <a:pt x="25" y="1"/>
                      <a:pt x="25" y="1"/>
                      <a:pt x="25" y="1"/>
                    </a:cubicBezTo>
                    <a:cubicBezTo>
                      <a:pt x="25" y="1"/>
                      <a:pt x="25" y="1"/>
                      <a:pt x="25" y="1"/>
                    </a:cubicBezTo>
                    <a:cubicBezTo>
                      <a:pt x="25" y="1"/>
                      <a:pt x="25" y="1"/>
                      <a:pt x="25" y="1"/>
                    </a:cubicBezTo>
                    <a:cubicBezTo>
                      <a:pt x="25" y="1"/>
                      <a:pt x="25" y="1"/>
                      <a:pt x="25" y="1"/>
                    </a:cubicBezTo>
                    <a:cubicBezTo>
                      <a:pt x="25" y="1"/>
                      <a:pt x="25" y="1"/>
                      <a:pt x="25" y="1"/>
                    </a:cubicBezTo>
                    <a:cubicBezTo>
                      <a:pt x="25" y="1"/>
                      <a:pt x="25" y="1"/>
                      <a:pt x="25" y="1"/>
                    </a:cubicBezTo>
                    <a:cubicBezTo>
                      <a:pt x="25" y="1"/>
                      <a:pt x="25" y="1"/>
                      <a:pt x="25" y="1"/>
                    </a:cubicBezTo>
                    <a:cubicBezTo>
                      <a:pt x="25" y="1"/>
                      <a:pt x="25" y="1"/>
                      <a:pt x="25" y="1"/>
                    </a:cubicBezTo>
                    <a:cubicBezTo>
                      <a:pt x="24" y="1"/>
                      <a:pt x="24" y="1"/>
                      <a:pt x="24" y="1"/>
                    </a:cubicBezTo>
                    <a:cubicBezTo>
                      <a:pt x="24" y="1"/>
                      <a:pt x="24" y="1"/>
                      <a:pt x="24" y="1"/>
                    </a:cubicBezTo>
                    <a:cubicBezTo>
                      <a:pt x="24" y="1"/>
                      <a:pt x="24" y="1"/>
                      <a:pt x="24" y="1"/>
                    </a:cubicBezTo>
                    <a:cubicBezTo>
                      <a:pt x="24" y="1"/>
                      <a:pt x="24" y="1"/>
                      <a:pt x="24" y="1"/>
                    </a:cubicBezTo>
                    <a:cubicBezTo>
                      <a:pt x="24" y="1"/>
                      <a:pt x="24" y="1"/>
                      <a:pt x="24" y="1"/>
                    </a:cubicBezTo>
                    <a:cubicBezTo>
                      <a:pt x="24" y="1"/>
                      <a:pt x="24" y="1"/>
                      <a:pt x="24" y="1"/>
                    </a:cubicBezTo>
                    <a:cubicBezTo>
                      <a:pt x="24" y="1"/>
                      <a:pt x="24" y="1"/>
                      <a:pt x="24" y="1"/>
                    </a:cubicBezTo>
                    <a:cubicBezTo>
                      <a:pt x="24" y="1"/>
                      <a:pt x="24" y="1"/>
                      <a:pt x="24" y="1"/>
                    </a:cubicBezTo>
                    <a:cubicBezTo>
                      <a:pt x="24" y="1"/>
                      <a:pt x="24" y="1"/>
                      <a:pt x="24" y="1"/>
                    </a:cubicBezTo>
                    <a:cubicBezTo>
                      <a:pt x="23" y="1"/>
                      <a:pt x="23" y="1"/>
                      <a:pt x="23" y="1"/>
                    </a:cubicBezTo>
                    <a:cubicBezTo>
                      <a:pt x="23" y="1"/>
                      <a:pt x="23" y="1"/>
                      <a:pt x="23" y="1"/>
                    </a:cubicBezTo>
                    <a:cubicBezTo>
                      <a:pt x="23" y="1"/>
                      <a:pt x="23" y="1"/>
                      <a:pt x="23" y="1"/>
                    </a:cubicBezTo>
                    <a:cubicBezTo>
                      <a:pt x="23" y="1"/>
                      <a:pt x="23" y="1"/>
                      <a:pt x="23" y="1"/>
                    </a:cubicBezTo>
                    <a:cubicBezTo>
                      <a:pt x="23" y="1"/>
                      <a:pt x="23" y="1"/>
                      <a:pt x="23" y="1"/>
                    </a:cubicBezTo>
                    <a:cubicBezTo>
                      <a:pt x="23" y="1"/>
                      <a:pt x="23" y="1"/>
                      <a:pt x="23" y="1"/>
                    </a:cubicBezTo>
                    <a:cubicBezTo>
                      <a:pt x="23" y="1"/>
                      <a:pt x="23" y="1"/>
                      <a:pt x="23" y="1"/>
                    </a:cubicBezTo>
                    <a:cubicBezTo>
                      <a:pt x="22" y="1"/>
                      <a:pt x="22" y="1"/>
                      <a:pt x="22" y="1"/>
                    </a:cubicBezTo>
                    <a:cubicBezTo>
                      <a:pt x="22" y="1"/>
                      <a:pt x="22" y="1"/>
                      <a:pt x="22" y="1"/>
                    </a:cubicBezTo>
                    <a:cubicBezTo>
                      <a:pt x="22" y="1"/>
                      <a:pt x="22" y="1"/>
                      <a:pt x="22" y="1"/>
                    </a:cubicBezTo>
                    <a:cubicBezTo>
                      <a:pt x="22" y="1"/>
                      <a:pt x="22" y="1"/>
                      <a:pt x="22" y="1"/>
                    </a:cubicBezTo>
                    <a:cubicBezTo>
                      <a:pt x="22" y="1"/>
                      <a:pt x="22" y="1"/>
                      <a:pt x="22" y="1"/>
                    </a:cubicBezTo>
                    <a:cubicBezTo>
                      <a:pt x="22" y="1"/>
                      <a:pt x="22" y="2"/>
                      <a:pt x="22" y="2"/>
                    </a:cubicBezTo>
                    <a:cubicBezTo>
                      <a:pt x="22" y="2"/>
                      <a:pt x="22" y="2"/>
                      <a:pt x="22" y="2"/>
                    </a:cubicBezTo>
                    <a:cubicBezTo>
                      <a:pt x="22" y="2"/>
                      <a:pt x="22" y="2"/>
                      <a:pt x="22" y="2"/>
                    </a:cubicBezTo>
                    <a:cubicBezTo>
                      <a:pt x="22" y="2"/>
                      <a:pt x="22" y="2"/>
                      <a:pt x="22" y="2"/>
                    </a:cubicBezTo>
                    <a:cubicBezTo>
                      <a:pt x="22" y="2"/>
                      <a:pt x="22" y="2"/>
                      <a:pt x="22" y="2"/>
                    </a:cubicBezTo>
                    <a:cubicBezTo>
                      <a:pt x="22" y="2"/>
                      <a:pt x="22" y="2"/>
                      <a:pt x="22" y="2"/>
                    </a:cubicBezTo>
                    <a:cubicBezTo>
                      <a:pt x="22" y="2"/>
                      <a:pt x="22" y="2"/>
                      <a:pt x="22" y="2"/>
                    </a:cubicBezTo>
                    <a:cubicBezTo>
                      <a:pt x="22" y="2"/>
                      <a:pt x="22" y="2"/>
                      <a:pt x="22" y="2"/>
                    </a:cubicBezTo>
                    <a:cubicBezTo>
                      <a:pt x="22" y="2"/>
                      <a:pt x="22" y="2"/>
                      <a:pt x="22" y="2"/>
                    </a:cubicBezTo>
                    <a:cubicBezTo>
                      <a:pt x="22" y="1"/>
                      <a:pt x="22" y="1"/>
                      <a:pt x="22" y="1"/>
                    </a:cubicBezTo>
                    <a:cubicBezTo>
                      <a:pt x="22" y="1"/>
                      <a:pt x="22" y="1"/>
                      <a:pt x="22" y="1"/>
                    </a:cubicBezTo>
                    <a:cubicBezTo>
                      <a:pt x="21" y="1"/>
                      <a:pt x="21" y="1"/>
                      <a:pt x="21" y="1"/>
                    </a:cubicBezTo>
                    <a:cubicBezTo>
                      <a:pt x="21" y="1"/>
                      <a:pt x="21" y="1"/>
                      <a:pt x="21" y="1"/>
                    </a:cubicBezTo>
                    <a:cubicBezTo>
                      <a:pt x="21" y="1"/>
                      <a:pt x="21" y="1"/>
                      <a:pt x="21" y="1"/>
                    </a:cubicBezTo>
                    <a:cubicBezTo>
                      <a:pt x="21" y="1"/>
                      <a:pt x="21" y="1"/>
                      <a:pt x="21" y="1"/>
                    </a:cubicBezTo>
                    <a:cubicBezTo>
                      <a:pt x="21" y="1"/>
                      <a:pt x="21" y="1"/>
                      <a:pt x="21" y="1"/>
                    </a:cubicBezTo>
                    <a:cubicBezTo>
                      <a:pt x="21" y="1"/>
                      <a:pt x="21" y="1"/>
                      <a:pt x="21" y="1"/>
                    </a:cubicBezTo>
                    <a:cubicBezTo>
                      <a:pt x="21" y="1"/>
                      <a:pt x="21" y="2"/>
                      <a:pt x="21" y="2"/>
                    </a:cubicBezTo>
                    <a:cubicBezTo>
                      <a:pt x="21" y="2"/>
                      <a:pt x="21" y="2"/>
                      <a:pt x="21" y="2"/>
                    </a:cubicBezTo>
                    <a:cubicBezTo>
                      <a:pt x="21" y="2"/>
                      <a:pt x="21" y="2"/>
                      <a:pt x="20" y="2"/>
                    </a:cubicBezTo>
                    <a:cubicBezTo>
                      <a:pt x="20" y="2"/>
                      <a:pt x="20" y="2"/>
                      <a:pt x="20" y="2"/>
                    </a:cubicBezTo>
                    <a:cubicBezTo>
                      <a:pt x="20" y="2"/>
                      <a:pt x="20" y="2"/>
                      <a:pt x="20" y="2"/>
                    </a:cubicBezTo>
                    <a:cubicBezTo>
                      <a:pt x="20" y="2"/>
                      <a:pt x="20" y="2"/>
                      <a:pt x="20" y="2"/>
                    </a:cubicBezTo>
                    <a:cubicBezTo>
                      <a:pt x="20" y="2"/>
                      <a:pt x="20" y="2"/>
                      <a:pt x="20" y="2"/>
                    </a:cubicBezTo>
                    <a:cubicBezTo>
                      <a:pt x="20" y="2"/>
                      <a:pt x="20" y="2"/>
                      <a:pt x="20" y="2"/>
                    </a:cubicBezTo>
                    <a:cubicBezTo>
                      <a:pt x="20" y="2"/>
                      <a:pt x="20" y="2"/>
                      <a:pt x="20" y="2"/>
                    </a:cubicBezTo>
                    <a:cubicBezTo>
                      <a:pt x="20" y="2"/>
                      <a:pt x="20" y="2"/>
                      <a:pt x="20" y="2"/>
                    </a:cubicBezTo>
                    <a:cubicBezTo>
                      <a:pt x="20" y="2"/>
                      <a:pt x="20" y="2"/>
                      <a:pt x="20" y="2"/>
                    </a:cubicBezTo>
                    <a:cubicBezTo>
                      <a:pt x="20" y="2"/>
                      <a:pt x="20" y="2"/>
                      <a:pt x="20" y="2"/>
                    </a:cubicBezTo>
                    <a:cubicBezTo>
                      <a:pt x="20" y="2"/>
                      <a:pt x="20" y="2"/>
                      <a:pt x="20" y="2"/>
                    </a:cubicBezTo>
                    <a:cubicBezTo>
                      <a:pt x="20" y="2"/>
                      <a:pt x="20" y="2"/>
                      <a:pt x="20" y="2"/>
                    </a:cubicBezTo>
                    <a:cubicBezTo>
                      <a:pt x="20" y="2"/>
                      <a:pt x="19" y="2"/>
                      <a:pt x="19" y="2"/>
                    </a:cubicBezTo>
                    <a:cubicBezTo>
                      <a:pt x="19" y="2"/>
                      <a:pt x="19" y="2"/>
                      <a:pt x="19" y="3"/>
                    </a:cubicBezTo>
                    <a:cubicBezTo>
                      <a:pt x="19" y="3"/>
                      <a:pt x="19" y="3"/>
                      <a:pt x="19" y="3"/>
                    </a:cubicBezTo>
                    <a:cubicBezTo>
                      <a:pt x="19" y="3"/>
                      <a:pt x="19" y="3"/>
                      <a:pt x="19" y="3"/>
                    </a:cubicBezTo>
                    <a:cubicBezTo>
                      <a:pt x="19" y="3"/>
                      <a:pt x="19" y="3"/>
                      <a:pt x="19" y="3"/>
                    </a:cubicBezTo>
                    <a:cubicBezTo>
                      <a:pt x="19" y="3"/>
                      <a:pt x="19" y="3"/>
                      <a:pt x="19" y="3"/>
                    </a:cubicBezTo>
                    <a:cubicBezTo>
                      <a:pt x="19" y="3"/>
                      <a:pt x="19" y="3"/>
                      <a:pt x="19" y="3"/>
                    </a:cubicBezTo>
                    <a:cubicBezTo>
                      <a:pt x="19" y="3"/>
                      <a:pt x="19" y="3"/>
                      <a:pt x="19" y="3"/>
                    </a:cubicBezTo>
                    <a:cubicBezTo>
                      <a:pt x="19" y="3"/>
                      <a:pt x="19" y="3"/>
                      <a:pt x="19" y="3"/>
                    </a:cubicBezTo>
                    <a:cubicBezTo>
                      <a:pt x="19" y="3"/>
                      <a:pt x="19" y="2"/>
                      <a:pt x="19" y="2"/>
                    </a:cubicBezTo>
                    <a:cubicBezTo>
                      <a:pt x="19" y="2"/>
                      <a:pt x="19" y="2"/>
                      <a:pt x="19" y="2"/>
                    </a:cubicBezTo>
                    <a:cubicBezTo>
                      <a:pt x="19" y="2"/>
                      <a:pt x="19" y="2"/>
                      <a:pt x="19" y="2"/>
                    </a:cubicBezTo>
                    <a:cubicBezTo>
                      <a:pt x="19" y="2"/>
                      <a:pt x="19" y="2"/>
                      <a:pt x="19" y="2"/>
                    </a:cubicBezTo>
                    <a:cubicBezTo>
                      <a:pt x="19" y="2"/>
                      <a:pt x="19" y="2"/>
                      <a:pt x="19" y="2"/>
                    </a:cubicBezTo>
                    <a:cubicBezTo>
                      <a:pt x="19" y="2"/>
                      <a:pt x="18" y="2"/>
                      <a:pt x="18" y="2"/>
                    </a:cubicBezTo>
                    <a:cubicBezTo>
                      <a:pt x="18" y="2"/>
                      <a:pt x="18" y="2"/>
                      <a:pt x="18" y="2"/>
                    </a:cubicBezTo>
                    <a:cubicBezTo>
                      <a:pt x="18" y="2"/>
                      <a:pt x="18" y="2"/>
                      <a:pt x="18" y="2"/>
                    </a:cubicBezTo>
                    <a:cubicBezTo>
                      <a:pt x="18" y="2"/>
                      <a:pt x="18" y="2"/>
                      <a:pt x="18" y="2"/>
                    </a:cubicBezTo>
                    <a:cubicBezTo>
                      <a:pt x="18" y="2"/>
                      <a:pt x="18" y="2"/>
                      <a:pt x="18" y="2"/>
                    </a:cubicBezTo>
                    <a:cubicBezTo>
                      <a:pt x="18" y="2"/>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2"/>
                      <a:pt x="18" y="2"/>
                    </a:cubicBezTo>
                    <a:cubicBezTo>
                      <a:pt x="18" y="2"/>
                      <a:pt x="18" y="2"/>
                      <a:pt x="17" y="2"/>
                    </a:cubicBezTo>
                    <a:cubicBezTo>
                      <a:pt x="17" y="2"/>
                      <a:pt x="17" y="2"/>
                      <a:pt x="17" y="2"/>
                    </a:cubicBezTo>
                    <a:cubicBezTo>
                      <a:pt x="17" y="2"/>
                      <a:pt x="17" y="2"/>
                      <a:pt x="17" y="2"/>
                    </a:cubicBezTo>
                    <a:cubicBezTo>
                      <a:pt x="17" y="2"/>
                      <a:pt x="17" y="2"/>
                      <a:pt x="17" y="2"/>
                    </a:cubicBezTo>
                    <a:cubicBezTo>
                      <a:pt x="17" y="2"/>
                      <a:pt x="17" y="2"/>
                      <a:pt x="17" y="3"/>
                    </a:cubicBezTo>
                    <a:cubicBezTo>
                      <a:pt x="17" y="3"/>
                      <a:pt x="17" y="3"/>
                      <a:pt x="17" y="3"/>
                    </a:cubicBezTo>
                    <a:cubicBezTo>
                      <a:pt x="17" y="3"/>
                      <a:pt x="17" y="3"/>
                      <a:pt x="17" y="3"/>
                    </a:cubicBezTo>
                    <a:cubicBezTo>
                      <a:pt x="17" y="3"/>
                      <a:pt x="17" y="3"/>
                      <a:pt x="17" y="3"/>
                    </a:cubicBezTo>
                    <a:cubicBezTo>
                      <a:pt x="17" y="3"/>
                      <a:pt x="17" y="3"/>
                      <a:pt x="17" y="3"/>
                    </a:cubicBezTo>
                    <a:cubicBezTo>
                      <a:pt x="17" y="3"/>
                      <a:pt x="17" y="3"/>
                      <a:pt x="16" y="3"/>
                    </a:cubicBezTo>
                    <a:cubicBezTo>
                      <a:pt x="16" y="3"/>
                      <a:pt x="16" y="3"/>
                      <a:pt x="16" y="3"/>
                    </a:cubicBezTo>
                    <a:cubicBezTo>
                      <a:pt x="16" y="3"/>
                      <a:pt x="16" y="3"/>
                      <a:pt x="16" y="3"/>
                    </a:cubicBezTo>
                    <a:cubicBezTo>
                      <a:pt x="16" y="3"/>
                      <a:pt x="16" y="3"/>
                      <a:pt x="16" y="3"/>
                    </a:cubicBezTo>
                    <a:cubicBezTo>
                      <a:pt x="16" y="3"/>
                      <a:pt x="16" y="3"/>
                      <a:pt x="16" y="3"/>
                    </a:cubicBezTo>
                    <a:cubicBezTo>
                      <a:pt x="15" y="3"/>
                      <a:pt x="15" y="3"/>
                      <a:pt x="15" y="3"/>
                    </a:cubicBezTo>
                    <a:cubicBezTo>
                      <a:pt x="15" y="3"/>
                      <a:pt x="15" y="3"/>
                      <a:pt x="15" y="3"/>
                    </a:cubicBezTo>
                    <a:cubicBezTo>
                      <a:pt x="15" y="3"/>
                      <a:pt x="15" y="3"/>
                      <a:pt x="15" y="3"/>
                    </a:cubicBezTo>
                    <a:cubicBezTo>
                      <a:pt x="15" y="3"/>
                      <a:pt x="15" y="3"/>
                      <a:pt x="15" y="3"/>
                    </a:cubicBezTo>
                    <a:cubicBezTo>
                      <a:pt x="15" y="3"/>
                      <a:pt x="15" y="3"/>
                      <a:pt x="15" y="3"/>
                    </a:cubicBezTo>
                    <a:cubicBezTo>
                      <a:pt x="15" y="3"/>
                      <a:pt x="15" y="3"/>
                      <a:pt x="15" y="3"/>
                    </a:cubicBezTo>
                    <a:cubicBezTo>
                      <a:pt x="15" y="3"/>
                      <a:pt x="14" y="3"/>
                      <a:pt x="14" y="4"/>
                    </a:cubicBezTo>
                    <a:cubicBezTo>
                      <a:pt x="14" y="4"/>
                      <a:pt x="14" y="4"/>
                      <a:pt x="14" y="4"/>
                    </a:cubicBezTo>
                    <a:cubicBezTo>
                      <a:pt x="14" y="4"/>
                      <a:pt x="14" y="4"/>
                      <a:pt x="14" y="4"/>
                    </a:cubicBezTo>
                    <a:cubicBezTo>
                      <a:pt x="14" y="4"/>
                      <a:pt x="14" y="4"/>
                      <a:pt x="14" y="4"/>
                    </a:cubicBezTo>
                    <a:cubicBezTo>
                      <a:pt x="14" y="4"/>
                      <a:pt x="15" y="4"/>
                      <a:pt x="15" y="4"/>
                    </a:cubicBezTo>
                    <a:cubicBezTo>
                      <a:pt x="15" y="4"/>
                      <a:pt x="15" y="4"/>
                      <a:pt x="15" y="4"/>
                    </a:cubicBezTo>
                    <a:cubicBezTo>
                      <a:pt x="15" y="4"/>
                      <a:pt x="15" y="4"/>
                      <a:pt x="15" y="4"/>
                    </a:cubicBezTo>
                    <a:cubicBezTo>
                      <a:pt x="15" y="4"/>
                      <a:pt x="15" y="4"/>
                      <a:pt x="15" y="4"/>
                    </a:cubicBezTo>
                    <a:cubicBezTo>
                      <a:pt x="15" y="4"/>
                      <a:pt x="15" y="4"/>
                      <a:pt x="15" y="4"/>
                    </a:cubicBezTo>
                    <a:cubicBezTo>
                      <a:pt x="15" y="4"/>
                      <a:pt x="15" y="4"/>
                      <a:pt x="15" y="4"/>
                    </a:cubicBezTo>
                    <a:cubicBezTo>
                      <a:pt x="15" y="4"/>
                      <a:pt x="15" y="4"/>
                      <a:pt x="15"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5" y="4"/>
                      <a:pt x="15" y="4"/>
                      <a:pt x="15" y="4"/>
                    </a:cubicBezTo>
                    <a:cubicBezTo>
                      <a:pt x="15" y="4"/>
                      <a:pt x="15" y="4"/>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4" y="5"/>
                      <a:pt x="14" y="5"/>
                    </a:cubicBezTo>
                    <a:cubicBezTo>
                      <a:pt x="14" y="5"/>
                      <a:pt x="14" y="5"/>
                      <a:pt x="14" y="5"/>
                    </a:cubicBezTo>
                    <a:cubicBezTo>
                      <a:pt x="14" y="5"/>
                      <a:pt x="14" y="5"/>
                      <a:pt x="14" y="5"/>
                    </a:cubicBezTo>
                    <a:cubicBezTo>
                      <a:pt x="14" y="6"/>
                      <a:pt x="14" y="6"/>
                      <a:pt x="14" y="6"/>
                    </a:cubicBezTo>
                    <a:cubicBezTo>
                      <a:pt x="14" y="6"/>
                      <a:pt x="14" y="6"/>
                      <a:pt x="14" y="6"/>
                    </a:cubicBezTo>
                    <a:cubicBezTo>
                      <a:pt x="13" y="6"/>
                      <a:pt x="13" y="6"/>
                      <a:pt x="13" y="6"/>
                    </a:cubicBezTo>
                    <a:cubicBezTo>
                      <a:pt x="13" y="6"/>
                      <a:pt x="13" y="6"/>
                      <a:pt x="13" y="6"/>
                    </a:cubicBezTo>
                    <a:cubicBezTo>
                      <a:pt x="13" y="6"/>
                      <a:pt x="13" y="6"/>
                      <a:pt x="13" y="6"/>
                    </a:cubicBezTo>
                    <a:cubicBezTo>
                      <a:pt x="13" y="6"/>
                      <a:pt x="13" y="6"/>
                      <a:pt x="13" y="6"/>
                    </a:cubicBezTo>
                    <a:cubicBezTo>
                      <a:pt x="13" y="6"/>
                      <a:pt x="13" y="6"/>
                      <a:pt x="13" y="6"/>
                    </a:cubicBezTo>
                    <a:cubicBezTo>
                      <a:pt x="13" y="6"/>
                      <a:pt x="13" y="6"/>
                      <a:pt x="13" y="6"/>
                    </a:cubicBezTo>
                    <a:cubicBezTo>
                      <a:pt x="13" y="6"/>
                      <a:pt x="13" y="6"/>
                      <a:pt x="13" y="6"/>
                    </a:cubicBezTo>
                    <a:cubicBezTo>
                      <a:pt x="13" y="6"/>
                      <a:pt x="13" y="6"/>
                      <a:pt x="13" y="6"/>
                    </a:cubicBezTo>
                    <a:cubicBezTo>
                      <a:pt x="13" y="6"/>
                      <a:pt x="13" y="6"/>
                      <a:pt x="13" y="6"/>
                    </a:cubicBezTo>
                    <a:cubicBezTo>
                      <a:pt x="12" y="6"/>
                      <a:pt x="12" y="6"/>
                      <a:pt x="12" y="6"/>
                    </a:cubicBezTo>
                    <a:cubicBezTo>
                      <a:pt x="12" y="6"/>
                      <a:pt x="12" y="6"/>
                      <a:pt x="12" y="6"/>
                    </a:cubicBezTo>
                    <a:cubicBezTo>
                      <a:pt x="12" y="6"/>
                      <a:pt x="12" y="6"/>
                      <a:pt x="12" y="6"/>
                    </a:cubicBezTo>
                    <a:cubicBezTo>
                      <a:pt x="12" y="6"/>
                      <a:pt x="12" y="6"/>
                      <a:pt x="12" y="6"/>
                    </a:cubicBezTo>
                    <a:cubicBezTo>
                      <a:pt x="12" y="6"/>
                      <a:pt x="12" y="6"/>
                      <a:pt x="12" y="6"/>
                    </a:cubicBezTo>
                    <a:cubicBezTo>
                      <a:pt x="12" y="6"/>
                      <a:pt x="12" y="6"/>
                      <a:pt x="12" y="6"/>
                    </a:cubicBezTo>
                    <a:cubicBezTo>
                      <a:pt x="12" y="6"/>
                      <a:pt x="12" y="6"/>
                      <a:pt x="12" y="6"/>
                    </a:cubicBezTo>
                    <a:cubicBezTo>
                      <a:pt x="12" y="6"/>
                      <a:pt x="12" y="6"/>
                      <a:pt x="12" y="6"/>
                    </a:cubicBezTo>
                    <a:cubicBezTo>
                      <a:pt x="12" y="6"/>
                      <a:pt x="11" y="6"/>
                      <a:pt x="11" y="6"/>
                    </a:cubicBezTo>
                    <a:cubicBezTo>
                      <a:pt x="11" y="6"/>
                      <a:pt x="11" y="6"/>
                      <a:pt x="11" y="6"/>
                    </a:cubicBezTo>
                    <a:cubicBezTo>
                      <a:pt x="11" y="6"/>
                      <a:pt x="11" y="6"/>
                      <a:pt x="11" y="6"/>
                    </a:cubicBezTo>
                    <a:cubicBezTo>
                      <a:pt x="11" y="6"/>
                      <a:pt x="11" y="6"/>
                      <a:pt x="11" y="6"/>
                    </a:cubicBezTo>
                    <a:cubicBezTo>
                      <a:pt x="11" y="6"/>
                      <a:pt x="11" y="6"/>
                      <a:pt x="11" y="6"/>
                    </a:cubicBezTo>
                    <a:cubicBezTo>
                      <a:pt x="11" y="6"/>
                      <a:pt x="11" y="6"/>
                      <a:pt x="11" y="6"/>
                    </a:cubicBezTo>
                    <a:cubicBezTo>
                      <a:pt x="11" y="6"/>
                      <a:pt x="11" y="6"/>
                      <a:pt x="11" y="6"/>
                    </a:cubicBezTo>
                    <a:cubicBezTo>
                      <a:pt x="11" y="6"/>
                      <a:pt x="11" y="6"/>
                      <a:pt x="11" y="6"/>
                    </a:cubicBezTo>
                    <a:cubicBezTo>
                      <a:pt x="11" y="6"/>
                      <a:pt x="11" y="6"/>
                      <a:pt x="11" y="6"/>
                    </a:cubicBezTo>
                    <a:cubicBezTo>
                      <a:pt x="11" y="6"/>
                      <a:pt x="11" y="6"/>
                      <a:pt x="11" y="6"/>
                    </a:cubicBezTo>
                    <a:cubicBezTo>
                      <a:pt x="11" y="6"/>
                      <a:pt x="11" y="6"/>
                      <a:pt x="11" y="6"/>
                    </a:cubicBezTo>
                    <a:cubicBezTo>
                      <a:pt x="11" y="6"/>
                      <a:pt x="11" y="6"/>
                      <a:pt x="11" y="6"/>
                    </a:cubicBezTo>
                    <a:cubicBezTo>
                      <a:pt x="11" y="6"/>
                      <a:pt x="11" y="6"/>
                      <a:pt x="11" y="6"/>
                    </a:cubicBezTo>
                    <a:cubicBezTo>
                      <a:pt x="11" y="6"/>
                      <a:pt x="11" y="6"/>
                      <a:pt x="11" y="6"/>
                    </a:cubicBezTo>
                    <a:cubicBezTo>
                      <a:pt x="11" y="6"/>
                      <a:pt x="10" y="6"/>
                      <a:pt x="10" y="6"/>
                    </a:cubicBezTo>
                    <a:cubicBezTo>
                      <a:pt x="10" y="6"/>
                      <a:pt x="10" y="6"/>
                      <a:pt x="10" y="6"/>
                    </a:cubicBezTo>
                    <a:cubicBezTo>
                      <a:pt x="10" y="6"/>
                      <a:pt x="10" y="6"/>
                      <a:pt x="10" y="6"/>
                    </a:cubicBezTo>
                    <a:cubicBezTo>
                      <a:pt x="10" y="6"/>
                      <a:pt x="10" y="6"/>
                      <a:pt x="10" y="6"/>
                    </a:cubicBezTo>
                    <a:cubicBezTo>
                      <a:pt x="10" y="6"/>
                      <a:pt x="10" y="6"/>
                      <a:pt x="10" y="6"/>
                    </a:cubicBezTo>
                    <a:cubicBezTo>
                      <a:pt x="10" y="6"/>
                      <a:pt x="10" y="6"/>
                      <a:pt x="10" y="6"/>
                    </a:cubicBezTo>
                    <a:cubicBezTo>
                      <a:pt x="10" y="6"/>
                      <a:pt x="10" y="6"/>
                      <a:pt x="10" y="6"/>
                    </a:cubicBezTo>
                    <a:cubicBezTo>
                      <a:pt x="10" y="6"/>
                      <a:pt x="10" y="6"/>
                      <a:pt x="10" y="6"/>
                    </a:cubicBezTo>
                    <a:cubicBezTo>
                      <a:pt x="10" y="6"/>
                      <a:pt x="10" y="6"/>
                      <a:pt x="10" y="6"/>
                    </a:cubicBezTo>
                    <a:cubicBezTo>
                      <a:pt x="10" y="6"/>
                      <a:pt x="10" y="6"/>
                      <a:pt x="9" y="6"/>
                    </a:cubicBezTo>
                    <a:cubicBezTo>
                      <a:pt x="9" y="6"/>
                      <a:pt x="9" y="6"/>
                      <a:pt x="9" y="6"/>
                    </a:cubicBezTo>
                    <a:cubicBezTo>
                      <a:pt x="9" y="6"/>
                      <a:pt x="9" y="6"/>
                      <a:pt x="9" y="6"/>
                    </a:cubicBezTo>
                    <a:cubicBezTo>
                      <a:pt x="9" y="6"/>
                      <a:pt x="9" y="6"/>
                      <a:pt x="9" y="6"/>
                    </a:cubicBezTo>
                    <a:cubicBezTo>
                      <a:pt x="9" y="6"/>
                      <a:pt x="9" y="6"/>
                      <a:pt x="9" y="6"/>
                    </a:cubicBezTo>
                    <a:cubicBezTo>
                      <a:pt x="9" y="6"/>
                      <a:pt x="9" y="6"/>
                      <a:pt x="9" y="6"/>
                    </a:cubicBezTo>
                    <a:cubicBezTo>
                      <a:pt x="9" y="6"/>
                      <a:pt x="9" y="6"/>
                      <a:pt x="9" y="6"/>
                    </a:cubicBezTo>
                    <a:cubicBezTo>
                      <a:pt x="9" y="6"/>
                      <a:pt x="9" y="6"/>
                      <a:pt x="9" y="6"/>
                    </a:cubicBezTo>
                    <a:cubicBezTo>
                      <a:pt x="8" y="6"/>
                      <a:pt x="8" y="6"/>
                      <a:pt x="8" y="6"/>
                    </a:cubicBezTo>
                    <a:cubicBezTo>
                      <a:pt x="8" y="6"/>
                      <a:pt x="8" y="6"/>
                      <a:pt x="8" y="6"/>
                    </a:cubicBezTo>
                    <a:cubicBezTo>
                      <a:pt x="8" y="6"/>
                      <a:pt x="8" y="6"/>
                      <a:pt x="8" y="6"/>
                    </a:cubicBezTo>
                    <a:cubicBezTo>
                      <a:pt x="8" y="6"/>
                      <a:pt x="8" y="6"/>
                      <a:pt x="8" y="6"/>
                    </a:cubicBezTo>
                    <a:cubicBezTo>
                      <a:pt x="8" y="6"/>
                      <a:pt x="8" y="6"/>
                      <a:pt x="8" y="6"/>
                    </a:cubicBezTo>
                    <a:cubicBezTo>
                      <a:pt x="8" y="6"/>
                      <a:pt x="8" y="6"/>
                      <a:pt x="8" y="6"/>
                    </a:cubicBezTo>
                    <a:cubicBezTo>
                      <a:pt x="8" y="6"/>
                      <a:pt x="8" y="6"/>
                      <a:pt x="8" y="6"/>
                    </a:cubicBezTo>
                    <a:cubicBezTo>
                      <a:pt x="8" y="6"/>
                      <a:pt x="8" y="6"/>
                      <a:pt x="8" y="6"/>
                    </a:cubicBezTo>
                    <a:cubicBezTo>
                      <a:pt x="8" y="6"/>
                      <a:pt x="8" y="6"/>
                      <a:pt x="8" y="6"/>
                    </a:cubicBezTo>
                    <a:cubicBezTo>
                      <a:pt x="8" y="6"/>
                      <a:pt x="8" y="6"/>
                      <a:pt x="8" y="6"/>
                    </a:cubicBezTo>
                    <a:cubicBezTo>
                      <a:pt x="8" y="6"/>
                      <a:pt x="8" y="6"/>
                      <a:pt x="7" y="6"/>
                    </a:cubicBezTo>
                    <a:cubicBezTo>
                      <a:pt x="7" y="6"/>
                      <a:pt x="7" y="6"/>
                      <a:pt x="7" y="6"/>
                    </a:cubicBezTo>
                    <a:cubicBezTo>
                      <a:pt x="7" y="6"/>
                      <a:pt x="7" y="6"/>
                      <a:pt x="7" y="6"/>
                    </a:cubicBezTo>
                    <a:cubicBezTo>
                      <a:pt x="7" y="6"/>
                      <a:pt x="7" y="6"/>
                      <a:pt x="7" y="6"/>
                    </a:cubicBezTo>
                    <a:cubicBezTo>
                      <a:pt x="7" y="6"/>
                      <a:pt x="7" y="6"/>
                      <a:pt x="7" y="6"/>
                    </a:cubicBezTo>
                    <a:cubicBezTo>
                      <a:pt x="7" y="6"/>
                      <a:pt x="7" y="6"/>
                      <a:pt x="7" y="6"/>
                    </a:cubicBezTo>
                    <a:cubicBezTo>
                      <a:pt x="7" y="6"/>
                      <a:pt x="7" y="6"/>
                      <a:pt x="7" y="6"/>
                    </a:cubicBezTo>
                    <a:cubicBezTo>
                      <a:pt x="7" y="6"/>
                      <a:pt x="7" y="6"/>
                      <a:pt x="7" y="6"/>
                    </a:cubicBezTo>
                    <a:cubicBezTo>
                      <a:pt x="7" y="6"/>
                      <a:pt x="7" y="6"/>
                      <a:pt x="7" y="6"/>
                    </a:cubicBezTo>
                    <a:cubicBezTo>
                      <a:pt x="7" y="7"/>
                      <a:pt x="7" y="7"/>
                      <a:pt x="7" y="7"/>
                    </a:cubicBezTo>
                    <a:cubicBezTo>
                      <a:pt x="7" y="7"/>
                      <a:pt x="7" y="7"/>
                      <a:pt x="7" y="7"/>
                    </a:cubicBezTo>
                    <a:cubicBezTo>
                      <a:pt x="7" y="7"/>
                      <a:pt x="7" y="7"/>
                      <a:pt x="7" y="7"/>
                    </a:cubicBezTo>
                    <a:cubicBezTo>
                      <a:pt x="7" y="7"/>
                      <a:pt x="7" y="7"/>
                      <a:pt x="7" y="7"/>
                    </a:cubicBezTo>
                    <a:cubicBezTo>
                      <a:pt x="7" y="7"/>
                      <a:pt x="7" y="7"/>
                      <a:pt x="7" y="7"/>
                    </a:cubicBezTo>
                    <a:cubicBezTo>
                      <a:pt x="7" y="7"/>
                      <a:pt x="7" y="7"/>
                      <a:pt x="7" y="7"/>
                    </a:cubicBezTo>
                    <a:cubicBezTo>
                      <a:pt x="7" y="7"/>
                      <a:pt x="7" y="7"/>
                      <a:pt x="7" y="7"/>
                    </a:cubicBezTo>
                    <a:cubicBezTo>
                      <a:pt x="7" y="7"/>
                      <a:pt x="7" y="7"/>
                      <a:pt x="7" y="7"/>
                    </a:cubicBezTo>
                    <a:cubicBezTo>
                      <a:pt x="7" y="8"/>
                      <a:pt x="7" y="8"/>
                      <a:pt x="7" y="8"/>
                    </a:cubicBezTo>
                    <a:cubicBezTo>
                      <a:pt x="7" y="8"/>
                      <a:pt x="7" y="8"/>
                      <a:pt x="7" y="8"/>
                    </a:cubicBezTo>
                    <a:cubicBezTo>
                      <a:pt x="7" y="8"/>
                      <a:pt x="7" y="8"/>
                      <a:pt x="7" y="8"/>
                    </a:cubicBezTo>
                    <a:cubicBezTo>
                      <a:pt x="7" y="8"/>
                      <a:pt x="8" y="8"/>
                      <a:pt x="8" y="8"/>
                    </a:cubicBezTo>
                    <a:cubicBezTo>
                      <a:pt x="8" y="8"/>
                      <a:pt x="8" y="8"/>
                      <a:pt x="8" y="8"/>
                    </a:cubicBezTo>
                    <a:cubicBezTo>
                      <a:pt x="8" y="8"/>
                      <a:pt x="8" y="8"/>
                      <a:pt x="8" y="8"/>
                    </a:cubicBezTo>
                    <a:cubicBezTo>
                      <a:pt x="8" y="8"/>
                      <a:pt x="8" y="8"/>
                      <a:pt x="8" y="8"/>
                    </a:cubicBezTo>
                    <a:cubicBezTo>
                      <a:pt x="8" y="8"/>
                      <a:pt x="8" y="8"/>
                      <a:pt x="8" y="8"/>
                    </a:cubicBezTo>
                    <a:cubicBezTo>
                      <a:pt x="8" y="8"/>
                      <a:pt x="8" y="8"/>
                      <a:pt x="7" y="8"/>
                    </a:cubicBezTo>
                    <a:cubicBezTo>
                      <a:pt x="7" y="8"/>
                      <a:pt x="7" y="8"/>
                      <a:pt x="7" y="8"/>
                    </a:cubicBezTo>
                    <a:cubicBezTo>
                      <a:pt x="7" y="8"/>
                      <a:pt x="7" y="8"/>
                      <a:pt x="7" y="8"/>
                    </a:cubicBezTo>
                    <a:cubicBezTo>
                      <a:pt x="7" y="8"/>
                      <a:pt x="7" y="8"/>
                      <a:pt x="7" y="8"/>
                    </a:cubicBezTo>
                    <a:cubicBezTo>
                      <a:pt x="7" y="8"/>
                      <a:pt x="7" y="8"/>
                      <a:pt x="7" y="8"/>
                    </a:cubicBezTo>
                    <a:cubicBezTo>
                      <a:pt x="7" y="8"/>
                      <a:pt x="7" y="8"/>
                      <a:pt x="7" y="8"/>
                    </a:cubicBezTo>
                    <a:cubicBezTo>
                      <a:pt x="7" y="8"/>
                      <a:pt x="7" y="8"/>
                      <a:pt x="7" y="8"/>
                    </a:cubicBezTo>
                    <a:cubicBezTo>
                      <a:pt x="7" y="8"/>
                      <a:pt x="7" y="8"/>
                      <a:pt x="7" y="8"/>
                    </a:cubicBezTo>
                    <a:cubicBezTo>
                      <a:pt x="7" y="8"/>
                      <a:pt x="7" y="8"/>
                      <a:pt x="7" y="8"/>
                    </a:cubicBezTo>
                    <a:cubicBezTo>
                      <a:pt x="7" y="8"/>
                      <a:pt x="7" y="8"/>
                      <a:pt x="7" y="8"/>
                    </a:cubicBezTo>
                    <a:cubicBezTo>
                      <a:pt x="7" y="8"/>
                      <a:pt x="7" y="8"/>
                      <a:pt x="7" y="8"/>
                    </a:cubicBezTo>
                    <a:cubicBezTo>
                      <a:pt x="7" y="8"/>
                      <a:pt x="8" y="9"/>
                      <a:pt x="8" y="9"/>
                    </a:cubicBezTo>
                    <a:cubicBezTo>
                      <a:pt x="8" y="9"/>
                      <a:pt x="8" y="9"/>
                      <a:pt x="8" y="9"/>
                    </a:cubicBezTo>
                    <a:cubicBezTo>
                      <a:pt x="8" y="9"/>
                      <a:pt x="8" y="9"/>
                      <a:pt x="8" y="9"/>
                    </a:cubicBezTo>
                    <a:cubicBezTo>
                      <a:pt x="8" y="9"/>
                      <a:pt x="8" y="9"/>
                      <a:pt x="8" y="8"/>
                    </a:cubicBezTo>
                    <a:cubicBezTo>
                      <a:pt x="8" y="8"/>
                      <a:pt x="8" y="8"/>
                      <a:pt x="8" y="8"/>
                    </a:cubicBezTo>
                    <a:cubicBezTo>
                      <a:pt x="8" y="8"/>
                      <a:pt x="8" y="9"/>
                      <a:pt x="8" y="9"/>
                    </a:cubicBezTo>
                    <a:cubicBezTo>
                      <a:pt x="8" y="9"/>
                      <a:pt x="9" y="9"/>
                      <a:pt x="9" y="9"/>
                    </a:cubicBezTo>
                    <a:cubicBezTo>
                      <a:pt x="9" y="9"/>
                      <a:pt x="9" y="9"/>
                      <a:pt x="9" y="9"/>
                    </a:cubicBezTo>
                    <a:cubicBezTo>
                      <a:pt x="9" y="9"/>
                      <a:pt x="9" y="9"/>
                      <a:pt x="9" y="9"/>
                    </a:cubicBezTo>
                    <a:cubicBezTo>
                      <a:pt x="9" y="9"/>
                      <a:pt x="9" y="9"/>
                      <a:pt x="9" y="9"/>
                    </a:cubicBezTo>
                    <a:cubicBezTo>
                      <a:pt x="9" y="9"/>
                      <a:pt x="9" y="9"/>
                      <a:pt x="9" y="9"/>
                    </a:cubicBezTo>
                    <a:cubicBezTo>
                      <a:pt x="9" y="9"/>
                      <a:pt x="9" y="9"/>
                      <a:pt x="9" y="9"/>
                    </a:cubicBezTo>
                    <a:cubicBezTo>
                      <a:pt x="10" y="9"/>
                      <a:pt x="10" y="9"/>
                      <a:pt x="10" y="9"/>
                    </a:cubicBezTo>
                    <a:cubicBezTo>
                      <a:pt x="10" y="9"/>
                      <a:pt x="10" y="9"/>
                      <a:pt x="10" y="9"/>
                    </a:cubicBezTo>
                    <a:cubicBezTo>
                      <a:pt x="10" y="9"/>
                      <a:pt x="10" y="9"/>
                      <a:pt x="10" y="9"/>
                    </a:cubicBezTo>
                    <a:cubicBezTo>
                      <a:pt x="10" y="9"/>
                      <a:pt x="10" y="9"/>
                      <a:pt x="10" y="9"/>
                    </a:cubicBezTo>
                    <a:cubicBezTo>
                      <a:pt x="10" y="9"/>
                      <a:pt x="10" y="9"/>
                      <a:pt x="10" y="9"/>
                    </a:cubicBezTo>
                    <a:cubicBezTo>
                      <a:pt x="10" y="9"/>
                      <a:pt x="10" y="9"/>
                      <a:pt x="10" y="9"/>
                    </a:cubicBezTo>
                    <a:cubicBezTo>
                      <a:pt x="10" y="9"/>
                      <a:pt x="10" y="9"/>
                      <a:pt x="10" y="9"/>
                    </a:cubicBezTo>
                    <a:cubicBezTo>
                      <a:pt x="10" y="9"/>
                      <a:pt x="10" y="9"/>
                      <a:pt x="10" y="9"/>
                    </a:cubicBezTo>
                    <a:cubicBezTo>
                      <a:pt x="10" y="9"/>
                      <a:pt x="10" y="9"/>
                      <a:pt x="10" y="9"/>
                    </a:cubicBezTo>
                    <a:cubicBezTo>
                      <a:pt x="10" y="9"/>
                      <a:pt x="10" y="9"/>
                      <a:pt x="10" y="9"/>
                    </a:cubicBezTo>
                    <a:cubicBezTo>
                      <a:pt x="9" y="9"/>
                      <a:pt x="9" y="9"/>
                      <a:pt x="9" y="9"/>
                    </a:cubicBezTo>
                    <a:cubicBezTo>
                      <a:pt x="9" y="9"/>
                      <a:pt x="9" y="9"/>
                      <a:pt x="9" y="9"/>
                    </a:cubicBezTo>
                    <a:cubicBezTo>
                      <a:pt x="9" y="9"/>
                      <a:pt x="9" y="9"/>
                      <a:pt x="9" y="9"/>
                    </a:cubicBezTo>
                    <a:cubicBezTo>
                      <a:pt x="9" y="9"/>
                      <a:pt x="9" y="9"/>
                      <a:pt x="9" y="9"/>
                    </a:cubicBezTo>
                    <a:cubicBezTo>
                      <a:pt x="9" y="9"/>
                      <a:pt x="9" y="9"/>
                      <a:pt x="9" y="9"/>
                    </a:cubicBezTo>
                    <a:cubicBezTo>
                      <a:pt x="9" y="9"/>
                      <a:pt x="9" y="9"/>
                      <a:pt x="9" y="9"/>
                    </a:cubicBezTo>
                    <a:cubicBezTo>
                      <a:pt x="9" y="9"/>
                      <a:pt x="9" y="9"/>
                      <a:pt x="9" y="9"/>
                    </a:cubicBezTo>
                    <a:cubicBezTo>
                      <a:pt x="9" y="9"/>
                      <a:pt x="9" y="9"/>
                      <a:pt x="9"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9" y="9"/>
                      <a:pt x="9" y="9"/>
                    </a:cubicBezTo>
                    <a:cubicBezTo>
                      <a:pt x="9" y="9"/>
                      <a:pt x="9" y="9"/>
                      <a:pt x="9" y="9"/>
                    </a:cubicBezTo>
                    <a:cubicBezTo>
                      <a:pt x="9" y="9"/>
                      <a:pt x="9" y="9"/>
                      <a:pt x="9" y="9"/>
                    </a:cubicBezTo>
                    <a:cubicBezTo>
                      <a:pt x="9" y="9"/>
                      <a:pt x="9" y="9"/>
                      <a:pt x="9" y="9"/>
                    </a:cubicBezTo>
                    <a:cubicBezTo>
                      <a:pt x="9" y="9"/>
                      <a:pt x="9" y="9"/>
                      <a:pt x="9" y="9"/>
                    </a:cubicBezTo>
                    <a:cubicBezTo>
                      <a:pt x="9" y="9"/>
                      <a:pt x="9" y="9"/>
                      <a:pt x="9" y="9"/>
                    </a:cubicBezTo>
                    <a:cubicBezTo>
                      <a:pt x="9" y="9"/>
                      <a:pt x="9" y="9"/>
                      <a:pt x="9" y="9"/>
                    </a:cubicBezTo>
                    <a:cubicBezTo>
                      <a:pt x="9" y="9"/>
                      <a:pt x="9" y="9"/>
                      <a:pt x="9" y="9"/>
                    </a:cubicBezTo>
                    <a:cubicBezTo>
                      <a:pt x="9" y="9"/>
                      <a:pt x="9" y="9"/>
                      <a:pt x="9" y="9"/>
                    </a:cubicBezTo>
                    <a:cubicBezTo>
                      <a:pt x="9" y="9"/>
                      <a:pt x="9" y="9"/>
                      <a:pt x="9"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7" y="9"/>
                      <a:pt x="7" y="9"/>
                      <a:pt x="7" y="9"/>
                    </a:cubicBezTo>
                    <a:cubicBezTo>
                      <a:pt x="7" y="9"/>
                      <a:pt x="7" y="9"/>
                      <a:pt x="7" y="9"/>
                    </a:cubicBezTo>
                    <a:cubicBezTo>
                      <a:pt x="7" y="9"/>
                      <a:pt x="7" y="9"/>
                      <a:pt x="7" y="9"/>
                    </a:cubicBezTo>
                    <a:cubicBezTo>
                      <a:pt x="7" y="9"/>
                      <a:pt x="7" y="9"/>
                      <a:pt x="7" y="9"/>
                    </a:cubicBezTo>
                    <a:cubicBezTo>
                      <a:pt x="7" y="9"/>
                      <a:pt x="7" y="9"/>
                      <a:pt x="7" y="9"/>
                    </a:cubicBezTo>
                    <a:cubicBezTo>
                      <a:pt x="7" y="9"/>
                      <a:pt x="7" y="9"/>
                      <a:pt x="7" y="9"/>
                    </a:cubicBezTo>
                    <a:cubicBezTo>
                      <a:pt x="7" y="9"/>
                      <a:pt x="7" y="9"/>
                      <a:pt x="7" y="9"/>
                    </a:cubicBezTo>
                    <a:cubicBezTo>
                      <a:pt x="6" y="9"/>
                      <a:pt x="6" y="9"/>
                      <a:pt x="6" y="9"/>
                    </a:cubicBezTo>
                    <a:cubicBezTo>
                      <a:pt x="6" y="9"/>
                      <a:pt x="6" y="9"/>
                      <a:pt x="6" y="9"/>
                    </a:cubicBezTo>
                    <a:cubicBezTo>
                      <a:pt x="6" y="9"/>
                      <a:pt x="6" y="9"/>
                      <a:pt x="6" y="9"/>
                    </a:cubicBezTo>
                    <a:cubicBezTo>
                      <a:pt x="6" y="9"/>
                      <a:pt x="6" y="9"/>
                      <a:pt x="6" y="9"/>
                    </a:cubicBezTo>
                    <a:cubicBezTo>
                      <a:pt x="6" y="9"/>
                      <a:pt x="6" y="9"/>
                      <a:pt x="6" y="9"/>
                    </a:cubicBezTo>
                    <a:cubicBezTo>
                      <a:pt x="6" y="9"/>
                      <a:pt x="6" y="9"/>
                      <a:pt x="6" y="9"/>
                    </a:cubicBezTo>
                    <a:cubicBezTo>
                      <a:pt x="6" y="9"/>
                      <a:pt x="6" y="9"/>
                      <a:pt x="6" y="9"/>
                    </a:cubicBezTo>
                    <a:cubicBezTo>
                      <a:pt x="6" y="9"/>
                      <a:pt x="6" y="9"/>
                      <a:pt x="6" y="9"/>
                    </a:cubicBezTo>
                    <a:cubicBezTo>
                      <a:pt x="6" y="9"/>
                      <a:pt x="6" y="9"/>
                      <a:pt x="6" y="9"/>
                    </a:cubicBezTo>
                    <a:cubicBezTo>
                      <a:pt x="6" y="9"/>
                      <a:pt x="6" y="9"/>
                      <a:pt x="6" y="9"/>
                    </a:cubicBezTo>
                    <a:cubicBezTo>
                      <a:pt x="6" y="9"/>
                      <a:pt x="6" y="9"/>
                      <a:pt x="6" y="9"/>
                    </a:cubicBezTo>
                    <a:cubicBezTo>
                      <a:pt x="6" y="9"/>
                      <a:pt x="6" y="9"/>
                      <a:pt x="6" y="9"/>
                    </a:cubicBezTo>
                    <a:cubicBezTo>
                      <a:pt x="6" y="9"/>
                      <a:pt x="6" y="9"/>
                      <a:pt x="6" y="9"/>
                    </a:cubicBezTo>
                    <a:cubicBezTo>
                      <a:pt x="6" y="9"/>
                      <a:pt x="6" y="9"/>
                      <a:pt x="6" y="9"/>
                    </a:cubicBezTo>
                    <a:cubicBezTo>
                      <a:pt x="6" y="9"/>
                      <a:pt x="6" y="9"/>
                      <a:pt x="7" y="9"/>
                    </a:cubicBezTo>
                    <a:cubicBezTo>
                      <a:pt x="7" y="9"/>
                      <a:pt x="7" y="9"/>
                      <a:pt x="7" y="9"/>
                    </a:cubicBezTo>
                    <a:cubicBezTo>
                      <a:pt x="7" y="9"/>
                      <a:pt x="7" y="10"/>
                      <a:pt x="7" y="10"/>
                    </a:cubicBezTo>
                    <a:cubicBezTo>
                      <a:pt x="7" y="10"/>
                      <a:pt x="7" y="10"/>
                      <a:pt x="7" y="10"/>
                    </a:cubicBezTo>
                    <a:cubicBezTo>
                      <a:pt x="6" y="10"/>
                      <a:pt x="6" y="10"/>
                      <a:pt x="6" y="10"/>
                    </a:cubicBezTo>
                    <a:cubicBezTo>
                      <a:pt x="6" y="10"/>
                      <a:pt x="7" y="10"/>
                      <a:pt x="7" y="10"/>
                    </a:cubicBezTo>
                    <a:cubicBezTo>
                      <a:pt x="7" y="10"/>
                      <a:pt x="7" y="10"/>
                      <a:pt x="7" y="10"/>
                    </a:cubicBezTo>
                    <a:cubicBezTo>
                      <a:pt x="7" y="10"/>
                      <a:pt x="7" y="10"/>
                      <a:pt x="7" y="10"/>
                    </a:cubicBezTo>
                    <a:cubicBezTo>
                      <a:pt x="7" y="10"/>
                      <a:pt x="7" y="10"/>
                      <a:pt x="7" y="10"/>
                    </a:cubicBezTo>
                    <a:cubicBezTo>
                      <a:pt x="7" y="10"/>
                      <a:pt x="7"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6" y="10"/>
                      <a:pt x="6" y="10"/>
                    </a:cubicBezTo>
                    <a:cubicBezTo>
                      <a:pt x="6" y="10"/>
                      <a:pt x="5" y="10"/>
                      <a:pt x="5" y="11"/>
                    </a:cubicBezTo>
                    <a:cubicBezTo>
                      <a:pt x="5" y="11"/>
                      <a:pt x="5" y="11"/>
                      <a:pt x="5" y="11"/>
                    </a:cubicBezTo>
                    <a:cubicBezTo>
                      <a:pt x="5" y="11"/>
                      <a:pt x="5" y="11"/>
                      <a:pt x="5" y="11"/>
                    </a:cubicBezTo>
                    <a:cubicBezTo>
                      <a:pt x="6" y="11"/>
                      <a:pt x="6" y="11"/>
                      <a:pt x="6" y="11"/>
                    </a:cubicBezTo>
                    <a:cubicBezTo>
                      <a:pt x="6" y="11"/>
                      <a:pt x="6" y="11"/>
                      <a:pt x="6" y="11"/>
                    </a:cubicBezTo>
                    <a:cubicBezTo>
                      <a:pt x="6" y="11"/>
                      <a:pt x="6" y="11"/>
                      <a:pt x="6" y="11"/>
                    </a:cubicBezTo>
                    <a:cubicBezTo>
                      <a:pt x="6" y="11"/>
                      <a:pt x="6" y="11"/>
                      <a:pt x="6" y="11"/>
                    </a:cubicBezTo>
                    <a:cubicBezTo>
                      <a:pt x="6" y="11"/>
                      <a:pt x="6" y="11"/>
                      <a:pt x="6" y="11"/>
                    </a:cubicBezTo>
                    <a:cubicBezTo>
                      <a:pt x="6" y="11"/>
                      <a:pt x="6" y="11"/>
                      <a:pt x="6" y="11"/>
                    </a:cubicBezTo>
                    <a:cubicBezTo>
                      <a:pt x="6" y="11"/>
                      <a:pt x="6" y="11"/>
                      <a:pt x="6" y="11"/>
                    </a:cubicBezTo>
                    <a:cubicBezTo>
                      <a:pt x="6" y="11"/>
                      <a:pt x="6" y="11"/>
                      <a:pt x="6" y="11"/>
                    </a:cubicBezTo>
                    <a:cubicBezTo>
                      <a:pt x="6" y="11"/>
                      <a:pt x="6" y="11"/>
                      <a:pt x="6" y="11"/>
                    </a:cubicBezTo>
                    <a:cubicBezTo>
                      <a:pt x="6" y="11"/>
                      <a:pt x="6" y="11"/>
                      <a:pt x="6" y="11"/>
                    </a:cubicBezTo>
                    <a:cubicBezTo>
                      <a:pt x="6" y="11"/>
                      <a:pt x="6" y="11"/>
                      <a:pt x="6" y="11"/>
                    </a:cubicBezTo>
                    <a:cubicBezTo>
                      <a:pt x="6" y="11"/>
                      <a:pt x="6" y="11"/>
                      <a:pt x="6" y="11"/>
                    </a:cubicBezTo>
                    <a:cubicBezTo>
                      <a:pt x="6" y="11"/>
                      <a:pt x="6" y="12"/>
                      <a:pt x="7" y="12"/>
                    </a:cubicBezTo>
                    <a:cubicBezTo>
                      <a:pt x="7" y="12"/>
                      <a:pt x="7" y="12"/>
                      <a:pt x="7" y="12"/>
                    </a:cubicBezTo>
                    <a:cubicBezTo>
                      <a:pt x="7" y="12"/>
                      <a:pt x="7" y="12"/>
                      <a:pt x="7" y="12"/>
                    </a:cubicBezTo>
                    <a:cubicBezTo>
                      <a:pt x="7" y="12"/>
                      <a:pt x="7" y="12"/>
                      <a:pt x="7" y="12"/>
                    </a:cubicBezTo>
                    <a:cubicBezTo>
                      <a:pt x="7" y="12"/>
                      <a:pt x="7" y="12"/>
                      <a:pt x="7" y="12"/>
                    </a:cubicBezTo>
                    <a:cubicBezTo>
                      <a:pt x="7" y="12"/>
                      <a:pt x="7" y="11"/>
                      <a:pt x="7" y="11"/>
                    </a:cubicBezTo>
                    <a:cubicBezTo>
                      <a:pt x="7" y="11"/>
                      <a:pt x="7" y="11"/>
                      <a:pt x="7" y="11"/>
                    </a:cubicBezTo>
                    <a:cubicBezTo>
                      <a:pt x="7" y="11"/>
                      <a:pt x="7" y="11"/>
                      <a:pt x="7" y="11"/>
                    </a:cubicBezTo>
                    <a:cubicBezTo>
                      <a:pt x="7" y="11"/>
                      <a:pt x="7" y="11"/>
                      <a:pt x="7"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7" y="11"/>
                    </a:cubicBezTo>
                    <a:cubicBezTo>
                      <a:pt x="7" y="11"/>
                      <a:pt x="7" y="11"/>
                      <a:pt x="7" y="11"/>
                    </a:cubicBezTo>
                    <a:cubicBezTo>
                      <a:pt x="7" y="11"/>
                      <a:pt x="7"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2"/>
                    </a:cubicBezTo>
                    <a:cubicBezTo>
                      <a:pt x="8" y="12"/>
                      <a:pt x="8" y="12"/>
                      <a:pt x="8" y="12"/>
                    </a:cubicBezTo>
                    <a:cubicBezTo>
                      <a:pt x="8" y="12"/>
                      <a:pt x="8" y="12"/>
                      <a:pt x="8" y="12"/>
                    </a:cubicBezTo>
                    <a:cubicBezTo>
                      <a:pt x="8" y="12"/>
                      <a:pt x="8" y="12"/>
                      <a:pt x="8" y="12"/>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1"/>
                    </a:cubicBezTo>
                    <a:cubicBezTo>
                      <a:pt x="9" y="11"/>
                      <a:pt x="9" y="12"/>
                      <a:pt x="9" y="12"/>
                    </a:cubicBezTo>
                    <a:cubicBezTo>
                      <a:pt x="9" y="12"/>
                      <a:pt x="9" y="12"/>
                      <a:pt x="9" y="12"/>
                    </a:cubicBezTo>
                    <a:cubicBezTo>
                      <a:pt x="9" y="12"/>
                      <a:pt x="9" y="12"/>
                      <a:pt x="9" y="12"/>
                    </a:cubicBezTo>
                    <a:cubicBezTo>
                      <a:pt x="9" y="12"/>
                      <a:pt x="9" y="12"/>
                      <a:pt x="9" y="12"/>
                    </a:cubicBezTo>
                    <a:cubicBezTo>
                      <a:pt x="9" y="12"/>
                      <a:pt x="9" y="12"/>
                      <a:pt x="9" y="12"/>
                    </a:cubicBezTo>
                    <a:cubicBezTo>
                      <a:pt x="9" y="11"/>
                      <a:pt x="9" y="11"/>
                      <a:pt x="9" y="11"/>
                    </a:cubicBezTo>
                    <a:cubicBezTo>
                      <a:pt x="9" y="11"/>
                      <a:pt x="10" y="11"/>
                      <a:pt x="10" y="11"/>
                    </a:cubicBezTo>
                    <a:cubicBezTo>
                      <a:pt x="10" y="11"/>
                      <a:pt x="10" y="11"/>
                      <a:pt x="10" y="11"/>
                    </a:cubicBezTo>
                    <a:cubicBezTo>
                      <a:pt x="10" y="11"/>
                      <a:pt x="10" y="11"/>
                      <a:pt x="10" y="11"/>
                    </a:cubicBezTo>
                    <a:cubicBezTo>
                      <a:pt x="10" y="11"/>
                      <a:pt x="10" y="11"/>
                      <a:pt x="10" y="11"/>
                    </a:cubicBezTo>
                    <a:cubicBezTo>
                      <a:pt x="10" y="12"/>
                      <a:pt x="10" y="12"/>
                      <a:pt x="10" y="12"/>
                    </a:cubicBezTo>
                    <a:cubicBezTo>
                      <a:pt x="10" y="11"/>
                      <a:pt x="10" y="11"/>
                      <a:pt x="10" y="11"/>
                    </a:cubicBezTo>
                    <a:cubicBezTo>
                      <a:pt x="10" y="11"/>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1" y="12"/>
                      <a:pt x="11" y="12"/>
                    </a:cubicBezTo>
                    <a:cubicBezTo>
                      <a:pt x="11" y="12"/>
                      <a:pt x="11" y="12"/>
                      <a:pt x="11" y="12"/>
                    </a:cubicBezTo>
                    <a:cubicBezTo>
                      <a:pt x="11" y="12"/>
                      <a:pt x="11" y="12"/>
                      <a:pt x="11" y="12"/>
                    </a:cubicBezTo>
                    <a:cubicBezTo>
                      <a:pt x="11" y="12"/>
                      <a:pt x="11" y="12"/>
                      <a:pt x="11" y="12"/>
                    </a:cubicBezTo>
                    <a:cubicBezTo>
                      <a:pt x="11" y="12"/>
                      <a:pt x="11" y="12"/>
                      <a:pt x="11" y="12"/>
                    </a:cubicBezTo>
                    <a:cubicBezTo>
                      <a:pt x="11" y="12"/>
                      <a:pt x="11" y="12"/>
                      <a:pt x="11" y="12"/>
                    </a:cubicBezTo>
                    <a:cubicBezTo>
                      <a:pt x="11" y="12"/>
                      <a:pt x="11" y="12"/>
                      <a:pt x="11" y="12"/>
                    </a:cubicBezTo>
                    <a:cubicBezTo>
                      <a:pt x="11" y="12"/>
                      <a:pt x="11" y="12"/>
                      <a:pt x="11" y="13"/>
                    </a:cubicBezTo>
                    <a:cubicBezTo>
                      <a:pt x="11" y="13"/>
                      <a:pt x="11" y="13"/>
                      <a:pt x="11" y="13"/>
                    </a:cubicBezTo>
                    <a:cubicBezTo>
                      <a:pt x="11" y="13"/>
                      <a:pt x="11" y="13"/>
                      <a:pt x="11" y="13"/>
                    </a:cubicBezTo>
                    <a:cubicBezTo>
                      <a:pt x="11" y="13"/>
                      <a:pt x="11" y="13"/>
                      <a:pt x="11" y="13"/>
                    </a:cubicBezTo>
                    <a:cubicBezTo>
                      <a:pt x="11" y="13"/>
                      <a:pt x="11" y="13"/>
                      <a:pt x="11" y="13"/>
                    </a:cubicBezTo>
                    <a:cubicBezTo>
                      <a:pt x="11" y="13"/>
                      <a:pt x="11" y="12"/>
                      <a:pt x="11" y="12"/>
                    </a:cubicBezTo>
                    <a:cubicBezTo>
                      <a:pt x="11" y="12"/>
                      <a:pt x="11" y="12"/>
                      <a:pt x="11" y="12"/>
                    </a:cubicBezTo>
                    <a:cubicBezTo>
                      <a:pt x="12" y="12"/>
                      <a:pt x="12" y="12"/>
                      <a:pt x="12" y="12"/>
                    </a:cubicBezTo>
                    <a:cubicBezTo>
                      <a:pt x="12" y="12"/>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3"/>
                    </a:cubicBezTo>
                    <a:cubicBezTo>
                      <a:pt x="12" y="13"/>
                      <a:pt x="12" y="13"/>
                      <a:pt x="12" y="14"/>
                    </a:cubicBezTo>
                    <a:cubicBezTo>
                      <a:pt x="12" y="14"/>
                      <a:pt x="12" y="14"/>
                      <a:pt x="12" y="14"/>
                    </a:cubicBezTo>
                    <a:cubicBezTo>
                      <a:pt x="12" y="14"/>
                      <a:pt x="12" y="14"/>
                      <a:pt x="12" y="14"/>
                    </a:cubicBezTo>
                    <a:cubicBezTo>
                      <a:pt x="12" y="14"/>
                      <a:pt x="12" y="14"/>
                      <a:pt x="12" y="14"/>
                    </a:cubicBezTo>
                    <a:cubicBezTo>
                      <a:pt x="12" y="14"/>
                      <a:pt x="11" y="14"/>
                      <a:pt x="11" y="14"/>
                    </a:cubicBezTo>
                    <a:cubicBezTo>
                      <a:pt x="11" y="14"/>
                      <a:pt x="11" y="14"/>
                      <a:pt x="11" y="14"/>
                    </a:cubicBezTo>
                    <a:cubicBezTo>
                      <a:pt x="11" y="14"/>
                      <a:pt x="11" y="14"/>
                      <a:pt x="11" y="14"/>
                    </a:cubicBezTo>
                    <a:cubicBezTo>
                      <a:pt x="12" y="14"/>
                      <a:pt x="12" y="14"/>
                      <a:pt x="12" y="14"/>
                    </a:cubicBezTo>
                    <a:cubicBezTo>
                      <a:pt x="12" y="14"/>
                      <a:pt x="12" y="14"/>
                      <a:pt x="12" y="14"/>
                    </a:cubicBezTo>
                    <a:cubicBezTo>
                      <a:pt x="12" y="14"/>
                      <a:pt x="12" y="14"/>
                      <a:pt x="12" y="14"/>
                    </a:cubicBezTo>
                    <a:cubicBezTo>
                      <a:pt x="12" y="14"/>
                      <a:pt x="12" y="14"/>
                      <a:pt x="12" y="14"/>
                    </a:cubicBezTo>
                    <a:cubicBezTo>
                      <a:pt x="12" y="14"/>
                      <a:pt x="12" y="14"/>
                      <a:pt x="12" y="14"/>
                    </a:cubicBezTo>
                    <a:cubicBezTo>
                      <a:pt x="12" y="14"/>
                      <a:pt x="12" y="14"/>
                      <a:pt x="12" y="14"/>
                    </a:cubicBezTo>
                    <a:cubicBezTo>
                      <a:pt x="12" y="15"/>
                      <a:pt x="12" y="15"/>
                      <a:pt x="12" y="15"/>
                    </a:cubicBezTo>
                    <a:cubicBezTo>
                      <a:pt x="12" y="15"/>
                      <a:pt x="12" y="15"/>
                      <a:pt x="12" y="15"/>
                    </a:cubicBezTo>
                    <a:cubicBezTo>
                      <a:pt x="12" y="15"/>
                      <a:pt x="12" y="15"/>
                      <a:pt x="12" y="15"/>
                    </a:cubicBezTo>
                    <a:cubicBezTo>
                      <a:pt x="12" y="16"/>
                      <a:pt x="12" y="16"/>
                      <a:pt x="12" y="16"/>
                    </a:cubicBezTo>
                    <a:cubicBezTo>
                      <a:pt x="11" y="16"/>
                      <a:pt x="11" y="16"/>
                      <a:pt x="11" y="16"/>
                    </a:cubicBezTo>
                    <a:cubicBezTo>
                      <a:pt x="11" y="16"/>
                      <a:pt x="11" y="16"/>
                      <a:pt x="11" y="16"/>
                    </a:cubicBezTo>
                    <a:cubicBezTo>
                      <a:pt x="11" y="16"/>
                      <a:pt x="11" y="16"/>
                      <a:pt x="11" y="16"/>
                    </a:cubicBezTo>
                    <a:cubicBezTo>
                      <a:pt x="11" y="16"/>
                      <a:pt x="11" y="16"/>
                      <a:pt x="11" y="16"/>
                    </a:cubicBezTo>
                    <a:cubicBezTo>
                      <a:pt x="11" y="16"/>
                      <a:pt x="11" y="16"/>
                      <a:pt x="11" y="16"/>
                    </a:cubicBezTo>
                    <a:cubicBezTo>
                      <a:pt x="11" y="16"/>
                      <a:pt x="11" y="16"/>
                      <a:pt x="11" y="16"/>
                    </a:cubicBezTo>
                    <a:cubicBezTo>
                      <a:pt x="11" y="16"/>
                      <a:pt x="11" y="16"/>
                      <a:pt x="11" y="16"/>
                    </a:cubicBezTo>
                    <a:cubicBezTo>
                      <a:pt x="11" y="16"/>
                      <a:pt x="11" y="16"/>
                      <a:pt x="11" y="16"/>
                    </a:cubicBezTo>
                    <a:cubicBezTo>
                      <a:pt x="11" y="16"/>
                      <a:pt x="11" y="16"/>
                      <a:pt x="11" y="16"/>
                    </a:cubicBezTo>
                    <a:cubicBezTo>
                      <a:pt x="11" y="16"/>
                      <a:pt x="11" y="16"/>
                      <a:pt x="11" y="16"/>
                    </a:cubicBezTo>
                    <a:cubicBezTo>
                      <a:pt x="11" y="16"/>
                      <a:pt x="11" y="16"/>
                      <a:pt x="11" y="16"/>
                    </a:cubicBezTo>
                    <a:cubicBezTo>
                      <a:pt x="11" y="16"/>
                      <a:pt x="11" y="16"/>
                      <a:pt x="11" y="16"/>
                    </a:cubicBezTo>
                    <a:cubicBezTo>
                      <a:pt x="11" y="16"/>
                      <a:pt x="11" y="16"/>
                      <a:pt x="11" y="16"/>
                    </a:cubicBezTo>
                    <a:cubicBezTo>
                      <a:pt x="11" y="16"/>
                      <a:pt x="11" y="16"/>
                      <a:pt x="11" y="16"/>
                    </a:cubicBezTo>
                    <a:cubicBezTo>
                      <a:pt x="11" y="16"/>
                      <a:pt x="11" y="16"/>
                      <a:pt x="11" y="16"/>
                    </a:cubicBezTo>
                    <a:cubicBezTo>
                      <a:pt x="11" y="16"/>
                      <a:pt x="11" y="16"/>
                      <a:pt x="11" y="16"/>
                    </a:cubicBezTo>
                    <a:cubicBezTo>
                      <a:pt x="11" y="16"/>
                      <a:pt x="11" y="16"/>
                      <a:pt x="11" y="16"/>
                    </a:cubicBezTo>
                    <a:cubicBezTo>
                      <a:pt x="11" y="16"/>
                      <a:pt x="11" y="17"/>
                      <a:pt x="11" y="17"/>
                    </a:cubicBezTo>
                    <a:cubicBezTo>
                      <a:pt x="11" y="17"/>
                      <a:pt x="11" y="17"/>
                      <a:pt x="11" y="17"/>
                    </a:cubicBezTo>
                    <a:cubicBezTo>
                      <a:pt x="11" y="17"/>
                      <a:pt x="11" y="17"/>
                      <a:pt x="11" y="17"/>
                    </a:cubicBezTo>
                    <a:cubicBezTo>
                      <a:pt x="11" y="17"/>
                      <a:pt x="11" y="17"/>
                      <a:pt x="11" y="17"/>
                    </a:cubicBezTo>
                    <a:cubicBezTo>
                      <a:pt x="11" y="17"/>
                      <a:pt x="11" y="17"/>
                      <a:pt x="11" y="17"/>
                    </a:cubicBezTo>
                    <a:cubicBezTo>
                      <a:pt x="11" y="17"/>
                      <a:pt x="11" y="17"/>
                      <a:pt x="11" y="17"/>
                    </a:cubicBezTo>
                    <a:cubicBezTo>
                      <a:pt x="11" y="17"/>
                      <a:pt x="11" y="17"/>
                      <a:pt x="11" y="17"/>
                    </a:cubicBezTo>
                    <a:cubicBezTo>
                      <a:pt x="10" y="17"/>
                      <a:pt x="10" y="17"/>
                      <a:pt x="10" y="17"/>
                    </a:cubicBezTo>
                    <a:cubicBezTo>
                      <a:pt x="10" y="17"/>
                      <a:pt x="10" y="17"/>
                      <a:pt x="10" y="18"/>
                    </a:cubicBezTo>
                    <a:cubicBezTo>
                      <a:pt x="10" y="18"/>
                      <a:pt x="10" y="18"/>
                      <a:pt x="10" y="18"/>
                    </a:cubicBezTo>
                    <a:cubicBezTo>
                      <a:pt x="10" y="18"/>
                      <a:pt x="10" y="18"/>
                      <a:pt x="10" y="18"/>
                    </a:cubicBezTo>
                    <a:cubicBezTo>
                      <a:pt x="10" y="18"/>
                      <a:pt x="10" y="18"/>
                      <a:pt x="10" y="18"/>
                    </a:cubicBezTo>
                    <a:cubicBezTo>
                      <a:pt x="10" y="18"/>
                      <a:pt x="10" y="18"/>
                      <a:pt x="10" y="18"/>
                    </a:cubicBezTo>
                    <a:cubicBezTo>
                      <a:pt x="10" y="18"/>
                      <a:pt x="10" y="18"/>
                      <a:pt x="10" y="18"/>
                    </a:cubicBezTo>
                    <a:cubicBezTo>
                      <a:pt x="10" y="18"/>
                      <a:pt x="10" y="18"/>
                      <a:pt x="10" y="18"/>
                    </a:cubicBezTo>
                    <a:cubicBezTo>
                      <a:pt x="10" y="18"/>
                      <a:pt x="10" y="18"/>
                      <a:pt x="10" y="18"/>
                    </a:cubicBezTo>
                    <a:cubicBezTo>
                      <a:pt x="10" y="18"/>
                      <a:pt x="10" y="18"/>
                      <a:pt x="10" y="18"/>
                    </a:cubicBezTo>
                    <a:cubicBezTo>
                      <a:pt x="10" y="18"/>
                      <a:pt x="10" y="18"/>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0" y="19"/>
                      <a:pt x="10" y="19"/>
                      <a:pt x="10" y="19"/>
                    </a:cubicBezTo>
                    <a:cubicBezTo>
                      <a:pt x="10" y="19"/>
                      <a:pt x="10" y="19"/>
                      <a:pt x="9" y="19"/>
                    </a:cubicBezTo>
                    <a:cubicBezTo>
                      <a:pt x="9" y="19"/>
                      <a:pt x="9" y="19"/>
                      <a:pt x="9" y="19"/>
                    </a:cubicBezTo>
                    <a:cubicBezTo>
                      <a:pt x="9" y="19"/>
                      <a:pt x="9" y="19"/>
                      <a:pt x="9" y="19"/>
                    </a:cubicBezTo>
                    <a:cubicBezTo>
                      <a:pt x="9" y="19"/>
                      <a:pt x="9" y="19"/>
                      <a:pt x="9" y="19"/>
                    </a:cubicBezTo>
                    <a:cubicBezTo>
                      <a:pt x="9" y="19"/>
                      <a:pt x="9" y="19"/>
                      <a:pt x="9" y="19"/>
                    </a:cubicBezTo>
                    <a:cubicBezTo>
                      <a:pt x="9" y="19"/>
                      <a:pt x="9" y="19"/>
                      <a:pt x="9" y="19"/>
                    </a:cubicBezTo>
                    <a:cubicBezTo>
                      <a:pt x="9" y="19"/>
                      <a:pt x="9" y="19"/>
                      <a:pt x="9" y="19"/>
                    </a:cubicBezTo>
                    <a:cubicBezTo>
                      <a:pt x="9" y="19"/>
                      <a:pt x="9" y="19"/>
                      <a:pt x="9" y="19"/>
                    </a:cubicBezTo>
                    <a:cubicBezTo>
                      <a:pt x="9" y="19"/>
                      <a:pt x="9" y="19"/>
                      <a:pt x="9" y="19"/>
                    </a:cubicBezTo>
                    <a:cubicBezTo>
                      <a:pt x="9" y="19"/>
                      <a:pt x="9" y="19"/>
                      <a:pt x="9" y="20"/>
                    </a:cubicBezTo>
                    <a:cubicBezTo>
                      <a:pt x="9" y="20"/>
                      <a:pt x="9" y="20"/>
                      <a:pt x="9" y="20"/>
                    </a:cubicBezTo>
                    <a:cubicBezTo>
                      <a:pt x="9" y="20"/>
                      <a:pt x="9" y="20"/>
                      <a:pt x="9" y="20"/>
                    </a:cubicBezTo>
                    <a:cubicBezTo>
                      <a:pt x="9" y="20"/>
                      <a:pt x="9" y="20"/>
                      <a:pt x="9" y="20"/>
                    </a:cubicBezTo>
                    <a:cubicBezTo>
                      <a:pt x="9" y="20"/>
                      <a:pt x="9" y="20"/>
                      <a:pt x="9" y="20"/>
                    </a:cubicBezTo>
                    <a:cubicBezTo>
                      <a:pt x="9" y="20"/>
                      <a:pt x="9" y="20"/>
                      <a:pt x="9" y="20"/>
                    </a:cubicBezTo>
                    <a:cubicBezTo>
                      <a:pt x="9" y="20"/>
                      <a:pt x="8" y="20"/>
                      <a:pt x="8" y="20"/>
                    </a:cubicBezTo>
                    <a:cubicBezTo>
                      <a:pt x="8" y="20"/>
                      <a:pt x="8" y="20"/>
                      <a:pt x="8" y="20"/>
                    </a:cubicBezTo>
                    <a:cubicBezTo>
                      <a:pt x="8" y="20"/>
                      <a:pt x="8" y="20"/>
                      <a:pt x="8" y="20"/>
                    </a:cubicBezTo>
                    <a:cubicBezTo>
                      <a:pt x="8" y="20"/>
                      <a:pt x="8" y="20"/>
                      <a:pt x="8" y="20"/>
                    </a:cubicBezTo>
                    <a:cubicBezTo>
                      <a:pt x="8" y="20"/>
                      <a:pt x="8" y="20"/>
                      <a:pt x="8" y="20"/>
                    </a:cubicBezTo>
                    <a:cubicBezTo>
                      <a:pt x="8" y="20"/>
                      <a:pt x="8" y="20"/>
                      <a:pt x="8" y="20"/>
                    </a:cubicBezTo>
                    <a:cubicBezTo>
                      <a:pt x="8" y="20"/>
                      <a:pt x="8" y="20"/>
                      <a:pt x="8" y="20"/>
                    </a:cubicBezTo>
                    <a:cubicBezTo>
                      <a:pt x="8" y="20"/>
                      <a:pt x="8" y="20"/>
                      <a:pt x="8" y="20"/>
                    </a:cubicBezTo>
                    <a:cubicBezTo>
                      <a:pt x="8" y="20"/>
                      <a:pt x="8" y="20"/>
                      <a:pt x="8" y="20"/>
                    </a:cubicBezTo>
                    <a:cubicBezTo>
                      <a:pt x="8" y="20"/>
                      <a:pt x="8" y="20"/>
                      <a:pt x="8" y="20"/>
                    </a:cubicBezTo>
                    <a:cubicBezTo>
                      <a:pt x="8" y="20"/>
                      <a:pt x="8" y="20"/>
                      <a:pt x="8" y="20"/>
                    </a:cubicBezTo>
                    <a:cubicBezTo>
                      <a:pt x="8" y="20"/>
                      <a:pt x="8" y="20"/>
                      <a:pt x="8" y="20"/>
                    </a:cubicBezTo>
                    <a:cubicBezTo>
                      <a:pt x="8" y="20"/>
                      <a:pt x="8" y="20"/>
                      <a:pt x="9" y="20"/>
                    </a:cubicBezTo>
                    <a:cubicBezTo>
                      <a:pt x="8" y="20"/>
                      <a:pt x="8" y="20"/>
                      <a:pt x="8" y="20"/>
                    </a:cubicBezTo>
                    <a:cubicBezTo>
                      <a:pt x="8" y="20"/>
                      <a:pt x="8" y="20"/>
                      <a:pt x="8" y="20"/>
                    </a:cubicBezTo>
                    <a:cubicBezTo>
                      <a:pt x="8" y="20"/>
                      <a:pt x="8" y="20"/>
                      <a:pt x="8" y="20"/>
                    </a:cubicBezTo>
                    <a:cubicBezTo>
                      <a:pt x="8" y="20"/>
                      <a:pt x="8" y="20"/>
                      <a:pt x="8" y="20"/>
                    </a:cubicBezTo>
                    <a:cubicBezTo>
                      <a:pt x="8" y="20"/>
                      <a:pt x="8" y="20"/>
                      <a:pt x="8" y="20"/>
                    </a:cubicBezTo>
                    <a:cubicBezTo>
                      <a:pt x="8" y="20"/>
                      <a:pt x="8" y="20"/>
                      <a:pt x="8" y="20"/>
                    </a:cubicBezTo>
                    <a:cubicBezTo>
                      <a:pt x="8" y="20"/>
                      <a:pt x="8" y="20"/>
                      <a:pt x="8" y="20"/>
                    </a:cubicBezTo>
                    <a:cubicBezTo>
                      <a:pt x="8" y="20"/>
                      <a:pt x="8" y="20"/>
                      <a:pt x="8" y="20"/>
                    </a:cubicBezTo>
                    <a:cubicBezTo>
                      <a:pt x="8" y="20"/>
                      <a:pt x="8" y="20"/>
                      <a:pt x="7" y="20"/>
                    </a:cubicBezTo>
                    <a:cubicBezTo>
                      <a:pt x="7" y="20"/>
                      <a:pt x="7" y="20"/>
                      <a:pt x="7" y="21"/>
                    </a:cubicBezTo>
                    <a:cubicBezTo>
                      <a:pt x="7" y="21"/>
                      <a:pt x="7" y="21"/>
                      <a:pt x="7" y="21"/>
                    </a:cubicBezTo>
                    <a:cubicBezTo>
                      <a:pt x="7" y="21"/>
                      <a:pt x="7" y="21"/>
                      <a:pt x="7" y="21"/>
                    </a:cubicBezTo>
                    <a:cubicBezTo>
                      <a:pt x="8" y="21"/>
                      <a:pt x="8" y="21"/>
                      <a:pt x="8" y="21"/>
                    </a:cubicBezTo>
                    <a:cubicBezTo>
                      <a:pt x="8" y="21"/>
                      <a:pt x="8" y="21"/>
                      <a:pt x="8" y="21"/>
                    </a:cubicBezTo>
                    <a:cubicBezTo>
                      <a:pt x="8" y="21"/>
                      <a:pt x="8" y="21"/>
                      <a:pt x="8" y="21"/>
                    </a:cubicBezTo>
                    <a:cubicBezTo>
                      <a:pt x="8" y="21"/>
                      <a:pt x="8" y="21"/>
                      <a:pt x="8" y="21"/>
                    </a:cubicBezTo>
                    <a:cubicBezTo>
                      <a:pt x="8" y="21"/>
                      <a:pt x="8" y="21"/>
                      <a:pt x="8" y="21"/>
                    </a:cubicBezTo>
                    <a:cubicBezTo>
                      <a:pt x="8" y="21"/>
                      <a:pt x="8" y="21"/>
                      <a:pt x="8" y="21"/>
                    </a:cubicBezTo>
                    <a:cubicBezTo>
                      <a:pt x="8" y="21"/>
                      <a:pt x="8" y="21"/>
                      <a:pt x="8" y="21"/>
                    </a:cubicBezTo>
                    <a:cubicBezTo>
                      <a:pt x="8" y="21"/>
                      <a:pt x="8" y="21"/>
                      <a:pt x="8" y="21"/>
                    </a:cubicBezTo>
                    <a:cubicBezTo>
                      <a:pt x="8" y="21"/>
                      <a:pt x="8" y="21"/>
                      <a:pt x="9" y="21"/>
                    </a:cubicBezTo>
                    <a:cubicBezTo>
                      <a:pt x="9" y="21"/>
                      <a:pt x="9" y="21"/>
                      <a:pt x="9" y="21"/>
                    </a:cubicBezTo>
                    <a:cubicBezTo>
                      <a:pt x="9" y="21"/>
                      <a:pt x="9" y="21"/>
                      <a:pt x="9" y="21"/>
                    </a:cubicBezTo>
                    <a:cubicBezTo>
                      <a:pt x="9" y="21"/>
                      <a:pt x="9" y="21"/>
                      <a:pt x="9" y="21"/>
                    </a:cubicBezTo>
                    <a:cubicBezTo>
                      <a:pt x="9" y="21"/>
                      <a:pt x="9" y="21"/>
                      <a:pt x="9" y="21"/>
                    </a:cubicBezTo>
                    <a:cubicBezTo>
                      <a:pt x="9" y="21"/>
                      <a:pt x="9" y="21"/>
                      <a:pt x="9" y="21"/>
                    </a:cubicBezTo>
                    <a:cubicBezTo>
                      <a:pt x="9" y="21"/>
                      <a:pt x="9" y="21"/>
                      <a:pt x="9" y="21"/>
                    </a:cubicBezTo>
                    <a:cubicBezTo>
                      <a:pt x="9" y="21"/>
                      <a:pt x="9" y="21"/>
                      <a:pt x="9" y="21"/>
                    </a:cubicBezTo>
                    <a:cubicBezTo>
                      <a:pt x="9" y="21"/>
                      <a:pt x="9" y="21"/>
                      <a:pt x="9" y="21"/>
                    </a:cubicBezTo>
                    <a:cubicBezTo>
                      <a:pt x="9" y="21"/>
                      <a:pt x="9" y="21"/>
                      <a:pt x="9" y="21"/>
                    </a:cubicBezTo>
                    <a:cubicBezTo>
                      <a:pt x="9" y="21"/>
                      <a:pt x="9" y="21"/>
                      <a:pt x="9" y="20"/>
                    </a:cubicBezTo>
                    <a:cubicBezTo>
                      <a:pt x="9" y="20"/>
                      <a:pt x="9" y="20"/>
                      <a:pt x="9" y="20"/>
                    </a:cubicBezTo>
                    <a:cubicBezTo>
                      <a:pt x="9" y="20"/>
                      <a:pt x="9" y="20"/>
                      <a:pt x="10" y="20"/>
                    </a:cubicBezTo>
                    <a:cubicBezTo>
                      <a:pt x="10" y="20"/>
                      <a:pt x="10" y="20"/>
                      <a:pt x="10" y="20"/>
                    </a:cubicBezTo>
                    <a:cubicBezTo>
                      <a:pt x="10" y="20"/>
                      <a:pt x="10" y="20"/>
                      <a:pt x="10" y="20"/>
                    </a:cubicBezTo>
                    <a:cubicBezTo>
                      <a:pt x="10" y="20"/>
                      <a:pt x="10" y="20"/>
                      <a:pt x="10" y="20"/>
                    </a:cubicBezTo>
                    <a:cubicBezTo>
                      <a:pt x="10" y="20"/>
                      <a:pt x="10" y="20"/>
                      <a:pt x="10" y="20"/>
                    </a:cubicBezTo>
                    <a:cubicBezTo>
                      <a:pt x="10" y="20"/>
                      <a:pt x="10" y="21"/>
                      <a:pt x="10" y="21"/>
                    </a:cubicBezTo>
                    <a:cubicBezTo>
                      <a:pt x="10" y="21"/>
                      <a:pt x="10" y="21"/>
                      <a:pt x="10" y="21"/>
                    </a:cubicBezTo>
                    <a:cubicBezTo>
                      <a:pt x="10" y="21"/>
                      <a:pt x="10" y="21"/>
                      <a:pt x="10" y="21"/>
                    </a:cubicBezTo>
                    <a:cubicBezTo>
                      <a:pt x="10" y="21"/>
                      <a:pt x="10" y="21"/>
                      <a:pt x="10" y="21"/>
                    </a:cubicBezTo>
                    <a:cubicBezTo>
                      <a:pt x="10" y="21"/>
                      <a:pt x="10" y="21"/>
                      <a:pt x="10" y="21"/>
                    </a:cubicBezTo>
                    <a:cubicBezTo>
                      <a:pt x="10" y="21"/>
                      <a:pt x="10" y="21"/>
                      <a:pt x="10" y="21"/>
                    </a:cubicBezTo>
                    <a:cubicBezTo>
                      <a:pt x="10" y="21"/>
                      <a:pt x="10" y="21"/>
                      <a:pt x="10" y="21"/>
                    </a:cubicBezTo>
                    <a:cubicBezTo>
                      <a:pt x="10" y="21"/>
                      <a:pt x="10" y="21"/>
                      <a:pt x="10" y="21"/>
                    </a:cubicBezTo>
                    <a:cubicBezTo>
                      <a:pt x="10" y="21"/>
                      <a:pt x="10" y="21"/>
                      <a:pt x="10" y="21"/>
                    </a:cubicBezTo>
                    <a:cubicBezTo>
                      <a:pt x="10" y="21"/>
                      <a:pt x="10" y="21"/>
                      <a:pt x="10" y="21"/>
                    </a:cubicBezTo>
                    <a:cubicBezTo>
                      <a:pt x="10" y="21"/>
                      <a:pt x="10" y="21"/>
                      <a:pt x="10" y="21"/>
                    </a:cubicBezTo>
                    <a:cubicBezTo>
                      <a:pt x="10" y="21"/>
                      <a:pt x="9" y="21"/>
                      <a:pt x="9" y="21"/>
                    </a:cubicBezTo>
                    <a:cubicBezTo>
                      <a:pt x="9" y="21"/>
                      <a:pt x="9" y="21"/>
                      <a:pt x="9" y="21"/>
                    </a:cubicBezTo>
                    <a:cubicBezTo>
                      <a:pt x="9" y="21"/>
                      <a:pt x="9" y="21"/>
                      <a:pt x="9" y="21"/>
                    </a:cubicBezTo>
                    <a:cubicBezTo>
                      <a:pt x="9" y="21"/>
                      <a:pt x="9" y="21"/>
                      <a:pt x="9" y="21"/>
                    </a:cubicBezTo>
                    <a:cubicBezTo>
                      <a:pt x="9" y="21"/>
                      <a:pt x="9" y="21"/>
                      <a:pt x="9" y="21"/>
                    </a:cubicBezTo>
                    <a:cubicBezTo>
                      <a:pt x="9" y="21"/>
                      <a:pt x="10" y="21"/>
                      <a:pt x="10" y="21"/>
                    </a:cubicBezTo>
                    <a:cubicBezTo>
                      <a:pt x="10" y="21"/>
                      <a:pt x="10" y="21"/>
                      <a:pt x="10" y="21"/>
                    </a:cubicBezTo>
                    <a:cubicBezTo>
                      <a:pt x="10" y="21"/>
                      <a:pt x="10" y="21"/>
                      <a:pt x="10" y="21"/>
                    </a:cubicBezTo>
                    <a:cubicBezTo>
                      <a:pt x="10" y="21"/>
                      <a:pt x="10" y="21"/>
                      <a:pt x="10" y="21"/>
                    </a:cubicBezTo>
                    <a:cubicBezTo>
                      <a:pt x="10" y="21"/>
                      <a:pt x="10" y="21"/>
                      <a:pt x="10" y="21"/>
                    </a:cubicBezTo>
                    <a:cubicBezTo>
                      <a:pt x="10" y="21"/>
                      <a:pt x="10" y="21"/>
                      <a:pt x="10" y="21"/>
                    </a:cubicBezTo>
                    <a:cubicBezTo>
                      <a:pt x="10" y="21"/>
                      <a:pt x="10" y="21"/>
                      <a:pt x="10" y="21"/>
                    </a:cubicBezTo>
                    <a:cubicBezTo>
                      <a:pt x="10" y="21"/>
                      <a:pt x="10" y="21"/>
                      <a:pt x="10" y="21"/>
                    </a:cubicBezTo>
                    <a:cubicBezTo>
                      <a:pt x="10" y="21"/>
                      <a:pt x="9" y="21"/>
                      <a:pt x="9" y="22"/>
                    </a:cubicBezTo>
                    <a:cubicBezTo>
                      <a:pt x="9" y="22"/>
                      <a:pt x="10" y="22"/>
                      <a:pt x="10" y="22"/>
                    </a:cubicBezTo>
                    <a:cubicBezTo>
                      <a:pt x="10" y="22"/>
                      <a:pt x="10" y="22"/>
                      <a:pt x="10" y="22"/>
                    </a:cubicBezTo>
                    <a:cubicBezTo>
                      <a:pt x="10" y="22"/>
                      <a:pt x="10" y="22"/>
                      <a:pt x="10" y="22"/>
                    </a:cubicBezTo>
                    <a:cubicBezTo>
                      <a:pt x="10" y="22"/>
                      <a:pt x="10" y="22"/>
                      <a:pt x="10" y="22"/>
                    </a:cubicBezTo>
                    <a:cubicBezTo>
                      <a:pt x="10" y="22"/>
                      <a:pt x="10" y="22"/>
                      <a:pt x="10" y="22"/>
                    </a:cubicBezTo>
                    <a:cubicBezTo>
                      <a:pt x="10" y="22"/>
                      <a:pt x="10" y="22"/>
                      <a:pt x="10" y="22"/>
                    </a:cubicBezTo>
                    <a:cubicBezTo>
                      <a:pt x="10" y="22"/>
                      <a:pt x="10" y="22"/>
                      <a:pt x="10" y="22"/>
                    </a:cubicBezTo>
                    <a:cubicBezTo>
                      <a:pt x="10" y="22"/>
                      <a:pt x="10" y="22"/>
                      <a:pt x="10" y="22"/>
                    </a:cubicBezTo>
                    <a:cubicBezTo>
                      <a:pt x="9" y="22"/>
                      <a:pt x="9" y="22"/>
                      <a:pt x="9" y="22"/>
                    </a:cubicBezTo>
                    <a:cubicBezTo>
                      <a:pt x="9" y="22"/>
                      <a:pt x="10" y="22"/>
                      <a:pt x="10" y="22"/>
                    </a:cubicBezTo>
                    <a:cubicBezTo>
                      <a:pt x="10" y="22"/>
                      <a:pt x="10" y="22"/>
                      <a:pt x="10" y="22"/>
                    </a:cubicBezTo>
                    <a:cubicBezTo>
                      <a:pt x="10" y="22"/>
                      <a:pt x="10" y="22"/>
                      <a:pt x="10" y="22"/>
                    </a:cubicBezTo>
                    <a:cubicBezTo>
                      <a:pt x="10" y="22"/>
                      <a:pt x="10" y="22"/>
                      <a:pt x="10" y="22"/>
                    </a:cubicBezTo>
                    <a:cubicBezTo>
                      <a:pt x="10" y="22"/>
                      <a:pt x="10" y="22"/>
                      <a:pt x="10" y="22"/>
                    </a:cubicBezTo>
                    <a:cubicBezTo>
                      <a:pt x="10" y="22"/>
                      <a:pt x="10" y="22"/>
                      <a:pt x="10" y="22"/>
                    </a:cubicBezTo>
                    <a:cubicBezTo>
                      <a:pt x="10" y="22"/>
                      <a:pt x="10" y="22"/>
                      <a:pt x="10" y="22"/>
                    </a:cubicBezTo>
                    <a:cubicBezTo>
                      <a:pt x="10" y="22"/>
                      <a:pt x="10" y="22"/>
                      <a:pt x="10" y="22"/>
                    </a:cubicBezTo>
                    <a:cubicBezTo>
                      <a:pt x="10" y="22"/>
                      <a:pt x="10" y="22"/>
                      <a:pt x="10" y="22"/>
                    </a:cubicBezTo>
                    <a:cubicBezTo>
                      <a:pt x="10" y="22"/>
                      <a:pt x="10" y="22"/>
                      <a:pt x="10" y="22"/>
                    </a:cubicBezTo>
                    <a:cubicBezTo>
                      <a:pt x="10" y="22"/>
                      <a:pt x="10" y="22"/>
                      <a:pt x="10" y="22"/>
                    </a:cubicBezTo>
                    <a:cubicBezTo>
                      <a:pt x="10" y="22"/>
                      <a:pt x="10" y="22"/>
                      <a:pt x="10" y="22"/>
                    </a:cubicBezTo>
                    <a:cubicBezTo>
                      <a:pt x="10" y="22"/>
                      <a:pt x="10" y="22"/>
                      <a:pt x="10" y="22"/>
                    </a:cubicBezTo>
                    <a:cubicBezTo>
                      <a:pt x="10" y="22"/>
                      <a:pt x="10" y="22"/>
                      <a:pt x="10" y="22"/>
                    </a:cubicBezTo>
                    <a:cubicBezTo>
                      <a:pt x="10" y="22"/>
                      <a:pt x="10" y="22"/>
                      <a:pt x="10" y="22"/>
                    </a:cubicBezTo>
                    <a:cubicBezTo>
                      <a:pt x="10" y="22"/>
                      <a:pt x="9" y="23"/>
                      <a:pt x="9" y="23"/>
                    </a:cubicBezTo>
                    <a:cubicBezTo>
                      <a:pt x="10" y="23"/>
                      <a:pt x="10" y="23"/>
                      <a:pt x="10" y="23"/>
                    </a:cubicBezTo>
                    <a:cubicBezTo>
                      <a:pt x="10" y="23"/>
                      <a:pt x="10" y="23"/>
                      <a:pt x="10" y="23"/>
                    </a:cubicBezTo>
                    <a:cubicBezTo>
                      <a:pt x="10" y="23"/>
                      <a:pt x="10" y="23"/>
                      <a:pt x="10" y="23"/>
                    </a:cubicBezTo>
                    <a:cubicBezTo>
                      <a:pt x="10" y="23"/>
                      <a:pt x="10" y="23"/>
                      <a:pt x="10" y="23"/>
                    </a:cubicBezTo>
                    <a:cubicBezTo>
                      <a:pt x="10" y="23"/>
                      <a:pt x="10" y="23"/>
                      <a:pt x="10" y="23"/>
                    </a:cubicBezTo>
                    <a:cubicBezTo>
                      <a:pt x="10" y="23"/>
                      <a:pt x="10" y="23"/>
                      <a:pt x="10" y="23"/>
                    </a:cubicBezTo>
                    <a:cubicBezTo>
                      <a:pt x="10" y="23"/>
                      <a:pt x="10" y="23"/>
                      <a:pt x="10" y="23"/>
                    </a:cubicBezTo>
                    <a:cubicBezTo>
                      <a:pt x="9" y="23"/>
                      <a:pt x="9" y="23"/>
                      <a:pt x="9" y="23"/>
                    </a:cubicBezTo>
                    <a:cubicBezTo>
                      <a:pt x="9" y="23"/>
                      <a:pt x="9" y="23"/>
                      <a:pt x="9" y="23"/>
                    </a:cubicBezTo>
                    <a:cubicBezTo>
                      <a:pt x="9" y="23"/>
                      <a:pt x="9" y="23"/>
                      <a:pt x="9" y="23"/>
                    </a:cubicBezTo>
                    <a:cubicBezTo>
                      <a:pt x="9" y="23"/>
                      <a:pt x="9" y="23"/>
                      <a:pt x="9" y="23"/>
                    </a:cubicBezTo>
                    <a:cubicBezTo>
                      <a:pt x="9" y="23"/>
                      <a:pt x="9" y="23"/>
                      <a:pt x="9" y="23"/>
                    </a:cubicBezTo>
                    <a:cubicBezTo>
                      <a:pt x="9" y="23"/>
                      <a:pt x="9" y="23"/>
                      <a:pt x="9" y="23"/>
                    </a:cubicBezTo>
                    <a:cubicBezTo>
                      <a:pt x="9" y="23"/>
                      <a:pt x="9" y="23"/>
                      <a:pt x="9" y="23"/>
                    </a:cubicBezTo>
                    <a:cubicBezTo>
                      <a:pt x="10" y="23"/>
                      <a:pt x="10" y="23"/>
                      <a:pt x="10" y="23"/>
                    </a:cubicBezTo>
                    <a:cubicBezTo>
                      <a:pt x="10" y="23"/>
                      <a:pt x="10" y="23"/>
                      <a:pt x="10" y="23"/>
                    </a:cubicBezTo>
                    <a:cubicBezTo>
                      <a:pt x="10" y="23"/>
                      <a:pt x="10" y="23"/>
                      <a:pt x="10" y="23"/>
                    </a:cubicBezTo>
                    <a:cubicBezTo>
                      <a:pt x="9" y="23"/>
                      <a:pt x="9" y="23"/>
                      <a:pt x="9" y="23"/>
                    </a:cubicBezTo>
                    <a:cubicBezTo>
                      <a:pt x="9" y="23"/>
                      <a:pt x="9" y="23"/>
                      <a:pt x="9" y="23"/>
                    </a:cubicBezTo>
                    <a:cubicBezTo>
                      <a:pt x="9" y="23"/>
                      <a:pt x="9" y="23"/>
                      <a:pt x="9" y="23"/>
                    </a:cubicBezTo>
                    <a:cubicBezTo>
                      <a:pt x="9" y="23"/>
                      <a:pt x="9" y="23"/>
                      <a:pt x="9" y="23"/>
                    </a:cubicBezTo>
                    <a:cubicBezTo>
                      <a:pt x="9" y="23"/>
                      <a:pt x="9" y="23"/>
                      <a:pt x="9" y="23"/>
                    </a:cubicBezTo>
                    <a:cubicBezTo>
                      <a:pt x="9" y="23"/>
                      <a:pt x="9" y="22"/>
                      <a:pt x="9" y="22"/>
                    </a:cubicBezTo>
                    <a:cubicBezTo>
                      <a:pt x="8" y="22"/>
                      <a:pt x="8" y="22"/>
                      <a:pt x="8" y="22"/>
                    </a:cubicBezTo>
                    <a:cubicBezTo>
                      <a:pt x="8" y="22"/>
                      <a:pt x="8" y="22"/>
                      <a:pt x="8" y="22"/>
                    </a:cubicBezTo>
                    <a:cubicBezTo>
                      <a:pt x="8" y="22"/>
                      <a:pt x="8" y="22"/>
                      <a:pt x="8" y="22"/>
                    </a:cubicBezTo>
                    <a:cubicBezTo>
                      <a:pt x="8" y="22"/>
                      <a:pt x="8" y="22"/>
                      <a:pt x="8" y="22"/>
                    </a:cubicBezTo>
                    <a:cubicBezTo>
                      <a:pt x="8" y="22"/>
                      <a:pt x="8" y="22"/>
                      <a:pt x="8" y="22"/>
                    </a:cubicBezTo>
                    <a:cubicBezTo>
                      <a:pt x="7" y="22"/>
                      <a:pt x="7" y="22"/>
                      <a:pt x="7" y="22"/>
                    </a:cubicBezTo>
                    <a:cubicBezTo>
                      <a:pt x="7" y="22"/>
                      <a:pt x="7" y="22"/>
                      <a:pt x="7" y="23"/>
                    </a:cubicBezTo>
                    <a:cubicBezTo>
                      <a:pt x="7" y="23"/>
                      <a:pt x="7" y="23"/>
                      <a:pt x="7" y="23"/>
                    </a:cubicBezTo>
                    <a:cubicBezTo>
                      <a:pt x="7" y="23"/>
                      <a:pt x="8" y="23"/>
                      <a:pt x="8" y="23"/>
                    </a:cubicBezTo>
                    <a:cubicBezTo>
                      <a:pt x="8" y="23"/>
                      <a:pt x="8" y="23"/>
                      <a:pt x="8" y="23"/>
                    </a:cubicBezTo>
                    <a:cubicBezTo>
                      <a:pt x="8" y="23"/>
                      <a:pt x="8" y="23"/>
                      <a:pt x="8" y="23"/>
                    </a:cubicBezTo>
                    <a:cubicBezTo>
                      <a:pt x="8" y="23"/>
                      <a:pt x="8" y="23"/>
                      <a:pt x="8" y="23"/>
                    </a:cubicBezTo>
                    <a:cubicBezTo>
                      <a:pt x="8" y="23"/>
                      <a:pt x="8" y="23"/>
                      <a:pt x="8" y="23"/>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9" y="24"/>
                      <a:pt x="9" y="24"/>
                      <a:pt x="9" y="24"/>
                    </a:cubicBezTo>
                    <a:cubicBezTo>
                      <a:pt x="9" y="24"/>
                      <a:pt x="9" y="24"/>
                      <a:pt x="9" y="24"/>
                    </a:cubicBezTo>
                    <a:cubicBezTo>
                      <a:pt x="9" y="24"/>
                      <a:pt x="9" y="24"/>
                      <a:pt x="9" y="24"/>
                    </a:cubicBezTo>
                    <a:cubicBezTo>
                      <a:pt x="9" y="24"/>
                      <a:pt x="9" y="24"/>
                      <a:pt x="9" y="24"/>
                    </a:cubicBezTo>
                    <a:cubicBezTo>
                      <a:pt x="9" y="24"/>
                      <a:pt x="9" y="24"/>
                      <a:pt x="9" y="24"/>
                    </a:cubicBezTo>
                    <a:cubicBezTo>
                      <a:pt x="9" y="24"/>
                      <a:pt x="9" y="24"/>
                      <a:pt x="9" y="24"/>
                    </a:cubicBezTo>
                    <a:cubicBezTo>
                      <a:pt x="9" y="24"/>
                      <a:pt x="9" y="24"/>
                      <a:pt x="9" y="24"/>
                    </a:cubicBezTo>
                    <a:cubicBezTo>
                      <a:pt x="9" y="24"/>
                      <a:pt x="9" y="24"/>
                      <a:pt x="9" y="24"/>
                    </a:cubicBezTo>
                    <a:cubicBezTo>
                      <a:pt x="9" y="24"/>
                      <a:pt x="9" y="24"/>
                      <a:pt x="9" y="24"/>
                    </a:cubicBezTo>
                    <a:cubicBezTo>
                      <a:pt x="9" y="24"/>
                      <a:pt x="9" y="25"/>
                      <a:pt x="9" y="25"/>
                    </a:cubicBezTo>
                    <a:cubicBezTo>
                      <a:pt x="9" y="25"/>
                      <a:pt x="9" y="25"/>
                      <a:pt x="9" y="25"/>
                    </a:cubicBezTo>
                    <a:cubicBezTo>
                      <a:pt x="9" y="25"/>
                      <a:pt x="9" y="25"/>
                      <a:pt x="9" y="25"/>
                    </a:cubicBezTo>
                    <a:cubicBezTo>
                      <a:pt x="8" y="25"/>
                      <a:pt x="8" y="25"/>
                      <a:pt x="8" y="25"/>
                    </a:cubicBezTo>
                    <a:cubicBezTo>
                      <a:pt x="8" y="25"/>
                      <a:pt x="8" y="25"/>
                      <a:pt x="8" y="25"/>
                    </a:cubicBezTo>
                    <a:cubicBezTo>
                      <a:pt x="8" y="25"/>
                      <a:pt x="8" y="25"/>
                      <a:pt x="8" y="25"/>
                    </a:cubicBezTo>
                    <a:cubicBezTo>
                      <a:pt x="8" y="25"/>
                      <a:pt x="8" y="25"/>
                      <a:pt x="8" y="25"/>
                    </a:cubicBezTo>
                    <a:cubicBezTo>
                      <a:pt x="8" y="25"/>
                      <a:pt x="8" y="25"/>
                      <a:pt x="8" y="25"/>
                    </a:cubicBezTo>
                    <a:cubicBezTo>
                      <a:pt x="8" y="25"/>
                      <a:pt x="8" y="25"/>
                      <a:pt x="8" y="25"/>
                    </a:cubicBezTo>
                    <a:cubicBezTo>
                      <a:pt x="8" y="25"/>
                      <a:pt x="8" y="25"/>
                      <a:pt x="8" y="25"/>
                    </a:cubicBezTo>
                    <a:cubicBezTo>
                      <a:pt x="8" y="25"/>
                      <a:pt x="8" y="25"/>
                      <a:pt x="8" y="25"/>
                    </a:cubicBezTo>
                    <a:cubicBezTo>
                      <a:pt x="8" y="25"/>
                      <a:pt x="8" y="25"/>
                      <a:pt x="8" y="25"/>
                    </a:cubicBezTo>
                    <a:cubicBezTo>
                      <a:pt x="8" y="25"/>
                      <a:pt x="8" y="25"/>
                      <a:pt x="8" y="25"/>
                    </a:cubicBezTo>
                    <a:cubicBezTo>
                      <a:pt x="8" y="25"/>
                      <a:pt x="8" y="25"/>
                      <a:pt x="8" y="25"/>
                    </a:cubicBezTo>
                    <a:cubicBezTo>
                      <a:pt x="8" y="25"/>
                      <a:pt x="8" y="25"/>
                      <a:pt x="8" y="25"/>
                    </a:cubicBezTo>
                    <a:cubicBezTo>
                      <a:pt x="8" y="25"/>
                      <a:pt x="8" y="25"/>
                      <a:pt x="8" y="25"/>
                    </a:cubicBezTo>
                    <a:cubicBezTo>
                      <a:pt x="8" y="25"/>
                      <a:pt x="8" y="25"/>
                      <a:pt x="8" y="25"/>
                    </a:cubicBezTo>
                    <a:cubicBezTo>
                      <a:pt x="8" y="25"/>
                      <a:pt x="8" y="25"/>
                      <a:pt x="8" y="25"/>
                    </a:cubicBezTo>
                    <a:cubicBezTo>
                      <a:pt x="8" y="25"/>
                      <a:pt x="8" y="25"/>
                      <a:pt x="8" y="25"/>
                    </a:cubicBezTo>
                    <a:cubicBezTo>
                      <a:pt x="8" y="25"/>
                      <a:pt x="8" y="25"/>
                      <a:pt x="8" y="25"/>
                    </a:cubicBezTo>
                    <a:cubicBezTo>
                      <a:pt x="8" y="26"/>
                      <a:pt x="8" y="26"/>
                      <a:pt x="8" y="26"/>
                    </a:cubicBezTo>
                    <a:cubicBezTo>
                      <a:pt x="8" y="26"/>
                      <a:pt x="8" y="26"/>
                      <a:pt x="8" y="26"/>
                    </a:cubicBezTo>
                    <a:cubicBezTo>
                      <a:pt x="8" y="26"/>
                      <a:pt x="8" y="26"/>
                      <a:pt x="8" y="26"/>
                    </a:cubicBezTo>
                    <a:cubicBezTo>
                      <a:pt x="8" y="26"/>
                      <a:pt x="8" y="26"/>
                      <a:pt x="8" y="26"/>
                    </a:cubicBezTo>
                    <a:cubicBezTo>
                      <a:pt x="8" y="26"/>
                      <a:pt x="8" y="26"/>
                      <a:pt x="8" y="26"/>
                    </a:cubicBezTo>
                    <a:cubicBezTo>
                      <a:pt x="8" y="26"/>
                      <a:pt x="8" y="26"/>
                      <a:pt x="8" y="26"/>
                    </a:cubicBezTo>
                    <a:cubicBezTo>
                      <a:pt x="8" y="26"/>
                      <a:pt x="8" y="26"/>
                      <a:pt x="8" y="26"/>
                    </a:cubicBezTo>
                    <a:cubicBezTo>
                      <a:pt x="8" y="26"/>
                      <a:pt x="8" y="26"/>
                      <a:pt x="8" y="26"/>
                    </a:cubicBezTo>
                    <a:cubicBezTo>
                      <a:pt x="8" y="26"/>
                      <a:pt x="8" y="26"/>
                      <a:pt x="8" y="26"/>
                    </a:cubicBezTo>
                    <a:cubicBezTo>
                      <a:pt x="8" y="26"/>
                      <a:pt x="8" y="26"/>
                      <a:pt x="8" y="26"/>
                    </a:cubicBezTo>
                    <a:cubicBezTo>
                      <a:pt x="8" y="26"/>
                      <a:pt x="8" y="26"/>
                      <a:pt x="8" y="26"/>
                    </a:cubicBezTo>
                    <a:cubicBezTo>
                      <a:pt x="8" y="26"/>
                      <a:pt x="8" y="26"/>
                      <a:pt x="8" y="26"/>
                    </a:cubicBezTo>
                    <a:cubicBezTo>
                      <a:pt x="8" y="26"/>
                      <a:pt x="8" y="26"/>
                      <a:pt x="8" y="26"/>
                    </a:cubicBezTo>
                    <a:cubicBezTo>
                      <a:pt x="8" y="26"/>
                      <a:pt x="8" y="26"/>
                      <a:pt x="8" y="26"/>
                    </a:cubicBezTo>
                    <a:cubicBezTo>
                      <a:pt x="8" y="26"/>
                      <a:pt x="8" y="26"/>
                      <a:pt x="8" y="26"/>
                    </a:cubicBezTo>
                    <a:cubicBezTo>
                      <a:pt x="8" y="26"/>
                      <a:pt x="8" y="25"/>
                      <a:pt x="8" y="25"/>
                    </a:cubicBezTo>
                    <a:cubicBezTo>
                      <a:pt x="8" y="25"/>
                      <a:pt x="8" y="26"/>
                      <a:pt x="7" y="26"/>
                    </a:cubicBezTo>
                    <a:cubicBezTo>
                      <a:pt x="7" y="26"/>
                      <a:pt x="7" y="26"/>
                      <a:pt x="7" y="26"/>
                    </a:cubicBezTo>
                    <a:cubicBezTo>
                      <a:pt x="7" y="26"/>
                      <a:pt x="7" y="26"/>
                      <a:pt x="7" y="26"/>
                    </a:cubicBezTo>
                    <a:cubicBezTo>
                      <a:pt x="7" y="26"/>
                      <a:pt x="7" y="26"/>
                      <a:pt x="7" y="26"/>
                    </a:cubicBezTo>
                    <a:cubicBezTo>
                      <a:pt x="7" y="26"/>
                      <a:pt x="7" y="26"/>
                      <a:pt x="7" y="26"/>
                    </a:cubicBezTo>
                    <a:cubicBezTo>
                      <a:pt x="7" y="26"/>
                      <a:pt x="7" y="26"/>
                      <a:pt x="7" y="26"/>
                    </a:cubicBezTo>
                    <a:cubicBezTo>
                      <a:pt x="7" y="26"/>
                      <a:pt x="7" y="26"/>
                      <a:pt x="7" y="26"/>
                    </a:cubicBezTo>
                    <a:cubicBezTo>
                      <a:pt x="7" y="26"/>
                      <a:pt x="7" y="26"/>
                      <a:pt x="7" y="26"/>
                    </a:cubicBezTo>
                    <a:cubicBezTo>
                      <a:pt x="7" y="26"/>
                      <a:pt x="7" y="26"/>
                      <a:pt x="7" y="26"/>
                    </a:cubicBezTo>
                    <a:cubicBezTo>
                      <a:pt x="7" y="26"/>
                      <a:pt x="7" y="26"/>
                      <a:pt x="7" y="26"/>
                    </a:cubicBezTo>
                    <a:cubicBezTo>
                      <a:pt x="7" y="26"/>
                      <a:pt x="7" y="26"/>
                      <a:pt x="7" y="26"/>
                    </a:cubicBezTo>
                    <a:cubicBezTo>
                      <a:pt x="7" y="26"/>
                      <a:pt x="7" y="26"/>
                      <a:pt x="7" y="26"/>
                    </a:cubicBezTo>
                    <a:cubicBezTo>
                      <a:pt x="7" y="26"/>
                      <a:pt x="7" y="26"/>
                      <a:pt x="7" y="26"/>
                    </a:cubicBezTo>
                    <a:cubicBezTo>
                      <a:pt x="7" y="26"/>
                      <a:pt x="7" y="26"/>
                      <a:pt x="7" y="26"/>
                    </a:cubicBezTo>
                    <a:cubicBezTo>
                      <a:pt x="7" y="26"/>
                      <a:pt x="7" y="26"/>
                      <a:pt x="7" y="26"/>
                    </a:cubicBezTo>
                    <a:cubicBezTo>
                      <a:pt x="7" y="26"/>
                      <a:pt x="7" y="26"/>
                      <a:pt x="7" y="26"/>
                    </a:cubicBezTo>
                    <a:cubicBezTo>
                      <a:pt x="7" y="26"/>
                      <a:pt x="7" y="26"/>
                      <a:pt x="7" y="26"/>
                    </a:cubicBezTo>
                    <a:cubicBezTo>
                      <a:pt x="7" y="26"/>
                      <a:pt x="7" y="26"/>
                      <a:pt x="7" y="26"/>
                    </a:cubicBezTo>
                    <a:cubicBezTo>
                      <a:pt x="7" y="26"/>
                      <a:pt x="7" y="26"/>
                      <a:pt x="7" y="26"/>
                    </a:cubicBezTo>
                    <a:cubicBezTo>
                      <a:pt x="7" y="26"/>
                      <a:pt x="7" y="26"/>
                      <a:pt x="7" y="26"/>
                    </a:cubicBezTo>
                    <a:cubicBezTo>
                      <a:pt x="7" y="26"/>
                      <a:pt x="7" y="26"/>
                      <a:pt x="7" y="26"/>
                    </a:cubicBezTo>
                    <a:cubicBezTo>
                      <a:pt x="7" y="27"/>
                      <a:pt x="7" y="27"/>
                      <a:pt x="7" y="27"/>
                    </a:cubicBezTo>
                    <a:cubicBezTo>
                      <a:pt x="7" y="27"/>
                      <a:pt x="7" y="27"/>
                      <a:pt x="7" y="27"/>
                    </a:cubicBezTo>
                    <a:cubicBezTo>
                      <a:pt x="7" y="26"/>
                      <a:pt x="7" y="26"/>
                      <a:pt x="7" y="26"/>
                    </a:cubicBezTo>
                    <a:cubicBezTo>
                      <a:pt x="7" y="26"/>
                      <a:pt x="7" y="26"/>
                      <a:pt x="7" y="26"/>
                    </a:cubicBezTo>
                    <a:cubicBezTo>
                      <a:pt x="6" y="26"/>
                      <a:pt x="6" y="26"/>
                      <a:pt x="6" y="26"/>
                    </a:cubicBezTo>
                    <a:cubicBezTo>
                      <a:pt x="6" y="26"/>
                      <a:pt x="6" y="26"/>
                      <a:pt x="6" y="26"/>
                    </a:cubicBezTo>
                    <a:cubicBezTo>
                      <a:pt x="6" y="26"/>
                      <a:pt x="6" y="26"/>
                      <a:pt x="6" y="26"/>
                    </a:cubicBezTo>
                    <a:cubicBezTo>
                      <a:pt x="6" y="26"/>
                      <a:pt x="6" y="26"/>
                      <a:pt x="6" y="26"/>
                    </a:cubicBezTo>
                    <a:cubicBezTo>
                      <a:pt x="6" y="26"/>
                      <a:pt x="6" y="26"/>
                      <a:pt x="6" y="26"/>
                    </a:cubicBezTo>
                    <a:cubicBezTo>
                      <a:pt x="6" y="26"/>
                      <a:pt x="6" y="26"/>
                      <a:pt x="6" y="26"/>
                    </a:cubicBezTo>
                    <a:cubicBezTo>
                      <a:pt x="6" y="26"/>
                      <a:pt x="6" y="26"/>
                      <a:pt x="6" y="26"/>
                    </a:cubicBezTo>
                    <a:cubicBezTo>
                      <a:pt x="6" y="27"/>
                      <a:pt x="6" y="27"/>
                      <a:pt x="6" y="27"/>
                    </a:cubicBezTo>
                    <a:cubicBezTo>
                      <a:pt x="6" y="27"/>
                      <a:pt x="6" y="27"/>
                      <a:pt x="5" y="27"/>
                    </a:cubicBezTo>
                    <a:cubicBezTo>
                      <a:pt x="5" y="27"/>
                      <a:pt x="5" y="27"/>
                      <a:pt x="5" y="27"/>
                    </a:cubicBezTo>
                    <a:cubicBezTo>
                      <a:pt x="5" y="27"/>
                      <a:pt x="5" y="27"/>
                      <a:pt x="5" y="27"/>
                    </a:cubicBezTo>
                    <a:cubicBezTo>
                      <a:pt x="5" y="27"/>
                      <a:pt x="5" y="27"/>
                      <a:pt x="5" y="27"/>
                    </a:cubicBezTo>
                    <a:cubicBezTo>
                      <a:pt x="5" y="27"/>
                      <a:pt x="5" y="27"/>
                      <a:pt x="5" y="27"/>
                    </a:cubicBezTo>
                    <a:cubicBezTo>
                      <a:pt x="5" y="27"/>
                      <a:pt x="5" y="27"/>
                      <a:pt x="5" y="27"/>
                    </a:cubicBezTo>
                    <a:cubicBezTo>
                      <a:pt x="5" y="27"/>
                      <a:pt x="5" y="27"/>
                      <a:pt x="5" y="27"/>
                    </a:cubicBezTo>
                    <a:cubicBezTo>
                      <a:pt x="5" y="27"/>
                      <a:pt x="5" y="27"/>
                      <a:pt x="5" y="27"/>
                    </a:cubicBezTo>
                    <a:cubicBezTo>
                      <a:pt x="5" y="27"/>
                      <a:pt x="5" y="27"/>
                      <a:pt x="5" y="27"/>
                    </a:cubicBezTo>
                    <a:cubicBezTo>
                      <a:pt x="6" y="27"/>
                      <a:pt x="6" y="27"/>
                      <a:pt x="6" y="27"/>
                    </a:cubicBezTo>
                    <a:cubicBezTo>
                      <a:pt x="6" y="27"/>
                      <a:pt x="6" y="27"/>
                      <a:pt x="6" y="27"/>
                    </a:cubicBezTo>
                    <a:cubicBezTo>
                      <a:pt x="6" y="27"/>
                      <a:pt x="6" y="27"/>
                      <a:pt x="6" y="27"/>
                    </a:cubicBezTo>
                    <a:cubicBezTo>
                      <a:pt x="6" y="27"/>
                      <a:pt x="6" y="27"/>
                      <a:pt x="6" y="27"/>
                    </a:cubicBezTo>
                    <a:cubicBezTo>
                      <a:pt x="6" y="27"/>
                      <a:pt x="6" y="27"/>
                      <a:pt x="6" y="27"/>
                    </a:cubicBezTo>
                    <a:cubicBezTo>
                      <a:pt x="6" y="27"/>
                      <a:pt x="6" y="27"/>
                      <a:pt x="6" y="27"/>
                    </a:cubicBezTo>
                    <a:cubicBezTo>
                      <a:pt x="6" y="27"/>
                      <a:pt x="6" y="27"/>
                      <a:pt x="6" y="27"/>
                    </a:cubicBezTo>
                    <a:cubicBezTo>
                      <a:pt x="6" y="27"/>
                      <a:pt x="6" y="27"/>
                      <a:pt x="6" y="27"/>
                    </a:cubicBezTo>
                    <a:cubicBezTo>
                      <a:pt x="6" y="27"/>
                      <a:pt x="6" y="27"/>
                      <a:pt x="6" y="27"/>
                    </a:cubicBezTo>
                    <a:cubicBezTo>
                      <a:pt x="6" y="27"/>
                      <a:pt x="6" y="27"/>
                      <a:pt x="7" y="27"/>
                    </a:cubicBezTo>
                    <a:cubicBezTo>
                      <a:pt x="7" y="27"/>
                      <a:pt x="7" y="27"/>
                      <a:pt x="7" y="27"/>
                    </a:cubicBezTo>
                    <a:cubicBezTo>
                      <a:pt x="7" y="27"/>
                      <a:pt x="7" y="27"/>
                      <a:pt x="7" y="27"/>
                    </a:cubicBezTo>
                    <a:cubicBezTo>
                      <a:pt x="7" y="27"/>
                      <a:pt x="7" y="27"/>
                      <a:pt x="7" y="27"/>
                    </a:cubicBezTo>
                    <a:cubicBezTo>
                      <a:pt x="7" y="27"/>
                      <a:pt x="7" y="27"/>
                      <a:pt x="7" y="27"/>
                    </a:cubicBezTo>
                    <a:cubicBezTo>
                      <a:pt x="6" y="27"/>
                      <a:pt x="6" y="27"/>
                      <a:pt x="6" y="27"/>
                    </a:cubicBezTo>
                    <a:cubicBezTo>
                      <a:pt x="6" y="27"/>
                      <a:pt x="6" y="27"/>
                      <a:pt x="6" y="27"/>
                    </a:cubicBezTo>
                    <a:cubicBezTo>
                      <a:pt x="6" y="27"/>
                      <a:pt x="7" y="27"/>
                      <a:pt x="7" y="27"/>
                    </a:cubicBezTo>
                    <a:cubicBezTo>
                      <a:pt x="7" y="28"/>
                      <a:pt x="7" y="28"/>
                      <a:pt x="7" y="28"/>
                    </a:cubicBezTo>
                    <a:cubicBezTo>
                      <a:pt x="7" y="28"/>
                      <a:pt x="7" y="28"/>
                      <a:pt x="7" y="28"/>
                    </a:cubicBezTo>
                    <a:cubicBezTo>
                      <a:pt x="7" y="28"/>
                      <a:pt x="7" y="28"/>
                      <a:pt x="7" y="28"/>
                    </a:cubicBezTo>
                    <a:cubicBezTo>
                      <a:pt x="6" y="28"/>
                      <a:pt x="6" y="28"/>
                      <a:pt x="6" y="28"/>
                    </a:cubicBezTo>
                    <a:cubicBezTo>
                      <a:pt x="6" y="28"/>
                      <a:pt x="6" y="28"/>
                      <a:pt x="6" y="28"/>
                    </a:cubicBezTo>
                    <a:cubicBezTo>
                      <a:pt x="6" y="28"/>
                      <a:pt x="6" y="28"/>
                      <a:pt x="6" y="28"/>
                    </a:cubicBezTo>
                    <a:cubicBezTo>
                      <a:pt x="6" y="28"/>
                      <a:pt x="6" y="27"/>
                      <a:pt x="6" y="27"/>
                    </a:cubicBezTo>
                    <a:cubicBezTo>
                      <a:pt x="6" y="27"/>
                      <a:pt x="6" y="27"/>
                      <a:pt x="6" y="27"/>
                    </a:cubicBezTo>
                    <a:cubicBezTo>
                      <a:pt x="6" y="27"/>
                      <a:pt x="6" y="27"/>
                      <a:pt x="6" y="27"/>
                    </a:cubicBezTo>
                    <a:cubicBezTo>
                      <a:pt x="6" y="27"/>
                      <a:pt x="6" y="27"/>
                      <a:pt x="6" y="27"/>
                    </a:cubicBezTo>
                    <a:cubicBezTo>
                      <a:pt x="6" y="27"/>
                      <a:pt x="6" y="27"/>
                      <a:pt x="6" y="27"/>
                    </a:cubicBezTo>
                    <a:cubicBezTo>
                      <a:pt x="6" y="27"/>
                      <a:pt x="6" y="27"/>
                      <a:pt x="6" y="27"/>
                    </a:cubicBezTo>
                    <a:cubicBezTo>
                      <a:pt x="6" y="27"/>
                      <a:pt x="6" y="27"/>
                      <a:pt x="6" y="27"/>
                    </a:cubicBezTo>
                    <a:cubicBezTo>
                      <a:pt x="5" y="27"/>
                      <a:pt x="5" y="27"/>
                      <a:pt x="5" y="27"/>
                    </a:cubicBezTo>
                    <a:cubicBezTo>
                      <a:pt x="5" y="27"/>
                      <a:pt x="5" y="27"/>
                      <a:pt x="5" y="27"/>
                    </a:cubicBezTo>
                    <a:cubicBezTo>
                      <a:pt x="5" y="27"/>
                      <a:pt x="5" y="27"/>
                      <a:pt x="5" y="27"/>
                    </a:cubicBezTo>
                    <a:cubicBezTo>
                      <a:pt x="5" y="27"/>
                      <a:pt x="5" y="27"/>
                      <a:pt x="5" y="27"/>
                    </a:cubicBezTo>
                    <a:cubicBezTo>
                      <a:pt x="5" y="27"/>
                      <a:pt x="5" y="27"/>
                      <a:pt x="5" y="27"/>
                    </a:cubicBezTo>
                    <a:cubicBezTo>
                      <a:pt x="5" y="27"/>
                      <a:pt x="5" y="27"/>
                      <a:pt x="5" y="27"/>
                    </a:cubicBezTo>
                    <a:cubicBezTo>
                      <a:pt x="5" y="27"/>
                      <a:pt x="5" y="27"/>
                      <a:pt x="5" y="27"/>
                    </a:cubicBezTo>
                    <a:cubicBezTo>
                      <a:pt x="5" y="27"/>
                      <a:pt x="5" y="27"/>
                      <a:pt x="5" y="27"/>
                    </a:cubicBezTo>
                    <a:cubicBezTo>
                      <a:pt x="5" y="27"/>
                      <a:pt x="5" y="27"/>
                      <a:pt x="5" y="27"/>
                    </a:cubicBezTo>
                    <a:cubicBezTo>
                      <a:pt x="5" y="27"/>
                      <a:pt x="5" y="27"/>
                      <a:pt x="5" y="27"/>
                    </a:cubicBezTo>
                    <a:cubicBezTo>
                      <a:pt x="5" y="27"/>
                      <a:pt x="5" y="27"/>
                      <a:pt x="5" y="27"/>
                    </a:cubicBezTo>
                    <a:cubicBezTo>
                      <a:pt x="5" y="27"/>
                      <a:pt x="5" y="27"/>
                      <a:pt x="5" y="27"/>
                    </a:cubicBezTo>
                    <a:cubicBezTo>
                      <a:pt x="5" y="27"/>
                      <a:pt x="5" y="27"/>
                      <a:pt x="5" y="27"/>
                    </a:cubicBezTo>
                    <a:cubicBezTo>
                      <a:pt x="5" y="27"/>
                      <a:pt x="5" y="27"/>
                      <a:pt x="5" y="27"/>
                    </a:cubicBezTo>
                    <a:cubicBezTo>
                      <a:pt x="5" y="27"/>
                      <a:pt x="5" y="27"/>
                      <a:pt x="5" y="27"/>
                    </a:cubicBezTo>
                    <a:cubicBezTo>
                      <a:pt x="5" y="27"/>
                      <a:pt x="5" y="27"/>
                      <a:pt x="5" y="27"/>
                    </a:cubicBezTo>
                    <a:cubicBezTo>
                      <a:pt x="5" y="27"/>
                      <a:pt x="5" y="27"/>
                      <a:pt x="5" y="27"/>
                    </a:cubicBezTo>
                    <a:cubicBezTo>
                      <a:pt x="5" y="27"/>
                      <a:pt x="5" y="27"/>
                      <a:pt x="5" y="27"/>
                    </a:cubicBezTo>
                    <a:cubicBezTo>
                      <a:pt x="5" y="27"/>
                      <a:pt x="5" y="27"/>
                      <a:pt x="5" y="27"/>
                    </a:cubicBezTo>
                    <a:cubicBezTo>
                      <a:pt x="5" y="27"/>
                      <a:pt x="5" y="27"/>
                      <a:pt x="5" y="27"/>
                    </a:cubicBezTo>
                    <a:cubicBezTo>
                      <a:pt x="5" y="27"/>
                      <a:pt x="5" y="27"/>
                      <a:pt x="5" y="27"/>
                    </a:cubicBezTo>
                    <a:cubicBezTo>
                      <a:pt x="5" y="27"/>
                      <a:pt x="5" y="27"/>
                      <a:pt x="5" y="27"/>
                    </a:cubicBezTo>
                    <a:cubicBezTo>
                      <a:pt x="5" y="27"/>
                      <a:pt x="5" y="27"/>
                      <a:pt x="5" y="27"/>
                    </a:cubicBezTo>
                    <a:cubicBezTo>
                      <a:pt x="5" y="27"/>
                      <a:pt x="5" y="27"/>
                      <a:pt x="5" y="27"/>
                    </a:cubicBezTo>
                    <a:cubicBezTo>
                      <a:pt x="5" y="27"/>
                      <a:pt x="5" y="27"/>
                      <a:pt x="4" y="27"/>
                    </a:cubicBezTo>
                    <a:cubicBezTo>
                      <a:pt x="4" y="27"/>
                      <a:pt x="4" y="27"/>
                      <a:pt x="4" y="27"/>
                    </a:cubicBezTo>
                    <a:cubicBezTo>
                      <a:pt x="4" y="27"/>
                      <a:pt x="4" y="27"/>
                      <a:pt x="4" y="27"/>
                    </a:cubicBezTo>
                    <a:cubicBezTo>
                      <a:pt x="4" y="27"/>
                      <a:pt x="4" y="27"/>
                      <a:pt x="4" y="27"/>
                    </a:cubicBezTo>
                    <a:cubicBezTo>
                      <a:pt x="4" y="27"/>
                      <a:pt x="4" y="27"/>
                      <a:pt x="4" y="27"/>
                    </a:cubicBezTo>
                    <a:cubicBezTo>
                      <a:pt x="4" y="27"/>
                      <a:pt x="4" y="27"/>
                      <a:pt x="4" y="27"/>
                    </a:cubicBezTo>
                    <a:cubicBezTo>
                      <a:pt x="4" y="27"/>
                      <a:pt x="4" y="27"/>
                      <a:pt x="4" y="27"/>
                    </a:cubicBezTo>
                    <a:cubicBezTo>
                      <a:pt x="4" y="27"/>
                      <a:pt x="4" y="27"/>
                      <a:pt x="4" y="27"/>
                    </a:cubicBezTo>
                    <a:cubicBezTo>
                      <a:pt x="4" y="27"/>
                      <a:pt x="4" y="27"/>
                      <a:pt x="4" y="27"/>
                    </a:cubicBezTo>
                    <a:cubicBezTo>
                      <a:pt x="4" y="27"/>
                      <a:pt x="4" y="28"/>
                      <a:pt x="4" y="28"/>
                    </a:cubicBezTo>
                    <a:cubicBezTo>
                      <a:pt x="4" y="28"/>
                      <a:pt x="4" y="28"/>
                      <a:pt x="4" y="28"/>
                    </a:cubicBezTo>
                    <a:cubicBezTo>
                      <a:pt x="4" y="28"/>
                      <a:pt x="4" y="28"/>
                      <a:pt x="4" y="28"/>
                    </a:cubicBezTo>
                    <a:cubicBezTo>
                      <a:pt x="4" y="28"/>
                      <a:pt x="4" y="28"/>
                      <a:pt x="4" y="28"/>
                    </a:cubicBezTo>
                    <a:cubicBezTo>
                      <a:pt x="4" y="28"/>
                      <a:pt x="4" y="28"/>
                      <a:pt x="4" y="28"/>
                    </a:cubicBezTo>
                    <a:cubicBezTo>
                      <a:pt x="3" y="28"/>
                      <a:pt x="3" y="28"/>
                      <a:pt x="3" y="28"/>
                    </a:cubicBezTo>
                    <a:cubicBezTo>
                      <a:pt x="3" y="28"/>
                      <a:pt x="4" y="28"/>
                      <a:pt x="4" y="28"/>
                    </a:cubicBezTo>
                    <a:cubicBezTo>
                      <a:pt x="4" y="28"/>
                      <a:pt x="4" y="28"/>
                      <a:pt x="4" y="28"/>
                    </a:cubicBezTo>
                    <a:cubicBezTo>
                      <a:pt x="4" y="28"/>
                      <a:pt x="4" y="28"/>
                      <a:pt x="4" y="28"/>
                    </a:cubicBezTo>
                    <a:cubicBezTo>
                      <a:pt x="4" y="28"/>
                      <a:pt x="4" y="28"/>
                      <a:pt x="4" y="28"/>
                    </a:cubicBezTo>
                    <a:cubicBezTo>
                      <a:pt x="4" y="28"/>
                      <a:pt x="4" y="28"/>
                      <a:pt x="4" y="28"/>
                    </a:cubicBezTo>
                    <a:cubicBezTo>
                      <a:pt x="4" y="28"/>
                      <a:pt x="4" y="28"/>
                      <a:pt x="4" y="28"/>
                    </a:cubicBezTo>
                    <a:cubicBezTo>
                      <a:pt x="4" y="28"/>
                      <a:pt x="4" y="28"/>
                      <a:pt x="4" y="28"/>
                    </a:cubicBezTo>
                    <a:cubicBezTo>
                      <a:pt x="4" y="28"/>
                      <a:pt x="4" y="28"/>
                      <a:pt x="4" y="28"/>
                    </a:cubicBezTo>
                    <a:cubicBezTo>
                      <a:pt x="4" y="28"/>
                      <a:pt x="4" y="28"/>
                      <a:pt x="4" y="28"/>
                    </a:cubicBezTo>
                    <a:cubicBezTo>
                      <a:pt x="4" y="28"/>
                      <a:pt x="4" y="28"/>
                      <a:pt x="4" y="28"/>
                    </a:cubicBezTo>
                    <a:cubicBezTo>
                      <a:pt x="4" y="28"/>
                      <a:pt x="4" y="28"/>
                      <a:pt x="4" y="28"/>
                    </a:cubicBezTo>
                    <a:cubicBezTo>
                      <a:pt x="4" y="28"/>
                      <a:pt x="4" y="28"/>
                      <a:pt x="4" y="28"/>
                    </a:cubicBezTo>
                    <a:cubicBezTo>
                      <a:pt x="4" y="28"/>
                      <a:pt x="4" y="28"/>
                      <a:pt x="4" y="28"/>
                    </a:cubicBezTo>
                    <a:cubicBezTo>
                      <a:pt x="4" y="28"/>
                      <a:pt x="3" y="28"/>
                      <a:pt x="3" y="28"/>
                    </a:cubicBezTo>
                    <a:cubicBezTo>
                      <a:pt x="3" y="28"/>
                      <a:pt x="3" y="28"/>
                      <a:pt x="3" y="28"/>
                    </a:cubicBezTo>
                    <a:cubicBezTo>
                      <a:pt x="3" y="28"/>
                      <a:pt x="3" y="28"/>
                      <a:pt x="3" y="28"/>
                    </a:cubicBezTo>
                    <a:cubicBezTo>
                      <a:pt x="3" y="28"/>
                      <a:pt x="3" y="28"/>
                      <a:pt x="3" y="28"/>
                    </a:cubicBezTo>
                    <a:cubicBezTo>
                      <a:pt x="3" y="28"/>
                      <a:pt x="3" y="28"/>
                      <a:pt x="3" y="28"/>
                    </a:cubicBezTo>
                    <a:cubicBezTo>
                      <a:pt x="3" y="28"/>
                      <a:pt x="3" y="28"/>
                      <a:pt x="3" y="28"/>
                    </a:cubicBezTo>
                    <a:cubicBezTo>
                      <a:pt x="3" y="28"/>
                      <a:pt x="3" y="28"/>
                      <a:pt x="3" y="28"/>
                    </a:cubicBezTo>
                    <a:cubicBezTo>
                      <a:pt x="3" y="28"/>
                      <a:pt x="3" y="28"/>
                      <a:pt x="3" y="28"/>
                    </a:cubicBezTo>
                    <a:cubicBezTo>
                      <a:pt x="3" y="29"/>
                      <a:pt x="3" y="29"/>
                      <a:pt x="3" y="29"/>
                    </a:cubicBezTo>
                    <a:cubicBezTo>
                      <a:pt x="3" y="29"/>
                      <a:pt x="3" y="29"/>
                      <a:pt x="3" y="29"/>
                    </a:cubicBezTo>
                    <a:cubicBezTo>
                      <a:pt x="3" y="29"/>
                      <a:pt x="3" y="29"/>
                      <a:pt x="3" y="29"/>
                    </a:cubicBezTo>
                    <a:cubicBezTo>
                      <a:pt x="3" y="29"/>
                      <a:pt x="4" y="29"/>
                      <a:pt x="4" y="29"/>
                    </a:cubicBezTo>
                    <a:cubicBezTo>
                      <a:pt x="4" y="29"/>
                      <a:pt x="4" y="29"/>
                      <a:pt x="4" y="29"/>
                    </a:cubicBezTo>
                    <a:cubicBezTo>
                      <a:pt x="4" y="29"/>
                      <a:pt x="4" y="29"/>
                      <a:pt x="4" y="29"/>
                    </a:cubicBezTo>
                    <a:cubicBezTo>
                      <a:pt x="4" y="29"/>
                      <a:pt x="4" y="29"/>
                      <a:pt x="4" y="29"/>
                    </a:cubicBezTo>
                    <a:cubicBezTo>
                      <a:pt x="4" y="29"/>
                      <a:pt x="4" y="29"/>
                      <a:pt x="4" y="29"/>
                    </a:cubicBezTo>
                    <a:cubicBezTo>
                      <a:pt x="4" y="29"/>
                      <a:pt x="4" y="29"/>
                      <a:pt x="4" y="29"/>
                    </a:cubicBezTo>
                    <a:cubicBezTo>
                      <a:pt x="4" y="29"/>
                      <a:pt x="4" y="29"/>
                      <a:pt x="4" y="29"/>
                    </a:cubicBezTo>
                    <a:cubicBezTo>
                      <a:pt x="4" y="29"/>
                      <a:pt x="4" y="29"/>
                      <a:pt x="4" y="29"/>
                    </a:cubicBezTo>
                    <a:cubicBezTo>
                      <a:pt x="4" y="29"/>
                      <a:pt x="4" y="29"/>
                      <a:pt x="4" y="29"/>
                    </a:cubicBezTo>
                    <a:cubicBezTo>
                      <a:pt x="4" y="29"/>
                      <a:pt x="4" y="29"/>
                      <a:pt x="4" y="29"/>
                    </a:cubicBezTo>
                    <a:cubicBezTo>
                      <a:pt x="4" y="29"/>
                      <a:pt x="4" y="29"/>
                      <a:pt x="3" y="29"/>
                    </a:cubicBezTo>
                    <a:cubicBezTo>
                      <a:pt x="3" y="29"/>
                      <a:pt x="3" y="29"/>
                      <a:pt x="3" y="29"/>
                    </a:cubicBezTo>
                    <a:cubicBezTo>
                      <a:pt x="3" y="29"/>
                      <a:pt x="3" y="29"/>
                      <a:pt x="3" y="29"/>
                    </a:cubicBezTo>
                    <a:cubicBezTo>
                      <a:pt x="3" y="29"/>
                      <a:pt x="3" y="29"/>
                      <a:pt x="3" y="29"/>
                    </a:cubicBezTo>
                    <a:cubicBezTo>
                      <a:pt x="3" y="29"/>
                      <a:pt x="3" y="29"/>
                      <a:pt x="3" y="29"/>
                    </a:cubicBezTo>
                    <a:cubicBezTo>
                      <a:pt x="3" y="29"/>
                      <a:pt x="3" y="29"/>
                      <a:pt x="3" y="29"/>
                    </a:cubicBezTo>
                    <a:cubicBezTo>
                      <a:pt x="3" y="29"/>
                      <a:pt x="3" y="29"/>
                      <a:pt x="3" y="29"/>
                    </a:cubicBezTo>
                    <a:cubicBezTo>
                      <a:pt x="3" y="29"/>
                      <a:pt x="3" y="29"/>
                      <a:pt x="3" y="29"/>
                    </a:cubicBezTo>
                    <a:cubicBezTo>
                      <a:pt x="3" y="29"/>
                      <a:pt x="3" y="29"/>
                      <a:pt x="3" y="29"/>
                    </a:cubicBezTo>
                    <a:cubicBezTo>
                      <a:pt x="3" y="29"/>
                      <a:pt x="3" y="29"/>
                      <a:pt x="3" y="29"/>
                    </a:cubicBezTo>
                    <a:cubicBezTo>
                      <a:pt x="3" y="29"/>
                      <a:pt x="3" y="29"/>
                      <a:pt x="3" y="29"/>
                    </a:cubicBezTo>
                    <a:cubicBezTo>
                      <a:pt x="3" y="29"/>
                      <a:pt x="3" y="29"/>
                      <a:pt x="3" y="29"/>
                    </a:cubicBezTo>
                    <a:cubicBezTo>
                      <a:pt x="3" y="29"/>
                      <a:pt x="2" y="29"/>
                      <a:pt x="2" y="29"/>
                    </a:cubicBezTo>
                    <a:cubicBezTo>
                      <a:pt x="2" y="29"/>
                      <a:pt x="2" y="29"/>
                      <a:pt x="2" y="29"/>
                    </a:cubicBezTo>
                    <a:cubicBezTo>
                      <a:pt x="2" y="29"/>
                      <a:pt x="2" y="29"/>
                      <a:pt x="3" y="29"/>
                    </a:cubicBezTo>
                    <a:cubicBezTo>
                      <a:pt x="3" y="29"/>
                      <a:pt x="3" y="29"/>
                      <a:pt x="3" y="29"/>
                    </a:cubicBezTo>
                    <a:cubicBezTo>
                      <a:pt x="3" y="29"/>
                      <a:pt x="3" y="29"/>
                      <a:pt x="3" y="29"/>
                    </a:cubicBezTo>
                    <a:cubicBezTo>
                      <a:pt x="3" y="29"/>
                      <a:pt x="3" y="29"/>
                      <a:pt x="3" y="29"/>
                    </a:cubicBezTo>
                    <a:cubicBezTo>
                      <a:pt x="3" y="29"/>
                      <a:pt x="3" y="29"/>
                      <a:pt x="3" y="29"/>
                    </a:cubicBezTo>
                    <a:cubicBezTo>
                      <a:pt x="3" y="29"/>
                      <a:pt x="3" y="29"/>
                      <a:pt x="3" y="29"/>
                    </a:cubicBezTo>
                    <a:cubicBezTo>
                      <a:pt x="3" y="29"/>
                      <a:pt x="3" y="29"/>
                      <a:pt x="3" y="29"/>
                    </a:cubicBezTo>
                    <a:cubicBezTo>
                      <a:pt x="3" y="29"/>
                      <a:pt x="3" y="29"/>
                      <a:pt x="3" y="29"/>
                    </a:cubicBezTo>
                    <a:cubicBezTo>
                      <a:pt x="3" y="29"/>
                      <a:pt x="3" y="29"/>
                      <a:pt x="4" y="29"/>
                    </a:cubicBezTo>
                    <a:cubicBezTo>
                      <a:pt x="4" y="29"/>
                      <a:pt x="4" y="29"/>
                      <a:pt x="3" y="29"/>
                    </a:cubicBezTo>
                    <a:cubicBezTo>
                      <a:pt x="3" y="29"/>
                      <a:pt x="3" y="29"/>
                      <a:pt x="3" y="29"/>
                    </a:cubicBezTo>
                    <a:cubicBezTo>
                      <a:pt x="3" y="29"/>
                      <a:pt x="3" y="29"/>
                      <a:pt x="3" y="29"/>
                    </a:cubicBezTo>
                    <a:cubicBezTo>
                      <a:pt x="3" y="29"/>
                      <a:pt x="3" y="29"/>
                      <a:pt x="3" y="29"/>
                    </a:cubicBezTo>
                    <a:cubicBezTo>
                      <a:pt x="3" y="29"/>
                      <a:pt x="3" y="29"/>
                      <a:pt x="3" y="29"/>
                    </a:cubicBezTo>
                    <a:cubicBezTo>
                      <a:pt x="3" y="29"/>
                      <a:pt x="3" y="29"/>
                      <a:pt x="3" y="29"/>
                    </a:cubicBezTo>
                    <a:cubicBezTo>
                      <a:pt x="3" y="29"/>
                      <a:pt x="3" y="29"/>
                      <a:pt x="3" y="29"/>
                    </a:cubicBezTo>
                    <a:cubicBezTo>
                      <a:pt x="3" y="29"/>
                      <a:pt x="3" y="29"/>
                      <a:pt x="3" y="29"/>
                    </a:cubicBezTo>
                    <a:cubicBezTo>
                      <a:pt x="3" y="29"/>
                      <a:pt x="3" y="29"/>
                      <a:pt x="3" y="29"/>
                    </a:cubicBezTo>
                    <a:cubicBezTo>
                      <a:pt x="3" y="30"/>
                      <a:pt x="3" y="30"/>
                      <a:pt x="3" y="30"/>
                    </a:cubicBezTo>
                    <a:cubicBezTo>
                      <a:pt x="3" y="30"/>
                      <a:pt x="3" y="30"/>
                      <a:pt x="3" y="30"/>
                    </a:cubicBezTo>
                    <a:cubicBezTo>
                      <a:pt x="3" y="30"/>
                      <a:pt x="3" y="30"/>
                      <a:pt x="3" y="30"/>
                    </a:cubicBezTo>
                    <a:cubicBezTo>
                      <a:pt x="3" y="30"/>
                      <a:pt x="3" y="30"/>
                      <a:pt x="3" y="30"/>
                    </a:cubicBezTo>
                    <a:cubicBezTo>
                      <a:pt x="3" y="30"/>
                      <a:pt x="3" y="30"/>
                      <a:pt x="3" y="30"/>
                    </a:cubicBezTo>
                    <a:cubicBezTo>
                      <a:pt x="3" y="30"/>
                      <a:pt x="3" y="30"/>
                      <a:pt x="3" y="30"/>
                    </a:cubicBezTo>
                    <a:cubicBezTo>
                      <a:pt x="3" y="30"/>
                      <a:pt x="3" y="30"/>
                      <a:pt x="3" y="30"/>
                    </a:cubicBezTo>
                    <a:cubicBezTo>
                      <a:pt x="2" y="30"/>
                      <a:pt x="2" y="30"/>
                      <a:pt x="2" y="30"/>
                    </a:cubicBezTo>
                    <a:cubicBezTo>
                      <a:pt x="2" y="30"/>
                      <a:pt x="2" y="30"/>
                      <a:pt x="2" y="30"/>
                    </a:cubicBezTo>
                    <a:cubicBezTo>
                      <a:pt x="2" y="30"/>
                      <a:pt x="2" y="30"/>
                      <a:pt x="2" y="30"/>
                    </a:cubicBezTo>
                    <a:cubicBezTo>
                      <a:pt x="2" y="30"/>
                      <a:pt x="2" y="30"/>
                      <a:pt x="2" y="30"/>
                    </a:cubicBezTo>
                    <a:cubicBezTo>
                      <a:pt x="2" y="30"/>
                      <a:pt x="3" y="30"/>
                      <a:pt x="3" y="30"/>
                    </a:cubicBezTo>
                    <a:cubicBezTo>
                      <a:pt x="3" y="30"/>
                      <a:pt x="3" y="30"/>
                      <a:pt x="3" y="30"/>
                    </a:cubicBezTo>
                    <a:cubicBezTo>
                      <a:pt x="3" y="30"/>
                      <a:pt x="3" y="30"/>
                      <a:pt x="3" y="30"/>
                    </a:cubicBezTo>
                    <a:cubicBezTo>
                      <a:pt x="3" y="30"/>
                      <a:pt x="3" y="30"/>
                      <a:pt x="3" y="30"/>
                    </a:cubicBezTo>
                    <a:cubicBezTo>
                      <a:pt x="3" y="30"/>
                      <a:pt x="3" y="30"/>
                      <a:pt x="3" y="30"/>
                    </a:cubicBezTo>
                    <a:cubicBezTo>
                      <a:pt x="3" y="30"/>
                      <a:pt x="3" y="30"/>
                      <a:pt x="3" y="30"/>
                    </a:cubicBezTo>
                    <a:cubicBezTo>
                      <a:pt x="3" y="30"/>
                      <a:pt x="3" y="30"/>
                      <a:pt x="3" y="30"/>
                    </a:cubicBezTo>
                    <a:cubicBezTo>
                      <a:pt x="3" y="30"/>
                      <a:pt x="3" y="30"/>
                      <a:pt x="2" y="30"/>
                    </a:cubicBezTo>
                    <a:cubicBezTo>
                      <a:pt x="2" y="30"/>
                      <a:pt x="2" y="30"/>
                      <a:pt x="2" y="30"/>
                    </a:cubicBezTo>
                    <a:cubicBezTo>
                      <a:pt x="2" y="30"/>
                      <a:pt x="2" y="30"/>
                      <a:pt x="2" y="30"/>
                    </a:cubicBezTo>
                    <a:cubicBezTo>
                      <a:pt x="2" y="30"/>
                      <a:pt x="2" y="30"/>
                      <a:pt x="2" y="30"/>
                    </a:cubicBezTo>
                    <a:cubicBezTo>
                      <a:pt x="2" y="30"/>
                      <a:pt x="2" y="30"/>
                      <a:pt x="2" y="30"/>
                    </a:cubicBezTo>
                    <a:cubicBezTo>
                      <a:pt x="2" y="30"/>
                      <a:pt x="2" y="30"/>
                      <a:pt x="2" y="30"/>
                    </a:cubicBezTo>
                    <a:cubicBezTo>
                      <a:pt x="2" y="30"/>
                      <a:pt x="2" y="30"/>
                      <a:pt x="2" y="30"/>
                    </a:cubicBezTo>
                    <a:cubicBezTo>
                      <a:pt x="2" y="30"/>
                      <a:pt x="2" y="30"/>
                      <a:pt x="2" y="30"/>
                    </a:cubicBezTo>
                    <a:cubicBezTo>
                      <a:pt x="2" y="30"/>
                      <a:pt x="2" y="30"/>
                      <a:pt x="2" y="30"/>
                    </a:cubicBezTo>
                    <a:cubicBezTo>
                      <a:pt x="2" y="30"/>
                      <a:pt x="2" y="30"/>
                      <a:pt x="2" y="30"/>
                    </a:cubicBezTo>
                    <a:cubicBezTo>
                      <a:pt x="2" y="30"/>
                      <a:pt x="2" y="30"/>
                      <a:pt x="2" y="30"/>
                    </a:cubicBezTo>
                    <a:cubicBezTo>
                      <a:pt x="2" y="30"/>
                      <a:pt x="2" y="30"/>
                      <a:pt x="2" y="30"/>
                    </a:cubicBezTo>
                    <a:cubicBezTo>
                      <a:pt x="2" y="30"/>
                      <a:pt x="2" y="30"/>
                      <a:pt x="2" y="30"/>
                    </a:cubicBezTo>
                    <a:cubicBezTo>
                      <a:pt x="2" y="30"/>
                      <a:pt x="2" y="30"/>
                      <a:pt x="2" y="30"/>
                    </a:cubicBezTo>
                    <a:cubicBezTo>
                      <a:pt x="2" y="30"/>
                      <a:pt x="2" y="30"/>
                      <a:pt x="2" y="30"/>
                    </a:cubicBezTo>
                    <a:cubicBezTo>
                      <a:pt x="2" y="30"/>
                      <a:pt x="1" y="30"/>
                      <a:pt x="1" y="31"/>
                    </a:cubicBezTo>
                    <a:cubicBezTo>
                      <a:pt x="1" y="31"/>
                      <a:pt x="1" y="31"/>
                      <a:pt x="1" y="31"/>
                    </a:cubicBezTo>
                    <a:cubicBezTo>
                      <a:pt x="2" y="31"/>
                      <a:pt x="2" y="31"/>
                      <a:pt x="2" y="31"/>
                    </a:cubicBezTo>
                    <a:cubicBezTo>
                      <a:pt x="2" y="31"/>
                      <a:pt x="2" y="31"/>
                      <a:pt x="2" y="31"/>
                    </a:cubicBezTo>
                    <a:cubicBezTo>
                      <a:pt x="2" y="31"/>
                      <a:pt x="2" y="31"/>
                      <a:pt x="2" y="31"/>
                    </a:cubicBezTo>
                    <a:cubicBezTo>
                      <a:pt x="2" y="31"/>
                      <a:pt x="2" y="31"/>
                      <a:pt x="2" y="30"/>
                    </a:cubicBezTo>
                    <a:cubicBezTo>
                      <a:pt x="2" y="30"/>
                      <a:pt x="2" y="30"/>
                      <a:pt x="2" y="30"/>
                    </a:cubicBezTo>
                    <a:cubicBezTo>
                      <a:pt x="2" y="30"/>
                      <a:pt x="2" y="30"/>
                      <a:pt x="2" y="30"/>
                    </a:cubicBezTo>
                    <a:cubicBezTo>
                      <a:pt x="2" y="30"/>
                      <a:pt x="2" y="30"/>
                      <a:pt x="2" y="30"/>
                    </a:cubicBezTo>
                    <a:cubicBezTo>
                      <a:pt x="2" y="30"/>
                      <a:pt x="2" y="30"/>
                      <a:pt x="2" y="30"/>
                    </a:cubicBezTo>
                    <a:cubicBezTo>
                      <a:pt x="2" y="30"/>
                      <a:pt x="2" y="30"/>
                      <a:pt x="2" y="30"/>
                    </a:cubicBezTo>
                    <a:cubicBezTo>
                      <a:pt x="2" y="30"/>
                      <a:pt x="2" y="30"/>
                      <a:pt x="2" y="30"/>
                    </a:cubicBezTo>
                    <a:cubicBezTo>
                      <a:pt x="3" y="30"/>
                      <a:pt x="3" y="30"/>
                      <a:pt x="3" y="30"/>
                    </a:cubicBezTo>
                    <a:cubicBezTo>
                      <a:pt x="3" y="30"/>
                      <a:pt x="3" y="30"/>
                      <a:pt x="3" y="30"/>
                    </a:cubicBezTo>
                    <a:cubicBezTo>
                      <a:pt x="3" y="30"/>
                      <a:pt x="3" y="30"/>
                      <a:pt x="3" y="30"/>
                    </a:cubicBezTo>
                    <a:cubicBezTo>
                      <a:pt x="3" y="30"/>
                      <a:pt x="3" y="30"/>
                      <a:pt x="3" y="30"/>
                    </a:cubicBezTo>
                    <a:cubicBezTo>
                      <a:pt x="3" y="30"/>
                      <a:pt x="3" y="30"/>
                      <a:pt x="3" y="30"/>
                    </a:cubicBezTo>
                    <a:cubicBezTo>
                      <a:pt x="3" y="30"/>
                      <a:pt x="3" y="30"/>
                      <a:pt x="3" y="30"/>
                    </a:cubicBezTo>
                    <a:cubicBezTo>
                      <a:pt x="3" y="30"/>
                      <a:pt x="3" y="30"/>
                      <a:pt x="3" y="30"/>
                    </a:cubicBezTo>
                    <a:cubicBezTo>
                      <a:pt x="3" y="30"/>
                      <a:pt x="3" y="30"/>
                      <a:pt x="3" y="30"/>
                    </a:cubicBezTo>
                    <a:cubicBezTo>
                      <a:pt x="3" y="30"/>
                      <a:pt x="3" y="30"/>
                      <a:pt x="3" y="30"/>
                    </a:cubicBezTo>
                    <a:cubicBezTo>
                      <a:pt x="3" y="30"/>
                      <a:pt x="3" y="30"/>
                      <a:pt x="3" y="30"/>
                    </a:cubicBezTo>
                    <a:cubicBezTo>
                      <a:pt x="3" y="30"/>
                      <a:pt x="3" y="30"/>
                      <a:pt x="3" y="30"/>
                    </a:cubicBezTo>
                    <a:cubicBezTo>
                      <a:pt x="3" y="30"/>
                      <a:pt x="3" y="30"/>
                      <a:pt x="4" y="30"/>
                    </a:cubicBezTo>
                    <a:cubicBezTo>
                      <a:pt x="4" y="30"/>
                      <a:pt x="4" y="30"/>
                      <a:pt x="4" y="30"/>
                    </a:cubicBezTo>
                    <a:cubicBezTo>
                      <a:pt x="4" y="30"/>
                      <a:pt x="4" y="30"/>
                      <a:pt x="4" y="30"/>
                    </a:cubicBezTo>
                    <a:cubicBezTo>
                      <a:pt x="4" y="30"/>
                      <a:pt x="4" y="30"/>
                      <a:pt x="4" y="30"/>
                    </a:cubicBezTo>
                    <a:cubicBezTo>
                      <a:pt x="4" y="30"/>
                      <a:pt x="4" y="30"/>
                      <a:pt x="4" y="30"/>
                    </a:cubicBezTo>
                    <a:cubicBezTo>
                      <a:pt x="4" y="30"/>
                      <a:pt x="4" y="30"/>
                      <a:pt x="4" y="30"/>
                    </a:cubicBezTo>
                    <a:cubicBezTo>
                      <a:pt x="4" y="30"/>
                      <a:pt x="4" y="30"/>
                      <a:pt x="4" y="30"/>
                    </a:cubicBezTo>
                    <a:cubicBezTo>
                      <a:pt x="4" y="30"/>
                      <a:pt x="4" y="30"/>
                      <a:pt x="5" y="30"/>
                    </a:cubicBezTo>
                    <a:cubicBezTo>
                      <a:pt x="5" y="30"/>
                      <a:pt x="5" y="30"/>
                      <a:pt x="5" y="30"/>
                    </a:cubicBezTo>
                    <a:cubicBezTo>
                      <a:pt x="5" y="30"/>
                      <a:pt x="5" y="30"/>
                      <a:pt x="5" y="30"/>
                    </a:cubicBezTo>
                    <a:cubicBezTo>
                      <a:pt x="5" y="30"/>
                      <a:pt x="5" y="30"/>
                      <a:pt x="5" y="30"/>
                    </a:cubicBezTo>
                    <a:cubicBezTo>
                      <a:pt x="5" y="30"/>
                      <a:pt x="5" y="30"/>
                      <a:pt x="5" y="30"/>
                    </a:cubicBezTo>
                    <a:cubicBezTo>
                      <a:pt x="5" y="30"/>
                      <a:pt x="5" y="30"/>
                      <a:pt x="5" y="30"/>
                    </a:cubicBezTo>
                    <a:cubicBezTo>
                      <a:pt x="5" y="30"/>
                      <a:pt x="5" y="30"/>
                      <a:pt x="5" y="30"/>
                    </a:cubicBezTo>
                    <a:cubicBezTo>
                      <a:pt x="5" y="30"/>
                      <a:pt x="5" y="30"/>
                      <a:pt x="5" y="30"/>
                    </a:cubicBezTo>
                    <a:cubicBezTo>
                      <a:pt x="5" y="30"/>
                      <a:pt x="5" y="30"/>
                      <a:pt x="5" y="30"/>
                    </a:cubicBezTo>
                    <a:cubicBezTo>
                      <a:pt x="5" y="30"/>
                      <a:pt x="5" y="30"/>
                      <a:pt x="5" y="30"/>
                    </a:cubicBezTo>
                    <a:cubicBezTo>
                      <a:pt x="5" y="30"/>
                      <a:pt x="5" y="30"/>
                      <a:pt x="5" y="30"/>
                    </a:cubicBezTo>
                    <a:cubicBezTo>
                      <a:pt x="5" y="30"/>
                      <a:pt x="5" y="30"/>
                      <a:pt x="5" y="30"/>
                    </a:cubicBezTo>
                    <a:cubicBezTo>
                      <a:pt x="5" y="30"/>
                      <a:pt x="5" y="30"/>
                      <a:pt x="5" y="30"/>
                    </a:cubicBezTo>
                    <a:cubicBezTo>
                      <a:pt x="5" y="30"/>
                      <a:pt x="5" y="30"/>
                      <a:pt x="4" y="30"/>
                    </a:cubicBezTo>
                    <a:cubicBezTo>
                      <a:pt x="4" y="30"/>
                      <a:pt x="4" y="30"/>
                      <a:pt x="4" y="30"/>
                    </a:cubicBezTo>
                    <a:cubicBezTo>
                      <a:pt x="4" y="30"/>
                      <a:pt x="4" y="30"/>
                      <a:pt x="4" y="30"/>
                    </a:cubicBezTo>
                    <a:cubicBezTo>
                      <a:pt x="4" y="30"/>
                      <a:pt x="4" y="30"/>
                      <a:pt x="4" y="30"/>
                    </a:cubicBezTo>
                    <a:cubicBezTo>
                      <a:pt x="4" y="30"/>
                      <a:pt x="4" y="30"/>
                      <a:pt x="4" y="30"/>
                    </a:cubicBezTo>
                    <a:cubicBezTo>
                      <a:pt x="4" y="30"/>
                      <a:pt x="4" y="30"/>
                      <a:pt x="4" y="30"/>
                    </a:cubicBezTo>
                    <a:cubicBezTo>
                      <a:pt x="4" y="30"/>
                      <a:pt x="4" y="30"/>
                      <a:pt x="4" y="30"/>
                    </a:cubicBezTo>
                    <a:cubicBezTo>
                      <a:pt x="4" y="30"/>
                      <a:pt x="4" y="30"/>
                      <a:pt x="4" y="30"/>
                    </a:cubicBezTo>
                    <a:cubicBezTo>
                      <a:pt x="4" y="30"/>
                      <a:pt x="3" y="30"/>
                      <a:pt x="3" y="30"/>
                    </a:cubicBezTo>
                    <a:cubicBezTo>
                      <a:pt x="3" y="30"/>
                      <a:pt x="3" y="30"/>
                      <a:pt x="3" y="30"/>
                    </a:cubicBezTo>
                    <a:cubicBezTo>
                      <a:pt x="3" y="30"/>
                      <a:pt x="3" y="30"/>
                      <a:pt x="3" y="30"/>
                    </a:cubicBezTo>
                    <a:cubicBezTo>
                      <a:pt x="3" y="30"/>
                      <a:pt x="3" y="30"/>
                      <a:pt x="3" y="30"/>
                    </a:cubicBezTo>
                    <a:cubicBezTo>
                      <a:pt x="3" y="30"/>
                      <a:pt x="3" y="30"/>
                      <a:pt x="3" y="30"/>
                    </a:cubicBezTo>
                    <a:cubicBezTo>
                      <a:pt x="3" y="30"/>
                      <a:pt x="3" y="30"/>
                      <a:pt x="3" y="30"/>
                    </a:cubicBezTo>
                    <a:cubicBezTo>
                      <a:pt x="3" y="30"/>
                      <a:pt x="3" y="30"/>
                      <a:pt x="3" y="30"/>
                    </a:cubicBezTo>
                    <a:cubicBezTo>
                      <a:pt x="3" y="30"/>
                      <a:pt x="3" y="30"/>
                      <a:pt x="3" y="30"/>
                    </a:cubicBezTo>
                    <a:cubicBezTo>
                      <a:pt x="3" y="30"/>
                      <a:pt x="3" y="30"/>
                      <a:pt x="3" y="30"/>
                    </a:cubicBezTo>
                    <a:cubicBezTo>
                      <a:pt x="3" y="30"/>
                      <a:pt x="3" y="30"/>
                      <a:pt x="3" y="30"/>
                    </a:cubicBezTo>
                    <a:cubicBezTo>
                      <a:pt x="3" y="30"/>
                      <a:pt x="3" y="30"/>
                      <a:pt x="3" y="30"/>
                    </a:cubicBezTo>
                    <a:cubicBezTo>
                      <a:pt x="3" y="30"/>
                      <a:pt x="3" y="30"/>
                      <a:pt x="3" y="30"/>
                    </a:cubicBezTo>
                    <a:cubicBezTo>
                      <a:pt x="3" y="30"/>
                      <a:pt x="3" y="30"/>
                      <a:pt x="3" y="30"/>
                    </a:cubicBezTo>
                    <a:cubicBezTo>
                      <a:pt x="3" y="30"/>
                      <a:pt x="3" y="30"/>
                      <a:pt x="3" y="30"/>
                    </a:cubicBezTo>
                    <a:cubicBezTo>
                      <a:pt x="2" y="30"/>
                      <a:pt x="2" y="30"/>
                      <a:pt x="2" y="30"/>
                    </a:cubicBezTo>
                    <a:cubicBezTo>
                      <a:pt x="2" y="30"/>
                      <a:pt x="2" y="30"/>
                      <a:pt x="2" y="30"/>
                    </a:cubicBezTo>
                    <a:cubicBezTo>
                      <a:pt x="2" y="31"/>
                      <a:pt x="2" y="31"/>
                      <a:pt x="2" y="31"/>
                    </a:cubicBezTo>
                    <a:cubicBezTo>
                      <a:pt x="2" y="31"/>
                      <a:pt x="2" y="31"/>
                      <a:pt x="2" y="31"/>
                    </a:cubicBezTo>
                    <a:cubicBezTo>
                      <a:pt x="2" y="31"/>
                      <a:pt x="2" y="31"/>
                      <a:pt x="2" y="31"/>
                    </a:cubicBezTo>
                    <a:cubicBezTo>
                      <a:pt x="2" y="31"/>
                      <a:pt x="2" y="31"/>
                      <a:pt x="2" y="31"/>
                    </a:cubicBezTo>
                    <a:cubicBezTo>
                      <a:pt x="2" y="31"/>
                      <a:pt x="2" y="31"/>
                      <a:pt x="2" y="31"/>
                    </a:cubicBezTo>
                    <a:cubicBezTo>
                      <a:pt x="2" y="31"/>
                      <a:pt x="2" y="31"/>
                      <a:pt x="2" y="31"/>
                    </a:cubicBezTo>
                    <a:cubicBezTo>
                      <a:pt x="2" y="31"/>
                      <a:pt x="2" y="31"/>
                      <a:pt x="2" y="31"/>
                    </a:cubicBezTo>
                    <a:cubicBezTo>
                      <a:pt x="2" y="31"/>
                      <a:pt x="2" y="31"/>
                      <a:pt x="2" y="31"/>
                    </a:cubicBezTo>
                    <a:cubicBezTo>
                      <a:pt x="2" y="31"/>
                      <a:pt x="2" y="31"/>
                      <a:pt x="2" y="31"/>
                    </a:cubicBezTo>
                    <a:cubicBezTo>
                      <a:pt x="2" y="31"/>
                      <a:pt x="2" y="31"/>
                      <a:pt x="2" y="31"/>
                    </a:cubicBezTo>
                    <a:cubicBezTo>
                      <a:pt x="2" y="31"/>
                      <a:pt x="2" y="31"/>
                      <a:pt x="2" y="31"/>
                    </a:cubicBezTo>
                    <a:cubicBezTo>
                      <a:pt x="2" y="31"/>
                      <a:pt x="2" y="31"/>
                      <a:pt x="2" y="31"/>
                    </a:cubicBezTo>
                    <a:cubicBezTo>
                      <a:pt x="2" y="31"/>
                      <a:pt x="2" y="31"/>
                      <a:pt x="2" y="31"/>
                    </a:cubicBezTo>
                    <a:cubicBezTo>
                      <a:pt x="2" y="31"/>
                      <a:pt x="2" y="31"/>
                      <a:pt x="2" y="31"/>
                    </a:cubicBezTo>
                    <a:cubicBezTo>
                      <a:pt x="2" y="31"/>
                      <a:pt x="3" y="31"/>
                      <a:pt x="3" y="31"/>
                    </a:cubicBezTo>
                    <a:cubicBezTo>
                      <a:pt x="3" y="31"/>
                      <a:pt x="3" y="31"/>
                      <a:pt x="3" y="31"/>
                    </a:cubicBezTo>
                    <a:cubicBezTo>
                      <a:pt x="3" y="31"/>
                      <a:pt x="3" y="31"/>
                      <a:pt x="3" y="31"/>
                    </a:cubicBezTo>
                    <a:cubicBezTo>
                      <a:pt x="3" y="31"/>
                      <a:pt x="3" y="31"/>
                      <a:pt x="3" y="31"/>
                    </a:cubicBezTo>
                    <a:cubicBezTo>
                      <a:pt x="3" y="31"/>
                      <a:pt x="3" y="31"/>
                      <a:pt x="3" y="31"/>
                    </a:cubicBezTo>
                    <a:cubicBezTo>
                      <a:pt x="3" y="31"/>
                      <a:pt x="3" y="31"/>
                      <a:pt x="3" y="31"/>
                    </a:cubicBezTo>
                    <a:cubicBezTo>
                      <a:pt x="3" y="31"/>
                      <a:pt x="3" y="31"/>
                      <a:pt x="3" y="31"/>
                    </a:cubicBezTo>
                    <a:cubicBezTo>
                      <a:pt x="3" y="31"/>
                      <a:pt x="3" y="31"/>
                      <a:pt x="3" y="31"/>
                    </a:cubicBezTo>
                    <a:cubicBezTo>
                      <a:pt x="3" y="31"/>
                      <a:pt x="2" y="31"/>
                      <a:pt x="2" y="31"/>
                    </a:cubicBezTo>
                    <a:cubicBezTo>
                      <a:pt x="2" y="31"/>
                      <a:pt x="2" y="31"/>
                      <a:pt x="2" y="31"/>
                    </a:cubicBezTo>
                    <a:cubicBezTo>
                      <a:pt x="2" y="31"/>
                      <a:pt x="2" y="31"/>
                      <a:pt x="2" y="31"/>
                    </a:cubicBezTo>
                    <a:cubicBezTo>
                      <a:pt x="2" y="31"/>
                      <a:pt x="2" y="31"/>
                      <a:pt x="2" y="31"/>
                    </a:cubicBezTo>
                    <a:cubicBezTo>
                      <a:pt x="2" y="31"/>
                      <a:pt x="2" y="31"/>
                      <a:pt x="2" y="31"/>
                    </a:cubicBezTo>
                    <a:cubicBezTo>
                      <a:pt x="2" y="31"/>
                      <a:pt x="2" y="31"/>
                      <a:pt x="2" y="31"/>
                    </a:cubicBezTo>
                    <a:cubicBezTo>
                      <a:pt x="2" y="31"/>
                      <a:pt x="2" y="31"/>
                      <a:pt x="2" y="31"/>
                    </a:cubicBezTo>
                    <a:cubicBezTo>
                      <a:pt x="2" y="31"/>
                      <a:pt x="2" y="31"/>
                      <a:pt x="2" y="31"/>
                    </a:cubicBezTo>
                    <a:cubicBezTo>
                      <a:pt x="2" y="31"/>
                      <a:pt x="2" y="31"/>
                      <a:pt x="2" y="31"/>
                    </a:cubicBezTo>
                    <a:cubicBezTo>
                      <a:pt x="2" y="31"/>
                      <a:pt x="2" y="31"/>
                      <a:pt x="1" y="31"/>
                    </a:cubicBezTo>
                    <a:cubicBezTo>
                      <a:pt x="1" y="31"/>
                      <a:pt x="1" y="31"/>
                      <a:pt x="1" y="31"/>
                    </a:cubicBezTo>
                    <a:cubicBezTo>
                      <a:pt x="1" y="32"/>
                      <a:pt x="1" y="32"/>
                      <a:pt x="1" y="32"/>
                    </a:cubicBezTo>
                    <a:cubicBezTo>
                      <a:pt x="1" y="32"/>
                      <a:pt x="2" y="32"/>
                      <a:pt x="2" y="32"/>
                    </a:cubicBezTo>
                    <a:cubicBezTo>
                      <a:pt x="2" y="32"/>
                      <a:pt x="2" y="32"/>
                      <a:pt x="2" y="32"/>
                    </a:cubicBezTo>
                    <a:cubicBezTo>
                      <a:pt x="2" y="32"/>
                      <a:pt x="2" y="32"/>
                      <a:pt x="2" y="32"/>
                    </a:cubicBezTo>
                    <a:cubicBezTo>
                      <a:pt x="2" y="32"/>
                      <a:pt x="2" y="32"/>
                      <a:pt x="2" y="32"/>
                    </a:cubicBezTo>
                    <a:cubicBezTo>
                      <a:pt x="2" y="32"/>
                      <a:pt x="2" y="32"/>
                      <a:pt x="2" y="32"/>
                    </a:cubicBezTo>
                    <a:cubicBezTo>
                      <a:pt x="2" y="32"/>
                      <a:pt x="2" y="32"/>
                      <a:pt x="2" y="32"/>
                    </a:cubicBezTo>
                    <a:cubicBezTo>
                      <a:pt x="3" y="32"/>
                      <a:pt x="3" y="32"/>
                      <a:pt x="3" y="32"/>
                    </a:cubicBezTo>
                    <a:cubicBezTo>
                      <a:pt x="3" y="32"/>
                      <a:pt x="3" y="32"/>
                      <a:pt x="3" y="32"/>
                    </a:cubicBezTo>
                    <a:cubicBezTo>
                      <a:pt x="3" y="32"/>
                      <a:pt x="3" y="32"/>
                      <a:pt x="3" y="32"/>
                    </a:cubicBezTo>
                    <a:cubicBezTo>
                      <a:pt x="3" y="32"/>
                      <a:pt x="3" y="32"/>
                      <a:pt x="3" y="32"/>
                    </a:cubicBezTo>
                    <a:cubicBezTo>
                      <a:pt x="3" y="32"/>
                      <a:pt x="3" y="32"/>
                      <a:pt x="3" y="32"/>
                    </a:cubicBezTo>
                    <a:cubicBezTo>
                      <a:pt x="3" y="32"/>
                      <a:pt x="3" y="32"/>
                      <a:pt x="3" y="32"/>
                    </a:cubicBezTo>
                    <a:cubicBezTo>
                      <a:pt x="3" y="32"/>
                      <a:pt x="3" y="32"/>
                      <a:pt x="3" y="32"/>
                    </a:cubicBezTo>
                    <a:cubicBezTo>
                      <a:pt x="3" y="32"/>
                      <a:pt x="3" y="32"/>
                      <a:pt x="3" y="32"/>
                    </a:cubicBezTo>
                    <a:cubicBezTo>
                      <a:pt x="3" y="32"/>
                      <a:pt x="3" y="32"/>
                      <a:pt x="2" y="32"/>
                    </a:cubicBezTo>
                    <a:cubicBezTo>
                      <a:pt x="2" y="32"/>
                      <a:pt x="2" y="32"/>
                      <a:pt x="2" y="32"/>
                    </a:cubicBezTo>
                    <a:cubicBezTo>
                      <a:pt x="2" y="32"/>
                      <a:pt x="2" y="32"/>
                      <a:pt x="2" y="32"/>
                    </a:cubicBezTo>
                    <a:cubicBezTo>
                      <a:pt x="2" y="32"/>
                      <a:pt x="2" y="32"/>
                      <a:pt x="2" y="32"/>
                    </a:cubicBezTo>
                    <a:cubicBezTo>
                      <a:pt x="2" y="32"/>
                      <a:pt x="2" y="32"/>
                      <a:pt x="2" y="32"/>
                    </a:cubicBezTo>
                    <a:cubicBezTo>
                      <a:pt x="2" y="32"/>
                      <a:pt x="2" y="32"/>
                      <a:pt x="2" y="32"/>
                    </a:cubicBezTo>
                    <a:cubicBezTo>
                      <a:pt x="1" y="32"/>
                      <a:pt x="1" y="32"/>
                      <a:pt x="1" y="32"/>
                    </a:cubicBezTo>
                    <a:cubicBezTo>
                      <a:pt x="1" y="32"/>
                      <a:pt x="1" y="32"/>
                      <a:pt x="1" y="32"/>
                    </a:cubicBezTo>
                    <a:cubicBezTo>
                      <a:pt x="1" y="32"/>
                      <a:pt x="1" y="32"/>
                      <a:pt x="1" y="32"/>
                    </a:cubicBezTo>
                    <a:cubicBezTo>
                      <a:pt x="1" y="32"/>
                      <a:pt x="1" y="32"/>
                      <a:pt x="1" y="32"/>
                    </a:cubicBezTo>
                    <a:cubicBezTo>
                      <a:pt x="1" y="32"/>
                      <a:pt x="1" y="32"/>
                      <a:pt x="1" y="32"/>
                    </a:cubicBezTo>
                    <a:cubicBezTo>
                      <a:pt x="2" y="32"/>
                      <a:pt x="2" y="32"/>
                      <a:pt x="2" y="32"/>
                    </a:cubicBezTo>
                    <a:cubicBezTo>
                      <a:pt x="2" y="32"/>
                      <a:pt x="2" y="32"/>
                      <a:pt x="2" y="32"/>
                    </a:cubicBezTo>
                    <a:cubicBezTo>
                      <a:pt x="2" y="32"/>
                      <a:pt x="2" y="32"/>
                      <a:pt x="2" y="32"/>
                    </a:cubicBezTo>
                    <a:cubicBezTo>
                      <a:pt x="2" y="32"/>
                      <a:pt x="2" y="33"/>
                      <a:pt x="2" y="33"/>
                    </a:cubicBezTo>
                    <a:cubicBezTo>
                      <a:pt x="2" y="33"/>
                      <a:pt x="1" y="33"/>
                      <a:pt x="1" y="33"/>
                    </a:cubicBezTo>
                    <a:cubicBezTo>
                      <a:pt x="1" y="33"/>
                      <a:pt x="1" y="33"/>
                      <a:pt x="1" y="33"/>
                    </a:cubicBezTo>
                    <a:cubicBezTo>
                      <a:pt x="1" y="33"/>
                      <a:pt x="1" y="33"/>
                      <a:pt x="1" y="33"/>
                    </a:cubicBezTo>
                    <a:cubicBezTo>
                      <a:pt x="1" y="33"/>
                      <a:pt x="1" y="33"/>
                      <a:pt x="1" y="33"/>
                    </a:cubicBezTo>
                    <a:cubicBezTo>
                      <a:pt x="1" y="33"/>
                      <a:pt x="1" y="33"/>
                      <a:pt x="1" y="33"/>
                    </a:cubicBezTo>
                    <a:cubicBezTo>
                      <a:pt x="1" y="33"/>
                      <a:pt x="1" y="33"/>
                      <a:pt x="1" y="33"/>
                    </a:cubicBezTo>
                    <a:cubicBezTo>
                      <a:pt x="1" y="33"/>
                      <a:pt x="1" y="33"/>
                      <a:pt x="1" y="33"/>
                    </a:cubicBezTo>
                    <a:cubicBezTo>
                      <a:pt x="1" y="33"/>
                      <a:pt x="1" y="33"/>
                      <a:pt x="1" y="33"/>
                    </a:cubicBezTo>
                    <a:cubicBezTo>
                      <a:pt x="1" y="33"/>
                      <a:pt x="1" y="33"/>
                      <a:pt x="1" y="33"/>
                    </a:cubicBezTo>
                    <a:cubicBezTo>
                      <a:pt x="1" y="33"/>
                      <a:pt x="1" y="33"/>
                      <a:pt x="1" y="33"/>
                    </a:cubicBezTo>
                    <a:cubicBezTo>
                      <a:pt x="1" y="33"/>
                      <a:pt x="1" y="33"/>
                      <a:pt x="1" y="33"/>
                    </a:cubicBezTo>
                    <a:cubicBezTo>
                      <a:pt x="1" y="33"/>
                      <a:pt x="1" y="33"/>
                      <a:pt x="1" y="33"/>
                    </a:cubicBezTo>
                    <a:cubicBezTo>
                      <a:pt x="2" y="33"/>
                      <a:pt x="2" y="33"/>
                      <a:pt x="2" y="33"/>
                    </a:cubicBezTo>
                    <a:cubicBezTo>
                      <a:pt x="2" y="33"/>
                      <a:pt x="2" y="33"/>
                      <a:pt x="2" y="33"/>
                    </a:cubicBezTo>
                    <a:cubicBezTo>
                      <a:pt x="2" y="33"/>
                      <a:pt x="2" y="33"/>
                      <a:pt x="2" y="33"/>
                    </a:cubicBezTo>
                    <a:cubicBezTo>
                      <a:pt x="2" y="33"/>
                      <a:pt x="2" y="33"/>
                      <a:pt x="2" y="33"/>
                    </a:cubicBezTo>
                    <a:cubicBezTo>
                      <a:pt x="2" y="33"/>
                      <a:pt x="2" y="33"/>
                      <a:pt x="2" y="33"/>
                    </a:cubicBezTo>
                    <a:cubicBezTo>
                      <a:pt x="2" y="33"/>
                      <a:pt x="2" y="33"/>
                      <a:pt x="2" y="33"/>
                    </a:cubicBezTo>
                    <a:cubicBezTo>
                      <a:pt x="2" y="33"/>
                      <a:pt x="2" y="33"/>
                      <a:pt x="2" y="33"/>
                    </a:cubicBezTo>
                    <a:cubicBezTo>
                      <a:pt x="2" y="33"/>
                      <a:pt x="2" y="33"/>
                      <a:pt x="2" y="33"/>
                    </a:cubicBezTo>
                    <a:cubicBezTo>
                      <a:pt x="1" y="33"/>
                      <a:pt x="1" y="33"/>
                      <a:pt x="1" y="33"/>
                    </a:cubicBezTo>
                    <a:cubicBezTo>
                      <a:pt x="1" y="33"/>
                      <a:pt x="1" y="33"/>
                      <a:pt x="1" y="33"/>
                    </a:cubicBezTo>
                    <a:cubicBezTo>
                      <a:pt x="1" y="33"/>
                      <a:pt x="1" y="33"/>
                      <a:pt x="1" y="33"/>
                    </a:cubicBezTo>
                    <a:cubicBezTo>
                      <a:pt x="1" y="33"/>
                      <a:pt x="1" y="33"/>
                      <a:pt x="1" y="33"/>
                    </a:cubicBezTo>
                    <a:cubicBezTo>
                      <a:pt x="1" y="33"/>
                      <a:pt x="1" y="33"/>
                      <a:pt x="1" y="33"/>
                    </a:cubicBezTo>
                    <a:cubicBezTo>
                      <a:pt x="1" y="34"/>
                      <a:pt x="1" y="34"/>
                      <a:pt x="0" y="34"/>
                    </a:cubicBezTo>
                    <a:cubicBezTo>
                      <a:pt x="0" y="34"/>
                      <a:pt x="0" y="34"/>
                      <a:pt x="0" y="34"/>
                    </a:cubicBezTo>
                    <a:cubicBezTo>
                      <a:pt x="0" y="34"/>
                      <a:pt x="0" y="34"/>
                      <a:pt x="0" y="34"/>
                    </a:cubicBezTo>
                    <a:cubicBezTo>
                      <a:pt x="0" y="34"/>
                      <a:pt x="0" y="34"/>
                      <a:pt x="0" y="34"/>
                    </a:cubicBezTo>
                    <a:cubicBezTo>
                      <a:pt x="0" y="34"/>
                      <a:pt x="0" y="34"/>
                      <a:pt x="0" y="34"/>
                    </a:cubicBezTo>
                    <a:cubicBezTo>
                      <a:pt x="0" y="34"/>
                      <a:pt x="1" y="34"/>
                      <a:pt x="1" y="34"/>
                    </a:cubicBezTo>
                    <a:cubicBezTo>
                      <a:pt x="1" y="34"/>
                      <a:pt x="1" y="34"/>
                      <a:pt x="1" y="34"/>
                    </a:cubicBezTo>
                    <a:cubicBezTo>
                      <a:pt x="1" y="34"/>
                      <a:pt x="1" y="34"/>
                      <a:pt x="1" y="34"/>
                    </a:cubicBezTo>
                    <a:cubicBezTo>
                      <a:pt x="1" y="34"/>
                      <a:pt x="1" y="34"/>
                      <a:pt x="1" y="34"/>
                    </a:cubicBezTo>
                    <a:cubicBezTo>
                      <a:pt x="1" y="34"/>
                      <a:pt x="1" y="34"/>
                      <a:pt x="1" y="34"/>
                    </a:cubicBezTo>
                    <a:cubicBezTo>
                      <a:pt x="1" y="34"/>
                      <a:pt x="1" y="34"/>
                      <a:pt x="1" y="34"/>
                    </a:cubicBezTo>
                    <a:cubicBezTo>
                      <a:pt x="1" y="33"/>
                      <a:pt x="2" y="33"/>
                      <a:pt x="2" y="33"/>
                    </a:cubicBezTo>
                    <a:cubicBezTo>
                      <a:pt x="2" y="33"/>
                      <a:pt x="2" y="33"/>
                      <a:pt x="2" y="33"/>
                    </a:cubicBezTo>
                    <a:cubicBezTo>
                      <a:pt x="2" y="33"/>
                      <a:pt x="2" y="33"/>
                      <a:pt x="2" y="33"/>
                    </a:cubicBezTo>
                    <a:cubicBezTo>
                      <a:pt x="2" y="33"/>
                      <a:pt x="2" y="33"/>
                      <a:pt x="2" y="33"/>
                    </a:cubicBezTo>
                    <a:cubicBezTo>
                      <a:pt x="2" y="33"/>
                      <a:pt x="2" y="33"/>
                      <a:pt x="2" y="33"/>
                    </a:cubicBezTo>
                    <a:cubicBezTo>
                      <a:pt x="2" y="33"/>
                      <a:pt x="2" y="33"/>
                      <a:pt x="2" y="33"/>
                    </a:cubicBezTo>
                    <a:cubicBezTo>
                      <a:pt x="2" y="33"/>
                      <a:pt x="2" y="33"/>
                      <a:pt x="2" y="33"/>
                    </a:cubicBezTo>
                    <a:cubicBezTo>
                      <a:pt x="2" y="33"/>
                      <a:pt x="2" y="33"/>
                      <a:pt x="2" y="33"/>
                    </a:cubicBezTo>
                    <a:cubicBezTo>
                      <a:pt x="2" y="33"/>
                      <a:pt x="2" y="33"/>
                      <a:pt x="3" y="33"/>
                    </a:cubicBezTo>
                    <a:cubicBezTo>
                      <a:pt x="3" y="33"/>
                      <a:pt x="3" y="33"/>
                      <a:pt x="3" y="33"/>
                    </a:cubicBezTo>
                    <a:cubicBezTo>
                      <a:pt x="3" y="33"/>
                      <a:pt x="3" y="33"/>
                      <a:pt x="3" y="33"/>
                    </a:cubicBezTo>
                    <a:cubicBezTo>
                      <a:pt x="3" y="33"/>
                      <a:pt x="3" y="33"/>
                      <a:pt x="3" y="33"/>
                    </a:cubicBezTo>
                    <a:cubicBezTo>
                      <a:pt x="3" y="33"/>
                      <a:pt x="3" y="34"/>
                      <a:pt x="3" y="34"/>
                    </a:cubicBezTo>
                    <a:cubicBezTo>
                      <a:pt x="3" y="34"/>
                      <a:pt x="3" y="34"/>
                      <a:pt x="3" y="34"/>
                    </a:cubicBezTo>
                    <a:cubicBezTo>
                      <a:pt x="3" y="34"/>
                      <a:pt x="3" y="34"/>
                      <a:pt x="3" y="34"/>
                    </a:cubicBezTo>
                    <a:cubicBezTo>
                      <a:pt x="3" y="34"/>
                      <a:pt x="3" y="34"/>
                      <a:pt x="3" y="34"/>
                    </a:cubicBezTo>
                    <a:cubicBezTo>
                      <a:pt x="2" y="34"/>
                      <a:pt x="2" y="34"/>
                      <a:pt x="2" y="34"/>
                    </a:cubicBezTo>
                    <a:cubicBezTo>
                      <a:pt x="2" y="34"/>
                      <a:pt x="2" y="34"/>
                      <a:pt x="2" y="34"/>
                    </a:cubicBezTo>
                    <a:cubicBezTo>
                      <a:pt x="2" y="34"/>
                      <a:pt x="2" y="34"/>
                      <a:pt x="2" y="34"/>
                    </a:cubicBezTo>
                    <a:cubicBezTo>
                      <a:pt x="2" y="34"/>
                      <a:pt x="2" y="34"/>
                      <a:pt x="2" y="34"/>
                    </a:cubicBezTo>
                    <a:cubicBezTo>
                      <a:pt x="2" y="34"/>
                      <a:pt x="2" y="34"/>
                      <a:pt x="2" y="34"/>
                    </a:cubicBezTo>
                    <a:cubicBezTo>
                      <a:pt x="2" y="34"/>
                      <a:pt x="2" y="34"/>
                      <a:pt x="2" y="34"/>
                    </a:cubicBezTo>
                    <a:cubicBezTo>
                      <a:pt x="2" y="34"/>
                      <a:pt x="2" y="34"/>
                      <a:pt x="2" y="34"/>
                    </a:cubicBezTo>
                    <a:cubicBezTo>
                      <a:pt x="2" y="34"/>
                      <a:pt x="2" y="34"/>
                      <a:pt x="2" y="34"/>
                    </a:cubicBezTo>
                    <a:cubicBezTo>
                      <a:pt x="2" y="34"/>
                      <a:pt x="2" y="34"/>
                      <a:pt x="2" y="34"/>
                    </a:cubicBezTo>
                    <a:cubicBezTo>
                      <a:pt x="2" y="34"/>
                      <a:pt x="2" y="34"/>
                      <a:pt x="2" y="34"/>
                    </a:cubicBezTo>
                    <a:cubicBezTo>
                      <a:pt x="2" y="34"/>
                      <a:pt x="2" y="34"/>
                      <a:pt x="2" y="34"/>
                    </a:cubicBezTo>
                    <a:cubicBezTo>
                      <a:pt x="2" y="34"/>
                      <a:pt x="2" y="34"/>
                      <a:pt x="2" y="34"/>
                    </a:cubicBezTo>
                    <a:cubicBezTo>
                      <a:pt x="2" y="34"/>
                      <a:pt x="2" y="34"/>
                      <a:pt x="2" y="34"/>
                    </a:cubicBezTo>
                    <a:cubicBezTo>
                      <a:pt x="2" y="34"/>
                      <a:pt x="2" y="34"/>
                      <a:pt x="2" y="34"/>
                    </a:cubicBezTo>
                    <a:cubicBezTo>
                      <a:pt x="2" y="34"/>
                      <a:pt x="2" y="34"/>
                      <a:pt x="2" y="34"/>
                    </a:cubicBezTo>
                    <a:cubicBezTo>
                      <a:pt x="2" y="34"/>
                      <a:pt x="2" y="34"/>
                      <a:pt x="2" y="34"/>
                    </a:cubicBezTo>
                    <a:cubicBezTo>
                      <a:pt x="2" y="34"/>
                      <a:pt x="2" y="34"/>
                      <a:pt x="2" y="34"/>
                    </a:cubicBezTo>
                    <a:cubicBezTo>
                      <a:pt x="2" y="34"/>
                      <a:pt x="2" y="34"/>
                      <a:pt x="2" y="34"/>
                    </a:cubicBezTo>
                    <a:cubicBezTo>
                      <a:pt x="2" y="34"/>
                      <a:pt x="2" y="34"/>
                      <a:pt x="2" y="34"/>
                    </a:cubicBezTo>
                    <a:cubicBezTo>
                      <a:pt x="2" y="34"/>
                      <a:pt x="2" y="34"/>
                      <a:pt x="2" y="34"/>
                    </a:cubicBezTo>
                    <a:cubicBezTo>
                      <a:pt x="2" y="34"/>
                      <a:pt x="2" y="34"/>
                      <a:pt x="2" y="34"/>
                    </a:cubicBezTo>
                    <a:cubicBezTo>
                      <a:pt x="2" y="34"/>
                      <a:pt x="2" y="34"/>
                      <a:pt x="2" y="34"/>
                    </a:cubicBezTo>
                    <a:cubicBezTo>
                      <a:pt x="2" y="34"/>
                      <a:pt x="2" y="34"/>
                      <a:pt x="1" y="34"/>
                    </a:cubicBezTo>
                    <a:cubicBezTo>
                      <a:pt x="1" y="34"/>
                      <a:pt x="1" y="34"/>
                      <a:pt x="1" y="34"/>
                    </a:cubicBezTo>
                    <a:cubicBezTo>
                      <a:pt x="1" y="34"/>
                      <a:pt x="1" y="34"/>
                      <a:pt x="1" y="34"/>
                    </a:cubicBezTo>
                    <a:cubicBezTo>
                      <a:pt x="1" y="34"/>
                      <a:pt x="1" y="34"/>
                      <a:pt x="1" y="34"/>
                    </a:cubicBezTo>
                    <a:cubicBezTo>
                      <a:pt x="1" y="34"/>
                      <a:pt x="2" y="34"/>
                      <a:pt x="2" y="34"/>
                    </a:cubicBezTo>
                    <a:cubicBezTo>
                      <a:pt x="2" y="34"/>
                      <a:pt x="2" y="34"/>
                      <a:pt x="2" y="34"/>
                    </a:cubicBezTo>
                    <a:cubicBezTo>
                      <a:pt x="2" y="34"/>
                      <a:pt x="2" y="34"/>
                      <a:pt x="2" y="34"/>
                    </a:cubicBezTo>
                    <a:cubicBezTo>
                      <a:pt x="2" y="34"/>
                      <a:pt x="2" y="34"/>
                      <a:pt x="2" y="34"/>
                    </a:cubicBezTo>
                    <a:cubicBezTo>
                      <a:pt x="2" y="34"/>
                      <a:pt x="2" y="34"/>
                      <a:pt x="2" y="34"/>
                    </a:cubicBezTo>
                    <a:cubicBezTo>
                      <a:pt x="2" y="34"/>
                      <a:pt x="2" y="34"/>
                      <a:pt x="2" y="34"/>
                    </a:cubicBezTo>
                    <a:cubicBezTo>
                      <a:pt x="2" y="34"/>
                      <a:pt x="2" y="34"/>
                      <a:pt x="2" y="34"/>
                    </a:cubicBezTo>
                    <a:cubicBezTo>
                      <a:pt x="2" y="34"/>
                      <a:pt x="2" y="34"/>
                      <a:pt x="2" y="34"/>
                    </a:cubicBezTo>
                    <a:cubicBezTo>
                      <a:pt x="2" y="34"/>
                      <a:pt x="2" y="34"/>
                      <a:pt x="2" y="34"/>
                    </a:cubicBezTo>
                    <a:cubicBezTo>
                      <a:pt x="2" y="34"/>
                      <a:pt x="2" y="34"/>
                      <a:pt x="2" y="34"/>
                    </a:cubicBezTo>
                    <a:cubicBezTo>
                      <a:pt x="2" y="34"/>
                      <a:pt x="2" y="34"/>
                      <a:pt x="1" y="34"/>
                    </a:cubicBezTo>
                    <a:cubicBezTo>
                      <a:pt x="1" y="34"/>
                      <a:pt x="1" y="34"/>
                      <a:pt x="1" y="34"/>
                    </a:cubicBezTo>
                    <a:cubicBezTo>
                      <a:pt x="1" y="34"/>
                      <a:pt x="1" y="34"/>
                      <a:pt x="1" y="34"/>
                    </a:cubicBezTo>
                    <a:cubicBezTo>
                      <a:pt x="1" y="34"/>
                      <a:pt x="1" y="34"/>
                      <a:pt x="1" y="34"/>
                    </a:cubicBezTo>
                    <a:cubicBezTo>
                      <a:pt x="1" y="34"/>
                      <a:pt x="1" y="34"/>
                      <a:pt x="1" y="34"/>
                    </a:cubicBezTo>
                    <a:cubicBezTo>
                      <a:pt x="1" y="34"/>
                      <a:pt x="1" y="34"/>
                      <a:pt x="1" y="34"/>
                    </a:cubicBezTo>
                    <a:cubicBezTo>
                      <a:pt x="1" y="34"/>
                      <a:pt x="1" y="34"/>
                      <a:pt x="1" y="34"/>
                    </a:cubicBezTo>
                    <a:cubicBezTo>
                      <a:pt x="1" y="34"/>
                      <a:pt x="1" y="34"/>
                      <a:pt x="1" y="34"/>
                    </a:cubicBezTo>
                    <a:cubicBezTo>
                      <a:pt x="1" y="34"/>
                      <a:pt x="1" y="34"/>
                      <a:pt x="1" y="34"/>
                    </a:cubicBezTo>
                    <a:cubicBezTo>
                      <a:pt x="1" y="34"/>
                      <a:pt x="1" y="34"/>
                      <a:pt x="1" y="34"/>
                    </a:cubicBezTo>
                    <a:cubicBezTo>
                      <a:pt x="1" y="34"/>
                      <a:pt x="1" y="34"/>
                      <a:pt x="1" y="34"/>
                    </a:cubicBezTo>
                    <a:cubicBezTo>
                      <a:pt x="1" y="34"/>
                      <a:pt x="1" y="34"/>
                      <a:pt x="1" y="34"/>
                    </a:cubicBezTo>
                    <a:cubicBezTo>
                      <a:pt x="1" y="34"/>
                      <a:pt x="1" y="34"/>
                      <a:pt x="1" y="34"/>
                    </a:cubicBezTo>
                    <a:cubicBezTo>
                      <a:pt x="1" y="34"/>
                      <a:pt x="1" y="34"/>
                      <a:pt x="1" y="34"/>
                    </a:cubicBezTo>
                    <a:cubicBezTo>
                      <a:pt x="1" y="34"/>
                      <a:pt x="1" y="34"/>
                      <a:pt x="1" y="34"/>
                    </a:cubicBezTo>
                    <a:cubicBezTo>
                      <a:pt x="1" y="34"/>
                      <a:pt x="1" y="34"/>
                      <a:pt x="1" y="34"/>
                    </a:cubicBezTo>
                    <a:cubicBezTo>
                      <a:pt x="1" y="34"/>
                      <a:pt x="1" y="34"/>
                      <a:pt x="1" y="34"/>
                    </a:cubicBezTo>
                    <a:cubicBezTo>
                      <a:pt x="1" y="34"/>
                      <a:pt x="1" y="34"/>
                      <a:pt x="1" y="34"/>
                    </a:cubicBezTo>
                    <a:cubicBezTo>
                      <a:pt x="1" y="34"/>
                      <a:pt x="1" y="34"/>
                      <a:pt x="1" y="34"/>
                    </a:cubicBezTo>
                    <a:cubicBezTo>
                      <a:pt x="1" y="34"/>
                      <a:pt x="1" y="34"/>
                      <a:pt x="1" y="35"/>
                    </a:cubicBezTo>
                    <a:cubicBezTo>
                      <a:pt x="1" y="35"/>
                      <a:pt x="1" y="35"/>
                      <a:pt x="1" y="35"/>
                    </a:cubicBezTo>
                    <a:cubicBezTo>
                      <a:pt x="1" y="35"/>
                      <a:pt x="1" y="35"/>
                      <a:pt x="1" y="35"/>
                    </a:cubicBezTo>
                    <a:cubicBezTo>
                      <a:pt x="1" y="35"/>
                      <a:pt x="1" y="35"/>
                      <a:pt x="1" y="35"/>
                    </a:cubicBezTo>
                    <a:cubicBezTo>
                      <a:pt x="1" y="35"/>
                      <a:pt x="1" y="35"/>
                      <a:pt x="1" y="35"/>
                    </a:cubicBezTo>
                    <a:cubicBezTo>
                      <a:pt x="1" y="35"/>
                      <a:pt x="1" y="35"/>
                      <a:pt x="1" y="35"/>
                    </a:cubicBezTo>
                    <a:cubicBezTo>
                      <a:pt x="0" y="35"/>
                      <a:pt x="0" y="35"/>
                      <a:pt x="0" y="35"/>
                    </a:cubicBezTo>
                    <a:cubicBezTo>
                      <a:pt x="0" y="35"/>
                      <a:pt x="1" y="35"/>
                      <a:pt x="1" y="35"/>
                    </a:cubicBezTo>
                    <a:cubicBezTo>
                      <a:pt x="1" y="35"/>
                      <a:pt x="1" y="35"/>
                      <a:pt x="1" y="35"/>
                    </a:cubicBezTo>
                    <a:cubicBezTo>
                      <a:pt x="1" y="35"/>
                      <a:pt x="1" y="35"/>
                      <a:pt x="1" y="35"/>
                    </a:cubicBezTo>
                    <a:cubicBezTo>
                      <a:pt x="0" y="35"/>
                      <a:pt x="1" y="35"/>
                      <a:pt x="1" y="35"/>
                    </a:cubicBezTo>
                    <a:cubicBezTo>
                      <a:pt x="1" y="35"/>
                      <a:pt x="1" y="35"/>
                      <a:pt x="1" y="35"/>
                    </a:cubicBezTo>
                    <a:cubicBezTo>
                      <a:pt x="1" y="35"/>
                      <a:pt x="1" y="35"/>
                      <a:pt x="1" y="35"/>
                    </a:cubicBezTo>
                    <a:cubicBezTo>
                      <a:pt x="1" y="35"/>
                      <a:pt x="1" y="35"/>
                      <a:pt x="1" y="35"/>
                    </a:cubicBezTo>
                    <a:cubicBezTo>
                      <a:pt x="1" y="35"/>
                      <a:pt x="1" y="35"/>
                      <a:pt x="1" y="35"/>
                    </a:cubicBezTo>
                    <a:cubicBezTo>
                      <a:pt x="1" y="35"/>
                      <a:pt x="1" y="35"/>
                      <a:pt x="1" y="35"/>
                    </a:cubicBezTo>
                    <a:cubicBezTo>
                      <a:pt x="1" y="35"/>
                      <a:pt x="1" y="35"/>
                      <a:pt x="1" y="35"/>
                    </a:cubicBezTo>
                    <a:cubicBezTo>
                      <a:pt x="1" y="35"/>
                      <a:pt x="1" y="36"/>
                      <a:pt x="1" y="36"/>
                    </a:cubicBezTo>
                    <a:cubicBezTo>
                      <a:pt x="0" y="36"/>
                      <a:pt x="0" y="36"/>
                      <a:pt x="0" y="36"/>
                    </a:cubicBezTo>
                    <a:cubicBezTo>
                      <a:pt x="0" y="36"/>
                      <a:pt x="0" y="36"/>
                      <a:pt x="0" y="36"/>
                    </a:cubicBezTo>
                    <a:cubicBezTo>
                      <a:pt x="0" y="36"/>
                      <a:pt x="0" y="35"/>
                      <a:pt x="0" y="35"/>
                    </a:cubicBezTo>
                    <a:cubicBezTo>
                      <a:pt x="0" y="35"/>
                      <a:pt x="0" y="36"/>
                      <a:pt x="0" y="36"/>
                    </a:cubicBezTo>
                    <a:cubicBezTo>
                      <a:pt x="0" y="36"/>
                      <a:pt x="0" y="36"/>
                      <a:pt x="0" y="36"/>
                    </a:cubicBezTo>
                    <a:cubicBezTo>
                      <a:pt x="0" y="36"/>
                      <a:pt x="0" y="36"/>
                      <a:pt x="0" y="36"/>
                    </a:cubicBezTo>
                    <a:cubicBezTo>
                      <a:pt x="0" y="36"/>
                      <a:pt x="0" y="36"/>
                      <a:pt x="0" y="36"/>
                    </a:cubicBezTo>
                    <a:cubicBezTo>
                      <a:pt x="0" y="36"/>
                      <a:pt x="0" y="36"/>
                      <a:pt x="0" y="36"/>
                    </a:cubicBezTo>
                    <a:cubicBezTo>
                      <a:pt x="0" y="36"/>
                      <a:pt x="0" y="36"/>
                      <a:pt x="0" y="36"/>
                    </a:cubicBezTo>
                    <a:cubicBezTo>
                      <a:pt x="0" y="36"/>
                      <a:pt x="0" y="36"/>
                      <a:pt x="0" y="36"/>
                    </a:cubicBezTo>
                    <a:cubicBezTo>
                      <a:pt x="0" y="36"/>
                      <a:pt x="0" y="36"/>
                      <a:pt x="0" y="36"/>
                    </a:cubicBezTo>
                    <a:cubicBezTo>
                      <a:pt x="0" y="36"/>
                      <a:pt x="0" y="36"/>
                      <a:pt x="0" y="36"/>
                    </a:cubicBezTo>
                    <a:cubicBezTo>
                      <a:pt x="0" y="36"/>
                      <a:pt x="0" y="36"/>
                      <a:pt x="0" y="36"/>
                    </a:cubicBezTo>
                    <a:cubicBezTo>
                      <a:pt x="0" y="36"/>
                      <a:pt x="1" y="36"/>
                      <a:pt x="1" y="36"/>
                    </a:cubicBezTo>
                    <a:cubicBezTo>
                      <a:pt x="1" y="36"/>
                      <a:pt x="1" y="36"/>
                      <a:pt x="1" y="36"/>
                    </a:cubicBezTo>
                    <a:cubicBezTo>
                      <a:pt x="1" y="36"/>
                      <a:pt x="1" y="36"/>
                      <a:pt x="1" y="36"/>
                    </a:cubicBezTo>
                    <a:cubicBezTo>
                      <a:pt x="1" y="36"/>
                      <a:pt x="1" y="36"/>
                      <a:pt x="0" y="36"/>
                    </a:cubicBezTo>
                    <a:cubicBezTo>
                      <a:pt x="0" y="36"/>
                      <a:pt x="0" y="36"/>
                      <a:pt x="0" y="36"/>
                    </a:cubicBezTo>
                    <a:cubicBezTo>
                      <a:pt x="0" y="36"/>
                      <a:pt x="0" y="36"/>
                      <a:pt x="0" y="36"/>
                    </a:cubicBezTo>
                    <a:cubicBezTo>
                      <a:pt x="0" y="36"/>
                      <a:pt x="0" y="36"/>
                      <a:pt x="0" y="36"/>
                    </a:cubicBezTo>
                    <a:cubicBezTo>
                      <a:pt x="0" y="36"/>
                      <a:pt x="0" y="36"/>
                      <a:pt x="0" y="36"/>
                    </a:cubicBezTo>
                    <a:cubicBezTo>
                      <a:pt x="0" y="36"/>
                      <a:pt x="0" y="36"/>
                      <a:pt x="0" y="36"/>
                    </a:cubicBezTo>
                    <a:cubicBezTo>
                      <a:pt x="0" y="37"/>
                      <a:pt x="0" y="37"/>
                      <a:pt x="0" y="37"/>
                    </a:cubicBezTo>
                    <a:cubicBezTo>
                      <a:pt x="0" y="37"/>
                      <a:pt x="0" y="37"/>
                      <a:pt x="0" y="37"/>
                    </a:cubicBezTo>
                    <a:cubicBezTo>
                      <a:pt x="0" y="37"/>
                      <a:pt x="0" y="37"/>
                      <a:pt x="0" y="37"/>
                    </a:cubicBezTo>
                    <a:cubicBezTo>
                      <a:pt x="0" y="37"/>
                      <a:pt x="0" y="37"/>
                      <a:pt x="1" y="37"/>
                    </a:cubicBezTo>
                    <a:cubicBezTo>
                      <a:pt x="1" y="37"/>
                      <a:pt x="1" y="37"/>
                      <a:pt x="1" y="37"/>
                    </a:cubicBezTo>
                    <a:cubicBezTo>
                      <a:pt x="1" y="37"/>
                      <a:pt x="1" y="37"/>
                      <a:pt x="1" y="37"/>
                    </a:cubicBezTo>
                    <a:cubicBezTo>
                      <a:pt x="1" y="37"/>
                      <a:pt x="1" y="37"/>
                      <a:pt x="1" y="37"/>
                    </a:cubicBezTo>
                    <a:cubicBezTo>
                      <a:pt x="1" y="37"/>
                      <a:pt x="1" y="37"/>
                      <a:pt x="0" y="37"/>
                    </a:cubicBezTo>
                    <a:cubicBezTo>
                      <a:pt x="0" y="37"/>
                      <a:pt x="0" y="37"/>
                      <a:pt x="0" y="37"/>
                    </a:cubicBezTo>
                    <a:cubicBezTo>
                      <a:pt x="0" y="37"/>
                      <a:pt x="0" y="37"/>
                      <a:pt x="0" y="37"/>
                    </a:cubicBezTo>
                    <a:cubicBezTo>
                      <a:pt x="0" y="37"/>
                      <a:pt x="0" y="37"/>
                      <a:pt x="0" y="37"/>
                    </a:cubicBezTo>
                    <a:cubicBezTo>
                      <a:pt x="0" y="37"/>
                      <a:pt x="0" y="37"/>
                      <a:pt x="0" y="37"/>
                    </a:cubicBezTo>
                    <a:cubicBezTo>
                      <a:pt x="0" y="37"/>
                      <a:pt x="0" y="37"/>
                      <a:pt x="0" y="37"/>
                    </a:cubicBezTo>
                    <a:cubicBezTo>
                      <a:pt x="0" y="37"/>
                      <a:pt x="0" y="37"/>
                      <a:pt x="0" y="37"/>
                    </a:cubicBezTo>
                    <a:cubicBezTo>
                      <a:pt x="0" y="37"/>
                      <a:pt x="0" y="37"/>
                      <a:pt x="0" y="37"/>
                    </a:cubicBezTo>
                    <a:cubicBezTo>
                      <a:pt x="0" y="37"/>
                      <a:pt x="0" y="37"/>
                      <a:pt x="0" y="37"/>
                    </a:cubicBezTo>
                    <a:cubicBezTo>
                      <a:pt x="0" y="38"/>
                      <a:pt x="0" y="38"/>
                      <a:pt x="0" y="38"/>
                    </a:cubicBezTo>
                    <a:cubicBezTo>
                      <a:pt x="0" y="38"/>
                      <a:pt x="0" y="38"/>
                      <a:pt x="0" y="38"/>
                    </a:cubicBezTo>
                    <a:cubicBezTo>
                      <a:pt x="0" y="38"/>
                      <a:pt x="0" y="38"/>
                      <a:pt x="0" y="38"/>
                    </a:cubicBezTo>
                    <a:cubicBezTo>
                      <a:pt x="0" y="38"/>
                      <a:pt x="0" y="38"/>
                      <a:pt x="0" y="38"/>
                    </a:cubicBezTo>
                    <a:cubicBezTo>
                      <a:pt x="0" y="38"/>
                      <a:pt x="0" y="38"/>
                      <a:pt x="0" y="38"/>
                    </a:cubicBezTo>
                    <a:cubicBezTo>
                      <a:pt x="0" y="38"/>
                      <a:pt x="0" y="38"/>
                      <a:pt x="0" y="38"/>
                    </a:cubicBezTo>
                    <a:cubicBezTo>
                      <a:pt x="0" y="38"/>
                      <a:pt x="0" y="38"/>
                      <a:pt x="0" y="38"/>
                    </a:cubicBezTo>
                    <a:cubicBezTo>
                      <a:pt x="0" y="38"/>
                      <a:pt x="0" y="38"/>
                      <a:pt x="0" y="38"/>
                    </a:cubicBezTo>
                    <a:cubicBezTo>
                      <a:pt x="0" y="38"/>
                      <a:pt x="0" y="38"/>
                      <a:pt x="0" y="38"/>
                    </a:cubicBezTo>
                    <a:cubicBezTo>
                      <a:pt x="0" y="38"/>
                      <a:pt x="0" y="38"/>
                      <a:pt x="1" y="38"/>
                    </a:cubicBezTo>
                    <a:cubicBezTo>
                      <a:pt x="1" y="38"/>
                      <a:pt x="1" y="38"/>
                      <a:pt x="1" y="38"/>
                    </a:cubicBezTo>
                    <a:cubicBezTo>
                      <a:pt x="1" y="38"/>
                      <a:pt x="1" y="38"/>
                      <a:pt x="1" y="38"/>
                    </a:cubicBezTo>
                    <a:cubicBezTo>
                      <a:pt x="1" y="38"/>
                      <a:pt x="1" y="38"/>
                      <a:pt x="1" y="38"/>
                    </a:cubicBezTo>
                    <a:cubicBezTo>
                      <a:pt x="1" y="38"/>
                      <a:pt x="1" y="38"/>
                      <a:pt x="1" y="38"/>
                    </a:cubicBezTo>
                    <a:cubicBezTo>
                      <a:pt x="1" y="38"/>
                      <a:pt x="0" y="38"/>
                      <a:pt x="0" y="38"/>
                    </a:cubicBezTo>
                    <a:cubicBezTo>
                      <a:pt x="0" y="38"/>
                      <a:pt x="0" y="38"/>
                      <a:pt x="0" y="39"/>
                    </a:cubicBezTo>
                    <a:cubicBezTo>
                      <a:pt x="0" y="39"/>
                      <a:pt x="0" y="39"/>
                      <a:pt x="0" y="39"/>
                    </a:cubicBezTo>
                    <a:cubicBezTo>
                      <a:pt x="0" y="39"/>
                      <a:pt x="0" y="39"/>
                      <a:pt x="0" y="39"/>
                    </a:cubicBezTo>
                    <a:cubicBezTo>
                      <a:pt x="0" y="39"/>
                      <a:pt x="0" y="39"/>
                      <a:pt x="0" y="39"/>
                    </a:cubicBezTo>
                    <a:cubicBezTo>
                      <a:pt x="0" y="39"/>
                      <a:pt x="0" y="39"/>
                      <a:pt x="0" y="39"/>
                    </a:cubicBezTo>
                    <a:cubicBezTo>
                      <a:pt x="0" y="39"/>
                      <a:pt x="0" y="39"/>
                      <a:pt x="0" y="39"/>
                    </a:cubicBezTo>
                    <a:cubicBezTo>
                      <a:pt x="0" y="39"/>
                      <a:pt x="0" y="39"/>
                      <a:pt x="0" y="39"/>
                    </a:cubicBezTo>
                    <a:cubicBezTo>
                      <a:pt x="0" y="39"/>
                      <a:pt x="0" y="39"/>
                      <a:pt x="0" y="39"/>
                    </a:cubicBezTo>
                    <a:cubicBezTo>
                      <a:pt x="0" y="39"/>
                      <a:pt x="0" y="39"/>
                      <a:pt x="0" y="39"/>
                    </a:cubicBezTo>
                    <a:cubicBezTo>
                      <a:pt x="0" y="39"/>
                      <a:pt x="0" y="39"/>
                      <a:pt x="0" y="39"/>
                    </a:cubicBezTo>
                    <a:cubicBezTo>
                      <a:pt x="0" y="39"/>
                      <a:pt x="0" y="39"/>
                      <a:pt x="0" y="39"/>
                    </a:cubicBezTo>
                    <a:cubicBezTo>
                      <a:pt x="0" y="39"/>
                      <a:pt x="0" y="39"/>
                      <a:pt x="0" y="39"/>
                    </a:cubicBezTo>
                    <a:cubicBezTo>
                      <a:pt x="0" y="39"/>
                      <a:pt x="0" y="39"/>
                      <a:pt x="0" y="39"/>
                    </a:cubicBezTo>
                    <a:cubicBezTo>
                      <a:pt x="0" y="39"/>
                      <a:pt x="0" y="39"/>
                      <a:pt x="0" y="39"/>
                    </a:cubicBezTo>
                    <a:cubicBezTo>
                      <a:pt x="1" y="39"/>
                      <a:pt x="1" y="39"/>
                      <a:pt x="1" y="39"/>
                    </a:cubicBezTo>
                    <a:cubicBezTo>
                      <a:pt x="1" y="39"/>
                      <a:pt x="1" y="39"/>
                      <a:pt x="1" y="39"/>
                    </a:cubicBezTo>
                    <a:cubicBezTo>
                      <a:pt x="1" y="39"/>
                      <a:pt x="1" y="39"/>
                      <a:pt x="1" y="39"/>
                    </a:cubicBezTo>
                    <a:cubicBezTo>
                      <a:pt x="1" y="39"/>
                      <a:pt x="1" y="39"/>
                      <a:pt x="1" y="39"/>
                    </a:cubicBezTo>
                    <a:cubicBezTo>
                      <a:pt x="1" y="39"/>
                      <a:pt x="1" y="39"/>
                      <a:pt x="1" y="39"/>
                    </a:cubicBezTo>
                    <a:cubicBezTo>
                      <a:pt x="1" y="39"/>
                      <a:pt x="1" y="39"/>
                      <a:pt x="0" y="39"/>
                    </a:cubicBezTo>
                    <a:cubicBezTo>
                      <a:pt x="0" y="39"/>
                      <a:pt x="0" y="39"/>
                      <a:pt x="0" y="39"/>
                    </a:cubicBezTo>
                    <a:cubicBezTo>
                      <a:pt x="0" y="39"/>
                      <a:pt x="0" y="39"/>
                      <a:pt x="0" y="39"/>
                    </a:cubicBezTo>
                    <a:cubicBezTo>
                      <a:pt x="0" y="39"/>
                      <a:pt x="0" y="39"/>
                      <a:pt x="0" y="39"/>
                    </a:cubicBezTo>
                    <a:cubicBezTo>
                      <a:pt x="0" y="39"/>
                      <a:pt x="0" y="39"/>
                      <a:pt x="0" y="39"/>
                    </a:cubicBezTo>
                    <a:cubicBezTo>
                      <a:pt x="0" y="40"/>
                      <a:pt x="0" y="40"/>
                      <a:pt x="0" y="40"/>
                    </a:cubicBezTo>
                    <a:cubicBezTo>
                      <a:pt x="0" y="40"/>
                      <a:pt x="0" y="40"/>
                      <a:pt x="0" y="40"/>
                    </a:cubicBezTo>
                    <a:cubicBezTo>
                      <a:pt x="0" y="40"/>
                      <a:pt x="0" y="40"/>
                      <a:pt x="0" y="40"/>
                    </a:cubicBezTo>
                    <a:cubicBezTo>
                      <a:pt x="0" y="40"/>
                      <a:pt x="0" y="40"/>
                      <a:pt x="0" y="40"/>
                    </a:cubicBezTo>
                    <a:cubicBezTo>
                      <a:pt x="0" y="40"/>
                      <a:pt x="0" y="40"/>
                      <a:pt x="1" y="40"/>
                    </a:cubicBezTo>
                    <a:cubicBezTo>
                      <a:pt x="1" y="40"/>
                      <a:pt x="1" y="40"/>
                      <a:pt x="0" y="40"/>
                    </a:cubicBezTo>
                    <a:cubicBezTo>
                      <a:pt x="0" y="40"/>
                      <a:pt x="0" y="40"/>
                      <a:pt x="0" y="40"/>
                    </a:cubicBezTo>
                    <a:cubicBezTo>
                      <a:pt x="0" y="40"/>
                      <a:pt x="0" y="40"/>
                      <a:pt x="0" y="40"/>
                    </a:cubicBezTo>
                    <a:cubicBezTo>
                      <a:pt x="0" y="40"/>
                      <a:pt x="0" y="40"/>
                      <a:pt x="0" y="40"/>
                    </a:cubicBezTo>
                    <a:cubicBezTo>
                      <a:pt x="0" y="40"/>
                      <a:pt x="0" y="40"/>
                      <a:pt x="0" y="40"/>
                    </a:cubicBezTo>
                    <a:cubicBezTo>
                      <a:pt x="0" y="40"/>
                      <a:pt x="0" y="40"/>
                      <a:pt x="0" y="40"/>
                    </a:cubicBezTo>
                    <a:cubicBezTo>
                      <a:pt x="0" y="40"/>
                      <a:pt x="0" y="40"/>
                      <a:pt x="0" y="40"/>
                    </a:cubicBezTo>
                    <a:cubicBezTo>
                      <a:pt x="0" y="40"/>
                      <a:pt x="0" y="40"/>
                      <a:pt x="0" y="40"/>
                    </a:cubicBezTo>
                    <a:cubicBezTo>
                      <a:pt x="0" y="40"/>
                      <a:pt x="1" y="40"/>
                      <a:pt x="1" y="40"/>
                    </a:cubicBezTo>
                    <a:cubicBezTo>
                      <a:pt x="1" y="40"/>
                      <a:pt x="1" y="40"/>
                      <a:pt x="1" y="40"/>
                    </a:cubicBezTo>
                    <a:cubicBezTo>
                      <a:pt x="1" y="40"/>
                      <a:pt x="1" y="40"/>
                      <a:pt x="1" y="40"/>
                    </a:cubicBezTo>
                    <a:cubicBezTo>
                      <a:pt x="1" y="40"/>
                      <a:pt x="1" y="40"/>
                      <a:pt x="1" y="40"/>
                    </a:cubicBezTo>
                    <a:cubicBezTo>
                      <a:pt x="1" y="40"/>
                      <a:pt x="1" y="40"/>
                      <a:pt x="1" y="40"/>
                    </a:cubicBezTo>
                    <a:cubicBezTo>
                      <a:pt x="1" y="40"/>
                      <a:pt x="1" y="40"/>
                      <a:pt x="1" y="40"/>
                    </a:cubicBezTo>
                    <a:cubicBezTo>
                      <a:pt x="1" y="40"/>
                      <a:pt x="1" y="40"/>
                      <a:pt x="1" y="40"/>
                    </a:cubicBezTo>
                    <a:cubicBezTo>
                      <a:pt x="1" y="40"/>
                      <a:pt x="1" y="40"/>
                      <a:pt x="1" y="40"/>
                    </a:cubicBezTo>
                    <a:cubicBezTo>
                      <a:pt x="1" y="40"/>
                      <a:pt x="2" y="40"/>
                      <a:pt x="2" y="40"/>
                    </a:cubicBezTo>
                    <a:cubicBezTo>
                      <a:pt x="2" y="40"/>
                      <a:pt x="2" y="40"/>
                      <a:pt x="2" y="40"/>
                    </a:cubicBezTo>
                    <a:cubicBezTo>
                      <a:pt x="2" y="40"/>
                      <a:pt x="2" y="40"/>
                      <a:pt x="2" y="40"/>
                    </a:cubicBezTo>
                    <a:cubicBezTo>
                      <a:pt x="2" y="40"/>
                      <a:pt x="2" y="40"/>
                      <a:pt x="2" y="40"/>
                    </a:cubicBezTo>
                    <a:cubicBezTo>
                      <a:pt x="2" y="40"/>
                      <a:pt x="2" y="40"/>
                      <a:pt x="2" y="40"/>
                    </a:cubicBezTo>
                    <a:cubicBezTo>
                      <a:pt x="2" y="40"/>
                      <a:pt x="2" y="40"/>
                      <a:pt x="2" y="40"/>
                    </a:cubicBezTo>
                    <a:cubicBezTo>
                      <a:pt x="2" y="40"/>
                      <a:pt x="2" y="40"/>
                      <a:pt x="2" y="40"/>
                    </a:cubicBezTo>
                    <a:cubicBezTo>
                      <a:pt x="2" y="40"/>
                      <a:pt x="2" y="40"/>
                      <a:pt x="2" y="40"/>
                    </a:cubicBezTo>
                    <a:cubicBezTo>
                      <a:pt x="2" y="40"/>
                      <a:pt x="2" y="40"/>
                      <a:pt x="2" y="40"/>
                    </a:cubicBezTo>
                    <a:cubicBezTo>
                      <a:pt x="2" y="40"/>
                      <a:pt x="2" y="40"/>
                      <a:pt x="2" y="40"/>
                    </a:cubicBezTo>
                    <a:cubicBezTo>
                      <a:pt x="2" y="40"/>
                      <a:pt x="2" y="40"/>
                      <a:pt x="2" y="40"/>
                    </a:cubicBezTo>
                    <a:cubicBezTo>
                      <a:pt x="2" y="40"/>
                      <a:pt x="2" y="40"/>
                      <a:pt x="2" y="40"/>
                    </a:cubicBezTo>
                    <a:cubicBezTo>
                      <a:pt x="2" y="40"/>
                      <a:pt x="3" y="40"/>
                      <a:pt x="3" y="40"/>
                    </a:cubicBezTo>
                    <a:cubicBezTo>
                      <a:pt x="3" y="40"/>
                      <a:pt x="3" y="40"/>
                      <a:pt x="3" y="40"/>
                    </a:cubicBezTo>
                    <a:cubicBezTo>
                      <a:pt x="3" y="40"/>
                      <a:pt x="3" y="40"/>
                      <a:pt x="3" y="40"/>
                    </a:cubicBezTo>
                    <a:cubicBezTo>
                      <a:pt x="3" y="40"/>
                      <a:pt x="3" y="40"/>
                      <a:pt x="3" y="40"/>
                    </a:cubicBezTo>
                    <a:cubicBezTo>
                      <a:pt x="3" y="40"/>
                      <a:pt x="3" y="40"/>
                      <a:pt x="3" y="40"/>
                    </a:cubicBezTo>
                    <a:cubicBezTo>
                      <a:pt x="3" y="40"/>
                      <a:pt x="3" y="40"/>
                      <a:pt x="3" y="40"/>
                    </a:cubicBezTo>
                    <a:cubicBezTo>
                      <a:pt x="3" y="40"/>
                      <a:pt x="3" y="40"/>
                      <a:pt x="3" y="40"/>
                    </a:cubicBezTo>
                    <a:cubicBezTo>
                      <a:pt x="3" y="40"/>
                      <a:pt x="3" y="40"/>
                      <a:pt x="3" y="40"/>
                    </a:cubicBezTo>
                    <a:cubicBezTo>
                      <a:pt x="3" y="40"/>
                      <a:pt x="3" y="41"/>
                      <a:pt x="3" y="41"/>
                    </a:cubicBezTo>
                    <a:cubicBezTo>
                      <a:pt x="3" y="41"/>
                      <a:pt x="2" y="41"/>
                      <a:pt x="2" y="41"/>
                    </a:cubicBezTo>
                    <a:cubicBezTo>
                      <a:pt x="2" y="41"/>
                      <a:pt x="2" y="41"/>
                      <a:pt x="2" y="41"/>
                    </a:cubicBezTo>
                    <a:cubicBezTo>
                      <a:pt x="2" y="41"/>
                      <a:pt x="2" y="41"/>
                      <a:pt x="2" y="41"/>
                    </a:cubicBezTo>
                    <a:cubicBezTo>
                      <a:pt x="2" y="41"/>
                      <a:pt x="2" y="41"/>
                      <a:pt x="2" y="41"/>
                    </a:cubicBezTo>
                    <a:cubicBezTo>
                      <a:pt x="2" y="41"/>
                      <a:pt x="2" y="41"/>
                      <a:pt x="2" y="41"/>
                    </a:cubicBezTo>
                    <a:cubicBezTo>
                      <a:pt x="2" y="41"/>
                      <a:pt x="2" y="41"/>
                      <a:pt x="2" y="41"/>
                    </a:cubicBezTo>
                    <a:cubicBezTo>
                      <a:pt x="2" y="41"/>
                      <a:pt x="2" y="41"/>
                      <a:pt x="2" y="41"/>
                    </a:cubicBezTo>
                    <a:cubicBezTo>
                      <a:pt x="2" y="41"/>
                      <a:pt x="2" y="41"/>
                      <a:pt x="2" y="41"/>
                    </a:cubicBezTo>
                    <a:cubicBezTo>
                      <a:pt x="2" y="41"/>
                      <a:pt x="2" y="41"/>
                      <a:pt x="2" y="41"/>
                    </a:cubicBezTo>
                    <a:cubicBezTo>
                      <a:pt x="2" y="41"/>
                      <a:pt x="2" y="41"/>
                      <a:pt x="2" y="41"/>
                    </a:cubicBezTo>
                    <a:cubicBezTo>
                      <a:pt x="2" y="41"/>
                      <a:pt x="2" y="41"/>
                      <a:pt x="2" y="41"/>
                    </a:cubicBezTo>
                    <a:cubicBezTo>
                      <a:pt x="2" y="41"/>
                      <a:pt x="2" y="41"/>
                      <a:pt x="2" y="41"/>
                    </a:cubicBezTo>
                    <a:cubicBezTo>
                      <a:pt x="2" y="41"/>
                      <a:pt x="2" y="41"/>
                      <a:pt x="2" y="41"/>
                    </a:cubicBezTo>
                    <a:cubicBezTo>
                      <a:pt x="2" y="41"/>
                      <a:pt x="2" y="41"/>
                      <a:pt x="2" y="41"/>
                    </a:cubicBezTo>
                    <a:cubicBezTo>
                      <a:pt x="2" y="41"/>
                      <a:pt x="2" y="41"/>
                      <a:pt x="2" y="41"/>
                    </a:cubicBezTo>
                    <a:cubicBezTo>
                      <a:pt x="2" y="41"/>
                      <a:pt x="2" y="41"/>
                      <a:pt x="2" y="41"/>
                    </a:cubicBezTo>
                    <a:cubicBezTo>
                      <a:pt x="3" y="41"/>
                      <a:pt x="3" y="41"/>
                      <a:pt x="3" y="41"/>
                    </a:cubicBezTo>
                    <a:cubicBezTo>
                      <a:pt x="3" y="41"/>
                      <a:pt x="3" y="41"/>
                      <a:pt x="3" y="41"/>
                    </a:cubicBezTo>
                    <a:cubicBezTo>
                      <a:pt x="3" y="41"/>
                      <a:pt x="3" y="41"/>
                      <a:pt x="3" y="41"/>
                    </a:cubicBezTo>
                    <a:cubicBezTo>
                      <a:pt x="3" y="41"/>
                      <a:pt x="3" y="41"/>
                      <a:pt x="3" y="41"/>
                    </a:cubicBezTo>
                    <a:cubicBezTo>
                      <a:pt x="3" y="41"/>
                      <a:pt x="3" y="41"/>
                      <a:pt x="3" y="41"/>
                    </a:cubicBezTo>
                    <a:cubicBezTo>
                      <a:pt x="3" y="41"/>
                      <a:pt x="3" y="41"/>
                      <a:pt x="2" y="41"/>
                    </a:cubicBezTo>
                    <a:cubicBezTo>
                      <a:pt x="2" y="41"/>
                      <a:pt x="2" y="42"/>
                      <a:pt x="2" y="42"/>
                    </a:cubicBezTo>
                    <a:cubicBezTo>
                      <a:pt x="2" y="42"/>
                      <a:pt x="2" y="42"/>
                      <a:pt x="2" y="42"/>
                    </a:cubicBezTo>
                    <a:cubicBezTo>
                      <a:pt x="2" y="42"/>
                      <a:pt x="2" y="42"/>
                      <a:pt x="2" y="42"/>
                    </a:cubicBezTo>
                    <a:cubicBezTo>
                      <a:pt x="2" y="42"/>
                      <a:pt x="2" y="42"/>
                      <a:pt x="2" y="42"/>
                    </a:cubicBezTo>
                    <a:cubicBezTo>
                      <a:pt x="2" y="42"/>
                      <a:pt x="2" y="42"/>
                      <a:pt x="2" y="42"/>
                    </a:cubicBezTo>
                    <a:cubicBezTo>
                      <a:pt x="2" y="42"/>
                      <a:pt x="2" y="42"/>
                      <a:pt x="2" y="42"/>
                    </a:cubicBezTo>
                    <a:cubicBezTo>
                      <a:pt x="2" y="42"/>
                      <a:pt x="2" y="42"/>
                      <a:pt x="2" y="42"/>
                    </a:cubicBezTo>
                    <a:cubicBezTo>
                      <a:pt x="2" y="42"/>
                      <a:pt x="3" y="42"/>
                      <a:pt x="3" y="42"/>
                    </a:cubicBezTo>
                    <a:cubicBezTo>
                      <a:pt x="3" y="42"/>
                      <a:pt x="3" y="42"/>
                      <a:pt x="2" y="42"/>
                    </a:cubicBezTo>
                    <a:cubicBezTo>
                      <a:pt x="2" y="42"/>
                      <a:pt x="2" y="42"/>
                      <a:pt x="2" y="42"/>
                    </a:cubicBezTo>
                    <a:cubicBezTo>
                      <a:pt x="2" y="42"/>
                      <a:pt x="2" y="42"/>
                      <a:pt x="2" y="42"/>
                    </a:cubicBezTo>
                    <a:cubicBezTo>
                      <a:pt x="2" y="42"/>
                      <a:pt x="2" y="42"/>
                      <a:pt x="2" y="42"/>
                    </a:cubicBezTo>
                    <a:cubicBezTo>
                      <a:pt x="2" y="42"/>
                      <a:pt x="2" y="42"/>
                      <a:pt x="2" y="42"/>
                    </a:cubicBezTo>
                    <a:cubicBezTo>
                      <a:pt x="2" y="42"/>
                      <a:pt x="2" y="42"/>
                      <a:pt x="2" y="42"/>
                    </a:cubicBezTo>
                    <a:cubicBezTo>
                      <a:pt x="2" y="42"/>
                      <a:pt x="2" y="42"/>
                      <a:pt x="2" y="42"/>
                    </a:cubicBezTo>
                    <a:cubicBezTo>
                      <a:pt x="2" y="42"/>
                      <a:pt x="2" y="43"/>
                      <a:pt x="2" y="43"/>
                    </a:cubicBezTo>
                    <a:cubicBezTo>
                      <a:pt x="2" y="43"/>
                      <a:pt x="2" y="42"/>
                      <a:pt x="2" y="42"/>
                    </a:cubicBezTo>
                    <a:cubicBezTo>
                      <a:pt x="2" y="42"/>
                      <a:pt x="2" y="42"/>
                      <a:pt x="3" y="42"/>
                    </a:cubicBezTo>
                    <a:cubicBezTo>
                      <a:pt x="3" y="42"/>
                      <a:pt x="3" y="42"/>
                      <a:pt x="3" y="42"/>
                    </a:cubicBezTo>
                    <a:cubicBezTo>
                      <a:pt x="3" y="42"/>
                      <a:pt x="3" y="42"/>
                      <a:pt x="3" y="42"/>
                    </a:cubicBezTo>
                    <a:cubicBezTo>
                      <a:pt x="3" y="42"/>
                      <a:pt x="3" y="42"/>
                      <a:pt x="3" y="42"/>
                    </a:cubicBezTo>
                    <a:cubicBezTo>
                      <a:pt x="3" y="42"/>
                      <a:pt x="3" y="42"/>
                      <a:pt x="3" y="42"/>
                    </a:cubicBezTo>
                    <a:cubicBezTo>
                      <a:pt x="3" y="42"/>
                      <a:pt x="3" y="42"/>
                      <a:pt x="3" y="42"/>
                    </a:cubicBezTo>
                    <a:cubicBezTo>
                      <a:pt x="3" y="42"/>
                      <a:pt x="3" y="42"/>
                      <a:pt x="3" y="42"/>
                    </a:cubicBezTo>
                    <a:cubicBezTo>
                      <a:pt x="3" y="42"/>
                      <a:pt x="3" y="42"/>
                      <a:pt x="3" y="42"/>
                    </a:cubicBezTo>
                    <a:cubicBezTo>
                      <a:pt x="3" y="42"/>
                      <a:pt x="3" y="42"/>
                      <a:pt x="3" y="42"/>
                    </a:cubicBezTo>
                    <a:cubicBezTo>
                      <a:pt x="3" y="42"/>
                      <a:pt x="3" y="42"/>
                      <a:pt x="3" y="42"/>
                    </a:cubicBezTo>
                    <a:cubicBezTo>
                      <a:pt x="3" y="42"/>
                      <a:pt x="3" y="42"/>
                      <a:pt x="3" y="42"/>
                    </a:cubicBezTo>
                    <a:cubicBezTo>
                      <a:pt x="3" y="42"/>
                      <a:pt x="4" y="42"/>
                      <a:pt x="4" y="42"/>
                    </a:cubicBezTo>
                    <a:cubicBezTo>
                      <a:pt x="4" y="43"/>
                      <a:pt x="4" y="43"/>
                      <a:pt x="4" y="43"/>
                    </a:cubicBezTo>
                    <a:cubicBezTo>
                      <a:pt x="4" y="43"/>
                      <a:pt x="4" y="42"/>
                      <a:pt x="4" y="42"/>
                    </a:cubicBezTo>
                    <a:cubicBezTo>
                      <a:pt x="4" y="42"/>
                      <a:pt x="4" y="42"/>
                      <a:pt x="4" y="42"/>
                    </a:cubicBezTo>
                    <a:cubicBezTo>
                      <a:pt x="4" y="42"/>
                      <a:pt x="4" y="42"/>
                      <a:pt x="4" y="42"/>
                    </a:cubicBezTo>
                    <a:cubicBezTo>
                      <a:pt x="4" y="42"/>
                      <a:pt x="4" y="42"/>
                      <a:pt x="4" y="42"/>
                    </a:cubicBezTo>
                    <a:cubicBezTo>
                      <a:pt x="4" y="42"/>
                      <a:pt x="4" y="42"/>
                      <a:pt x="4" y="42"/>
                    </a:cubicBezTo>
                    <a:cubicBezTo>
                      <a:pt x="4" y="42"/>
                      <a:pt x="4" y="42"/>
                      <a:pt x="4" y="42"/>
                    </a:cubicBezTo>
                    <a:cubicBezTo>
                      <a:pt x="4" y="42"/>
                      <a:pt x="4" y="42"/>
                      <a:pt x="4" y="42"/>
                    </a:cubicBezTo>
                    <a:cubicBezTo>
                      <a:pt x="4" y="42"/>
                      <a:pt x="4" y="42"/>
                      <a:pt x="4" y="42"/>
                    </a:cubicBezTo>
                    <a:cubicBezTo>
                      <a:pt x="4" y="42"/>
                      <a:pt x="4" y="42"/>
                      <a:pt x="4" y="42"/>
                    </a:cubicBezTo>
                    <a:cubicBezTo>
                      <a:pt x="4" y="42"/>
                      <a:pt x="4" y="42"/>
                      <a:pt x="4" y="42"/>
                    </a:cubicBezTo>
                    <a:cubicBezTo>
                      <a:pt x="4" y="42"/>
                      <a:pt x="4" y="42"/>
                      <a:pt x="4" y="42"/>
                    </a:cubicBezTo>
                    <a:cubicBezTo>
                      <a:pt x="4" y="42"/>
                      <a:pt x="4" y="42"/>
                      <a:pt x="4" y="41"/>
                    </a:cubicBezTo>
                    <a:cubicBezTo>
                      <a:pt x="4" y="41"/>
                      <a:pt x="4" y="41"/>
                      <a:pt x="4" y="41"/>
                    </a:cubicBezTo>
                    <a:cubicBezTo>
                      <a:pt x="4" y="41"/>
                      <a:pt x="5" y="41"/>
                      <a:pt x="5" y="41"/>
                    </a:cubicBezTo>
                    <a:cubicBezTo>
                      <a:pt x="5" y="41"/>
                      <a:pt x="5" y="41"/>
                      <a:pt x="5" y="41"/>
                    </a:cubicBezTo>
                    <a:cubicBezTo>
                      <a:pt x="5" y="41"/>
                      <a:pt x="5" y="41"/>
                      <a:pt x="5" y="41"/>
                    </a:cubicBezTo>
                    <a:cubicBezTo>
                      <a:pt x="5" y="41"/>
                      <a:pt x="5" y="41"/>
                      <a:pt x="5" y="41"/>
                    </a:cubicBezTo>
                    <a:cubicBezTo>
                      <a:pt x="5" y="41"/>
                      <a:pt x="5" y="41"/>
                      <a:pt x="5" y="41"/>
                    </a:cubicBezTo>
                    <a:cubicBezTo>
                      <a:pt x="5" y="41"/>
                      <a:pt x="5" y="41"/>
                      <a:pt x="5" y="41"/>
                    </a:cubicBezTo>
                    <a:cubicBezTo>
                      <a:pt x="5" y="41"/>
                      <a:pt x="5" y="41"/>
                      <a:pt x="5" y="41"/>
                    </a:cubicBezTo>
                    <a:cubicBezTo>
                      <a:pt x="5" y="41"/>
                      <a:pt x="5" y="41"/>
                      <a:pt x="5" y="41"/>
                    </a:cubicBezTo>
                    <a:cubicBezTo>
                      <a:pt x="5" y="41"/>
                      <a:pt x="5" y="41"/>
                      <a:pt x="5" y="41"/>
                    </a:cubicBezTo>
                    <a:cubicBezTo>
                      <a:pt x="5" y="41"/>
                      <a:pt x="5" y="41"/>
                      <a:pt x="5" y="41"/>
                    </a:cubicBezTo>
                    <a:cubicBezTo>
                      <a:pt x="5" y="41"/>
                      <a:pt x="5" y="41"/>
                      <a:pt x="5" y="41"/>
                    </a:cubicBezTo>
                    <a:cubicBezTo>
                      <a:pt x="5" y="41"/>
                      <a:pt x="5" y="41"/>
                      <a:pt x="5" y="41"/>
                    </a:cubicBezTo>
                    <a:cubicBezTo>
                      <a:pt x="5" y="41"/>
                      <a:pt x="5" y="41"/>
                      <a:pt x="5" y="40"/>
                    </a:cubicBezTo>
                    <a:cubicBezTo>
                      <a:pt x="5" y="40"/>
                      <a:pt x="5" y="40"/>
                      <a:pt x="5" y="40"/>
                    </a:cubicBezTo>
                    <a:cubicBezTo>
                      <a:pt x="5" y="40"/>
                      <a:pt x="5" y="40"/>
                      <a:pt x="5" y="40"/>
                    </a:cubicBezTo>
                    <a:cubicBezTo>
                      <a:pt x="5" y="40"/>
                      <a:pt x="5" y="40"/>
                      <a:pt x="5" y="40"/>
                    </a:cubicBezTo>
                    <a:cubicBezTo>
                      <a:pt x="5" y="40"/>
                      <a:pt x="6" y="40"/>
                      <a:pt x="6" y="40"/>
                    </a:cubicBezTo>
                    <a:cubicBezTo>
                      <a:pt x="6" y="40"/>
                      <a:pt x="6" y="40"/>
                      <a:pt x="6" y="40"/>
                    </a:cubicBezTo>
                    <a:cubicBezTo>
                      <a:pt x="6" y="40"/>
                      <a:pt x="5" y="40"/>
                      <a:pt x="5" y="40"/>
                    </a:cubicBezTo>
                    <a:cubicBezTo>
                      <a:pt x="5" y="40"/>
                      <a:pt x="5" y="40"/>
                      <a:pt x="5" y="40"/>
                    </a:cubicBezTo>
                    <a:cubicBezTo>
                      <a:pt x="5" y="40"/>
                      <a:pt x="5" y="40"/>
                      <a:pt x="6" y="40"/>
                    </a:cubicBezTo>
                    <a:cubicBezTo>
                      <a:pt x="6" y="40"/>
                      <a:pt x="6" y="40"/>
                      <a:pt x="6" y="40"/>
                    </a:cubicBezTo>
                    <a:cubicBezTo>
                      <a:pt x="6" y="40"/>
                      <a:pt x="6" y="40"/>
                      <a:pt x="6" y="40"/>
                    </a:cubicBezTo>
                    <a:cubicBezTo>
                      <a:pt x="6" y="40"/>
                      <a:pt x="6" y="40"/>
                      <a:pt x="6" y="40"/>
                    </a:cubicBezTo>
                    <a:cubicBezTo>
                      <a:pt x="6" y="40"/>
                      <a:pt x="6" y="40"/>
                      <a:pt x="6" y="40"/>
                    </a:cubicBezTo>
                    <a:cubicBezTo>
                      <a:pt x="6" y="40"/>
                      <a:pt x="6" y="40"/>
                      <a:pt x="6" y="40"/>
                    </a:cubicBezTo>
                    <a:cubicBezTo>
                      <a:pt x="6" y="40"/>
                      <a:pt x="6" y="40"/>
                      <a:pt x="6" y="40"/>
                    </a:cubicBezTo>
                    <a:cubicBezTo>
                      <a:pt x="6" y="40"/>
                      <a:pt x="6" y="40"/>
                      <a:pt x="6" y="40"/>
                    </a:cubicBezTo>
                    <a:cubicBezTo>
                      <a:pt x="6" y="40"/>
                      <a:pt x="6" y="40"/>
                      <a:pt x="6" y="40"/>
                    </a:cubicBezTo>
                    <a:cubicBezTo>
                      <a:pt x="6" y="40"/>
                      <a:pt x="6" y="40"/>
                      <a:pt x="6" y="40"/>
                    </a:cubicBezTo>
                    <a:cubicBezTo>
                      <a:pt x="6" y="40"/>
                      <a:pt x="6" y="40"/>
                      <a:pt x="6" y="40"/>
                    </a:cubicBezTo>
                    <a:cubicBezTo>
                      <a:pt x="6" y="40"/>
                      <a:pt x="6" y="40"/>
                      <a:pt x="6" y="40"/>
                    </a:cubicBezTo>
                    <a:cubicBezTo>
                      <a:pt x="6" y="40"/>
                      <a:pt x="6" y="40"/>
                      <a:pt x="6" y="40"/>
                    </a:cubicBezTo>
                    <a:cubicBezTo>
                      <a:pt x="6" y="40"/>
                      <a:pt x="6" y="39"/>
                      <a:pt x="6" y="39"/>
                    </a:cubicBezTo>
                    <a:cubicBezTo>
                      <a:pt x="6" y="39"/>
                      <a:pt x="6" y="39"/>
                      <a:pt x="6" y="39"/>
                    </a:cubicBezTo>
                    <a:cubicBezTo>
                      <a:pt x="6" y="39"/>
                      <a:pt x="6" y="39"/>
                      <a:pt x="6" y="39"/>
                    </a:cubicBezTo>
                    <a:cubicBezTo>
                      <a:pt x="6" y="39"/>
                      <a:pt x="6" y="39"/>
                      <a:pt x="6" y="39"/>
                    </a:cubicBezTo>
                    <a:cubicBezTo>
                      <a:pt x="7" y="39"/>
                      <a:pt x="7" y="39"/>
                      <a:pt x="7" y="39"/>
                    </a:cubicBezTo>
                    <a:cubicBezTo>
                      <a:pt x="7" y="39"/>
                      <a:pt x="7" y="39"/>
                      <a:pt x="7" y="39"/>
                    </a:cubicBezTo>
                    <a:cubicBezTo>
                      <a:pt x="7" y="39"/>
                      <a:pt x="7" y="39"/>
                      <a:pt x="7" y="39"/>
                    </a:cubicBezTo>
                    <a:cubicBezTo>
                      <a:pt x="7" y="39"/>
                      <a:pt x="7" y="39"/>
                      <a:pt x="7" y="39"/>
                    </a:cubicBezTo>
                    <a:cubicBezTo>
                      <a:pt x="7" y="38"/>
                      <a:pt x="7" y="38"/>
                      <a:pt x="7" y="38"/>
                    </a:cubicBezTo>
                    <a:cubicBezTo>
                      <a:pt x="7" y="38"/>
                      <a:pt x="7" y="38"/>
                      <a:pt x="7" y="38"/>
                    </a:cubicBezTo>
                    <a:cubicBezTo>
                      <a:pt x="7" y="38"/>
                      <a:pt x="7" y="38"/>
                      <a:pt x="7" y="38"/>
                    </a:cubicBezTo>
                    <a:cubicBezTo>
                      <a:pt x="7" y="38"/>
                      <a:pt x="7" y="38"/>
                      <a:pt x="7" y="38"/>
                    </a:cubicBezTo>
                    <a:cubicBezTo>
                      <a:pt x="7" y="38"/>
                      <a:pt x="7" y="38"/>
                      <a:pt x="7" y="38"/>
                    </a:cubicBezTo>
                    <a:cubicBezTo>
                      <a:pt x="7" y="38"/>
                      <a:pt x="7" y="38"/>
                      <a:pt x="7" y="38"/>
                    </a:cubicBezTo>
                    <a:cubicBezTo>
                      <a:pt x="7" y="38"/>
                      <a:pt x="7" y="38"/>
                      <a:pt x="7" y="38"/>
                    </a:cubicBezTo>
                    <a:cubicBezTo>
                      <a:pt x="7" y="38"/>
                      <a:pt x="7" y="38"/>
                      <a:pt x="7" y="38"/>
                    </a:cubicBezTo>
                    <a:cubicBezTo>
                      <a:pt x="7" y="38"/>
                      <a:pt x="7" y="38"/>
                      <a:pt x="7" y="38"/>
                    </a:cubicBezTo>
                    <a:cubicBezTo>
                      <a:pt x="7" y="38"/>
                      <a:pt x="7" y="38"/>
                      <a:pt x="7" y="38"/>
                    </a:cubicBezTo>
                    <a:cubicBezTo>
                      <a:pt x="7" y="38"/>
                      <a:pt x="7" y="38"/>
                      <a:pt x="7" y="38"/>
                    </a:cubicBezTo>
                    <a:cubicBezTo>
                      <a:pt x="7" y="38"/>
                      <a:pt x="7" y="38"/>
                      <a:pt x="7" y="38"/>
                    </a:cubicBezTo>
                    <a:cubicBezTo>
                      <a:pt x="7" y="38"/>
                      <a:pt x="7" y="38"/>
                      <a:pt x="7" y="38"/>
                    </a:cubicBezTo>
                    <a:cubicBezTo>
                      <a:pt x="8" y="38"/>
                      <a:pt x="8" y="38"/>
                      <a:pt x="8" y="38"/>
                    </a:cubicBezTo>
                    <a:cubicBezTo>
                      <a:pt x="8" y="38"/>
                      <a:pt x="8" y="38"/>
                      <a:pt x="8" y="38"/>
                    </a:cubicBezTo>
                    <a:cubicBezTo>
                      <a:pt x="8" y="38"/>
                      <a:pt x="8" y="38"/>
                      <a:pt x="8" y="38"/>
                    </a:cubicBezTo>
                    <a:cubicBezTo>
                      <a:pt x="8" y="38"/>
                      <a:pt x="8" y="38"/>
                      <a:pt x="8" y="38"/>
                    </a:cubicBezTo>
                    <a:cubicBezTo>
                      <a:pt x="8" y="38"/>
                      <a:pt x="8" y="38"/>
                      <a:pt x="8" y="38"/>
                    </a:cubicBezTo>
                    <a:cubicBezTo>
                      <a:pt x="8" y="38"/>
                      <a:pt x="8" y="38"/>
                      <a:pt x="8" y="38"/>
                    </a:cubicBezTo>
                    <a:cubicBezTo>
                      <a:pt x="8" y="37"/>
                      <a:pt x="8" y="37"/>
                      <a:pt x="8" y="37"/>
                    </a:cubicBezTo>
                    <a:cubicBezTo>
                      <a:pt x="8" y="37"/>
                      <a:pt x="8" y="37"/>
                      <a:pt x="8" y="37"/>
                    </a:cubicBezTo>
                    <a:cubicBezTo>
                      <a:pt x="8" y="37"/>
                      <a:pt x="8" y="37"/>
                      <a:pt x="8" y="37"/>
                    </a:cubicBezTo>
                    <a:cubicBezTo>
                      <a:pt x="8" y="37"/>
                      <a:pt x="8" y="37"/>
                      <a:pt x="8" y="37"/>
                    </a:cubicBezTo>
                    <a:cubicBezTo>
                      <a:pt x="8" y="37"/>
                      <a:pt x="8" y="37"/>
                      <a:pt x="8" y="37"/>
                    </a:cubicBezTo>
                    <a:cubicBezTo>
                      <a:pt x="8" y="37"/>
                      <a:pt x="8" y="37"/>
                      <a:pt x="8" y="37"/>
                    </a:cubicBezTo>
                    <a:cubicBezTo>
                      <a:pt x="8" y="37"/>
                      <a:pt x="8" y="37"/>
                      <a:pt x="8" y="37"/>
                    </a:cubicBezTo>
                    <a:cubicBezTo>
                      <a:pt x="8" y="37"/>
                      <a:pt x="8" y="37"/>
                      <a:pt x="8" y="37"/>
                    </a:cubicBezTo>
                    <a:cubicBezTo>
                      <a:pt x="8" y="37"/>
                      <a:pt x="8" y="37"/>
                      <a:pt x="8" y="37"/>
                    </a:cubicBezTo>
                    <a:cubicBezTo>
                      <a:pt x="8" y="37"/>
                      <a:pt x="8" y="37"/>
                      <a:pt x="8" y="37"/>
                    </a:cubicBezTo>
                    <a:cubicBezTo>
                      <a:pt x="8" y="37"/>
                      <a:pt x="8" y="37"/>
                      <a:pt x="8" y="37"/>
                    </a:cubicBezTo>
                    <a:cubicBezTo>
                      <a:pt x="8" y="37"/>
                      <a:pt x="8" y="37"/>
                      <a:pt x="8" y="37"/>
                    </a:cubicBezTo>
                    <a:cubicBezTo>
                      <a:pt x="8" y="37"/>
                      <a:pt x="8" y="37"/>
                      <a:pt x="8" y="37"/>
                    </a:cubicBezTo>
                    <a:cubicBezTo>
                      <a:pt x="8" y="37"/>
                      <a:pt x="8" y="37"/>
                      <a:pt x="8" y="37"/>
                    </a:cubicBezTo>
                    <a:cubicBezTo>
                      <a:pt x="8" y="37"/>
                      <a:pt x="8" y="37"/>
                      <a:pt x="9" y="37"/>
                    </a:cubicBezTo>
                    <a:cubicBezTo>
                      <a:pt x="9" y="37"/>
                      <a:pt x="9" y="37"/>
                      <a:pt x="9" y="37"/>
                    </a:cubicBezTo>
                    <a:cubicBezTo>
                      <a:pt x="9" y="37"/>
                      <a:pt x="9" y="37"/>
                      <a:pt x="9" y="37"/>
                    </a:cubicBezTo>
                    <a:cubicBezTo>
                      <a:pt x="9" y="37"/>
                      <a:pt x="9" y="37"/>
                      <a:pt x="9" y="37"/>
                    </a:cubicBezTo>
                    <a:cubicBezTo>
                      <a:pt x="9" y="37"/>
                      <a:pt x="9" y="37"/>
                      <a:pt x="9" y="37"/>
                    </a:cubicBezTo>
                    <a:cubicBezTo>
                      <a:pt x="9" y="37"/>
                      <a:pt x="9" y="37"/>
                      <a:pt x="9" y="37"/>
                    </a:cubicBezTo>
                    <a:cubicBezTo>
                      <a:pt x="9" y="37"/>
                      <a:pt x="9" y="37"/>
                      <a:pt x="9" y="37"/>
                    </a:cubicBezTo>
                    <a:cubicBezTo>
                      <a:pt x="9" y="37"/>
                      <a:pt x="9" y="37"/>
                      <a:pt x="9" y="37"/>
                    </a:cubicBezTo>
                    <a:cubicBezTo>
                      <a:pt x="9" y="37"/>
                      <a:pt x="9" y="37"/>
                      <a:pt x="9" y="37"/>
                    </a:cubicBezTo>
                    <a:cubicBezTo>
                      <a:pt x="9" y="37"/>
                      <a:pt x="9" y="37"/>
                      <a:pt x="9" y="37"/>
                    </a:cubicBezTo>
                    <a:cubicBezTo>
                      <a:pt x="9" y="37"/>
                      <a:pt x="9" y="37"/>
                      <a:pt x="9" y="37"/>
                    </a:cubicBezTo>
                    <a:cubicBezTo>
                      <a:pt x="9" y="37"/>
                      <a:pt x="9" y="37"/>
                      <a:pt x="9" y="37"/>
                    </a:cubicBezTo>
                    <a:cubicBezTo>
                      <a:pt x="9" y="37"/>
                      <a:pt x="9" y="37"/>
                      <a:pt x="9" y="37"/>
                    </a:cubicBezTo>
                    <a:close/>
                    <a:moveTo>
                      <a:pt x="29" y="23"/>
                    </a:moveTo>
                    <a:cubicBezTo>
                      <a:pt x="29" y="23"/>
                      <a:pt x="29" y="23"/>
                      <a:pt x="29" y="23"/>
                    </a:cubicBezTo>
                    <a:cubicBezTo>
                      <a:pt x="29" y="23"/>
                      <a:pt x="29" y="23"/>
                      <a:pt x="29" y="23"/>
                    </a:cubicBezTo>
                    <a:cubicBezTo>
                      <a:pt x="29" y="23"/>
                      <a:pt x="29" y="23"/>
                      <a:pt x="29" y="23"/>
                    </a:cubicBezTo>
                    <a:cubicBezTo>
                      <a:pt x="29" y="23"/>
                      <a:pt x="29" y="23"/>
                      <a:pt x="29" y="23"/>
                    </a:cubicBezTo>
                    <a:close/>
                    <a:moveTo>
                      <a:pt x="9" y="20"/>
                    </a:moveTo>
                    <a:cubicBezTo>
                      <a:pt x="9" y="20"/>
                      <a:pt x="9" y="20"/>
                      <a:pt x="9" y="20"/>
                    </a:cubicBezTo>
                    <a:cubicBezTo>
                      <a:pt x="9" y="20"/>
                      <a:pt x="9" y="20"/>
                      <a:pt x="9" y="20"/>
                    </a:cubicBezTo>
                    <a:cubicBezTo>
                      <a:pt x="9" y="20"/>
                      <a:pt x="9" y="20"/>
                      <a:pt x="9" y="20"/>
                    </a:cubicBezTo>
                    <a:cubicBezTo>
                      <a:pt x="9" y="20"/>
                      <a:pt x="9" y="20"/>
                      <a:pt x="9" y="20"/>
                    </a:cubicBezTo>
                    <a:cubicBezTo>
                      <a:pt x="9" y="20"/>
                      <a:pt x="9" y="20"/>
                      <a:pt x="9" y="20"/>
                    </a:cubicBezTo>
                    <a:cubicBezTo>
                      <a:pt x="9" y="20"/>
                      <a:pt x="9" y="20"/>
                      <a:pt x="9" y="20"/>
                    </a:cubicBezTo>
                    <a:cubicBezTo>
                      <a:pt x="9" y="20"/>
                      <a:pt x="9" y="20"/>
                      <a:pt x="9" y="20"/>
                    </a:cubicBezTo>
                    <a:cubicBezTo>
                      <a:pt x="9" y="20"/>
                      <a:pt x="9" y="20"/>
                      <a:pt x="9" y="20"/>
                    </a:cubicBezTo>
                    <a:cubicBezTo>
                      <a:pt x="9" y="20"/>
                      <a:pt x="9" y="20"/>
                      <a:pt x="9" y="20"/>
                    </a:cubicBezTo>
                    <a:cubicBezTo>
                      <a:pt x="9" y="20"/>
                      <a:pt x="9" y="20"/>
                      <a:pt x="9" y="20"/>
                    </a:cubicBezTo>
                    <a:close/>
                    <a:moveTo>
                      <a:pt x="1" y="36"/>
                    </a:moveTo>
                    <a:cubicBezTo>
                      <a:pt x="1" y="36"/>
                      <a:pt x="1" y="36"/>
                      <a:pt x="1" y="36"/>
                    </a:cubicBezTo>
                    <a:cubicBezTo>
                      <a:pt x="1" y="36"/>
                      <a:pt x="1" y="36"/>
                      <a:pt x="1" y="36"/>
                    </a:cubicBezTo>
                    <a:cubicBezTo>
                      <a:pt x="0" y="36"/>
                      <a:pt x="0" y="36"/>
                      <a:pt x="0" y="36"/>
                    </a:cubicBezTo>
                    <a:cubicBezTo>
                      <a:pt x="0" y="36"/>
                      <a:pt x="0" y="36"/>
                      <a:pt x="0" y="36"/>
                    </a:cubicBezTo>
                    <a:cubicBezTo>
                      <a:pt x="0" y="36"/>
                      <a:pt x="0" y="36"/>
                      <a:pt x="0" y="36"/>
                    </a:cubicBezTo>
                    <a:cubicBezTo>
                      <a:pt x="0" y="36"/>
                      <a:pt x="0" y="36"/>
                      <a:pt x="1" y="36"/>
                    </a:cubicBezTo>
                    <a:cubicBezTo>
                      <a:pt x="1" y="36"/>
                      <a:pt x="1" y="36"/>
                      <a:pt x="1" y="36"/>
                    </a:cubicBezTo>
                    <a:cubicBezTo>
                      <a:pt x="1" y="36"/>
                      <a:pt x="1" y="36"/>
                      <a:pt x="1" y="36"/>
                    </a:cubicBezTo>
                    <a:cubicBezTo>
                      <a:pt x="1" y="36"/>
                      <a:pt x="1" y="36"/>
                      <a:pt x="1" y="36"/>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46" name="Freeform 426"/>
              <p:cNvSpPr/>
              <p:nvPr/>
            </p:nvSpPr>
            <p:spPr bwMode="auto">
              <a:xfrm>
                <a:off x="4710114" y="2706292"/>
                <a:ext cx="27385" cy="59531"/>
              </a:xfrm>
              <a:custGeom>
                <a:cxnLst>
                  <a:cxn ang="0">
                    <a:pos x="9" y="2"/>
                  </a:cxn>
                  <a:cxn ang="0">
                    <a:pos x="8" y="1"/>
                  </a:cxn>
                  <a:cxn ang="0">
                    <a:pos x="8" y="0"/>
                  </a:cxn>
                  <a:cxn ang="0">
                    <a:pos x="7" y="1"/>
                  </a:cxn>
                  <a:cxn ang="0">
                    <a:pos x="7" y="1"/>
                  </a:cxn>
                  <a:cxn ang="0">
                    <a:pos x="7" y="2"/>
                  </a:cxn>
                  <a:cxn ang="0">
                    <a:pos x="7" y="2"/>
                  </a:cxn>
                  <a:cxn ang="0">
                    <a:pos x="7" y="2"/>
                  </a:cxn>
                  <a:cxn ang="0">
                    <a:pos x="7" y="2"/>
                  </a:cxn>
                  <a:cxn ang="0">
                    <a:pos x="6" y="3"/>
                  </a:cxn>
                  <a:cxn ang="0">
                    <a:pos x="6" y="3"/>
                  </a:cxn>
                  <a:cxn ang="0">
                    <a:pos x="6" y="4"/>
                  </a:cxn>
                  <a:cxn ang="0">
                    <a:pos x="6" y="4"/>
                  </a:cxn>
                  <a:cxn ang="0">
                    <a:pos x="6" y="5"/>
                  </a:cxn>
                  <a:cxn ang="0">
                    <a:pos x="5" y="4"/>
                  </a:cxn>
                  <a:cxn ang="0">
                    <a:pos x="5" y="5"/>
                  </a:cxn>
                  <a:cxn ang="0">
                    <a:pos x="5" y="5"/>
                  </a:cxn>
                  <a:cxn ang="0">
                    <a:pos x="5" y="5"/>
                  </a:cxn>
                  <a:cxn ang="0">
                    <a:pos x="5" y="5"/>
                  </a:cxn>
                  <a:cxn ang="0">
                    <a:pos x="5" y="6"/>
                  </a:cxn>
                  <a:cxn ang="0">
                    <a:pos x="4" y="6"/>
                  </a:cxn>
                  <a:cxn ang="0">
                    <a:pos x="4" y="6"/>
                  </a:cxn>
                  <a:cxn ang="0">
                    <a:pos x="3" y="6"/>
                  </a:cxn>
                  <a:cxn ang="0">
                    <a:pos x="3" y="6"/>
                  </a:cxn>
                  <a:cxn ang="0">
                    <a:pos x="3" y="6"/>
                  </a:cxn>
                  <a:cxn ang="0">
                    <a:pos x="2" y="6"/>
                  </a:cxn>
                  <a:cxn ang="0">
                    <a:pos x="1" y="8"/>
                  </a:cxn>
                  <a:cxn ang="0">
                    <a:pos x="1" y="9"/>
                  </a:cxn>
                  <a:cxn ang="0">
                    <a:pos x="2" y="11"/>
                  </a:cxn>
                  <a:cxn ang="0">
                    <a:pos x="2" y="12"/>
                  </a:cxn>
                  <a:cxn ang="0">
                    <a:pos x="2" y="13"/>
                  </a:cxn>
                  <a:cxn ang="0">
                    <a:pos x="1" y="13"/>
                  </a:cxn>
                  <a:cxn ang="0">
                    <a:pos x="1" y="15"/>
                  </a:cxn>
                  <a:cxn ang="0">
                    <a:pos x="1" y="15"/>
                  </a:cxn>
                  <a:cxn ang="0">
                    <a:pos x="0" y="15"/>
                  </a:cxn>
                  <a:cxn ang="0">
                    <a:pos x="0" y="16"/>
                  </a:cxn>
                  <a:cxn ang="0">
                    <a:pos x="1" y="17"/>
                  </a:cxn>
                  <a:cxn ang="0">
                    <a:pos x="1" y="18"/>
                  </a:cxn>
                  <a:cxn ang="0">
                    <a:pos x="1" y="19"/>
                  </a:cxn>
                  <a:cxn ang="0">
                    <a:pos x="1" y="20"/>
                  </a:cxn>
                  <a:cxn ang="0">
                    <a:pos x="2" y="21"/>
                  </a:cxn>
                  <a:cxn ang="0">
                    <a:pos x="3" y="21"/>
                  </a:cxn>
                  <a:cxn ang="0">
                    <a:pos x="4" y="21"/>
                  </a:cxn>
                  <a:cxn ang="0">
                    <a:pos x="5" y="20"/>
                  </a:cxn>
                  <a:cxn ang="0">
                    <a:pos x="5" y="20"/>
                  </a:cxn>
                  <a:cxn ang="0">
                    <a:pos x="6" y="17"/>
                  </a:cxn>
                  <a:cxn ang="0">
                    <a:pos x="6" y="15"/>
                  </a:cxn>
                  <a:cxn ang="0">
                    <a:pos x="7" y="14"/>
                  </a:cxn>
                  <a:cxn ang="0">
                    <a:pos x="7" y="13"/>
                  </a:cxn>
                  <a:cxn ang="0">
                    <a:pos x="8" y="10"/>
                  </a:cxn>
                  <a:cxn ang="0">
                    <a:pos x="8" y="9"/>
                  </a:cxn>
                  <a:cxn ang="0">
                    <a:pos x="8" y="7"/>
                  </a:cxn>
                  <a:cxn ang="0">
                    <a:pos x="9" y="6"/>
                  </a:cxn>
                  <a:cxn ang="0">
                    <a:pos x="9" y="5"/>
                  </a:cxn>
                  <a:cxn ang="0">
                    <a:pos x="9" y="6"/>
                  </a:cxn>
                  <a:cxn ang="0">
                    <a:pos x="10" y="5"/>
                  </a:cxn>
                </a:cxnLst>
                <a:rect b="b" l="0" r="r" t="0"/>
                <a:pathLst>
                  <a:path h="21" w="10">
                    <a:moveTo>
                      <a:pt x="9" y="5"/>
                    </a:moveTo>
                    <a:cubicBezTo>
                      <a:pt x="9" y="4"/>
                      <a:pt x="9" y="4"/>
                      <a:pt x="9" y="4"/>
                    </a:cubicBezTo>
                    <a:cubicBezTo>
                      <a:pt x="9" y="4"/>
                      <a:pt x="9" y="4"/>
                      <a:pt x="9" y="3"/>
                    </a:cubicBezTo>
                    <a:cubicBezTo>
                      <a:pt x="9" y="3"/>
                      <a:pt x="9" y="3"/>
                      <a:pt x="9" y="3"/>
                    </a:cubicBezTo>
                    <a:cubicBezTo>
                      <a:pt x="9" y="3"/>
                      <a:pt x="9" y="3"/>
                      <a:pt x="9" y="2"/>
                    </a:cubicBezTo>
                    <a:cubicBezTo>
                      <a:pt x="9" y="2"/>
                      <a:pt x="9" y="2"/>
                      <a:pt x="9" y="2"/>
                    </a:cubicBezTo>
                    <a:cubicBezTo>
                      <a:pt x="9" y="2"/>
                      <a:pt x="9" y="2"/>
                      <a:pt x="9" y="2"/>
                    </a:cubicBezTo>
                    <a:cubicBezTo>
                      <a:pt x="9" y="2"/>
                      <a:pt x="9" y="2"/>
                      <a:pt x="9" y="1"/>
                    </a:cubicBezTo>
                    <a:cubicBezTo>
                      <a:pt x="9" y="1"/>
                      <a:pt x="9" y="1"/>
                      <a:pt x="9" y="1"/>
                    </a:cubicBezTo>
                    <a:cubicBezTo>
                      <a:pt x="9" y="1"/>
                      <a:pt x="9" y="1"/>
                      <a:pt x="8" y="1"/>
                    </a:cubicBezTo>
                    <a:cubicBezTo>
                      <a:pt x="8" y="1"/>
                      <a:pt x="8" y="1"/>
                      <a:pt x="8" y="1"/>
                    </a:cubicBezTo>
                    <a:cubicBezTo>
                      <a:pt x="8" y="1"/>
                      <a:pt x="8" y="1"/>
                      <a:pt x="8" y="1"/>
                    </a:cubicBezTo>
                    <a:cubicBezTo>
                      <a:pt x="8" y="1"/>
                      <a:pt x="8" y="1"/>
                      <a:pt x="8" y="1"/>
                    </a:cubicBezTo>
                    <a:cubicBezTo>
                      <a:pt x="8" y="0"/>
                      <a:pt x="8" y="0"/>
                      <a:pt x="8" y="0"/>
                    </a:cubicBezTo>
                    <a:cubicBezTo>
                      <a:pt x="8" y="0"/>
                      <a:pt x="8" y="0"/>
                      <a:pt x="8" y="0"/>
                    </a:cubicBezTo>
                    <a:cubicBezTo>
                      <a:pt x="8" y="0"/>
                      <a:pt x="8" y="0"/>
                      <a:pt x="8" y="0"/>
                    </a:cubicBezTo>
                    <a:cubicBezTo>
                      <a:pt x="8" y="0"/>
                      <a:pt x="8" y="0"/>
                      <a:pt x="8" y="0"/>
                    </a:cubicBezTo>
                    <a:cubicBezTo>
                      <a:pt x="8" y="0"/>
                      <a:pt x="8" y="0"/>
                      <a:pt x="8" y="0"/>
                    </a:cubicBezTo>
                    <a:cubicBezTo>
                      <a:pt x="8" y="0"/>
                      <a:pt x="8" y="1"/>
                      <a:pt x="7" y="1"/>
                    </a:cubicBezTo>
                    <a:cubicBezTo>
                      <a:pt x="7" y="1"/>
                      <a:pt x="7" y="1"/>
                      <a:pt x="7" y="1"/>
                    </a:cubicBezTo>
                    <a:cubicBezTo>
                      <a:pt x="7" y="1"/>
                      <a:pt x="7" y="1"/>
                      <a:pt x="7" y="1"/>
                    </a:cubicBezTo>
                    <a:cubicBezTo>
                      <a:pt x="7" y="1"/>
                      <a:pt x="7" y="1"/>
                      <a:pt x="7" y="1"/>
                    </a:cubicBezTo>
                    <a:cubicBezTo>
                      <a:pt x="7" y="1"/>
                      <a:pt x="7" y="1"/>
                      <a:pt x="7" y="1"/>
                    </a:cubicBezTo>
                    <a:cubicBezTo>
                      <a:pt x="7" y="1"/>
                      <a:pt x="7" y="1"/>
                      <a:pt x="7" y="1"/>
                    </a:cubicBezTo>
                    <a:cubicBezTo>
                      <a:pt x="7" y="1"/>
                      <a:pt x="7" y="1"/>
                      <a:pt x="7" y="1"/>
                    </a:cubicBezTo>
                    <a:cubicBezTo>
                      <a:pt x="7" y="1"/>
                      <a:pt x="7" y="1"/>
                      <a:pt x="8" y="1"/>
                    </a:cubicBezTo>
                    <a:cubicBezTo>
                      <a:pt x="8" y="1"/>
                      <a:pt x="8" y="1"/>
                      <a:pt x="7" y="1"/>
                    </a:cubicBezTo>
                    <a:cubicBezTo>
                      <a:pt x="7" y="1"/>
                      <a:pt x="7" y="1"/>
                      <a:pt x="7" y="2"/>
                    </a:cubicBezTo>
                    <a:cubicBezTo>
                      <a:pt x="7" y="2"/>
                      <a:pt x="7" y="2"/>
                      <a:pt x="7" y="2"/>
                    </a:cubicBezTo>
                    <a:cubicBezTo>
                      <a:pt x="7" y="2"/>
                      <a:pt x="7" y="2"/>
                      <a:pt x="7" y="2"/>
                    </a:cubicBezTo>
                    <a:cubicBezTo>
                      <a:pt x="7" y="2"/>
                      <a:pt x="7" y="2"/>
                      <a:pt x="7" y="2"/>
                    </a:cubicBezTo>
                    <a:cubicBezTo>
                      <a:pt x="7" y="2"/>
                      <a:pt x="7" y="2"/>
                      <a:pt x="7" y="2"/>
                    </a:cubicBezTo>
                    <a:cubicBezTo>
                      <a:pt x="7" y="2"/>
                      <a:pt x="7" y="2"/>
                      <a:pt x="7" y="2"/>
                    </a:cubicBezTo>
                    <a:cubicBezTo>
                      <a:pt x="7" y="2"/>
                      <a:pt x="7" y="2"/>
                      <a:pt x="7" y="2"/>
                    </a:cubicBezTo>
                    <a:cubicBezTo>
                      <a:pt x="7" y="2"/>
                      <a:pt x="7" y="2"/>
                      <a:pt x="7" y="2"/>
                    </a:cubicBezTo>
                    <a:cubicBezTo>
                      <a:pt x="7" y="2"/>
                      <a:pt x="7" y="2"/>
                      <a:pt x="7" y="2"/>
                    </a:cubicBezTo>
                    <a:cubicBezTo>
                      <a:pt x="7" y="2"/>
                      <a:pt x="7" y="2"/>
                      <a:pt x="7" y="2"/>
                    </a:cubicBezTo>
                    <a:cubicBezTo>
                      <a:pt x="7" y="2"/>
                      <a:pt x="7" y="2"/>
                      <a:pt x="7" y="2"/>
                    </a:cubicBezTo>
                    <a:cubicBezTo>
                      <a:pt x="7" y="2"/>
                      <a:pt x="7" y="2"/>
                      <a:pt x="7" y="2"/>
                    </a:cubicBezTo>
                    <a:cubicBezTo>
                      <a:pt x="7" y="2"/>
                      <a:pt x="7" y="2"/>
                      <a:pt x="7" y="2"/>
                    </a:cubicBezTo>
                    <a:cubicBezTo>
                      <a:pt x="7" y="2"/>
                      <a:pt x="7" y="2"/>
                      <a:pt x="7" y="2"/>
                    </a:cubicBezTo>
                    <a:cubicBezTo>
                      <a:pt x="7" y="3"/>
                      <a:pt x="7" y="3"/>
                      <a:pt x="7" y="3"/>
                    </a:cubicBezTo>
                    <a:cubicBezTo>
                      <a:pt x="7" y="3"/>
                      <a:pt x="7" y="2"/>
                      <a:pt x="7" y="2"/>
                    </a:cubicBezTo>
                    <a:cubicBezTo>
                      <a:pt x="7" y="2"/>
                      <a:pt x="7" y="2"/>
                      <a:pt x="7" y="2"/>
                    </a:cubicBezTo>
                    <a:cubicBezTo>
                      <a:pt x="7" y="2"/>
                      <a:pt x="7" y="2"/>
                      <a:pt x="7" y="2"/>
                    </a:cubicBezTo>
                    <a:cubicBezTo>
                      <a:pt x="6" y="2"/>
                      <a:pt x="6" y="2"/>
                      <a:pt x="6" y="2"/>
                    </a:cubicBezTo>
                    <a:cubicBezTo>
                      <a:pt x="6" y="2"/>
                      <a:pt x="6" y="3"/>
                      <a:pt x="6" y="3"/>
                    </a:cubicBezTo>
                    <a:cubicBezTo>
                      <a:pt x="6" y="3"/>
                      <a:pt x="6" y="3"/>
                      <a:pt x="6" y="3"/>
                    </a:cubicBezTo>
                    <a:cubicBezTo>
                      <a:pt x="6" y="3"/>
                      <a:pt x="6" y="3"/>
                      <a:pt x="6" y="3"/>
                    </a:cubicBezTo>
                    <a:cubicBezTo>
                      <a:pt x="6" y="3"/>
                      <a:pt x="6" y="3"/>
                      <a:pt x="6" y="3"/>
                    </a:cubicBezTo>
                    <a:cubicBezTo>
                      <a:pt x="6" y="3"/>
                      <a:pt x="6" y="3"/>
                      <a:pt x="6" y="3"/>
                    </a:cubicBezTo>
                    <a:cubicBezTo>
                      <a:pt x="6" y="3"/>
                      <a:pt x="6" y="3"/>
                      <a:pt x="6" y="3"/>
                    </a:cubicBezTo>
                    <a:cubicBezTo>
                      <a:pt x="6" y="3"/>
                      <a:pt x="6" y="3"/>
                      <a:pt x="6" y="3"/>
                    </a:cubicBezTo>
                    <a:cubicBezTo>
                      <a:pt x="6" y="3"/>
                      <a:pt x="6" y="3"/>
                      <a:pt x="6" y="3"/>
                    </a:cubicBezTo>
                    <a:cubicBezTo>
                      <a:pt x="6" y="3"/>
                      <a:pt x="6" y="3"/>
                      <a:pt x="6" y="3"/>
                    </a:cubicBezTo>
                    <a:cubicBezTo>
                      <a:pt x="6" y="3"/>
                      <a:pt x="6" y="4"/>
                      <a:pt x="6" y="4"/>
                    </a:cubicBezTo>
                    <a:cubicBezTo>
                      <a:pt x="6" y="4"/>
                      <a:pt x="6" y="4"/>
                      <a:pt x="6" y="4"/>
                    </a:cubicBezTo>
                    <a:cubicBezTo>
                      <a:pt x="6" y="4"/>
                      <a:pt x="6" y="4"/>
                      <a:pt x="6" y="4"/>
                    </a:cubicBezTo>
                    <a:cubicBezTo>
                      <a:pt x="6" y="4"/>
                      <a:pt x="6" y="4"/>
                      <a:pt x="6" y="4"/>
                    </a:cubicBezTo>
                    <a:cubicBezTo>
                      <a:pt x="6" y="4"/>
                      <a:pt x="6" y="4"/>
                      <a:pt x="6" y="4"/>
                    </a:cubicBezTo>
                    <a:cubicBezTo>
                      <a:pt x="6" y="4"/>
                      <a:pt x="6" y="4"/>
                      <a:pt x="6" y="4"/>
                    </a:cubicBezTo>
                    <a:cubicBezTo>
                      <a:pt x="6" y="4"/>
                      <a:pt x="6" y="4"/>
                      <a:pt x="6" y="4"/>
                    </a:cubicBezTo>
                    <a:cubicBezTo>
                      <a:pt x="6" y="4"/>
                      <a:pt x="6" y="4"/>
                      <a:pt x="6" y="4"/>
                    </a:cubicBezTo>
                    <a:cubicBezTo>
                      <a:pt x="6" y="4"/>
                      <a:pt x="6" y="4"/>
                      <a:pt x="6" y="4"/>
                    </a:cubicBezTo>
                    <a:cubicBezTo>
                      <a:pt x="6" y="4"/>
                      <a:pt x="6" y="4"/>
                      <a:pt x="6" y="4"/>
                    </a:cubicBezTo>
                    <a:cubicBezTo>
                      <a:pt x="6" y="4"/>
                      <a:pt x="6" y="4"/>
                      <a:pt x="6" y="4"/>
                    </a:cubicBezTo>
                    <a:cubicBezTo>
                      <a:pt x="6" y="4"/>
                      <a:pt x="6" y="4"/>
                      <a:pt x="6" y="4"/>
                    </a:cubicBezTo>
                    <a:cubicBezTo>
                      <a:pt x="6" y="5"/>
                      <a:pt x="6" y="5"/>
                      <a:pt x="6" y="5"/>
                    </a:cubicBezTo>
                    <a:cubicBezTo>
                      <a:pt x="6" y="5"/>
                      <a:pt x="6" y="5"/>
                      <a:pt x="6" y="5"/>
                    </a:cubicBezTo>
                    <a:cubicBezTo>
                      <a:pt x="6" y="5"/>
                      <a:pt x="6" y="5"/>
                      <a:pt x="6" y="5"/>
                    </a:cubicBezTo>
                    <a:cubicBezTo>
                      <a:pt x="6" y="5"/>
                      <a:pt x="6" y="4"/>
                      <a:pt x="6" y="4"/>
                    </a:cubicBezTo>
                    <a:cubicBezTo>
                      <a:pt x="6" y="4"/>
                      <a:pt x="6" y="4"/>
                      <a:pt x="6" y="4"/>
                    </a:cubicBezTo>
                    <a:cubicBezTo>
                      <a:pt x="6" y="4"/>
                      <a:pt x="6" y="4"/>
                      <a:pt x="6" y="4"/>
                    </a:cubicBezTo>
                    <a:cubicBezTo>
                      <a:pt x="6" y="4"/>
                      <a:pt x="5" y="4"/>
                      <a:pt x="5" y="4"/>
                    </a:cubicBezTo>
                    <a:cubicBezTo>
                      <a:pt x="5" y="4"/>
                      <a:pt x="5" y="4"/>
                      <a:pt x="5" y="4"/>
                    </a:cubicBezTo>
                    <a:cubicBezTo>
                      <a:pt x="5" y="5"/>
                      <a:pt x="5" y="5"/>
                      <a:pt x="5" y="5"/>
                    </a:cubicBezTo>
                    <a:cubicBezTo>
                      <a:pt x="5" y="5"/>
                      <a:pt x="5" y="5"/>
                      <a:pt x="5" y="5"/>
                    </a:cubicBezTo>
                    <a:cubicBezTo>
                      <a:pt x="5" y="5"/>
                      <a:pt x="5" y="5"/>
                      <a:pt x="5" y="5"/>
                    </a:cubicBezTo>
                    <a:cubicBezTo>
                      <a:pt x="5" y="5"/>
                      <a:pt x="5" y="5"/>
                      <a:pt x="5" y="5"/>
                    </a:cubicBezTo>
                    <a:cubicBezTo>
                      <a:pt x="5" y="5"/>
                      <a:pt x="5" y="5"/>
                      <a:pt x="5" y="5"/>
                    </a:cubicBezTo>
                    <a:cubicBezTo>
                      <a:pt x="5" y="5"/>
                      <a:pt x="5" y="5"/>
                      <a:pt x="5" y="5"/>
                    </a:cubicBezTo>
                    <a:cubicBezTo>
                      <a:pt x="5" y="5"/>
                      <a:pt x="5" y="5"/>
                      <a:pt x="5" y="5"/>
                    </a:cubicBezTo>
                    <a:cubicBezTo>
                      <a:pt x="5" y="5"/>
                      <a:pt x="5" y="5"/>
                      <a:pt x="5" y="5"/>
                    </a:cubicBezTo>
                    <a:cubicBezTo>
                      <a:pt x="5" y="5"/>
                      <a:pt x="5" y="5"/>
                      <a:pt x="5" y="5"/>
                    </a:cubicBezTo>
                    <a:cubicBezTo>
                      <a:pt x="5" y="5"/>
                      <a:pt x="5" y="5"/>
                      <a:pt x="5" y="5"/>
                    </a:cubicBezTo>
                    <a:cubicBezTo>
                      <a:pt x="5" y="5"/>
                      <a:pt x="5" y="5"/>
                      <a:pt x="5" y="5"/>
                    </a:cubicBezTo>
                    <a:cubicBezTo>
                      <a:pt x="5" y="5"/>
                      <a:pt x="5" y="5"/>
                      <a:pt x="5" y="5"/>
                    </a:cubicBezTo>
                    <a:cubicBezTo>
                      <a:pt x="5" y="5"/>
                      <a:pt x="5" y="6"/>
                      <a:pt x="5" y="6"/>
                    </a:cubicBezTo>
                    <a:cubicBezTo>
                      <a:pt x="5" y="6"/>
                      <a:pt x="5" y="6"/>
                      <a:pt x="5" y="6"/>
                    </a:cubicBezTo>
                    <a:cubicBezTo>
                      <a:pt x="5" y="5"/>
                      <a:pt x="5" y="5"/>
                      <a:pt x="5" y="5"/>
                    </a:cubicBezTo>
                    <a:cubicBezTo>
                      <a:pt x="5" y="5"/>
                      <a:pt x="5" y="5"/>
                      <a:pt x="5" y="5"/>
                    </a:cubicBezTo>
                    <a:cubicBezTo>
                      <a:pt x="5" y="5"/>
                      <a:pt x="5" y="5"/>
                      <a:pt x="5" y="5"/>
                    </a:cubicBezTo>
                    <a:cubicBezTo>
                      <a:pt x="5" y="5"/>
                      <a:pt x="5" y="5"/>
                      <a:pt x="5" y="5"/>
                    </a:cubicBezTo>
                    <a:cubicBezTo>
                      <a:pt x="5" y="5"/>
                      <a:pt x="5" y="5"/>
                      <a:pt x="5" y="5"/>
                    </a:cubicBezTo>
                    <a:cubicBezTo>
                      <a:pt x="5" y="5"/>
                      <a:pt x="5" y="5"/>
                      <a:pt x="5" y="5"/>
                    </a:cubicBezTo>
                    <a:cubicBezTo>
                      <a:pt x="5" y="5"/>
                      <a:pt x="5" y="5"/>
                      <a:pt x="5" y="5"/>
                    </a:cubicBezTo>
                    <a:cubicBezTo>
                      <a:pt x="5" y="5"/>
                      <a:pt x="5" y="5"/>
                      <a:pt x="5" y="5"/>
                    </a:cubicBezTo>
                    <a:cubicBezTo>
                      <a:pt x="5" y="5"/>
                      <a:pt x="5" y="5"/>
                      <a:pt x="5" y="6"/>
                    </a:cubicBezTo>
                    <a:cubicBezTo>
                      <a:pt x="4" y="6"/>
                      <a:pt x="4" y="6"/>
                      <a:pt x="5" y="6"/>
                    </a:cubicBezTo>
                    <a:cubicBezTo>
                      <a:pt x="5" y="6"/>
                      <a:pt x="5" y="6"/>
                      <a:pt x="5" y="6"/>
                    </a:cubicBezTo>
                    <a:cubicBezTo>
                      <a:pt x="5" y="6"/>
                      <a:pt x="5" y="6"/>
                      <a:pt x="5" y="6"/>
                    </a:cubicBezTo>
                    <a:cubicBezTo>
                      <a:pt x="5" y="6"/>
                      <a:pt x="5" y="6"/>
                      <a:pt x="5" y="6"/>
                    </a:cubicBezTo>
                    <a:cubicBezTo>
                      <a:pt x="4" y="6"/>
                      <a:pt x="4" y="6"/>
                      <a:pt x="4" y="6"/>
                    </a:cubicBezTo>
                    <a:cubicBezTo>
                      <a:pt x="4" y="6"/>
                      <a:pt x="4" y="6"/>
                      <a:pt x="4" y="6"/>
                    </a:cubicBezTo>
                    <a:cubicBezTo>
                      <a:pt x="4" y="6"/>
                      <a:pt x="4" y="6"/>
                      <a:pt x="4" y="6"/>
                    </a:cubicBezTo>
                    <a:cubicBezTo>
                      <a:pt x="4" y="6"/>
                      <a:pt x="4" y="6"/>
                      <a:pt x="4" y="6"/>
                    </a:cubicBezTo>
                    <a:cubicBezTo>
                      <a:pt x="4" y="6"/>
                      <a:pt x="4" y="6"/>
                      <a:pt x="4" y="6"/>
                    </a:cubicBezTo>
                    <a:cubicBezTo>
                      <a:pt x="4" y="6"/>
                      <a:pt x="4" y="6"/>
                      <a:pt x="4" y="6"/>
                    </a:cubicBezTo>
                    <a:cubicBezTo>
                      <a:pt x="4" y="6"/>
                      <a:pt x="4" y="6"/>
                      <a:pt x="4" y="6"/>
                    </a:cubicBezTo>
                    <a:cubicBezTo>
                      <a:pt x="4" y="6"/>
                      <a:pt x="4" y="6"/>
                      <a:pt x="4" y="6"/>
                    </a:cubicBezTo>
                    <a:cubicBezTo>
                      <a:pt x="4" y="6"/>
                      <a:pt x="4" y="6"/>
                      <a:pt x="4" y="6"/>
                    </a:cubicBezTo>
                    <a:cubicBezTo>
                      <a:pt x="4" y="6"/>
                      <a:pt x="4" y="6"/>
                      <a:pt x="4" y="6"/>
                    </a:cubicBezTo>
                    <a:cubicBezTo>
                      <a:pt x="3" y="6"/>
                      <a:pt x="3" y="6"/>
                      <a:pt x="3" y="6"/>
                    </a:cubicBezTo>
                    <a:cubicBezTo>
                      <a:pt x="3" y="6"/>
                      <a:pt x="3" y="6"/>
                      <a:pt x="3" y="6"/>
                    </a:cubicBezTo>
                    <a:cubicBezTo>
                      <a:pt x="3" y="6"/>
                      <a:pt x="3" y="6"/>
                      <a:pt x="3" y="6"/>
                    </a:cubicBezTo>
                    <a:cubicBezTo>
                      <a:pt x="3" y="6"/>
                      <a:pt x="3" y="6"/>
                      <a:pt x="3" y="6"/>
                    </a:cubicBezTo>
                    <a:cubicBezTo>
                      <a:pt x="3" y="6"/>
                      <a:pt x="3" y="6"/>
                      <a:pt x="3" y="6"/>
                    </a:cubicBezTo>
                    <a:cubicBezTo>
                      <a:pt x="3" y="6"/>
                      <a:pt x="3" y="6"/>
                      <a:pt x="3" y="6"/>
                    </a:cubicBezTo>
                    <a:cubicBezTo>
                      <a:pt x="3" y="6"/>
                      <a:pt x="3" y="6"/>
                      <a:pt x="3" y="6"/>
                    </a:cubicBezTo>
                    <a:cubicBezTo>
                      <a:pt x="3" y="6"/>
                      <a:pt x="3" y="6"/>
                      <a:pt x="3" y="6"/>
                    </a:cubicBezTo>
                    <a:cubicBezTo>
                      <a:pt x="3" y="6"/>
                      <a:pt x="3" y="6"/>
                      <a:pt x="3" y="6"/>
                    </a:cubicBezTo>
                    <a:cubicBezTo>
                      <a:pt x="3" y="6"/>
                      <a:pt x="3" y="6"/>
                      <a:pt x="3" y="6"/>
                    </a:cubicBezTo>
                    <a:cubicBezTo>
                      <a:pt x="3" y="6"/>
                      <a:pt x="3" y="6"/>
                      <a:pt x="3" y="6"/>
                    </a:cubicBezTo>
                    <a:cubicBezTo>
                      <a:pt x="3" y="6"/>
                      <a:pt x="3" y="6"/>
                      <a:pt x="3" y="6"/>
                    </a:cubicBezTo>
                    <a:cubicBezTo>
                      <a:pt x="3" y="6"/>
                      <a:pt x="3" y="6"/>
                      <a:pt x="3" y="6"/>
                    </a:cubicBezTo>
                    <a:cubicBezTo>
                      <a:pt x="3" y="6"/>
                      <a:pt x="3" y="6"/>
                      <a:pt x="3" y="6"/>
                    </a:cubicBezTo>
                    <a:cubicBezTo>
                      <a:pt x="3" y="6"/>
                      <a:pt x="3" y="6"/>
                      <a:pt x="3" y="6"/>
                    </a:cubicBezTo>
                    <a:cubicBezTo>
                      <a:pt x="3" y="6"/>
                      <a:pt x="2" y="6"/>
                      <a:pt x="2" y="6"/>
                    </a:cubicBezTo>
                    <a:cubicBezTo>
                      <a:pt x="2" y="6"/>
                      <a:pt x="2" y="6"/>
                      <a:pt x="2" y="6"/>
                    </a:cubicBezTo>
                    <a:cubicBezTo>
                      <a:pt x="2" y="6"/>
                      <a:pt x="2" y="6"/>
                      <a:pt x="2" y="6"/>
                    </a:cubicBezTo>
                    <a:cubicBezTo>
                      <a:pt x="2" y="6"/>
                      <a:pt x="2" y="6"/>
                      <a:pt x="2" y="6"/>
                    </a:cubicBezTo>
                    <a:cubicBezTo>
                      <a:pt x="2" y="6"/>
                      <a:pt x="2" y="6"/>
                      <a:pt x="2" y="7"/>
                    </a:cubicBezTo>
                    <a:cubicBezTo>
                      <a:pt x="2" y="7"/>
                      <a:pt x="2" y="7"/>
                      <a:pt x="2" y="7"/>
                    </a:cubicBezTo>
                    <a:cubicBezTo>
                      <a:pt x="2" y="7"/>
                      <a:pt x="2" y="7"/>
                      <a:pt x="2" y="8"/>
                    </a:cubicBezTo>
                    <a:cubicBezTo>
                      <a:pt x="2" y="8"/>
                      <a:pt x="2" y="8"/>
                      <a:pt x="1" y="8"/>
                    </a:cubicBezTo>
                    <a:cubicBezTo>
                      <a:pt x="1" y="8"/>
                      <a:pt x="1" y="8"/>
                      <a:pt x="1" y="8"/>
                    </a:cubicBezTo>
                    <a:cubicBezTo>
                      <a:pt x="1" y="8"/>
                      <a:pt x="1" y="8"/>
                      <a:pt x="1" y="8"/>
                    </a:cubicBezTo>
                    <a:cubicBezTo>
                      <a:pt x="1" y="8"/>
                      <a:pt x="1" y="9"/>
                      <a:pt x="1" y="9"/>
                    </a:cubicBezTo>
                    <a:cubicBezTo>
                      <a:pt x="1" y="9"/>
                      <a:pt x="1" y="9"/>
                      <a:pt x="1" y="9"/>
                    </a:cubicBezTo>
                    <a:cubicBezTo>
                      <a:pt x="1" y="9"/>
                      <a:pt x="1" y="9"/>
                      <a:pt x="1" y="9"/>
                    </a:cubicBezTo>
                    <a:cubicBezTo>
                      <a:pt x="1" y="9"/>
                      <a:pt x="1" y="9"/>
                      <a:pt x="1" y="9"/>
                    </a:cubicBezTo>
                    <a:cubicBezTo>
                      <a:pt x="1" y="9"/>
                      <a:pt x="1" y="9"/>
                      <a:pt x="1" y="9"/>
                    </a:cubicBezTo>
                    <a:cubicBezTo>
                      <a:pt x="1" y="10"/>
                      <a:pt x="1" y="10"/>
                      <a:pt x="1" y="10"/>
                    </a:cubicBezTo>
                    <a:cubicBezTo>
                      <a:pt x="1" y="10"/>
                      <a:pt x="1" y="10"/>
                      <a:pt x="1" y="10"/>
                    </a:cubicBezTo>
                    <a:cubicBezTo>
                      <a:pt x="1" y="10"/>
                      <a:pt x="2" y="10"/>
                      <a:pt x="2" y="11"/>
                    </a:cubicBezTo>
                    <a:cubicBezTo>
                      <a:pt x="2" y="11"/>
                      <a:pt x="2" y="11"/>
                      <a:pt x="2" y="11"/>
                    </a:cubicBezTo>
                    <a:cubicBezTo>
                      <a:pt x="2" y="11"/>
                      <a:pt x="2" y="11"/>
                      <a:pt x="2" y="11"/>
                    </a:cubicBezTo>
                    <a:cubicBezTo>
                      <a:pt x="2" y="11"/>
                      <a:pt x="2" y="11"/>
                      <a:pt x="2" y="11"/>
                    </a:cubicBezTo>
                    <a:cubicBezTo>
                      <a:pt x="2" y="11"/>
                      <a:pt x="2" y="11"/>
                      <a:pt x="2" y="11"/>
                    </a:cubicBezTo>
                    <a:cubicBezTo>
                      <a:pt x="2" y="11"/>
                      <a:pt x="2" y="12"/>
                      <a:pt x="2" y="12"/>
                    </a:cubicBezTo>
                    <a:cubicBezTo>
                      <a:pt x="2" y="12"/>
                      <a:pt x="2" y="12"/>
                      <a:pt x="2" y="12"/>
                    </a:cubicBezTo>
                    <a:cubicBezTo>
                      <a:pt x="2" y="12"/>
                      <a:pt x="2" y="12"/>
                      <a:pt x="2" y="12"/>
                    </a:cubicBezTo>
                    <a:cubicBezTo>
                      <a:pt x="2" y="12"/>
                      <a:pt x="2" y="13"/>
                      <a:pt x="2" y="13"/>
                    </a:cubicBezTo>
                    <a:cubicBezTo>
                      <a:pt x="2" y="13"/>
                      <a:pt x="2" y="13"/>
                      <a:pt x="2" y="13"/>
                    </a:cubicBezTo>
                    <a:cubicBezTo>
                      <a:pt x="2" y="13"/>
                      <a:pt x="2" y="13"/>
                      <a:pt x="2" y="13"/>
                    </a:cubicBezTo>
                    <a:cubicBezTo>
                      <a:pt x="2" y="13"/>
                      <a:pt x="2" y="13"/>
                      <a:pt x="2" y="13"/>
                    </a:cubicBezTo>
                    <a:cubicBezTo>
                      <a:pt x="2" y="13"/>
                      <a:pt x="2" y="13"/>
                      <a:pt x="2" y="13"/>
                    </a:cubicBezTo>
                    <a:cubicBezTo>
                      <a:pt x="2" y="13"/>
                      <a:pt x="2" y="13"/>
                      <a:pt x="2" y="13"/>
                    </a:cubicBezTo>
                    <a:cubicBezTo>
                      <a:pt x="2" y="13"/>
                      <a:pt x="2" y="13"/>
                      <a:pt x="1" y="13"/>
                    </a:cubicBezTo>
                    <a:cubicBezTo>
                      <a:pt x="1" y="13"/>
                      <a:pt x="1" y="13"/>
                      <a:pt x="1" y="13"/>
                    </a:cubicBezTo>
                    <a:cubicBezTo>
                      <a:pt x="1" y="13"/>
                      <a:pt x="1" y="14"/>
                      <a:pt x="1" y="14"/>
                    </a:cubicBezTo>
                    <a:cubicBezTo>
                      <a:pt x="1" y="14"/>
                      <a:pt x="1" y="14"/>
                      <a:pt x="1" y="14"/>
                    </a:cubicBezTo>
                    <a:cubicBezTo>
                      <a:pt x="1" y="14"/>
                      <a:pt x="1" y="14"/>
                      <a:pt x="1" y="14"/>
                    </a:cubicBezTo>
                    <a:cubicBezTo>
                      <a:pt x="1" y="14"/>
                      <a:pt x="1" y="14"/>
                      <a:pt x="1" y="14"/>
                    </a:cubicBezTo>
                    <a:cubicBezTo>
                      <a:pt x="1" y="14"/>
                      <a:pt x="1" y="15"/>
                      <a:pt x="1" y="15"/>
                    </a:cubicBezTo>
                    <a:cubicBezTo>
                      <a:pt x="1" y="15"/>
                      <a:pt x="1" y="15"/>
                      <a:pt x="1" y="15"/>
                    </a:cubicBezTo>
                    <a:cubicBezTo>
                      <a:pt x="1" y="15"/>
                      <a:pt x="1" y="15"/>
                      <a:pt x="1" y="15"/>
                    </a:cubicBezTo>
                    <a:cubicBezTo>
                      <a:pt x="1" y="15"/>
                      <a:pt x="1" y="15"/>
                      <a:pt x="1" y="15"/>
                    </a:cubicBezTo>
                    <a:cubicBezTo>
                      <a:pt x="1" y="15"/>
                      <a:pt x="1" y="15"/>
                      <a:pt x="1" y="15"/>
                    </a:cubicBezTo>
                    <a:cubicBezTo>
                      <a:pt x="0" y="15"/>
                      <a:pt x="1" y="15"/>
                      <a:pt x="1" y="15"/>
                    </a:cubicBezTo>
                    <a:cubicBezTo>
                      <a:pt x="1" y="15"/>
                      <a:pt x="1" y="15"/>
                      <a:pt x="0" y="15"/>
                    </a:cubicBezTo>
                    <a:cubicBezTo>
                      <a:pt x="0" y="15"/>
                      <a:pt x="0" y="15"/>
                      <a:pt x="0" y="15"/>
                    </a:cubicBezTo>
                    <a:cubicBezTo>
                      <a:pt x="0" y="15"/>
                      <a:pt x="0" y="15"/>
                      <a:pt x="0" y="15"/>
                    </a:cubicBezTo>
                    <a:cubicBezTo>
                      <a:pt x="0" y="15"/>
                      <a:pt x="0" y="15"/>
                      <a:pt x="0" y="15"/>
                    </a:cubicBezTo>
                    <a:cubicBezTo>
                      <a:pt x="0" y="15"/>
                      <a:pt x="0" y="15"/>
                      <a:pt x="0" y="15"/>
                    </a:cubicBezTo>
                    <a:cubicBezTo>
                      <a:pt x="0" y="15"/>
                      <a:pt x="0" y="15"/>
                      <a:pt x="0" y="15"/>
                    </a:cubicBezTo>
                    <a:cubicBezTo>
                      <a:pt x="0" y="15"/>
                      <a:pt x="0" y="15"/>
                      <a:pt x="0" y="15"/>
                    </a:cubicBezTo>
                    <a:cubicBezTo>
                      <a:pt x="0" y="15"/>
                      <a:pt x="0" y="15"/>
                      <a:pt x="0" y="15"/>
                    </a:cubicBezTo>
                    <a:cubicBezTo>
                      <a:pt x="0" y="16"/>
                      <a:pt x="0" y="16"/>
                      <a:pt x="0" y="16"/>
                    </a:cubicBezTo>
                    <a:cubicBezTo>
                      <a:pt x="0" y="16"/>
                      <a:pt x="0" y="16"/>
                      <a:pt x="0" y="16"/>
                    </a:cubicBezTo>
                    <a:cubicBezTo>
                      <a:pt x="0" y="16"/>
                      <a:pt x="0" y="16"/>
                      <a:pt x="0" y="16"/>
                    </a:cubicBezTo>
                    <a:cubicBezTo>
                      <a:pt x="0" y="16"/>
                      <a:pt x="0" y="16"/>
                      <a:pt x="0" y="16"/>
                    </a:cubicBezTo>
                    <a:cubicBezTo>
                      <a:pt x="0" y="16"/>
                      <a:pt x="0" y="16"/>
                      <a:pt x="0" y="16"/>
                    </a:cubicBezTo>
                    <a:cubicBezTo>
                      <a:pt x="0" y="17"/>
                      <a:pt x="0" y="17"/>
                      <a:pt x="0" y="17"/>
                    </a:cubicBezTo>
                    <a:cubicBezTo>
                      <a:pt x="0" y="17"/>
                      <a:pt x="1" y="17"/>
                      <a:pt x="1" y="17"/>
                    </a:cubicBezTo>
                    <a:cubicBezTo>
                      <a:pt x="1" y="17"/>
                      <a:pt x="1" y="17"/>
                      <a:pt x="1" y="17"/>
                    </a:cubicBezTo>
                    <a:cubicBezTo>
                      <a:pt x="1" y="17"/>
                      <a:pt x="1" y="17"/>
                      <a:pt x="1" y="17"/>
                    </a:cubicBezTo>
                    <a:cubicBezTo>
                      <a:pt x="1" y="17"/>
                      <a:pt x="1" y="18"/>
                      <a:pt x="1" y="18"/>
                    </a:cubicBezTo>
                    <a:cubicBezTo>
                      <a:pt x="1" y="18"/>
                      <a:pt x="1" y="18"/>
                      <a:pt x="1" y="18"/>
                    </a:cubicBezTo>
                    <a:cubicBezTo>
                      <a:pt x="1" y="18"/>
                      <a:pt x="1" y="18"/>
                      <a:pt x="1" y="18"/>
                    </a:cubicBezTo>
                    <a:cubicBezTo>
                      <a:pt x="1" y="18"/>
                      <a:pt x="1" y="18"/>
                      <a:pt x="1" y="18"/>
                    </a:cubicBezTo>
                    <a:cubicBezTo>
                      <a:pt x="1" y="18"/>
                      <a:pt x="1" y="18"/>
                      <a:pt x="1" y="18"/>
                    </a:cubicBezTo>
                    <a:cubicBezTo>
                      <a:pt x="1" y="18"/>
                      <a:pt x="1" y="19"/>
                      <a:pt x="1" y="19"/>
                    </a:cubicBezTo>
                    <a:cubicBezTo>
                      <a:pt x="1" y="19"/>
                      <a:pt x="1" y="19"/>
                      <a:pt x="1" y="19"/>
                    </a:cubicBezTo>
                    <a:cubicBezTo>
                      <a:pt x="1" y="19"/>
                      <a:pt x="1" y="19"/>
                      <a:pt x="1" y="19"/>
                    </a:cubicBezTo>
                    <a:cubicBezTo>
                      <a:pt x="1" y="19"/>
                      <a:pt x="1" y="19"/>
                      <a:pt x="1" y="19"/>
                    </a:cubicBezTo>
                    <a:cubicBezTo>
                      <a:pt x="1" y="19"/>
                      <a:pt x="1" y="19"/>
                      <a:pt x="1" y="19"/>
                    </a:cubicBezTo>
                    <a:cubicBezTo>
                      <a:pt x="1" y="19"/>
                      <a:pt x="1" y="20"/>
                      <a:pt x="1" y="20"/>
                    </a:cubicBezTo>
                    <a:cubicBezTo>
                      <a:pt x="1" y="20"/>
                      <a:pt x="1" y="20"/>
                      <a:pt x="1" y="20"/>
                    </a:cubicBezTo>
                    <a:cubicBezTo>
                      <a:pt x="1" y="20"/>
                      <a:pt x="1" y="20"/>
                      <a:pt x="1" y="20"/>
                    </a:cubicBezTo>
                    <a:cubicBezTo>
                      <a:pt x="1" y="20"/>
                      <a:pt x="2" y="20"/>
                      <a:pt x="2" y="20"/>
                    </a:cubicBezTo>
                    <a:cubicBezTo>
                      <a:pt x="2" y="20"/>
                      <a:pt x="2" y="20"/>
                      <a:pt x="2" y="20"/>
                    </a:cubicBezTo>
                    <a:cubicBezTo>
                      <a:pt x="2" y="20"/>
                      <a:pt x="2" y="20"/>
                      <a:pt x="2" y="20"/>
                    </a:cubicBezTo>
                    <a:cubicBezTo>
                      <a:pt x="2" y="20"/>
                      <a:pt x="2" y="20"/>
                      <a:pt x="2" y="21"/>
                    </a:cubicBezTo>
                    <a:cubicBezTo>
                      <a:pt x="2" y="21"/>
                      <a:pt x="2" y="21"/>
                      <a:pt x="2" y="21"/>
                    </a:cubicBezTo>
                    <a:cubicBezTo>
                      <a:pt x="2" y="21"/>
                      <a:pt x="2" y="21"/>
                      <a:pt x="2" y="21"/>
                    </a:cubicBezTo>
                    <a:cubicBezTo>
                      <a:pt x="2" y="21"/>
                      <a:pt x="2" y="21"/>
                      <a:pt x="2" y="21"/>
                    </a:cubicBezTo>
                    <a:cubicBezTo>
                      <a:pt x="2" y="21"/>
                      <a:pt x="2" y="21"/>
                      <a:pt x="2" y="21"/>
                    </a:cubicBezTo>
                    <a:cubicBezTo>
                      <a:pt x="2" y="21"/>
                      <a:pt x="2" y="21"/>
                      <a:pt x="2" y="21"/>
                    </a:cubicBezTo>
                    <a:cubicBezTo>
                      <a:pt x="2" y="21"/>
                      <a:pt x="2" y="21"/>
                      <a:pt x="3" y="21"/>
                    </a:cubicBezTo>
                    <a:cubicBezTo>
                      <a:pt x="3" y="21"/>
                      <a:pt x="3" y="21"/>
                      <a:pt x="3" y="21"/>
                    </a:cubicBezTo>
                    <a:cubicBezTo>
                      <a:pt x="3" y="21"/>
                      <a:pt x="3" y="21"/>
                      <a:pt x="3" y="21"/>
                    </a:cubicBezTo>
                    <a:cubicBezTo>
                      <a:pt x="3" y="21"/>
                      <a:pt x="3" y="21"/>
                      <a:pt x="3" y="21"/>
                    </a:cubicBezTo>
                    <a:cubicBezTo>
                      <a:pt x="3" y="21"/>
                      <a:pt x="3" y="21"/>
                      <a:pt x="3" y="21"/>
                    </a:cubicBezTo>
                    <a:cubicBezTo>
                      <a:pt x="3" y="21"/>
                      <a:pt x="4" y="21"/>
                      <a:pt x="4" y="21"/>
                    </a:cubicBezTo>
                    <a:cubicBezTo>
                      <a:pt x="4" y="21"/>
                      <a:pt x="4" y="21"/>
                      <a:pt x="4" y="21"/>
                    </a:cubicBezTo>
                    <a:cubicBezTo>
                      <a:pt x="4" y="21"/>
                      <a:pt x="4" y="21"/>
                      <a:pt x="4" y="21"/>
                    </a:cubicBezTo>
                    <a:cubicBezTo>
                      <a:pt x="5" y="21"/>
                      <a:pt x="5" y="20"/>
                      <a:pt x="5" y="20"/>
                    </a:cubicBezTo>
                    <a:cubicBezTo>
                      <a:pt x="5" y="20"/>
                      <a:pt x="5" y="20"/>
                      <a:pt x="5" y="20"/>
                    </a:cubicBezTo>
                    <a:cubicBezTo>
                      <a:pt x="5" y="20"/>
                      <a:pt x="5" y="20"/>
                      <a:pt x="5" y="20"/>
                    </a:cubicBezTo>
                    <a:cubicBezTo>
                      <a:pt x="5" y="20"/>
                      <a:pt x="5" y="20"/>
                      <a:pt x="5" y="20"/>
                    </a:cubicBezTo>
                    <a:cubicBezTo>
                      <a:pt x="5" y="20"/>
                      <a:pt x="5" y="20"/>
                      <a:pt x="5" y="20"/>
                    </a:cubicBezTo>
                    <a:cubicBezTo>
                      <a:pt x="5" y="20"/>
                      <a:pt x="5" y="20"/>
                      <a:pt x="5" y="20"/>
                    </a:cubicBezTo>
                    <a:cubicBezTo>
                      <a:pt x="5" y="20"/>
                      <a:pt x="5" y="20"/>
                      <a:pt x="5" y="20"/>
                    </a:cubicBezTo>
                    <a:cubicBezTo>
                      <a:pt x="5" y="20"/>
                      <a:pt x="5" y="20"/>
                      <a:pt x="5" y="20"/>
                    </a:cubicBezTo>
                    <a:cubicBezTo>
                      <a:pt x="5" y="20"/>
                      <a:pt x="5" y="20"/>
                      <a:pt x="5" y="20"/>
                    </a:cubicBezTo>
                    <a:cubicBezTo>
                      <a:pt x="5" y="19"/>
                      <a:pt x="5" y="19"/>
                      <a:pt x="5" y="18"/>
                    </a:cubicBezTo>
                    <a:cubicBezTo>
                      <a:pt x="6" y="18"/>
                      <a:pt x="6" y="18"/>
                      <a:pt x="6" y="18"/>
                    </a:cubicBezTo>
                    <a:cubicBezTo>
                      <a:pt x="6" y="18"/>
                      <a:pt x="6" y="18"/>
                      <a:pt x="6" y="17"/>
                    </a:cubicBezTo>
                    <a:cubicBezTo>
                      <a:pt x="6" y="17"/>
                      <a:pt x="6" y="17"/>
                      <a:pt x="6" y="17"/>
                    </a:cubicBezTo>
                    <a:cubicBezTo>
                      <a:pt x="6" y="17"/>
                      <a:pt x="6" y="17"/>
                      <a:pt x="6" y="17"/>
                    </a:cubicBezTo>
                    <a:cubicBezTo>
                      <a:pt x="6" y="17"/>
                      <a:pt x="6" y="16"/>
                      <a:pt x="6" y="16"/>
                    </a:cubicBezTo>
                    <a:cubicBezTo>
                      <a:pt x="6" y="16"/>
                      <a:pt x="6" y="16"/>
                      <a:pt x="6" y="16"/>
                    </a:cubicBezTo>
                    <a:cubicBezTo>
                      <a:pt x="6" y="16"/>
                      <a:pt x="6" y="16"/>
                      <a:pt x="6" y="15"/>
                    </a:cubicBezTo>
                    <a:cubicBezTo>
                      <a:pt x="6" y="15"/>
                      <a:pt x="6" y="15"/>
                      <a:pt x="6" y="15"/>
                    </a:cubicBezTo>
                    <a:cubicBezTo>
                      <a:pt x="7" y="15"/>
                      <a:pt x="7" y="15"/>
                      <a:pt x="7" y="15"/>
                    </a:cubicBezTo>
                    <a:cubicBezTo>
                      <a:pt x="7" y="15"/>
                      <a:pt x="7" y="15"/>
                      <a:pt x="7" y="15"/>
                    </a:cubicBezTo>
                    <a:cubicBezTo>
                      <a:pt x="7" y="14"/>
                      <a:pt x="7" y="14"/>
                      <a:pt x="7" y="14"/>
                    </a:cubicBezTo>
                    <a:cubicBezTo>
                      <a:pt x="7" y="14"/>
                      <a:pt x="7" y="14"/>
                      <a:pt x="7" y="14"/>
                    </a:cubicBezTo>
                    <a:cubicBezTo>
                      <a:pt x="7" y="14"/>
                      <a:pt x="7" y="14"/>
                      <a:pt x="7" y="14"/>
                    </a:cubicBezTo>
                    <a:cubicBezTo>
                      <a:pt x="7" y="14"/>
                      <a:pt x="7" y="14"/>
                      <a:pt x="7" y="14"/>
                    </a:cubicBezTo>
                    <a:cubicBezTo>
                      <a:pt x="7" y="14"/>
                      <a:pt x="7" y="13"/>
                      <a:pt x="7" y="13"/>
                    </a:cubicBezTo>
                    <a:cubicBezTo>
                      <a:pt x="7" y="13"/>
                      <a:pt x="7" y="13"/>
                      <a:pt x="7" y="13"/>
                    </a:cubicBezTo>
                    <a:cubicBezTo>
                      <a:pt x="7" y="13"/>
                      <a:pt x="7" y="13"/>
                      <a:pt x="7" y="13"/>
                    </a:cubicBezTo>
                    <a:cubicBezTo>
                      <a:pt x="7" y="13"/>
                      <a:pt x="7" y="13"/>
                      <a:pt x="7" y="13"/>
                    </a:cubicBezTo>
                    <a:cubicBezTo>
                      <a:pt x="7" y="12"/>
                      <a:pt x="7" y="12"/>
                      <a:pt x="7" y="12"/>
                    </a:cubicBezTo>
                    <a:cubicBezTo>
                      <a:pt x="7" y="12"/>
                      <a:pt x="7" y="12"/>
                      <a:pt x="7" y="12"/>
                    </a:cubicBezTo>
                    <a:cubicBezTo>
                      <a:pt x="7" y="12"/>
                      <a:pt x="7" y="12"/>
                      <a:pt x="7" y="12"/>
                    </a:cubicBezTo>
                    <a:cubicBezTo>
                      <a:pt x="7" y="12"/>
                      <a:pt x="8" y="12"/>
                      <a:pt x="8" y="11"/>
                    </a:cubicBezTo>
                    <a:cubicBezTo>
                      <a:pt x="8" y="11"/>
                      <a:pt x="8" y="11"/>
                      <a:pt x="8" y="10"/>
                    </a:cubicBezTo>
                    <a:cubicBezTo>
                      <a:pt x="8" y="10"/>
                      <a:pt x="8" y="10"/>
                      <a:pt x="8" y="10"/>
                    </a:cubicBezTo>
                    <a:cubicBezTo>
                      <a:pt x="8" y="10"/>
                      <a:pt x="8" y="10"/>
                      <a:pt x="8" y="10"/>
                    </a:cubicBezTo>
                    <a:cubicBezTo>
                      <a:pt x="8" y="9"/>
                      <a:pt x="8" y="9"/>
                      <a:pt x="8" y="9"/>
                    </a:cubicBezTo>
                    <a:cubicBezTo>
                      <a:pt x="8" y="9"/>
                      <a:pt x="8" y="9"/>
                      <a:pt x="8" y="9"/>
                    </a:cubicBezTo>
                    <a:cubicBezTo>
                      <a:pt x="8" y="9"/>
                      <a:pt x="8" y="9"/>
                      <a:pt x="8" y="9"/>
                    </a:cubicBezTo>
                    <a:cubicBezTo>
                      <a:pt x="8" y="9"/>
                      <a:pt x="8" y="9"/>
                      <a:pt x="8" y="9"/>
                    </a:cubicBezTo>
                    <a:cubicBezTo>
                      <a:pt x="8" y="8"/>
                      <a:pt x="8" y="8"/>
                      <a:pt x="8" y="8"/>
                    </a:cubicBezTo>
                    <a:cubicBezTo>
                      <a:pt x="8" y="8"/>
                      <a:pt x="8" y="8"/>
                      <a:pt x="8" y="8"/>
                    </a:cubicBezTo>
                    <a:cubicBezTo>
                      <a:pt x="8" y="8"/>
                      <a:pt x="8" y="8"/>
                      <a:pt x="8" y="8"/>
                    </a:cubicBezTo>
                    <a:cubicBezTo>
                      <a:pt x="8" y="8"/>
                      <a:pt x="8" y="8"/>
                      <a:pt x="8" y="7"/>
                    </a:cubicBezTo>
                    <a:cubicBezTo>
                      <a:pt x="8" y="7"/>
                      <a:pt x="8" y="7"/>
                      <a:pt x="8" y="7"/>
                    </a:cubicBezTo>
                    <a:cubicBezTo>
                      <a:pt x="8" y="7"/>
                      <a:pt x="8" y="7"/>
                      <a:pt x="8" y="7"/>
                    </a:cubicBezTo>
                    <a:cubicBezTo>
                      <a:pt x="9" y="7"/>
                      <a:pt x="9" y="7"/>
                      <a:pt x="9" y="7"/>
                    </a:cubicBezTo>
                    <a:cubicBezTo>
                      <a:pt x="9" y="7"/>
                      <a:pt x="9" y="7"/>
                      <a:pt x="9" y="7"/>
                    </a:cubicBezTo>
                    <a:cubicBezTo>
                      <a:pt x="9" y="7"/>
                      <a:pt x="9" y="7"/>
                      <a:pt x="9" y="6"/>
                    </a:cubicBezTo>
                    <a:cubicBezTo>
                      <a:pt x="9" y="6"/>
                      <a:pt x="9" y="6"/>
                      <a:pt x="9" y="6"/>
                    </a:cubicBezTo>
                    <a:cubicBezTo>
                      <a:pt x="9" y="6"/>
                      <a:pt x="9" y="6"/>
                      <a:pt x="8" y="6"/>
                    </a:cubicBezTo>
                    <a:cubicBezTo>
                      <a:pt x="8" y="6"/>
                      <a:pt x="8" y="6"/>
                      <a:pt x="8" y="6"/>
                    </a:cubicBezTo>
                    <a:cubicBezTo>
                      <a:pt x="8" y="6"/>
                      <a:pt x="8" y="5"/>
                      <a:pt x="8" y="5"/>
                    </a:cubicBezTo>
                    <a:cubicBezTo>
                      <a:pt x="8" y="5"/>
                      <a:pt x="8" y="5"/>
                      <a:pt x="9" y="5"/>
                    </a:cubicBezTo>
                    <a:cubicBezTo>
                      <a:pt x="9" y="5"/>
                      <a:pt x="9" y="5"/>
                      <a:pt x="9" y="6"/>
                    </a:cubicBezTo>
                    <a:cubicBezTo>
                      <a:pt x="9" y="6"/>
                      <a:pt x="9" y="6"/>
                      <a:pt x="9" y="6"/>
                    </a:cubicBezTo>
                    <a:cubicBezTo>
                      <a:pt x="9" y="6"/>
                      <a:pt x="9" y="6"/>
                      <a:pt x="9" y="6"/>
                    </a:cubicBezTo>
                    <a:cubicBezTo>
                      <a:pt x="9" y="6"/>
                      <a:pt x="9" y="6"/>
                      <a:pt x="9" y="6"/>
                    </a:cubicBezTo>
                    <a:cubicBezTo>
                      <a:pt x="9" y="6"/>
                      <a:pt x="9" y="6"/>
                      <a:pt x="9" y="6"/>
                    </a:cubicBezTo>
                    <a:cubicBezTo>
                      <a:pt x="9" y="6"/>
                      <a:pt x="9" y="6"/>
                      <a:pt x="9" y="6"/>
                    </a:cubicBezTo>
                    <a:cubicBezTo>
                      <a:pt x="9" y="6"/>
                      <a:pt x="9" y="5"/>
                      <a:pt x="9" y="5"/>
                    </a:cubicBezTo>
                    <a:cubicBezTo>
                      <a:pt x="9" y="5"/>
                      <a:pt x="9" y="5"/>
                      <a:pt x="9" y="5"/>
                    </a:cubicBezTo>
                    <a:cubicBezTo>
                      <a:pt x="9" y="5"/>
                      <a:pt x="9" y="5"/>
                      <a:pt x="10" y="5"/>
                    </a:cubicBezTo>
                    <a:cubicBezTo>
                      <a:pt x="10" y="5"/>
                      <a:pt x="10" y="5"/>
                      <a:pt x="10" y="5"/>
                    </a:cubicBezTo>
                    <a:cubicBezTo>
                      <a:pt x="10" y="5"/>
                      <a:pt x="10" y="5"/>
                      <a:pt x="10" y="5"/>
                    </a:cubicBezTo>
                    <a:cubicBezTo>
                      <a:pt x="10" y="5"/>
                      <a:pt x="10" y="5"/>
                      <a:pt x="9" y="5"/>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47" name="Freeform 427"/>
              <p:cNvSpPr/>
              <p:nvPr/>
            </p:nvSpPr>
            <p:spPr bwMode="auto">
              <a:xfrm>
                <a:off x="4751785" y="2745583"/>
                <a:ext cx="3572" cy="3572"/>
              </a:xfrm>
              <a:custGeom>
                <a:cxnLst>
                  <a:cxn ang="0">
                    <a:pos x="1" y="0"/>
                  </a:cxn>
                  <a:cxn ang="0">
                    <a:pos x="0" y="0"/>
                  </a:cxn>
                  <a:cxn ang="0">
                    <a:pos x="0" y="0"/>
                  </a:cxn>
                  <a:cxn ang="0">
                    <a:pos x="0" y="0"/>
                  </a:cxn>
                  <a:cxn ang="0">
                    <a:pos x="0" y="0"/>
                  </a:cxn>
                  <a:cxn ang="0">
                    <a:pos x="1" y="0"/>
                  </a:cxn>
                  <a:cxn ang="0">
                    <a:pos x="1" y="1"/>
                  </a:cxn>
                  <a:cxn ang="0">
                    <a:pos x="1" y="0"/>
                  </a:cxn>
                  <a:cxn ang="0">
                    <a:pos x="1" y="0"/>
                  </a:cxn>
                  <a:cxn ang="0">
                    <a:pos x="1" y="0"/>
                  </a:cxn>
                  <a:cxn ang="0">
                    <a:pos x="1" y="0"/>
                  </a:cxn>
                  <a:cxn ang="0">
                    <a:pos x="1" y="0"/>
                  </a:cxn>
                </a:cxnLst>
                <a:rect b="b" l="0" r="r" t="0"/>
                <a:pathLst>
                  <a:path h="1" w="1">
                    <a:moveTo>
                      <a:pt x="1" y="0"/>
                    </a:moveTo>
                    <a:cubicBezTo>
                      <a:pt x="1" y="0"/>
                      <a:pt x="0" y="0"/>
                      <a:pt x="0" y="0"/>
                    </a:cubicBezTo>
                    <a:cubicBezTo>
                      <a:pt x="0" y="0"/>
                      <a:pt x="0" y="0"/>
                      <a:pt x="0" y="0"/>
                    </a:cubicBezTo>
                    <a:cubicBezTo>
                      <a:pt x="0" y="0"/>
                      <a:pt x="0" y="0"/>
                      <a:pt x="0" y="0"/>
                    </a:cubicBezTo>
                    <a:cubicBezTo>
                      <a:pt x="0" y="0"/>
                      <a:pt x="0" y="0"/>
                      <a:pt x="0" y="0"/>
                    </a:cubicBezTo>
                    <a:cubicBezTo>
                      <a:pt x="0" y="0"/>
                      <a:pt x="0" y="0"/>
                      <a:pt x="1" y="0"/>
                    </a:cubicBezTo>
                    <a:cubicBezTo>
                      <a:pt x="1" y="1"/>
                      <a:pt x="1" y="1"/>
                      <a:pt x="1" y="1"/>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48" name="Freeform 428"/>
              <p:cNvSpPr/>
              <p:nvPr/>
            </p:nvSpPr>
            <p:spPr bwMode="auto">
              <a:xfrm>
                <a:off x="4760120" y="2739630"/>
                <a:ext cx="3572" cy="3572"/>
              </a:xfrm>
              <a:custGeom>
                <a:cxnLst>
                  <a:cxn ang="0">
                    <a:pos x="0" y="0"/>
                  </a:cxn>
                  <a:cxn ang="0">
                    <a:pos x="0" y="0"/>
                  </a:cxn>
                  <a:cxn ang="0">
                    <a:pos x="0" y="1"/>
                  </a:cxn>
                  <a:cxn ang="0">
                    <a:pos x="0" y="1"/>
                  </a:cxn>
                  <a:cxn ang="0">
                    <a:pos x="0" y="1"/>
                  </a:cxn>
                  <a:cxn ang="0">
                    <a:pos x="0" y="1"/>
                  </a:cxn>
                  <a:cxn ang="0">
                    <a:pos x="0" y="1"/>
                  </a:cxn>
                  <a:cxn ang="0">
                    <a:pos x="1" y="1"/>
                  </a:cxn>
                  <a:cxn ang="0">
                    <a:pos x="1" y="1"/>
                  </a:cxn>
                  <a:cxn ang="0">
                    <a:pos x="1" y="1"/>
                  </a:cxn>
                  <a:cxn ang="0">
                    <a:pos x="0" y="0"/>
                  </a:cxn>
                </a:cxnLst>
                <a:rect b="b" l="0" r="r" t="0"/>
                <a:pathLst>
                  <a:path h="1" w="1">
                    <a:moveTo>
                      <a:pt x="0" y="0"/>
                    </a:moveTo>
                    <a:cubicBezTo>
                      <a:pt x="0" y="0"/>
                      <a:pt x="0" y="0"/>
                      <a:pt x="0" y="0"/>
                    </a:cubicBezTo>
                    <a:cubicBezTo>
                      <a:pt x="0" y="0"/>
                      <a:pt x="0" y="0"/>
                      <a:pt x="0" y="1"/>
                    </a:cubicBezTo>
                    <a:cubicBezTo>
                      <a:pt x="0" y="1"/>
                      <a:pt x="0" y="1"/>
                      <a:pt x="0" y="1"/>
                    </a:cubicBezTo>
                    <a:cubicBezTo>
                      <a:pt x="0" y="1"/>
                      <a:pt x="0" y="1"/>
                      <a:pt x="0" y="1"/>
                    </a:cubicBezTo>
                    <a:cubicBezTo>
                      <a:pt x="0" y="1"/>
                      <a:pt x="0" y="1"/>
                      <a:pt x="0" y="1"/>
                    </a:cubicBezTo>
                    <a:cubicBezTo>
                      <a:pt x="0" y="1"/>
                      <a:pt x="0" y="1"/>
                      <a:pt x="0" y="1"/>
                    </a:cubicBezTo>
                    <a:cubicBezTo>
                      <a:pt x="0" y="1"/>
                      <a:pt x="1" y="1"/>
                      <a:pt x="1" y="1"/>
                    </a:cubicBezTo>
                    <a:cubicBezTo>
                      <a:pt x="1" y="1"/>
                      <a:pt x="1" y="1"/>
                      <a:pt x="1" y="1"/>
                    </a:cubicBezTo>
                    <a:cubicBezTo>
                      <a:pt x="1" y="1"/>
                      <a:pt x="1" y="1"/>
                      <a:pt x="1" y="1"/>
                    </a:cubicBezTo>
                    <a:cubicBezTo>
                      <a:pt x="1"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49" name="Freeform 429"/>
              <p:cNvSpPr>
                <a:spLocks noEditPoints="1"/>
              </p:cNvSpPr>
              <p:nvPr/>
            </p:nvSpPr>
            <p:spPr bwMode="auto">
              <a:xfrm>
                <a:off x="5083970" y="2858692"/>
                <a:ext cx="39291" cy="30956"/>
              </a:xfrm>
              <a:custGeom>
                <a:cxnLst>
                  <a:cxn ang="0">
                    <a:pos x="14" y="2"/>
                  </a:cxn>
                  <a:cxn ang="0">
                    <a:pos x="13" y="2"/>
                  </a:cxn>
                  <a:cxn ang="0">
                    <a:pos x="13" y="2"/>
                  </a:cxn>
                  <a:cxn ang="0">
                    <a:pos x="13" y="1"/>
                  </a:cxn>
                  <a:cxn ang="0">
                    <a:pos x="13" y="2"/>
                  </a:cxn>
                  <a:cxn ang="0">
                    <a:pos x="12" y="2"/>
                  </a:cxn>
                  <a:cxn ang="0">
                    <a:pos x="12" y="1"/>
                  </a:cxn>
                  <a:cxn ang="0">
                    <a:pos x="12" y="1"/>
                  </a:cxn>
                  <a:cxn ang="0">
                    <a:pos x="13" y="1"/>
                  </a:cxn>
                  <a:cxn ang="0">
                    <a:pos x="12" y="1"/>
                  </a:cxn>
                  <a:cxn ang="0">
                    <a:pos x="11" y="2"/>
                  </a:cxn>
                  <a:cxn ang="0">
                    <a:pos x="9" y="3"/>
                  </a:cxn>
                  <a:cxn ang="0">
                    <a:pos x="9" y="4"/>
                  </a:cxn>
                  <a:cxn ang="0">
                    <a:pos x="7" y="4"/>
                  </a:cxn>
                  <a:cxn ang="0">
                    <a:pos x="7" y="5"/>
                  </a:cxn>
                  <a:cxn ang="0">
                    <a:pos x="6" y="5"/>
                  </a:cxn>
                  <a:cxn ang="0">
                    <a:pos x="4" y="6"/>
                  </a:cxn>
                  <a:cxn ang="0">
                    <a:pos x="4" y="6"/>
                  </a:cxn>
                  <a:cxn ang="0">
                    <a:pos x="3" y="6"/>
                  </a:cxn>
                  <a:cxn ang="0">
                    <a:pos x="3" y="7"/>
                  </a:cxn>
                  <a:cxn ang="0">
                    <a:pos x="2" y="7"/>
                  </a:cxn>
                  <a:cxn ang="0">
                    <a:pos x="2" y="7"/>
                  </a:cxn>
                  <a:cxn ang="0">
                    <a:pos x="2" y="7"/>
                  </a:cxn>
                  <a:cxn ang="0">
                    <a:pos x="1" y="8"/>
                  </a:cxn>
                  <a:cxn ang="0">
                    <a:pos x="1" y="8"/>
                  </a:cxn>
                  <a:cxn ang="0">
                    <a:pos x="0" y="9"/>
                  </a:cxn>
                  <a:cxn ang="0">
                    <a:pos x="0" y="9"/>
                  </a:cxn>
                  <a:cxn ang="0">
                    <a:pos x="0" y="9"/>
                  </a:cxn>
                  <a:cxn ang="0">
                    <a:pos x="0" y="9"/>
                  </a:cxn>
                  <a:cxn ang="0">
                    <a:pos x="0" y="9"/>
                  </a:cxn>
                  <a:cxn ang="0">
                    <a:pos x="0" y="10"/>
                  </a:cxn>
                  <a:cxn ang="0">
                    <a:pos x="0" y="10"/>
                  </a:cxn>
                  <a:cxn ang="0">
                    <a:pos x="0" y="10"/>
                  </a:cxn>
                  <a:cxn ang="0">
                    <a:pos x="1" y="10"/>
                  </a:cxn>
                  <a:cxn ang="0">
                    <a:pos x="1" y="11"/>
                  </a:cxn>
                  <a:cxn ang="0">
                    <a:pos x="2" y="11"/>
                  </a:cxn>
                  <a:cxn ang="0">
                    <a:pos x="3" y="11"/>
                  </a:cxn>
                  <a:cxn ang="0">
                    <a:pos x="4" y="10"/>
                  </a:cxn>
                  <a:cxn ang="0">
                    <a:pos x="4" y="10"/>
                  </a:cxn>
                  <a:cxn ang="0">
                    <a:pos x="5" y="9"/>
                  </a:cxn>
                  <a:cxn ang="0">
                    <a:pos x="6" y="8"/>
                  </a:cxn>
                  <a:cxn ang="0">
                    <a:pos x="7" y="7"/>
                  </a:cxn>
                  <a:cxn ang="0">
                    <a:pos x="8" y="6"/>
                  </a:cxn>
                  <a:cxn ang="0">
                    <a:pos x="9" y="6"/>
                  </a:cxn>
                  <a:cxn ang="0">
                    <a:pos x="9" y="7"/>
                  </a:cxn>
                  <a:cxn ang="0">
                    <a:pos x="9" y="7"/>
                  </a:cxn>
                  <a:cxn ang="0">
                    <a:pos x="9" y="6"/>
                  </a:cxn>
                  <a:cxn ang="0">
                    <a:pos x="11" y="5"/>
                  </a:cxn>
                  <a:cxn ang="0">
                    <a:pos x="11" y="4"/>
                  </a:cxn>
                  <a:cxn ang="0">
                    <a:pos x="12" y="4"/>
                  </a:cxn>
                  <a:cxn ang="0">
                    <a:pos x="12" y="3"/>
                  </a:cxn>
                  <a:cxn ang="0">
                    <a:pos x="13" y="3"/>
                  </a:cxn>
                  <a:cxn ang="0">
                    <a:pos x="13" y="3"/>
                  </a:cxn>
                  <a:cxn ang="0">
                    <a:pos x="13" y="2"/>
                  </a:cxn>
                  <a:cxn ang="0">
                    <a:pos x="13" y="2"/>
                  </a:cxn>
                  <a:cxn ang="0">
                    <a:pos x="13" y="2"/>
                  </a:cxn>
                  <a:cxn ang="0">
                    <a:pos x="13" y="2"/>
                  </a:cxn>
                  <a:cxn ang="0">
                    <a:pos x="13" y="2"/>
                  </a:cxn>
                </a:cxnLst>
                <a:rect b="b" l="0" r="r" t="0"/>
                <a:pathLst>
                  <a:path h="11" w="14">
                    <a:moveTo>
                      <a:pt x="13" y="2"/>
                    </a:moveTo>
                    <a:cubicBezTo>
                      <a:pt x="13" y="2"/>
                      <a:pt x="13" y="2"/>
                      <a:pt x="13" y="2"/>
                    </a:cubicBezTo>
                    <a:cubicBezTo>
                      <a:pt x="13" y="2"/>
                      <a:pt x="13" y="2"/>
                      <a:pt x="13" y="2"/>
                    </a:cubicBezTo>
                    <a:cubicBezTo>
                      <a:pt x="13" y="2"/>
                      <a:pt x="14" y="2"/>
                      <a:pt x="14" y="2"/>
                    </a:cubicBezTo>
                    <a:cubicBezTo>
                      <a:pt x="14" y="2"/>
                      <a:pt x="14" y="2"/>
                      <a:pt x="14" y="2"/>
                    </a:cubicBezTo>
                    <a:cubicBezTo>
                      <a:pt x="14" y="2"/>
                      <a:pt x="14" y="2"/>
                      <a:pt x="14" y="2"/>
                    </a:cubicBezTo>
                    <a:cubicBezTo>
                      <a:pt x="14" y="2"/>
                      <a:pt x="14" y="2"/>
                      <a:pt x="13" y="2"/>
                    </a:cubicBezTo>
                    <a:cubicBezTo>
                      <a:pt x="13" y="2"/>
                      <a:pt x="13" y="2"/>
                      <a:pt x="13" y="2"/>
                    </a:cubicBezTo>
                    <a:cubicBezTo>
                      <a:pt x="13" y="2"/>
                      <a:pt x="13" y="2"/>
                      <a:pt x="13" y="2"/>
                    </a:cubicBezTo>
                    <a:cubicBezTo>
                      <a:pt x="13" y="2"/>
                      <a:pt x="13" y="2"/>
                      <a:pt x="13" y="2"/>
                    </a:cubicBezTo>
                    <a:cubicBezTo>
                      <a:pt x="13" y="2"/>
                      <a:pt x="13" y="2"/>
                      <a:pt x="13" y="2"/>
                    </a:cubicBezTo>
                    <a:cubicBezTo>
                      <a:pt x="13" y="2"/>
                      <a:pt x="13" y="2"/>
                      <a:pt x="13" y="2"/>
                    </a:cubicBezTo>
                    <a:cubicBezTo>
                      <a:pt x="13" y="2"/>
                      <a:pt x="13" y="2"/>
                      <a:pt x="13" y="2"/>
                    </a:cubicBezTo>
                    <a:cubicBezTo>
                      <a:pt x="13" y="2"/>
                      <a:pt x="13" y="2"/>
                      <a:pt x="13" y="1"/>
                    </a:cubicBezTo>
                    <a:cubicBezTo>
                      <a:pt x="13" y="1"/>
                      <a:pt x="13" y="1"/>
                      <a:pt x="13" y="1"/>
                    </a:cubicBezTo>
                    <a:cubicBezTo>
                      <a:pt x="13" y="1"/>
                      <a:pt x="13" y="1"/>
                      <a:pt x="13" y="1"/>
                    </a:cubicBezTo>
                    <a:cubicBezTo>
                      <a:pt x="13" y="1"/>
                      <a:pt x="13" y="2"/>
                      <a:pt x="13" y="2"/>
                    </a:cubicBezTo>
                    <a:cubicBezTo>
                      <a:pt x="13" y="2"/>
                      <a:pt x="13" y="2"/>
                      <a:pt x="13" y="2"/>
                    </a:cubicBezTo>
                    <a:cubicBezTo>
                      <a:pt x="13" y="2"/>
                      <a:pt x="13" y="2"/>
                      <a:pt x="13" y="2"/>
                    </a:cubicBezTo>
                    <a:cubicBezTo>
                      <a:pt x="13" y="2"/>
                      <a:pt x="13" y="2"/>
                      <a:pt x="13" y="2"/>
                    </a:cubicBezTo>
                    <a:cubicBezTo>
                      <a:pt x="13" y="2"/>
                      <a:pt x="13"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2" y="1"/>
                      <a:pt x="12" y="1"/>
                    </a:cubicBezTo>
                    <a:cubicBezTo>
                      <a:pt x="12" y="1"/>
                      <a:pt x="12" y="1"/>
                      <a:pt x="12" y="1"/>
                    </a:cubicBezTo>
                    <a:cubicBezTo>
                      <a:pt x="12" y="1"/>
                      <a:pt x="12" y="1"/>
                      <a:pt x="12" y="1"/>
                    </a:cubicBezTo>
                    <a:cubicBezTo>
                      <a:pt x="12" y="1"/>
                      <a:pt x="13" y="1"/>
                      <a:pt x="13" y="1"/>
                    </a:cubicBezTo>
                    <a:cubicBezTo>
                      <a:pt x="12" y="1"/>
                      <a:pt x="12" y="1"/>
                      <a:pt x="12" y="1"/>
                    </a:cubicBezTo>
                    <a:cubicBezTo>
                      <a:pt x="12" y="1"/>
                      <a:pt x="12" y="1"/>
                      <a:pt x="12" y="1"/>
                    </a:cubicBezTo>
                    <a:cubicBezTo>
                      <a:pt x="12" y="1"/>
                      <a:pt x="12" y="1"/>
                      <a:pt x="12" y="1"/>
                    </a:cubicBezTo>
                    <a:cubicBezTo>
                      <a:pt x="12" y="1"/>
                      <a:pt x="12" y="1"/>
                      <a:pt x="12" y="1"/>
                    </a:cubicBezTo>
                    <a:cubicBezTo>
                      <a:pt x="13" y="1"/>
                      <a:pt x="13" y="1"/>
                      <a:pt x="13" y="1"/>
                    </a:cubicBezTo>
                    <a:cubicBezTo>
                      <a:pt x="13" y="1"/>
                      <a:pt x="13" y="1"/>
                      <a:pt x="13" y="1"/>
                    </a:cubicBezTo>
                    <a:cubicBezTo>
                      <a:pt x="13" y="1"/>
                      <a:pt x="13" y="1"/>
                      <a:pt x="13" y="1"/>
                    </a:cubicBezTo>
                    <a:cubicBezTo>
                      <a:pt x="13" y="0"/>
                      <a:pt x="13" y="0"/>
                      <a:pt x="12" y="0"/>
                    </a:cubicBezTo>
                    <a:cubicBezTo>
                      <a:pt x="12" y="0"/>
                      <a:pt x="12" y="1"/>
                      <a:pt x="12" y="1"/>
                    </a:cubicBezTo>
                    <a:cubicBezTo>
                      <a:pt x="12" y="1"/>
                      <a:pt x="12" y="1"/>
                      <a:pt x="12" y="1"/>
                    </a:cubicBezTo>
                    <a:cubicBezTo>
                      <a:pt x="11" y="1"/>
                      <a:pt x="11" y="1"/>
                      <a:pt x="11" y="1"/>
                    </a:cubicBezTo>
                    <a:cubicBezTo>
                      <a:pt x="11" y="1"/>
                      <a:pt x="11" y="1"/>
                      <a:pt x="11" y="1"/>
                    </a:cubicBezTo>
                    <a:cubicBezTo>
                      <a:pt x="11" y="1"/>
                      <a:pt x="11" y="1"/>
                      <a:pt x="11" y="2"/>
                    </a:cubicBezTo>
                    <a:cubicBezTo>
                      <a:pt x="11" y="2"/>
                      <a:pt x="11" y="2"/>
                      <a:pt x="11" y="2"/>
                    </a:cubicBezTo>
                    <a:cubicBezTo>
                      <a:pt x="11" y="2"/>
                      <a:pt x="10" y="2"/>
                      <a:pt x="10" y="2"/>
                    </a:cubicBezTo>
                    <a:cubicBezTo>
                      <a:pt x="10" y="2"/>
                      <a:pt x="10" y="2"/>
                      <a:pt x="10" y="2"/>
                    </a:cubicBezTo>
                    <a:cubicBezTo>
                      <a:pt x="10" y="2"/>
                      <a:pt x="10" y="2"/>
                      <a:pt x="10" y="2"/>
                    </a:cubicBezTo>
                    <a:cubicBezTo>
                      <a:pt x="10" y="2"/>
                      <a:pt x="10" y="3"/>
                      <a:pt x="9" y="3"/>
                    </a:cubicBezTo>
                    <a:cubicBezTo>
                      <a:pt x="9" y="3"/>
                      <a:pt x="9" y="3"/>
                      <a:pt x="9" y="3"/>
                    </a:cubicBezTo>
                    <a:cubicBezTo>
                      <a:pt x="9" y="3"/>
                      <a:pt x="9" y="3"/>
                      <a:pt x="9" y="3"/>
                    </a:cubicBezTo>
                    <a:cubicBezTo>
                      <a:pt x="9" y="3"/>
                      <a:pt x="9" y="3"/>
                      <a:pt x="9" y="3"/>
                    </a:cubicBezTo>
                    <a:cubicBezTo>
                      <a:pt x="9" y="4"/>
                      <a:pt x="9" y="4"/>
                      <a:pt x="9" y="4"/>
                    </a:cubicBezTo>
                    <a:cubicBezTo>
                      <a:pt x="8" y="4"/>
                      <a:pt x="8" y="4"/>
                      <a:pt x="8" y="4"/>
                    </a:cubicBezTo>
                    <a:cubicBezTo>
                      <a:pt x="8" y="4"/>
                      <a:pt x="8" y="4"/>
                      <a:pt x="8" y="4"/>
                    </a:cubicBezTo>
                    <a:cubicBezTo>
                      <a:pt x="8" y="4"/>
                      <a:pt x="8" y="4"/>
                      <a:pt x="8" y="4"/>
                    </a:cubicBezTo>
                    <a:cubicBezTo>
                      <a:pt x="8" y="4"/>
                      <a:pt x="8" y="4"/>
                      <a:pt x="7" y="4"/>
                    </a:cubicBezTo>
                    <a:cubicBezTo>
                      <a:pt x="7" y="5"/>
                      <a:pt x="7" y="5"/>
                      <a:pt x="7" y="5"/>
                    </a:cubicBezTo>
                    <a:cubicBezTo>
                      <a:pt x="7" y="5"/>
                      <a:pt x="7" y="5"/>
                      <a:pt x="7" y="5"/>
                    </a:cubicBezTo>
                    <a:cubicBezTo>
                      <a:pt x="7" y="5"/>
                      <a:pt x="7" y="5"/>
                      <a:pt x="7" y="5"/>
                    </a:cubicBezTo>
                    <a:cubicBezTo>
                      <a:pt x="7" y="5"/>
                      <a:pt x="7" y="5"/>
                      <a:pt x="7" y="5"/>
                    </a:cubicBezTo>
                    <a:cubicBezTo>
                      <a:pt x="7" y="5"/>
                      <a:pt x="7" y="5"/>
                      <a:pt x="7" y="5"/>
                    </a:cubicBezTo>
                    <a:cubicBezTo>
                      <a:pt x="7" y="5"/>
                      <a:pt x="7" y="5"/>
                      <a:pt x="7" y="5"/>
                    </a:cubicBezTo>
                    <a:cubicBezTo>
                      <a:pt x="7" y="5"/>
                      <a:pt x="7" y="5"/>
                      <a:pt x="6" y="5"/>
                    </a:cubicBezTo>
                    <a:cubicBezTo>
                      <a:pt x="6" y="5"/>
                      <a:pt x="6" y="5"/>
                      <a:pt x="6" y="5"/>
                    </a:cubicBezTo>
                    <a:cubicBezTo>
                      <a:pt x="6" y="5"/>
                      <a:pt x="6" y="5"/>
                      <a:pt x="5" y="6"/>
                    </a:cubicBezTo>
                    <a:cubicBezTo>
                      <a:pt x="5" y="6"/>
                      <a:pt x="5" y="6"/>
                      <a:pt x="5" y="6"/>
                    </a:cubicBezTo>
                    <a:cubicBezTo>
                      <a:pt x="5" y="6"/>
                      <a:pt x="5" y="6"/>
                      <a:pt x="5" y="6"/>
                    </a:cubicBezTo>
                    <a:cubicBezTo>
                      <a:pt x="5" y="6"/>
                      <a:pt x="4" y="6"/>
                      <a:pt x="4" y="6"/>
                    </a:cubicBezTo>
                    <a:cubicBezTo>
                      <a:pt x="4" y="6"/>
                      <a:pt x="4" y="6"/>
                      <a:pt x="4" y="6"/>
                    </a:cubicBezTo>
                    <a:cubicBezTo>
                      <a:pt x="4" y="6"/>
                      <a:pt x="4" y="6"/>
                      <a:pt x="4" y="6"/>
                    </a:cubicBezTo>
                    <a:cubicBezTo>
                      <a:pt x="4" y="6"/>
                      <a:pt x="4" y="6"/>
                      <a:pt x="4" y="6"/>
                    </a:cubicBezTo>
                    <a:cubicBezTo>
                      <a:pt x="4" y="6"/>
                      <a:pt x="4" y="6"/>
                      <a:pt x="4" y="6"/>
                    </a:cubicBezTo>
                    <a:cubicBezTo>
                      <a:pt x="4" y="6"/>
                      <a:pt x="4" y="6"/>
                      <a:pt x="4" y="6"/>
                    </a:cubicBezTo>
                    <a:cubicBezTo>
                      <a:pt x="4" y="6"/>
                      <a:pt x="4" y="6"/>
                      <a:pt x="4" y="6"/>
                    </a:cubicBezTo>
                    <a:cubicBezTo>
                      <a:pt x="4" y="6"/>
                      <a:pt x="4" y="6"/>
                      <a:pt x="3" y="6"/>
                    </a:cubicBezTo>
                    <a:cubicBezTo>
                      <a:pt x="3" y="6"/>
                      <a:pt x="3" y="6"/>
                      <a:pt x="3" y="6"/>
                    </a:cubicBezTo>
                    <a:cubicBezTo>
                      <a:pt x="3" y="6"/>
                      <a:pt x="3" y="7"/>
                      <a:pt x="3" y="7"/>
                    </a:cubicBezTo>
                    <a:cubicBezTo>
                      <a:pt x="3" y="7"/>
                      <a:pt x="3" y="7"/>
                      <a:pt x="3" y="7"/>
                    </a:cubicBezTo>
                    <a:cubicBezTo>
                      <a:pt x="3" y="7"/>
                      <a:pt x="3" y="7"/>
                      <a:pt x="3" y="7"/>
                    </a:cubicBezTo>
                    <a:cubicBezTo>
                      <a:pt x="3" y="7"/>
                      <a:pt x="3" y="7"/>
                      <a:pt x="3" y="7"/>
                    </a:cubicBezTo>
                    <a:cubicBezTo>
                      <a:pt x="3" y="7"/>
                      <a:pt x="3" y="7"/>
                      <a:pt x="3" y="7"/>
                    </a:cubicBezTo>
                    <a:cubicBezTo>
                      <a:pt x="3" y="7"/>
                      <a:pt x="3" y="7"/>
                      <a:pt x="3" y="7"/>
                    </a:cubicBezTo>
                    <a:cubicBezTo>
                      <a:pt x="3" y="7"/>
                      <a:pt x="2" y="7"/>
                      <a:pt x="2" y="7"/>
                    </a:cubicBezTo>
                    <a:cubicBezTo>
                      <a:pt x="2" y="7"/>
                      <a:pt x="2" y="7"/>
                      <a:pt x="2" y="7"/>
                    </a:cubicBezTo>
                    <a:cubicBezTo>
                      <a:pt x="2" y="7"/>
                      <a:pt x="2" y="7"/>
                      <a:pt x="2" y="7"/>
                    </a:cubicBezTo>
                    <a:cubicBezTo>
                      <a:pt x="2" y="7"/>
                      <a:pt x="2" y="7"/>
                      <a:pt x="2" y="7"/>
                    </a:cubicBezTo>
                    <a:cubicBezTo>
                      <a:pt x="2" y="7"/>
                      <a:pt x="2" y="7"/>
                      <a:pt x="2" y="7"/>
                    </a:cubicBezTo>
                    <a:cubicBezTo>
                      <a:pt x="2" y="7"/>
                      <a:pt x="2" y="7"/>
                      <a:pt x="2" y="7"/>
                    </a:cubicBezTo>
                    <a:cubicBezTo>
                      <a:pt x="2" y="7"/>
                      <a:pt x="2" y="7"/>
                      <a:pt x="2" y="7"/>
                    </a:cubicBezTo>
                    <a:cubicBezTo>
                      <a:pt x="2" y="7"/>
                      <a:pt x="2" y="7"/>
                      <a:pt x="2" y="7"/>
                    </a:cubicBezTo>
                    <a:cubicBezTo>
                      <a:pt x="2" y="7"/>
                      <a:pt x="2" y="7"/>
                      <a:pt x="2" y="7"/>
                    </a:cubicBezTo>
                    <a:cubicBezTo>
                      <a:pt x="2" y="7"/>
                      <a:pt x="2" y="7"/>
                      <a:pt x="2" y="7"/>
                    </a:cubicBezTo>
                    <a:cubicBezTo>
                      <a:pt x="2" y="7"/>
                      <a:pt x="2" y="7"/>
                      <a:pt x="2" y="7"/>
                    </a:cubicBezTo>
                    <a:cubicBezTo>
                      <a:pt x="2" y="7"/>
                      <a:pt x="2" y="7"/>
                      <a:pt x="2" y="7"/>
                    </a:cubicBezTo>
                    <a:cubicBezTo>
                      <a:pt x="2" y="7"/>
                      <a:pt x="1" y="7"/>
                      <a:pt x="1" y="8"/>
                    </a:cubicBezTo>
                    <a:cubicBezTo>
                      <a:pt x="1" y="8"/>
                      <a:pt x="1" y="8"/>
                      <a:pt x="1" y="8"/>
                    </a:cubicBezTo>
                    <a:cubicBezTo>
                      <a:pt x="1" y="8"/>
                      <a:pt x="1" y="8"/>
                      <a:pt x="1" y="8"/>
                    </a:cubicBezTo>
                    <a:cubicBezTo>
                      <a:pt x="1" y="8"/>
                      <a:pt x="1" y="8"/>
                      <a:pt x="1" y="8"/>
                    </a:cubicBezTo>
                    <a:cubicBezTo>
                      <a:pt x="1" y="8"/>
                      <a:pt x="1" y="8"/>
                      <a:pt x="1" y="8"/>
                    </a:cubicBezTo>
                    <a:cubicBezTo>
                      <a:pt x="1" y="8"/>
                      <a:pt x="1" y="8"/>
                      <a:pt x="1" y="8"/>
                    </a:cubicBezTo>
                    <a:cubicBezTo>
                      <a:pt x="1" y="8"/>
                      <a:pt x="1" y="8"/>
                      <a:pt x="1" y="8"/>
                    </a:cubicBezTo>
                    <a:cubicBezTo>
                      <a:pt x="1" y="8"/>
                      <a:pt x="1" y="8"/>
                      <a:pt x="0" y="8"/>
                    </a:cubicBezTo>
                    <a:cubicBezTo>
                      <a:pt x="0" y="8"/>
                      <a:pt x="0" y="8"/>
                      <a:pt x="0" y="8"/>
                    </a:cubicBezTo>
                    <a:cubicBezTo>
                      <a:pt x="0" y="9"/>
                      <a:pt x="0" y="9"/>
                      <a:pt x="0" y="9"/>
                    </a:cubicBezTo>
                    <a:cubicBezTo>
                      <a:pt x="0" y="9"/>
                      <a:pt x="0" y="9"/>
                      <a:pt x="0" y="9"/>
                    </a:cubicBezTo>
                    <a:cubicBezTo>
                      <a:pt x="0" y="9"/>
                      <a:pt x="0" y="9"/>
                      <a:pt x="0" y="9"/>
                    </a:cubicBezTo>
                    <a:cubicBezTo>
                      <a:pt x="0" y="9"/>
                      <a:pt x="0" y="9"/>
                      <a:pt x="0" y="9"/>
                    </a:cubicBezTo>
                    <a:cubicBezTo>
                      <a:pt x="0" y="9"/>
                      <a:pt x="0" y="9"/>
                      <a:pt x="0" y="9"/>
                    </a:cubicBezTo>
                    <a:cubicBezTo>
                      <a:pt x="0" y="9"/>
                      <a:pt x="0" y="9"/>
                      <a:pt x="0" y="9"/>
                    </a:cubicBezTo>
                    <a:cubicBezTo>
                      <a:pt x="0" y="9"/>
                      <a:pt x="0" y="9"/>
                      <a:pt x="0" y="9"/>
                    </a:cubicBezTo>
                    <a:cubicBezTo>
                      <a:pt x="0" y="9"/>
                      <a:pt x="0" y="9"/>
                      <a:pt x="0" y="9"/>
                    </a:cubicBezTo>
                    <a:cubicBezTo>
                      <a:pt x="0" y="9"/>
                      <a:pt x="0" y="9"/>
                      <a:pt x="0" y="9"/>
                    </a:cubicBezTo>
                    <a:cubicBezTo>
                      <a:pt x="0" y="9"/>
                      <a:pt x="0" y="9"/>
                      <a:pt x="0" y="9"/>
                    </a:cubicBezTo>
                    <a:cubicBezTo>
                      <a:pt x="0" y="9"/>
                      <a:pt x="0" y="9"/>
                      <a:pt x="0" y="9"/>
                    </a:cubicBezTo>
                    <a:cubicBezTo>
                      <a:pt x="0" y="9"/>
                      <a:pt x="0" y="9"/>
                      <a:pt x="0" y="9"/>
                    </a:cubicBezTo>
                    <a:cubicBezTo>
                      <a:pt x="0" y="9"/>
                      <a:pt x="0" y="9"/>
                      <a:pt x="0" y="9"/>
                    </a:cubicBezTo>
                    <a:cubicBezTo>
                      <a:pt x="0" y="9"/>
                      <a:pt x="0" y="9"/>
                      <a:pt x="0" y="9"/>
                    </a:cubicBezTo>
                    <a:cubicBezTo>
                      <a:pt x="0" y="9"/>
                      <a:pt x="0" y="9"/>
                      <a:pt x="0" y="9"/>
                    </a:cubicBezTo>
                    <a:cubicBezTo>
                      <a:pt x="0" y="9"/>
                      <a:pt x="0" y="9"/>
                      <a:pt x="0" y="9"/>
                    </a:cubicBezTo>
                    <a:cubicBezTo>
                      <a:pt x="0" y="9"/>
                      <a:pt x="0" y="9"/>
                      <a:pt x="0" y="9"/>
                    </a:cubicBezTo>
                    <a:cubicBezTo>
                      <a:pt x="0" y="9"/>
                      <a:pt x="0" y="9"/>
                      <a:pt x="0" y="10"/>
                    </a:cubicBezTo>
                    <a:cubicBezTo>
                      <a:pt x="0" y="10"/>
                      <a:pt x="0" y="10"/>
                      <a:pt x="0" y="10"/>
                    </a:cubicBezTo>
                    <a:cubicBezTo>
                      <a:pt x="0" y="10"/>
                      <a:pt x="0" y="10"/>
                      <a:pt x="0" y="10"/>
                    </a:cubicBezTo>
                    <a:cubicBezTo>
                      <a:pt x="0" y="10"/>
                      <a:pt x="0" y="10"/>
                      <a:pt x="0" y="10"/>
                    </a:cubicBezTo>
                    <a:cubicBezTo>
                      <a:pt x="0" y="10"/>
                      <a:pt x="0" y="10"/>
                      <a:pt x="0" y="10"/>
                    </a:cubicBezTo>
                    <a:cubicBezTo>
                      <a:pt x="0" y="10"/>
                      <a:pt x="0" y="10"/>
                      <a:pt x="0" y="10"/>
                    </a:cubicBezTo>
                    <a:cubicBezTo>
                      <a:pt x="0" y="10"/>
                      <a:pt x="0" y="10"/>
                      <a:pt x="0" y="10"/>
                    </a:cubicBezTo>
                    <a:cubicBezTo>
                      <a:pt x="0" y="10"/>
                      <a:pt x="0" y="10"/>
                      <a:pt x="0" y="10"/>
                    </a:cubicBezTo>
                    <a:cubicBezTo>
                      <a:pt x="0" y="10"/>
                      <a:pt x="0" y="10"/>
                      <a:pt x="0" y="10"/>
                    </a:cubicBezTo>
                    <a:cubicBezTo>
                      <a:pt x="0" y="10"/>
                      <a:pt x="0" y="10"/>
                      <a:pt x="0" y="10"/>
                    </a:cubicBezTo>
                    <a:cubicBezTo>
                      <a:pt x="0" y="10"/>
                      <a:pt x="0" y="10"/>
                      <a:pt x="0" y="10"/>
                    </a:cubicBezTo>
                    <a:cubicBezTo>
                      <a:pt x="0" y="10"/>
                      <a:pt x="0" y="10"/>
                      <a:pt x="0" y="10"/>
                    </a:cubicBezTo>
                    <a:cubicBezTo>
                      <a:pt x="0" y="10"/>
                      <a:pt x="0" y="10"/>
                      <a:pt x="0" y="10"/>
                    </a:cubicBezTo>
                    <a:cubicBezTo>
                      <a:pt x="0" y="10"/>
                      <a:pt x="0" y="10"/>
                      <a:pt x="0" y="10"/>
                    </a:cubicBezTo>
                    <a:cubicBezTo>
                      <a:pt x="0" y="10"/>
                      <a:pt x="0" y="10"/>
                      <a:pt x="0" y="10"/>
                    </a:cubicBezTo>
                    <a:cubicBezTo>
                      <a:pt x="0" y="10"/>
                      <a:pt x="1" y="10"/>
                      <a:pt x="1" y="10"/>
                    </a:cubicBezTo>
                    <a:cubicBezTo>
                      <a:pt x="1" y="10"/>
                      <a:pt x="1" y="10"/>
                      <a:pt x="1" y="10"/>
                    </a:cubicBezTo>
                    <a:cubicBezTo>
                      <a:pt x="1" y="10"/>
                      <a:pt x="1" y="10"/>
                      <a:pt x="1" y="10"/>
                    </a:cubicBezTo>
                    <a:cubicBezTo>
                      <a:pt x="1" y="11"/>
                      <a:pt x="1" y="11"/>
                      <a:pt x="1" y="11"/>
                    </a:cubicBezTo>
                    <a:cubicBezTo>
                      <a:pt x="1" y="11"/>
                      <a:pt x="1" y="11"/>
                      <a:pt x="1" y="11"/>
                    </a:cubicBezTo>
                    <a:cubicBezTo>
                      <a:pt x="1" y="11"/>
                      <a:pt x="1" y="11"/>
                      <a:pt x="1" y="11"/>
                    </a:cubicBezTo>
                    <a:cubicBezTo>
                      <a:pt x="1" y="11"/>
                      <a:pt x="1" y="11"/>
                      <a:pt x="1" y="11"/>
                    </a:cubicBezTo>
                    <a:cubicBezTo>
                      <a:pt x="1" y="11"/>
                      <a:pt x="2" y="11"/>
                      <a:pt x="2" y="11"/>
                    </a:cubicBezTo>
                    <a:cubicBezTo>
                      <a:pt x="2" y="11"/>
                      <a:pt x="2" y="11"/>
                      <a:pt x="2" y="11"/>
                    </a:cubicBezTo>
                    <a:cubicBezTo>
                      <a:pt x="2" y="11"/>
                      <a:pt x="2" y="11"/>
                      <a:pt x="3" y="11"/>
                    </a:cubicBezTo>
                    <a:cubicBezTo>
                      <a:pt x="3" y="11"/>
                      <a:pt x="3" y="11"/>
                      <a:pt x="3" y="11"/>
                    </a:cubicBezTo>
                    <a:cubicBezTo>
                      <a:pt x="3" y="11"/>
                      <a:pt x="3" y="11"/>
                      <a:pt x="3" y="11"/>
                    </a:cubicBezTo>
                    <a:cubicBezTo>
                      <a:pt x="3" y="11"/>
                      <a:pt x="3" y="11"/>
                      <a:pt x="3" y="11"/>
                    </a:cubicBezTo>
                    <a:cubicBezTo>
                      <a:pt x="3" y="11"/>
                      <a:pt x="3" y="10"/>
                      <a:pt x="3" y="10"/>
                    </a:cubicBezTo>
                    <a:cubicBezTo>
                      <a:pt x="4" y="10"/>
                      <a:pt x="4" y="10"/>
                      <a:pt x="4" y="10"/>
                    </a:cubicBezTo>
                    <a:cubicBezTo>
                      <a:pt x="4" y="10"/>
                      <a:pt x="4" y="10"/>
                      <a:pt x="4" y="10"/>
                    </a:cubicBezTo>
                    <a:cubicBezTo>
                      <a:pt x="4" y="10"/>
                      <a:pt x="4" y="10"/>
                      <a:pt x="4" y="10"/>
                    </a:cubicBezTo>
                    <a:cubicBezTo>
                      <a:pt x="4" y="10"/>
                      <a:pt x="4" y="10"/>
                      <a:pt x="4" y="10"/>
                    </a:cubicBezTo>
                    <a:cubicBezTo>
                      <a:pt x="4" y="10"/>
                      <a:pt x="4" y="10"/>
                      <a:pt x="4" y="10"/>
                    </a:cubicBezTo>
                    <a:cubicBezTo>
                      <a:pt x="4" y="10"/>
                      <a:pt x="4" y="10"/>
                      <a:pt x="4" y="10"/>
                    </a:cubicBezTo>
                    <a:cubicBezTo>
                      <a:pt x="4" y="10"/>
                      <a:pt x="4" y="10"/>
                      <a:pt x="4" y="10"/>
                    </a:cubicBezTo>
                    <a:cubicBezTo>
                      <a:pt x="4" y="10"/>
                      <a:pt x="4" y="10"/>
                      <a:pt x="5" y="9"/>
                    </a:cubicBezTo>
                    <a:cubicBezTo>
                      <a:pt x="5" y="9"/>
                      <a:pt x="5" y="9"/>
                      <a:pt x="5" y="9"/>
                    </a:cubicBezTo>
                    <a:cubicBezTo>
                      <a:pt x="5" y="9"/>
                      <a:pt x="5" y="9"/>
                      <a:pt x="5" y="9"/>
                    </a:cubicBezTo>
                    <a:cubicBezTo>
                      <a:pt x="5" y="9"/>
                      <a:pt x="5" y="9"/>
                      <a:pt x="5" y="9"/>
                    </a:cubicBezTo>
                    <a:cubicBezTo>
                      <a:pt x="5" y="9"/>
                      <a:pt x="5" y="9"/>
                      <a:pt x="5" y="9"/>
                    </a:cubicBezTo>
                    <a:cubicBezTo>
                      <a:pt x="5" y="8"/>
                      <a:pt x="6" y="8"/>
                      <a:pt x="6" y="8"/>
                    </a:cubicBezTo>
                    <a:cubicBezTo>
                      <a:pt x="6" y="8"/>
                      <a:pt x="6" y="8"/>
                      <a:pt x="6" y="8"/>
                    </a:cubicBezTo>
                    <a:cubicBezTo>
                      <a:pt x="6" y="8"/>
                      <a:pt x="6" y="8"/>
                      <a:pt x="6" y="8"/>
                    </a:cubicBezTo>
                    <a:cubicBezTo>
                      <a:pt x="6" y="8"/>
                      <a:pt x="7" y="7"/>
                      <a:pt x="7" y="7"/>
                    </a:cubicBezTo>
                    <a:cubicBezTo>
                      <a:pt x="7" y="7"/>
                      <a:pt x="7" y="7"/>
                      <a:pt x="7" y="7"/>
                    </a:cubicBezTo>
                    <a:cubicBezTo>
                      <a:pt x="7" y="7"/>
                      <a:pt x="7" y="7"/>
                      <a:pt x="7" y="7"/>
                    </a:cubicBezTo>
                    <a:cubicBezTo>
                      <a:pt x="7" y="7"/>
                      <a:pt x="7" y="7"/>
                      <a:pt x="7" y="7"/>
                    </a:cubicBezTo>
                    <a:cubicBezTo>
                      <a:pt x="8" y="7"/>
                      <a:pt x="8" y="7"/>
                      <a:pt x="8" y="7"/>
                    </a:cubicBezTo>
                    <a:cubicBezTo>
                      <a:pt x="8" y="7"/>
                      <a:pt x="8" y="7"/>
                      <a:pt x="8" y="7"/>
                    </a:cubicBezTo>
                    <a:cubicBezTo>
                      <a:pt x="8" y="7"/>
                      <a:pt x="8" y="7"/>
                      <a:pt x="8" y="6"/>
                    </a:cubicBezTo>
                    <a:cubicBezTo>
                      <a:pt x="8" y="6"/>
                      <a:pt x="8" y="6"/>
                      <a:pt x="8" y="6"/>
                    </a:cubicBezTo>
                    <a:cubicBezTo>
                      <a:pt x="8" y="6"/>
                      <a:pt x="8" y="6"/>
                      <a:pt x="8" y="6"/>
                    </a:cubicBezTo>
                    <a:cubicBezTo>
                      <a:pt x="8" y="6"/>
                      <a:pt x="8" y="6"/>
                      <a:pt x="9" y="6"/>
                    </a:cubicBezTo>
                    <a:cubicBezTo>
                      <a:pt x="9" y="6"/>
                      <a:pt x="9" y="6"/>
                      <a:pt x="9" y="6"/>
                    </a:cubicBezTo>
                    <a:cubicBezTo>
                      <a:pt x="9" y="6"/>
                      <a:pt x="9" y="6"/>
                      <a:pt x="9" y="6"/>
                    </a:cubicBezTo>
                    <a:cubicBezTo>
                      <a:pt x="9" y="6"/>
                      <a:pt x="9" y="6"/>
                      <a:pt x="9" y="6"/>
                    </a:cubicBezTo>
                    <a:cubicBezTo>
                      <a:pt x="9" y="6"/>
                      <a:pt x="9" y="7"/>
                      <a:pt x="9" y="7"/>
                    </a:cubicBezTo>
                    <a:cubicBezTo>
                      <a:pt x="9" y="7"/>
                      <a:pt x="9" y="7"/>
                      <a:pt x="9" y="7"/>
                    </a:cubicBezTo>
                    <a:cubicBezTo>
                      <a:pt x="9" y="7"/>
                      <a:pt x="9" y="7"/>
                      <a:pt x="9" y="7"/>
                    </a:cubicBezTo>
                    <a:cubicBezTo>
                      <a:pt x="9" y="7"/>
                      <a:pt x="9" y="7"/>
                      <a:pt x="9" y="7"/>
                    </a:cubicBezTo>
                    <a:cubicBezTo>
                      <a:pt x="9" y="7"/>
                      <a:pt x="9" y="7"/>
                      <a:pt x="9" y="7"/>
                    </a:cubicBezTo>
                    <a:cubicBezTo>
                      <a:pt x="9" y="7"/>
                      <a:pt x="9" y="7"/>
                      <a:pt x="9" y="7"/>
                    </a:cubicBezTo>
                    <a:cubicBezTo>
                      <a:pt x="9" y="7"/>
                      <a:pt x="9" y="7"/>
                      <a:pt x="9" y="7"/>
                    </a:cubicBezTo>
                    <a:cubicBezTo>
                      <a:pt x="9" y="7"/>
                      <a:pt x="9" y="7"/>
                      <a:pt x="9" y="7"/>
                    </a:cubicBezTo>
                    <a:cubicBezTo>
                      <a:pt x="9" y="6"/>
                      <a:pt x="9" y="6"/>
                      <a:pt x="9" y="6"/>
                    </a:cubicBezTo>
                    <a:cubicBezTo>
                      <a:pt x="9" y="6"/>
                      <a:pt x="9" y="6"/>
                      <a:pt x="9" y="6"/>
                    </a:cubicBezTo>
                    <a:cubicBezTo>
                      <a:pt x="9" y="6"/>
                      <a:pt x="9" y="6"/>
                      <a:pt x="9" y="6"/>
                    </a:cubicBezTo>
                    <a:cubicBezTo>
                      <a:pt x="10" y="5"/>
                      <a:pt x="10" y="5"/>
                      <a:pt x="10" y="5"/>
                    </a:cubicBezTo>
                    <a:cubicBezTo>
                      <a:pt x="10" y="5"/>
                      <a:pt x="10" y="5"/>
                      <a:pt x="10" y="5"/>
                    </a:cubicBezTo>
                    <a:cubicBezTo>
                      <a:pt x="10" y="5"/>
                      <a:pt x="10" y="5"/>
                      <a:pt x="10" y="5"/>
                    </a:cubicBezTo>
                    <a:cubicBezTo>
                      <a:pt x="10" y="5"/>
                      <a:pt x="11" y="5"/>
                      <a:pt x="11" y="5"/>
                    </a:cubicBezTo>
                    <a:cubicBezTo>
                      <a:pt x="11" y="5"/>
                      <a:pt x="11" y="5"/>
                      <a:pt x="11" y="5"/>
                    </a:cubicBezTo>
                    <a:cubicBezTo>
                      <a:pt x="11" y="5"/>
                      <a:pt x="11" y="5"/>
                      <a:pt x="11" y="5"/>
                    </a:cubicBezTo>
                    <a:cubicBezTo>
                      <a:pt x="11" y="5"/>
                      <a:pt x="11" y="5"/>
                      <a:pt x="11" y="5"/>
                    </a:cubicBezTo>
                    <a:cubicBezTo>
                      <a:pt x="11" y="5"/>
                      <a:pt x="11" y="5"/>
                      <a:pt x="11" y="4"/>
                    </a:cubicBezTo>
                    <a:cubicBezTo>
                      <a:pt x="11" y="4"/>
                      <a:pt x="11" y="4"/>
                      <a:pt x="11" y="4"/>
                    </a:cubicBezTo>
                    <a:cubicBezTo>
                      <a:pt x="11" y="4"/>
                      <a:pt x="11" y="4"/>
                      <a:pt x="11" y="4"/>
                    </a:cubicBezTo>
                    <a:cubicBezTo>
                      <a:pt x="11" y="4"/>
                      <a:pt x="11" y="4"/>
                      <a:pt x="11" y="4"/>
                    </a:cubicBezTo>
                    <a:cubicBezTo>
                      <a:pt x="12" y="4"/>
                      <a:pt x="12" y="4"/>
                      <a:pt x="12" y="4"/>
                    </a:cubicBezTo>
                    <a:cubicBezTo>
                      <a:pt x="12" y="4"/>
                      <a:pt x="12" y="4"/>
                      <a:pt x="12" y="4"/>
                    </a:cubicBezTo>
                    <a:cubicBezTo>
                      <a:pt x="12" y="4"/>
                      <a:pt x="12" y="4"/>
                      <a:pt x="12" y="4"/>
                    </a:cubicBezTo>
                    <a:cubicBezTo>
                      <a:pt x="12" y="4"/>
                      <a:pt x="12" y="4"/>
                      <a:pt x="12" y="4"/>
                    </a:cubicBezTo>
                    <a:cubicBezTo>
                      <a:pt x="12" y="4"/>
                      <a:pt x="12" y="3"/>
                      <a:pt x="12" y="3"/>
                    </a:cubicBezTo>
                    <a:cubicBezTo>
                      <a:pt x="12" y="3"/>
                      <a:pt x="12" y="3"/>
                      <a:pt x="12" y="3"/>
                    </a:cubicBezTo>
                    <a:cubicBezTo>
                      <a:pt x="12" y="3"/>
                      <a:pt x="12" y="3"/>
                      <a:pt x="12" y="3"/>
                    </a:cubicBezTo>
                    <a:cubicBezTo>
                      <a:pt x="12" y="3"/>
                      <a:pt x="12" y="3"/>
                      <a:pt x="12" y="3"/>
                    </a:cubicBezTo>
                    <a:cubicBezTo>
                      <a:pt x="13" y="3"/>
                      <a:pt x="13" y="3"/>
                      <a:pt x="13" y="3"/>
                    </a:cubicBezTo>
                    <a:cubicBezTo>
                      <a:pt x="13" y="3"/>
                      <a:pt x="13" y="3"/>
                      <a:pt x="13" y="3"/>
                    </a:cubicBezTo>
                    <a:cubicBezTo>
                      <a:pt x="13" y="3"/>
                      <a:pt x="13" y="3"/>
                      <a:pt x="13" y="3"/>
                    </a:cubicBezTo>
                    <a:cubicBezTo>
                      <a:pt x="13" y="3"/>
                      <a:pt x="13" y="3"/>
                      <a:pt x="13" y="3"/>
                    </a:cubicBezTo>
                    <a:cubicBezTo>
                      <a:pt x="13" y="3"/>
                      <a:pt x="13" y="3"/>
                      <a:pt x="13" y="3"/>
                    </a:cubicBezTo>
                    <a:cubicBezTo>
                      <a:pt x="13" y="2"/>
                      <a:pt x="13" y="2"/>
                      <a:pt x="13" y="2"/>
                    </a:cubicBezTo>
                    <a:cubicBezTo>
                      <a:pt x="13" y="2"/>
                      <a:pt x="13" y="2"/>
                      <a:pt x="13" y="2"/>
                    </a:cubicBezTo>
                    <a:cubicBezTo>
                      <a:pt x="13" y="2"/>
                      <a:pt x="13" y="2"/>
                      <a:pt x="13" y="2"/>
                    </a:cubicBezTo>
                    <a:cubicBezTo>
                      <a:pt x="13" y="2"/>
                      <a:pt x="13" y="2"/>
                      <a:pt x="13" y="2"/>
                    </a:cubicBezTo>
                    <a:cubicBezTo>
                      <a:pt x="13" y="2"/>
                      <a:pt x="13" y="2"/>
                      <a:pt x="13" y="2"/>
                    </a:cubicBezTo>
                    <a:cubicBezTo>
                      <a:pt x="13" y="2"/>
                      <a:pt x="13" y="2"/>
                      <a:pt x="13" y="2"/>
                    </a:cubicBezTo>
                    <a:cubicBezTo>
                      <a:pt x="13" y="2"/>
                      <a:pt x="13" y="2"/>
                      <a:pt x="13" y="2"/>
                    </a:cubicBezTo>
                    <a:cubicBezTo>
                      <a:pt x="13" y="2"/>
                      <a:pt x="13" y="2"/>
                      <a:pt x="13" y="2"/>
                    </a:cubicBezTo>
                    <a:cubicBezTo>
                      <a:pt x="13" y="2"/>
                      <a:pt x="13" y="2"/>
                      <a:pt x="13" y="2"/>
                    </a:cubicBezTo>
                    <a:cubicBezTo>
                      <a:pt x="13" y="2"/>
                      <a:pt x="13" y="2"/>
                      <a:pt x="13" y="2"/>
                    </a:cubicBezTo>
                    <a:cubicBezTo>
                      <a:pt x="13" y="2"/>
                      <a:pt x="13" y="2"/>
                      <a:pt x="13" y="2"/>
                    </a:cubicBezTo>
                    <a:cubicBezTo>
                      <a:pt x="13" y="2"/>
                      <a:pt x="13" y="2"/>
                      <a:pt x="13" y="2"/>
                    </a:cubicBezTo>
                    <a:cubicBezTo>
                      <a:pt x="13" y="2"/>
                      <a:pt x="13" y="2"/>
                      <a:pt x="13" y="2"/>
                    </a:cubicBezTo>
                    <a:cubicBezTo>
                      <a:pt x="13" y="2"/>
                      <a:pt x="13" y="2"/>
                      <a:pt x="13" y="2"/>
                    </a:cubicBezTo>
                    <a:cubicBezTo>
                      <a:pt x="13" y="2"/>
                      <a:pt x="13" y="2"/>
                      <a:pt x="13" y="2"/>
                    </a:cubicBezTo>
                    <a:cubicBezTo>
                      <a:pt x="13" y="2"/>
                      <a:pt x="13" y="2"/>
                      <a:pt x="13" y="2"/>
                    </a:cubicBezTo>
                    <a:cubicBezTo>
                      <a:pt x="13" y="2"/>
                      <a:pt x="13" y="2"/>
                      <a:pt x="13" y="2"/>
                    </a:cubicBezTo>
                    <a:close/>
                    <a:moveTo>
                      <a:pt x="13" y="2"/>
                    </a:moveTo>
                    <a:cubicBezTo>
                      <a:pt x="13" y="2"/>
                      <a:pt x="13" y="2"/>
                      <a:pt x="13" y="2"/>
                    </a:cubicBezTo>
                    <a:cubicBezTo>
                      <a:pt x="13" y="2"/>
                      <a:pt x="13" y="2"/>
                      <a:pt x="13" y="2"/>
                    </a:cubicBezTo>
                    <a:cubicBezTo>
                      <a:pt x="13" y="2"/>
                      <a:pt x="13" y="2"/>
                      <a:pt x="13" y="2"/>
                    </a:cubicBezTo>
                    <a:cubicBezTo>
                      <a:pt x="13" y="2"/>
                      <a:pt x="13" y="2"/>
                      <a:pt x="13" y="2"/>
                    </a:cubicBezTo>
                    <a:cubicBezTo>
                      <a:pt x="13" y="2"/>
                      <a:pt x="13" y="2"/>
                      <a:pt x="13" y="2"/>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50" name="Freeform 430"/>
              <p:cNvSpPr/>
              <p:nvPr/>
            </p:nvSpPr>
            <p:spPr bwMode="auto">
              <a:xfrm>
                <a:off x="5139929" y="2881314"/>
                <a:ext cx="3572" cy="2381"/>
              </a:xfrm>
              <a:custGeom>
                <a:cxnLst>
                  <a:cxn ang="0">
                    <a:pos x="0" y="0"/>
                  </a:cxn>
                  <a:cxn ang="0">
                    <a:pos x="0" y="0"/>
                  </a:cxn>
                  <a:cxn ang="0">
                    <a:pos x="0" y="0"/>
                  </a:cxn>
                  <a:cxn ang="0">
                    <a:pos x="0" y="0"/>
                  </a:cxn>
                  <a:cxn ang="0">
                    <a:pos x="0" y="0"/>
                  </a:cxn>
                  <a:cxn ang="0">
                    <a:pos x="0" y="0"/>
                  </a:cxn>
                  <a:cxn ang="0">
                    <a:pos x="0" y="1"/>
                  </a:cxn>
                  <a:cxn ang="0">
                    <a:pos x="0" y="1"/>
                  </a:cxn>
                  <a:cxn ang="0">
                    <a:pos x="0" y="1"/>
                  </a:cxn>
                  <a:cxn ang="0">
                    <a:pos x="0" y="1"/>
                  </a:cxn>
                  <a:cxn ang="0">
                    <a:pos x="1" y="1"/>
                  </a:cxn>
                  <a:cxn ang="0">
                    <a:pos x="1" y="0"/>
                  </a:cxn>
                  <a:cxn ang="0">
                    <a:pos x="1" y="0"/>
                  </a:cxn>
                  <a:cxn ang="0">
                    <a:pos x="1" y="0"/>
                  </a:cxn>
                  <a:cxn ang="0">
                    <a:pos x="1" y="0"/>
                  </a:cxn>
                  <a:cxn ang="0">
                    <a:pos x="0" y="0"/>
                  </a:cxn>
                </a:cxnLst>
                <a:rect b="b" l="0" r="r" t="0"/>
                <a:pathLst>
                  <a:path h="1" w="1">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1"/>
                      <a:pt x="0" y="1"/>
                    </a:cubicBezTo>
                    <a:cubicBezTo>
                      <a:pt x="0" y="1"/>
                      <a:pt x="0" y="1"/>
                      <a:pt x="0" y="1"/>
                    </a:cubicBezTo>
                    <a:cubicBezTo>
                      <a:pt x="0" y="1"/>
                      <a:pt x="0" y="1"/>
                      <a:pt x="0" y="1"/>
                    </a:cubicBezTo>
                    <a:cubicBezTo>
                      <a:pt x="0" y="1"/>
                      <a:pt x="0" y="1"/>
                      <a:pt x="0" y="1"/>
                    </a:cubicBezTo>
                    <a:cubicBezTo>
                      <a:pt x="0" y="1"/>
                      <a:pt x="1" y="1"/>
                      <a:pt x="1" y="1"/>
                    </a:cubicBezTo>
                    <a:cubicBezTo>
                      <a:pt x="1" y="1"/>
                      <a:pt x="1" y="0"/>
                      <a:pt x="1" y="0"/>
                    </a:cubicBezTo>
                    <a:cubicBezTo>
                      <a:pt x="1" y="0"/>
                      <a:pt x="1" y="0"/>
                      <a:pt x="1" y="0"/>
                    </a:cubicBezTo>
                    <a:cubicBezTo>
                      <a:pt x="1" y="0"/>
                      <a:pt x="1" y="0"/>
                      <a:pt x="1" y="0"/>
                    </a:cubicBezTo>
                    <a:cubicBezTo>
                      <a:pt x="1" y="0"/>
                      <a:pt x="1" y="0"/>
                      <a:pt x="1" y="0"/>
                    </a:cubicBezTo>
                    <a:cubicBezTo>
                      <a:pt x="1" y="0"/>
                      <a:pt x="1"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51" name="Freeform 431"/>
              <p:cNvSpPr/>
              <p:nvPr/>
            </p:nvSpPr>
            <p:spPr bwMode="auto">
              <a:xfrm>
                <a:off x="5120878" y="2842023"/>
                <a:ext cx="25004" cy="25004"/>
              </a:xfrm>
              <a:custGeom>
                <a:cxnLst>
                  <a:cxn ang="0">
                    <a:pos x="8" y="2"/>
                  </a:cxn>
                  <a:cxn ang="0">
                    <a:pos x="8" y="2"/>
                  </a:cxn>
                  <a:cxn ang="0">
                    <a:pos x="7" y="3"/>
                  </a:cxn>
                  <a:cxn ang="0">
                    <a:pos x="7" y="3"/>
                  </a:cxn>
                  <a:cxn ang="0">
                    <a:pos x="6" y="2"/>
                  </a:cxn>
                  <a:cxn ang="0">
                    <a:pos x="7" y="0"/>
                  </a:cxn>
                  <a:cxn ang="0">
                    <a:pos x="6" y="0"/>
                  </a:cxn>
                  <a:cxn ang="0">
                    <a:pos x="6" y="1"/>
                  </a:cxn>
                  <a:cxn ang="0">
                    <a:pos x="5" y="0"/>
                  </a:cxn>
                  <a:cxn ang="0">
                    <a:pos x="5" y="1"/>
                  </a:cxn>
                  <a:cxn ang="0">
                    <a:pos x="5" y="1"/>
                  </a:cxn>
                  <a:cxn ang="0">
                    <a:pos x="5" y="1"/>
                  </a:cxn>
                  <a:cxn ang="0">
                    <a:pos x="4" y="2"/>
                  </a:cxn>
                  <a:cxn ang="0">
                    <a:pos x="4" y="2"/>
                  </a:cxn>
                  <a:cxn ang="0">
                    <a:pos x="3" y="3"/>
                  </a:cxn>
                  <a:cxn ang="0">
                    <a:pos x="3" y="4"/>
                  </a:cxn>
                  <a:cxn ang="0">
                    <a:pos x="3" y="4"/>
                  </a:cxn>
                  <a:cxn ang="0">
                    <a:pos x="2" y="5"/>
                  </a:cxn>
                  <a:cxn ang="0">
                    <a:pos x="2" y="5"/>
                  </a:cxn>
                  <a:cxn ang="0">
                    <a:pos x="3" y="6"/>
                  </a:cxn>
                  <a:cxn ang="0">
                    <a:pos x="2" y="7"/>
                  </a:cxn>
                  <a:cxn ang="0">
                    <a:pos x="2" y="7"/>
                  </a:cxn>
                  <a:cxn ang="0">
                    <a:pos x="1" y="8"/>
                  </a:cxn>
                  <a:cxn ang="0">
                    <a:pos x="1" y="9"/>
                  </a:cxn>
                  <a:cxn ang="0">
                    <a:pos x="1" y="9"/>
                  </a:cxn>
                  <a:cxn ang="0">
                    <a:pos x="2" y="9"/>
                  </a:cxn>
                  <a:cxn ang="0">
                    <a:pos x="2" y="8"/>
                  </a:cxn>
                  <a:cxn ang="0">
                    <a:pos x="3" y="8"/>
                  </a:cxn>
                  <a:cxn ang="0">
                    <a:pos x="3" y="7"/>
                  </a:cxn>
                  <a:cxn ang="0">
                    <a:pos x="4" y="7"/>
                  </a:cxn>
                  <a:cxn ang="0">
                    <a:pos x="4" y="6"/>
                  </a:cxn>
                  <a:cxn ang="0">
                    <a:pos x="5" y="6"/>
                  </a:cxn>
                  <a:cxn ang="0">
                    <a:pos x="6" y="5"/>
                  </a:cxn>
                  <a:cxn ang="0">
                    <a:pos x="6" y="5"/>
                  </a:cxn>
                  <a:cxn ang="0">
                    <a:pos x="6" y="5"/>
                  </a:cxn>
                  <a:cxn ang="0">
                    <a:pos x="7" y="5"/>
                  </a:cxn>
                  <a:cxn ang="0">
                    <a:pos x="7" y="4"/>
                  </a:cxn>
                  <a:cxn ang="0">
                    <a:pos x="7" y="4"/>
                  </a:cxn>
                  <a:cxn ang="0">
                    <a:pos x="7" y="4"/>
                  </a:cxn>
                  <a:cxn ang="0">
                    <a:pos x="7" y="4"/>
                  </a:cxn>
                  <a:cxn ang="0">
                    <a:pos x="8" y="3"/>
                  </a:cxn>
                  <a:cxn ang="0">
                    <a:pos x="9" y="2"/>
                  </a:cxn>
                  <a:cxn ang="0">
                    <a:pos x="8" y="2"/>
                  </a:cxn>
                </a:cxnLst>
                <a:rect b="b" l="0" r="r" t="0"/>
                <a:pathLst>
                  <a:path h="9" w="9">
                    <a:moveTo>
                      <a:pt x="8" y="2"/>
                    </a:moveTo>
                    <a:cubicBezTo>
                      <a:pt x="8" y="2"/>
                      <a:pt x="8" y="2"/>
                      <a:pt x="8" y="2"/>
                    </a:cubicBezTo>
                    <a:cubicBezTo>
                      <a:pt x="8" y="2"/>
                      <a:pt x="8" y="2"/>
                      <a:pt x="8" y="2"/>
                    </a:cubicBezTo>
                    <a:cubicBezTo>
                      <a:pt x="8" y="2"/>
                      <a:pt x="8" y="2"/>
                      <a:pt x="8" y="2"/>
                    </a:cubicBezTo>
                    <a:cubicBezTo>
                      <a:pt x="8" y="2"/>
                      <a:pt x="8" y="2"/>
                      <a:pt x="8" y="2"/>
                    </a:cubicBezTo>
                    <a:cubicBezTo>
                      <a:pt x="8" y="2"/>
                      <a:pt x="8" y="2"/>
                      <a:pt x="8" y="2"/>
                    </a:cubicBezTo>
                    <a:cubicBezTo>
                      <a:pt x="8" y="2"/>
                      <a:pt x="8" y="2"/>
                      <a:pt x="8" y="2"/>
                    </a:cubicBezTo>
                    <a:cubicBezTo>
                      <a:pt x="7" y="2"/>
                      <a:pt x="7" y="2"/>
                      <a:pt x="7" y="3"/>
                    </a:cubicBezTo>
                    <a:cubicBezTo>
                      <a:pt x="7" y="3"/>
                      <a:pt x="7" y="3"/>
                      <a:pt x="7" y="3"/>
                    </a:cubicBezTo>
                    <a:cubicBezTo>
                      <a:pt x="7" y="3"/>
                      <a:pt x="7" y="3"/>
                      <a:pt x="7" y="3"/>
                    </a:cubicBezTo>
                    <a:cubicBezTo>
                      <a:pt x="7" y="3"/>
                      <a:pt x="7" y="3"/>
                      <a:pt x="7" y="3"/>
                    </a:cubicBezTo>
                    <a:cubicBezTo>
                      <a:pt x="7" y="3"/>
                      <a:pt x="7" y="3"/>
                      <a:pt x="7" y="3"/>
                    </a:cubicBezTo>
                    <a:cubicBezTo>
                      <a:pt x="7" y="3"/>
                      <a:pt x="7" y="2"/>
                      <a:pt x="7" y="2"/>
                    </a:cubicBezTo>
                    <a:cubicBezTo>
                      <a:pt x="7" y="2"/>
                      <a:pt x="7" y="2"/>
                      <a:pt x="7" y="2"/>
                    </a:cubicBezTo>
                    <a:cubicBezTo>
                      <a:pt x="7" y="2"/>
                      <a:pt x="6" y="2"/>
                      <a:pt x="6" y="2"/>
                    </a:cubicBezTo>
                    <a:cubicBezTo>
                      <a:pt x="6" y="2"/>
                      <a:pt x="6" y="2"/>
                      <a:pt x="6" y="1"/>
                    </a:cubicBezTo>
                    <a:cubicBezTo>
                      <a:pt x="6" y="1"/>
                      <a:pt x="6" y="1"/>
                      <a:pt x="6" y="1"/>
                    </a:cubicBezTo>
                    <a:cubicBezTo>
                      <a:pt x="6" y="1"/>
                      <a:pt x="7" y="1"/>
                      <a:pt x="7" y="0"/>
                    </a:cubicBezTo>
                    <a:cubicBezTo>
                      <a:pt x="7" y="0"/>
                      <a:pt x="7" y="0"/>
                      <a:pt x="6" y="0"/>
                    </a:cubicBezTo>
                    <a:cubicBezTo>
                      <a:pt x="6" y="0"/>
                      <a:pt x="6" y="0"/>
                      <a:pt x="6" y="0"/>
                    </a:cubicBezTo>
                    <a:cubicBezTo>
                      <a:pt x="6" y="0"/>
                      <a:pt x="6" y="0"/>
                      <a:pt x="6" y="0"/>
                    </a:cubicBezTo>
                    <a:cubicBezTo>
                      <a:pt x="6" y="0"/>
                      <a:pt x="6" y="0"/>
                      <a:pt x="6" y="0"/>
                    </a:cubicBezTo>
                    <a:cubicBezTo>
                      <a:pt x="6" y="1"/>
                      <a:pt x="6" y="1"/>
                      <a:pt x="6" y="1"/>
                    </a:cubicBezTo>
                    <a:cubicBezTo>
                      <a:pt x="6" y="1"/>
                      <a:pt x="6" y="1"/>
                      <a:pt x="6" y="1"/>
                    </a:cubicBezTo>
                    <a:cubicBezTo>
                      <a:pt x="6" y="1"/>
                      <a:pt x="6" y="1"/>
                      <a:pt x="6" y="1"/>
                    </a:cubicBezTo>
                    <a:cubicBezTo>
                      <a:pt x="6" y="0"/>
                      <a:pt x="6" y="0"/>
                      <a:pt x="6" y="0"/>
                    </a:cubicBezTo>
                    <a:cubicBezTo>
                      <a:pt x="6" y="0"/>
                      <a:pt x="5" y="0"/>
                      <a:pt x="5" y="0"/>
                    </a:cubicBezTo>
                    <a:cubicBezTo>
                      <a:pt x="5" y="0"/>
                      <a:pt x="5" y="0"/>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2"/>
                      <a:pt x="5" y="2"/>
                    </a:cubicBezTo>
                    <a:cubicBezTo>
                      <a:pt x="5" y="2"/>
                      <a:pt x="5" y="2"/>
                      <a:pt x="5" y="2"/>
                    </a:cubicBezTo>
                    <a:cubicBezTo>
                      <a:pt x="4" y="2"/>
                      <a:pt x="4" y="2"/>
                      <a:pt x="4" y="2"/>
                    </a:cubicBezTo>
                    <a:cubicBezTo>
                      <a:pt x="4" y="2"/>
                      <a:pt x="4" y="2"/>
                      <a:pt x="4" y="2"/>
                    </a:cubicBezTo>
                    <a:cubicBezTo>
                      <a:pt x="4" y="2"/>
                      <a:pt x="4" y="2"/>
                      <a:pt x="4" y="2"/>
                    </a:cubicBezTo>
                    <a:cubicBezTo>
                      <a:pt x="4" y="2"/>
                      <a:pt x="4" y="2"/>
                      <a:pt x="4" y="2"/>
                    </a:cubicBezTo>
                    <a:cubicBezTo>
                      <a:pt x="4" y="2"/>
                      <a:pt x="4" y="2"/>
                      <a:pt x="4" y="3"/>
                    </a:cubicBezTo>
                    <a:cubicBezTo>
                      <a:pt x="4" y="3"/>
                      <a:pt x="4" y="3"/>
                      <a:pt x="4" y="3"/>
                    </a:cubicBezTo>
                    <a:cubicBezTo>
                      <a:pt x="4" y="3"/>
                      <a:pt x="4" y="3"/>
                      <a:pt x="3" y="3"/>
                    </a:cubicBezTo>
                    <a:cubicBezTo>
                      <a:pt x="3" y="3"/>
                      <a:pt x="3" y="3"/>
                      <a:pt x="3" y="3"/>
                    </a:cubicBezTo>
                    <a:cubicBezTo>
                      <a:pt x="3" y="3"/>
                      <a:pt x="3" y="3"/>
                      <a:pt x="3" y="4"/>
                    </a:cubicBezTo>
                    <a:cubicBezTo>
                      <a:pt x="3" y="4"/>
                      <a:pt x="3" y="4"/>
                      <a:pt x="3" y="4"/>
                    </a:cubicBezTo>
                    <a:cubicBezTo>
                      <a:pt x="3" y="4"/>
                      <a:pt x="3" y="4"/>
                      <a:pt x="3" y="4"/>
                    </a:cubicBezTo>
                    <a:cubicBezTo>
                      <a:pt x="3" y="4"/>
                      <a:pt x="3" y="4"/>
                      <a:pt x="3" y="4"/>
                    </a:cubicBezTo>
                    <a:cubicBezTo>
                      <a:pt x="3" y="4"/>
                      <a:pt x="3" y="4"/>
                      <a:pt x="3" y="4"/>
                    </a:cubicBezTo>
                    <a:cubicBezTo>
                      <a:pt x="2" y="4"/>
                      <a:pt x="2" y="4"/>
                      <a:pt x="2" y="4"/>
                    </a:cubicBezTo>
                    <a:cubicBezTo>
                      <a:pt x="2" y="4"/>
                      <a:pt x="2" y="5"/>
                      <a:pt x="2" y="5"/>
                    </a:cubicBezTo>
                    <a:cubicBezTo>
                      <a:pt x="2" y="5"/>
                      <a:pt x="2" y="5"/>
                      <a:pt x="2" y="5"/>
                    </a:cubicBezTo>
                    <a:cubicBezTo>
                      <a:pt x="2" y="5"/>
                      <a:pt x="2" y="5"/>
                      <a:pt x="2" y="5"/>
                    </a:cubicBezTo>
                    <a:cubicBezTo>
                      <a:pt x="2" y="5"/>
                      <a:pt x="2" y="5"/>
                      <a:pt x="2" y="5"/>
                    </a:cubicBezTo>
                    <a:cubicBezTo>
                      <a:pt x="2" y="5"/>
                      <a:pt x="2" y="5"/>
                      <a:pt x="2" y="5"/>
                    </a:cubicBezTo>
                    <a:cubicBezTo>
                      <a:pt x="2" y="6"/>
                      <a:pt x="2" y="6"/>
                      <a:pt x="2" y="6"/>
                    </a:cubicBezTo>
                    <a:cubicBezTo>
                      <a:pt x="2" y="6"/>
                      <a:pt x="2" y="6"/>
                      <a:pt x="2" y="6"/>
                    </a:cubicBezTo>
                    <a:cubicBezTo>
                      <a:pt x="3" y="6"/>
                      <a:pt x="3" y="6"/>
                      <a:pt x="3" y="6"/>
                    </a:cubicBezTo>
                    <a:cubicBezTo>
                      <a:pt x="3" y="6"/>
                      <a:pt x="3" y="6"/>
                      <a:pt x="3" y="6"/>
                    </a:cubicBezTo>
                    <a:cubicBezTo>
                      <a:pt x="2" y="6"/>
                      <a:pt x="2" y="7"/>
                      <a:pt x="2" y="7"/>
                    </a:cubicBezTo>
                    <a:cubicBezTo>
                      <a:pt x="2" y="7"/>
                      <a:pt x="2" y="7"/>
                      <a:pt x="2" y="7"/>
                    </a:cubicBezTo>
                    <a:cubicBezTo>
                      <a:pt x="2" y="7"/>
                      <a:pt x="2" y="7"/>
                      <a:pt x="2" y="7"/>
                    </a:cubicBezTo>
                    <a:cubicBezTo>
                      <a:pt x="2" y="7"/>
                      <a:pt x="2" y="7"/>
                      <a:pt x="2" y="7"/>
                    </a:cubicBezTo>
                    <a:cubicBezTo>
                      <a:pt x="2" y="7"/>
                      <a:pt x="2" y="7"/>
                      <a:pt x="2" y="7"/>
                    </a:cubicBezTo>
                    <a:cubicBezTo>
                      <a:pt x="1" y="8"/>
                      <a:pt x="1" y="8"/>
                      <a:pt x="1" y="8"/>
                    </a:cubicBezTo>
                    <a:cubicBezTo>
                      <a:pt x="1" y="8"/>
                      <a:pt x="1" y="8"/>
                      <a:pt x="1" y="8"/>
                    </a:cubicBezTo>
                    <a:cubicBezTo>
                      <a:pt x="1" y="8"/>
                      <a:pt x="1" y="8"/>
                      <a:pt x="1" y="8"/>
                    </a:cubicBezTo>
                    <a:cubicBezTo>
                      <a:pt x="1" y="8"/>
                      <a:pt x="0" y="8"/>
                      <a:pt x="1" y="8"/>
                    </a:cubicBezTo>
                    <a:cubicBezTo>
                      <a:pt x="1" y="8"/>
                      <a:pt x="1" y="8"/>
                      <a:pt x="1" y="8"/>
                    </a:cubicBezTo>
                    <a:cubicBezTo>
                      <a:pt x="1" y="8"/>
                      <a:pt x="1" y="8"/>
                      <a:pt x="1" y="9"/>
                    </a:cubicBezTo>
                    <a:cubicBezTo>
                      <a:pt x="1" y="9"/>
                      <a:pt x="1" y="9"/>
                      <a:pt x="1" y="9"/>
                    </a:cubicBezTo>
                    <a:cubicBezTo>
                      <a:pt x="1" y="9"/>
                      <a:pt x="1" y="9"/>
                      <a:pt x="1" y="9"/>
                    </a:cubicBezTo>
                    <a:cubicBezTo>
                      <a:pt x="1" y="9"/>
                      <a:pt x="1" y="9"/>
                      <a:pt x="1" y="9"/>
                    </a:cubicBezTo>
                    <a:cubicBezTo>
                      <a:pt x="1" y="9"/>
                      <a:pt x="1" y="9"/>
                      <a:pt x="2" y="9"/>
                    </a:cubicBezTo>
                    <a:cubicBezTo>
                      <a:pt x="2" y="9"/>
                      <a:pt x="2" y="9"/>
                      <a:pt x="2" y="9"/>
                    </a:cubicBezTo>
                    <a:cubicBezTo>
                      <a:pt x="2" y="9"/>
                      <a:pt x="2" y="9"/>
                      <a:pt x="2" y="9"/>
                    </a:cubicBezTo>
                    <a:cubicBezTo>
                      <a:pt x="2" y="9"/>
                      <a:pt x="2" y="9"/>
                      <a:pt x="2" y="9"/>
                    </a:cubicBezTo>
                    <a:cubicBezTo>
                      <a:pt x="2" y="8"/>
                      <a:pt x="2" y="8"/>
                      <a:pt x="2" y="8"/>
                    </a:cubicBezTo>
                    <a:cubicBezTo>
                      <a:pt x="2" y="8"/>
                      <a:pt x="2" y="8"/>
                      <a:pt x="2" y="8"/>
                    </a:cubicBezTo>
                    <a:cubicBezTo>
                      <a:pt x="2" y="8"/>
                      <a:pt x="3" y="8"/>
                      <a:pt x="3" y="8"/>
                    </a:cubicBezTo>
                    <a:cubicBezTo>
                      <a:pt x="3" y="8"/>
                      <a:pt x="3" y="8"/>
                      <a:pt x="3" y="8"/>
                    </a:cubicBezTo>
                    <a:cubicBezTo>
                      <a:pt x="3" y="8"/>
                      <a:pt x="3" y="8"/>
                      <a:pt x="3" y="8"/>
                    </a:cubicBezTo>
                    <a:cubicBezTo>
                      <a:pt x="3" y="8"/>
                      <a:pt x="3" y="8"/>
                      <a:pt x="3" y="8"/>
                    </a:cubicBezTo>
                    <a:cubicBezTo>
                      <a:pt x="3" y="8"/>
                      <a:pt x="3" y="8"/>
                      <a:pt x="3" y="8"/>
                    </a:cubicBezTo>
                    <a:cubicBezTo>
                      <a:pt x="3" y="7"/>
                      <a:pt x="3" y="7"/>
                      <a:pt x="3" y="7"/>
                    </a:cubicBezTo>
                    <a:cubicBezTo>
                      <a:pt x="3" y="7"/>
                      <a:pt x="3" y="7"/>
                      <a:pt x="3" y="7"/>
                    </a:cubicBezTo>
                    <a:cubicBezTo>
                      <a:pt x="4" y="7"/>
                      <a:pt x="4" y="7"/>
                      <a:pt x="4" y="7"/>
                    </a:cubicBezTo>
                    <a:cubicBezTo>
                      <a:pt x="4" y="7"/>
                      <a:pt x="4" y="7"/>
                      <a:pt x="4" y="7"/>
                    </a:cubicBezTo>
                    <a:cubicBezTo>
                      <a:pt x="4" y="7"/>
                      <a:pt x="4" y="7"/>
                      <a:pt x="4" y="7"/>
                    </a:cubicBezTo>
                    <a:cubicBezTo>
                      <a:pt x="4" y="7"/>
                      <a:pt x="4" y="7"/>
                      <a:pt x="4" y="6"/>
                    </a:cubicBezTo>
                    <a:cubicBezTo>
                      <a:pt x="4" y="6"/>
                      <a:pt x="4" y="6"/>
                      <a:pt x="4" y="6"/>
                    </a:cubicBezTo>
                    <a:cubicBezTo>
                      <a:pt x="5" y="6"/>
                      <a:pt x="5" y="6"/>
                      <a:pt x="5" y="6"/>
                    </a:cubicBezTo>
                    <a:cubicBezTo>
                      <a:pt x="5" y="6"/>
                      <a:pt x="5" y="6"/>
                      <a:pt x="5" y="6"/>
                    </a:cubicBezTo>
                    <a:cubicBezTo>
                      <a:pt x="5" y="6"/>
                      <a:pt x="5" y="6"/>
                      <a:pt x="5" y="6"/>
                    </a:cubicBezTo>
                    <a:cubicBezTo>
                      <a:pt x="5" y="6"/>
                      <a:pt x="5" y="5"/>
                      <a:pt x="5" y="5"/>
                    </a:cubicBezTo>
                    <a:cubicBezTo>
                      <a:pt x="5" y="5"/>
                      <a:pt x="5" y="5"/>
                      <a:pt x="5" y="5"/>
                    </a:cubicBezTo>
                    <a:cubicBezTo>
                      <a:pt x="5" y="5"/>
                      <a:pt x="5" y="5"/>
                      <a:pt x="6" y="5"/>
                    </a:cubicBezTo>
                    <a:cubicBezTo>
                      <a:pt x="6" y="5"/>
                      <a:pt x="6" y="5"/>
                      <a:pt x="6" y="5"/>
                    </a:cubicBezTo>
                    <a:cubicBezTo>
                      <a:pt x="6" y="5"/>
                      <a:pt x="6" y="5"/>
                      <a:pt x="6" y="5"/>
                    </a:cubicBezTo>
                    <a:cubicBezTo>
                      <a:pt x="6" y="5"/>
                      <a:pt x="6" y="5"/>
                      <a:pt x="6" y="5"/>
                    </a:cubicBezTo>
                    <a:cubicBezTo>
                      <a:pt x="6" y="5"/>
                      <a:pt x="6" y="5"/>
                      <a:pt x="6" y="5"/>
                    </a:cubicBezTo>
                    <a:cubicBezTo>
                      <a:pt x="6" y="5"/>
                      <a:pt x="6" y="5"/>
                      <a:pt x="6" y="5"/>
                    </a:cubicBezTo>
                    <a:cubicBezTo>
                      <a:pt x="6" y="5"/>
                      <a:pt x="6" y="5"/>
                      <a:pt x="6" y="5"/>
                    </a:cubicBezTo>
                    <a:cubicBezTo>
                      <a:pt x="6" y="5"/>
                      <a:pt x="6" y="5"/>
                      <a:pt x="6" y="5"/>
                    </a:cubicBezTo>
                    <a:cubicBezTo>
                      <a:pt x="6" y="5"/>
                      <a:pt x="7" y="5"/>
                      <a:pt x="7" y="5"/>
                    </a:cubicBezTo>
                    <a:cubicBezTo>
                      <a:pt x="7" y="5"/>
                      <a:pt x="7" y="5"/>
                      <a:pt x="7" y="5"/>
                    </a:cubicBezTo>
                    <a:cubicBezTo>
                      <a:pt x="7" y="5"/>
                      <a:pt x="7" y="5"/>
                      <a:pt x="7" y="5"/>
                    </a:cubicBezTo>
                    <a:cubicBezTo>
                      <a:pt x="7" y="4"/>
                      <a:pt x="7" y="4"/>
                      <a:pt x="7" y="4"/>
                    </a:cubicBezTo>
                    <a:cubicBezTo>
                      <a:pt x="7" y="4"/>
                      <a:pt x="7" y="4"/>
                      <a:pt x="7" y="4"/>
                    </a:cubicBezTo>
                    <a:cubicBezTo>
                      <a:pt x="7" y="4"/>
                      <a:pt x="7" y="4"/>
                      <a:pt x="7" y="4"/>
                    </a:cubicBezTo>
                    <a:cubicBezTo>
                      <a:pt x="7" y="4"/>
                      <a:pt x="7" y="4"/>
                      <a:pt x="7" y="4"/>
                    </a:cubicBezTo>
                    <a:cubicBezTo>
                      <a:pt x="7" y="4"/>
                      <a:pt x="7" y="4"/>
                      <a:pt x="7" y="4"/>
                    </a:cubicBezTo>
                    <a:cubicBezTo>
                      <a:pt x="7" y="4"/>
                      <a:pt x="7" y="4"/>
                      <a:pt x="7" y="4"/>
                    </a:cubicBezTo>
                    <a:cubicBezTo>
                      <a:pt x="7" y="4"/>
                      <a:pt x="7" y="4"/>
                      <a:pt x="7" y="4"/>
                    </a:cubicBezTo>
                    <a:cubicBezTo>
                      <a:pt x="7" y="4"/>
                      <a:pt x="7" y="4"/>
                      <a:pt x="7" y="4"/>
                    </a:cubicBezTo>
                    <a:cubicBezTo>
                      <a:pt x="7" y="4"/>
                      <a:pt x="7" y="4"/>
                      <a:pt x="7" y="4"/>
                    </a:cubicBezTo>
                    <a:cubicBezTo>
                      <a:pt x="7" y="4"/>
                      <a:pt x="7" y="4"/>
                      <a:pt x="7" y="4"/>
                    </a:cubicBezTo>
                    <a:cubicBezTo>
                      <a:pt x="7" y="4"/>
                      <a:pt x="7" y="4"/>
                      <a:pt x="7" y="4"/>
                    </a:cubicBezTo>
                    <a:cubicBezTo>
                      <a:pt x="7" y="4"/>
                      <a:pt x="8" y="4"/>
                      <a:pt x="8" y="4"/>
                    </a:cubicBezTo>
                    <a:cubicBezTo>
                      <a:pt x="8" y="4"/>
                      <a:pt x="8" y="3"/>
                      <a:pt x="8" y="3"/>
                    </a:cubicBezTo>
                    <a:cubicBezTo>
                      <a:pt x="8" y="3"/>
                      <a:pt x="8" y="3"/>
                      <a:pt x="8" y="3"/>
                    </a:cubicBezTo>
                    <a:cubicBezTo>
                      <a:pt x="8" y="3"/>
                      <a:pt x="8" y="3"/>
                      <a:pt x="8" y="3"/>
                    </a:cubicBezTo>
                    <a:cubicBezTo>
                      <a:pt x="8" y="3"/>
                      <a:pt x="8" y="3"/>
                      <a:pt x="9" y="2"/>
                    </a:cubicBezTo>
                    <a:cubicBezTo>
                      <a:pt x="9" y="2"/>
                      <a:pt x="9" y="2"/>
                      <a:pt x="9" y="2"/>
                    </a:cubicBezTo>
                    <a:cubicBezTo>
                      <a:pt x="9" y="2"/>
                      <a:pt x="9" y="2"/>
                      <a:pt x="9" y="2"/>
                    </a:cubicBezTo>
                    <a:cubicBezTo>
                      <a:pt x="9" y="2"/>
                      <a:pt x="9" y="2"/>
                      <a:pt x="9" y="2"/>
                    </a:cubicBezTo>
                    <a:cubicBezTo>
                      <a:pt x="9" y="2"/>
                      <a:pt x="9" y="2"/>
                      <a:pt x="8" y="2"/>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52" name="Freeform 432"/>
              <p:cNvSpPr/>
              <p:nvPr/>
            </p:nvSpPr>
            <p:spPr bwMode="auto">
              <a:xfrm>
                <a:off x="5133976" y="2827735"/>
                <a:ext cx="3572" cy="14288"/>
              </a:xfrm>
              <a:custGeom>
                <a:cxnLst>
                  <a:cxn ang="0">
                    <a:pos x="1" y="3"/>
                  </a:cxn>
                  <a:cxn ang="0">
                    <a:pos x="1" y="3"/>
                  </a:cxn>
                  <a:cxn ang="0">
                    <a:pos x="1" y="2"/>
                  </a:cxn>
                  <a:cxn ang="0">
                    <a:pos x="1" y="2"/>
                  </a:cxn>
                  <a:cxn ang="0">
                    <a:pos x="1" y="2"/>
                  </a:cxn>
                  <a:cxn ang="0">
                    <a:pos x="1" y="2"/>
                  </a:cxn>
                  <a:cxn ang="0">
                    <a:pos x="1" y="2"/>
                  </a:cxn>
                  <a:cxn ang="0">
                    <a:pos x="0" y="2"/>
                  </a:cxn>
                  <a:cxn ang="0">
                    <a:pos x="0" y="2"/>
                  </a:cxn>
                  <a:cxn ang="0">
                    <a:pos x="0" y="1"/>
                  </a:cxn>
                  <a:cxn ang="0">
                    <a:pos x="0" y="1"/>
                  </a:cxn>
                  <a:cxn ang="0">
                    <a:pos x="0" y="1"/>
                  </a:cxn>
                  <a:cxn ang="0">
                    <a:pos x="0" y="1"/>
                  </a:cxn>
                  <a:cxn ang="0">
                    <a:pos x="1" y="1"/>
                  </a:cxn>
                  <a:cxn ang="0">
                    <a:pos x="0" y="0"/>
                  </a:cxn>
                  <a:cxn ang="0">
                    <a:pos x="0" y="1"/>
                  </a:cxn>
                  <a:cxn ang="0">
                    <a:pos x="0" y="1"/>
                  </a:cxn>
                  <a:cxn ang="0">
                    <a:pos x="0" y="1"/>
                  </a:cxn>
                  <a:cxn ang="0">
                    <a:pos x="0" y="1"/>
                  </a:cxn>
                  <a:cxn ang="0">
                    <a:pos x="0" y="2"/>
                  </a:cxn>
                  <a:cxn ang="0">
                    <a:pos x="0" y="2"/>
                  </a:cxn>
                  <a:cxn ang="0">
                    <a:pos x="0" y="3"/>
                  </a:cxn>
                  <a:cxn ang="0">
                    <a:pos x="0" y="2"/>
                  </a:cxn>
                  <a:cxn ang="0">
                    <a:pos x="0" y="2"/>
                  </a:cxn>
                  <a:cxn ang="0">
                    <a:pos x="0" y="3"/>
                  </a:cxn>
                  <a:cxn ang="0">
                    <a:pos x="0" y="4"/>
                  </a:cxn>
                  <a:cxn ang="0">
                    <a:pos x="0" y="4"/>
                  </a:cxn>
                  <a:cxn ang="0">
                    <a:pos x="0" y="4"/>
                  </a:cxn>
                  <a:cxn ang="0">
                    <a:pos x="0" y="4"/>
                  </a:cxn>
                  <a:cxn ang="0">
                    <a:pos x="0" y="4"/>
                  </a:cxn>
                  <a:cxn ang="0">
                    <a:pos x="0" y="5"/>
                  </a:cxn>
                  <a:cxn ang="0">
                    <a:pos x="0" y="5"/>
                  </a:cxn>
                  <a:cxn ang="0">
                    <a:pos x="0" y="5"/>
                  </a:cxn>
                  <a:cxn ang="0">
                    <a:pos x="0" y="5"/>
                  </a:cxn>
                  <a:cxn ang="0">
                    <a:pos x="1" y="5"/>
                  </a:cxn>
                  <a:cxn ang="0">
                    <a:pos x="1" y="4"/>
                  </a:cxn>
                  <a:cxn ang="0">
                    <a:pos x="1" y="4"/>
                  </a:cxn>
                  <a:cxn ang="0">
                    <a:pos x="1" y="4"/>
                  </a:cxn>
                  <a:cxn ang="0">
                    <a:pos x="1" y="4"/>
                  </a:cxn>
                  <a:cxn ang="0">
                    <a:pos x="1" y="4"/>
                  </a:cxn>
                  <a:cxn ang="0">
                    <a:pos x="1" y="3"/>
                  </a:cxn>
                </a:cxnLst>
                <a:rect b="b" l="0" r="r" t="0"/>
                <a:pathLst>
                  <a:path h="5" w="1">
                    <a:moveTo>
                      <a:pt x="1" y="3"/>
                    </a:moveTo>
                    <a:cubicBezTo>
                      <a:pt x="1" y="3"/>
                      <a:pt x="1" y="3"/>
                      <a:pt x="1" y="3"/>
                    </a:cubicBezTo>
                    <a:cubicBezTo>
                      <a:pt x="1" y="3"/>
                      <a:pt x="1" y="3"/>
                      <a:pt x="1" y="3"/>
                    </a:cubicBezTo>
                    <a:cubicBezTo>
                      <a:pt x="1" y="3"/>
                      <a:pt x="1" y="3"/>
                      <a:pt x="1" y="3"/>
                    </a:cubicBezTo>
                    <a:cubicBezTo>
                      <a:pt x="1" y="3"/>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1"/>
                      <a:pt x="1" y="1"/>
                    </a:cubicBezTo>
                    <a:cubicBezTo>
                      <a:pt x="0" y="1"/>
                      <a:pt x="0" y="1"/>
                      <a:pt x="0" y="2"/>
                    </a:cubicBezTo>
                    <a:cubicBezTo>
                      <a:pt x="0" y="2"/>
                      <a:pt x="0" y="2"/>
                      <a:pt x="0" y="2"/>
                    </a:cubicBezTo>
                    <a:cubicBezTo>
                      <a:pt x="0" y="2"/>
                      <a:pt x="0" y="2"/>
                      <a:pt x="0" y="2"/>
                    </a:cubicBezTo>
                    <a:cubicBezTo>
                      <a:pt x="0" y="2"/>
                      <a:pt x="0" y="2"/>
                      <a:pt x="0" y="2"/>
                    </a:cubicBezTo>
                    <a:cubicBezTo>
                      <a:pt x="0" y="2"/>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1" y="1"/>
                      <a:pt x="1" y="1"/>
                    </a:cubicBezTo>
                    <a:cubicBezTo>
                      <a:pt x="1" y="1"/>
                      <a:pt x="1" y="1"/>
                      <a:pt x="1" y="1"/>
                    </a:cubicBezTo>
                    <a:cubicBezTo>
                      <a:pt x="1" y="1"/>
                      <a:pt x="1" y="0"/>
                      <a:pt x="0" y="0"/>
                    </a:cubicBezTo>
                    <a:cubicBezTo>
                      <a:pt x="0" y="0"/>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2"/>
                    </a:cubicBezTo>
                    <a:cubicBezTo>
                      <a:pt x="0" y="2"/>
                      <a:pt x="0" y="2"/>
                      <a:pt x="0" y="2"/>
                    </a:cubicBezTo>
                    <a:cubicBezTo>
                      <a:pt x="0" y="2"/>
                      <a:pt x="0" y="2"/>
                      <a:pt x="0" y="2"/>
                    </a:cubicBezTo>
                    <a:cubicBezTo>
                      <a:pt x="0" y="2"/>
                      <a:pt x="0" y="2"/>
                      <a:pt x="0" y="2"/>
                    </a:cubicBezTo>
                    <a:cubicBezTo>
                      <a:pt x="0" y="2"/>
                      <a:pt x="0" y="3"/>
                      <a:pt x="0" y="3"/>
                    </a:cubicBezTo>
                    <a:cubicBezTo>
                      <a:pt x="0" y="3"/>
                      <a:pt x="0" y="2"/>
                      <a:pt x="0" y="2"/>
                    </a:cubicBezTo>
                    <a:cubicBezTo>
                      <a:pt x="0" y="2"/>
                      <a:pt x="0" y="2"/>
                      <a:pt x="0" y="2"/>
                    </a:cubicBezTo>
                    <a:cubicBezTo>
                      <a:pt x="0" y="2"/>
                      <a:pt x="0" y="2"/>
                      <a:pt x="0" y="2"/>
                    </a:cubicBezTo>
                    <a:cubicBezTo>
                      <a:pt x="0" y="2"/>
                      <a:pt x="0" y="2"/>
                      <a:pt x="0" y="2"/>
                    </a:cubicBezTo>
                    <a:cubicBezTo>
                      <a:pt x="0" y="3"/>
                      <a:pt x="0" y="3"/>
                      <a:pt x="0" y="3"/>
                    </a:cubicBezTo>
                    <a:cubicBezTo>
                      <a:pt x="0" y="3"/>
                      <a:pt x="0" y="3"/>
                      <a:pt x="0" y="3"/>
                    </a:cubicBezTo>
                    <a:cubicBezTo>
                      <a:pt x="0" y="3"/>
                      <a:pt x="0" y="3"/>
                      <a:pt x="0" y="3"/>
                    </a:cubicBezTo>
                    <a:cubicBezTo>
                      <a:pt x="0" y="4"/>
                      <a:pt x="0" y="4"/>
                      <a:pt x="0" y="4"/>
                    </a:cubicBezTo>
                    <a:cubicBezTo>
                      <a:pt x="0" y="4"/>
                      <a:pt x="0" y="4"/>
                      <a:pt x="0" y="4"/>
                    </a:cubicBezTo>
                    <a:cubicBezTo>
                      <a:pt x="0" y="4"/>
                      <a:pt x="0" y="4"/>
                      <a:pt x="0" y="4"/>
                    </a:cubicBezTo>
                    <a:cubicBezTo>
                      <a:pt x="0" y="4"/>
                      <a:pt x="0" y="4"/>
                      <a:pt x="0" y="4"/>
                    </a:cubicBezTo>
                    <a:cubicBezTo>
                      <a:pt x="0" y="4"/>
                      <a:pt x="0" y="4"/>
                      <a:pt x="0" y="4"/>
                    </a:cubicBezTo>
                    <a:cubicBezTo>
                      <a:pt x="0" y="4"/>
                      <a:pt x="0" y="4"/>
                      <a:pt x="0" y="4"/>
                    </a:cubicBezTo>
                    <a:cubicBezTo>
                      <a:pt x="0" y="4"/>
                      <a:pt x="0" y="4"/>
                      <a:pt x="0" y="4"/>
                    </a:cubicBezTo>
                    <a:cubicBezTo>
                      <a:pt x="0" y="4"/>
                      <a:pt x="0" y="4"/>
                      <a:pt x="0" y="4"/>
                    </a:cubicBezTo>
                    <a:cubicBezTo>
                      <a:pt x="0" y="4"/>
                      <a:pt x="0" y="4"/>
                      <a:pt x="0" y="4"/>
                    </a:cubicBezTo>
                    <a:cubicBezTo>
                      <a:pt x="0" y="4"/>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1" y="5"/>
                      <a:pt x="1" y="5"/>
                      <a:pt x="1" y="5"/>
                    </a:cubicBezTo>
                    <a:cubicBezTo>
                      <a:pt x="1" y="5"/>
                      <a:pt x="1" y="5"/>
                      <a:pt x="1" y="5"/>
                    </a:cubicBezTo>
                    <a:cubicBezTo>
                      <a:pt x="1" y="5"/>
                      <a:pt x="1" y="5"/>
                      <a:pt x="1" y="5"/>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3"/>
                      <a:pt x="1" y="3"/>
                      <a:pt x="1" y="3"/>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53" name="Freeform 433"/>
              <p:cNvSpPr/>
              <p:nvPr/>
            </p:nvSpPr>
            <p:spPr bwMode="auto">
              <a:xfrm>
                <a:off x="5013722" y="2824164"/>
                <a:ext cx="5954" cy="3572"/>
              </a:xfrm>
              <a:custGeom>
                <a:cxnLst>
                  <a:cxn ang="0">
                    <a:pos x="2" y="0"/>
                  </a:cxn>
                  <a:cxn ang="0">
                    <a:pos x="2" y="0"/>
                  </a:cxn>
                  <a:cxn ang="0">
                    <a:pos x="2" y="0"/>
                  </a:cxn>
                  <a:cxn ang="0">
                    <a:pos x="2" y="0"/>
                  </a:cxn>
                  <a:cxn ang="0">
                    <a:pos x="2" y="0"/>
                  </a:cxn>
                  <a:cxn ang="0">
                    <a:pos x="1" y="0"/>
                  </a:cxn>
                  <a:cxn ang="0">
                    <a:pos x="1" y="0"/>
                  </a:cxn>
                  <a:cxn ang="0">
                    <a:pos x="1" y="0"/>
                  </a:cxn>
                  <a:cxn ang="0">
                    <a:pos x="1" y="0"/>
                  </a:cxn>
                  <a:cxn ang="0">
                    <a:pos x="1" y="0"/>
                  </a:cxn>
                  <a:cxn ang="0">
                    <a:pos x="1" y="0"/>
                  </a:cxn>
                  <a:cxn ang="0">
                    <a:pos x="1" y="0"/>
                  </a:cxn>
                  <a:cxn ang="0">
                    <a:pos x="0" y="0"/>
                  </a:cxn>
                  <a:cxn ang="0">
                    <a:pos x="0" y="1"/>
                  </a:cxn>
                  <a:cxn ang="0">
                    <a:pos x="0" y="1"/>
                  </a:cxn>
                  <a:cxn ang="0">
                    <a:pos x="1" y="0"/>
                  </a:cxn>
                  <a:cxn ang="0">
                    <a:pos x="1" y="0"/>
                  </a:cxn>
                  <a:cxn ang="0">
                    <a:pos x="1" y="0"/>
                  </a:cxn>
                  <a:cxn ang="0">
                    <a:pos x="1" y="0"/>
                  </a:cxn>
                  <a:cxn ang="0">
                    <a:pos x="1" y="0"/>
                  </a:cxn>
                  <a:cxn ang="0">
                    <a:pos x="1" y="0"/>
                  </a:cxn>
                  <a:cxn ang="0">
                    <a:pos x="1" y="0"/>
                  </a:cxn>
                  <a:cxn ang="0">
                    <a:pos x="2" y="0"/>
                  </a:cxn>
                  <a:cxn ang="0">
                    <a:pos x="2" y="0"/>
                  </a:cxn>
                  <a:cxn ang="0">
                    <a:pos x="2" y="0"/>
                  </a:cxn>
                  <a:cxn ang="0">
                    <a:pos x="2" y="0"/>
                  </a:cxn>
                  <a:cxn ang="0">
                    <a:pos x="2" y="0"/>
                  </a:cxn>
                  <a:cxn ang="0">
                    <a:pos x="2" y="0"/>
                  </a:cxn>
                  <a:cxn ang="0">
                    <a:pos x="2" y="0"/>
                  </a:cxn>
                  <a:cxn ang="0">
                    <a:pos x="2" y="0"/>
                  </a:cxn>
                </a:cxnLst>
                <a:rect b="b" l="0" r="r" t="0"/>
                <a:pathLst>
                  <a:path h="1" w="2">
                    <a:moveTo>
                      <a:pt x="2" y="0"/>
                    </a:moveTo>
                    <a:cubicBezTo>
                      <a:pt x="2" y="0"/>
                      <a:pt x="2" y="0"/>
                      <a:pt x="2" y="0"/>
                    </a:cubicBezTo>
                    <a:cubicBezTo>
                      <a:pt x="2" y="0"/>
                      <a:pt x="2" y="0"/>
                      <a:pt x="2" y="0"/>
                    </a:cubicBezTo>
                    <a:cubicBezTo>
                      <a:pt x="2" y="0"/>
                      <a:pt x="2" y="0"/>
                      <a:pt x="2" y="0"/>
                    </a:cubicBezTo>
                    <a:cubicBezTo>
                      <a:pt x="2" y="0"/>
                      <a:pt x="2" y="0"/>
                      <a:pt x="2"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0" y="0"/>
                      <a:pt x="0" y="0"/>
                      <a:pt x="0" y="0"/>
                    </a:cubicBezTo>
                    <a:cubicBezTo>
                      <a:pt x="0" y="0"/>
                      <a:pt x="0" y="0"/>
                      <a:pt x="0" y="1"/>
                    </a:cubicBezTo>
                    <a:cubicBezTo>
                      <a:pt x="0" y="1"/>
                      <a:pt x="0" y="1"/>
                      <a:pt x="0" y="1"/>
                    </a:cubicBezTo>
                    <a:cubicBezTo>
                      <a:pt x="0" y="1"/>
                      <a:pt x="1" y="1"/>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54" name="Freeform 434"/>
              <p:cNvSpPr/>
              <p:nvPr/>
            </p:nvSpPr>
            <p:spPr bwMode="auto">
              <a:xfrm>
                <a:off x="5028010" y="2844405"/>
                <a:ext cx="2381" cy="2381"/>
              </a:xfrm>
              <a:custGeom>
                <a:cxnLst>
                  <a:cxn ang="0">
                    <a:pos x="1" y="1"/>
                  </a:cxn>
                  <a:cxn ang="0">
                    <a:pos x="1" y="1"/>
                  </a:cxn>
                  <a:cxn ang="0">
                    <a:pos x="1" y="1"/>
                  </a:cxn>
                  <a:cxn ang="0">
                    <a:pos x="1" y="1"/>
                  </a:cxn>
                  <a:cxn ang="0">
                    <a:pos x="1" y="0"/>
                  </a:cxn>
                  <a:cxn ang="0">
                    <a:pos x="1" y="0"/>
                  </a:cxn>
                  <a:cxn ang="0">
                    <a:pos x="1" y="0"/>
                  </a:cxn>
                  <a:cxn ang="0">
                    <a:pos x="1" y="0"/>
                  </a:cxn>
                  <a:cxn ang="0">
                    <a:pos x="1" y="0"/>
                  </a:cxn>
                  <a:cxn ang="0">
                    <a:pos x="1" y="0"/>
                  </a:cxn>
                  <a:cxn ang="0">
                    <a:pos x="1" y="0"/>
                  </a:cxn>
                  <a:cxn ang="0">
                    <a:pos x="1" y="0"/>
                  </a:cxn>
                  <a:cxn ang="0">
                    <a:pos x="1" y="0"/>
                  </a:cxn>
                  <a:cxn ang="0">
                    <a:pos x="1" y="1"/>
                  </a:cxn>
                  <a:cxn ang="0">
                    <a:pos x="1" y="1"/>
                  </a:cxn>
                  <a:cxn ang="0">
                    <a:pos x="1" y="1"/>
                  </a:cxn>
                  <a:cxn ang="0">
                    <a:pos x="1" y="1"/>
                  </a:cxn>
                  <a:cxn ang="0">
                    <a:pos x="1" y="1"/>
                  </a:cxn>
                  <a:cxn ang="0">
                    <a:pos x="0" y="1"/>
                  </a:cxn>
                  <a:cxn ang="0">
                    <a:pos x="1" y="1"/>
                  </a:cxn>
                  <a:cxn ang="0">
                    <a:pos x="1" y="1"/>
                  </a:cxn>
                </a:cxnLst>
                <a:rect b="b" l="0" r="r" t="0"/>
                <a:pathLst>
                  <a:path h="1" w="1">
                    <a:moveTo>
                      <a:pt x="1" y="1"/>
                    </a:moveTo>
                    <a:cubicBezTo>
                      <a:pt x="1" y="1"/>
                      <a:pt x="1" y="1"/>
                      <a:pt x="1" y="1"/>
                    </a:cubicBezTo>
                    <a:cubicBezTo>
                      <a:pt x="1" y="1"/>
                      <a:pt x="1" y="1"/>
                      <a:pt x="1" y="1"/>
                    </a:cubicBezTo>
                    <a:cubicBezTo>
                      <a:pt x="1" y="1"/>
                      <a:pt x="1" y="1"/>
                      <a:pt x="1" y="1"/>
                    </a:cubicBezTo>
                    <a:cubicBezTo>
                      <a:pt x="1" y="1"/>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1"/>
                      <a:pt x="1" y="1"/>
                    </a:cubicBezTo>
                    <a:cubicBezTo>
                      <a:pt x="1" y="1"/>
                      <a:pt x="1" y="1"/>
                      <a:pt x="1" y="1"/>
                    </a:cubicBezTo>
                    <a:cubicBezTo>
                      <a:pt x="1" y="1"/>
                      <a:pt x="1" y="1"/>
                      <a:pt x="1" y="1"/>
                    </a:cubicBezTo>
                    <a:cubicBezTo>
                      <a:pt x="1" y="1"/>
                      <a:pt x="1" y="1"/>
                      <a:pt x="1" y="1"/>
                    </a:cubicBezTo>
                    <a:cubicBezTo>
                      <a:pt x="1" y="1"/>
                      <a:pt x="1" y="1"/>
                      <a:pt x="1" y="1"/>
                    </a:cubicBezTo>
                    <a:cubicBezTo>
                      <a:pt x="0" y="1"/>
                      <a:pt x="0" y="1"/>
                      <a:pt x="0" y="1"/>
                    </a:cubicBezTo>
                    <a:cubicBezTo>
                      <a:pt x="0" y="1"/>
                      <a:pt x="1" y="1"/>
                      <a:pt x="1" y="1"/>
                    </a:cubicBezTo>
                    <a:cubicBezTo>
                      <a:pt x="1" y="1"/>
                      <a:pt x="1" y="1"/>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55" name="Freeform 435"/>
              <p:cNvSpPr/>
              <p:nvPr/>
            </p:nvSpPr>
            <p:spPr bwMode="auto">
              <a:xfrm>
                <a:off x="5028010" y="2850357"/>
                <a:ext cx="14288" cy="16669"/>
              </a:xfrm>
              <a:custGeom>
                <a:cxnLst>
                  <a:cxn ang="0">
                    <a:pos x="4" y="1"/>
                  </a:cxn>
                  <a:cxn ang="0">
                    <a:pos x="4" y="1"/>
                  </a:cxn>
                  <a:cxn ang="0">
                    <a:pos x="4" y="1"/>
                  </a:cxn>
                  <a:cxn ang="0">
                    <a:pos x="4" y="1"/>
                  </a:cxn>
                  <a:cxn ang="0">
                    <a:pos x="3" y="1"/>
                  </a:cxn>
                  <a:cxn ang="0">
                    <a:pos x="3" y="1"/>
                  </a:cxn>
                  <a:cxn ang="0">
                    <a:pos x="3" y="1"/>
                  </a:cxn>
                  <a:cxn ang="0">
                    <a:pos x="3" y="1"/>
                  </a:cxn>
                  <a:cxn ang="0">
                    <a:pos x="2" y="1"/>
                  </a:cxn>
                  <a:cxn ang="0">
                    <a:pos x="2" y="1"/>
                  </a:cxn>
                  <a:cxn ang="0">
                    <a:pos x="1" y="0"/>
                  </a:cxn>
                  <a:cxn ang="0">
                    <a:pos x="1" y="0"/>
                  </a:cxn>
                  <a:cxn ang="0">
                    <a:pos x="1" y="0"/>
                  </a:cxn>
                  <a:cxn ang="0">
                    <a:pos x="1" y="1"/>
                  </a:cxn>
                  <a:cxn ang="0">
                    <a:pos x="0" y="1"/>
                  </a:cxn>
                  <a:cxn ang="0">
                    <a:pos x="0" y="2"/>
                  </a:cxn>
                  <a:cxn ang="0">
                    <a:pos x="0" y="2"/>
                  </a:cxn>
                  <a:cxn ang="0">
                    <a:pos x="0" y="3"/>
                  </a:cxn>
                  <a:cxn ang="0">
                    <a:pos x="0" y="3"/>
                  </a:cxn>
                  <a:cxn ang="0">
                    <a:pos x="0" y="4"/>
                  </a:cxn>
                  <a:cxn ang="0">
                    <a:pos x="0" y="5"/>
                  </a:cxn>
                  <a:cxn ang="0">
                    <a:pos x="0" y="5"/>
                  </a:cxn>
                  <a:cxn ang="0">
                    <a:pos x="0" y="5"/>
                  </a:cxn>
                  <a:cxn ang="0">
                    <a:pos x="0" y="5"/>
                  </a:cxn>
                  <a:cxn ang="0">
                    <a:pos x="0" y="5"/>
                  </a:cxn>
                  <a:cxn ang="0">
                    <a:pos x="1" y="5"/>
                  </a:cxn>
                  <a:cxn ang="0">
                    <a:pos x="1" y="6"/>
                  </a:cxn>
                  <a:cxn ang="0">
                    <a:pos x="1" y="6"/>
                  </a:cxn>
                  <a:cxn ang="0">
                    <a:pos x="1" y="5"/>
                  </a:cxn>
                  <a:cxn ang="0">
                    <a:pos x="1" y="5"/>
                  </a:cxn>
                  <a:cxn ang="0">
                    <a:pos x="2" y="5"/>
                  </a:cxn>
                  <a:cxn ang="0">
                    <a:pos x="2" y="4"/>
                  </a:cxn>
                  <a:cxn ang="0">
                    <a:pos x="2" y="4"/>
                  </a:cxn>
                  <a:cxn ang="0">
                    <a:pos x="2" y="4"/>
                  </a:cxn>
                  <a:cxn ang="0">
                    <a:pos x="2" y="5"/>
                  </a:cxn>
                  <a:cxn ang="0">
                    <a:pos x="2" y="5"/>
                  </a:cxn>
                  <a:cxn ang="0">
                    <a:pos x="2" y="5"/>
                  </a:cxn>
                  <a:cxn ang="0">
                    <a:pos x="2" y="5"/>
                  </a:cxn>
                  <a:cxn ang="0">
                    <a:pos x="3" y="4"/>
                  </a:cxn>
                  <a:cxn ang="0">
                    <a:pos x="3" y="4"/>
                  </a:cxn>
                  <a:cxn ang="0">
                    <a:pos x="3" y="4"/>
                  </a:cxn>
                  <a:cxn ang="0">
                    <a:pos x="4" y="3"/>
                  </a:cxn>
                  <a:cxn ang="0">
                    <a:pos x="4" y="3"/>
                  </a:cxn>
                  <a:cxn ang="0">
                    <a:pos x="4" y="3"/>
                  </a:cxn>
                  <a:cxn ang="0">
                    <a:pos x="4" y="3"/>
                  </a:cxn>
                  <a:cxn ang="0">
                    <a:pos x="4" y="3"/>
                  </a:cxn>
                  <a:cxn ang="0">
                    <a:pos x="4" y="3"/>
                  </a:cxn>
                  <a:cxn ang="0">
                    <a:pos x="4" y="2"/>
                  </a:cxn>
                  <a:cxn ang="0">
                    <a:pos x="4" y="2"/>
                  </a:cxn>
                  <a:cxn ang="0">
                    <a:pos x="5" y="2"/>
                  </a:cxn>
                  <a:cxn ang="0">
                    <a:pos x="5" y="1"/>
                  </a:cxn>
                  <a:cxn ang="0">
                    <a:pos x="5" y="1"/>
                  </a:cxn>
                </a:cxnLst>
                <a:rect b="b" l="0" r="r" t="0"/>
                <a:pathLst>
                  <a:path h="6" w="5">
                    <a:moveTo>
                      <a:pt x="5" y="1"/>
                    </a:moveTo>
                    <a:cubicBezTo>
                      <a:pt x="5" y="1"/>
                      <a:pt x="5"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2" y="1"/>
                      <a:pt x="2" y="1"/>
                      <a:pt x="2" y="1"/>
                    </a:cubicBezTo>
                    <a:cubicBezTo>
                      <a:pt x="2" y="1"/>
                      <a:pt x="2" y="1"/>
                      <a:pt x="2" y="1"/>
                    </a:cubicBezTo>
                    <a:cubicBezTo>
                      <a:pt x="2" y="1"/>
                      <a:pt x="2" y="1"/>
                      <a:pt x="2" y="1"/>
                    </a:cubicBezTo>
                    <a:cubicBezTo>
                      <a:pt x="2" y="1"/>
                      <a:pt x="2" y="1"/>
                      <a:pt x="2" y="1"/>
                    </a:cubicBezTo>
                    <a:cubicBezTo>
                      <a:pt x="2" y="0"/>
                      <a:pt x="2" y="0"/>
                      <a:pt x="2"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1"/>
                    </a:cubicBezTo>
                    <a:cubicBezTo>
                      <a:pt x="1" y="1"/>
                      <a:pt x="1" y="1"/>
                      <a:pt x="1" y="1"/>
                    </a:cubicBezTo>
                    <a:cubicBezTo>
                      <a:pt x="1" y="1"/>
                      <a:pt x="1" y="1"/>
                      <a:pt x="1" y="1"/>
                    </a:cubicBezTo>
                    <a:cubicBezTo>
                      <a:pt x="1" y="1"/>
                      <a:pt x="0" y="1"/>
                      <a:pt x="0" y="1"/>
                    </a:cubicBezTo>
                    <a:cubicBezTo>
                      <a:pt x="0" y="1"/>
                      <a:pt x="0" y="1"/>
                      <a:pt x="0" y="1"/>
                    </a:cubicBezTo>
                    <a:cubicBezTo>
                      <a:pt x="0" y="2"/>
                      <a:pt x="0" y="2"/>
                      <a:pt x="0" y="2"/>
                    </a:cubicBezTo>
                    <a:cubicBezTo>
                      <a:pt x="0" y="2"/>
                      <a:pt x="0" y="2"/>
                      <a:pt x="0" y="2"/>
                    </a:cubicBezTo>
                    <a:cubicBezTo>
                      <a:pt x="0" y="2"/>
                      <a:pt x="0" y="2"/>
                      <a:pt x="0" y="2"/>
                    </a:cubicBezTo>
                    <a:cubicBezTo>
                      <a:pt x="0" y="2"/>
                      <a:pt x="0" y="3"/>
                      <a:pt x="0" y="3"/>
                    </a:cubicBezTo>
                    <a:cubicBezTo>
                      <a:pt x="0" y="3"/>
                      <a:pt x="0" y="3"/>
                      <a:pt x="0" y="3"/>
                    </a:cubicBezTo>
                    <a:cubicBezTo>
                      <a:pt x="0" y="3"/>
                      <a:pt x="0" y="3"/>
                      <a:pt x="0" y="3"/>
                    </a:cubicBezTo>
                    <a:cubicBezTo>
                      <a:pt x="0" y="3"/>
                      <a:pt x="0" y="3"/>
                      <a:pt x="0" y="3"/>
                    </a:cubicBezTo>
                    <a:cubicBezTo>
                      <a:pt x="0" y="3"/>
                      <a:pt x="0" y="3"/>
                      <a:pt x="0" y="3"/>
                    </a:cubicBezTo>
                    <a:cubicBezTo>
                      <a:pt x="0" y="4"/>
                      <a:pt x="0" y="4"/>
                      <a:pt x="0" y="4"/>
                    </a:cubicBezTo>
                    <a:cubicBezTo>
                      <a:pt x="0" y="4"/>
                      <a:pt x="0" y="4"/>
                      <a:pt x="0" y="4"/>
                    </a:cubicBezTo>
                    <a:cubicBezTo>
                      <a:pt x="0" y="4"/>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1" y="5"/>
                    </a:cubicBezTo>
                    <a:cubicBezTo>
                      <a:pt x="1" y="5"/>
                      <a:pt x="1" y="5"/>
                      <a:pt x="1" y="5"/>
                    </a:cubicBezTo>
                    <a:cubicBezTo>
                      <a:pt x="1" y="5"/>
                      <a:pt x="1" y="5"/>
                      <a:pt x="1" y="5"/>
                    </a:cubicBezTo>
                    <a:cubicBezTo>
                      <a:pt x="1" y="6"/>
                      <a:pt x="1" y="6"/>
                      <a:pt x="1" y="6"/>
                    </a:cubicBezTo>
                    <a:cubicBezTo>
                      <a:pt x="1" y="6"/>
                      <a:pt x="1" y="6"/>
                      <a:pt x="1" y="6"/>
                    </a:cubicBezTo>
                    <a:cubicBezTo>
                      <a:pt x="1" y="6"/>
                      <a:pt x="1" y="6"/>
                      <a:pt x="1" y="6"/>
                    </a:cubicBezTo>
                    <a:cubicBezTo>
                      <a:pt x="1" y="6"/>
                      <a:pt x="1" y="6"/>
                      <a:pt x="1" y="6"/>
                    </a:cubicBezTo>
                    <a:cubicBezTo>
                      <a:pt x="1" y="5"/>
                      <a:pt x="1" y="5"/>
                      <a:pt x="1" y="5"/>
                    </a:cubicBezTo>
                    <a:cubicBezTo>
                      <a:pt x="1" y="5"/>
                      <a:pt x="1" y="5"/>
                      <a:pt x="1" y="5"/>
                    </a:cubicBezTo>
                    <a:cubicBezTo>
                      <a:pt x="1" y="5"/>
                      <a:pt x="1" y="5"/>
                      <a:pt x="1" y="5"/>
                    </a:cubicBezTo>
                    <a:cubicBezTo>
                      <a:pt x="1" y="5"/>
                      <a:pt x="1" y="5"/>
                      <a:pt x="2" y="5"/>
                    </a:cubicBezTo>
                    <a:cubicBezTo>
                      <a:pt x="2" y="5"/>
                      <a:pt x="2" y="5"/>
                      <a:pt x="2" y="5"/>
                    </a:cubicBezTo>
                    <a:cubicBezTo>
                      <a:pt x="2" y="5"/>
                      <a:pt x="2" y="5"/>
                      <a:pt x="2" y="5"/>
                    </a:cubicBezTo>
                    <a:cubicBezTo>
                      <a:pt x="2" y="5"/>
                      <a:pt x="2" y="4"/>
                      <a:pt x="2"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5"/>
                      <a:pt x="2" y="5"/>
                      <a:pt x="2" y="5"/>
                    </a:cubicBezTo>
                    <a:cubicBezTo>
                      <a:pt x="2" y="5"/>
                      <a:pt x="2" y="5"/>
                      <a:pt x="2" y="5"/>
                    </a:cubicBezTo>
                    <a:cubicBezTo>
                      <a:pt x="2" y="5"/>
                      <a:pt x="2" y="5"/>
                      <a:pt x="2" y="5"/>
                    </a:cubicBezTo>
                    <a:cubicBezTo>
                      <a:pt x="2" y="5"/>
                      <a:pt x="2" y="5"/>
                      <a:pt x="2" y="5"/>
                    </a:cubicBezTo>
                    <a:cubicBezTo>
                      <a:pt x="2" y="5"/>
                      <a:pt x="2" y="5"/>
                      <a:pt x="2" y="5"/>
                    </a:cubicBezTo>
                    <a:cubicBezTo>
                      <a:pt x="2" y="5"/>
                      <a:pt x="2" y="5"/>
                      <a:pt x="2" y="5"/>
                    </a:cubicBezTo>
                    <a:cubicBezTo>
                      <a:pt x="2" y="5"/>
                      <a:pt x="2" y="5"/>
                      <a:pt x="2" y="5"/>
                    </a:cubicBezTo>
                    <a:cubicBezTo>
                      <a:pt x="3" y="5"/>
                      <a:pt x="3" y="5"/>
                      <a:pt x="3" y="5"/>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3"/>
                      <a:pt x="3" y="3"/>
                    </a:cubicBezTo>
                    <a:cubicBezTo>
                      <a:pt x="3" y="3"/>
                      <a:pt x="3" y="3"/>
                      <a:pt x="4" y="3"/>
                    </a:cubicBezTo>
                    <a:cubicBezTo>
                      <a:pt x="4" y="3"/>
                      <a:pt x="4" y="3"/>
                      <a:pt x="4" y="3"/>
                    </a:cubicBezTo>
                    <a:cubicBezTo>
                      <a:pt x="4" y="3"/>
                      <a:pt x="4" y="3"/>
                      <a:pt x="4" y="3"/>
                    </a:cubicBezTo>
                    <a:cubicBezTo>
                      <a:pt x="4" y="3"/>
                      <a:pt x="4" y="3"/>
                      <a:pt x="4" y="3"/>
                    </a:cubicBezTo>
                    <a:cubicBezTo>
                      <a:pt x="4" y="3"/>
                      <a:pt x="4" y="3"/>
                      <a:pt x="4" y="3"/>
                    </a:cubicBezTo>
                    <a:cubicBezTo>
                      <a:pt x="4" y="3"/>
                      <a:pt x="4" y="3"/>
                      <a:pt x="4" y="3"/>
                    </a:cubicBezTo>
                    <a:cubicBezTo>
                      <a:pt x="4" y="3"/>
                      <a:pt x="4" y="3"/>
                      <a:pt x="4" y="3"/>
                    </a:cubicBezTo>
                    <a:cubicBezTo>
                      <a:pt x="4" y="3"/>
                      <a:pt x="4" y="3"/>
                      <a:pt x="4" y="3"/>
                    </a:cubicBezTo>
                    <a:cubicBezTo>
                      <a:pt x="4" y="3"/>
                      <a:pt x="4" y="3"/>
                      <a:pt x="4" y="3"/>
                    </a:cubicBezTo>
                    <a:cubicBezTo>
                      <a:pt x="4" y="3"/>
                      <a:pt x="4" y="3"/>
                      <a:pt x="4" y="3"/>
                    </a:cubicBezTo>
                    <a:cubicBezTo>
                      <a:pt x="4" y="3"/>
                      <a:pt x="4" y="3"/>
                      <a:pt x="4" y="3"/>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5" y="2"/>
                      <a:pt x="5" y="2"/>
                      <a:pt x="5" y="2"/>
                    </a:cubicBezTo>
                    <a:cubicBezTo>
                      <a:pt x="5" y="2"/>
                      <a:pt x="5" y="2"/>
                      <a:pt x="5" y="2"/>
                    </a:cubicBezTo>
                    <a:cubicBezTo>
                      <a:pt x="5" y="2"/>
                      <a:pt x="5" y="1"/>
                      <a:pt x="5" y="1"/>
                    </a:cubicBezTo>
                    <a:cubicBezTo>
                      <a:pt x="5" y="1"/>
                      <a:pt x="5" y="1"/>
                      <a:pt x="5" y="1"/>
                    </a:cubicBezTo>
                    <a:cubicBezTo>
                      <a:pt x="5" y="1"/>
                      <a:pt x="5" y="1"/>
                      <a:pt x="5"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56" name="Freeform 436"/>
              <p:cNvSpPr/>
              <p:nvPr/>
            </p:nvSpPr>
            <p:spPr bwMode="auto">
              <a:xfrm>
                <a:off x="4786313" y="2871788"/>
                <a:ext cx="4763" cy="5954"/>
              </a:xfrm>
              <a:custGeom>
                <a:cxnLst>
                  <a:cxn ang="0">
                    <a:pos x="1" y="0"/>
                  </a:cxn>
                  <a:cxn ang="0">
                    <a:pos x="1" y="1"/>
                  </a:cxn>
                  <a:cxn ang="0">
                    <a:pos x="1" y="1"/>
                  </a:cxn>
                  <a:cxn ang="0">
                    <a:pos x="1" y="1"/>
                  </a:cxn>
                  <a:cxn ang="0">
                    <a:pos x="1" y="1"/>
                  </a:cxn>
                  <a:cxn ang="0">
                    <a:pos x="1"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1"/>
                  </a:cxn>
                  <a:cxn ang="0">
                    <a:pos x="0" y="1"/>
                  </a:cxn>
                  <a:cxn ang="0">
                    <a:pos x="0" y="1"/>
                  </a:cxn>
                  <a:cxn ang="0">
                    <a:pos x="0" y="1"/>
                  </a:cxn>
                  <a:cxn ang="0">
                    <a:pos x="0" y="1"/>
                  </a:cxn>
                  <a:cxn ang="0">
                    <a:pos x="0" y="2"/>
                  </a:cxn>
                  <a:cxn ang="0">
                    <a:pos x="0" y="2"/>
                  </a:cxn>
                  <a:cxn ang="0">
                    <a:pos x="0" y="1"/>
                  </a:cxn>
                  <a:cxn ang="0">
                    <a:pos x="0" y="1"/>
                  </a:cxn>
                  <a:cxn ang="0">
                    <a:pos x="0" y="1"/>
                  </a:cxn>
                  <a:cxn ang="0">
                    <a:pos x="0" y="1"/>
                  </a:cxn>
                  <a:cxn ang="0">
                    <a:pos x="0" y="2"/>
                  </a:cxn>
                  <a:cxn ang="0">
                    <a:pos x="0" y="2"/>
                  </a:cxn>
                  <a:cxn ang="0">
                    <a:pos x="0" y="1"/>
                  </a:cxn>
                  <a:cxn ang="0">
                    <a:pos x="1" y="1"/>
                  </a:cxn>
                  <a:cxn ang="0">
                    <a:pos x="1" y="1"/>
                  </a:cxn>
                  <a:cxn ang="0">
                    <a:pos x="1" y="2"/>
                  </a:cxn>
                  <a:cxn ang="0">
                    <a:pos x="1" y="2"/>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2" y="1"/>
                  </a:cxn>
                  <a:cxn ang="0">
                    <a:pos x="2" y="0"/>
                  </a:cxn>
                  <a:cxn ang="0">
                    <a:pos x="1" y="0"/>
                  </a:cxn>
                </a:cxnLst>
                <a:rect b="b" l="0" r="r" t="0"/>
                <a:pathLst>
                  <a:path h="2" w="2">
                    <a:moveTo>
                      <a:pt x="1" y="0"/>
                    </a:moveTo>
                    <a:cubicBezTo>
                      <a:pt x="1" y="0"/>
                      <a:pt x="1" y="1"/>
                      <a:pt x="1" y="1"/>
                    </a:cubicBezTo>
                    <a:cubicBezTo>
                      <a:pt x="1" y="1"/>
                      <a:pt x="1" y="1"/>
                      <a:pt x="1" y="1"/>
                    </a:cubicBezTo>
                    <a:cubicBezTo>
                      <a:pt x="1" y="1"/>
                      <a:pt x="1" y="1"/>
                      <a:pt x="1" y="1"/>
                    </a:cubicBezTo>
                    <a:cubicBezTo>
                      <a:pt x="1" y="1"/>
                      <a:pt x="1" y="1"/>
                      <a:pt x="1" y="1"/>
                    </a:cubicBezTo>
                    <a:cubicBezTo>
                      <a:pt x="1" y="0"/>
                      <a:pt x="1" y="0"/>
                      <a:pt x="1" y="0"/>
                    </a:cubicBezTo>
                    <a:cubicBezTo>
                      <a:pt x="1"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1"/>
                      <a:pt x="0" y="1"/>
                    </a:cubicBezTo>
                    <a:cubicBezTo>
                      <a:pt x="0" y="1"/>
                      <a:pt x="0" y="1"/>
                      <a:pt x="0" y="1"/>
                    </a:cubicBezTo>
                    <a:cubicBezTo>
                      <a:pt x="0" y="1"/>
                      <a:pt x="0" y="1"/>
                      <a:pt x="0" y="1"/>
                    </a:cubicBezTo>
                    <a:cubicBezTo>
                      <a:pt x="0" y="1"/>
                      <a:pt x="0" y="1"/>
                      <a:pt x="0" y="1"/>
                    </a:cubicBezTo>
                    <a:cubicBezTo>
                      <a:pt x="0" y="1"/>
                      <a:pt x="0" y="1"/>
                      <a:pt x="0" y="1"/>
                    </a:cubicBezTo>
                    <a:cubicBezTo>
                      <a:pt x="0" y="2"/>
                      <a:pt x="0" y="2"/>
                      <a:pt x="0" y="2"/>
                    </a:cubicBezTo>
                    <a:cubicBezTo>
                      <a:pt x="0" y="2"/>
                      <a:pt x="0" y="2"/>
                      <a:pt x="0" y="2"/>
                    </a:cubicBezTo>
                    <a:cubicBezTo>
                      <a:pt x="0" y="2"/>
                      <a:pt x="0" y="1"/>
                      <a:pt x="0" y="1"/>
                    </a:cubicBezTo>
                    <a:cubicBezTo>
                      <a:pt x="0" y="1"/>
                      <a:pt x="0" y="1"/>
                      <a:pt x="0" y="1"/>
                    </a:cubicBezTo>
                    <a:cubicBezTo>
                      <a:pt x="0" y="1"/>
                      <a:pt x="0" y="1"/>
                      <a:pt x="0" y="1"/>
                    </a:cubicBezTo>
                    <a:cubicBezTo>
                      <a:pt x="0" y="1"/>
                      <a:pt x="0" y="1"/>
                      <a:pt x="0" y="1"/>
                    </a:cubicBezTo>
                    <a:cubicBezTo>
                      <a:pt x="0" y="1"/>
                      <a:pt x="0" y="2"/>
                      <a:pt x="0" y="2"/>
                    </a:cubicBezTo>
                    <a:cubicBezTo>
                      <a:pt x="0" y="2"/>
                      <a:pt x="0" y="2"/>
                      <a:pt x="0" y="2"/>
                    </a:cubicBezTo>
                    <a:cubicBezTo>
                      <a:pt x="0" y="2"/>
                      <a:pt x="0" y="1"/>
                      <a:pt x="0" y="1"/>
                    </a:cubicBezTo>
                    <a:cubicBezTo>
                      <a:pt x="0" y="1"/>
                      <a:pt x="1" y="1"/>
                      <a:pt x="1" y="1"/>
                    </a:cubicBezTo>
                    <a:cubicBezTo>
                      <a:pt x="1" y="1"/>
                      <a:pt x="1" y="1"/>
                      <a:pt x="1" y="1"/>
                    </a:cubicBezTo>
                    <a:cubicBezTo>
                      <a:pt x="1" y="2"/>
                      <a:pt x="1" y="2"/>
                      <a:pt x="1" y="2"/>
                    </a:cubicBezTo>
                    <a:cubicBezTo>
                      <a:pt x="1" y="2"/>
                      <a:pt x="1" y="2"/>
                      <a:pt x="1" y="2"/>
                    </a:cubicBezTo>
                    <a:cubicBezTo>
                      <a:pt x="1" y="2"/>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2" y="1"/>
                      <a:pt x="2" y="1"/>
                      <a:pt x="2" y="1"/>
                    </a:cubicBezTo>
                    <a:cubicBezTo>
                      <a:pt x="2" y="1"/>
                      <a:pt x="2" y="0"/>
                      <a:pt x="2" y="0"/>
                    </a:cubicBezTo>
                    <a:cubicBezTo>
                      <a:pt x="2" y="0"/>
                      <a:pt x="2" y="0"/>
                      <a:pt x="1"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57" name="Freeform 437"/>
              <p:cNvSpPr/>
              <p:nvPr/>
            </p:nvSpPr>
            <p:spPr bwMode="auto">
              <a:xfrm>
                <a:off x="4945857" y="2706292"/>
                <a:ext cx="140494" cy="138113"/>
              </a:xfrm>
              <a:custGeom>
                <a:cxnLst>
                  <a:cxn ang="0">
                    <a:pos x="50" y="27"/>
                  </a:cxn>
                  <a:cxn ang="0">
                    <a:pos x="48" y="22"/>
                  </a:cxn>
                  <a:cxn ang="0">
                    <a:pos x="48" y="20"/>
                  </a:cxn>
                  <a:cxn ang="0">
                    <a:pos x="47" y="18"/>
                  </a:cxn>
                  <a:cxn ang="0">
                    <a:pos x="46" y="15"/>
                  </a:cxn>
                  <a:cxn ang="0">
                    <a:pos x="45" y="12"/>
                  </a:cxn>
                  <a:cxn ang="0">
                    <a:pos x="45" y="8"/>
                  </a:cxn>
                  <a:cxn ang="0">
                    <a:pos x="43" y="6"/>
                  </a:cxn>
                  <a:cxn ang="0">
                    <a:pos x="43" y="2"/>
                  </a:cxn>
                  <a:cxn ang="0">
                    <a:pos x="42" y="0"/>
                  </a:cxn>
                  <a:cxn ang="0">
                    <a:pos x="40" y="4"/>
                  </a:cxn>
                  <a:cxn ang="0">
                    <a:pos x="39" y="9"/>
                  </a:cxn>
                  <a:cxn ang="0">
                    <a:pos x="37" y="11"/>
                  </a:cxn>
                  <a:cxn ang="0">
                    <a:pos x="33" y="7"/>
                  </a:cxn>
                  <a:cxn ang="0">
                    <a:pos x="34" y="4"/>
                  </a:cxn>
                  <a:cxn ang="0">
                    <a:pos x="35" y="2"/>
                  </a:cxn>
                  <a:cxn ang="0">
                    <a:pos x="34" y="2"/>
                  </a:cxn>
                  <a:cxn ang="0">
                    <a:pos x="31" y="1"/>
                  </a:cxn>
                  <a:cxn ang="0">
                    <a:pos x="30" y="0"/>
                  </a:cxn>
                  <a:cxn ang="0">
                    <a:pos x="30" y="1"/>
                  </a:cxn>
                  <a:cxn ang="0">
                    <a:pos x="28" y="2"/>
                  </a:cxn>
                  <a:cxn ang="0">
                    <a:pos x="27" y="3"/>
                  </a:cxn>
                  <a:cxn ang="0">
                    <a:pos x="26" y="4"/>
                  </a:cxn>
                  <a:cxn ang="0">
                    <a:pos x="25" y="7"/>
                  </a:cxn>
                  <a:cxn ang="0">
                    <a:pos x="24" y="7"/>
                  </a:cxn>
                  <a:cxn ang="0">
                    <a:pos x="23" y="5"/>
                  </a:cxn>
                  <a:cxn ang="0">
                    <a:pos x="21" y="5"/>
                  </a:cxn>
                  <a:cxn ang="0">
                    <a:pos x="20" y="6"/>
                  </a:cxn>
                  <a:cxn ang="0">
                    <a:pos x="19" y="7"/>
                  </a:cxn>
                  <a:cxn ang="0">
                    <a:pos x="18" y="8"/>
                  </a:cxn>
                  <a:cxn ang="0">
                    <a:pos x="17" y="8"/>
                  </a:cxn>
                  <a:cxn ang="0">
                    <a:pos x="17" y="10"/>
                  </a:cxn>
                  <a:cxn ang="0">
                    <a:pos x="16" y="9"/>
                  </a:cxn>
                  <a:cxn ang="0">
                    <a:pos x="13" y="13"/>
                  </a:cxn>
                  <a:cxn ang="0">
                    <a:pos x="9" y="15"/>
                  </a:cxn>
                  <a:cxn ang="0">
                    <a:pos x="6" y="16"/>
                  </a:cxn>
                  <a:cxn ang="0">
                    <a:pos x="3" y="19"/>
                  </a:cxn>
                  <a:cxn ang="0">
                    <a:pos x="2" y="24"/>
                  </a:cxn>
                  <a:cxn ang="0">
                    <a:pos x="2" y="24"/>
                  </a:cxn>
                  <a:cxn ang="0">
                    <a:pos x="2" y="31"/>
                  </a:cxn>
                  <a:cxn ang="0">
                    <a:pos x="1" y="36"/>
                  </a:cxn>
                  <a:cxn ang="0">
                    <a:pos x="0" y="38"/>
                  </a:cxn>
                  <a:cxn ang="0">
                    <a:pos x="2" y="39"/>
                  </a:cxn>
                  <a:cxn ang="0">
                    <a:pos x="5" y="38"/>
                  </a:cxn>
                  <a:cxn ang="0">
                    <a:pos x="8" y="37"/>
                  </a:cxn>
                  <a:cxn ang="0">
                    <a:pos x="11" y="37"/>
                  </a:cxn>
                  <a:cxn ang="0">
                    <a:pos x="17" y="35"/>
                  </a:cxn>
                  <a:cxn ang="0">
                    <a:pos x="22" y="35"/>
                  </a:cxn>
                  <a:cxn ang="0">
                    <a:pos x="24" y="37"/>
                  </a:cxn>
                  <a:cxn ang="0">
                    <a:pos x="24" y="40"/>
                  </a:cxn>
                  <a:cxn ang="0">
                    <a:pos x="27" y="38"/>
                  </a:cxn>
                  <a:cxn ang="0">
                    <a:pos x="26" y="39"/>
                  </a:cxn>
                  <a:cxn ang="0">
                    <a:pos x="26" y="40"/>
                  </a:cxn>
                  <a:cxn ang="0">
                    <a:pos x="27" y="44"/>
                  </a:cxn>
                  <a:cxn ang="0">
                    <a:pos x="31" y="48"/>
                  </a:cxn>
                  <a:cxn ang="0">
                    <a:pos x="33" y="48"/>
                  </a:cxn>
                  <a:cxn ang="0">
                    <a:pos x="35" y="47"/>
                  </a:cxn>
                  <a:cxn ang="0">
                    <a:pos x="38" y="47"/>
                  </a:cxn>
                  <a:cxn ang="0">
                    <a:pos x="40" y="43"/>
                  </a:cxn>
                  <a:cxn ang="0">
                    <a:pos x="43" y="40"/>
                  </a:cxn>
                  <a:cxn ang="0">
                    <a:pos x="46" y="37"/>
                  </a:cxn>
                  <a:cxn ang="0">
                    <a:pos x="48" y="33"/>
                  </a:cxn>
                </a:cxnLst>
                <a:rect b="b" l="0" r="r" t="0"/>
                <a:pathLst>
                  <a:path h="49" w="50">
                    <a:moveTo>
                      <a:pt x="48" y="33"/>
                    </a:moveTo>
                    <a:cubicBezTo>
                      <a:pt x="48" y="33"/>
                      <a:pt x="48" y="33"/>
                      <a:pt x="48" y="33"/>
                    </a:cubicBezTo>
                    <a:cubicBezTo>
                      <a:pt x="48" y="32"/>
                      <a:pt x="48" y="32"/>
                      <a:pt x="48" y="32"/>
                    </a:cubicBezTo>
                    <a:cubicBezTo>
                      <a:pt x="48" y="32"/>
                      <a:pt x="48" y="32"/>
                      <a:pt x="48" y="32"/>
                    </a:cubicBezTo>
                    <a:cubicBezTo>
                      <a:pt x="48" y="32"/>
                      <a:pt x="48" y="32"/>
                      <a:pt x="49" y="32"/>
                    </a:cubicBezTo>
                    <a:cubicBezTo>
                      <a:pt x="49" y="32"/>
                      <a:pt x="49" y="32"/>
                      <a:pt x="49" y="32"/>
                    </a:cubicBezTo>
                    <a:cubicBezTo>
                      <a:pt x="49" y="31"/>
                      <a:pt x="49" y="31"/>
                      <a:pt x="49" y="31"/>
                    </a:cubicBezTo>
                    <a:cubicBezTo>
                      <a:pt x="49" y="31"/>
                      <a:pt x="49" y="31"/>
                      <a:pt x="49" y="31"/>
                    </a:cubicBezTo>
                    <a:cubicBezTo>
                      <a:pt x="49" y="31"/>
                      <a:pt x="49" y="31"/>
                      <a:pt x="49" y="31"/>
                    </a:cubicBezTo>
                    <a:cubicBezTo>
                      <a:pt x="49" y="31"/>
                      <a:pt x="49" y="31"/>
                      <a:pt x="49" y="31"/>
                    </a:cubicBezTo>
                    <a:cubicBezTo>
                      <a:pt x="49" y="31"/>
                      <a:pt x="49" y="31"/>
                      <a:pt x="49" y="30"/>
                    </a:cubicBezTo>
                    <a:cubicBezTo>
                      <a:pt x="49" y="30"/>
                      <a:pt x="49" y="30"/>
                      <a:pt x="49" y="30"/>
                    </a:cubicBezTo>
                    <a:cubicBezTo>
                      <a:pt x="49" y="30"/>
                      <a:pt x="49" y="30"/>
                      <a:pt x="49" y="30"/>
                    </a:cubicBezTo>
                    <a:cubicBezTo>
                      <a:pt x="49" y="30"/>
                      <a:pt x="49" y="30"/>
                      <a:pt x="49" y="30"/>
                    </a:cubicBezTo>
                    <a:cubicBezTo>
                      <a:pt x="49" y="30"/>
                      <a:pt x="49" y="29"/>
                      <a:pt x="49" y="29"/>
                    </a:cubicBezTo>
                    <a:cubicBezTo>
                      <a:pt x="49" y="29"/>
                      <a:pt x="49" y="29"/>
                      <a:pt x="49" y="29"/>
                    </a:cubicBezTo>
                    <a:cubicBezTo>
                      <a:pt x="49" y="29"/>
                      <a:pt x="49" y="29"/>
                      <a:pt x="49" y="29"/>
                    </a:cubicBezTo>
                    <a:cubicBezTo>
                      <a:pt x="49" y="29"/>
                      <a:pt x="49" y="29"/>
                      <a:pt x="49" y="28"/>
                    </a:cubicBezTo>
                    <a:cubicBezTo>
                      <a:pt x="49" y="28"/>
                      <a:pt x="49" y="28"/>
                      <a:pt x="49" y="28"/>
                    </a:cubicBezTo>
                    <a:cubicBezTo>
                      <a:pt x="49" y="28"/>
                      <a:pt x="49" y="28"/>
                      <a:pt x="49" y="28"/>
                    </a:cubicBezTo>
                    <a:cubicBezTo>
                      <a:pt x="49" y="28"/>
                      <a:pt x="50" y="28"/>
                      <a:pt x="50" y="27"/>
                    </a:cubicBezTo>
                    <a:cubicBezTo>
                      <a:pt x="50" y="27"/>
                      <a:pt x="50" y="27"/>
                      <a:pt x="50" y="27"/>
                    </a:cubicBezTo>
                    <a:cubicBezTo>
                      <a:pt x="50" y="27"/>
                      <a:pt x="50" y="27"/>
                      <a:pt x="50" y="27"/>
                    </a:cubicBezTo>
                    <a:cubicBezTo>
                      <a:pt x="50" y="27"/>
                      <a:pt x="50" y="27"/>
                      <a:pt x="50" y="27"/>
                    </a:cubicBezTo>
                    <a:cubicBezTo>
                      <a:pt x="50" y="27"/>
                      <a:pt x="50" y="27"/>
                      <a:pt x="50" y="26"/>
                    </a:cubicBezTo>
                    <a:cubicBezTo>
                      <a:pt x="50" y="26"/>
                      <a:pt x="50" y="26"/>
                      <a:pt x="50" y="26"/>
                    </a:cubicBezTo>
                    <a:cubicBezTo>
                      <a:pt x="50" y="26"/>
                      <a:pt x="50" y="26"/>
                      <a:pt x="50" y="26"/>
                    </a:cubicBezTo>
                    <a:cubicBezTo>
                      <a:pt x="50" y="26"/>
                      <a:pt x="50" y="26"/>
                      <a:pt x="50" y="26"/>
                    </a:cubicBezTo>
                    <a:cubicBezTo>
                      <a:pt x="50" y="26"/>
                      <a:pt x="50" y="26"/>
                      <a:pt x="50" y="26"/>
                    </a:cubicBezTo>
                    <a:cubicBezTo>
                      <a:pt x="50" y="26"/>
                      <a:pt x="50" y="26"/>
                      <a:pt x="50" y="26"/>
                    </a:cubicBezTo>
                    <a:cubicBezTo>
                      <a:pt x="50" y="26"/>
                      <a:pt x="50" y="26"/>
                      <a:pt x="50" y="26"/>
                    </a:cubicBezTo>
                    <a:cubicBezTo>
                      <a:pt x="50" y="26"/>
                      <a:pt x="50" y="26"/>
                      <a:pt x="50" y="26"/>
                    </a:cubicBezTo>
                    <a:cubicBezTo>
                      <a:pt x="50" y="25"/>
                      <a:pt x="50" y="25"/>
                      <a:pt x="50" y="25"/>
                    </a:cubicBezTo>
                    <a:cubicBezTo>
                      <a:pt x="50" y="25"/>
                      <a:pt x="50" y="25"/>
                      <a:pt x="50" y="25"/>
                    </a:cubicBezTo>
                    <a:cubicBezTo>
                      <a:pt x="50" y="25"/>
                      <a:pt x="50" y="25"/>
                      <a:pt x="50" y="25"/>
                    </a:cubicBezTo>
                    <a:cubicBezTo>
                      <a:pt x="50" y="25"/>
                      <a:pt x="50" y="25"/>
                      <a:pt x="50" y="24"/>
                    </a:cubicBezTo>
                    <a:cubicBezTo>
                      <a:pt x="50" y="24"/>
                      <a:pt x="50" y="24"/>
                      <a:pt x="50" y="24"/>
                    </a:cubicBezTo>
                    <a:cubicBezTo>
                      <a:pt x="50" y="24"/>
                      <a:pt x="49" y="24"/>
                      <a:pt x="49" y="24"/>
                    </a:cubicBezTo>
                    <a:cubicBezTo>
                      <a:pt x="49" y="24"/>
                      <a:pt x="49" y="24"/>
                      <a:pt x="49" y="24"/>
                    </a:cubicBezTo>
                    <a:cubicBezTo>
                      <a:pt x="49" y="24"/>
                      <a:pt x="49" y="23"/>
                      <a:pt x="49" y="23"/>
                    </a:cubicBezTo>
                    <a:cubicBezTo>
                      <a:pt x="49" y="23"/>
                      <a:pt x="49" y="23"/>
                      <a:pt x="49" y="23"/>
                    </a:cubicBezTo>
                    <a:cubicBezTo>
                      <a:pt x="49" y="23"/>
                      <a:pt x="49" y="23"/>
                      <a:pt x="49" y="23"/>
                    </a:cubicBezTo>
                    <a:cubicBezTo>
                      <a:pt x="49" y="23"/>
                      <a:pt x="49" y="23"/>
                      <a:pt x="49" y="23"/>
                    </a:cubicBezTo>
                    <a:cubicBezTo>
                      <a:pt x="49" y="23"/>
                      <a:pt x="49" y="23"/>
                      <a:pt x="49" y="23"/>
                    </a:cubicBezTo>
                    <a:cubicBezTo>
                      <a:pt x="49" y="22"/>
                      <a:pt x="49" y="22"/>
                      <a:pt x="49" y="22"/>
                    </a:cubicBezTo>
                    <a:cubicBezTo>
                      <a:pt x="48" y="22"/>
                      <a:pt x="48" y="22"/>
                      <a:pt x="48" y="22"/>
                    </a:cubicBezTo>
                    <a:cubicBezTo>
                      <a:pt x="48" y="22"/>
                      <a:pt x="48" y="22"/>
                      <a:pt x="48" y="22"/>
                    </a:cubicBezTo>
                    <a:cubicBezTo>
                      <a:pt x="48" y="22"/>
                      <a:pt x="48" y="22"/>
                      <a:pt x="48" y="22"/>
                    </a:cubicBezTo>
                    <a:cubicBezTo>
                      <a:pt x="48" y="22"/>
                      <a:pt x="48" y="22"/>
                      <a:pt x="48" y="22"/>
                    </a:cubicBezTo>
                    <a:cubicBezTo>
                      <a:pt x="48" y="22"/>
                      <a:pt x="49" y="22"/>
                      <a:pt x="49" y="21"/>
                    </a:cubicBezTo>
                    <a:cubicBezTo>
                      <a:pt x="49" y="21"/>
                      <a:pt x="49" y="21"/>
                      <a:pt x="49" y="21"/>
                    </a:cubicBezTo>
                    <a:cubicBezTo>
                      <a:pt x="49" y="21"/>
                      <a:pt x="49" y="21"/>
                      <a:pt x="49" y="21"/>
                    </a:cubicBezTo>
                    <a:cubicBezTo>
                      <a:pt x="49" y="21"/>
                      <a:pt x="49" y="21"/>
                      <a:pt x="49" y="21"/>
                    </a:cubicBezTo>
                    <a:cubicBezTo>
                      <a:pt x="49" y="21"/>
                      <a:pt x="49" y="21"/>
                      <a:pt x="49" y="21"/>
                    </a:cubicBezTo>
                    <a:cubicBezTo>
                      <a:pt x="49" y="21"/>
                      <a:pt x="49" y="21"/>
                      <a:pt x="49" y="20"/>
                    </a:cubicBezTo>
                    <a:cubicBezTo>
                      <a:pt x="49" y="20"/>
                      <a:pt x="49" y="20"/>
                      <a:pt x="49" y="20"/>
                    </a:cubicBezTo>
                    <a:cubicBezTo>
                      <a:pt x="49" y="20"/>
                      <a:pt x="49" y="20"/>
                      <a:pt x="49" y="20"/>
                    </a:cubicBezTo>
                    <a:cubicBezTo>
                      <a:pt x="49" y="20"/>
                      <a:pt x="49" y="20"/>
                      <a:pt x="49" y="20"/>
                    </a:cubicBezTo>
                    <a:cubicBezTo>
                      <a:pt x="49" y="20"/>
                      <a:pt x="48" y="20"/>
                      <a:pt x="48" y="20"/>
                    </a:cubicBezTo>
                    <a:cubicBezTo>
                      <a:pt x="48" y="20"/>
                      <a:pt x="48" y="20"/>
                      <a:pt x="48" y="20"/>
                    </a:cubicBezTo>
                    <a:cubicBezTo>
                      <a:pt x="48" y="20"/>
                      <a:pt x="48" y="20"/>
                      <a:pt x="48" y="20"/>
                    </a:cubicBezTo>
                    <a:cubicBezTo>
                      <a:pt x="48" y="20"/>
                      <a:pt x="48" y="20"/>
                      <a:pt x="48" y="20"/>
                    </a:cubicBezTo>
                    <a:cubicBezTo>
                      <a:pt x="48" y="20"/>
                      <a:pt x="48" y="20"/>
                      <a:pt x="48" y="20"/>
                    </a:cubicBezTo>
                    <a:cubicBezTo>
                      <a:pt x="48" y="20"/>
                      <a:pt x="48" y="20"/>
                      <a:pt x="48" y="20"/>
                    </a:cubicBezTo>
                    <a:cubicBezTo>
                      <a:pt x="48" y="20"/>
                      <a:pt x="48" y="20"/>
                      <a:pt x="48" y="20"/>
                    </a:cubicBezTo>
                    <a:cubicBezTo>
                      <a:pt x="48" y="20"/>
                      <a:pt x="48" y="20"/>
                      <a:pt x="48" y="20"/>
                    </a:cubicBezTo>
                    <a:cubicBezTo>
                      <a:pt x="48" y="20"/>
                      <a:pt x="48" y="20"/>
                      <a:pt x="48" y="20"/>
                    </a:cubicBezTo>
                    <a:cubicBezTo>
                      <a:pt x="48" y="20"/>
                      <a:pt x="48" y="20"/>
                      <a:pt x="48" y="20"/>
                    </a:cubicBezTo>
                    <a:cubicBezTo>
                      <a:pt x="48" y="20"/>
                      <a:pt x="48" y="20"/>
                      <a:pt x="48" y="20"/>
                    </a:cubicBezTo>
                    <a:cubicBezTo>
                      <a:pt x="48" y="20"/>
                      <a:pt x="48" y="20"/>
                      <a:pt x="48" y="20"/>
                    </a:cubicBezTo>
                    <a:cubicBezTo>
                      <a:pt x="48" y="20"/>
                      <a:pt x="48" y="20"/>
                      <a:pt x="48" y="20"/>
                    </a:cubicBezTo>
                    <a:cubicBezTo>
                      <a:pt x="48" y="20"/>
                      <a:pt x="48" y="20"/>
                      <a:pt x="48" y="20"/>
                    </a:cubicBezTo>
                    <a:cubicBezTo>
                      <a:pt x="48" y="20"/>
                      <a:pt x="47" y="20"/>
                      <a:pt x="47" y="20"/>
                    </a:cubicBezTo>
                    <a:cubicBezTo>
                      <a:pt x="47" y="20"/>
                      <a:pt x="47" y="20"/>
                      <a:pt x="47" y="20"/>
                    </a:cubicBezTo>
                    <a:cubicBezTo>
                      <a:pt x="47" y="20"/>
                      <a:pt x="47" y="20"/>
                      <a:pt x="47" y="20"/>
                    </a:cubicBezTo>
                    <a:cubicBezTo>
                      <a:pt x="47" y="20"/>
                      <a:pt x="47" y="20"/>
                      <a:pt x="47" y="20"/>
                    </a:cubicBezTo>
                    <a:cubicBezTo>
                      <a:pt x="47" y="20"/>
                      <a:pt x="47" y="20"/>
                      <a:pt x="47" y="20"/>
                    </a:cubicBezTo>
                    <a:cubicBezTo>
                      <a:pt x="47" y="20"/>
                      <a:pt x="47" y="20"/>
                      <a:pt x="47" y="20"/>
                    </a:cubicBezTo>
                    <a:cubicBezTo>
                      <a:pt x="47" y="20"/>
                      <a:pt x="47" y="20"/>
                      <a:pt x="47" y="20"/>
                    </a:cubicBezTo>
                    <a:cubicBezTo>
                      <a:pt x="47" y="20"/>
                      <a:pt x="47" y="20"/>
                      <a:pt x="47" y="20"/>
                    </a:cubicBezTo>
                    <a:cubicBezTo>
                      <a:pt x="47" y="19"/>
                      <a:pt x="47" y="19"/>
                      <a:pt x="47" y="19"/>
                    </a:cubicBezTo>
                    <a:cubicBezTo>
                      <a:pt x="47" y="19"/>
                      <a:pt x="47" y="19"/>
                      <a:pt x="47" y="19"/>
                    </a:cubicBezTo>
                    <a:cubicBezTo>
                      <a:pt x="47" y="19"/>
                      <a:pt x="48" y="19"/>
                      <a:pt x="48" y="19"/>
                    </a:cubicBezTo>
                    <a:cubicBezTo>
                      <a:pt x="48" y="19"/>
                      <a:pt x="48" y="19"/>
                      <a:pt x="48" y="19"/>
                    </a:cubicBezTo>
                    <a:cubicBezTo>
                      <a:pt x="48" y="19"/>
                      <a:pt x="48" y="19"/>
                      <a:pt x="48" y="19"/>
                    </a:cubicBezTo>
                    <a:cubicBezTo>
                      <a:pt x="48" y="19"/>
                      <a:pt x="48" y="19"/>
                      <a:pt x="47" y="19"/>
                    </a:cubicBezTo>
                    <a:cubicBezTo>
                      <a:pt x="47" y="19"/>
                      <a:pt x="47" y="18"/>
                      <a:pt x="47" y="18"/>
                    </a:cubicBezTo>
                    <a:cubicBezTo>
                      <a:pt x="47" y="18"/>
                      <a:pt x="47" y="18"/>
                      <a:pt x="47" y="18"/>
                    </a:cubicBezTo>
                    <a:cubicBezTo>
                      <a:pt x="47" y="18"/>
                      <a:pt x="47" y="18"/>
                      <a:pt x="47" y="18"/>
                    </a:cubicBezTo>
                    <a:cubicBezTo>
                      <a:pt x="47" y="18"/>
                      <a:pt x="47" y="18"/>
                      <a:pt x="47" y="18"/>
                    </a:cubicBezTo>
                    <a:cubicBezTo>
                      <a:pt x="47" y="18"/>
                      <a:pt x="47" y="18"/>
                      <a:pt x="47" y="18"/>
                    </a:cubicBezTo>
                    <a:cubicBezTo>
                      <a:pt x="47" y="18"/>
                      <a:pt x="47" y="18"/>
                      <a:pt x="47" y="18"/>
                    </a:cubicBezTo>
                    <a:cubicBezTo>
                      <a:pt x="47" y="18"/>
                      <a:pt x="47" y="18"/>
                      <a:pt x="47" y="18"/>
                    </a:cubicBezTo>
                    <a:cubicBezTo>
                      <a:pt x="47" y="17"/>
                      <a:pt x="47" y="17"/>
                      <a:pt x="47" y="17"/>
                    </a:cubicBezTo>
                    <a:cubicBezTo>
                      <a:pt x="47" y="17"/>
                      <a:pt x="47" y="17"/>
                      <a:pt x="47" y="17"/>
                    </a:cubicBezTo>
                    <a:cubicBezTo>
                      <a:pt x="47" y="17"/>
                      <a:pt x="47" y="17"/>
                      <a:pt x="47" y="17"/>
                    </a:cubicBezTo>
                    <a:cubicBezTo>
                      <a:pt x="47" y="17"/>
                      <a:pt x="47" y="17"/>
                      <a:pt x="47" y="17"/>
                    </a:cubicBezTo>
                    <a:cubicBezTo>
                      <a:pt x="47" y="17"/>
                      <a:pt x="47" y="17"/>
                      <a:pt x="47" y="17"/>
                    </a:cubicBezTo>
                    <a:cubicBezTo>
                      <a:pt x="47" y="17"/>
                      <a:pt x="47" y="17"/>
                      <a:pt x="47" y="17"/>
                    </a:cubicBezTo>
                    <a:cubicBezTo>
                      <a:pt x="47" y="17"/>
                      <a:pt x="47" y="17"/>
                      <a:pt x="47" y="17"/>
                    </a:cubicBezTo>
                    <a:cubicBezTo>
                      <a:pt x="47" y="17"/>
                      <a:pt x="47" y="17"/>
                      <a:pt x="47" y="17"/>
                    </a:cubicBezTo>
                    <a:cubicBezTo>
                      <a:pt x="47" y="17"/>
                      <a:pt x="47" y="17"/>
                      <a:pt x="47" y="17"/>
                    </a:cubicBezTo>
                    <a:cubicBezTo>
                      <a:pt x="47" y="17"/>
                      <a:pt x="47" y="16"/>
                      <a:pt x="47" y="16"/>
                    </a:cubicBezTo>
                    <a:cubicBezTo>
                      <a:pt x="47" y="16"/>
                      <a:pt x="47" y="16"/>
                      <a:pt x="47" y="16"/>
                    </a:cubicBezTo>
                    <a:cubicBezTo>
                      <a:pt x="47" y="16"/>
                      <a:pt x="47" y="16"/>
                      <a:pt x="47" y="16"/>
                    </a:cubicBezTo>
                    <a:cubicBezTo>
                      <a:pt x="47" y="16"/>
                      <a:pt x="47" y="16"/>
                      <a:pt x="47" y="16"/>
                    </a:cubicBezTo>
                    <a:cubicBezTo>
                      <a:pt x="47" y="16"/>
                      <a:pt x="47" y="16"/>
                      <a:pt x="47" y="16"/>
                    </a:cubicBezTo>
                    <a:cubicBezTo>
                      <a:pt x="47" y="16"/>
                      <a:pt x="47" y="16"/>
                      <a:pt x="47" y="16"/>
                    </a:cubicBezTo>
                    <a:cubicBezTo>
                      <a:pt x="47" y="16"/>
                      <a:pt x="47" y="16"/>
                      <a:pt x="47" y="16"/>
                    </a:cubicBezTo>
                    <a:cubicBezTo>
                      <a:pt x="47" y="15"/>
                      <a:pt x="46" y="15"/>
                      <a:pt x="46" y="15"/>
                    </a:cubicBezTo>
                    <a:cubicBezTo>
                      <a:pt x="46" y="15"/>
                      <a:pt x="46" y="15"/>
                      <a:pt x="46" y="15"/>
                    </a:cubicBezTo>
                    <a:cubicBezTo>
                      <a:pt x="46" y="15"/>
                      <a:pt x="46" y="15"/>
                      <a:pt x="46" y="15"/>
                    </a:cubicBezTo>
                    <a:cubicBezTo>
                      <a:pt x="46" y="15"/>
                      <a:pt x="46" y="15"/>
                      <a:pt x="46" y="15"/>
                    </a:cubicBezTo>
                    <a:cubicBezTo>
                      <a:pt x="46" y="15"/>
                      <a:pt x="46" y="15"/>
                      <a:pt x="46" y="15"/>
                    </a:cubicBezTo>
                    <a:cubicBezTo>
                      <a:pt x="46" y="15"/>
                      <a:pt x="46" y="15"/>
                      <a:pt x="46" y="15"/>
                    </a:cubicBezTo>
                    <a:cubicBezTo>
                      <a:pt x="46" y="15"/>
                      <a:pt x="46" y="15"/>
                      <a:pt x="46" y="15"/>
                    </a:cubicBezTo>
                    <a:cubicBezTo>
                      <a:pt x="46" y="15"/>
                      <a:pt x="46" y="15"/>
                      <a:pt x="46" y="15"/>
                    </a:cubicBezTo>
                    <a:cubicBezTo>
                      <a:pt x="46" y="15"/>
                      <a:pt x="46" y="15"/>
                      <a:pt x="46" y="15"/>
                    </a:cubicBezTo>
                    <a:cubicBezTo>
                      <a:pt x="46" y="15"/>
                      <a:pt x="46" y="15"/>
                      <a:pt x="46" y="15"/>
                    </a:cubicBezTo>
                    <a:cubicBezTo>
                      <a:pt x="46" y="15"/>
                      <a:pt x="46" y="15"/>
                      <a:pt x="46" y="15"/>
                    </a:cubicBezTo>
                    <a:cubicBezTo>
                      <a:pt x="46" y="15"/>
                      <a:pt x="46" y="15"/>
                      <a:pt x="46" y="15"/>
                    </a:cubicBezTo>
                    <a:cubicBezTo>
                      <a:pt x="46" y="15"/>
                      <a:pt x="46" y="15"/>
                      <a:pt x="46" y="15"/>
                    </a:cubicBezTo>
                    <a:cubicBezTo>
                      <a:pt x="46" y="15"/>
                      <a:pt x="46" y="15"/>
                      <a:pt x="46" y="15"/>
                    </a:cubicBezTo>
                    <a:cubicBezTo>
                      <a:pt x="46" y="14"/>
                      <a:pt x="46" y="14"/>
                      <a:pt x="45" y="14"/>
                    </a:cubicBezTo>
                    <a:cubicBezTo>
                      <a:pt x="45" y="14"/>
                      <a:pt x="45" y="14"/>
                      <a:pt x="45" y="14"/>
                    </a:cubicBezTo>
                    <a:cubicBezTo>
                      <a:pt x="45" y="14"/>
                      <a:pt x="45" y="14"/>
                      <a:pt x="45" y="14"/>
                    </a:cubicBezTo>
                    <a:cubicBezTo>
                      <a:pt x="45" y="14"/>
                      <a:pt x="45" y="14"/>
                      <a:pt x="45" y="14"/>
                    </a:cubicBezTo>
                    <a:cubicBezTo>
                      <a:pt x="45" y="14"/>
                      <a:pt x="45" y="14"/>
                      <a:pt x="45" y="14"/>
                    </a:cubicBezTo>
                    <a:cubicBezTo>
                      <a:pt x="45" y="14"/>
                      <a:pt x="45" y="14"/>
                      <a:pt x="45" y="14"/>
                    </a:cubicBezTo>
                    <a:cubicBezTo>
                      <a:pt x="45" y="14"/>
                      <a:pt x="45" y="14"/>
                      <a:pt x="45" y="14"/>
                    </a:cubicBezTo>
                    <a:cubicBezTo>
                      <a:pt x="45" y="14"/>
                      <a:pt x="45" y="13"/>
                      <a:pt x="45" y="13"/>
                    </a:cubicBezTo>
                    <a:cubicBezTo>
                      <a:pt x="45" y="13"/>
                      <a:pt x="45" y="13"/>
                      <a:pt x="45" y="13"/>
                    </a:cubicBezTo>
                    <a:cubicBezTo>
                      <a:pt x="45" y="13"/>
                      <a:pt x="45" y="13"/>
                      <a:pt x="45" y="13"/>
                    </a:cubicBezTo>
                    <a:cubicBezTo>
                      <a:pt x="45" y="13"/>
                      <a:pt x="45" y="13"/>
                      <a:pt x="45" y="13"/>
                    </a:cubicBezTo>
                    <a:cubicBezTo>
                      <a:pt x="45" y="13"/>
                      <a:pt x="45" y="13"/>
                      <a:pt x="45" y="13"/>
                    </a:cubicBezTo>
                    <a:cubicBezTo>
                      <a:pt x="45" y="13"/>
                      <a:pt x="45" y="13"/>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2"/>
                      <a:pt x="45" y="12"/>
                      <a:pt x="45" y="12"/>
                    </a:cubicBezTo>
                    <a:cubicBezTo>
                      <a:pt x="45" y="11"/>
                      <a:pt x="45" y="11"/>
                      <a:pt x="45" y="11"/>
                    </a:cubicBezTo>
                    <a:cubicBezTo>
                      <a:pt x="45" y="11"/>
                      <a:pt x="45" y="11"/>
                      <a:pt x="45" y="11"/>
                    </a:cubicBezTo>
                    <a:cubicBezTo>
                      <a:pt x="45" y="11"/>
                      <a:pt x="45" y="11"/>
                      <a:pt x="45" y="10"/>
                    </a:cubicBezTo>
                    <a:cubicBezTo>
                      <a:pt x="45" y="10"/>
                      <a:pt x="45" y="10"/>
                      <a:pt x="45" y="10"/>
                    </a:cubicBezTo>
                    <a:cubicBezTo>
                      <a:pt x="45" y="10"/>
                      <a:pt x="45" y="10"/>
                      <a:pt x="45" y="10"/>
                    </a:cubicBezTo>
                    <a:cubicBezTo>
                      <a:pt x="45" y="10"/>
                      <a:pt x="45" y="10"/>
                      <a:pt x="45" y="10"/>
                    </a:cubicBezTo>
                    <a:cubicBezTo>
                      <a:pt x="45" y="10"/>
                      <a:pt x="45" y="10"/>
                      <a:pt x="45" y="10"/>
                    </a:cubicBezTo>
                    <a:cubicBezTo>
                      <a:pt x="45" y="10"/>
                      <a:pt x="45" y="10"/>
                      <a:pt x="45" y="10"/>
                    </a:cubicBezTo>
                    <a:cubicBezTo>
                      <a:pt x="45" y="10"/>
                      <a:pt x="45" y="9"/>
                      <a:pt x="45" y="9"/>
                    </a:cubicBezTo>
                    <a:cubicBezTo>
                      <a:pt x="45" y="9"/>
                      <a:pt x="45" y="9"/>
                      <a:pt x="45" y="9"/>
                    </a:cubicBezTo>
                    <a:cubicBezTo>
                      <a:pt x="45" y="9"/>
                      <a:pt x="45" y="9"/>
                      <a:pt x="45" y="9"/>
                    </a:cubicBezTo>
                    <a:cubicBezTo>
                      <a:pt x="45" y="9"/>
                      <a:pt x="45" y="9"/>
                      <a:pt x="45" y="9"/>
                    </a:cubicBezTo>
                    <a:cubicBezTo>
                      <a:pt x="45" y="9"/>
                      <a:pt x="45" y="9"/>
                      <a:pt x="45" y="9"/>
                    </a:cubicBezTo>
                    <a:cubicBezTo>
                      <a:pt x="45" y="9"/>
                      <a:pt x="45" y="9"/>
                      <a:pt x="45" y="9"/>
                    </a:cubicBezTo>
                    <a:cubicBezTo>
                      <a:pt x="45" y="9"/>
                      <a:pt x="45" y="8"/>
                      <a:pt x="45" y="8"/>
                    </a:cubicBezTo>
                    <a:cubicBezTo>
                      <a:pt x="45" y="8"/>
                      <a:pt x="45" y="8"/>
                      <a:pt x="45" y="8"/>
                    </a:cubicBezTo>
                    <a:cubicBezTo>
                      <a:pt x="45" y="8"/>
                      <a:pt x="45" y="8"/>
                      <a:pt x="45" y="8"/>
                    </a:cubicBezTo>
                    <a:cubicBezTo>
                      <a:pt x="45" y="8"/>
                      <a:pt x="45" y="8"/>
                      <a:pt x="45" y="8"/>
                    </a:cubicBezTo>
                    <a:cubicBezTo>
                      <a:pt x="45" y="8"/>
                      <a:pt x="45" y="8"/>
                      <a:pt x="45" y="8"/>
                    </a:cubicBezTo>
                    <a:cubicBezTo>
                      <a:pt x="45" y="8"/>
                      <a:pt x="45" y="8"/>
                      <a:pt x="45" y="8"/>
                    </a:cubicBezTo>
                    <a:cubicBezTo>
                      <a:pt x="45" y="8"/>
                      <a:pt x="45" y="8"/>
                      <a:pt x="45" y="7"/>
                    </a:cubicBezTo>
                    <a:cubicBezTo>
                      <a:pt x="45" y="7"/>
                      <a:pt x="45" y="7"/>
                      <a:pt x="45" y="7"/>
                    </a:cubicBezTo>
                    <a:cubicBezTo>
                      <a:pt x="45" y="7"/>
                      <a:pt x="45" y="7"/>
                      <a:pt x="45" y="7"/>
                    </a:cubicBezTo>
                    <a:cubicBezTo>
                      <a:pt x="45" y="7"/>
                      <a:pt x="45" y="7"/>
                      <a:pt x="45" y="7"/>
                    </a:cubicBezTo>
                    <a:cubicBezTo>
                      <a:pt x="45" y="7"/>
                      <a:pt x="45" y="7"/>
                      <a:pt x="45" y="7"/>
                    </a:cubicBezTo>
                    <a:cubicBezTo>
                      <a:pt x="45" y="7"/>
                      <a:pt x="45" y="7"/>
                      <a:pt x="45" y="7"/>
                    </a:cubicBezTo>
                    <a:cubicBezTo>
                      <a:pt x="45" y="7"/>
                      <a:pt x="45" y="7"/>
                      <a:pt x="45" y="7"/>
                    </a:cubicBezTo>
                    <a:cubicBezTo>
                      <a:pt x="44" y="7"/>
                      <a:pt x="44" y="7"/>
                      <a:pt x="44" y="7"/>
                    </a:cubicBezTo>
                    <a:cubicBezTo>
                      <a:pt x="44" y="6"/>
                      <a:pt x="44" y="6"/>
                      <a:pt x="44" y="6"/>
                    </a:cubicBezTo>
                    <a:cubicBezTo>
                      <a:pt x="44" y="6"/>
                      <a:pt x="44" y="6"/>
                      <a:pt x="44" y="6"/>
                    </a:cubicBezTo>
                    <a:cubicBezTo>
                      <a:pt x="44" y="6"/>
                      <a:pt x="44" y="6"/>
                      <a:pt x="44" y="6"/>
                    </a:cubicBezTo>
                    <a:cubicBezTo>
                      <a:pt x="44" y="6"/>
                      <a:pt x="44" y="6"/>
                      <a:pt x="44" y="6"/>
                    </a:cubicBezTo>
                    <a:cubicBezTo>
                      <a:pt x="44" y="6"/>
                      <a:pt x="44" y="6"/>
                      <a:pt x="44" y="6"/>
                    </a:cubicBezTo>
                    <a:cubicBezTo>
                      <a:pt x="44" y="6"/>
                      <a:pt x="44" y="6"/>
                      <a:pt x="44" y="5"/>
                    </a:cubicBezTo>
                    <a:cubicBezTo>
                      <a:pt x="44" y="5"/>
                      <a:pt x="44" y="5"/>
                      <a:pt x="44" y="5"/>
                    </a:cubicBezTo>
                    <a:cubicBezTo>
                      <a:pt x="44" y="5"/>
                      <a:pt x="44" y="6"/>
                      <a:pt x="44" y="6"/>
                    </a:cubicBezTo>
                    <a:cubicBezTo>
                      <a:pt x="44" y="6"/>
                      <a:pt x="44" y="6"/>
                      <a:pt x="44" y="6"/>
                    </a:cubicBezTo>
                    <a:cubicBezTo>
                      <a:pt x="43" y="6"/>
                      <a:pt x="43" y="6"/>
                      <a:pt x="43" y="6"/>
                    </a:cubicBezTo>
                    <a:cubicBezTo>
                      <a:pt x="43" y="6"/>
                      <a:pt x="43" y="6"/>
                      <a:pt x="43" y="6"/>
                    </a:cubicBezTo>
                    <a:cubicBezTo>
                      <a:pt x="43" y="6"/>
                      <a:pt x="43" y="6"/>
                      <a:pt x="43" y="6"/>
                    </a:cubicBezTo>
                    <a:cubicBezTo>
                      <a:pt x="43" y="6"/>
                      <a:pt x="43" y="6"/>
                      <a:pt x="43" y="6"/>
                    </a:cubicBezTo>
                    <a:cubicBezTo>
                      <a:pt x="43" y="6"/>
                      <a:pt x="43" y="6"/>
                      <a:pt x="43" y="6"/>
                    </a:cubicBezTo>
                    <a:cubicBezTo>
                      <a:pt x="43" y="6"/>
                      <a:pt x="43" y="6"/>
                      <a:pt x="43" y="6"/>
                    </a:cubicBezTo>
                    <a:cubicBezTo>
                      <a:pt x="43" y="6"/>
                      <a:pt x="43" y="6"/>
                      <a:pt x="43" y="6"/>
                    </a:cubicBezTo>
                    <a:cubicBezTo>
                      <a:pt x="43" y="5"/>
                      <a:pt x="43" y="5"/>
                      <a:pt x="43" y="5"/>
                    </a:cubicBezTo>
                    <a:cubicBezTo>
                      <a:pt x="43" y="5"/>
                      <a:pt x="43" y="5"/>
                      <a:pt x="43" y="5"/>
                    </a:cubicBezTo>
                    <a:cubicBezTo>
                      <a:pt x="43" y="5"/>
                      <a:pt x="43" y="5"/>
                      <a:pt x="43" y="5"/>
                    </a:cubicBezTo>
                    <a:cubicBezTo>
                      <a:pt x="43" y="5"/>
                      <a:pt x="43" y="5"/>
                      <a:pt x="43" y="5"/>
                    </a:cubicBezTo>
                    <a:cubicBezTo>
                      <a:pt x="43" y="4"/>
                      <a:pt x="43" y="4"/>
                      <a:pt x="43" y="4"/>
                    </a:cubicBezTo>
                    <a:cubicBezTo>
                      <a:pt x="43" y="4"/>
                      <a:pt x="43" y="4"/>
                      <a:pt x="43" y="4"/>
                    </a:cubicBezTo>
                    <a:cubicBezTo>
                      <a:pt x="43" y="4"/>
                      <a:pt x="43" y="4"/>
                      <a:pt x="43" y="4"/>
                    </a:cubicBezTo>
                    <a:cubicBezTo>
                      <a:pt x="43" y="4"/>
                      <a:pt x="43" y="3"/>
                      <a:pt x="43" y="3"/>
                    </a:cubicBezTo>
                    <a:cubicBezTo>
                      <a:pt x="43" y="3"/>
                      <a:pt x="43" y="3"/>
                      <a:pt x="43" y="3"/>
                    </a:cubicBezTo>
                    <a:cubicBezTo>
                      <a:pt x="43" y="3"/>
                      <a:pt x="43" y="3"/>
                      <a:pt x="43" y="3"/>
                    </a:cubicBezTo>
                    <a:cubicBezTo>
                      <a:pt x="43" y="3"/>
                      <a:pt x="43" y="3"/>
                      <a:pt x="43" y="3"/>
                    </a:cubicBezTo>
                    <a:cubicBezTo>
                      <a:pt x="43" y="3"/>
                      <a:pt x="43" y="3"/>
                      <a:pt x="43" y="3"/>
                    </a:cubicBezTo>
                    <a:cubicBezTo>
                      <a:pt x="43" y="3"/>
                      <a:pt x="43" y="3"/>
                      <a:pt x="43" y="3"/>
                    </a:cubicBezTo>
                    <a:cubicBezTo>
                      <a:pt x="43" y="3"/>
                      <a:pt x="43" y="3"/>
                      <a:pt x="43" y="3"/>
                    </a:cubicBezTo>
                    <a:cubicBezTo>
                      <a:pt x="43" y="3"/>
                      <a:pt x="43" y="3"/>
                      <a:pt x="43" y="3"/>
                    </a:cubicBezTo>
                    <a:cubicBezTo>
                      <a:pt x="43" y="3"/>
                      <a:pt x="43" y="3"/>
                      <a:pt x="43" y="2"/>
                    </a:cubicBezTo>
                    <a:cubicBezTo>
                      <a:pt x="43" y="2"/>
                      <a:pt x="43" y="2"/>
                      <a:pt x="43" y="2"/>
                    </a:cubicBezTo>
                    <a:cubicBezTo>
                      <a:pt x="43" y="2"/>
                      <a:pt x="43" y="2"/>
                      <a:pt x="43" y="2"/>
                    </a:cubicBezTo>
                    <a:cubicBezTo>
                      <a:pt x="43" y="2"/>
                      <a:pt x="43" y="2"/>
                      <a:pt x="43" y="2"/>
                    </a:cubicBezTo>
                    <a:cubicBezTo>
                      <a:pt x="43" y="2"/>
                      <a:pt x="43" y="2"/>
                      <a:pt x="43" y="2"/>
                    </a:cubicBezTo>
                    <a:cubicBezTo>
                      <a:pt x="43" y="2"/>
                      <a:pt x="43" y="2"/>
                      <a:pt x="43" y="2"/>
                    </a:cubicBezTo>
                    <a:cubicBezTo>
                      <a:pt x="43" y="2"/>
                      <a:pt x="43" y="2"/>
                      <a:pt x="42" y="2"/>
                    </a:cubicBezTo>
                    <a:cubicBezTo>
                      <a:pt x="42" y="2"/>
                      <a:pt x="42" y="2"/>
                      <a:pt x="42" y="2"/>
                    </a:cubicBezTo>
                    <a:cubicBezTo>
                      <a:pt x="42" y="2"/>
                      <a:pt x="42" y="2"/>
                      <a:pt x="42" y="2"/>
                    </a:cubicBezTo>
                    <a:cubicBezTo>
                      <a:pt x="42" y="1"/>
                      <a:pt x="42" y="1"/>
                      <a:pt x="42" y="1"/>
                    </a:cubicBezTo>
                    <a:cubicBezTo>
                      <a:pt x="42" y="1"/>
                      <a:pt x="42" y="1"/>
                      <a:pt x="42" y="1"/>
                    </a:cubicBezTo>
                    <a:cubicBezTo>
                      <a:pt x="42" y="1"/>
                      <a:pt x="42" y="1"/>
                      <a:pt x="42" y="1"/>
                    </a:cubicBezTo>
                    <a:cubicBezTo>
                      <a:pt x="42" y="1"/>
                      <a:pt x="42" y="1"/>
                      <a:pt x="42" y="1"/>
                    </a:cubicBezTo>
                    <a:cubicBezTo>
                      <a:pt x="42" y="0"/>
                      <a:pt x="42" y="0"/>
                      <a:pt x="42" y="0"/>
                    </a:cubicBezTo>
                    <a:cubicBezTo>
                      <a:pt x="42" y="0"/>
                      <a:pt x="42" y="0"/>
                      <a:pt x="42" y="0"/>
                    </a:cubicBezTo>
                    <a:cubicBezTo>
                      <a:pt x="42" y="0"/>
                      <a:pt x="42" y="0"/>
                      <a:pt x="42" y="0"/>
                    </a:cubicBezTo>
                    <a:cubicBezTo>
                      <a:pt x="42" y="0"/>
                      <a:pt x="42" y="0"/>
                      <a:pt x="42" y="0"/>
                    </a:cubicBezTo>
                    <a:cubicBezTo>
                      <a:pt x="42" y="0"/>
                      <a:pt x="42" y="0"/>
                      <a:pt x="42" y="0"/>
                    </a:cubicBezTo>
                    <a:cubicBezTo>
                      <a:pt x="42" y="0"/>
                      <a:pt x="42" y="0"/>
                      <a:pt x="42" y="0"/>
                    </a:cubicBezTo>
                    <a:cubicBezTo>
                      <a:pt x="42" y="0"/>
                      <a:pt x="42" y="0"/>
                      <a:pt x="42" y="0"/>
                    </a:cubicBezTo>
                    <a:cubicBezTo>
                      <a:pt x="42" y="0"/>
                      <a:pt x="42" y="0"/>
                      <a:pt x="42" y="0"/>
                    </a:cubicBezTo>
                    <a:cubicBezTo>
                      <a:pt x="42" y="0"/>
                      <a:pt x="42" y="0"/>
                      <a:pt x="42" y="0"/>
                    </a:cubicBezTo>
                    <a:cubicBezTo>
                      <a:pt x="42" y="0"/>
                      <a:pt x="42" y="0"/>
                      <a:pt x="42" y="0"/>
                    </a:cubicBezTo>
                    <a:cubicBezTo>
                      <a:pt x="42" y="0"/>
                      <a:pt x="42" y="0"/>
                      <a:pt x="42" y="0"/>
                    </a:cubicBezTo>
                    <a:cubicBezTo>
                      <a:pt x="42" y="0"/>
                      <a:pt x="42" y="0"/>
                      <a:pt x="42" y="0"/>
                    </a:cubicBezTo>
                    <a:cubicBezTo>
                      <a:pt x="42" y="0"/>
                      <a:pt x="42" y="0"/>
                      <a:pt x="42" y="0"/>
                    </a:cubicBezTo>
                    <a:cubicBezTo>
                      <a:pt x="42" y="0"/>
                      <a:pt x="42" y="0"/>
                      <a:pt x="42" y="0"/>
                    </a:cubicBezTo>
                    <a:cubicBezTo>
                      <a:pt x="42" y="0"/>
                      <a:pt x="42" y="0"/>
                      <a:pt x="42" y="0"/>
                    </a:cubicBezTo>
                    <a:cubicBezTo>
                      <a:pt x="42" y="0"/>
                      <a:pt x="42" y="1"/>
                      <a:pt x="41" y="1"/>
                    </a:cubicBezTo>
                    <a:cubicBezTo>
                      <a:pt x="41" y="1"/>
                      <a:pt x="41" y="1"/>
                      <a:pt x="41" y="1"/>
                    </a:cubicBezTo>
                    <a:cubicBezTo>
                      <a:pt x="41" y="1"/>
                      <a:pt x="41" y="1"/>
                      <a:pt x="41" y="1"/>
                    </a:cubicBezTo>
                    <a:cubicBezTo>
                      <a:pt x="41" y="1"/>
                      <a:pt x="41" y="1"/>
                      <a:pt x="41" y="1"/>
                    </a:cubicBezTo>
                    <a:cubicBezTo>
                      <a:pt x="41" y="2"/>
                      <a:pt x="41" y="2"/>
                      <a:pt x="41" y="2"/>
                    </a:cubicBezTo>
                    <a:cubicBezTo>
                      <a:pt x="41" y="2"/>
                      <a:pt x="41" y="2"/>
                      <a:pt x="41" y="2"/>
                    </a:cubicBezTo>
                    <a:cubicBezTo>
                      <a:pt x="41" y="2"/>
                      <a:pt x="41" y="2"/>
                      <a:pt x="41" y="2"/>
                    </a:cubicBezTo>
                    <a:cubicBezTo>
                      <a:pt x="41" y="2"/>
                      <a:pt x="41" y="2"/>
                      <a:pt x="41" y="2"/>
                    </a:cubicBezTo>
                    <a:cubicBezTo>
                      <a:pt x="41" y="2"/>
                      <a:pt x="41" y="2"/>
                      <a:pt x="41" y="2"/>
                    </a:cubicBezTo>
                    <a:cubicBezTo>
                      <a:pt x="41" y="2"/>
                      <a:pt x="41" y="2"/>
                      <a:pt x="41" y="2"/>
                    </a:cubicBezTo>
                    <a:cubicBezTo>
                      <a:pt x="41" y="2"/>
                      <a:pt x="41" y="2"/>
                      <a:pt x="41" y="2"/>
                    </a:cubicBezTo>
                    <a:cubicBezTo>
                      <a:pt x="41" y="2"/>
                      <a:pt x="41" y="2"/>
                      <a:pt x="41" y="2"/>
                    </a:cubicBezTo>
                    <a:cubicBezTo>
                      <a:pt x="41" y="2"/>
                      <a:pt x="41" y="3"/>
                      <a:pt x="41" y="3"/>
                    </a:cubicBezTo>
                    <a:cubicBezTo>
                      <a:pt x="41" y="3"/>
                      <a:pt x="41" y="3"/>
                      <a:pt x="41" y="3"/>
                    </a:cubicBezTo>
                    <a:cubicBezTo>
                      <a:pt x="41" y="3"/>
                      <a:pt x="41" y="3"/>
                      <a:pt x="41" y="3"/>
                    </a:cubicBezTo>
                    <a:cubicBezTo>
                      <a:pt x="41" y="3"/>
                      <a:pt x="41" y="3"/>
                      <a:pt x="41" y="3"/>
                    </a:cubicBezTo>
                    <a:cubicBezTo>
                      <a:pt x="41" y="3"/>
                      <a:pt x="41" y="3"/>
                      <a:pt x="41" y="3"/>
                    </a:cubicBezTo>
                    <a:cubicBezTo>
                      <a:pt x="41" y="3"/>
                      <a:pt x="41" y="3"/>
                      <a:pt x="41" y="3"/>
                    </a:cubicBezTo>
                    <a:cubicBezTo>
                      <a:pt x="41" y="3"/>
                      <a:pt x="41" y="3"/>
                      <a:pt x="41" y="3"/>
                    </a:cubicBezTo>
                    <a:cubicBezTo>
                      <a:pt x="41" y="3"/>
                      <a:pt x="41" y="3"/>
                      <a:pt x="41" y="3"/>
                    </a:cubicBezTo>
                    <a:cubicBezTo>
                      <a:pt x="40" y="3"/>
                      <a:pt x="40" y="3"/>
                      <a:pt x="40" y="3"/>
                    </a:cubicBezTo>
                    <a:cubicBezTo>
                      <a:pt x="40" y="4"/>
                      <a:pt x="40" y="4"/>
                      <a:pt x="40" y="4"/>
                    </a:cubicBezTo>
                    <a:cubicBezTo>
                      <a:pt x="40" y="4"/>
                      <a:pt x="40" y="4"/>
                      <a:pt x="40" y="4"/>
                    </a:cubicBezTo>
                    <a:cubicBezTo>
                      <a:pt x="40" y="4"/>
                      <a:pt x="40" y="4"/>
                      <a:pt x="40" y="4"/>
                    </a:cubicBezTo>
                    <a:cubicBezTo>
                      <a:pt x="40" y="4"/>
                      <a:pt x="40" y="4"/>
                      <a:pt x="40" y="4"/>
                    </a:cubicBezTo>
                    <a:cubicBezTo>
                      <a:pt x="40" y="4"/>
                      <a:pt x="40" y="4"/>
                      <a:pt x="40" y="4"/>
                    </a:cubicBezTo>
                    <a:cubicBezTo>
                      <a:pt x="40" y="4"/>
                      <a:pt x="40" y="4"/>
                      <a:pt x="40" y="4"/>
                    </a:cubicBezTo>
                    <a:cubicBezTo>
                      <a:pt x="40" y="4"/>
                      <a:pt x="40" y="4"/>
                      <a:pt x="40" y="4"/>
                    </a:cubicBezTo>
                    <a:cubicBezTo>
                      <a:pt x="40" y="4"/>
                      <a:pt x="40" y="4"/>
                      <a:pt x="40" y="4"/>
                    </a:cubicBezTo>
                    <a:cubicBezTo>
                      <a:pt x="40" y="5"/>
                      <a:pt x="40" y="5"/>
                      <a:pt x="40" y="5"/>
                    </a:cubicBezTo>
                    <a:cubicBezTo>
                      <a:pt x="40" y="5"/>
                      <a:pt x="40" y="5"/>
                      <a:pt x="40" y="5"/>
                    </a:cubicBezTo>
                    <a:cubicBezTo>
                      <a:pt x="40" y="5"/>
                      <a:pt x="40" y="5"/>
                      <a:pt x="40" y="5"/>
                    </a:cubicBezTo>
                    <a:cubicBezTo>
                      <a:pt x="40" y="6"/>
                      <a:pt x="40" y="6"/>
                      <a:pt x="40" y="6"/>
                    </a:cubicBezTo>
                    <a:cubicBezTo>
                      <a:pt x="40" y="6"/>
                      <a:pt x="40" y="6"/>
                      <a:pt x="40" y="6"/>
                    </a:cubicBezTo>
                    <a:cubicBezTo>
                      <a:pt x="40" y="7"/>
                      <a:pt x="40" y="7"/>
                      <a:pt x="40" y="7"/>
                    </a:cubicBezTo>
                    <a:cubicBezTo>
                      <a:pt x="40" y="7"/>
                      <a:pt x="40" y="7"/>
                      <a:pt x="40" y="7"/>
                    </a:cubicBezTo>
                    <a:cubicBezTo>
                      <a:pt x="40" y="7"/>
                      <a:pt x="40" y="7"/>
                      <a:pt x="40" y="7"/>
                    </a:cubicBezTo>
                    <a:cubicBezTo>
                      <a:pt x="40" y="7"/>
                      <a:pt x="40" y="7"/>
                      <a:pt x="40" y="7"/>
                    </a:cubicBezTo>
                    <a:cubicBezTo>
                      <a:pt x="40" y="7"/>
                      <a:pt x="40" y="7"/>
                      <a:pt x="40" y="7"/>
                    </a:cubicBezTo>
                    <a:cubicBezTo>
                      <a:pt x="40" y="7"/>
                      <a:pt x="40" y="7"/>
                      <a:pt x="40" y="7"/>
                    </a:cubicBezTo>
                    <a:cubicBezTo>
                      <a:pt x="40" y="7"/>
                      <a:pt x="40" y="7"/>
                      <a:pt x="40" y="8"/>
                    </a:cubicBezTo>
                    <a:cubicBezTo>
                      <a:pt x="40" y="8"/>
                      <a:pt x="40" y="8"/>
                      <a:pt x="40" y="8"/>
                    </a:cubicBezTo>
                    <a:cubicBezTo>
                      <a:pt x="40" y="8"/>
                      <a:pt x="40" y="8"/>
                      <a:pt x="40" y="8"/>
                    </a:cubicBezTo>
                    <a:cubicBezTo>
                      <a:pt x="40" y="8"/>
                      <a:pt x="40" y="8"/>
                      <a:pt x="40" y="8"/>
                    </a:cubicBezTo>
                    <a:cubicBezTo>
                      <a:pt x="40" y="8"/>
                      <a:pt x="40" y="9"/>
                      <a:pt x="39" y="9"/>
                    </a:cubicBezTo>
                    <a:cubicBezTo>
                      <a:pt x="39" y="9"/>
                      <a:pt x="39" y="9"/>
                      <a:pt x="39" y="9"/>
                    </a:cubicBezTo>
                    <a:cubicBezTo>
                      <a:pt x="39" y="9"/>
                      <a:pt x="39" y="9"/>
                      <a:pt x="39" y="9"/>
                    </a:cubicBezTo>
                    <a:cubicBezTo>
                      <a:pt x="39" y="9"/>
                      <a:pt x="39" y="9"/>
                      <a:pt x="39" y="9"/>
                    </a:cubicBezTo>
                    <a:cubicBezTo>
                      <a:pt x="39" y="9"/>
                      <a:pt x="39" y="10"/>
                      <a:pt x="39" y="10"/>
                    </a:cubicBezTo>
                    <a:cubicBezTo>
                      <a:pt x="39" y="10"/>
                      <a:pt x="39" y="10"/>
                      <a:pt x="39" y="10"/>
                    </a:cubicBezTo>
                    <a:cubicBezTo>
                      <a:pt x="39" y="10"/>
                      <a:pt x="39" y="10"/>
                      <a:pt x="39" y="10"/>
                    </a:cubicBezTo>
                    <a:cubicBezTo>
                      <a:pt x="39" y="10"/>
                      <a:pt x="39" y="10"/>
                      <a:pt x="39" y="10"/>
                    </a:cubicBezTo>
                    <a:cubicBezTo>
                      <a:pt x="39" y="10"/>
                      <a:pt x="39" y="10"/>
                      <a:pt x="39" y="10"/>
                    </a:cubicBezTo>
                    <a:cubicBezTo>
                      <a:pt x="39" y="10"/>
                      <a:pt x="39" y="10"/>
                      <a:pt x="39" y="10"/>
                    </a:cubicBezTo>
                    <a:cubicBezTo>
                      <a:pt x="39" y="10"/>
                      <a:pt x="39" y="10"/>
                      <a:pt x="39" y="10"/>
                    </a:cubicBezTo>
                    <a:cubicBezTo>
                      <a:pt x="39" y="10"/>
                      <a:pt x="39" y="10"/>
                      <a:pt x="39" y="10"/>
                    </a:cubicBezTo>
                    <a:cubicBezTo>
                      <a:pt x="39" y="10"/>
                      <a:pt x="38" y="11"/>
                      <a:pt x="38" y="11"/>
                    </a:cubicBezTo>
                    <a:cubicBezTo>
                      <a:pt x="38" y="11"/>
                      <a:pt x="38" y="11"/>
                      <a:pt x="38" y="11"/>
                    </a:cubicBezTo>
                    <a:cubicBezTo>
                      <a:pt x="38" y="11"/>
                      <a:pt x="38" y="11"/>
                      <a:pt x="38" y="11"/>
                    </a:cubicBezTo>
                    <a:cubicBezTo>
                      <a:pt x="38" y="11"/>
                      <a:pt x="38" y="11"/>
                      <a:pt x="38" y="11"/>
                    </a:cubicBezTo>
                    <a:cubicBezTo>
                      <a:pt x="38" y="11"/>
                      <a:pt x="38" y="11"/>
                      <a:pt x="38" y="11"/>
                    </a:cubicBezTo>
                    <a:cubicBezTo>
                      <a:pt x="38" y="11"/>
                      <a:pt x="38" y="11"/>
                      <a:pt x="38" y="11"/>
                    </a:cubicBezTo>
                    <a:cubicBezTo>
                      <a:pt x="37" y="11"/>
                      <a:pt x="37" y="11"/>
                      <a:pt x="37" y="11"/>
                    </a:cubicBezTo>
                    <a:cubicBezTo>
                      <a:pt x="37" y="11"/>
                      <a:pt x="37" y="11"/>
                      <a:pt x="37" y="11"/>
                    </a:cubicBezTo>
                    <a:cubicBezTo>
                      <a:pt x="37" y="11"/>
                      <a:pt x="37" y="11"/>
                      <a:pt x="37" y="11"/>
                    </a:cubicBezTo>
                    <a:cubicBezTo>
                      <a:pt x="37" y="11"/>
                      <a:pt x="37" y="11"/>
                      <a:pt x="37" y="11"/>
                    </a:cubicBezTo>
                    <a:cubicBezTo>
                      <a:pt x="37" y="11"/>
                      <a:pt x="37" y="11"/>
                      <a:pt x="37" y="11"/>
                    </a:cubicBezTo>
                    <a:cubicBezTo>
                      <a:pt x="37" y="11"/>
                      <a:pt x="37" y="11"/>
                      <a:pt x="37" y="11"/>
                    </a:cubicBezTo>
                    <a:cubicBezTo>
                      <a:pt x="37" y="11"/>
                      <a:pt x="37" y="11"/>
                      <a:pt x="37" y="11"/>
                    </a:cubicBezTo>
                    <a:cubicBezTo>
                      <a:pt x="37" y="11"/>
                      <a:pt x="36" y="11"/>
                      <a:pt x="36" y="11"/>
                    </a:cubicBezTo>
                    <a:cubicBezTo>
                      <a:pt x="36" y="10"/>
                      <a:pt x="36" y="10"/>
                      <a:pt x="36" y="10"/>
                    </a:cubicBezTo>
                    <a:cubicBezTo>
                      <a:pt x="36" y="10"/>
                      <a:pt x="36" y="10"/>
                      <a:pt x="36" y="10"/>
                    </a:cubicBezTo>
                    <a:cubicBezTo>
                      <a:pt x="36" y="10"/>
                      <a:pt x="36" y="10"/>
                      <a:pt x="36" y="10"/>
                    </a:cubicBezTo>
                    <a:cubicBezTo>
                      <a:pt x="36" y="10"/>
                      <a:pt x="36" y="10"/>
                      <a:pt x="36" y="10"/>
                    </a:cubicBezTo>
                    <a:cubicBezTo>
                      <a:pt x="36" y="10"/>
                      <a:pt x="35" y="10"/>
                      <a:pt x="35" y="10"/>
                    </a:cubicBezTo>
                    <a:cubicBezTo>
                      <a:pt x="35" y="10"/>
                      <a:pt x="35" y="9"/>
                      <a:pt x="35" y="9"/>
                    </a:cubicBezTo>
                    <a:cubicBezTo>
                      <a:pt x="35" y="9"/>
                      <a:pt x="35" y="9"/>
                      <a:pt x="35" y="9"/>
                    </a:cubicBezTo>
                    <a:cubicBezTo>
                      <a:pt x="35" y="9"/>
                      <a:pt x="35" y="9"/>
                      <a:pt x="35" y="9"/>
                    </a:cubicBezTo>
                    <a:cubicBezTo>
                      <a:pt x="35" y="9"/>
                      <a:pt x="35" y="9"/>
                      <a:pt x="35" y="9"/>
                    </a:cubicBezTo>
                    <a:cubicBezTo>
                      <a:pt x="34" y="9"/>
                      <a:pt x="34" y="9"/>
                      <a:pt x="34" y="9"/>
                    </a:cubicBezTo>
                    <a:cubicBezTo>
                      <a:pt x="34" y="9"/>
                      <a:pt x="34" y="9"/>
                      <a:pt x="34" y="9"/>
                    </a:cubicBezTo>
                    <a:cubicBezTo>
                      <a:pt x="34" y="8"/>
                      <a:pt x="34" y="8"/>
                      <a:pt x="34" y="8"/>
                    </a:cubicBezTo>
                    <a:cubicBezTo>
                      <a:pt x="34" y="8"/>
                      <a:pt x="34" y="8"/>
                      <a:pt x="34" y="8"/>
                    </a:cubicBezTo>
                    <a:cubicBezTo>
                      <a:pt x="34" y="8"/>
                      <a:pt x="34" y="8"/>
                      <a:pt x="34" y="8"/>
                    </a:cubicBezTo>
                    <a:cubicBezTo>
                      <a:pt x="34" y="8"/>
                      <a:pt x="34" y="8"/>
                      <a:pt x="34" y="8"/>
                    </a:cubicBezTo>
                    <a:cubicBezTo>
                      <a:pt x="34" y="8"/>
                      <a:pt x="34" y="8"/>
                      <a:pt x="34" y="8"/>
                    </a:cubicBezTo>
                    <a:cubicBezTo>
                      <a:pt x="33" y="8"/>
                      <a:pt x="33" y="8"/>
                      <a:pt x="33" y="8"/>
                    </a:cubicBezTo>
                    <a:cubicBezTo>
                      <a:pt x="33" y="8"/>
                      <a:pt x="33" y="8"/>
                      <a:pt x="33" y="8"/>
                    </a:cubicBezTo>
                    <a:cubicBezTo>
                      <a:pt x="33" y="8"/>
                      <a:pt x="33" y="8"/>
                      <a:pt x="33" y="7"/>
                    </a:cubicBezTo>
                    <a:cubicBezTo>
                      <a:pt x="33" y="7"/>
                      <a:pt x="33" y="7"/>
                      <a:pt x="33" y="7"/>
                    </a:cubicBezTo>
                    <a:cubicBezTo>
                      <a:pt x="33" y="7"/>
                      <a:pt x="33" y="7"/>
                      <a:pt x="33" y="7"/>
                    </a:cubicBezTo>
                    <a:cubicBezTo>
                      <a:pt x="33" y="7"/>
                      <a:pt x="33" y="7"/>
                      <a:pt x="33" y="7"/>
                    </a:cubicBezTo>
                    <a:cubicBezTo>
                      <a:pt x="33" y="7"/>
                      <a:pt x="33" y="7"/>
                      <a:pt x="33" y="7"/>
                    </a:cubicBezTo>
                    <a:cubicBezTo>
                      <a:pt x="33" y="7"/>
                      <a:pt x="33" y="7"/>
                      <a:pt x="32" y="7"/>
                    </a:cubicBezTo>
                    <a:cubicBezTo>
                      <a:pt x="32" y="6"/>
                      <a:pt x="32" y="6"/>
                      <a:pt x="32" y="6"/>
                    </a:cubicBezTo>
                    <a:cubicBezTo>
                      <a:pt x="32" y="6"/>
                      <a:pt x="32" y="6"/>
                      <a:pt x="33" y="6"/>
                    </a:cubicBezTo>
                    <a:cubicBezTo>
                      <a:pt x="33" y="6"/>
                      <a:pt x="33" y="6"/>
                      <a:pt x="33" y="6"/>
                    </a:cubicBezTo>
                    <a:cubicBezTo>
                      <a:pt x="33" y="6"/>
                      <a:pt x="33" y="6"/>
                      <a:pt x="33" y="6"/>
                    </a:cubicBezTo>
                    <a:cubicBezTo>
                      <a:pt x="33" y="6"/>
                      <a:pt x="33" y="6"/>
                      <a:pt x="33" y="6"/>
                    </a:cubicBezTo>
                    <a:cubicBezTo>
                      <a:pt x="33" y="6"/>
                      <a:pt x="33" y="6"/>
                      <a:pt x="33" y="6"/>
                    </a:cubicBezTo>
                    <a:cubicBezTo>
                      <a:pt x="33" y="5"/>
                      <a:pt x="33" y="5"/>
                      <a:pt x="33" y="5"/>
                    </a:cubicBezTo>
                    <a:cubicBezTo>
                      <a:pt x="33" y="5"/>
                      <a:pt x="33" y="5"/>
                      <a:pt x="33" y="5"/>
                    </a:cubicBezTo>
                    <a:cubicBezTo>
                      <a:pt x="33" y="5"/>
                      <a:pt x="33" y="5"/>
                      <a:pt x="33" y="5"/>
                    </a:cubicBezTo>
                    <a:cubicBezTo>
                      <a:pt x="33" y="5"/>
                      <a:pt x="33" y="5"/>
                      <a:pt x="33" y="5"/>
                    </a:cubicBezTo>
                    <a:cubicBezTo>
                      <a:pt x="33" y="5"/>
                      <a:pt x="33" y="5"/>
                      <a:pt x="33" y="5"/>
                    </a:cubicBezTo>
                    <a:cubicBezTo>
                      <a:pt x="33" y="4"/>
                      <a:pt x="33" y="4"/>
                      <a:pt x="33" y="4"/>
                    </a:cubicBezTo>
                    <a:cubicBezTo>
                      <a:pt x="33" y="4"/>
                      <a:pt x="33" y="4"/>
                      <a:pt x="33" y="4"/>
                    </a:cubicBezTo>
                    <a:cubicBezTo>
                      <a:pt x="33" y="4"/>
                      <a:pt x="33" y="4"/>
                      <a:pt x="33" y="5"/>
                    </a:cubicBezTo>
                    <a:cubicBezTo>
                      <a:pt x="33" y="5"/>
                      <a:pt x="33" y="5"/>
                      <a:pt x="33" y="5"/>
                    </a:cubicBezTo>
                    <a:cubicBezTo>
                      <a:pt x="33" y="5"/>
                      <a:pt x="33" y="5"/>
                      <a:pt x="33" y="5"/>
                    </a:cubicBezTo>
                    <a:cubicBezTo>
                      <a:pt x="33" y="4"/>
                      <a:pt x="33" y="4"/>
                      <a:pt x="33" y="4"/>
                    </a:cubicBezTo>
                    <a:cubicBezTo>
                      <a:pt x="33" y="4"/>
                      <a:pt x="33" y="4"/>
                      <a:pt x="33" y="4"/>
                    </a:cubicBezTo>
                    <a:cubicBezTo>
                      <a:pt x="33" y="4"/>
                      <a:pt x="33" y="4"/>
                      <a:pt x="34" y="4"/>
                    </a:cubicBezTo>
                    <a:cubicBezTo>
                      <a:pt x="34" y="4"/>
                      <a:pt x="34" y="4"/>
                      <a:pt x="34" y="4"/>
                    </a:cubicBezTo>
                    <a:cubicBezTo>
                      <a:pt x="34" y="4"/>
                      <a:pt x="34" y="4"/>
                      <a:pt x="34" y="4"/>
                    </a:cubicBezTo>
                    <a:cubicBezTo>
                      <a:pt x="34" y="4"/>
                      <a:pt x="34" y="4"/>
                      <a:pt x="34" y="4"/>
                    </a:cubicBezTo>
                    <a:cubicBezTo>
                      <a:pt x="34" y="4"/>
                      <a:pt x="34" y="4"/>
                      <a:pt x="34" y="3"/>
                    </a:cubicBezTo>
                    <a:cubicBezTo>
                      <a:pt x="34" y="3"/>
                      <a:pt x="34" y="3"/>
                      <a:pt x="34" y="4"/>
                    </a:cubicBezTo>
                    <a:cubicBezTo>
                      <a:pt x="34" y="4"/>
                      <a:pt x="34" y="4"/>
                      <a:pt x="34" y="4"/>
                    </a:cubicBezTo>
                    <a:cubicBezTo>
                      <a:pt x="34" y="4"/>
                      <a:pt x="34" y="4"/>
                      <a:pt x="34" y="4"/>
                    </a:cubicBezTo>
                    <a:cubicBezTo>
                      <a:pt x="34" y="4"/>
                      <a:pt x="34" y="4"/>
                      <a:pt x="34" y="4"/>
                    </a:cubicBezTo>
                    <a:cubicBezTo>
                      <a:pt x="34" y="4"/>
                      <a:pt x="34" y="4"/>
                      <a:pt x="34" y="4"/>
                    </a:cubicBezTo>
                    <a:cubicBezTo>
                      <a:pt x="34" y="4"/>
                      <a:pt x="34" y="4"/>
                      <a:pt x="34" y="4"/>
                    </a:cubicBezTo>
                    <a:cubicBezTo>
                      <a:pt x="34" y="4"/>
                      <a:pt x="34" y="3"/>
                      <a:pt x="34" y="3"/>
                    </a:cubicBezTo>
                    <a:cubicBezTo>
                      <a:pt x="34" y="3"/>
                      <a:pt x="34" y="3"/>
                      <a:pt x="34" y="3"/>
                    </a:cubicBezTo>
                    <a:cubicBezTo>
                      <a:pt x="34" y="3"/>
                      <a:pt x="34" y="3"/>
                      <a:pt x="34" y="3"/>
                    </a:cubicBezTo>
                    <a:cubicBezTo>
                      <a:pt x="34" y="3"/>
                      <a:pt x="34" y="3"/>
                      <a:pt x="34" y="3"/>
                    </a:cubicBezTo>
                    <a:cubicBezTo>
                      <a:pt x="34" y="3"/>
                      <a:pt x="34" y="3"/>
                      <a:pt x="34" y="3"/>
                    </a:cubicBezTo>
                    <a:cubicBezTo>
                      <a:pt x="34" y="3"/>
                      <a:pt x="34" y="3"/>
                      <a:pt x="34" y="3"/>
                    </a:cubicBezTo>
                    <a:cubicBezTo>
                      <a:pt x="34" y="3"/>
                      <a:pt x="34" y="3"/>
                      <a:pt x="34" y="3"/>
                    </a:cubicBezTo>
                    <a:cubicBezTo>
                      <a:pt x="34" y="3"/>
                      <a:pt x="34" y="3"/>
                      <a:pt x="35" y="3"/>
                    </a:cubicBezTo>
                    <a:cubicBezTo>
                      <a:pt x="35" y="2"/>
                      <a:pt x="35" y="2"/>
                      <a:pt x="35" y="2"/>
                    </a:cubicBezTo>
                    <a:cubicBezTo>
                      <a:pt x="35" y="2"/>
                      <a:pt x="35" y="2"/>
                      <a:pt x="35" y="2"/>
                    </a:cubicBezTo>
                    <a:cubicBezTo>
                      <a:pt x="35" y="2"/>
                      <a:pt x="35" y="2"/>
                      <a:pt x="35" y="2"/>
                    </a:cubicBezTo>
                    <a:cubicBezTo>
                      <a:pt x="35" y="2"/>
                      <a:pt x="35" y="2"/>
                      <a:pt x="35" y="2"/>
                    </a:cubicBezTo>
                    <a:cubicBezTo>
                      <a:pt x="35" y="2"/>
                      <a:pt x="35" y="2"/>
                      <a:pt x="35" y="2"/>
                    </a:cubicBezTo>
                    <a:cubicBezTo>
                      <a:pt x="35" y="2"/>
                      <a:pt x="35" y="2"/>
                      <a:pt x="35" y="2"/>
                    </a:cubicBezTo>
                    <a:cubicBezTo>
                      <a:pt x="34" y="2"/>
                      <a:pt x="34" y="2"/>
                      <a:pt x="35" y="2"/>
                    </a:cubicBezTo>
                    <a:cubicBezTo>
                      <a:pt x="35" y="2"/>
                      <a:pt x="35" y="2"/>
                      <a:pt x="35" y="2"/>
                    </a:cubicBezTo>
                    <a:cubicBezTo>
                      <a:pt x="35" y="2"/>
                      <a:pt x="35" y="2"/>
                      <a:pt x="34" y="2"/>
                    </a:cubicBezTo>
                    <a:cubicBezTo>
                      <a:pt x="34" y="2"/>
                      <a:pt x="34" y="2"/>
                      <a:pt x="34" y="2"/>
                    </a:cubicBezTo>
                    <a:cubicBezTo>
                      <a:pt x="34" y="2"/>
                      <a:pt x="34" y="2"/>
                      <a:pt x="34" y="2"/>
                    </a:cubicBezTo>
                    <a:cubicBezTo>
                      <a:pt x="34" y="2"/>
                      <a:pt x="34" y="2"/>
                      <a:pt x="34" y="2"/>
                    </a:cubicBezTo>
                    <a:cubicBezTo>
                      <a:pt x="34" y="2"/>
                      <a:pt x="34" y="2"/>
                      <a:pt x="34" y="2"/>
                    </a:cubicBezTo>
                    <a:cubicBezTo>
                      <a:pt x="34" y="2"/>
                      <a:pt x="34" y="2"/>
                      <a:pt x="34" y="2"/>
                    </a:cubicBezTo>
                    <a:cubicBezTo>
                      <a:pt x="34" y="2"/>
                      <a:pt x="34" y="2"/>
                      <a:pt x="34" y="2"/>
                    </a:cubicBezTo>
                    <a:cubicBezTo>
                      <a:pt x="34" y="2"/>
                      <a:pt x="34" y="2"/>
                      <a:pt x="34" y="2"/>
                    </a:cubicBezTo>
                    <a:cubicBezTo>
                      <a:pt x="34" y="2"/>
                      <a:pt x="34" y="2"/>
                      <a:pt x="34" y="2"/>
                    </a:cubicBezTo>
                    <a:cubicBezTo>
                      <a:pt x="34" y="2"/>
                      <a:pt x="34" y="2"/>
                      <a:pt x="34" y="2"/>
                    </a:cubicBezTo>
                    <a:cubicBezTo>
                      <a:pt x="34" y="2"/>
                      <a:pt x="34" y="2"/>
                      <a:pt x="34" y="2"/>
                    </a:cubicBezTo>
                    <a:cubicBezTo>
                      <a:pt x="34" y="2"/>
                      <a:pt x="34" y="2"/>
                      <a:pt x="34" y="2"/>
                    </a:cubicBezTo>
                    <a:cubicBezTo>
                      <a:pt x="34" y="2"/>
                      <a:pt x="34" y="2"/>
                      <a:pt x="33" y="2"/>
                    </a:cubicBezTo>
                    <a:cubicBezTo>
                      <a:pt x="33" y="2"/>
                      <a:pt x="33" y="2"/>
                      <a:pt x="33" y="2"/>
                    </a:cubicBezTo>
                    <a:cubicBezTo>
                      <a:pt x="33" y="2"/>
                      <a:pt x="33" y="2"/>
                      <a:pt x="33" y="2"/>
                    </a:cubicBezTo>
                    <a:cubicBezTo>
                      <a:pt x="33" y="2"/>
                      <a:pt x="33" y="2"/>
                      <a:pt x="33" y="2"/>
                    </a:cubicBezTo>
                    <a:cubicBezTo>
                      <a:pt x="33" y="2"/>
                      <a:pt x="33" y="2"/>
                      <a:pt x="33" y="2"/>
                    </a:cubicBezTo>
                    <a:cubicBezTo>
                      <a:pt x="33" y="2"/>
                      <a:pt x="33" y="2"/>
                      <a:pt x="33" y="2"/>
                    </a:cubicBezTo>
                    <a:cubicBezTo>
                      <a:pt x="33" y="2"/>
                      <a:pt x="34" y="2"/>
                      <a:pt x="34" y="2"/>
                    </a:cubicBezTo>
                    <a:cubicBezTo>
                      <a:pt x="34" y="2"/>
                      <a:pt x="34" y="2"/>
                      <a:pt x="34" y="2"/>
                    </a:cubicBezTo>
                    <a:cubicBezTo>
                      <a:pt x="34" y="2"/>
                      <a:pt x="34" y="2"/>
                      <a:pt x="34" y="2"/>
                    </a:cubicBezTo>
                    <a:cubicBezTo>
                      <a:pt x="34" y="2"/>
                      <a:pt x="34" y="2"/>
                      <a:pt x="34" y="2"/>
                    </a:cubicBezTo>
                    <a:cubicBezTo>
                      <a:pt x="34" y="2"/>
                      <a:pt x="34" y="2"/>
                      <a:pt x="33" y="2"/>
                    </a:cubicBezTo>
                    <a:cubicBezTo>
                      <a:pt x="33" y="2"/>
                      <a:pt x="33" y="2"/>
                      <a:pt x="33" y="2"/>
                    </a:cubicBezTo>
                    <a:cubicBezTo>
                      <a:pt x="33" y="2"/>
                      <a:pt x="33" y="2"/>
                      <a:pt x="33" y="2"/>
                    </a:cubicBezTo>
                    <a:cubicBezTo>
                      <a:pt x="33" y="2"/>
                      <a:pt x="33" y="2"/>
                      <a:pt x="33" y="2"/>
                    </a:cubicBezTo>
                    <a:cubicBezTo>
                      <a:pt x="33" y="2"/>
                      <a:pt x="33" y="2"/>
                      <a:pt x="33" y="2"/>
                    </a:cubicBezTo>
                    <a:cubicBezTo>
                      <a:pt x="33" y="2"/>
                      <a:pt x="32" y="2"/>
                      <a:pt x="32" y="2"/>
                    </a:cubicBezTo>
                    <a:cubicBezTo>
                      <a:pt x="32" y="2"/>
                      <a:pt x="32" y="2"/>
                      <a:pt x="32" y="2"/>
                    </a:cubicBezTo>
                    <a:cubicBezTo>
                      <a:pt x="32" y="2"/>
                      <a:pt x="32" y="2"/>
                      <a:pt x="32" y="2"/>
                    </a:cubicBezTo>
                    <a:cubicBezTo>
                      <a:pt x="32" y="2"/>
                      <a:pt x="32" y="2"/>
                      <a:pt x="32" y="2"/>
                    </a:cubicBezTo>
                    <a:cubicBezTo>
                      <a:pt x="32" y="2"/>
                      <a:pt x="32" y="2"/>
                      <a:pt x="32" y="2"/>
                    </a:cubicBezTo>
                    <a:cubicBezTo>
                      <a:pt x="32" y="2"/>
                      <a:pt x="32" y="2"/>
                      <a:pt x="32" y="2"/>
                    </a:cubicBezTo>
                    <a:cubicBezTo>
                      <a:pt x="32" y="2"/>
                      <a:pt x="32" y="2"/>
                      <a:pt x="32" y="2"/>
                    </a:cubicBezTo>
                    <a:cubicBezTo>
                      <a:pt x="32" y="2"/>
                      <a:pt x="32" y="2"/>
                      <a:pt x="32" y="2"/>
                    </a:cubicBezTo>
                    <a:cubicBezTo>
                      <a:pt x="32" y="2"/>
                      <a:pt x="31" y="2"/>
                      <a:pt x="31" y="2"/>
                    </a:cubicBezTo>
                    <a:cubicBezTo>
                      <a:pt x="31" y="2"/>
                      <a:pt x="31" y="2"/>
                      <a:pt x="31" y="2"/>
                    </a:cubicBezTo>
                    <a:cubicBezTo>
                      <a:pt x="31" y="2"/>
                      <a:pt x="31" y="2"/>
                      <a:pt x="31" y="2"/>
                    </a:cubicBezTo>
                    <a:cubicBezTo>
                      <a:pt x="31" y="2"/>
                      <a:pt x="31" y="2"/>
                      <a:pt x="31" y="2"/>
                    </a:cubicBezTo>
                    <a:cubicBezTo>
                      <a:pt x="31" y="2"/>
                      <a:pt x="31" y="2"/>
                      <a:pt x="31" y="2"/>
                    </a:cubicBezTo>
                    <a:cubicBezTo>
                      <a:pt x="31" y="2"/>
                      <a:pt x="31" y="2"/>
                      <a:pt x="31" y="2"/>
                    </a:cubicBezTo>
                    <a:cubicBezTo>
                      <a:pt x="31" y="2"/>
                      <a:pt x="31" y="2"/>
                      <a:pt x="31" y="2"/>
                    </a:cubicBezTo>
                    <a:cubicBezTo>
                      <a:pt x="31" y="1"/>
                      <a:pt x="31" y="1"/>
                      <a:pt x="31" y="1"/>
                    </a:cubicBezTo>
                    <a:cubicBezTo>
                      <a:pt x="31" y="1"/>
                      <a:pt x="31" y="1"/>
                      <a:pt x="31" y="1"/>
                    </a:cubicBezTo>
                    <a:cubicBezTo>
                      <a:pt x="31" y="1"/>
                      <a:pt x="31" y="1"/>
                      <a:pt x="31" y="1"/>
                    </a:cubicBezTo>
                    <a:cubicBezTo>
                      <a:pt x="31" y="1"/>
                      <a:pt x="31" y="1"/>
                      <a:pt x="31" y="1"/>
                    </a:cubicBezTo>
                    <a:cubicBezTo>
                      <a:pt x="31" y="1"/>
                      <a:pt x="31" y="1"/>
                      <a:pt x="31" y="1"/>
                    </a:cubicBezTo>
                    <a:cubicBezTo>
                      <a:pt x="31" y="1"/>
                      <a:pt x="31" y="1"/>
                      <a:pt x="31" y="1"/>
                    </a:cubicBezTo>
                    <a:cubicBezTo>
                      <a:pt x="31" y="1"/>
                      <a:pt x="31" y="1"/>
                      <a:pt x="31" y="1"/>
                    </a:cubicBezTo>
                    <a:cubicBezTo>
                      <a:pt x="31" y="1"/>
                      <a:pt x="31" y="1"/>
                      <a:pt x="31" y="1"/>
                    </a:cubicBezTo>
                    <a:cubicBezTo>
                      <a:pt x="31" y="1"/>
                      <a:pt x="31" y="1"/>
                      <a:pt x="31" y="1"/>
                    </a:cubicBezTo>
                    <a:cubicBezTo>
                      <a:pt x="31" y="1"/>
                      <a:pt x="31" y="1"/>
                      <a:pt x="31" y="1"/>
                    </a:cubicBezTo>
                    <a:cubicBezTo>
                      <a:pt x="31" y="1"/>
                      <a:pt x="31" y="1"/>
                      <a:pt x="30" y="1"/>
                    </a:cubicBezTo>
                    <a:cubicBezTo>
                      <a:pt x="30" y="1"/>
                      <a:pt x="30" y="1"/>
                      <a:pt x="30" y="1"/>
                    </a:cubicBezTo>
                    <a:cubicBezTo>
                      <a:pt x="30" y="1"/>
                      <a:pt x="30" y="1"/>
                      <a:pt x="30" y="1"/>
                    </a:cubicBezTo>
                    <a:cubicBezTo>
                      <a:pt x="30" y="1"/>
                      <a:pt x="30" y="1"/>
                      <a:pt x="30" y="1"/>
                    </a:cubicBezTo>
                    <a:cubicBezTo>
                      <a:pt x="30" y="1"/>
                      <a:pt x="30" y="1"/>
                      <a:pt x="30" y="1"/>
                    </a:cubicBezTo>
                    <a:cubicBezTo>
                      <a:pt x="30" y="1"/>
                      <a:pt x="30" y="1"/>
                      <a:pt x="30" y="1"/>
                    </a:cubicBezTo>
                    <a:cubicBezTo>
                      <a:pt x="30" y="1"/>
                      <a:pt x="30" y="1"/>
                      <a:pt x="30" y="1"/>
                    </a:cubicBezTo>
                    <a:cubicBezTo>
                      <a:pt x="30" y="1"/>
                      <a:pt x="30" y="1"/>
                      <a:pt x="30" y="1"/>
                    </a:cubicBezTo>
                    <a:cubicBezTo>
                      <a:pt x="30" y="1"/>
                      <a:pt x="30" y="1"/>
                      <a:pt x="30" y="1"/>
                    </a:cubicBezTo>
                    <a:cubicBezTo>
                      <a:pt x="30" y="1"/>
                      <a:pt x="30" y="1"/>
                      <a:pt x="30" y="1"/>
                    </a:cubicBezTo>
                    <a:cubicBezTo>
                      <a:pt x="30" y="1"/>
                      <a:pt x="30" y="1"/>
                      <a:pt x="30" y="1"/>
                    </a:cubicBezTo>
                    <a:cubicBezTo>
                      <a:pt x="30" y="1"/>
                      <a:pt x="30" y="1"/>
                      <a:pt x="30" y="1"/>
                    </a:cubicBezTo>
                    <a:cubicBezTo>
                      <a:pt x="30" y="1"/>
                      <a:pt x="30" y="1"/>
                      <a:pt x="30" y="1"/>
                    </a:cubicBezTo>
                    <a:cubicBezTo>
                      <a:pt x="30" y="1"/>
                      <a:pt x="30" y="1"/>
                      <a:pt x="30" y="1"/>
                    </a:cubicBezTo>
                    <a:cubicBezTo>
                      <a:pt x="30" y="1"/>
                      <a:pt x="30" y="0"/>
                      <a:pt x="30" y="0"/>
                    </a:cubicBezTo>
                    <a:cubicBezTo>
                      <a:pt x="29" y="0"/>
                      <a:pt x="29" y="0"/>
                      <a:pt x="29" y="0"/>
                    </a:cubicBezTo>
                    <a:cubicBezTo>
                      <a:pt x="29" y="0"/>
                      <a:pt x="29" y="0"/>
                      <a:pt x="29" y="0"/>
                    </a:cubicBezTo>
                    <a:cubicBezTo>
                      <a:pt x="29" y="0"/>
                      <a:pt x="29" y="1"/>
                      <a:pt x="29" y="1"/>
                    </a:cubicBezTo>
                    <a:cubicBezTo>
                      <a:pt x="29" y="1"/>
                      <a:pt x="29" y="1"/>
                      <a:pt x="29" y="1"/>
                    </a:cubicBezTo>
                    <a:cubicBezTo>
                      <a:pt x="29" y="1"/>
                      <a:pt x="29" y="0"/>
                      <a:pt x="29" y="0"/>
                    </a:cubicBezTo>
                    <a:cubicBezTo>
                      <a:pt x="29" y="0"/>
                      <a:pt x="29" y="0"/>
                      <a:pt x="29" y="0"/>
                    </a:cubicBezTo>
                    <a:cubicBezTo>
                      <a:pt x="29" y="0"/>
                      <a:pt x="29" y="0"/>
                      <a:pt x="29" y="0"/>
                    </a:cubicBezTo>
                    <a:cubicBezTo>
                      <a:pt x="29" y="0"/>
                      <a:pt x="29" y="0"/>
                      <a:pt x="29" y="0"/>
                    </a:cubicBezTo>
                    <a:cubicBezTo>
                      <a:pt x="28" y="0"/>
                      <a:pt x="28" y="0"/>
                      <a:pt x="28" y="0"/>
                    </a:cubicBezTo>
                    <a:cubicBezTo>
                      <a:pt x="28" y="0"/>
                      <a:pt x="29" y="0"/>
                      <a:pt x="29" y="1"/>
                    </a:cubicBezTo>
                    <a:cubicBezTo>
                      <a:pt x="29" y="1"/>
                      <a:pt x="29" y="1"/>
                      <a:pt x="29" y="1"/>
                    </a:cubicBezTo>
                    <a:cubicBezTo>
                      <a:pt x="29" y="1"/>
                      <a:pt x="29" y="1"/>
                      <a:pt x="29" y="1"/>
                    </a:cubicBezTo>
                    <a:cubicBezTo>
                      <a:pt x="29" y="1"/>
                      <a:pt x="29" y="1"/>
                      <a:pt x="29" y="1"/>
                    </a:cubicBezTo>
                    <a:cubicBezTo>
                      <a:pt x="29" y="1"/>
                      <a:pt x="29" y="1"/>
                      <a:pt x="29" y="1"/>
                    </a:cubicBezTo>
                    <a:cubicBezTo>
                      <a:pt x="29" y="1"/>
                      <a:pt x="29" y="1"/>
                      <a:pt x="29" y="1"/>
                    </a:cubicBezTo>
                    <a:cubicBezTo>
                      <a:pt x="29" y="1"/>
                      <a:pt x="29" y="1"/>
                      <a:pt x="29" y="1"/>
                    </a:cubicBezTo>
                    <a:cubicBezTo>
                      <a:pt x="29" y="1"/>
                      <a:pt x="29" y="1"/>
                      <a:pt x="29" y="1"/>
                    </a:cubicBezTo>
                    <a:cubicBezTo>
                      <a:pt x="29" y="1"/>
                      <a:pt x="29" y="1"/>
                      <a:pt x="29" y="1"/>
                    </a:cubicBezTo>
                    <a:cubicBezTo>
                      <a:pt x="29" y="1"/>
                      <a:pt x="29" y="1"/>
                      <a:pt x="29" y="1"/>
                    </a:cubicBezTo>
                    <a:cubicBezTo>
                      <a:pt x="30" y="1"/>
                      <a:pt x="30" y="1"/>
                      <a:pt x="30" y="1"/>
                    </a:cubicBezTo>
                    <a:cubicBezTo>
                      <a:pt x="30" y="1"/>
                      <a:pt x="30" y="1"/>
                      <a:pt x="30" y="1"/>
                    </a:cubicBezTo>
                    <a:cubicBezTo>
                      <a:pt x="30" y="1"/>
                      <a:pt x="30" y="1"/>
                      <a:pt x="30" y="1"/>
                    </a:cubicBezTo>
                    <a:cubicBezTo>
                      <a:pt x="30" y="1"/>
                      <a:pt x="30" y="1"/>
                      <a:pt x="30" y="1"/>
                    </a:cubicBezTo>
                    <a:cubicBezTo>
                      <a:pt x="30" y="1"/>
                      <a:pt x="29" y="1"/>
                      <a:pt x="29" y="1"/>
                    </a:cubicBezTo>
                    <a:cubicBezTo>
                      <a:pt x="29" y="1"/>
                      <a:pt x="29" y="1"/>
                      <a:pt x="29" y="1"/>
                    </a:cubicBezTo>
                    <a:cubicBezTo>
                      <a:pt x="29" y="1"/>
                      <a:pt x="29" y="1"/>
                      <a:pt x="29" y="2"/>
                    </a:cubicBezTo>
                    <a:cubicBezTo>
                      <a:pt x="29" y="2"/>
                      <a:pt x="29" y="2"/>
                      <a:pt x="29" y="2"/>
                    </a:cubicBezTo>
                    <a:cubicBezTo>
                      <a:pt x="30" y="2"/>
                      <a:pt x="30"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8" y="2"/>
                      <a:pt x="28" y="2"/>
                    </a:cubicBezTo>
                    <a:cubicBezTo>
                      <a:pt x="28" y="2"/>
                      <a:pt x="28" y="2"/>
                      <a:pt x="28" y="2"/>
                    </a:cubicBezTo>
                    <a:cubicBezTo>
                      <a:pt x="28" y="2"/>
                      <a:pt x="28" y="2"/>
                      <a:pt x="28" y="2"/>
                    </a:cubicBezTo>
                    <a:cubicBezTo>
                      <a:pt x="28" y="2"/>
                      <a:pt x="28" y="2"/>
                      <a:pt x="28" y="2"/>
                    </a:cubicBezTo>
                    <a:cubicBezTo>
                      <a:pt x="28" y="2"/>
                      <a:pt x="28" y="2"/>
                      <a:pt x="28" y="2"/>
                    </a:cubicBezTo>
                    <a:cubicBezTo>
                      <a:pt x="28" y="2"/>
                      <a:pt x="28" y="2"/>
                      <a:pt x="28" y="2"/>
                    </a:cubicBezTo>
                    <a:cubicBezTo>
                      <a:pt x="28" y="2"/>
                      <a:pt x="28" y="2"/>
                      <a:pt x="28" y="2"/>
                    </a:cubicBezTo>
                    <a:cubicBezTo>
                      <a:pt x="28" y="2"/>
                      <a:pt x="28" y="2"/>
                      <a:pt x="28" y="2"/>
                    </a:cubicBezTo>
                    <a:cubicBezTo>
                      <a:pt x="28" y="2"/>
                      <a:pt x="28" y="2"/>
                      <a:pt x="28" y="2"/>
                    </a:cubicBezTo>
                    <a:cubicBezTo>
                      <a:pt x="28" y="2"/>
                      <a:pt x="28" y="2"/>
                      <a:pt x="28" y="2"/>
                    </a:cubicBezTo>
                    <a:cubicBezTo>
                      <a:pt x="28" y="2"/>
                      <a:pt x="28" y="2"/>
                      <a:pt x="28" y="2"/>
                    </a:cubicBezTo>
                    <a:cubicBezTo>
                      <a:pt x="28" y="2"/>
                      <a:pt x="28" y="2"/>
                      <a:pt x="28" y="2"/>
                    </a:cubicBezTo>
                    <a:cubicBezTo>
                      <a:pt x="28" y="2"/>
                      <a:pt x="28" y="2"/>
                      <a:pt x="28" y="2"/>
                    </a:cubicBezTo>
                    <a:cubicBezTo>
                      <a:pt x="28" y="2"/>
                      <a:pt x="27" y="2"/>
                      <a:pt x="27" y="2"/>
                    </a:cubicBezTo>
                    <a:cubicBezTo>
                      <a:pt x="27" y="2"/>
                      <a:pt x="27" y="2"/>
                      <a:pt x="27" y="2"/>
                    </a:cubicBezTo>
                    <a:cubicBezTo>
                      <a:pt x="27" y="2"/>
                      <a:pt x="27" y="2"/>
                      <a:pt x="27" y="2"/>
                    </a:cubicBezTo>
                    <a:cubicBezTo>
                      <a:pt x="27" y="2"/>
                      <a:pt x="27" y="2"/>
                      <a:pt x="27" y="2"/>
                    </a:cubicBezTo>
                    <a:cubicBezTo>
                      <a:pt x="27" y="2"/>
                      <a:pt x="27" y="2"/>
                      <a:pt x="27" y="2"/>
                    </a:cubicBezTo>
                    <a:cubicBezTo>
                      <a:pt x="27" y="2"/>
                      <a:pt x="27" y="2"/>
                      <a:pt x="27" y="2"/>
                    </a:cubicBezTo>
                    <a:cubicBezTo>
                      <a:pt x="27" y="2"/>
                      <a:pt x="27" y="2"/>
                      <a:pt x="27" y="2"/>
                    </a:cubicBezTo>
                    <a:cubicBezTo>
                      <a:pt x="27" y="2"/>
                      <a:pt x="27" y="2"/>
                      <a:pt x="27" y="2"/>
                    </a:cubicBezTo>
                    <a:cubicBezTo>
                      <a:pt x="27" y="2"/>
                      <a:pt x="27" y="2"/>
                      <a:pt x="27" y="2"/>
                    </a:cubicBezTo>
                    <a:cubicBezTo>
                      <a:pt x="27" y="2"/>
                      <a:pt x="27" y="2"/>
                      <a:pt x="27" y="2"/>
                    </a:cubicBezTo>
                    <a:cubicBezTo>
                      <a:pt x="27" y="3"/>
                      <a:pt x="27" y="3"/>
                      <a:pt x="27" y="3"/>
                    </a:cubicBezTo>
                    <a:cubicBezTo>
                      <a:pt x="27" y="3"/>
                      <a:pt x="27" y="3"/>
                      <a:pt x="27" y="3"/>
                    </a:cubicBezTo>
                    <a:cubicBezTo>
                      <a:pt x="27" y="2"/>
                      <a:pt x="27" y="2"/>
                      <a:pt x="27" y="2"/>
                    </a:cubicBezTo>
                    <a:cubicBezTo>
                      <a:pt x="27" y="2"/>
                      <a:pt x="27" y="2"/>
                      <a:pt x="27" y="2"/>
                    </a:cubicBezTo>
                    <a:cubicBezTo>
                      <a:pt x="27" y="2"/>
                      <a:pt x="27" y="2"/>
                      <a:pt x="27" y="2"/>
                    </a:cubicBezTo>
                    <a:cubicBezTo>
                      <a:pt x="27" y="2"/>
                      <a:pt x="27" y="2"/>
                      <a:pt x="27" y="2"/>
                    </a:cubicBezTo>
                    <a:cubicBezTo>
                      <a:pt x="27" y="2"/>
                      <a:pt x="27" y="2"/>
                      <a:pt x="27" y="2"/>
                    </a:cubicBezTo>
                    <a:cubicBezTo>
                      <a:pt x="27" y="2"/>
                      <a:pt x="27" y="2"/>
                      <a:pt x="27" y="3"/>
                    </a:cubicBezTo>
                    <a:cubicBezTo>
                      <a:pt x="27" y="3"/>
                      <a:pt x="27" y="3"/>
                      <a:pt x="27" y="3"/>
                    </a:cubicBezTo>
                    <a:cubicBezTo>
                      <a:pt x="27" y="3"/>
                      <a:pt x="27" y="3"/>
                      <a:pt x="27" y="3"/>
                    </a:cubicBezTo>
                    <a:cubicBezTo>
                      <a:pt x="27" y="3"/>
                      <a:pt x="27" y="3"/>
                      <a:pt x="27" y="3"/>
                    </a:cubicBezTo>
                    <a:cubicBezTo>
                      <a:pt x="27" y="3"/>
                      <a:pt x="27" y="3"/>
                      <a:pt x="27" y="3"/>
                    </a:cubicBezTo>
                    <a:cubicBezTo>
                      <a:pt x="27" y="3"/>
                      <a:pt x="27" y="3"/>
                      <a:pt x="27" y="3"/>
                    </a:cubicBezTo>
                    <a:cubicBezTo>
                      <a:pt x="27" y="3"/>
                      <a:pt x="27" y="3"/>
                      <a:pt x="27" y="3"/>
                    </a:cubicBezTo>
                    <a:cubicBezTo>
                      <a:pt x="27" y="3"/>
                      <a:pt x="27" y="3"/>
                      <a:pt x="27" y="3"/>
                    </a:cubicBezTo>
                    <a:cubicBezTo>
                      <a:pt x="27" y="3"/>
                      <a:pt x="26" y="3"/>
                      <a:pt x="26" y="3"/>
                    </a:cubicBezTo>
                    <a:cubicBezTo>
                      <a:pt x="26" y="3"/>
                      <a:pt x="26" y="3"/>
                      <a:pt x="26" y="3"/>
                    </a:cubicBezTo>
                    <a:cubicBezTo>
                      <a:pt x="26" y="3"/>
                      <a:pt x="26" y="3"/>
                      <a:pt x="26" y="3"/>
                    </a:cubicBezTo>
                    <a:cubicBezTo>
                      <a:pt x="26" y="3"/>
                      <a:pt x="26" y="3"/>
                      <a:pt x="26" y="3"/>
                    </a:cubicBezTo>
                    <a:cubicBezTo>
                      <a:pt x="26" y="3"/>
                      <a:pt x="26" y="3"/>
                      <a:pt x="26" y="3"/>
                    </a:cubicBezTo>
                    <a:cubicBezTo>
                      <a:pt x="26" y="3"/>
                      <a:pt x="26" y="3"/>
                      <a:pt x="26" y="4"/>
                    </a:cubicBezTo>
                    <a:cubicBezTo>
                      <a:pt x="26" y="4"/>
                      <a:pt x="27" y="4"/>
                      <a:pt x="27" y="4"/>
                    </a:cubicBezTo>
                    <a:cubicBezTo>
                      <a:pt x="27" y="4"/>
                      <a:pt x="27" y="4"/>
                      <a:pt x="27" y="4"/>
                    </a:cubicBezTo>
                    <a:cubicBezTo>
                      <a:pt x="27" y="4"/>
                      <a:pt x="26" y="4"/>
                      <a:pt x="26" y="4"/>
                    </a:cubicBezTo>
                    <a:cubicBezTo>
                      <a:pt x="26" y="4"/>
                      <a:pt x="26" y="4"/>
                      <a:pt x="26" y="4"/>
                    </a:cubicBezTo>
                    <a:cubicBezTo>
                      <a:pt x="26" y="4"/>
                      <a:pt x="26" y="4"/>
                      <a:pt x="26" y="4"/>
                    </a:cubicBezTo>
                    <a:cubicBezTo>
                      <a:pt x="26" y="4"/>
                      <a:pt x="26" y="4"/>
                      <a:pt x="26" y="4"/>
                    </a:cubicBezTo>
                    <a:cubicBezTo>
                      <a:pt x="26" y="4"/>
                      <a:pt x="26" y="4"/>
                      <a:pt x="26" y="4"/>
                    </a:cubicBezTo>
                    <a:cubicBezTo>
                      <a:pt x="26" y="4"/>
                      <a:pt x="26" y="4"/>
                      <a:pt x="26" y="4"/>
                    </a:cubicBezTo>
                    <a:cubicBezTo>
                      <a:pt x="26" y="4"/>
                      <a:pt x="26" y="4"/>
                      <a:pt x="26" y="4"/>
                    </a:cubicBezTo>
                    <a:cubicBezTo>
                      <a:pt x="26" y="4"/>
                      <a:pt x="26" y="4"/>
                      <a:pt x="26" y="4"/>
                    </a:cubicBezTo>
                    <a:cubicBezTo>
                      <a:pt x="26" y="4"/>
                      <a:pt x="26" y="4"/>
                      <a:pt x="26" y="4"/>
                    </a:cubicBezTo>
                    <a:cubicBezTo>
                      <a:pt x="26" y="4"/>
                      <a:pt x="26" y="4"/>
                      <a:pt x="26" y="4"/>
                    </a:cubicBezTo>
                    <a:cubicBezTo>
                      <a:pt x="26" y="4"/>
                      <a:pt x="26" y="4"/>
                      <a:pt x="25" y="4"/>
                    </a:cubicBezTo>
                    <a:cubicBezTo>
                      <a:pt x="25" y="4"/>
                      <a:pt x="25" y="4"/>
                      <a:pt x="25" y="4"/>
                    </a:cubicBezTo>
                    <a:cubicBezTo>
                      <a:pt x="25" y="4"/>
                      <a:pt x="25" y="4"/>
                      <a:pt x="25" y="4"/>
                    </a:cubicBezTo>
                    <a:cubicBezTo>
                      <a:pt x="25" y="4"/>
                      <a:pt x="25" y="5"/>
                      <a:pt x="25" y="5"/>
                    </a:cubicBezTo>
                    <a:cubicBezTo>
                      <a:pt x="25" y="5"/>
                      <a:pt x="25" y="5"/>
                      <a:pt x="25" y="5"/>
                    </a:cubicBezTo>
                    <a:cubicBezTo>
                      <a:pt x="25" y="5"/>
                      <a:pt x="25" y="5"/>
                      <a:pt x="25" y="5"/>
                    </a:cubicBezTo>
                    <a:cubicBezTo>
                      <a:pt x="25" y="5"/>
                      <a:pt x="25" y="5"/>
                      <a:pt x="25" y="5"/>
                    </a:cubicBezTo>
                    <a:cubicBezTo>
                      <a:pt x="25" y="5"/>
                      <a:pt x="25" y="6"/>
                      <a:pt x="25" y="6"/>
                    </a:cubicBezTo>
                    <a:cubicBezTo>
                      <a:pt x="25" y="6"/>
                      <a:pt x="25" y="6"/>
                      <a:pt x="25" y="6"/>
                    </a:cubicBezTo>
                    <a:cubicBezTo>
                      <a:pt x="25" y="6"/>
                      <a:pt x="25" y="6"/>
                      <a:pt x="25" y="6"/>
                    </a:cubicBezTo>
                    <a:cubicBezTo>
                      <a:pt x="25" y="6"/>
                      <a:pt x="25" y="6"/>
                      <a:pt x="25" y="6"/>
                    </a:cubicBezTo>
                    <a:cubicBezTo>
                      <a:pt x="25" y="6"/>
                      <a:pt x="25" y="6"/>
                      <a:pt x="25" y="6"/>
                    </a:cubicBezTo>
                    <a:cubicBezTo>
                      <a:pt x="25" y="6"/>
                      <a:pt x="25" y="6"/>
                      <a:pt x="25" y="6"/>
                    </a:cubicBezTo>
                    <a:cubicBezTo>
                      <a:pt x="25" y="6"/>
                      <a:pt x="25" y="6"/>
                      <a:pt x="25" y="6"/>
                    </a:cubicBezTo>
                    <a:cubicBezTo>
                      <a:pt x="25" y="6"/>
                      <a:pt x="25" y="6"/>
                      <a:pt x="25" y="6"/>
                    </a:cubicBezTo>
                    <a:cubicBezTo>
                      <a:pt x="25" y="6"/>
                      <a:pt x="25" y="6"/>
                      <a:pt x="25" y="6"/>
                    </a:cubicBezTo>
                    <a:cubicBezTo>
                      <a:pt x="25" y="6"/>
                      <a:pt x="25" y="6"/>
                      <a:pt x="25" y="6"/>
                    </a:cubicBezTo>
                    <a:cubicBezTo>
                      <a:pt x="25" y="6"/>
                      <a:pt x="25" y="6"/>
                      <a:pt x="25" y="6"/>
                    </a:cubicBezTo>
                    <a:cubicBezTo>
                      <a:pt x="25" y="6"/>
                      <a:pt x="25" y="6"/>
                      <a:pt x="25" y="6"/>
                    </a:cubicBezTo>
                    <a:cubicBezTo>
                      <a:pt x="25" y="6"/>
                      <a:pt x="25" y="6"/>
                      <a:pt x="25" y="7"/>
                    </a:cubicBezTo>
                    <a:cubicBezTo>
                      <a:pt x="25" y="7"/>
                      <a:pt x="25" y="7"/>
                      <a:pt x="25" y="7"/>
                    </a:cubicBezTo>
                    <a:cubicBezTo>
                      <a:pt x="25" y="7"/>
                      <a:pt x="25" y="7"/>
                      <a:pt x="25" y="7"/>
                    </a:cubicBezTo>
                    <a:cubicBezTo>
                      <a:pt x="25" y="7"/>
                      <a:pt x="25" y="7"/>
                      <a:pt x="25" y="7"/>
                    </a:cubicBezTo>
                    <a:cubicBezTo>
                      <a:pt x="25" y="7"/>
                      <a:pt x="25" y="7"/>
                      <a:pt x="25" y="7"/>
                    </a:cubicBezTo>
                    <a:cubicBezTo>
                      <a:pt x="25" y="7"/>
                      <a:pt x="25" y="7"/>
                      <a:pt x="25" y="7"/>
                    </a:cubicBezTo>
                    <a:cubicBezTo>
                      <a:pt x="25" y="7"/>
                      <a:pt x="25" y="7"/>
                      <a:pt x="25" y="7"/>
                    </a:cubicBezTo>
                    <a:cubicBezTo>
                      <a:pt x="25" y="7"/>
                      <a:pt x="25" y="7"/>
                      <a:pt x="25" y="7"/>
                    </a:cubicBezTo>
                    <a:cubicBezTo>
                      <a:pt x="25" y="7"/>
                      <a:pt x="25" y="7"/>
                      <a:pt x="25" y="7"/>
                    </a:cubicBezTo>
                    <a:cubicBezTo>
                      <a:pt x="25" y="7"/>
                      <a:pt x="25" y="6"/>
                      <a:pt x="25" y="6"/>
                    </a:cubicBezTo>
                    <a:cubicBezTo>
                      <a:pt x="25" y="6"/>
                      <a:pt x="25" y="6"/>
                      <a:pt x="25" y="6"/>
                    </a:cubicBezTo>
                    <a:cubicBezTo>
                      <a:pt x="25" y="6"/>
                      <a:pt x="25" y="6"/>
                      <a:pt x="25" y="6"/>
                    </a:cubicBezTo>
                    <a:cubicBezTo>
                      <a:pt x="24" y="6"/>
                      <a:pt x="24" y="6"/>
                      <a:pt x="24" y="7"/>
                    </a:cubicBezTo>
                    <a:cubicBezTo>
                      <a:pt x="24" y="7"/>
                      <a:pt x="24" y="7"/>
                      <a:pt x="24" y="7"/>
                    </a:cubicBezTo>
                    <a:cubicBezTo>
                      <a:pt x="24" y="7"/>
                      <a:pt x="24" y="7"/>
                      <a:pt x="24" y="7"/>
                    </a:cubicBezTo>
                    <a:cubicBezTo>
                      <a:pt x="24" y="7"/>
                      <a:pt x="24" y="7"/>
                      <a:pt x="24" y="7"/>
                    </a:cubicBezTo>
                    <a:cubicBezTo>
                      <a:pt x="24" y="7"/>
                      <a:pt x="24" y="7"/>
                      <a:pt x="24" y="7"/>
                    </a:cubicBezTo>
                    <a:cubicBezTo>
                      <a:pt x="24" y="7"/>
                      <a:pt x="24" y="7"/>
                      <a:pt x="24" y="7"/>
                    </a:cubicBezTo>
                    <a:cubicBezTo>
                      <a:pt x="24" y="7"/>
                      <a:pt x="24" y="6"/>
                      <a:pt x="24" y="6"/>
                    </a:cubicBezTo>
                    <a:cubicBezTo>
                      <a:pt x="24" y="6"/>
                      <a:pt x="24" y="6"/>
                      <a:pt x="24" y="6"/>
                    </a:cubicBezTo>
                    <a:cubicBezTo>
                      <a:pt x="24" y="6"/>
                      <a:pt x="24" y="6"/>
                      <a:pt x="24" y="6"/>
                    </a:cubicBezTo>
                    <a:cubicBezTo>
                      <a:pt x="24" y="6"/>
                      <a:pt x="24" y="6"/>
                      <a:pt x="24" y="6"/>
                    </a:cubicBezTo>
                    <a:cubicBezTo>
                      <a:pt x="24" y="6"/>
                      <a:pt x="24" y="6"/>
                      <a:pt x="24" y="6"/>
                    </a:cubicBezTo>
                    <a:cubicBezTo>
                      <a:pt x="24" y="6"/>
                      <a:pt x="24" y="6"/>
                      <a:pt x="24" y="6"/>
                    </a:cubicBezTo>
                    <a:cubicBezTo>
                      <a:pt x="24" y="6"/>
                      <a:pt x="24" y="6"/>
                      <a:pt x="24" y="6"/>
                    </a:cubicBezTo>
                    <a:cubicBezTo>
                      <a:pt x="24" y="6"/>
                      <a:pt x="24" y="7"/>
                      <a:pt x="24" y="7"/>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3" y="7"/>
                      <a:pt x="23" y="7"/>
                    </a:cubicBezTo>
                    <a:cubicBezTo>
                      <a:pt x="23" y="7"/>
                      <a:pt x="23" y="6"/>
                      <a:pt x="23" y="6"/>
                    </a:cubicBezTo>
                    <a:cubicBezTo>
                      <a:pt x="23" y="6"/>
                      <a:pt x="23" y="6"/>
                      <a:pt x="23" y="6"/>
                    </a:cubicBezTo>
                    <a:cubicBezTo>
                      <a:pt x="23" y="6"/>
                      <a:pt x="23" y="6"/>
                      <a:pt x="23" y="6"/>
                    </a:cubicBezTo>
                    <a:cubicBezTo>
                      <a:pt x="23" y="6"/>
                      <a:pt x="23" y="6"/>
                      <a:pt x="23" y="6"/>
                    </a:cubicBezTo>
                    <a:cubicBezTo>
                      <a:pt x="23" y="6"/>
                      <a:pt x="23" y="6"/>
                      <a:pt x="23" y="6"/>
                    </a:cubicBezTo>
                    <a:cubicBezTo>
                      <a:pt x="23" y="6"/>
                      <a:pt x="23" y="6"/>
                      <a:pt x="23" y="6"/>
                    </a:cubicBezTo>
                    <a:cubicBezTo>
                      <a:pt x="23" y="5"/>
                      <a:pt x="23" y="5"/>
                      <a:pt x="23" y="5"/>
                    </a:cubicBezTo>
                    <a:cubicBezTo>
                      <a:pt x="23" y="5"/>
                      <a:pt x="23" y="5"/>
                      <a:pt x="23" y="5"/>
                    </a:cubicBezTo>
                    <a:cubicBezTo>
                      <a:pt x="23" y="5"/>
                      <a:pt x="23" y="5"/>
                      <a:pt x="23" y="5"/>
                    </a:cubicBezTo>
                    <a:cubicBezTo>
                      <a:pt x="23" y="5"/>
                      <a:pt x="23" y="5"/>
                      <a:pt x="23" y="5"/>
                    </a:cubicBezTo>
                    <a:cubicBezTo>
                      <a:pt x="23" y="5"/>
                      <a:pt x="23" y="5"/>
                      <a:pt x="23" y="5"/>
                    </a:cubicBezTo>
                    <a:cubicBezTo>
                      <a:pt x="23" y="5"/>
                      <a:pt x="23" y="5"/>
                      <a:pt x="22" y="5"/>
                    </a:cubicBezTo>
                    <a:cubicBezTo>
                      <a:pt x="22" y="5"/>
                      <a:pt x="22" y="5"/>
                      <a:pt x="22" y="5"/>
                    </a:cubicBezTo>
                    <a:cubicBezTo>
                      <a:pt x="22" y="5"/>
                      <a:pt x="22" y="5"/>
                      <a:pt x="22" y="5"/>
                    </a:cubicBezTo>
                    <a:cubicBezTo>
                      <a:pt x="22" y="5"/>
                      <a:pt x="22" y="5"/>
                      <a:pt x="22" y="5"/>
                    </a:cubicBezTo>
                    <a:cubicBezTo>
                      <a:pt x="22" y="5"/>
                      <a:pt x="22" y="5"/>
                      <a:pt x="22" y="5"/>
                    </a:cubicBezTo>
                    <a:cubicBezTo>
                      <a:pt x="22" y="5"/>
                      <a:pt x="22" y="5"/>
                      <a:pt x="22" y="4"/>
                    </a:cubicBezTo>
                    <a:cubicBezTo>
                      <a:pt x="22" y="4"/>
                      <a:pt x="22" y="4"/>
                      <a:pt x="22" y="4"/>
                    </a:cubicBezTo>
                    <a:cubicBezTo>
                      <a:pt x="22" y="4"/>
                      <a:pt x="22" y="4"/>
                      <a:pt x="22" y="4"/>
                    </a:cubicBezTo>
                    <a:cubicBezTo>
                      <a:pt x="22" y="4"/>
                      <a:pt x="22" y="4"/>
                      <a:pt x="22" y="4"/>
                    </a:cubicBezTo>
                    <a:cubicBezTo>
                      <a:pt x="22" y="4"/>
                      <a:pt x="22" y="5"/>
                      <a:pt x="22" y="5"/>
                    </a:cubicBezTo>
                    <a:cubicBezTo>
                      <a:pt x="22" y="5"/>
                      <a:pt x="22" y="5"/>
                      <a:pt x="22" y="5"/>
                    </a:cubicBezTo>
                    <a:cubicBezTo>
                      <a:pt x="22" y="5"/>
                      <a:pt x="22" y="5"/>
                      <a:pt x="22" y="5"/>
                    </a:cubicBezTo>
                    <a:cubicBezTo>
                      <a:pt x="22" y="5"/>
                      <a:pt x="21" y="5"/>
                      <a:pt x="21" y="5"/>
                    </a:cubicBezTo>
                    <a:cubicBezTo>
                      <a:pt x="21" y="5"/>
                      <a:pt x="21" y="5"/>
                      <a:pt x="21" y="5"/>
                    </a:cubicBezTo>
                    <a:cubicBezTo>
                      <a:pt x="21" y="5"/>
                      <a:pt x="21" y="5"/>
                      <a:pt x="21" y="5"/>
                    </a:cubicBezTo>
                    <a:cubicBezTo>
                      <a:pt x="21" y="5"/>
                      <a:pt x="21" y="5"/>
                      <a:pt x="21" y="5"/>
                    </a:cubicBezTo>
                    <a:cubicBezTo>
                      <a:pt x="21" y="5"/>
                      <a:pt x="22" y="5"/>
                      <a:pt x="21" y="5"/>
                    </a:cubicBezTo>
                    <a:cubicBezTo>
                      <a:pt x="21" y="5"/>
                      <a:pt x="21" y="5"/>
                      <a:pt x="21" y="5"/>
                    </a:cubicBezTo>
                    <a:cubicBezTo>
                      <a:pt x="21" y="5"/>
                      <a:pt x="21" y="5"/>
                      <a:pt x="21" y="5"/>
                    </a:cubicBezTo>
                    <a:cubicBezTo>
                      <a:pt x="21" y="5"/>
                      <a:pt x="21" y="5"/>
                      <a:pt x="21" y="5"/>
                    </a:cubicBezTo>
                    <a:cubicBezTo>
                      <a:pt x="21" y="5"/>
                      <a:pt x="21" y="5"/>
                      <a:pt x="21" y="5"/>
                    </a:cubicBezTo>
                    <a:cubicBezTo>
                      <a:pt x="21" y="5"/>
                      <a:pt x="21" y="5"/>
                      <a:pt x="21" y="5"/>
                    </a:cubicBezTo>
                    <a:cubicBezTo>
                      <a:pt x="21" y="5"/>
                      <a:pt x="21" y="4"/>
                      <a:pt x="21" y="4"/>
                    </a:cubicBezTo>
                    <a:cubicBezTo>
                      <a:pt x="21" y="4"/>
                      <a:pt x="21" y="4"/>
                      <a:pt x="21" y="4"/>
                    </a:cubicBezTo>
                    <a:cubicBezTo>
                      <a:pt x="21" y="4"/>
                      <a:pt x="21" y="4"/>
                      <a:pt x="21" y="4"/>
                    </a:cubicBezTo>
                    <a:cubicBezTo>
                      <a:pt x="21" y="4"/>
                      <a:pt x="21" y="4"/>
                      <a:pt x="21" y="4"/>
                    </a:cubicBezTo>
                    <a:cubicBezTo>
                      <a:pt x="21" y="5"/>
                      <a:pt x="21" y="5"/>
                      <a:pt x="21" y="5"/>
                    </a:cubicBezTo>
                    <a:cubicBezTo>
                      <a:pt x="21" y="5"/>
                      <a:pt x="21" y="5"/>
                      <a:pt x="21" y="5"/>
                    </a:cubicBezTo>
                    <a:cubicBezTo>
                      <a:pt x="21" y="5"/>
                      <a:pt x="21" y="5"/>
                      <a:pt x="21" y="5"/>
                    </a:cubicBezTo>
                    <a:cubicBezTo>
                      <a:pt x="21" y="5"/>
                      <a:pt x="21" y="5"/>
                      <a:pt x="21" y="5"/>
                    </a:cubicBezTo>
                    <a:cubicBezTo>
                      <a:pt x="21" y="5"/>
                      <a:pt x="21" y="6"/>
                      <a:pt x="21" y="6"/>
                    </a:cubicBezTo>
                    <a:cubicBezTo>
                      <a:pt x="21" y="6"/>
                      <a:pt x="21" y="6"/>
                      <a:pt x="21" y="6"/>
                    </a:cubicBezTo>
                    <a:cubicBezTo>
                      <a:pt x="21" y="6"/>
                      <a:pt x="21" y="6"/>
                      <a:pt x="21" y="6"/>
                    </a:cubicBezTo>
                    <a:cubicBezTo>
                      <a:pt x="21" y="5"/>
                      <a:pt x="20" y="5"/>
                      <a:pt x="20" y="5"/>
                    </a:cubicBezTo>
                    <a:cubicBezTo>
                      <a:pt x="20" y="5"/>
                      <a:pt x="20" y="5"/>
                      <a:pt x="20" y="5"/>
                    </a:cubicBezTo>
                    <a:cubicBezTo>
                      <a:pt x="20" y="5"/>
                      <a:pt x="20" y="6"/>
                      <a:pt x="20" y="6"/>
                    </a:cubicBezTo>
                    <a:cubicBezTo>
                      <a:pt x="20" y="6"/>
                      <a:pt x="20" y="6"/>
                      <a:pt x="20" y="5"/>
                    </a:cubicBezTo>
                    <a:cubicBezTo>
                      <a:pt x="20" y="5"/>
                      <a:pt x="20" y="5"/>
                      <a:pt x="20" y="5"/>
                    </a:cubicBezTo>
                    <a:cubicBezTo>
                      <a:pt x="20" y="5"/>
                      <a:pt x="20" y="5"/>
                      <a:pt x="20" y="5"/>
                    </a:cubicBezTo>
                    <a:cubicBezTo>
                      <a:pt x="20" y="5"/>
                      <a:pt x="20" y="5"/>
                      <a:pt x="20" y="5"/>
                    </a:cubicBezTo>
                    <a:cubicBezTo>
                      <a:pt x="20" y="5"/>
                      <a:pt x="20" y="5"/>
                      <a:pt x="20" y="5"/>
                    </a:cubicBezTo>
                    <a:cubicBezTo>
                      <a:pt x="20" y="5"/>
                      <a:pt x="20" y="5"/>
                      <a:pt x="20" y="5"/>
                    </a:cubicBezTo>
                    <a:cubicBezTo>
                      <a:pt x="20" y="5"/>
                      <a:pt x="20" y="5"/>
                      <a:pt x="20" y="5"/>
                    </a:cubicBezTo>
                    <a:cubicBezTo>
                      <a:pt x="20" y="5"/>
                      <a:pt x="20" y="6"/>
                      <a:pt x="20" y="6"/>
                    </a:cubicBezTo>
                    <a:cubicBezTo>
                      <a:pt x="20" y="6"/>
                      <a:pt x="20" y="6"/>
                      <a:pt x="20" y="6"/>
                    </a:cubicBezTo>
                    <a:cubicBezTo>
                      <a:pt x="20" y="6"/>
                      <a:pt x="20" y="6"/>
                      <a:pt x="19" y="6"/>
                    </a:cubicBezTo>
                    <a:cubicBezTo>
                      <a:pt x="19" y="6"/>
                      <a:pt x="19" y="6"/>
                      <a:pt x="19" y="6"/>
                    </a:cubicBezTo>
                    <a:cubicBezTo>
                      <a:pt x="19" y="6"/>
                      <a:pt x="19" y="6"/>
                      <a:pt x="19" y="6"/>
                    </a:cubicBezTo>
                    <a:cubicBezTo>
                      <a:pt x="19" y="6"/>
                      <a:pt x="19" y="6"/>
                      <a:pt x="19" y="6"/>
                    </a:cubicBezTo>
                    <a:cubicBezTo>
                      <a:pt x="19" y="6"/>
                      <a:pt x="19" y="6"/>
                      <a:pt x="19" y="6"/>
                    </a:cubicBezTo>
                    <a:cubicBezTo>
                      <a:pt x="19" y="6"/>
                      <a:pt x="19" y="6"/>
                      <a:pt x="19" y="6"/>
                    </a:cubicBezTo>
                    <a:cubicBezTo>
                      <a:pt x="19" y="6"/>
                      <a:pt x="19" y="6"/>
                      <a:pt x="19" y="6"/>
                    </a:cubicBezTo>
                    <a:cubicBezTo>
                      <a:pt x="19" y="6"/>
                      <a:pt x="19" y="6"/>
                      <a:pt x="19" y="6"/>
                    </a:cubicBezTo>
                    <a:cubicBezTo>
                      <a:pt x="19" y="6"/>
                      <a:pt x="20" y="6"/>
                      <a:pt x="20" y="6"/>
                    </a:cubicBezTo>
                    <a:cubicBezTo>
                      <a:pt x="20" y="6"/>
                      <a:pt x="20" y="6"/>
                      <a:pt x="20" y="6"/>
                    </a:cubicBezTo>
                    <a:cubicBezTo>
                      <a:pt x="20" y="6"/>
                      <a:pt x="20" y="6"/>
                      <a:pt x="20" y="6"/>
                    </a:cubicBezTo>
                    <a:cubicBezTo>
                      <a:pt x="20" y="6"/>
                      <a:pt x="20" y="6"/>
                      <a:pt x="20" y="7"/>
                    </a:cubicBezTo>
                    <a:cubicBezTo>
                      <a:pt x="20" y="7"/>
                      <a:pt x="20" y="7"/>
                      <a:pt x="20" y="7"/>
                    </a:cubicBezTo>
                    <a:cubicBezTo>
                      <a:pt x="20" y="7"/>
                      <a:pt x="20" y="7"/>
                      <a:pt x="20" y="7"/>
                    </a:cubicBezTo>
                    <a:cubicBezTo>
                      <a:pt x="20" y="7"/>
                      <a:pt x="20" y="7"/>
                      <a:pt x="20" y="7"/>
                    </a:cubicBezTo>
                    <a:cubicBezTo>
                      <a:pt x="19" y="7"/>
                      <a:pt x="19" y="7"/>
                      <a:pt x="19" y="7"/>
                    </a:cubicBezTo>
                    <a:cubicBezTo>
                      <a:pt x="19" y="7"/>
                      <a:pt x="19" y="7"/>
                      <a:pt x="19" y="7"/>
                    </a:cubicBezTo>
                    <a:cubicBezTo>
                      <a:pt x="19" y="7"/>
                      <a:pt x="19" y="6"/>
                      <a:pt x="19" y="6"/>
                    </a:cubicBezTo>
                    <a:cubicBezTo>
                      <a:pt x="19" y="6"/>
                      <a:pt x="19" y="6"/>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8" y="7"/>
                    </a:cubicBezTo>
                    <a:cubicBezTo>
                      <a:pt x="18" y="7"/>
                      <a:pt x="18" y="7"/>
                      <a:pt x="18" y="7"/>
                    </a:cubicBezTo>
                    <a:cubicBezTo>
                      <a:pt x="18" y="7"/>
                      <a:pt x="18" y="7"/>
                      <a:pt x="18" y="7"/>
                    </a:cubicBezTo>
                    <a:cubicBezTo>
                      <a:pt x="18" y="7"/>
                      <a:pt x="18" y="7"/>
                      <a:pt x="18" y="7"/>
                    </a:cubicBezTo>
                    <a:cubicBezTo>
                      <a:pt x="18" y="7"/>
                      <a:pt x="18" y="7"/>
                      <a:pt x="18" y="7"/>
                    </a:cubicBezTo>
                    <a:cubicBezTo>
                      <a:pt x="18" y="8"/>
                      <a:pt x="18" y="8"/>
                      <a:pt x="18" y="8"/>
                    </a:cubicBezTo>
                    <a:cubicBezTo>
                      <a:pt x="18" y="8"/>
                      <a:pt x="18" y="8"/>
                      <a:pt x="18" y="8"/>
                    </a:cubicBezTo>
                    <a:cubicBezTo>
                      <a:pt x="18" y="8"/>
                      <a:pt x="18" y="8"/>
                      <a:pt x="19" y="8"/>
                    </a:cubicBezTo>
                    <a:cubicBezTo>
                      <a:pt x="19" y="8"/>
                      <a:pt x="19" y="8"/>
                      <a:pt x="19" y="8"/>
                    </a:cubicBezTo>
                    <a:cubicBezTo>
                      <a:pt x="19" y="8"/>
                      <a:pt x="19" y="8"/>
                      <a:pt x="19" y="8"/>
                    </a:cubicBezTo>
                    <a:cubicBezTo>
                      <a:pt x="19" y="8"/>
                      <a:pt x="19" y="8"/>
                      <a:pt x="19" y="8"/>
                    </a:cubicBezTo>
                    <a:cubicBezTo>
                      <a:pt x="19" y="8"/>
                      <a:pt x="19" y="8"/>
                      <a:pt x="19" y="8"/>
                    </a:cubicBezTo>
                    <a:cubicBezTo>
                      <a:pt x="19" y="8"/>
                      <a:pt x="19" y="8"/>
                      <a:pt x="18" y="8"/>
                    </a:cubicBezTo>
                    <a:cubicBezTo>
                      <a:pt x="18" y="8"/>
                      <a:pt x="18" y="8"/>
                      <a:pt x="18" y="8"/>
                    </a:cubicBezTo>
                    <a:cubicBezTo>
                      <a:pt x="18" y="8"/>
                      <a:pt x="18" y="8"/>
                      <a:pt x="18" y="8"/>
                    </a:cubicBezTo>
                    <a:cubicBezTo>
                      <a:pt x="18" y="8"/>
                      <a:pt x="18" y="8"/>
                      <a:pt x="18" y="8"/>
                    </a:cubicBezTo>
                    <a:cubicBezTo>
                      <a:pt x="18" y="8"/>
                      <a:pt x="18" y="8"/>
                      <a:pt x="18" y="8"/>
                    </a:cubicBezTo>
                    <a:cubicBezTo>
                      <a:pt x="18" y="8"/>
                      <a:pt x="18" y="8"/>
                      <a:pt x="18" y="8"/>
                    </a:cubicBezTo>
                    <a:cubicBezTo>
                      <a:pt x="18" y="8"/>
                      <a:pt x="18" y="8"/>
                      <a:pt x="19" y="8"/>
                    </a:cubicBezTo>
                    <a:cubicBezTo>
                      <a:pt x="19" y="8"/>
                      <a:pt x="19" y="8"/>
                      <a:pt x="19" y="9"/>
                    </a:cubicBezTo>
                    <a:cubicBezTo>
                      <a:pt x="19" y="9"/>
                      <a:pt x="19" y="9"/>
                      <a:pt x="19" y="9"/>
                    </a:cubicBezTo>
                    <a:cubicBezTo>
                      <a:pt x="19" y="9"/>
                      <a:pt x="19" y="9"/>
                      <a:pt x="19" y="9"/>
                    </a:cubicBezTo>
                    <a:cubicBezTo>
                      <a:pt x="19" y="9"/>
                      <a:pt x="18" y="9"/>
                      <a:pt x="18" y="9"/>
                    </a:cubicBezTo>
                    <a:cubicBezTo>
                      <a:pt x="18" y="9"/>
                      <a:pt x="18" y="9"/>
                      <a:pt x="18" y="9"/>
                    </a:cubicBezTo>
                    <a:cubicBezTo>
                      <a:pt x="18" y="9"/>
                      <a:pt x="18" y="9"/>
                      <a:pt x="18" y="9"/>
                    </a:cubicBezTo>
                    <a:cubicBezTo>
                      <a:pt x="18" y="9"/>
                      <a:pt x="18" y="9"/>
                      <a:pt x="18" y="9"/>
                    </a:cubicBezTo>
                    <a:cubicBezTo>
                      <a:pt x="18" y="9"/>
                      <a:pt x="18" y="9"/>
                      <a:pt x="18" y="9"/>
                    </a:cubicBezTo>
                    <a:cubicBezTo>
                      <a:pt x="18" y="9"/>
                      <a:pt x="18" y="9"/>
                      <a:pt x="18" y="9"/>
                    </a:cubicBezTo>
                    <a:cubicBezTo>
                      <a:pt x="18" y="8"/>
                      <a:pt x="18" y="8"/>
                      <a:pt x="18" y="8"/>
                    </a:cubicBezTo>
                    <a:cubicBezTo>
                      <a:pt x="18" y="8"/>
                      <a:pt x="17" y="8"/>
                      <a:pt x="17" y="8"/>
                    </a:cubicBezTo>
                    <a:cubicBezTo>
                      <a:pt x="17" y="8"/>
                      <a:pt x="17" y="8"/>
                      <a:pt x="17" y="8"/>
                    </a:cubicBezTo>
                    <a:cubicBezTo>
                      <a:pt x="17" y="8"/>
                      <a:pt x="17" y="8"/>
                      <a:pt x="17" y="8"/>
                    </a:cubicBezTo>
                    <a:cubicBezTo>
                      <a:pt x="17" y="8"/>
                      <a:pt x="17" y="8"/>
                      <a:pt x="17" y="8"/>
                    </a:cubicBezTo>
                    <a:cubicBezTo>
                      <a:pt x="17" y="8"/>
                      <a:pt x="17" y="8"/>
                      <a:pt x="17" y="8"/>
                    </a:cubicBezTo>
                    <a:cubicBezTo>
                      <a:pt x="17" y="8"/>
                      <a:pt x="17" y="8"/>
                      <a:pt x="17" y="8"/>
                    </a:cubicBezTo>
                    <a:cubicBezTo>
                      <a:pt x="17" y="8"/>
                      <a:pt x="17" y="8"/>
                      <a:pt x="17" y="8"/>
                    </a:cubicBezTo>
                    <a:cubicBezTo>
                      <a:pt x="17" y="9"/>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10"/>
                      <a:pt x="17" y="10"/>
                    </a:cubicBezTo>
                    <a:cubicBezTo>
                      <a:pt x="17" y="10"/>
                      <a:pt x="17" y="10"/>
                      <a:pt x="17" y="10"/>
                    </a:cubicBezTo>
                    <a:cubicBezTo>
                      <a:pt x="17" y="10"/>
                      <a:pt x="17" y="10"/>
                      <a:pt x="17" y="10"/>
                    </a:cubicBezTo>
                    <a:cubicBezTo>
                      <a:pt x="17" y="10"/>
                      <a:pt x="17" y="10"/>
                      <a:pt x="17" y="10"/>
                    </a:cubicBezTo>
                    <a:cubicBezTo>
                      <a:pt x="17" y="10"/>
                      <a:pt x="17" y="10"/>
                      <a:pt x="17" y="10"/>
                    </a:cubicBezTo>
                    <a:cubicBezTo>
                      <a:pt x="17" y="10"/>
                      <a:pt x="17" y="10"/>
                      <a:pt x="17" y="10"/>
                    </a:cubicBezTo>
                    <a:cubicBezTo>
                      <a:pt x="17" y="10"/>
                      <a:pt x="17" y="9"/>
                      <a:pt x="17" y="9"/>
                    </a:cubicBezTo>
                    <a:cubicBezTo>
                      <a:pt x="17" y="9"/>
                      <a:pt x="17" y="10"/>
                      <a:pt x="17" y="10"/>
                    </a:cubicBezTo>
                    <a:cubicBezTo>
                      <a:pt x="17" y="10"/>
                      <a:pt x="17" y="10"/>
                      <a:pt x="17" y="10"/>
                    </a:cubicBezTo>
                    <a:cubicBezTo>
                      <a:pt x="17" y="10"/>
                      <a:pt x="17" y="10"/>
                      <a:pt x="17" y="10"/>
                    </a:cubicBezTo>
                    <a:cubicBezTo>
                      <a:pt x="17" y="10"/>
                      <a:pt x="17" y="10"/>
                      <a:pt x="17" y="10"/>
                    </a:cubicBezTo>
                    <a:cubicBezTo>
                      <a:pt x="17" y="10"/>
                      <a:pt x="17" y="10"/>
                      <a:pt x="17" y="10"/>
                    </a:cubicBezTo>
                    <a:cubicBezTo>
                      <a:pt x="17" y="10"/>
                      <a:pt x="17" y="10"/>
                      <a:pt x="17" y="10"/>
                    </a:cubicBezTo>
                    <a:cubicBezTo>
                      <a:pt x="17" y="10"/>
                      <a:pt x="17" y="10"/>
                      <a:pt x="17" y="10"/>
                    </a:cubicBezTo>
                    <a:cubicBezTo>
                      <a:pt x="17" y="10"/>
                      <a:pt x="17" y="10"/>
                      <a:pt x="17" y="10"/>
                    </a:cubicBezTo>
                    <a:cubicBezTo>
                      <a:pt x="17" y="10"/>
                      <a:pt x="17" y="10"/>
                      <a:pt x="16" y="9"/>
                    </a:cubicBezTo>
                    <a:cubicBezTo>
                      <a:pt x="16" y="9"/>
                      <a:pt x="16" y="9"/>
                      <a:pt x="16" y="9"/>
                    </a:cubicBezTo>
                    <a:cubicBezTo>
                      <a:pt x="16" y="9"/>
                      <a:pt x="16" y="9"/>
                      <a:pt x="16" y="9"/>
                    </a:cubicBezTo>
                    <a:cubicBezTo>
                      <a:pt x="16" y="9"/>
                      <a:pt x="16" y="9"/>
                      <a:pt x="17" y="9"/>
                    </a:cubicBezTo>
                    <a:cubicBezTo>
                      <a:pt x="17" y="9"/>
                      <a:pt x="16" y="9"/>
                      <a:pt x="16" y="9"/>
                    </a:cubicBezTo>
                    <a:cubicBezTo>
                      <a:pt x="16" y="9"/>
                      <a:pt x="16" y="9"/>
                      <a:pt x="16" y="9"/>
                    </a:cubicBezTo>
                    <a:cubicBezTo>
                      <a:pt x="16" y="9"/>
                      <a:pt x="16" y="9"/>
                      <a:pt x="16" y="9"/>
                    </a:cubicBezTo>
                    <a:cubicBezTo>
                      <a:pt x="17" y="9"/>
                      <a:pt x="17" y="9"/>
                      <a:pt x="17" y="9"/>
                    </a:cubicBezTo>
                    <a:cubicBezTo>
                      <a:pt x="17" y="9"/>
                      <a:pt x="17" y="9"/>
                      <a:pt x="17" y="8"/>
                    </a:cubicBezTo>
                    <a:cubicBezTo>
                      <a:pt x="17" y="8"/>
                      <a:pt x="17" y="8"/>
                      <a:pt x="17" y="8"/>
                    </a:cubicBezTo>
                    <a:cubicBezTo>
                      <a:pt x="17" y="8"/>
                      <a:pt x="17" y="8"/>
                      <a:pt x="16" y="8"/>
                    </a:cubicBezTo>
                    <a:cubicBezTo>
                      <a:pt x="16" y="8"/>
                      <a:pt x="16" y="8"/>
                      <a:pt x="16" y="8"/>
                    </a:cubicBezTo>
                    <a:cubicBezTo>
                      <a:pt x="16" y="8"/>
                      <a:pt x="16" y="8"/>
                      <a:pt x="16" y="8"/>
                    </a:cubicBezTo>
                    <a:cubicBezTo>
                      <a:pt x="16" y="9"/>
                      <a:pt x="16" y="9"/>
                      <a:pt x="16" y="9"/>
                    </a:cubicBezTo>
                    <a:cubicBezTo>
                      <a:pt x="16" y="9"/>
                      <a:pt x="16" y="9"/>
                      <a:pt x="16" y="9"/>
                    </a:cubicBezTo>
                    <a:cubicBezTo>
                      <a:pt x="16" y="9"/>
                      <a:pt x="16" y="9"/>
                      <a:pt x="16" y="9"/>
                    </a:cubicBezTo>
                    <a:cubicBezTo>
                      <a:pt x="16" y="9"/>
                      <a:pt x="16" y="9"/>
                      <a:pt x="16" y="9"/>
                    </a:cubicBezTo>
                    <a:cubicBezTo>
                      <a:pt x="16" y="9"/>
                      <a:pt x="16" y="9"/>
                      <a:pt x="16" y="9"/>
                    </a:cubicBezTo>
                    <a:cubicBezTo>
                      <a:pt x="16" y="9"/>
                      <a:pt x="16" y="9"/>
                      <a:pt x="16" y="9"/>
                    </a:cubicBezTo>
                    <a:cubicBezTo>
                      <a:pt x="16" y="9"/>
                      <a:pt x="16" y="9"/>
                      <a:pt x="16" y="9"/>
                    </a:cubicBezTo>
                    <a:cubicBezTo>
                      <a:pt x="16" y="9"/>
                      <a:pt x="16" y="9"/>
                      <a:pt x="16" y="9"/>
                    </a:cubicBezTo>
                    <a:cubicBezTo>
                      <a:pt x="16" y="9"/>
                      <a:pt x="16" y="9"/>
                      <a:pt x="16" y="9"/>
                    </a:cubicBezTo>
                    <a:cubicBezTo>
                      <a:pt x="16" y="9"/>
                      <a:pt x="16" y="9"/>
                      <a:pt x="15" y="9"/>
                    </a:cubicBezTo>
                    <a:cubicBezTo>
                      <a:pt x="15" y="9"/>
                      <a:pt x="15" y="9"/>
                      <a:pt x="15" y="10"/>
                    </a:cubicBezTo>
                    <a:cubicBezTo>
                      <a:pt x="15" y="10"/>
                      <a:pt x="15" y="10"/>
                      <a:pt x="15" y="10"/>
                    </a:cubicBezTo>
                    <a:cubicBezTo>
                      <a:pt x="15" y="10"/>
                      <a:pt x="15" y="10"/>
                      <a:pt x="15" y="10"/>
                    </a:cubicBezTo>
                    <a:cubicBezTo>
                      <a:pt x="15" y="10"/>
                      <a:pt x="15" y="10"/>
                      <a:pt x="15" y="10"/>
                    </a:cubicBezTo>
                    <a:cubicBezTo>
                      <a:pt x="15" y="10"/>
                      <a:pt x="15" y="10"/>
                      <a:pt x="15" y="11"/>
                    </a:cubicBezTo>
                    <a:cubicBezTo>
                      <a:pt x="15" y="11"/>
                      <a:pt x="15" y="11"/>
                      <a:pt x="15" y="11"/>
                    </a:cubicBezTo>
                    <a:cubicBezTo>
                      <a:pt x="15" y="11"/>
                      <a:pt x="15" y="11"/>
                      <a:pt x="15" y="11"/>
                    </a:cubicBezTo>
                    <a:cubicBezTo>
                      <a:pt x="15" y="11"/>
                      <a:pt x="15" y="11"/>
                      <a:pt x="15" y="11"/>
                    </a:cubicBezTo>
                    <a:cubicBezTo>
                      <a:pt x="15" y="11"/>
                      <a:pt x="15" y="11"/>
                      <a:pt x="15" y="11"/>
                    </a:cubicBezTo>
                    <a:cubicBezTo>
                      <a:pt x="15" y="11"/>
                      <a:pt x="15" y="11"/>
                      <a:pt x="15" y="11"/>
                    </a:cubicBezTo>
                    <a:cubicBezTo>
                      <a:pt x="15" y="12"/>
                      <a:pt x="15" y="12"/>
                      <a:pt x="15" y="12"/>
                    </a:cubicBezTo>
                    <a:cubicBezTo>
                      <a:pt x="15" y="12"/>
                      <a:pt x="15" y="12"/>
                      <a:pt x="14" y="12"/>
                    </a:cubicBezTo>
                    <a:cubicBezTo>
                      <a:pt x="14" y="12"/>
                      <a:pt x="14" y="12"/>
                      <a:pt x="14" y="12"/>
                    </a:cubicBezTo>
                    <a:cubicBezTo>
                      <a:pt x="14" y="12"/>
                      <a:pt x="14" y="12"/>
                      <a:pt x="14" y="12"/>
                    </a:cubicBezTo>
                    <a:cubicBezTo>
                      <a:pt x="14" y="12"/>
                      <a:pt x="14" y="12"/>
                      <a:pt x="14" y="12"/>
                    </a:cubicBezTo>
                    <a:cubicBezTo>
                      <a:pt x="14" y="12"/>
                      <a:pt x="14" y="12"/>
                      <a:pt x="14" y="12"/>
                    </a:cubicBezTo>
                    <a:cubicBezTo>
                      <a:pt x="14" y="12"/>
                      <a:pt x="14" y="12"/>
                      <a:pt x="14" y="13"/>
                    </a:cubicBezTo>
                    <a:cubicBezTo>
                      <a:pt x="14" y="13"/>
                      <a:pt x="14" y="13"/>
                      <a:pt x="14" y="13"/>
                    </a:cubicBezTo>
                    <a:cubicBezTo>
                      <a:pt x="14" y="13"/>
                      <a:pt x="14" y="13"/>
                      <a:pt x="14" y="13"/>
                    </a:cubicBezTo>
                    <a:cubicBezTo>
                      <a:pt x="14" y="13"/>
                      <a:pt x="14" y="13"/>
                      <a:pt x="13" y="13"/>
                    </a:cubicBezTo>
                    <a:cubicBezTo>
                      <a:pt x="13" y="13"/>
                      <a:pt x="13" y="13"/>
                      <a:pt x="13" y="13"/>
                    </a:cubicBezTo>
                    <a:cubicBezTo>
                      <a:pt x="13" y="13"/>
                      <a:pt x="13" y="13"/>
                      <a:pt x="13" y="13"/>
                    </a:cubicBezTo>
                    <a:cubicBezTo>
                      <a:pt x="13" y="14"/>
                      <a:pt x="13" y="14"/>
                      <a:pt x="13" y="14"/>
                    </a:cubicBezTo>
                    <a:cubicBezTo>
                      <a:pt x="13" y="14"/>
                      <a:pt x="13" y="14"/>
                      <a:pt x="13" y="14"/>
                    </a:cubicBezTo>
                    <a:cubicBezTo>
                      <a:pt x="13" y="14"/>
                      <a:pt x="13" y="14"/>
                      <a:pt x="13" y="14"/>
                    </a:cubicBezTo>
                    <a:cubicBezTo>
                      <a:pt x="13" y="14"/>
                      <a:pt x="12" y="14"/>
                      <a:pt x="12" y="14"/>
                    </a:cubicBezTo>
                    <a:cubicBezTo>
                      <a:pt x="12" y="14"/>
                      <a:pt x="12" y="14"/>
                      <a:pt x="12" y="14"/>
                    </a:cubicBezTo>
                    <a:cubicBezTo>
                      <a:pt x="12" y="14"/>
                      <a:pt x="12" y="14"/>
                      <a:pt x="12" y="14"/>
                    </a:cubicBezTo>
                    <a:cubicBezTo>
                      <a:pt x="12" y="14"/>
                      <a:pt x="12" y="14"/>
                      <a:pt x="12" y="14"/>
                    </a:cubicBezTo>
                    <a:cubicBezTo>
                      <a:pt x="12" y="14"/>
                      <a:pt x="12" y="14"/>
                      <a:pt x="12" y="14"/>
                    </a:cubicBezTo>
                    <a:cubicBezTo>
                      <a:pt x="12" y="14"/>
                      <a:pt x="11" y="14"/>
                      <a:pt x="11" y="14"/>
                    </a:cubicBezTo>
                    <a:cubicBezTo>
                      <a:pt x="11" y="14"/>
                      <a:pt x="11" y="14"/>
                      <a:pt x="11" y="14"/>
                    </a:cubicBezTo>
                    <a:cubicBezTo>
                      <a:pt x="11" y="14"/>
                      <a:pt x="11" y="14"/>
                      <a:pt x="11" y="14"/>
                    </a:cubicBezTo>
                    <a:cubicBezTo>
                      <a:pt x="11" y="14"/>
                      <a:pt x="11" y="14"/>
                      <a:pt x="11" y="14"/>
                    </a:cubicBezTo>
                    <a:cubicBezTo>
                      <a:pt x="11" y="14"/>
                      <a:pt x="11" y="14"/>
                      <a:pt x="11" y="14"/>
                    </a:cubicBezTo>
                    <a:cubicBezTo>
                      <a:pt x="11" y="14"/>
                      <a:pt x="11" y="14"/>
                      <a:pt x="11" y="14"/>
                    </a:cubicBezTo>
                    <a:cubicBezTo>
                      <a:pt x="11" y="14"/>
                      <a:pt x="10" y="14"/>
                      <a:pt x="10" y="14"/>
                    </a:cubicBezTo>
                    <a:cubicBezTo>
                      <a:pt x="10" y="14"/>
                      <a:pt x="10" y="14"/>
                      <a:pt x="10" y="14"/>
                    </a:cubicBezTo>
                    <a:cubicBezTo>
                      <a:pt x="10" y="14"/>
                      <a:pt x="10" y="14"/>
                      <a:pt x="10" y="15"/>
                    </a:cubicBezTo>
                    <a:cubicBezTo>
                      <a:pt x="10" y="15"/>
                      <a:pt x="10" y="15"/>
                      <a:pt x="10" y="15"/>
                    </a:cubicBezTo>
                    <a:cubicBezTo>
                      <a:pt x="10" y="15"/>
                      <a:pt x="10" y="15"/>
                      <a:pt x="10" y="15"/>
                    </a:cubicBezTo>
                    <a:cubicBezTo>
                      <a:pt x="10" y="15"/>
                      <a:pt x="10" y="15"/>
                      <a:pt x="10" y="15"/>
                    </a:cubicBezTo>
                    <a:cubicBezTo>
                      <a:pt x="10" y="15"/>
                      <a:pt x="10" y="15"/>
                      <a:pt x="9" y="15"/>
                    </a:cubicBezTo>
                    <a:cubicBezTo>
                      <a:pt x="9" y="15"/>
                      <a:pt x="9" y="15"/>
                      <a:pt x="9" y="15"/>
                    </a:cubicBezTo>
                    <a:cubicBezTo>
                      <a:pt x="9" y="15"/>
                      <a:pt x="9" y="15"/>
                      <a:pt x="9" y="15"/>
                    </a:cubicBezTo>
                    <a:cubicBezTo>
                      <a:pt x="9" y="15"/>
                      <a:pt x="9" y="15"/>
                      <a:pt x="9" y="15"/>
                    </a:cubicBezTo>
                    <a:cubicBezTo>
                      <a:pt x="9" y="15"/>
                      <a:pt x="9" y="15"/>
                      <a:pt x="9" y="15"/>
                    </a:cubicBezTo>
                    <a:cubicBezTo>
                      <a:pt x="9" y="15"/>
                      <a:pt x="9" y="15"/>
                      <a:pt x="9" y="15"/>
                    </a:cubicBezTo>
                    <a:cubicBezTo>
                      <a:pt x="8" y="15"/>
                      <a:pt x="8" y="15"/>
                      <a:pt x="8" y="15"/>
                    </a:cubicBezTo>
                    <a:cubicBezTo>
                      <a:pt x="8" y="15"/>
                      <a:pt x="8" y="15"/>
                      <a:pt x="8" y="15"/>
                    </a:cubicBezTo>
                    <a:cubicBezTo>
                      <a:pt x="8" y="15"/>
                      <a:pt x="8" y="15"/>
                      <a:pt x="8" y="15"/>
                    </a:cubicBezTo>
                    <a:cubicBezTo>
                      <a:pt x="8" y="15"/>
                      <a:pt x="8" y="15"/>
                      <a:pt x="8" y="15"/>
                    </a:cubicBezTo>
                    <a:cubicBezTo>
                      <a:pt x="8" y="15"/>
                      <a:pt x="8" y="15"/>
                      <a:pt x="8" y="15"/>
                    </a:cubicBezTo>
                    <a:cubicBezTo>
                      <a:pt x="8" y="15"/>
                      <a:pt x="8" y="15"/>
                      <a:pt x="8" y="15"/>
                    </a:cubicBezTo>
                    <a:cubicBezTo>
                      <a:pt x="8" y="15"/>
                      <a:pt x="8" y="15"/>
                      <a:pt x="8" y="15"/>
                    </a:cubicBezTo>
                    <a:cubicBezTo>
                      <a:pt x="8" y="15"/>
                      <a:pt x="8" y="15"/>
                      <a:pt x="8" y="15"/>
                    </a:cubicBezTo>
                    <a:cubicBezTo>
                      <a:pt x="8" y="15"/>
                      <a:pt x="8" y="15"/>
                      <a:pt x="8" y="15"/>
                    </a:cubicBezTo>
                    <a:cubicBezTo>
                      <a:pt x="7" y="15"/>
                      <a:pt x="7" y="15"/>
                      <a:pt x="7" y="15"/>
                    </a:cubicBezTo>
                    <a:cubicBezTo>
                      <a:pt x="7" y="15"/>
                      <a:pt x="7" y="15"/>
                      <a:pt x="7" y="15"/>
                    </a:cubicBezTo>
                    <a:cubicBezTo>
                      <a:pt x="7" y="15"/>
                      <a:pt x="7" y="15"/>
                      <a:pt x="7" y="16"/>
                    </a:cubicBezTo>
                    <a:cubicBezTo>
                      <a:pt x="7" y="16"/>
                      <a:pt x="7" y="16"/>
                      <a:pt x="7" y="16"/>
                    </a:cubicBezTo>
                    <a:cubicBezTo>
                      <a:pt x="7" y="16"/>
                      <a:pt x="6" y="16"/>
                      <a:pt x="6" y="16"/>
                    </a:cubicBezTo>
                    <a:cubicBezTo>
                      <a:pt x="6" y="16"/>
                      <a:pt x="6" y="16"/>
                      <a:pt x="6" y="16"/>
                    </a:cubicBezTo>
                    <a:cubicBezTo>
                      <a:pt x="6" y="16"/>
                      <a:pt x="6" y="16"/>
                      <a:pt x="6" y="16"/>
                    </a:cubicBezTo>
                    <a:cubicBezTo>
                      <a:pt x="6" y="16"/>
                      <a:pt x="6" y="16"/>
                      <a:pt x="6" y="16"/>
                    </a:cubicBezTo>
                    <a:cubicBezTo>
                      <a:pt x="6" y="16"/>
                      <a:pt x="6" y="16"/>
                      <a:pt x="6" y="16"/>
                    </a:cubicBezTo>
                    <a:cubicBezTo>
                      <a:pt x="6" y="16"/>
                      <a:pt x="6" y="16"/>
                      <a:pt x="6" y="16"/>
                    </a:cubicBezTo>
                    <a:cubicBezTo>
                      <a:pt x="6" y="16"/>
                      <a:pt x="6" y="16"/>
                      <a:pt x="6" y="16"/>
                    </a:cubicBezTo>
                    <a:cubicBezTo>
                      <a:pt x="5" y="16"/>
                      <a:pt x="5" y="16"/>
                      <a:pt x="5" y="16"/>
                    </a:cubicBezTo>
                    <a:cubicBezTo>
                      <a:pt x="5" y="16"/>
                      <a:pt x="5" y="16"/>
                      <a:pt x="5" y="16"/>
                    </a:cubicBezTo>
                    <a:cubicBezTo>
                      <a:pt x="5" y="17"/>
                      <a:pt x="5" y="17"/>
                      <a:pt x="5" y="17"/>
                    </a:cubicBezTo>
                    <a:cubicBezTo>
                      <a:pt x="5" y="17"/>
                      <a:pt x="5" y="17"/>
                      <a:pt x="5" y="17"/>
                    </a:cubicBezTo>
                    <a:cubicBezTo>
                      <a:pt x="5" y="17"/>
                      <a:pt x="5" y="17"/>
                      <a:pt x="5" y="17"/>
                    </a:cubicBezTo>
                    <a:cubicBezTo>
                      <a:pt x="4" y="17"/>
                      <a:pt x="4" y="17"/>
                      <a:pt x="4" y="17"/>
                    </a:cubicBezTo>
                    <a:cubicBezTo>
                      <a:pt x="4" y="17"/>
                      <a:pt x="4" y="17"/>
                      <a:pt x="4" y="18"/>
                    </a:cubicBezTo>
                    <a:cubicBezTo>
                      <a:pt x="4" y="18"/>
                      <a:pt x="4" y="18"/>
                      <a:pt x="4" y="18"/>
                    </a:cubicBezTo>
                    <a:cubicBezTo>
                      <a:pt x="4" y="18"/>
                      <a:pt x="4" y="18"/>
                      <a:pt x="4" y="18"/>
                    </a:cubicBezTo>
                    <a:cubicBezTo>
                      <a:pt x="4" y="18"/>
                      <a:pt x="4" y="18"/>
                      <a:pt x="4" y="18"/>
                    </a:cubicBezTo>
                    <a:cubicBezTo>
                      <a:pt x="4" y="18"/>
                      <a:pt x="4" y="18"/>
                      <a:pt x="4" y="18"/>
                    </a:cubicBezTo>
                    <a:cubicBezTo>
                      <a:pt x="4" y="18"/>
                      <a:pt x="4" y="18"/>
                      <a:pt x="4" y="18"/>
                    </a:cubicBezTo>
                    <a:cubicBezTo>
                      <a:pt x="4" y="18"/>
                      <a:pt x="4" y="18"/>
                      <a:pt x="4" y="18"/>
                    </a:cubicBezTo>
                    <a:cubicBezTo>
                      <a:pt x="4" y="18"/>
                      <a:pt x="4" y="18"/>
                      <a:pt x="4" y="18"/>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3" y="17"/>
                      <a:pt x="3" y="17"/>
                    </a:cubicBezTo>
                    <a:cubicBezTo>
                      <a:pt x="3" y="17"/>
                      <a:pt x="3" y="17"/>
                      <a:pt x="3" y="18"/>
                    </a:cubicBezTo>
                    <a:cubicBezTo>
                      <a:pt x="3" y="18"/>
                      <a:pt x="3" y="18"/>
                      <a:pt x="3" y="18"/>
                    </a:cubicBezTo>
                    <a:cubicBezTo>
                      <a:pt x="3" y="18"/>
                      <a:pt x="3" y="19"/>
                      <a:pt x="3" y="19"/>
                    </a:cubicBezTo>
                    <a:cubicBezTo>
                      <a:pt x="3" y="19"/>
                      <a:pt x="3" y="19"/>
                      <a:pt x="3" y="19"/>
                    </a:cubicBezTo>
                    <a:cubicBezTo>
                      <a:pt x="3" y="19"/>
                      <a:pt x="3" y="19"/>
                      <a:pt x="3" y="19"/>
                    </a:cubicBezTo>
                    <a:cubicBezTo>
                      <a:pt x="3" y="19"/>
                      <a:pt x="3" y="19"/>
                      <a:pt x="3" y="19"/>
                    </a:cubicBezTo>
                    <a:cubicBezTo>
                      <a:pt x="3" y="19"/>
                      <a:pt x="3" y="19"/>
                      <a:pt x="3" y="20"/>
                    </a:cubicBezTo>
                    <a:cubicBezTo>
                      <a:pt x="3" y="20"/>
                      <a:pt x="3" y="20"/>
                      <a:pt x="3" y="20"/>
                    </a:cubicBezTo>
                    <a:cubicBezTo>
                      <a:pt x="3" y="20"/>
                      <a:pt x="3" y="20"/>
                      <a:pt x="3" y="20"/>
                    </a:cubicBezTo>
                    <a:cubicBezTo>
                      <a:pt x="2" y="20"/>
                      <a:pt x="2" y="20"/>
                      <a:pt x="2" y="20"/>
                    </a:cubicBezTo>
                    <a:cubicBezTo>
                      <a:pt x="2" y="20"/>
                      <a:pt x="2" y="20"/>
                      <a:pt x="2" y="20"/>
                    </a:cubicBezTo>
                    <a:cubicBezTo>
                      <a:pt x="2" y="21"/>
                      <a:pt x="2" y="21"/>
                      <a:pt x="2" y="21"/>
                    </a:cubicBezTo>
                    <a:cubicBezTo>
                      <a:pt x="2" y="21"/>
                      <a:pt x="2" y="21"/>
                      <a:pt x="2" y="21"/>
                    </a:cubicBezTo>
                    <a:cubicBezTo>
                      <a:pt x="2" y="21"/>
                      <a:pt x="2" y="22"/>
                      <a:pt x="2" y="22"/>
                    </a:cubicBezTo>
                    <a:cubicBezTo>
                      <a:pt x="2" y="22"/>
                      <a:pt x="2" y="22"/>
                      <a:pt x="2" y="22"/>
                    </a:cubicBezTo>
                    <a:cubicBezTo>
                      <a:pt x="2" y="22"/>
                      <a:pt x="2" y="22"/>
                      <a:pt x="2" y="22"/>
                    </a:cubicBezTo>
                    <a:cubicBezTo>
                      <a:pt x="2" y="22"/>
                      <a:pt x="2" y="22"/>
                      <a:pt x="2" y="22"/>
                    </a:cubicBezTo>
                    <a:cubicBezTo>
                      <a:pt x="2" y="22"/>
                      <a:pt x="2" y="22"/>
                      <a:pt x="2" y="22"/>
                    </a:cubicBezTo>
                    <a:cubicBezTo>
                      <a:pt x="2" y="22"/>
                      <a:pt x="2" y="22"/>
                      <a:pt x="2" y="22"/>
                    </a:cubicBezTo>
                    <a:cubicBezTo>
                      <a:pt x="2" y="22"/>
                      <a:pt x="2" y="22"/>
                      <a:pt x="2" y="22"/>
                    </a:cubicBezTo>
                    <a:cubicBezTo>
                      <a:pt x="2" y="22"/>
                      <a:pt x="2" y="23"/>
                      <a:pt x="2" y="23"/>
                    </a:cubicBezTo>
                    <a:cubicBezTo>
                      <a:pt x="2" y="23"/>
                      <a:pt x="2" y="23"/>
                      <a:pt x="2" y="23"/>
                    </a:cubicBezTo>
                    <a:cubicBezTo>
                      <a:pt x="2" y="23"/>
                      <a:pt x="2" y="23"/>
                      <a:pt x="3" y="24"/>
                    </a:cubicBezTo>
                    <a:cubicBezTo>
                      <a:pt x="3" y="24"/>
                      <a:pt x="3" y="24"/>
                      <a:pt x="3" y="24"/>
                    </a:cubicBezTo>
                    <a:cubicBezTo>
                      <a:pt x="3" y="24"/>
                      <a:pt x="2" y="24"/>
                      <a:pt x="2" y="24"/>
                    </a:cubicBezTo>
                    <a:cubicBezTo>
                      <a:pt x="2" y="24"/>
                      <a:pt x="2" y="24"/>
                      <a:pt x="2" y="24"/>
                    </a:cubicBezTo>
                    <a:cubicBezTo>
                      <a:pt x="2" y="24"/>
                      <a:pt x="2" y="24"/>
                      <a:pt x="2" y="24"/>
                    </a:cubicBezTo>
                    <a:cubicBezTo>
                      <a:pt x="2" y="24"/>
                      <a:pt x="2" y="24"/>
                      <a:pt x="2" y="24"/>
                    </a:cubicBezTo>
                    <a:cubicBezTo>
                      <a:pt x="2" y="24"/>
                      <a:pt x="2" y="24"/>
                      <a:pt x="2" y="24"/>
                    </a:cubicBezTo>
                    <a:cubicBezTo>
                      <a:pt x="2" y="24"/>
                      <a:pt x="2" y="24"/>
                      <a:pt x="2" y="24"/>
                    </a:cubicBezTo>
                    <a:cubicBezTo>
                      <a:pt x="2" y="24"/>
                      <a:pt x="2" y="24"/>
                      <a:pt x="2" y="24"/>
                    </a:cubicBezTo>
                    <a:cubicBezTo>
                      <a:pt x="2" y="24"/>
                      <a:pt x="2" y="24"/>
                      <a:pt x="2" y="24"/>
                    </a:cubicBezTo>
                    <a:cubicBezTo>
                      <a:pt x="2" y="24"/>
                      <a:pt x="2" y="24"/>
                      <a:pt x="2" y="24"/>
                    </a:cubicBezTo>
                    <a:cubicBezTo>
                      <a:pt x="2" y="24"/>
                      <a:pt x="2" y="23"/>
                      <a:pt x="2" y="23"/>
                    </a:cubicBezTo>
                    <a:cubicBezTo>
                      <a:pt x="2" y="23"/>
                      <a:pt x="2" y="23"/>
                      <a:pt x="2" y="23"/>
                    </a:cubicBezTo>
                    <a:cubicBezTo>
                      <a:pt x="2" y="23"/>
                      <a:pt x="2" y="23"/>
                      <a:pt x="2" y="23"/>
                    </a:cubicBezTo>
                    <a:cubicBezTo>
                      <a:pt x="2" y="23"/>
                      <a:pt x="2" y="23"/>
                      <a:pt x="2" y="23"/>
                    </a:cubicBezTo>
                    <a:cubicBezTo>
                      <a:pt x="2" y="23"/>
                      <a:pt x="2" y="23"/>
                      <a:pt x="2" y="23"/>
                    </a:cubicBezTo>
                    <a:cubicBezTo>
                      <a:pt x="2" y="23"/>
                      <a:pt x="2" y="23"/>
                      <a:pt x="2" y="23"/>
                    </a:cubicBezTo>
                    <a:cubicBezTo>
                      <a:pt x="2" y="23"/>
                      <a:pt x="2" y="23"/>
                      <a:pt x="2" y="23"/>
                    </a:cubicBezTo>
                    <a:cubicBezTo>
                      <a:pt x="2" y="24"/>
                      <a:pt x="2" y="24"/>
                      <a:pt x="2" y="24"/>
                    </a:cubicBezTo>
                    <a:cubicBezTo>
                      <a:pt x="2" y="24"/>
                      <a:pt x="2" y="24"/>
                      <a:pt x="2" y="24"/>
                    </a:cubicBezTo>
                    <a:cubicBezTo>
                      <a:pt x="2" y="24"/>
                      <a:pt x="2" y="24"/>
                      <a:pt x="2" y="24"/>
                    </a:cubicBezTo>
                    <a:cubicBezTo>
                      <a:pt x="2" y="24"/>
                      <a:pt x="2" y="24"/>
                      <a:pt x="2" y="24"/>
                    </a:cubicBezTo>
                    <a:cubicBezTo>
                      <a:pt x="2" y="24"/>
                      <a:pt x="2" y="24"/>
                      <a:pt x="2" y="24"/>
                    </a:cubicBezTo>
                    <a:cubicBezTo>
                      <a:pt x="2" y="24"/>
                      <a:pt x="2" y="24"/>
                      <a:pt x="2" y="25"/>
                    </a:cubicBezTo>
                    <a:cubicBezTo>
                      <a:pt x="2" y="25"/>
                      <a:pt x="2" y="25"/>
                      <a:pt x="2" y="25"/>
                    </a:cubicBezTo>
                    <a:cubicBezTo>
                      <a:pt x="2" y="25"/>
                      <a:pt x="2" y="25"/>
                      <a:pt x="2" y="25"/>
                    </a:cubicBezTo>
                    <a:cubicBezTo>
                      <a:pt x="2" y="24"/>
                      <a:pt x="2" y="24"/>
                      <a:pt x="2" y="24"/>
                    </a:cubicBezTo>
                    <a:cubicBezTo>
                      <a:pt x="2" y="24"/>
                      <a:pt x="2" y="24"/>
                      <a:pt x="2" y="24"/>
                    </a:cubicBezTo>
                    <a:cubicBezTo>
                      <a:pt x="2" y="24"/>
                      <a:pt x="2" y="24"/>
                      <a:pt x="2" y="24"/>
                    </a:cubicBezTo>
                    <a:cubicBezTo>
                      <a:pt x="2" y="24"/>
                      <a:pt x="2" y="24"/>
                      <a:pt x="2" y="24"/>
                    </a:cubicBezTo>
                    <a:cubicBezTo>
                      <a:pt x="1" y="24"/>
                      <a:pt x="1" y="24"/>
                      <a:pt x="1" y="24"/>
                    </a:cubicBezTo>
                    <a:cubicBezTo>
                      <a:pt x="1" y="24"/>
                      <a:pt x="1" y="24"/>
                      <a:pt x="1" y="24"/>
                    </a:cubicBezTo>
                    <a:cubicBezTo>
                      <a:pt x="1" y="24"/>
                      <a:pt x="1" y="24"/>
                      <a:pt x="1" y="24"/>
                    </a:cubicBezTo>
                    <a:cubicBezTo>
                      <a:pt x="1" y="25"/>
                      <a:pt x="1" y="25"/>
                      <a:pt x="1" y="25"/>
                    </a:cubicBezTo>
                    <a:cubicBezTo>
                      <a:pt x="1" y="25"/>
                      <a:pt x="1" y="25"/>
                      <a:pt x="2" y="25"/>
                    </a:cubicBezTo>
                    <a:cubicBezTo>
                      <a:pt x="2" y="25"/>
                      <a:pt x="2" y="25"/>
                      <a:pt x="2" y="25"/>
                    </a:cubicBezTo>
                    <a:cubicBezTo>
                      <a:pt x="2" y="26"/>
                      <a:pt x="2" y="26"/>
                      <a:pt x="2" y="26"/>
                    </a:cubicBezTo>
                    <a:cubicBezTo>
                      <a:pt x="2" y="26"/>
                      <a:pt x="2" y="27"/>
                      <a:pt x="2" y="27"/>
                    </a:cubicBezTo>
                    <a:cubicBezTo>
                      <a:pt x="2" y="27"/>
                      <a:pt x="2" y="27"/>
                      <a:pt x="2" y="27"/>
                    </a:cubicBezTo>
                    <a:cubicBezTo>
                      <a:pt x="2" y="27"/>
                      <a:pt x="2" y="27"/>
                      <a:pt x="2" y="27"/>
                    </a:cubicBezTo>
                    <a:cubicBezTo>
                      <a:pt x="2" y="27"/>
                      <a:pt x="2" y="28"/>
                      <a:pt x="2" y="28"/>
                    </a:cubicBezTo>
                    <a:cubicBezTo>
                      <a:pt x="2" y="28"/>
                      <a:pt x="2" y="28"/>
                      <a:pt x="2" y="28"/>
                    </a:cubicBezTo>
                    <a:cubicBezTo>
                      <a:pt x="2" y="28"/>
                      <a:pt x="2" y="28"/>
                      <a:pt x="2" y="28"/>
                    </a:cubicBezTo>
                    <a:cubicBezTo>
                      <a:pt x="2" y="28"/>
                      <a:pt x="2" y="28"/>
                      <a:pt x="2" y="28"/>
                    </a:cubicBezTo>
                    <a:cubicBezTo>
                      <a:pt x="2" y="29"/>
                      <a:pt x="2" y="29"/>
                      <a:pt x="2" y="29"/>
                    </a:cubicBezTo>
                    <a:cubicBezTo>
                      <a:pt x="2" y="29"/>
                      <a:pt x="2" y="30"/>
                      <a:pt x="2" y="30"/>
                    </a:cubicBezTo>
                    <a:cubicBezTo>
                      <a:pt x="2" y="30"/>
                      <a:pt x="2" y="30"/>
                      <a:pt x="2" y="30"/>
                    </a:cubicBezTo>
                    <a:cubicBezTo>
                      <a:pt x="2" y="30"/>
                      <a:pt x="2" y="31"/>
                      <a:pt x="2" y="31"/>
                    </a:cubicBezTo>
                    <a:cubicBezTo>
                      <a:pt x="2" y="31"/>
                      <a:pt x="2" y="31"/>
                      <a:pt x="2" y="31"/>
                    </a:cubicBezTo>
                    <a:cubicBezTo>
                      <a:pt x="2" y="31"/>
                      <a:pt x="2" y="31"/>
                      <a:pt x="2" y="31"/>
                    </a:cubicBezTo>
                    <a:cubicBezTo>
                      <a:pt x="2" y="31"/>
                      <a:pt x="2" y="32"/>
                      <a:pt x="2" y="32"/>
                    </a:cubicBezTo>
                    <a:cubicBezTo>
                      <a:pt x="2" y="32"/>
                      <a:pt x="2" y="32"/>
                      <a:pt x="2" y="32"/>
                    </a:cubicBezTo>
                    <a:cubicBezTo>
                      <a:pt x="2" y="32"/>
                      <a:pt x="2" y="32"/>
                      <a:pt x="2" y="32"/>
                    </a:cubicBezTo>
                    <a:cubicBezTo>
                      <a:pt x="2" y="32"/>
                      <a:pt x="2" y="33"/>
                      <a:pt x="2" y="33"/>
                    </a:cubicBezTo>
                    <a:cubicBezTo>
                      <a:pt x="2" y="33"/>
                      <a:pt x="2" y="33"/>
                      <a:pt x="2" y="33"/>
                    </a:cubicBezTo>
                    <a:cubicBezTo>
                      <a:pt x="2" y="33"/>
                      <a:pt x="2" y="33"/>
                      <a:pt x="2" y="33"/>
                    </a:cubicBezTo>
                    <a:cubicBezTo>
                      <a:pt x="2" y="33"/>
                      <a:pt x="2" y="33"/>
                      <a:pt x="2" y="33"/>
                    </a:cubicBezTo>
                    <a:cubicBezTo>
                      <a:pt x="2" y="33"/>
                      <a:pt x="2" y="33"/>
                      <a:pt x="2" y="34"/>
                    </a:cubicBezTo>
                    <a:cubicBezTo>
                      <a:pt x="2" y="34"/>
                      <a:pt x="2" y="34"/>
                      <a:pt x="2" y="34"/>
                    </a:cubicBezTo>
                    <a:cubicBezTo>
                      <a:pt x="2" y="34"/>
                      <a:pt x="2" y="34"/>
                      <a:pt x="2" y="34"/>
                    </a:cubicBezTo>
                    <a:cubicBezTo>
                      <a:pt x="2" y="34"/>
                      <a:pt x="2" y="34"/>
                      <a:pt x="2" y="35"/>
                    </a:cubicBezTo>
                    <a:cubicBezTo>
                      <a:pt x="2" y="35"/>
                      <a:pt x="2" y="35"/>
                      <a:pt x="2" y="35"/>
                    </a:cubicBezTo>
                    <a:cubicBezTo>
                      <a:pt x="2" y="35"/>
                      <a:pt x="2" y="35"/>
                      <a:pt x="2" y="35"/>
                    </a:cubicBezTo>
                    <a:cubicBezTo>
                      <a:pt x="2" y="35"/>
                      <a:pt x="2" y="35"/>
                      <a:pt x="2" y="35"/>
                    </a:cubicBezTo>
                    <a:cubicBezTo>
                      <a:pt x="2" y="35"/>
                      <a:pt x="2" y="35"/>
                      <a:pt x="2" y="35"/>
                    </a:cubicBezTo>
                    <a:cubicBezTo>
                      <a:pt x="2" y="35"/>
                      <a:pt x="2" y="35"/>
                      <a:pt x="2" y="35"/>
                    </a:cubicBezTo>
                    <a:cubicBezTo>
                      <a:pt x="2" y="35"/>
                      <a:pt x="1" y="35"/>
                      <a:pt x="1" y="35"/>
                    </a:cubicBezTo>
                    <a:cubicBezTo>
                      <a:pt x="1" y="35"/>
                      <a:pt x="1" y="35"/>
                      <a:pt x="1" y="35"/>
                    </a:cubicBezTo>
                    <a:cubicBezTo>
                      <a:pt x="1" y="35"/>
                      <a:pt x="1" y="35"/>
                      <a:pt x="1" y="35"/>
                    </a:cubicBezTo>
                    <a:cubicBezTo>
                      <a:pt x="1" y="35"/>
                      <a:pt x="1" y="35"/>
                      <a:pt x="1" y="35"/>
                    </a:cubicBezTo>
                    <a:cubicBezTo>
                      <a:pt x="1" y="35"/>
                      <a:pt x="1" y="35"/>
                      <a:pt x="1" y="35"/>
                    </a:cubicBezTo>
                    <a:cubicBezTo>
                      <a:pt x="1" y="36"/>
                      <a:pt x="1" y="36"/>
                      <a:pt x="1" y="36"/>
                    </a:cubicBezTo>
                    <a:cubicBezTo>
                      <a:pt x="1" y="36"/>
                      <a:pt x="1" y="36"/>
                      <a:pt x="1" y="36"/>
                    </a:cubicBezTo>
                    <a:cubicBezTo>
                      <a:pt x="1" y="36"/>
                      <a:pt x="1" y="36"/>
                      <a:pt x="1" y="36"/>
                    </a:cubicBezTo>
                    <a:cubicBezTo>
                      <a:pt x="1" y="36"/>
                      <a:pt x="1" y="36"/>
                      <a:pt x="1" y="36"/>
                    </a:cubicBezTo>
                    <a:cubicBezTo>
                      <a:pt x="1" y="36"/>
                      <a:pt x="1" y="36"/>
                      <a:pt x="1" y="36"/>
                    </a:cubicBezTo>
                    <a:cubicBezTo>
                      <a:pt x="1" y="36"/>
                      <a:pt x="1" y="36"/>
                      <a:pt x="1" y="36"/>
                    </a:cubicBezTo>
                    <a:cubicBezTo>
                      <a:pt x="1" y="36"/>
                      <a:pt x="1" y="36"/>
                      <a:pt x="1" y="36"/>
                    </a:cubicBezTo>
                    <a:cubicBezTo>
                      <a:pt x="1" y="36"/>
                      <a:pt x="1" y="36"/>
                      <a:pt x="1" y="36"/>
                    </a:cubicBezTo>
                    <a:cubicBezTo>
                      <a:pt x="1" y="36"/>
                      <a:pt x="1" y="36"/>
                      <a:pt x="1" y="36"/>
                    </a:cubicBezTo>
                    <a:cubicBezTo>
                      <a:pt x="1" y="36"/>
                      <a:pt x="1" y="36"/>
                      <a:pt x="1" y="36"/>
                    </a:cubicBezTo>
                    <a:cubicBezTo>
                      <a:pt x="1" y="36"/>
                      <a:pt x="1" y="36"/>
                      <a:pt x="1" y="36"/>
                    </a:cubicBezTo>
                    <a:cubicBezTo>
                      <a:pt x="1" y="36"/>
                      <a:pt x="1" y="36"/>
                      <a:pt x="1" y="36"/>
                    </a:cubicBezTo>
                    <a:cubicBezTo>
                      <a:pt x="1" y="36"/>
                      <a:pt x="1" y="36"/>
                      <a:pt x="1" y="36"/>
                    </a:cubicBezTo>
                    <a:cubicBezTo>
                      <a:pt x="1" y="36"/>
                      <a:pt x="1" y="36"/>
                      <a:pt x="1" y="36"/>
                    </a:cubicBezTo>
                    <a:cubicBezTo>
                      <a:pt x="1" y="36"/>
                      <a:pt x="1" y="36"/>
                      <a:pt x="1" y="36"/>
                    </a:cubicBezTo>
                    <a:cubicBezTo>
                      <a:pt x="1" y="36"/>
                      <a:pt x="1" y="36"/>
                      <a:pt x="1" y="36"/>
                    </a:cubicBezTo>
                    <a:cubicBezTo>
                      <a:pt x="1" y="36"/>
                      <a:pt x="1" y="36"/>
                      <a:pt x="0" y="36"/>
                    </a:cubicBezTo>
                    <a:cubicBezTo>
                      <a:pt x="0" y="36"/>
                      <a:pt x="0" y="37"/>
                      <a:pt x="0" y="37"/>
                    </a:cubicBezTo>
                    <a:cubicBezTo>
                      <a:pt x="0" y="37"/>
                      <a:pt x="0" y="37"/>
                      <a:pt x="0" y="37"/>
                    </a:cubicBezTo>
                    <a:cubicBezTo>
                      <a:pt x="0" y="37"/>
                      <a:pt x="0" y="37"/>
                      <a:pt x="0" y="37"/>
                    </a:cubicBezTo>
                    <a:cubicBezTo>
                      <a:pt x="0" y="37"/>
                      <a:pt x="0" y="37"/>
                      <a:pt x="0" y="37"/>
                    </a:cubicBezTo>
                    <a:cubicBezTo>
                      <a:pt x="0" y="37"/>
                      <a:pt x="0" y="37"/>
                      <a:pt x="0" y="37"/>
                    </a:cubicBezTo>
                    <a:cubicBezTo>
                      <a:pt x="0" y="37"/>
                      <a:pt x="0" y="37"/>
                      <a:pt x="0" y="37"/>
                    </a:cubicBezTo>
                    <a:cubicBezTo>
                      <a:pt x="0" y="37"/>
                      <a:pt x="0" y="38"/>
                      <a:pt x="0" y="38"/>
                    </a:cubicBezTo>
                    <a:cubicBezTo>
                      <a:pt x="0" y="38"/>
                      <a:pt x="0" y="38"/>
                      <a:pt x="0" y="38"/>
                    </a:cubicBezTo>
                    <a:cubicBezTo>
                      <a:pt x="0" y="38"/>
                      <a:pt x="0" y="38"/>
                      <a:pt x="0" y="38"/>
                    </a:cubicBezTo>
                    <a:cubicBezTo>
                      <a:pt x="0" y="38"/>
                      <a:pt x="0" y="38"/>
                      <a:pt x="0" y="38"/>
                    </a:cubicBezTo>
                    <a:cubicBezTo>
                      <a:pt x="0" y="38"/>
                      <a:pt x="0" y="38"/>
                      <a:pt x="0" y="38"/>
                    </a:cubicBezTo>
                    <a:cubicBezTo>
                      <a:pt x="0" y="38"/>
                      <a:pt x="0" y="38"/>
                      <a:pt x="0" y="38"/>
                    </a:cubicBezTo>
                    <a:cubicBezTo>
                      <a:pt x="0" y="38"/>
                      <a:pt x="0" y="38"/>
                      <a:pt x="0" y="38"/>
                    </a:cubicBezTo>
                    <a:cubicBezTo>
                      <a:pt x="0" y="38"/>
                      <a:pt x="0" y="38"/>
                      <a:pt x="0" y="38"/>
                    </a:cubicBezTo>
                    <a:cubicBezTo>
                      <a:pt x="0" y="38"/>
                      <a:pt x="1" y="38"/>
                      <a:pt x="1" y="38"/>
                    </a:cubicBezTo>
                    <a:cubicBezTo>
                      <a:pt x="1" y="38"/>
                      <a:pt x="1" y="38"/>
                      <a:pt x="1" y="38"/>
                    </a:cubicBezTo>
                    <a:cubicBezTo>
                      <a:pt x="1" y="38"/>
                      <a:pt x="1" y="38"/>
                      <a:pt x="1" y="38"/>
                    </a:cubicBezTo>
                    <a:cubicBezTo>
                      <a:pt x="1" y="38"/>
                      <a:pt x="1" y="38"/>
                      <a:pt x="1" y="38"/>
                    </a:cubicBezTo>
                    <a:cubicBezTo>
                      <a:pt x="1" y="38"/>
                      <a:pt x="1" y="38"/>
                      <a:pt x="1" y="38"/>
                    </a:cubicBezTo>
                    <a:cubicBezTo>
                      <a:pt x="1" y="38"/>
                      <a:pt x="1" y="38"/>
                      <a:pt x="1" y="38"/>
                    </a:cubicBezTo>
                    <a:cubicBezTo>
                      <a:pt x="1" y="38"/>
                      <a:pt x="1" y="38"/>
                      <a:pt x="1" y="39"/>
                    </a:cubicBezTo>
                    <a:cubicBezTo>
                      <a:pt x="1" y="39"/>
                      <a:pt x="1" y="39"/>
                      <a:pt x="1" y="39"/>
                    </a:cubicBezTo>
                    <a:cubicBezTo>
                      <a:pt x="1" y="39"/>
                      <a:pt x="1" y="39"/>
                      <a:pt x="1" y="39"/>
                    </a:cubicBezTo>
                    <a:cubicBezTo>
                      <a:pt x="1" y="39"/>
                      <a:pt x="1" y="39"/>
                      <a:pt x="1" y="39"/>
                    </a:cubicBezTo>
                    <a:cubicBezTo>
                      <a:pt x="1" y="39"/>
                      <a:pt x="1" y="39"/>
                      <a:pt x="2" y="39"/>
                    </a:cubicBezTo>
                    <a:cubicBezTo>
                      <a:pt x="2" y="39"/>
                      <a:pt x="2" y="39"/>
                      <a:pt x="2" y="39"/>
                    </a:cubicBezTo>
                    <a:cubicBezTo>
                      <a:pt x="2" y="39"/>
                      <a:pt x="2" y="39"/>
                      <a:pt x="2" y="39"/>
                    </a:cubicBezTo>
                    <a:cubicBezTo>
                      <a:pt x="2" y="39"/>
                      <a:pt x="2" y="39"/>
                      <a:pt x="2" y="39"/>
                    </a:cubicBezTo>
                    <a:cubicBezTo>
                      <a:pt x="2" y="39"/>
                      <a:pt x="2" y="39"/>
                      <a:pt x="2" y="39"/>
                    </a:cubicBezTo>
                    <a:cubicBezTo>
                      <a:pt x="2" y="39"/>
                      <a:pt x="2" y="39"/>
                      <a:pt x="2" y="39"/>
                    </a:cubicBezTo>
                    <a:cubicBezTo>
                      <a:pt x="2" y="39"/>
                      <a:pt x="2" y="39"/>
                      <a:pt x="2" y="39"/>
                    </a:cubicBezTo>
                    <a:cubicBezTo>
                      <a:pt x="2" y="39"/>
                      <a:pt x="2" y="39"/>
                      <a:pt x="2" y="39"/>
                    </a:cubicBezTo>
                    <a:cubicBezTo>
                      <a:pt x="2" y="39"/>
                      <a:pt x="2" y="39"/>
                      <a:pt x="2" y="39"/>
                    </a:cubicBezTo>
                    <a:cubicBezTo>
                      <a:pt x="2" y="39"/>
                      <a:pt x="2" y="39"/>
                      <a:pt x="2" y="39"/>
                    </a:cubicBezTo>
                    <a:cubicBezTo>
                      <a:pt x="2" y="39"/>
                      <a:pt x="2" y="39"/>
                      <a:pt x="2" y="39"/>
                    </a:cubicBezTo>
                    <a:cubicBezTo>
                      <a:pt x="2" y="39"/>
                      <a:pt x="2" y="39"/>
                      <a:pt x="2" y="39"/>
                    </a:cubicBezTo>
                    <a:cubicBezTo>
                      <a:pt x="2" y="39"/>
                      <a:pt x="2" y="39"/>
                      <a:pt x="3" y="39"/>
                    </a:cubicBezTo>
                    <a:cubicBezTo>
                      <a:pt x="3" y="39"/>
                      <a:pt x="3" y="39"/>
                      <a:pt x="3" y="39"/>
                    </a:cubicBezTo>
                    <a:cubicBezTo>
                      <a:pt x="3" y="39"/>
                      <a:pt x="3" y="39"/>
                      <a:pt x="3" y="39"/>
                    </a:cubicBezTo>
                    <a:cubicBezTo>
                      <a:pt x="3" y="39"/>
                      <a:pt x="3" y="39"/>
                      <a:pt x="3" y="39"/>
                    </a:cubicBezTo>
                    <a:cubicBezTo>
                      <a:pt x="3" y="39"/>
                      <a:pt x="3" y="39"/>
                      <a:pt x="3" y="39"/>
                    </a:cubicBezTo>
                    <a:cubicBezTo>
                      <a:pt x="3" y="39"/>
                      <a:pt x="3" y="39"/>
                      <a:pt x="3" y="39"/>
                    </a:cubicBezTo>
                    <a:cubicBezTo>
                      <a:pt x="3" y="39"/>
                      <a:pt x="3" y="39"/>
                      <a:pt x="3" y="39"/>
                    </a:cubicBezTo>
                    <a:cubicBezTo>
                      <a:pt x="3" y="39"/>
                      <a:pt x="3" y="39"/>
                      <a:pt x="3" y="39"/>
                    </a:cubicBezTo>
                    <a:cubicBezTo>
                      <a:pt x="3" y="39"/>
                      <a:pt x="3" y="39"/>
                      <a:pt x="3" y="39"/>
                    </a:cubicBezTo>
                    <a:cubicBezTo>
                      <a:pt x="3" y="39"/>
                      <a:pt x="4" y="39"/>
                      <a:pt x="4" y="39"/>
                    </a:cubicBezTo>
                    <a:cubicBezTo>
                      <a:pt x="4" y="39"/>
                      <a:pt x="4" y="39"/>
                      <a:pt x="4" y="39"/>
                    </a:cubicBezTo>
                    <a:cubicBezTo>
                      <a:pt x="4" y="39"/>
                      <a:pt x="4" y="39"/>
                      <a:pt x="4" y="39"/>
                    </a:cubicBezTo>
                    <a:cubicBezTo>
                      <a:pt x="4" y="39"/>
                      <a:pt x="4" y="39"/>
                      <a:pt x="4" y="39"/>
                    </a:cubicBezTo>
                    <a:cubicBezTo>
                      <a:pt x="4" y="39"/>
                      <a:pt x="4" y="39"/>
                      <a:pt x="4" y="39"/>
                    </a:cubicBezTo>
                    <a:cubicBezTo>
                      <a:pt x="4" y="39"/>
                      <a:pt x="4" y="39"/>
                      <a:pt x="4" y="39"/>
                    </a:cubicBezTo>
                    <a:cubicBezTo>
                      <a:pt x="4" y="39"/>
                      <a:pt x="4" y="38"/>
                      <a:pt x="4" y="38"/>
                    </a:cubicBezTo>
                    <a:cubicBezTo>
                      <a:pt x="4" y="38"/>
                      <a:pt x="4" y="38"/>
                      <a:pt x="4" y="38"/>
                    </a:cubicBezTo>
                    <a:cubicBezTo>
                      <a:pt x="5" y="38"/>
                      <a:pt x="5" y="38"/>
                      <a:pt x="5" y="38"/>
                    </a:cubicBezTo>
                    <a:cubicBezTo>
                      <a:pt x="5" y="38"/>
                      <a:pt x="5" y="38"/>
                      <a:pt x="5" y="38"/>
                    </a:cubicBezTo>
                    <a:cubicBezTo>
                      <a:pt x="5" y="38"/>
                      <a:pt x="5" y="38"/>
                      <a:pt x="5" y="38"/>
                    </a:cubicBezTo>
                    <a:cubicBezTo>
                      <a:pt x="5" y="38"/>
                      <a:pt x="5" y="38"/>
                      <a:pt x="5" y="38"/>
                    </a:cubicBezTo>
                    <a:cubicBezTo>
                      <a:pt x="5" y="38"/>
                      <a:pt x="5" y="38"/>
                      <a:pt x="5" y="38"/>
                    </a:cubicBezTo>
                    <a:cubicBezTo>
                      <a:pt x="5" y="38"/>
                      <a:pt x="5" y="38"/>
                      <a:pt x="5" y="38"/>
                    </a:cubicBezTo>
                    <a:cubicBezTo>
                      <a:pt x="5" y="38"/>
                      <a:pt x="5" y="38"/>
                      <a:pt x="5" y="38"/>
                    </a:cubicBezTo>
                    <a:cubicBezTo>
                      <a:pt x="5" y="38"/>
                      <a:pt x="5" y="38"/>
                      <a:pt x="5" y="38"/>
                    </a:cubicBezTo>
                    <a:cubicBezTo>
                      <a:pt x="6" y="38"/>
                      <a:pt x="6" y="38"/>
                      <a:pt x="6" y="38"/>
                    </a:cubicBezTo>
                    <a:cubicBezTo>
                      <a:pt x="6" y="38"/>
                      <a:pt x="5" y="38"/>
                      <a:pt x="5" y="38"/>
                    </a:cubicBezTo>
                    <a:cubicBezTo>
                      <a:pt x="6" y="38"/>
                      <a:pt x="6" y="38"/>
                      <a:pt x="6" y="38"/>
                    </a:cubicBezTo>
                    <a:cubicBezTo>
                      <a:pt x="6" y="38"/>
                      <a:pt x="6" y="38"/>
                      <a:pt x="6" y="38"/>
                    </a:cubicBezTo>
                    <a:cubicBezTo>
                      <a:pt x="6" y="38"/>
                      <a:pt x="6" y="38"/>
                      <a:pt x="6" y="38"/>
                    </a:cubicBezTo>
                    <a:cubicBezTo>
                      <a:pt x="6" y="37"/>
                      <a:pt x="6" y="37"/>
                      <a:pt x="6" y="37"/>
                    </a:cubicBezTo>
                    <a:cubicBezTo>
                      <a:pt x="6" y="37"/>
                      <a:pt x="6" y="37"/>
                      <a:pt x="6" y="37"/>
                    </a:cubicBezTo>
                    <a:cubicBezTo>
                      <a:pt x="6" y="37"/>
                      <a:pt x="6" y="37"/>
                      <a:pt x="6" y="37"/>
                    </a:cubicBezTo>
                    <a:cubicBezTo>
                      <a:pt x="6" y="37"/>
                      <a:pt x="6" y="37"/>
                      <a:pt x="6" y="37"/>
                    </a:cubicBezTo>
                    <a:cubicBezTo>
                      <a:pt x="6" y="37"/>
                      <a:pt x="6" y="37"/>
                      <a:pt x="6" y="37"/>
                    </a:cubicBezTo>
                    <a:cubicBezTo>
                      <a:pt x="7" y="37"/>
                      <a:pt x="7" y="37"/>
                      <a:pt x="7" y="37"/>
                    </a:cubicBezTo>
                    <a:cubicBezTo>
                      <a:pt x="7" y="37"/>
                      <a:pt x="7" y="37"/>
                      <a:pt x="7" y="37"/>
                    </a:cubicBezTo>
                    <a:cubicBezTo>
                      <a:pt x="7" y="37"/>
                      <a:pt x="7" y="37"/>
                      <a:pt x="7" y="37"/>
                    </a:cubicBezTo>
                    <a:cubicBezTo>
                      <a:pt x="7" y="37"/>
                      <a:pt x="7" y="37"/>
                      <a:pt x="7" y="37"/>
                    </a:cubicBezTo>
                    <a:cubicBezTo>
                      <a:pt x="7" y="37"/>
                      <a:pt x="7" y="37"/>
                      <a:pt x="7" y="37"/>
                    </a:cubicBezTo>
                    <a:cubicBezTo>
                      <a:pt x="7" y="37"/>
                      <a:pt x="8" y="37"/>
                      <a:pt x="8" y="37"/>
                    </a:cubicBezTo>
                    <a:cubicBezTo>
                      <a:pt x="8" y="37"/>
                      <a:pt x="8" y="37"/>
                      <a:pt x="8" y="37"/>
                    </a:cubicBezTo>
                    <a:cubicBezTo>
                      <a:pt x="8" y="37"/>
                      <a:pt x="8" y="37"/>
                      <a:pt x="8" y="37"/>
                    </a:cubicBezTo>
                    <a:cubicBezTo>
                      <a:pt x="8" y="37"/>
                      <a:pt x="8" y="37"/>
                      <a:pt x="8" y="37"/>
                    </a:cubicBezTo>
                    <a:cubicBezTo>
                      <a:pt x="8" y="37"/>
                      <a:pt x="8" y="37"/>
                      <a:pt x="8" y="37"/>
                    </a:cubicBezTo>
                    <a:cubicBezTo>
                      <a:pt x="8" y="37"/>
                      <a:pt x="9" y="37"/>
                      <a:pt x="9" y="38"/>
                    </a:cubicBezTo>
                    <a:cubicBezTo>
                      <a:pt x="9" y="38"/>
                      <a:pt x="9" y="38"/>
                      <a:pt x="9" y="38"/>
                    </a:cubicBezTo>
                    <a:cubicBezTo>
                      <a:pt x="9" y="38"/>
                      <a:pt x="9" y="38"/>
                      <a:pt x="9" y="38"/>
                    </a:cubicBezTo>
                    <a:cubicBezTo>
                      <a:pt x="9" y="38"/>
                      <a:pt x="9" y="38"/>
                      <a:pt x="9" y="38"/>
                    </a:cubicBezTo>
                    <a:cubicBezTo>
                      <a:pt x="9" y="38"/>
                      <a:pt x="9" y="38"/>
                      <a:pt x="9" y="38"/>
                    </a:cubicBezTo>
                    <a:cubicBezTo>
                      <a:pt x="9" y="38"/>
                      <a:pt x="9" y="38"/>
                      <a:pt x="9" y="38"/>
                    </a:cubicBezTo>
                    <a:cubicBezTo>
                      <a:pt x="9" y="38"/>
                      <a:pt x="10" y="38"/>
                      <a:pt x="10" y="38"/>
                    </a:cubicBezTo>
                    <a:cubicBezTo>
                      <a:pt x="10" y="38"/>
                      <a:pt x="10" y="38"/>
                      <a:pt x="10" y="38"/>
                    </a:cubicBezTo>
                    <a:cubicBezTo>
                      <a:pt x="10" y="38"/>
                      <a:pt x="10" y="38"/>
                      <a:pt x="10" y="38"/>
                    </a:cubicBezTo>
                    <a:cubicBezTo>
                      <a:pt x="10" y="38"/>
                      <a:pt x="10" y="38"/>
                      <a:pt x="10" y="38"/>
                    </a:cubicBezTo>
                    <a:cubicBezTo>
                      <a:pt x="10" y="38"/>
                      <a:pt x="10" y="38"/>
                      <a:pt x="10" y="38"/>
                    </a:cubicBezTo>
                    <a:cubicBezTo>
                      <a:pt x="10" y="38"/>
                      <a:pt x="10" y="38"/>
                      <a:pt x="10" y="38"/>
                    </a:cubicBezTo>
                    <a:cubicBezTo>
                      <a:pt x="10" y="38"/>
                      <a:pt x="10" y="38"/>
                      <a:pt x="10" y="38"/>
                    </a:cubicBezTo>
                    <a:cubicBezTo>
                      <a:pt x="10" y="38"/>
                      <a:pt x="10" y="38"/>
                      <a:pt x="11" y="38"/>
                    </a:cubicBezTo>
                    <a:cubicBezTo>
                      <a:pt x="11" y="38"/>
                      <a:pt x="11" y="37"/>
                      <a:pt x="11" y="37"/>
                    </a:cubicBezTo>
                    <a:cubicBezTo>
                      <a:pt x="11" y="37"/>
                      <a:pt x="11" y="37"/>
                      <a:pt x="11" y="37"/>
                    </a:cubicBezTo>
                    <a:cubicBezTo>
                      <a:pt x="11" y="37"/>
                      <a:pt x="11" y="37"/>
                      <a:pt x="11" y="37"/>
                    </a:cubicBezTo>
                    <a:cubicBezTo>
                      <a:pt x="11" y="37"/>
                      <a:pt x="11" y="37"/>
                      <a:pt x="11" y="37"/>
                    </a:cubicBezTo>
                    <a:cubicBezTo>
                      <a:pt x="11" y="37"/>
                      <a:pt x="11" y="37"/>
                      <a:pt x="11" y="37"/>
                    </a:cubicBezTo>
                    <a:cubicBezTo>
                      <a:pt x="11" y="37"/>
                      <a:pt x="11" y="37"/>
                      <a:pt x="11" y="36"/>
                    </a:cubicBezTo>
                    <a:cubicBezTo>
                      <a:pt x="11" y="36"/>
                      <a:pt x="12" y="36"/>
                      <a:pt x="12" y="36"/>
                    </a:cubicBezTo>
                    <a:cubicBezTo>
                      <a:pt x="12" y="36"/>
                      <a:pt x="12" y="36"/>
                      <a:pt x="12" y="36"/>
                    </a:cubicBezTo>
                    <a:cubicBezTo>
                      <a:pt x="12" y="36"/>
                      <a:pt x="12" y="36"/>
                      <a:pt x="12" y="36"/>
                    </a:cubicBezTo>
                    <a:cubicBezTo>
                      <a:pt x="12" y="36"/>
                      <a:pt x="12" y="36"/>
                      <a:pt x="12" y="36"/>
                    </a:cubicBezTo>
                    <a:cubicBezTo>
                      <a:pt x="12" y="36"/>
                      <a:pt x="12" y="36"/>
                      <a:pt x="12" y="36"/>
                    </a:cubicBezTo>
                    <a:cubicBezTo>
                      <a:pt x="13" y="36"/>
                      <a:pt x="13" y="36"/>
                      <a:pt x="13" y="35"/>
                    </a:cubicBezTo>
                    <a:cubicBezTo>
                      <a:pt x="13" y="35"/>
                      <a:pt x="14" y="35"/>
                      <a:pt x="14" y="35"/>
                    </a:cubicBezTo>
                    <a:cubicBezTo>
                      <a:pt x="14" y="35"/>
                      <a:pt x="14" y="35"/>
                      <a:pt x="14" y="35"/>
                    </a:cubicBezTo>
                    <a:cubicBezTo>
                      <a:pt x="14" y="35"/>
                      <a:pt x="14" y="35"/>
                      <a:pt x="14" y="35"/>
                    </a:cubicBezTo>
                    <a:cubicBezTo>
                      <a:pt x="15" y="35"/>
                      <a:pt x="15" y="35"/>
                      <a:pt x="15" y="35"/>
                    </a:cubicBezTo>
                    <a:cubicBezTo>
                      <a:pt x="15" y="35"/>
                      <a:pt x="15" y="35"/>
                      <a:pt x="15" y="35"/>
                    </a:cubicBezTo>
                    <a:cubicBezTo>
                      <a:pt x="15" y="35"/>
                      <a:pt x="15" y="35"/>
                      <a:pt x="15" y="35"/>
                    </a:cubicBezTo>
                    <a:cubicBezTo>
                      <a:pt x="15" y="35"/>
                      <a:pt x="15" y="35"/>
                      <a:pt x="15" y="35"/>
                    </a:cubicBezTo>
                    <a:cubicBezTo>
                      <a:pt x="15" y="35"/>
                      <a:pt x="15" y="35"/>
                      <a:pt x="15" y="35"/>
                    </a:cubicBezTo>
                    <a:cubicBezTo>
                      <a:pt x="15" y="35"/>
                      <a:pt x="15"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7" y="35"/>
                      <a:pt x="17" y="35"/>
                      <a:pt x="17" y="35"/>
                    </a:cubicBezTo>
                    <a:cubicBezTo>
                      <a:pt x="17" y="35"/>
                      <a:pt x="17" y="35"/>
                      <a:pt x="17" y="35"/>
                    </a:cubicBezTo>
                    <a:cubicBezTo>
                      <a:pt x="17" y="35"/>
                      <a:pt x="17" y="35"/>
                      <a:pt x="17" y="35"/>
                    </a:cubicBezTo>
                    <a:cubicBezTo>
                      <a:pt x="17" y="35"/>
                      <a:pt x="17" y="35"/>
                      <a:pt x="17" y="35"/>
                    </a:cubicBezTo>
                    <a:cubicBezTo>
                      <a:pt x="18" y="34"/>
                      <a:pt x="18" y="34"/>
                      <a:pt x="18" y="34"/>
                    </a:cubicBezTo>
                    <a:cubicBezTo>
                      <a:pt x="18" y="34"/>
                      <a:pt x="18" y="34"/>
                      <a:pt x="18" y="34"/>
                    </a:cubicBezTo>
                    <a:cubicBezTo>
                      <a:pt x="18" y="34"/>
                      <a:pt x="18" y="34"/>
                      <a:pt x="18" y="34"/>
                    </a:cubicBezTo>
                    <a:cubicBezTo>
                      <a:pt x="18" y="34"/>
                      <a:pt x="18" y="34"/>
                      <a:pt x="18" y="34"/>
                    </a:cubicBezTo>
                    <a:cubicBezTo>
                      <a:pt x="18" y="34"/>
                      <a:pt x="19" y="34"/>
                      <a:pt x="19" y="34"/>
                    </a:cubicBezTo>
                    <a:cubicBezTo>
                      <a:pt x="19" y="34"/>
                      <a:pt x="19" y="34"/>
                      <a:pt x="19" y="34"/>
                    </a:cubicBezTo>
                    <a:cubicBezTo>
                      <a:pt x="19" y="34"/>
                      <a:pt x="19" y="34"/>
                      <a:pt x="19" y="34"/>
                    </a:cubicBezTo>
                    <a:cubicBezTo>
                      <a:pt x="19" y="34"/>
                      <a:pt x="19" y="34"/>
                      <a:pt x="19" y="34"/>
                    </a:cubicBezTo>
                    <a:cubicBezTo>
                      <a:pt x="20" y="34"/>
                      <a:pt x="20" y="34"/>
                      <a:pt x="20" y="34"/>
                    </a:cubicBezTo>
                    <a:cubicBezTo>
                      <a:pt x="20" y="34"/>
                      <a:pt x="20" y="34"/>
                      <a:pt x="20" y="34"/>
                    </a:cubicBezTo>
                    <a:cubicBezTo>
                      <a:pt x="20" y="34"/>
                      <a:pt x="20" y="34"/>
                      <a:pt x="20" y="34"/>
                    </a:cubicBezTo>
                    <a:cubicBezTo>
                      <a:pt x="20" y="34"/>
                      <a:pt x="20" y="34"/>
                      <a:pt x="20" y="34"/>
                    </a:cubicBezTo>
                    <a:cubicBezTo>
                      <a:pt x="20" y="34"/>
                      <a:pt x="20" y="34"/>
                      <a:pt x="20" y="34"/>
                    </a:cubicBezTo>
                    <a:cubicBezTo>
                      <a:pt x="21" y="34"/>
                      <a:pt x="21" y="34"/>
                      <a:pt x="21" y="34"/>
                    </a:cubicBezTo>
                    <a:cubicBezTo>
                      <a:pt x="21" y="34"/>
                      <a:pt x="21" y="34"/>
                      <a:pt x="21" y="34"/>
                    </a:cubicBezTo>
                    <a:cubicBezTo>
                      <a:pt x="21" y="34"/>
                      <a:pt x="21" y="34"/>
                      <a:pt x="21" y="35"/>
                    </a:cubicBezTo>
                    <a:cubicBezTo>
                      <a:pt x="21" y="35"/>
                      <a:pt x="21" y="35"/>
                      <a:pt x="21" y="35"/>
                    </a:cubicBezTo>
                    <a:cubicBezTo>
                      <a:pt x="21" y="35"/>
                      <a:pt x="21" y="35"/>
                      <a:pt x="21" y="35"/>
                    </a:cubicBezTo>
                    <a:cubicBezTo>
                      <a:pt x="22" y="35"/>
                      <a:pt x="22" y="35"/>
                      <a:pt x="22" y="35"/>
                    </a:cubicBezTo>
                    <a:cubicBezTo>
                      <a:pt x="22" y="35"/>
                      <a:pt x="22" y="35"/>
                      <a:pt x="22" y="35"/>
                    </a:cubicBezTo>
                    <a:cubicBezTo>
                      <a:pt x="22" y="35"/>
                      <a:pt x="22" y="35"/>
                      <a:pt x="22" y="35"/>
                    </a:cubicBezTo>
                    <a:cubicBezTo>
                      <a:pt x="22" y="35"/>
                      <a:pt x="22" y="35"/>
                      <a:pt x="22" y="35"/>
                    </a:cubicBezTo>
                    <a:cubicBezTo>
                      <a:pt x="22" y="35"/>
                      <a:pt x="22" y="35"/>
                      <a:pt x="22" y="35"/>
                    </a:cubicBezTo>
                    <a:cubicBezTo>
                      <a:pt x="22" y="35"/>
                      <a:pt x="22" y="35"/>
                      <a:pt x="22" y="35"/>
                    </a:cubicBezTo>
                    <a:cubicBezTo>
                      <a:pt x="22" y="35"/>
                      <a:pt x="22" y="35"/>
                      <a:pt x="22" y="35"/>
                    </a:cubicBezTo>
                    <a:cubicBezTo>
                      <a:pt x="22" y="35"/>
                      <a:pt x="22" y="35"/>
                      <a:pt x="22" y="35"/>
                    </a:cubicBezTo>
                    <a:cubicBezTo>
                      <a:pt x="23" y="35"/>
                      <a:pt x="23" y="36"/>
                      <a:pt x="23" y="36"/>
                    </a:cubicBezTo>
                    <a:cubicBezTo>
                      <a:pt x="23" y="36"/>
                      <a:pt x="23" y="36"/>
                      <a:pt x="23" y="35"/>
                    </a:cubicBezTo>
                    <a:cubicBezTo>
                      <a:pt x="23" y="35"/>
                      <a:pt x="23" y="35"/>
                      <a:pt x="23" y="35"/>
                    </a:cubicBezTo>
                    <a:cubicBezTo>
                      <a:pt x="23" y="35"/>
                      <a:pt x="23" y="35"/>
                      <a:pt x="23" y="35"/>
                    </a:cubicBezTo>
                    <a:cubicBezTo>
                      <a:pt x="23" y="35"/>
                      <a:pt x="23" y="35"/>
                      <a:pt x="23" y="35"/>
                    </a:cubicBezTo>
                    <a:cubicBezTo>
                      <a:pt x="23" y="35"/>
                      <a:pt x="23" y="36"/>
                      <a:pt x="23" y="36"/>
                    </a:cubicBezTo>
                    <a:cubicBezTo>
                      <a:pt x="23" y="36"/>
                      <a:pt x="23" y="36"/>
                      <a:pt x="23" y="36"/>
                    </a:cubicBezTo>
                    <a:cubicBezTo>
                      <a:pt x="23" y="36"/>
                      <a:pt x="23" y="36"/>
                      <a:pt x="23" y="36"/>
                    </a:cubicBezTo>
                    <a:cubicBezTo>
                      <a:pt x="23" y="36"/>
                      <a:pt x="23" y="36"/>
                      <a:pt x="23" y="36"/>
                    </a:cubicBezTo>
                    <a:cubicBezTo>
                      <a:pt x="23" y="36"/>
                      <a:pt x="23" y="36"/>
                      <a:pt x="23" y="36"/>
                    </a:cubicBezTo>
                    <a:cubicBezTo>
                      <a:pt x="23" y="36"/>
                      <a:pt x="23" y="36"/>
                      <a:pt x="23" y="36"/>
                    </a:cubicBezTo>
                    <a:cubicBezTo>
                      <a:pt x="23" y="37"/>
                      <a:pt x="23" y="37"/>
                      <a:pt x="23" y="37"/>
                    </a:cubicBezTo>
                    <a:cubicBezTo>
                      <a:pt x="23" y="37"/>
                      <a:pt x="23" y="37"/>
                      <a:pt x="23" y="37"/>
                    </a:cubicBezTo>
                    <a:cubicBezTo>
                      <a:pt x="23" y="37"/>
                      <a:pt x="23" y="37"/>
                      <a:pt x="23" y="37"/>
                    </a:cubicBezTo>
                    <a:cubicBezTo>
                      <a:pt x="23" y="37"/>
                      <a:pt x="23" y="37"/>
                      <a:pt x="23" y="37"/>
                    </a:cubicBezTo>
                    <a:cubicBezTo>
                      <a:pt x="23" y="37"/>
                      <a:pt x="23" y="37"/>
                      <a:pt x="23" y="37"/>
                    </a:cubicBezTo>
                    <a:cubicBezTo>
                      <a:pt x="23" y="37"/>
                      <a:pt x="24" y="37"/>
                      <a:pt x="24" y="37"/>
                    </a:cubicBezTo>
                    <a:cubicBezTo>
                      <a:pt x="24" y="37"/>
                      <a:pt x="24" y="37"/>
                      <a:pt x="24" y="37"/>
                    </a:cubicBezTo>
                    <a:cubicBezTo>
                      <a:pt x="24" y="37"/>
                      <a:pt x="24" y="37"/>
                      <a:pt x="24" y="38"/>
                    </a:cubicBezTo>
                    <a:cubicBezTo>
                      <a:pt x="24" y="38"/>
                      <a:pt x="24" y="38"/>
                      <a:pt x="24" y="38"/>
                    </a:cubicBezTo>
                    <a:cubicBezTo>
                      <a:pt x="24" y="38"/>
                      <a:pt x="24" y="38"/>
                      <a:pt x="24" y="38"/>
                    </a:cubicBezTo>
                    <a:cubicBezTo>
                      <a:pt x="24" y="38"/>
                      <a:pt x="24" y="38"/>
                      <a:pt x="24" y="38"/>
                    </a:cubicBezTo>
                    <a:cubicBezTo>
                      <a:pt x="24" y="38"/>
                      <a:pt x="24" y="38"/>
                      <a:pt x="24" y="38"/>
                    </a:cubicBezTo>
                    <a:cubicBezTo>
                      <a:pt x="24" y="38"/>
                      <a:pt x="24" y="38"/>
                      <a:pt x="24" y="38"/>
                    </a:cubicBezTo>
                    <a:cubicBezTo>
                      <a:pt x="24" y="39"/>
                      <a:pt x="24" y="39"/>
                      <a:pt x="24" y="39"/>
                    </a:cubicBezTo>
                    <a:cubicBezTo>
                      <a:pt x="24" y="39"/>
                      <a:pt x="24" y="39"/>
                      <a:pt x="24" y="39"/>
                    </a:cubicBezTo>
                    <a:cubicBezTo>
                      <a:pt x="24" y="39"/>
                      <a:pt x="24" y="39"/>
                      <a:pt x="24" y="39"/>
                    </a:cubicBezTo>
                    <a:cubicBezTo>
                      <a:pt x="24" y="39"/>
                      <a:pt x="24" y="39"/>
                      <a:pt x="24" y="39"/>
                    </a:cubicBezTo>
                    <a:cubicBezTo>
                      <a:pt x="24" y="39"/>
                      <a:pt x="24" y="39"/>
                      <a:pt x="24" y="40"/>
                    </a:cubicBezTo>
                    <a:cubicBezTo>
                      <a:pt x="24" y="40"/>
                      <a:pt x="24" y="40"/>
                      <a:pt x="24" y="40"/>
                    </a:cubicBezTo>
                    <a:cubicBezTo>
                      <a:pt x="24" y="40"/>
                      <a:pt x="24" y="40"/>
                      <a:pt x="24" y="40"/>
                    </a:cubicBezTo>
                    <a:cubicBezTo>
                      <a:pt x="24" y="40"/>
                      <a:pt x="24" y="40"/>
                      <a:pt x="24" y="39"/>
                    </a:cubicBezTo>
                    <a:cubicBezTo>
                      <a:pt x="24" y="39"/>
                      <a:pt x="24" y="39"/>
                      <a:pt x="24" y="39"/>
                    </a:cubicBezTo>
                    <a:cubicBezTo>
                      <a:pt x="24" y="39"/>
                      <a:pt x="24" y="39"/>
                      <a:pt x="24" y="39"/>
                    </a:cubicBezTo>
                    <a:cubicBezTo>
                      <a:pt x="24" y="39"/>
                      <a:pt x="24" y="39"/>
                      <a:pt x="24" y="39"/>
                    </a:cubicBezTo>
                    <a:cubicBezTo>
                      <a:pt x="23" y="39"/>
                      <a:pt x="23" y="40"/>
                      <a:pt x="23" y="40"/>
                    </a:cubicBezTo>
                    <a:cubicBezTo>
                      <a:pt x="23" y="40"/>
                      <a:pt x="24" y="40"/>
                      <a:pt x="24" y="40"/>
                    </a:cubicBezTo>
                    <a:cubicBezTo>
                      <a:pt x="24" y="40"/>
                      <a:pt x="24" y="40"/>
                      <a:pt x="24" y="40"/>
                    </a:cubicBezTo>
                    <a:cubicBezTo>
                      <a:pt x="24" y="40"/>
                      <a:pt x="24" y="40"/>
                      <a:pt x="24" y="40"/>
                    </a:cubicBezTo>
                    <a:cubicBezTo>
                      <a:pt x="24" y="40"/>
                      <a:pt x="24" y="40"/>
                      <a:pt x="24" y="40"/>
                    </a:cubicBezTo>
                    <a:cubicBezTo>
                      <a:pt x="24" y="40"/>
                      <a:pt x="24" y="40"/>
                      <a:pt x="24" y="40"/>
                    </a:cubicBezTo>
                    <a:cubicBezTo>
                      <a:pt x="24" y="40"/>
                      <a:pt x="24" y="40"/>
                      <a:pt x="24" y="40"/>
                    </a:cubicBezTo>
                    <a:cubicBezTo>
                      <a:pt x="24" y="40"/>
                      <a:pt x="24" y="40"/>
                      <a:pt x="24" y="40"/>
                    </a:cubicBezTo>
                    <a:cubicBezTo>
                      <a:pt x="24" y="40"/>
                      <a:pt x="24" y="40"/>
                      <a:pt x="24" y="40"/>
                    </a:cubicBezTo>
                    <a:cubicBezTo>
                      <a:pt x="24" y="40"/>
                      <a:pt x="24" y="40"/>
                      <a:pt x="24" y="40"/>
                    </a:cubicBezTo>
                    <a:cubicBezTo>
                      <a:pt x="24" y="40"/>
                      <a:pt x="24" y="40"/>
                      <a:pt x="24" y="40"/>
                    </a:cubicBezTo>
                    <a:cubicBezTo>
                      <a:pt x="24" y="40"/>
                      <a:pt x="24" y="40"/>
                      <a:pt x="24" y="40"/>
                    </a:cubicBezTo>
                    <a:cubicBezTo>
                      <a:pt x="24" y="40"/>
                      <a:pt x="24" y="40"/>
                      <a:pt x="25" y="40"/>
                    </a:cubicBezTo>
                    <a:cubicBezTo>
                      <a:pt x="25" y="40"/>
                      <a:pt x="25" y="40"/>
                      <a:pt x="25" y="40"/>
                    </a:cubicBezTo>
                    <a:cubicBezTo>
                      <a:pt x="25" y="40"/>
                      <a:pt x="25" y="40"/>
                      <a:pt x="25" y="40"/>
                    </a:cubicBezTo>
                    <a:cubicBezTo>
                      <a:pt x="25" y="40"/>
                      <a:pt x="25" y="40"/>
                      <a:pt x="25" y="39"/>
                    </a:cubicBezTo>
                    <a:cubicBezTo>
                      <a:pt x="25" y="39"/>
                      <a:pt x="25" y="39"/>
                      <a:pt x="25" y="39"/>
                    </a:cubicBezTo>
                    <a:cubicBezTo>
                      <a:pt x="25" y="39"/>
                      <a:pt x="25" y="39"/>
                      <a:pt x="25" y="39"/>
                    </a:cubicBezTo>
                    <a:cubicBezTo>
                      <a:pt x="25" y="39"/>
                      <a:pt x="25" y="39"/>
                      <a:pt x="25" y="39"/>
                    </a:cubicBezTo>
                    <a:cubicBezTo>
                      <a:pt x="25" y="39"/>
                      <a:pt x="26" y="39"/>
                      <a:pt x="26" y="39"/>
                    </a:cubicBezTo>
                    <a:cubicBezTo>
                      <a:pt x="26" y="39"/>
                      <a:pt x="26" y="39"/>
                      <a:pt x="26" y="39"/>
                    </a:cubicBezTo>
                    <a:cubicBezTo>
                      <a:pt x="26" y="39"/>
                      <a:pt x="26" y="39"/>
                      <a:pt x="26" y="38"/>
                    </a:cubicBezTo>
                    <a:cubicBezTo>
                      <a:pt x="26" y="38"/>
                      <a:pt x="26" y="38"/>
                      <a:pt x="26" y="38"/>
                    </a:cubicBezTo>
                    <a:cubicBezTo>
                      <a:pt x="26" y="38"/>
                      <a:pt x="26" y="38"/>
                      <a:pt x="26" y="38"/>
                    </a:cubicBezTo>
                    <a:cubicBezTo>
                      <a:pt x="26" y="38"/>
                      <a:pt x="26" y="38"/>
                      <a:pt x="26" y="38"/>
                    </a:cubicBezTo>
                    <a:cubicBezTo>
                      <a:pt x="26" y="38"/>
                      <a:pt x="26" y="38"/>
                      <a:pt x="26" y="38"/>
                    </a:cubicBezTo>
                    <a:cubicBezTo>
                      <a:pt x="26" y="38"/>
                      <a:pt x="26" y="38"/>
                      <a:pt x="26" y="38"/>
                    </a:cubicBezTo>
                    <a:cubicBezTo>
                      <a:pt x="26" y="38"/>
                      <a:pt x="27" y="38"/>
                      <a:pt x="27" y="38"/>
                    </a:cubicBezTo>
                    <a:cubicBezTo>
                      <a:pt x="27" y="38"/>
                      <a:pt x="27" y="38"/>
                      <a:pt x="27" y="38"/>
                    </a:cubicBezTo>
                    <a:cubicBezTo>
                      <a:pt x="27" y="38"/>
                      <a:pt x="27" y="38"/>
                      <a:pt x="27" y="38"/>
                    </a:cubicBezTo>
                    <a:cubicBezTo>
                      <a:pt x="27" y="38"/>
                      <a:pt x="27" y="38"/>
                      <a:pt x="27" y="38"/>
                    </a:cubicBezTo>
                    <a:cubicBezTo>
                      <a:pt x="27" y="38"/>
                      <a:pt x="27" y="38"/>
                      <a:pt x="27" y="38"/>
                    </a:cubicBezTo>
                    <a:cubicBezTo>
                      <a:pt x="27" y="38"/>
                      <a:pt x="27" y="38"/>
                      <a:pt x="27" y="38"/>
                    </a:cubicBezTo>
                    <a:cubicBezTo>
                      <a:pt x="27" y="38"/>
                      <a:pt x="27" y="37"/>
                      <a:pt x="27" y="37"/>
                    </a:cubicBezTo>
                    <a:cubicBezTo>
                      <a:pt x="27" y="37"/>
                      <a:pt x="28" y="37"/>
                      <a:pt x="28" y="37"/>
                    </a:cubicBezTo>
                    <a:cubicBezTo>
                      <a:pt x="28" y="37"/>
                      <a:pt x="28" y="37"/>
                      <a:pt x="28" y="37"/>
                    </a:cubicBezTo>
                    <a:cubicBezTo>
                      <a:pt x="28" y="37"/>
                      <a:pt x="28" y="37"/>
                      <a:pt x="28" y="37"/>
                    </a:cubicBezTo>
                    <a:cubicBezTo>
                      <a:pt x="28" y="37"/>
                      <a:pt x="28" y="37"/>
                      <a:pt x="28" y="37"/>
                    </a:cubicBezTo>
                    <a:cubicBezTo>
                      <a:pt x="28" y="37"/>
                      <a:pt x="28" y="37"/>
                      <a:pt x="28" y="37"/>
                    </a:cubicBezTo>
                    <a:cubicBezTo>
                      <a:pt x="28" y="37"/>
                      <a:pt x="28" y="37"/>
                      <a:pt x="28" y="37"/>
                    </a:cubicBezTo>
                    <a:cubicBezTo>
                      <a:pt x="28" y="37"/>
                      <a:pt x="28" y="37"/>
                      <a:pt x="28" y="37"/>
                    </a:cubicBezTo>
                    <a:cubicBezTo>
                      <a:pt x="28" y="37"/>
                      <a:pt x="28" y="37"/>
                      <a:pt x="28" y="37"/>
                    </a:cubicBezTo>
                    <a:cubicBezTo>
                      <a:pt x="28" y="37"/>
                      <a:pt x="28" y="37"/>
                      <a:pt x="28" y="37"/>
                    </a:cubicBezTo>
                    <a:cubicBezTo>
                      <a:pt x="27" y="38"/>
                      <a:pt x="27" y="38"/>
                      <a:pt x="27" y="38"/>
                    </a:cubicBezTo>
                    <a:cubicBezTo>
                      <a:pt x="27" y="38"/>
                      <a:pt x="27" y="38"/>
                      <a:pt x="27" y="38"/>
                    </a:cubicBezTo>
                    <a:cubicBezTo>
                      <a:pt x="27" y="38"/>
                      <a:pt x="27" y="38"/>
                      <a:pt x="27" y="38"/>
                    </a:cubicBezTo>
                    <a:cubicBezTo>
                      <a:pt x="27" y="38"/>
                      <a:pt x="27" y="39"/>
                      <a:pt x="27" y="39"/>
                    </a:cubicBezTo>
                    <a:cubicBezTo>
                      <a:pt x="27" y="39"/>
                      <a:pt x="27" y="39"/>
                      <a:pt x="27" y="39"/>
                    </a:cubicBezTo>
                    <a:cubicBezTo>
                      <a:pt x="27" y="39"/>
                      <a:pt x="27" y="39"/>
                      <a:pt x="27" y="39"/>
                    </a:cubicBezTo>
                    <a:cubicBezTo>
                      <a:pt x="26" y="39"/>
                      <a:pt x="26" y="39"/>
                      <a:pt x="26" y="39"/>
                    </a:cubicBezTo>
                    <a:cubicBezTo>
                      <a:pt x="26" y="39"/>
                      <a:pt x="26" y="39"/>
                      <a:pt x="26" y="39"/>
                    </a:cubicBezTo>
                    <a:cubicBezTo>
                      <a:pt x="26" y="39"/>
                      <a:pt x="26" y="39"/>
                      <a:pt x="26" y="39"/>
                    </a:cubicBezTo>
                    <a:cubicBezTo>
                      <a:pt x="26" y="39"/>
                      <a:pt x="26" y="39"/>
                      <a:pt x="26" y="40"/>
                    </a:cubicBezTo>
                    <a:cubicBezTo>
                      <a:pt x="26" y="40"/>
                      <a:pt x="26" y="40"/>
                      <a:pt x="26" y="40"/>
                    </a:cubicBezTo>
                    <a:cubicBezTo>
                      <a:pt x="26" y="40"/>
                      <a:pt x="26" y="40"/>
                      <a:pt x="26" y="40"/>
                    </a:cubicBezTo>
                    <a:cubicBezTo>
                      <a:pt x="26" y="40"/>
                      <a:pt x="26" y="40"/>
                      <a:pt x="26" y="40"/>
                    </a:cubicBezTo>
                    <a:cubicBezTo>
                      <a:pt x="26" y="40"/>
                      <a:pt x="26" y="40"/>
                      <a:pt x="26" y="40"/>
                    </a:cubicBezTo>
                    <a:cubicBezTo>
                      <a:pt x="26" y="40"/>
                      <a:pt x="26" y="40"/>
                      <a:pt x="26" y="40"/>
                    </a:cubicBezTo>
                    <a:cubicBezTo>
                      <a:pt x="26" y="40"/>
                      <a:pt x="26" y="40"/>
                      <a:pt x="26" y="40"/>
                    </a:cubicBezTo>
                    <a:cubicBezTo>
                      <a:pt x="26" y="40"/>
                      <a:pt x="26" y="40"/>
                      <a:pt x="26" y="40"/>
                    </a:cubicBezTo>
                    <a:cubicBezTo>
                      <a:pt x="25" y="40"/>
                      <a:pt x="25" y="40"/>
                      <a:pt x="25" y="40"/>
                    </a:cubicBezTo>
                    <a:cubicBezTo>
                      <a:pt x="25" y="41"/>
                      <a:pt x="25" y="41"/>
                      <a:pt x="25" y="41"/>
                    </a:cubicBezTo>
                    <a:cubicBezTo>
                      <a:pt x="25" y="41"/>
                      <a:pt x="25" y="41"/>
                      <a:pt x="25" y="41"/>
                    </a:cubicBezTo>
                    <a:cubicBezTo>
                      <a:pt x="25" y="41"/>
                      <a:pt x="25" y="41"/>
                      <a:pt x="25" y="41"/>
                    </a:cubicBezTo>
                    <a:cubicBezTo>
                      <a:pt x="25" y="41"/>
                      <a:pt x="25" y="41"/>
                      <a:pt x="25" y="41"/>
                    </a:cubicBezTo>
                    <a:cubicBezTo>
                      <a:pt x="25" y="41"/>
                      <a:pt x="25" y="41"/>
                      <a:pt x="25" y="41"/>
                    </a:cubicBezTo>
                    <a:cubicBezTo>
                      <a:pt x="25" y="41"/>
                      <a:pt x="25" y="41"/>
                      <a:pt x="25" y="41"/>
                    </a:cubicBezTo>
                    <a:cubicBezTo>
                      <a:pt x="25" y="41"/>
                      <a:pt x="25" y="41"/>
                      <a:pt x="25" y="41"/>
                    </a:cubicBezTo>
                    <a:cubicBezTo>
                      <a:pt x="25" y="41"/>
                      <a:pt x="25" y="41"/>
                      <a:pt x="25" y="41"/>
                    </a:cubicBezTo>
                    <a:cubicBezTo>
                      <a:pt x="25" y="41"/>
                      <a:pt x="25" y="41"/>
                      <a:pt x="26" y="41"/>
                    </a:cubicBezTo>
                    <a:cubicBezTo>
                      <a:pt x="26" y="41"/>
                      <a:pt x="26" y="41"/>
                      <a:pt x="26" y="41"/>
                    </a:cubicBezTo>
                    <a:cubicBezTo>
                      <a:pt x="26" y="41"/>
                      <a:pt x="26" y="41"/>
                      <a:pt x="26" y="41"/>
                    </a:cubicBezTo>
                    <a:cubicBezTo>
                      <a:pt x="26" y="41"/>
                      <a:pt x="26" y="41"/>
                      <a:pt x="26" y="41"/>
                    </a:cubicBezTo>
                    <a:cubicBezTo>
                      <a:pt x="26" y="41"/>
                      <a:pt x="26" y="41"/>
                      <a:pt x="26" y="41"/>
                    </a:cubicBezTo>
                    <a:cubicBezTo>
                      <a:pt x="26" y="41"/>
                      <a:pt x="26" y="41"/>
                      <a:pt x="26" y="40"/>
                    </a:cubicBezTo>
                    <a:cubicBezTo>
                      <a:pt x="27" y="40"/>
                      <a:pt x="27" y="40"/>
                      <a:pt x="27" y="40"/>
                    </a:cubicBezTo>
                    <a:cubicBezTo>
                      <a:pt x="27" y="40"/>
                      <a:pt x="27" y="39"/>
                      <a:pt x="27" y="39"/>
                    </a:cubicBezTo>
                    <a:cubicBezTo>
                      <a:pt x="27" y="39"/>
                      <a:pt x="27" y="39"/>
                      <a:pt x="27" y="39"/>
                    </a:cubicBezTo>
                    <a:cubicBezTo>
                      <a:pt x="27" y="40"/>
                      <a:pt x="27" y="40"/>
                      <a:pt x="27" y="40"/>
                    </a:cubicBezTo>
                    <a:cubicBezTo>
                      <a:pt x="27" y="40"/>
                      <a:pt x="27" y="40"/>
                      <a:pt x="27" y="40"/>
                    </a:cubicBezTo>
                    <a:cubicBezTo>
                      <a:pt x="27" y="40"/>
                      <a:pt x="27" y="40"/>
                      <a:pt x="27" y="40"/>
                    </a:cubicBezTo>
                    <a:cubicBezTo>
                      <a:pt x="27" y="40"/>
                      <a:pt x="27" y="40"/>
                      <a:pt x="27" y="40"/>
                    </a:cubicBezTo>
                    <a:cubicBezTo>
                      <a:pt x="27" y="41"/>
                      <a:pt x="27" y="41"/>
                      <a:pt x="27" y="41"/>
                    </a:cubicBezTo>
                    <a:cubicBezTo>
                      <a:pt x="27" y="41"/>
                      <a:pt x="27" y="41"/>
                      <a:pt x="27" y="41"/>
                    </a:cubicBezTo>
                    <a:cubicBezTo>
                      <a:pt x="26" y="41"/>
                      <a:pt x="26" y="41"/>
                      <a:pt x="26" y="42"/>
                    </a:cubicBezTo>
                    <a:cubicBezTo>
                      <a:pt x="26" y="42"/>
                      <a:pt x="26" y="42"/>
                      <a:pt x="26" y="42"/>
                    </a:cubicBezTo>
                    <a:cubicBezTo>
                      <a:pt x="26" y="42"/>
                      <a:pt x="26" y="42"/>
                      <a:pt x="26" y="42"/>
                    </a:cubicBezTo>
                    <a:cubicBezTo>
                      <a:pt x="26" y="42"/>
                      <a:pt x="27" y="42"/>
                      <a:pt x="27" y="42"/>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7" y="42"/>
                      <a:pt x="27" y="42"/>
                    </a:cubicBezTo>
                    <a:cubicBezTo>
                      <a:pt x="27" y="42"/>
                      <a:pt x="27" y="42"/>
                      <a:pt x="27" y="42"/>
                    </a:cubicBezTo>
                    <a:cubicBezTo>
                      <a:pt x="28" y="43"/>
                      <a:pt x="28" y="43"/>
                      <a:pt x="28" y="43"/>
                    </a:cubicBezTo>
                    <a:cubicBezTo>
                      <a:pt x="28" y="43"/>
                      <a:pt x="28" y="44"/>
                      <a:pt x="27" y="44"/>
                    </a:cubicBezTo>
                    <a:cubicBezTo>
                      <a:pt x="27" y="44"/>
                      <a:pt x="27" y="44"/>
                      <a:pt x="27" y="44"/>
                    </a:cubicBezTo>
                    <a:cubicBezTo>
                      <a:pt x="27" y="44"/>
                      <a:pt x="27" y="44"/>
                      <a:pt x="27" y="44"/>
                    </a:cubicBezTo>
                    <a:cubicBezTo>
                      <a:pt x="27" y="44"/>
                      <a:pt x="27" y="44"/>
                      <a:pt x="27" y="44"/>
                    </a:cubicBezTo>
                    <a:cubicBezTo>
                      <a:pt x="27" y="45"/>
                      <a:pt x="27" y="45"/>
                      <a:pt x="27" y="45"/>
                    </a:cubicBezTo>
                    <a:cubicBezTo>
                      <a:pt x="27" y="45"/>
                      <a:pt x="27" y="45"/>
                      <a:pt x="27" y="45"/>
                    </a:cubicBezTo>
                    <a:cubicBezTo>
                      <a:pt x="27" y="45"/>
                      <a:pt x="27" y="45"/>
                      <a:pt x="27" y="45"/>
                    </a:cubicBezTo>
                    <a:cubicBezTo>
                      <a:pt x="27" y="46"/>
                      <a:pt x="27" y="46"/>
                      <a:pt x="28" y="46"/>
                    </a:cubicBezTo>
                    <a:cubicBezTo>
                      <a:pt x="28" y="47"/>
                      <a:pt x="28" y="47"/>
                      <a:pt x="28" y="47"/>
                    </a:cubicBezTo>
                    <a:cubicBezTo>
                      <a:pt x="28" y="47"/>
                      <a:pt x="28" y="47"/>
                      <a:pt x="28" y="47"/>
                    </a:cubicBezTo>
                    <a:cubicBezTo>
                      <a:pt x="28" y="47"/>
                      <a:pt x="28" y="47"/>
                      <a:pt x="28" y="47"/>
                    </a:cubicBezTo>
                    <a:cubicBezTo>
                      <a:pt x="28" y="47"/>
                      <a:pt x="28" y="47"/>
                      <a:pt x="28" y="47"/>
                    </a:cubicBezTo>
                    <a:cubicBezTo>
                      <a:pt x="29" y="47"/>
                      <a:pt x="29" y="47"/>
                      <a:pt x="29" y="47"/>
                    </a:cubicBezTo>
                    <a:cubicBezTo>
                      <a:pt x="29" y="47"/>
                      <a:pt x="29" y="47"/>
                      <a:pt x="29" y="47"/>
                    </a:cubicBezTo>
                    <a:cubicBezTo>
                      <a:pt x="29" y="47"/>
                      <a:pt x="29" y="47"/>
                      <a:pt x="29" y="47"/>
                    </a:cubicBezTo>
                    <a:cubicBezTo>
                      <a:pt x="29" y="47"/>
                      <a:pt x="29" y="47"/>
                      <a:pt x="29" y="47"/>
                    </a:cubicBezTo>
                    <a:cubicBezTo>
                      <a:pt x="29" y="47"/>
                      <a:pt x="29" y="47"/>
                      <a:pt x="29" y="47"/>
                    </a:cubicBezTo>
                    <a:cubicBezTo>
                      <a:pt x="29" y="47"/>
                      <a:pt x="29" y="47"/>
                      <a:pt x="29" y="47"/>
                    </a:cubicBezTo>
                    <a:cubicBezTo>
                      <a:pt x="29" y="47"/>
                      <a:pt x="29" y="47"/>
                      <a:pt x="30" y="47"/>
                    </a:cubicBezTo>
                    <a:cubicBezTo>
                      <a:pt x="30" y="47"/>
                      <a:pt x="30" y="47"/>
                      <a:pt x="30" y="47"/>
                    </a:cubicBezTo>
                    <a:cubicBezTo>
                      <a:pt x="30" y="47"/>
                      <a:pt x="30" y="47"/>
                      <a:pt x="30" y="48"/>
                    </a:cubicBezTo>
                    <a:cubicBezTo>
                      <a:pt x="30" y="48"/>
                      <a:pt x="30" y="48"/>
                      <a:pt x="30" y="48"/>
                    </a:cubicBezTo>
                    <a:cubicBezTo>
                      <a:pt x="30" y="48"/>
                      <a:pt x="30" y="48"/>
                      <a:pt x="30" y="48"/>
                    </a:cubicBezTo>
                    <a:cubicBezTo>
                      <a:pt x="30" y="48"/>
                      <a:pt x="30" y="48"/>
                      <a:pt x="30" y="48"/>
                    </a:cubicBezTo>
                    <a:cubicBezTo>
                      <a:pt x="30" y="48"/>
                      <a:pt x="30" y="48"/>
                      <a:pt x="30" y="48"/>
                    </a:cubicBezTo>
                    <a:cubicBezTo>
                      <a:pt x="30" y="48"/>
                      <a:pt x="30" y="48"/>
                      <a:pt x="31" y="48"/>
                    </a:cubicBezTo>
                    <a:cubicBezTo>
                      <a:pt x="31" y="48"/>
                      <a:pt x="31" y="48"/>
                      <a:pt x="31" y="47"/>
                    </a:cubicBezTo>
                    <a:cubicBezTo>
                      <a:pt x="31" y="47"/>
                      <a:pt x="31" y="47"/>
                      <a:pt x="31" y="47"/>
                    </a:cubicBezTo>
                    <a:cubicBezTo>
                      <a:pt x="31" y="47"/>
                      <a:pt x="31" y="47"/>
                      <a:pt x="31" y="47"/>
                    </a:cubicBezTo>
                    <a:cubicBezTo>
                      <a:pt x="31" y="47"/>
                      <a:pt x="32" y="47"/>
                      <a:pt x="32" y="47"/>
                    </a:cubicBezTo>
                    <a:cubicBezTo>
                      <a:pt x="32" y="47"/>
                      <a:pt x="32" y="47"/>
                      <a:pt x="32" y="47"/>
                    </a:cubicBezTo>
                    <a:cubicBezTo>
                      <a:pt x="32" y="47"/>
                      <a:pt x="32" y="47"/>
                      <a:pt x="32" y="47"/>
                    </a:cubicBezTo>
                    <a:cubicBezTo>
                      <a:pt x="32" y="47"/>
                      <a:pt x="32" y="46"/>
                      <a:pt x="32" y="46"/>
                    </a:cubicBezTo>
                    <a:cubicBezTo>
                      <a:pt x="32" y="46"/>
                      <a:pt x="32" y="46"/>
                      <a:pt x="32" y="46"/>
                    </a:cubicBezTo>
                    <a:cubicBezTo>
                      <a:pt x="32" y="47"/>
                      <a:pt x="32" y="47"/>
                      <a:pt x="32" y="47"/>
                    </a:cubicBezTo>
                    <a:cubicBezTo>
                      <a:pt x="32" y="47"/>
                      <a:pt x="32" y="47"/>
                      <a:pt x="32" y="47"/>
                    </a:cubicBezTo>
                    <a:cubicBezTo>
                      <a:pt x="32" y="47"/>
                      <a:pt x="32" y="47"/>
                      <a:pt x="32" y="47"/>
                    </a:cubicBezTo>
                    <a:cubicBezTo>
                      <a:pt x="32" y="47"/>
                      <a:pt x="32" y="47"/>
                      <a:pt x="32" y="47"/>
                    </a:cubicBezTo>
                    <a:cubicBezTo>
                      <a:pt x="32" y="47"/>
                      <a:pt x="33" y="47"/>
                      <a:pt x="33" y="47"/>
                    </a:cubicBezTo>
                    <a:cubicBezTo>
                      <a:pt x="33" y="47"/>
                      <a:pt x="33" y="47"/>
                      <a:pt x="33" y="47"/>
                    </a:cubicBezTo>
                    <a:cubicBezTo>
                      <a:pt x="33" y="47"/>
                      <a:pt x="33" y="47"/>
                      <a:pt x="33" y="47"/>
                    </a:cubicBezTo>
                    <a:cubicBezTo>
                      <a:pt x="33" y="47"/>
                      <a:pt x="33" y="47"/>
                      <a:pt x="33" y="47"/>
                    </a:cubicBezTo>
                    <a:cubicBezTo>
                      <a:pt x="33" y="47"/>
                      <a:pt x="33" y="47"/>
                      <a:pt x="33" y="48"/>
                    </a:cubicBezTo>
                    <a:cubicBezTo>
                      <a:pt x="33" y="48"/>
                      <a:pt x="33" y="48"/>
                      <a:pt x="33" y="48"/>
                    </a:cubicBezTo>
                    <a:cubicBezTo>
                      <a:pt x="33" y="48"/>
                      <a:pt x="33" y="48"/>
                      <a:pt x="33" y="48"/>
                    </a:cubicBezTo>
                    <a:cubicBezTo>
                      <a:pt x="33" y="48"/>
                      <a:pt x="33" y="48"/>
                      <a:pt x="33" y="48"/>
                    </a:cubicBezTo>
                    <a:cubicBezTo>
                      <a:pt x="33" y="48"/>
                      <a:pt x="33" y="48"/>
                      <a:pt x="33" y="48"/>
                    </a:cubicBezTo>
                    <a:cubicBezTo>
                      <a:pt x="33" y="48"/>
                      <a:pt x="33" y="48"/>
                      <a:pt x="33" y="48"/>
                    </a:cubicBezTo>
                    <a:cubicBezTo>
                      <a:pt x="33" y="48"/>
                      <a:pt x="33" y="48"/>
                      <a:pt x="33" y="48"/>
                    </a:cubicBezTo>
                    <a:cubicBezTo>
                      <a:pt x="33" y="48"/>
                      <a:pt x="33" y="48"/>
                      <a:pt x="33" y="48"/>
                    </a:cubicBezTo>
                    <a:cubicBezTo>
                      <a:pt x="33" y="48"/>
                      <a:pt x="33" y="48"/>
                      <a:pt x="33" y="48"/>
                    </a:cubicBezTo>
                    <a:cubicBezTo>
                      <a:pt x="33" y="48"/>
                      <a:pt x="33" y="48"/>
                      <a:pt x="33" y="48"/>
                    </a:cubicBezTo>
                    <a:cubicBezTo>
                      <a:pt x="33" y="48"/>
                      <a:pt x="33" y="48"/>
                      <a:pt x="33" y="49"/>
                    </a:cubicBezTo>
                    <a:cubicBezTo>
                      <a:pt x="33" y="49"/>
                      <a:pt x="33" y="49"/>
                      <a:pt x="33" y="49"/>
                    </a:cubicBezTo>
                    <a:cubicBezTo>
                      <a:pt x="33" y="49"/>
                      <a:pt x="33" y="49"/>
                      <a:pt x="33" y="49"/>
                    </a:cubicBezTo>
                    <a:cubicBezTo>
                      <a:pt x="33" y="49"/>
                      <a:pt x="33" y="49"/>
                      <a:pt x="33" y="49"/>
                    </a:cubicBezTo>
                    <a:cubicBezTo>
                      <a:pt x="33" y="49"/>
                      <a:pt x="33" y="48"/>
                      <a:pt x="33" y="48"/>
                    </a:cubicBezTo>
                    <a:cubicBezTo>
                      <a:pt x="33" y="48"/>
                      <a:pt x="33" y="48"/>
                      <a:pt x="33" y="48"/>
                    </a:cubicBezTo>
                    <a:cubicBezTo>
                      <a:pt x="33" y="48"/>
                      <a:pt x="33" y="48"/>
                      <a:pt x="33" y="48"/>
                    </a:cubicBezTo>
                    <a:cubicBezTo>
                      <a:pt x="33" y="48"/>
                      <a:pt x="33" y="48"/>
                      <a:pt x="34" y="48"/>
                    </a:cubicBezTo>
                    <a:cubicBezTo>
                      <a:pt x="34" y="48"/>
                      <a:pt x="34" y="48"/>
                      <a:pt x="34" y="48"/>
                    </a:cubicBezTo>
                    <a:cubicBezTo>
                      <a:pt x="34" y="48"/>
                      <a:pt x="34" y="48"/>
                      <a:pt x="34" y="48"/>
                    </a:cubicBezTo>
                    <a:cubicBezTo>
                      <a:pt x="34" y="48"/>
                      <a:pt x="34" y="48"/>
                      <a:pt x="34" y="48"/>
                    </a:cubicBezTo>
                    <a:cubicBezTo>
                      <a:pt x="34" y="48"/>
                      <a:pt x="34" y="48"/>
                      <a:pt x="34" y="48"/>
                    </a:cubicBezTo>
                    <a:cubicBezTo>
                      <a:pt x="34" y="48"/>
                      <a:pt x="34" y="48"/>
                      <a:pt x="34" y="48"/>
                    </a:cubicBezTo>
                    <a:cubicBezTo>
                      <a:pt x="34" y="48"/>
                      <a:pt x="34" y="48"/>
                      <a:pt x="34" y="48"/>
                    </a:cubicBezTo>
                    <a:cubicBezTo>
                      <a:pt x="34" y="48"/>
                      <a:pt x="34" y="48"/>
                      <a:pt x="34" y="48"/>
                    </a:cubicBezTo>
                    <a:cubicBezTo>
                      <a:pt x="34" y="48"/>
                      <a:pt x="34" y="48"/>
                      <a:pt x="34" y="48"/>
                    </a:cubicBezTo>
                    <a:cubicBezTo>
                      <a:pt x="34" y="48"/>
                      <a:pt x="34" y="48"/>
                      <a:pt x="34" y="48"/>
                    </a:cubicBezTo>
                    <a:cubicBezTo>
                      <a:pt x="34" y="48"/>
                      <a:pt x="34" y="48"/>
                      <a:pt x="35" y="48"/>
                    </a:cubicBezTo>
                    <a:cubicBezTo>
                      <a:pt x="35" y="48"/>
                      <a:pt x="35" y="48"/>
                      <a:pt x="35" y="48"/>
                    </a:cubicBezTo>
                    <a:cubicBezTo>
                      <a:pt x="35" y="47"/>
                      <a:pt x="35" y="47"/>
                      <a:pt x="35" y="47"/>
                    </a:cubicBezTo>
                    <a:cubicBezTo>
                      <a:pt x="35" y="47"/>
                      <a:pt x="35" y="47"/>
                      <a:pt x="35" y="47"/>
                    </a:cubicBezTo>
                    <a:cubicBezTo>
                      <a:pt x="36" y="47"/>
                      <a:pt x="36" y="47"/>
                      <a:pt x="36" y="47"/>
                    </a:cubicBezTo>
                    <a:cubicBezTo>
                      <a:pt x="36" y="47"/>
                      <a:pt x="36" y="47"/>
                      <a:pt x="36" y="47"/>
                    </a:cubicBezTo>
                    <a:cubicBezTo>
                      <a:pt x="36" y="47"/>
                      <a:pt x="36" y="47"/>
                      <a:pt x="36" y="47"/>
                    </a:cubicBezTo>
                    <a:cubicBezTo>
                      <a:pt x="36" y="47"/>
                      <a:pt x="36" y="47"/>
                      <a:pt x="36" y="47"/>
                    </a:cubicBezTo>
                    <a:cubicBezTo>
                      <a:pt x="36" y="47"/>
                      <a:pt x="36" y="47"/>
                      <a:pt x="36" y="47"/>
                    </a:cubicBezTo>
                    <a:cubicBezTo>
                      <a:pt x="36" y="47"/>
                      <a:pt x="36" y="47"/>
                      <a:pt x="36" y="47"/>
                    </a:cubicBezTo>
                    <a:cubicBezTo>
                      <a:pt x="36" y="47"/>
                      <a:pt x="36" y="47"/>
                      <a:pt x="36" y="47"/>
                    </a:cubicBezTo>
                    <a:cubicBezTo>
                      <a:pt x="36" y="47"/>
                      <a:pt x="36" y="47"/>
                      <a:pt x="37" y="47"/>
                    </a:cubicBezTo>
                    <a:cubicBezTo>
                      <a:pt x="37" y="47"/>
                      <a:pt x="37" y="47"/>
                      <a:pt x="37" y="47"/>
                    </a:cubicBezTo>
                    <a:cubicBezTo>
                      <a:pt x="37" y="47"/>
                      <a:pt x="37" y="47"/>
                      <a:pt x="37" y="47"/>
                    </a:cubicBezTo>
                    <a:cubicBezTo>
                      <a:pt x="37" y="47"/>
                      <a:pt x="37" y="47"/>
                      <a:pt x="37" y="47"/>
                    </a:cubicBezTo>
                    <a:cubicBezTo>
                      <a:pt x="37" y="47"/>
                      <a:pt x="37" y="47"/>
                      <a:pt x="37" y="47"/>
                    </a:cubicBezTo>
                    <a:cubicBezTo>
                      <a:pt x="37" y="47"/>
                      <a:pt x="37" y="47"/>
                      <a:pt x="37" y="47"/>
                    </a:cubicBezTo>
                    <a:cubicBezTo>
                      <a:pt x="37" y="47"/>
                      <a:pt x="37" y="47"/>
                      <a:pt x="37" y="47"/>
                    </a:cubicBezTo>
                    <a:cubicBezTo>
                      <a:pt x="37" y="47"/>
                      <a:pt x="37" y="47"/>
                      <a:pt x="37" y="47"/>
                    </a:cubicBezTo>
                    <a:cubicBezTo>
                      <a:pt x="37" y="47"/>
                      <a:pt x="37" y="47"/>
                      <a:pt x="38" y="47"/>
                    </a:cubicBezTo>
                    <a:cubicBezTo>
                      <a:pt x="38" y="47"/>
                      <a:pt x="38" y="47"/>
                      <a:pt x="38" y="47"/>
                    </a:cubicBezTo>
                    <a:cubicBezTo>
                      <a:pt x="38" y="47"/>
                      <a:pt x="38" y="47"/>
                      <a:pt x="38" y="47"/>
                    </a:cubicBezTo>
                    <a:cubicBezTo>
                      <a:pt x="38" y="47"/>
                      <a:pt x="38" y="47"/>
                      <a:pt x="38" y="47"/>
                    </a:cubicBezTo>
                    <a:cubicBezTo>
                      <a:pt x="38" y="47"/>
                      <a:pt x="38" y="47"/>
                      <a:pt x="38" y="47"/>
                    </a:cubicBezTo>
                    <a:cubicBezTo>
                      <a:pt x="38" y="47"/>
                      <a:pt x="38" y="47"/>
                      <a:pt x="38" y="47"/>
                    </a:cubicBezTo>
                    <a:cubicBezTo>
                      <a:pt x="38" y="47"/>
                      <a:pt x="38" y="47"/>
                      <a:pt x="38" y="47"/>
                    </a:cubicBezTo>
                    <a:cubicBezTo>
                      <a:pt x="38" y="47"/>
                      <a:pt x="38" y="47"/>
                      <a:pt x="38" y="47"/>
                    </a:cubicBezTo>
                    <a:cubicBezTo>
                      <a:pt x="38" y="47"/>
                      <a:pt x="38" y="47"/>
                      <a:pt x="38" y="47"/>
                    </a:cubicBezTo>
                    <a:cubicBezTo>
                      <a:pt x="38" y="47"/>
                      <a:pt x="38" y="46"/>
                      <a:pt x="38" y="46"/>
                    </a:cubicBezTo>
                    <a:cubicBezTo>
                      <a:pt x="38" y="46"/>
                      <a:pt x="38" y="46"/>
                      <a:pt x="38" y="46"/>
                    </a:cubicBezTo>
                    <a:cubicBezTo>
                      <a:pt x="38" y="46"/>
                      <a:pt x="38" y="46"/>
                      <a:pt x="38" y="46"/>
                    </a:cubicBezTo>
                    <a:cubicBezTo>
                      <a:pt x="38" y="46"/>
                      <a:pt x="38" y="46"/>
                      <a:pt x="38" y="46"/>
                    </a:cubicBezTo>
                    <a:cubicBezTo>
                      <a:pt x="38" y="46"/>
                      <a:pt x="38" y="46"/>
                      <a:pt x="38" y="46"/>
                    </a:cubicBezTo>
                    <a:cubicBezTo>
                      <a:pt x="38" y="46"/>
                      <a:pt x="38" y="46"/>
                      <a:pt x="38" y="46"/>
                    </a:cubicBezTo>
                    <a:cubicBezTo>
                      <a:pt x="38" y="46"/>
                      <a:pt x="38" y="46"/>
                      <a:pt x="38" y="46"/>
                    </a:cubicBezTo>
                    <a:cubicBezTo>
                      <a:pt x="39" y="46"/>
                      <a:pt x="39" y="46"/>
                      <a:pt x="39" y="46"/>
                    </a:cubicBezTo>
                    <a:cubicBezTo>
                      <a:pt x="39" y="46"/>
                      <a:pt x="39" y="46"/>
                      <a:pt x="39" y="46"/>
                    </a:cubicBezTo>
                    <a:cubicBezTo>
                      <a:pt x="39" y="46"/>
                      <a:pt x="39" y="46"/>
                      <a:pt x="39" y="45"/>
                    </a:cubicBezTo>
                    <a:cubicBezTo>
                      <a:pt x="39" y="45"/>
                      <a:pt x="39" y="45"/>
                      <a:pt x="39" y="45"/>
                    </a:cubicBezTo>
                    <a:cubicBezTo>
                      <a:pt x="39" y="45"/>
                      <a:pt x="39" y="45"/>
                      <a:pt x="39" y="45"/>
                    </a:cubicBezTo>
                    <a:cubicBezTo>
                      <a:pt x="39" y="45"/>
                      <a:pt x="39" y="45"/>
                      <a:pt x="39" y="45"/>
                    </a:cubicBezTo>
                    <a:cubicBezTo>
                      <a:pt x="39" y="45"/>
                      <a:pt x="39" y="45"/>
                      <a:pt x="39" y="45"/>
                    </a:cubicBezTo>
                    <a:cubicBezTo>
                      <a:pt x="39" y="44"/>
                      <a:pt x="39" y="44"/>
                      <a:pt x="40" y="44"/>
                    </a:cubicBezTo>
                    <a:cubicBezTo>
                      <a:pt x="40" y="44"/>
                      <a:pt x="40" y="44"/>
                      <a:pt x="40" y="44"/>
                    </a:cubicBezTo>
                    <a:cubicBezTo>
                      <a:pt x="40" y="44"/>
                      <a:pt x="40" y="44"/>
                      <a:pt x="40" y="44"/>
                    </a:cubicBezTo>
                    <a:cubicBezTo>
                      <a:pt x="40" y="44"/>
                      <a:pt x="40" y="44"/>
                      <a:pt x="40" y="44"/>
                    </a:cubicBezTo>
                    <a:cubicBezTo>
                      <a:pt x="40" y="44"/>
                      <a:pt x="40" y="44"/>
                      <a:pt x="40" y="44"/>
                    </a:cubicBezTo>
                    <a:cubicBezTo>
                      <a:pt x="40" y="44"/>
                      <a:pt x="40" y="44"/>
                      <a:pt x="40" y="44"/>
                    </a:cubicBezTo>
                    <a:cubicBezTo>
                      <a:pt x="40" y="43"/>
                      <a:pt x="40" y="43"/>
                      <a:pt x="40" y="43"/>
                    </a:cubicBezTo>
                    <a:cubicBezTo>
                      <a:pt x="40" y="43"/>
                      <a:pt x="40" y="43"/>
                      <a:pt x="40" y="43"/>
                    </a:cubicBezTo>
                    <a:cubicBezTo>
                      <a:pt x="40" y="43"/>
                      <a:pt x="40" y="43"/>
                      <a:pt x="40" y="43"/>
                    </a:cubicBezTo>
                    <a:cubicBezTo>
                      <a:pt x="40" y="43"/>
                      <a:pt x="40" y="43"/>
                      <a:pt x="40" y="43"/>
                    </a:cubicBezTo>
                    <a:cubicBezTo>
                      <a:pt x="40" y="43"/>
                      <a:pt x="41" y="43"/>
                      <a:pt x="41" y="43"/>
                    </a:cubicBezTo>
                    <a:cubicBezTo>
                      <a:pt x="41" y="43"/>
                      <a:pt x="41" y="43"/>
                      <a:pt x="41" y="43"/>
                    </a:cubicBezTo>
                    <a:cubicBezTo>
                      <a:pt x="41" y="43"/>
                      <a:pt x="41" y="43"/>
                      <a:pt x="41" y="42"/>
                    </a:cubicBezTo>
                    <a:cubicBezTo>
                      <a:pt x="41" y="42"/>
                      <a:pt x="41" y="42"/>
                      <a:pt x="41" y="42"/>
                    </a:cubicBezTo>
                    <a:cubicBezTo>
                      <a:pt x="41" y="42"/>
                      <a:pt x="41" y="42"/>
                      <a:pt x="41" y="42"/>
                    </a:cubicBezTo>
                    <a:cubicBezTo>
                      <a:pt x="41" y="42"/>
                      <a:pt x="41" y="42"/>
                      <a:pt x="41" y="42"/>
                    </a:cubicBezTo>
                    <a:cubicBezTo>
                      <a:pt x="41" y="42"/>
                      <a:pt x="41" y="42"/>
                      <a:pt x="41" y="42"/>
                    </a:cubicBezTo>
                    <a:cubicBezTo>
                      <a:pt x="41" y="42"/>
                      <a:pt x="41" y="42"/>
                      <a:pt x="41" y="42"/>
                    </a:cubicBezTo>
                    <a:cubicBezTo>
                      <a:pt x="41" y="42"/>
                      <a:pt x="41" y="42"/>
                      <a:pt x="41" y="42"/>
                    </a:cubicBezTo>
                    <a:cubicBezTo>
                      <a:pt x="42" y="42"/>
                      <a:pt x="42" y="42"/>
                      <a:pt x="42" y="42"/>
                    </a:cubicBezTo>
                    <a:cubicBezTo>
                      <a:pt x="42" y="42"/>
                      <a:pt x="42" y="42"/>
                      <a:pt x="42" y="41"/>
                    </a:cubicBezTo>
                    <a:cubicBezTo>
                      <a:pt x="42" y="41"/>
                      <a:pt x="42" y="41"/>
                      <a:pt x="42" y="41"/>
                    </a:cubicBezTo>
                    <a:cubicBezTo>
                      <a:pt x="42" y="41"/>
                      <a:pt x="42" y="41"/>
                      <a:pt x="42" y="41"/>
                    </a:cubicBezTo>
                    <a:cubicBezTo>
                      <a:pt x="42" y="41"/>
                      <a:pt x="42" y="41"/>
                      <a:pt x="42" y="41"/>
                    </a:cubicBezTo>
                    <a:cubicBezTo>
                      <a:pt x="42" y="41"/>
                      <a:pt x="42" y="41"/>
                      <a:pt x="42" y="41"/>
                    </a:cubicBezTo>
                    <a:cubicBezTo>
                      <a:pt x="42" y="40"/>
                      <a:pt x="43" y="40"/>
                      <a:pt x="43" y="40"/>
                    </a:cubicBezTo>
                    <a:cubicBezTo>
                      <a:pt x="43" y="40"/>
                      <a:pt x="43" y="40"/>
                      <a:pt x="43" y="40"/>
                    </a:cubicBezTo>
                    <a:cubicBezTo>
                      <a:pt x="43" y="40"/>
                      <a:pt x="43" y="40"/>
                      <a:pt x="43" y="40"/>
                    </a:cubicBezTo>
                    <a:cubicBezTo>
                      <a:pt x="43" y="40"/>
                      <a:pt x="43" y="40"/>
                      <a:pt x="43" y="40"/>
                    </a:cubicBezTo>
                    <a:cubicBezTo>
                      <a:pt x="43" y="40"/>
                      <a:pt x="43" y="40"/>
                      <a:pt x="43" y="40"/>
                    </a:cubicBezTo>
                    <a:cubicBezTo>
                      <a:pt x="43" y="40"/>
                      <a:pt x="43" y="39"/>
                      <a:pt x="43" y="39"/>
                    </a:cubicBezTo>
                    <a:cubicBezTo>
                      <a:pt x="43" y="39"/>
                      <a:pt x="43" y="39"/>
                      <a:pt x="43" y="39"/>
                    </a:cubicBezTo>
                    <a:cubicBezTo>
                      <a:pt x="43" y="39"/>
                      <a:pt x="43" y="39"/>
                      <a:pt x="43" y="39"/>
                    </a:cubicBezTo>
                    <a:cubicBezTo>
                      <a:pt x="43" y="39"/>
                      <a:pt x="43" y="39"/>
                      <a:pt x="43" y="39"/>
                    </a:cubicBezTo>
                    <a:cubicBezTo>
                      <a:pt x="43" y="39"/>
                      <a:pt x="44" y="39"/>
                      <a:pt x="44" y="39"/>
                    </a:cubicBezTo>
                    <a:cubicBezTo>
                      <a:pt x="44" y="39"/>
                      <a:pt x="44" y="39"/>
                      <a:pt x="44" y="39"/>
                    </a:cubicBezTo>
                    <a:cubicBezTo>
                      <a:pt x="44" y="39"/>
                      <a:pt x="44" y="39"/>
                      <a:pt x="44" y="39"/>
                    </a:cubicBezTo>
                    <a:cubicBezTo>
                      <a:pt x="44" y="39"/>
                      <a:pt x="44" y="39"/>
                      <a:pt x="44" y="39"/>
                    </a:cubicBezTo>
                    <a:cubicBezTo>
                      <a:pt x="44" y="39"/>
                      <a:pt x="44" y="39"/>
                      <a:pt x="44" y="39"/>
                    </a:cubicBezTo>
                    <a:cubicBezTo>
                      <a:pt x="44" y="38"/>
                      <a:pt x="44" y="38"/>
                      <a:pt x="44" y="38"/>
                    </a:cubicBezTo>
                    <a:cubicBezTo>
                      <a:pt x="44" y="38"/>
                      <a:pt x="44" y="38"/>
                      <a:pt x="44" y="38"/>
                    </a:cubicBezTo>
                    <a:cubicBezTo>
                      <a:pt x="44" y="38"/>
                      <a:pt x="44" y="38"/>
                      <a:pt x="44" y="38"/>
                    </a:cubicBezTo>
                    <a:cubicBezTo>
                      <a:pt x="44" y="38"/>
                      <a:pt x="44" y="38"/>
                      <a:pt x="44" y="38"/>
                    </a:cubicBezTo>
                    <a:cubicBezTo>
                      <a:pt x="44" y="38"/>
                      <a:pt x="44" y="38"/>
                      <a:pt x="44" y="38"/>
                    </a:cubicBezTo>
                    <a:cubicBezTo>
                      <a:pt x="44" y="38"/>
                      <a:pt x="44" y="38"/>
                      <a:pt x="44" y="38"/>
                    </a:cubicBezTo>
                    <a:cubicBezTo>
                      <a:pt x="44" y="38"/>
                      <a:pt x="44" y="38"/>
                      <a:pt x="45" y="38"/>
                    </a:cubicBezTo>
                    <a:cubicBezTo>
                      <a:pt x="45" y="38"/>
                      <a:pt x="45" y="38"/>
                      <a:pt x="45" y="38"/>
                    </a:cubicBezTo>
                    <a:cubicBezTo>
                      <a:pt x="45" y="38"/>
                      <a:pt x="45" y="38"/>
                      <a:pt x="45" y="38"/>
                    </a:cubicBezTo>
                    <a:cubicBezTo>
                      <a:pt x="45" y="38"/>
                      <a:pt x="45" y="38"/>
                      <a:pt x="45" y="37"/>
                    </a:cubicBezTo>
                    <a:cubicBezTo>
                      <a:pt x="45" y="37"/>
                      <a:pt x="45" y="37"/>
                      <a:pt x="45" y="37"/>
                    </a:cubicBezTo>
                    <a:cubicBezTo>
                      <a:pt x="45" y="37"/>
                      <a:pt x="45" y="37"/>
                      <a:pt x="46" y="37"/>
                    </a:cubicBezTo>
                    <a:cubicBezTo>
                      <a:pt x="46" y="37"/>
                      <a:pt x="46" y="37"/>
                      <a:pt x="46" y="37"/>
                    </a:cubicBezTo>
                    <a:cubicBezTo>
                      <a:pt x="46" y="37"/>
                      <a:pt x="46" y="37"/>
                      <a:pt x="46" y="37"/>
                    </a:cubicBezTo>
                    <a:cubicBezTo>
                      <a:pt x="46" y="37"/>
                      <a:pt x="46" y="37"/>
                      <a:pt x="46" y="37"/>
                    </a:cubicBezTo>
                    <a:cubicBezTo>
                      <a:pt x="46" y="37"/>
                      <a:pt x="46" y="37"/>
                      <a:pt x="46" y="37"/>
                    </a:cubicBezTo>
                    <a:cubicBezTo>
                      <a:pt x="46" y="37"/>
                      <a:pt x="46" y="36"/>
                      <a:pt x="46" y="36"/>
                    </a:cubicBezTo>
                    <a:cubicBezTo>
                      <a:pt x="46" y="36"/>
                      <a:pt x="46" y="36"/>
                      <a:pt x="46" y="36"/>
                    </a:cubicBezTo>
                    <a:cubicBezTo>
                      <a:pt x="46" y="36"/>
                      <a:pt x="46" y="36"/>
                      <a:pt x="46" y="36"/>
                    </a:cubicBezTo>
                    <a:cubicBezTo>
                      <a:pt x="46" y="36"/>
                      <a:pt x="46" y="36"/>
                      <a:pt x="46" y="36"/>
                    </a:cubicBezTo>
                    <a:cubicBezTo>
                      <a:pt x="46" y="36"/>
                      <a:pt x="46" y="36"/>
                      <a:pt x="46" y="36"/>
                    </a:cubicBezTo>
                    <a:cubicBezTo>
                      <a:pt x="46" y="36"/>
                      <a:pt x="46" y="36"/>
                      <a:pt x="46" y="36"/>
                    </a:cubicBezTo>
                    <a:cubicBezTo>
                      <a:pt x="46" y="36"/>
                      <a:pt x="46" y="36"/>
                      <a:pt x="46" y="36"/>
                    </a:cubicBezTo>
                    <a:cubicBezTo>
                      <a:pt x="46" y="36"/>
                      <a:pt x="47" y="36"/>
                      <a:pt x="47" y="36"/>
                    </a:cubicBezTo>
                    <a:cubicBezTo>
                      <a:pt x="47" y="36"/>
                      <a:pt x="47" y="36"/>
                      <a:pt x="47" y="36"/>
                    </a:cubicBezTo>
                    <a:cubicBezTo>
                      <a:pt x="47" y="36"/>
                      <a:pt x="47" y="36"/>
                      <a:pt x="47" y="35"/>
                    </a:cubicBezTo>
                    <a:cubicBezTo>
                      <a:pt x="47" y="35"/>
                      <a:pt x="47" y="35"/>
                      <a:pt x="47" y="35"/>
                    </a:cubicBezTo>
                    <a:cubicBezTo>
                      <a:pt x="47" y="35"/>
                      <a:pt x="47" y="35"/>
                      <a:pt x="47" y="35"/>
                    </a:cubicBezTo>
                    <a:cubicBezTo>
                      <a:pt x="47" y="35"/>
                      <a:pt x="47" y="35"/>
                      <a:pt x="47" y="34"/>
                    </a:cubicBezTo>
                    <a:cubicBezTo>
                      <a:pt x="47" y="34"/>
                      <a:pt x="47" y="34"/>
                      <a:pt x="47" y="34"/>
                    </a:cubicBezTo>
                    <a:cubicBezTo>
                      <a:pt x="47" y="34"/>
                      <a:pt x="47" y="34"/>
                      <a:pt x="47" y="34"/>
                    </a:cubicBezTo>
                    <a:cubicBezTo>
                      <a:pt x="47" y="34"/>
                      <a:pt x="47" y="34"/>
                      <a:pt x="47" y="34"/>
                    </a:cubicBezTo>
                    <a:cubicBezTo>
                      <a:pt x="47" y="34"/>
                      <a:pt x="48" y="34"/>
                      <a:pt x="48" y="34"/>
                    </a:cubicBezTo>
                    <a:cubicBezTo>
                      <a:pt x="48" y="33"/>
                      <a:pt x="48" y="33"/>
                      <a:pt x="48" y="33"/>
                    </a:cubicBezTo>
                    <a:cubicBezTo>
                      <a:pt x="48" y="33"/>
                      <a:pt x="48" y="33"/>
                      <a:pt x="48" y="33"/>
                    </a:cubicBezTo>
                    <a:cubicBezTo>
                      <a:pt x="48" y="33"/>
                      <a:pt x="48" y="33"/>
                      <a:pt x="48" y="33"/>
                    </a:cubicBezTo>
                    <a:cubicBezTo>
                      <a:pt x="48" y="33"/>
                      <a:pt x="48" y="33"/>
                      <a:pt x="48" y="33"/>
                    </a:cubicBezTo>
                    <a:cubicBezTo>
                      <a:pt x="48" y="33"/>
                      <a:pt x="48" y="33"/>
                      <a:pt x="48" y="33"/>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58" name="Freeform 438"/>
              <p:cNvSpPr/>
              <p:nvPr/>
            </p:nvSpPr>
            <p:spPr bwMode="auto">
              <a:xfrm>
                <a:off x="4794648" y="2892030"/>
                <a:ext cx="2381" cy="2381"/>
              </a:xfrm>
              <a:custGeom>
                <a:cxnLst>
                  <a:cxn ang="0">
                    <a:pos x="0" y="0"/>
                  </a:cxn>
                  <a:cxn ang="0">
                    <a:pos x="0" y="0"/>
                  </a:cxn>
                  <a:cxn ang="0">
                    <a:pos x="0" y="0"/>
                  </a:cxn>
                  <a:cxn ang="0">
                    <a:pos x="0" y="0"/>
                  </a:cxn>
                  <a:cxn ang="0">
                    <a:pos x="0" y="1"/>
                  </a:cxn>
                  <a:cxn ang="0">
                    <a:pos x="0" y="1"/>
                  </a:cxn>
                  <a:cxn ang="0">
                    <a:pos x="0" y="1"/>
                  </a:cxn>
                  <a:cxn ang="0">
                    <a:pos x="1" y="1"/>
                  </a:cxn>
                  <a:cxn ang="0">
                    <a:pos x="1" y="0"/>
                  </a:cxn>
                  <a:cxn ang="0">
                    <a:pos x="0" y="0"/>
                  </a:cxn>
                  <a:cxn ang="0">
                    <a:pos x="0" y="0"/>
                  </a:cxn>
                </a:cxnLst>
                <a:rect b="b" l="0" r="r" t="0"/>
                <a:pathLst>
                  <a:path h="1" w="1">
                    <a:moveTo>
                      <a:pt x="0" y="0"/>
                    </a:moveTo>
                    <a:cubicBezTo>
                      <a:pt x="0" y="0"/>
                      <a:pt x="0" y="0"/>
                      <a:pt x="0" y="0"/>
                    </a:cubicBezTo>
                    <a:cubicBezTo>
                      <a:pt x="0" y="0"/>
                      <a:pt x="0" y="0"/>
                      <a:pt x="0" y="0"/>
                    </a:cubicBezTo>
                    <a:cubicBezTo>
                      <a:pt x="0" y="0"/>
                      <a:pt x="0" y="0"/>
                      <a:pt x="0" y="0"/>
                    </a:cubicBezTo>
                    <a:cubicBezTo>
                      <a:pt x="0" y="0"/>
                      <a:pt x="0" y="0"/>
                      <a:pt x="0" y="1"/>
                    </a:cubicBezTo>
                    <a:cubicBezTo>
                      <a:pt x="0" y="1"/>
                      <a:pt x="0" y="1"/>
                      <a:pt x="0" y="1"/>
                    </a:cubicBezTo>
                    <a:cubicBezTo>
                      <a:pt x="0" y="1"/>
                      <a:pt x="0" y="1"/>
                      <a:pt x="0" y="1"/>
                    </a:cubicBezTo>
                    <a:cubicBezTo>
                      <a:pt x="1" y="1"/>
                      <a:pt x="1" y="1"/>
                      <a:pt x="1" y="1"/>
                    </a:cubicBezTo>
                    <a:cubicBezTo>
                      <a:pt x="1" y="1"/>
                      <a:pt x="1" y="0"/>
                      <a:pt x="1" y="0"/>
                    </a:cubicBezTo>
                    <a:cubicBezTo>
                      <a:pt x="1" y="0"/>
                      <a:pt x="1" y="0"/>
                      <a:pt x="0" y="0"/>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59" name="Freeform 439"/>
              <p:cNvSpPr>
                <a:spLocks noEditPoints="1"/>
              </p:cNvSpPr>
              <p:nvPr/>
            </p:nvSpPr>
            <p:spPr bwMode="auto">
              <a:xfrm>
                <a:off x="4136232" y="2259807"/>
                <a:ext cx="295275" cy="657225"/>
              </a:xfrm>
              <a:custGeom>
                <a:cxnLst>
                  <a:cxn ang="0">
                    <a:pos x="90" y="143"/>
                  </a:cxn>
                  <a:cxn ang="0">
                    <a:pos x="80" y="145"/>
                  </a:cxn>
                  <a:cxn ang="0">
                    <a:pos x="74" y="127"/>
                  </a:cxn>
                  <a:cxn ang="0">
                    <a:pos x="62" y="121"/>
                  </a:cxn>
                  <a:cxn ang="0">
                    <a:pos x="58" y="121"/>
                  </a:cxn>
                  <a:cxn ang="0">
                    <a:pos x="47" y="125"/>
                  </a:cxn>
                  <a:cxn ang="0">
                    <a:pos x="42" y="113"/>
                  </a:cxn>
                  <a:cxn ang="0">
                    <a:pos x="38" y="105"/>
                  </a:cxn>
                  <a:cxn ang="0">
                    <a:pos x="34" y="93"/>
                  </a:cxn>
                  <a:cxn ang="0">
                    <a:pos x="45" y="89"/>
                  </a:cxn>
                  <a:cxn ang="0">
                    <a:pos x="53" y="92"/>
                  </a:cxn>
                  <a:cxn ang="0">
                    <a:pos x="60" y="83"/>
                  </a:cxn>
                  <a:cxn ang="0">
                    <a:pos x="66" y="78"/>
                  </a:cxn>
                  <a:cxn ang="0">
                    <a:pos x="74" y="70"/>
                  </a:cxn>
                  <a:cxn ang="0">
                    <a:pos x="82" y="65"/>
                  </a:cxn>
                  <a:cxn ang="0">
                    <a:pos x="88" y="65"/>
                  </a:cxn>
                  <a:cxn ang="0">
                    <a:pos x="89" y="58"/>
                  </a:cxn>
                  <a:cxn ang="0">
                    <a:pos x="92" y="55"/>
                  </a:cxn>
                  <a:cxn ang="0">
                    <a:pos x="101" y="49"/>
                  </a:cxn>
                  <a:cxn ang="0">
                    <a:pos x="102" y="41"/>
                  </a:cxn>
                  <a:cxn ang="0">
                    <a:pos x="96" y="41"/>
                  </a:cxn>
                  <a:cxn ang="0">
                    <a:pos x="95" y="32"/>
                  </a:cxn>
                  <a:cxn ang="0">
                    <a:pos x="80" y="47"/>
                  </a:cxn>
                  <a:cxn ang="0">
                    <a:pos x="75" y="39"/>
                  </a:cxn>
                  <a:cxn ang="0">
                    <a:pos x="81" y="29"/>
                  </a:cxn>
                  <a:cxn ang="0">
                    <a:pos x="90" y="26"/>
                  </a:cxn>
                  <a:cxn ang="0">
                    <a:pos x="100" y="20"/>
                  </a:cxn>
                  <a:cxn ang="0">
                    <a:pos x="96" y="18"/>
                  </a:cxn>
                  <a:cxn ang="0">
                    <a:pos x="92" y="18"/>
                  </a:cxn>
                  <a:cxn ang="0">
                    <a:pos x="86" y="18"/>
                  </a:cxn>
                  <a:cxn ang="0">
                    <a:pos x="77" y="18"/>
                  </a:cxn>
                  <a:cxn ang="0">
                    <a:pos x="70" y="10"/>
                  </a:cxn>
                  <a:cxn ang="0">
                    <a:pos x="64" y="9"/>
                  </a:cxn>
                  <a:cxn ang="0">
                    <a:pos x="52" y="2"/>
                  </a:cxn>
                  <a:cxn ang="0">
                    <a:pos x="34" y="6"/>
                  </a:cxn>
                  <a:cxn ang="0">
                    <a:pos x="17" y="13"/>
                  </a:cxn>
                  <a:cxn ang="0">
                    <a:pos x="6" y="25"/>
                  </a:cxn>
                  <a:cxn ang="0">
                    <a:pos x="16" y="24"/>
                  </a:cxn>
                  <a:cxn ang="0">
                    <a:pos x="34" y="24"/>
                  </a:cxn>
                  <a:cxn ang="0">
                    <a:pos x="34" y="30"/>
                  </a:cxn>
                  <a:cxn ang="0">
                    <a:pos x="30" y="39"/>
                  </a:cxn>
                  <a:cxn ang="0">
                    <a:pos x="30" y="44"/>
                  </a:cxn>
                  <a:cxn ang="0">
                    <a:pos x="28" y="49"/>
                  </a:cxn>
                  <a:cxn ang="0">
                    <a:pos x="19" y="58"/>
                  </a:cxn>
                  <a:cxn ang="0">
                    <a:pos x="13" y="72"/>
                  </a:cxn>
                  <a:cxn ang="0">
                    <a:pos x="14" y="90"/>
                  </a:cxn>
                  <a:cxn ang="0">
                    <a:pos x="16" y="86"/>
                  </a:cxn>
                  <a:cxn ang="0">
                    <a:pos x="19" y="94"/>
                  </a:cxn>
                  <a:cxn ang="0">
                    <a:pos x="27" y="112"/>
                  </a:cxn>
                  <a:cxn ang="0">
                    <a:pos x="39" y="118"/>
                  </a:cxn>
                  <a:cxn ang="0">
                    <a:pos x="49" y="125"/>
                  </a:cxn>
                  <a:cxn ang="0">
                    <a:pos x="47" y="147"/>
                  </a:cxn>
                  <a:cxn ang="0">
                    <a:pos x="65" y="181"/>
                  </a:cxn>
                  <a:cxn ang="0">
                    <a:pos x="73" y="212"/>
                  </a:cxn>
                  <a:cxn ang="0">
                    <a:pos x="77" y="222"/>
                  </a:cxn>
                  <a:cxn ang="0">
                    <a:pos x="83" y="229"/>
                  </a:cxn>
                  <a:cxn ang="0">
                    <a:pos x="88" y="229"/>
                  </a:cxn>
                  <a:cxn ang="0">
                    <a:pos x="84" y="211"/>
                  </a:cxn>
                  <a:cxn ang="0">
                    <a:pos x="91" y="197"/>
                  </a:cxn>
                  <a:cxn ang="0">
                    <a:pos x="97" y="179"/>
                  </a:cxn>
                  <a:cxn ang="0">
                    <a:pos x="105" y="156"/>
                  </a:cxn>
                  <a:cxn ang="0">
                    <a:pos x="66" y="64"/>
                  </a:cxn>
                  <a:cxn ang="0">
                    <a:pos x="63" y="60"/>
                  </a:cxn>
                </a:cxnLst>
                <a:rect b="b" l="0" r="r" t="0"/>
                <a:pathLst>
                  <a:path h="234" w="105">
                    <a:moveTo>
                      <a:pt x="105" y="152"/>
                    </a:moveTo>
                    <a:cubicBezTo>
                      <a:pt x="105" y="152"/>
                      <a:pt x="105" y="152"/>
                      <a:pt x="105" y="152"/>
                    </a:cubicBezTo>
                    <a:cubicBezTo>
                      <a:pt x="105" y="152"/>
                      <a:pt x="105" y="152"/>
                      <a:pt x="105" y="152"/>
                    </a:cubicBezTo>
                    <a:cubicBezTo>
                      <a:pt x="105" y="152"/>
                      <a:pt x="105" y="152"/>
                      <a:pt x="105" y="152"/>
                    </a:cubicBezTo>
                    <a:cubicBezTo>
                      <a:pt x="105" y="151"/>
                      <a:pt x="105" y="151"/>
                      <a:pt x="105" y="151"/>
                    </a:cubicBezTo>
                    <a:cubicBezTo>
                      <a:pt x="105" y="151"/>
                      <a:pt x="105" y="151"/>
                      <a:pt x="105" y="151"/>
                    </a:cubicBezTo>
                    <a:cubicBezTo>
                      <a:pt x="105" y="151"/>
                      <a:pt x="105" y="151"/>
                      <a:pt x="105" y="151"/>
                    </a:cubicBezTo>
                    <a:cubicBezTo>
                      <a:pt x="105" y="151"/>
                      <a:pt x="105" y="151"/>
                      <a:pt x="105" y="151"/>
                    </a:cubicBezTo>
                    <a:cubicBezTo>
                      <a:pt x="105" y="151"/>
                      <a:pt x="105" y="150"/>
                      <a:pt x="105" y="150"/>
                    </a:cubicBezTo>
                    <a:cubicBezTo>
                      <a:pt x="105" y="150"/>
                      <a:pt x="105" y="150"/>
                      <a:pt x="105" y="150"/>
                    </a:cubicBezTo>
                    <a:cubicBezTo>
                      <a:pt x="105" y="150"/>
                      <a:pt x="105" y="150"/>
                      <a:pt x="105" y="150"/>
                    </a:cubicBezTo>
                    <a:cubicBezTo>
                      <a:pt x="105" y="150"/>
                      <a:pt x="105" y="150"/>
                      <a:pt x="104" y="150"/>
                    </a:cubicBezTo>
                    <a:cubicBezTo>
                      <a:pt x="104" y="150"/>
                      <a:pt x="104" y="149"/>
                      <a:pt x="104" y="149"/>
                    </a:cubicBezTo>
                    <a:cubicBezTo>
                      <a:pt x="104" y="149"/>
                      <a:pt x="104" y="149"/>
                      <a:pt x="104" y="149"/>
                    </a:cubicBezTo>
                    <a:cubicBezTo>
                      <a:pt x="104" y="149"/>
                      <a:pt x="104" y="149"/>
                      <a:pt x="104" y="149"/>
                    </a:cubicBezTo>
                    <a:cubicBezTo>
                      <a:pt x="104" y="149"/>
                      <a:pt x="104" y="149"/>
                      <a:pt x="104" y="149"/>
                    </a:cubicBezTo>
                    <a:cubicBezTo>
                      <a:pt x="104" y="149"/>
                      <a:pt x="104" y="149"/>
                      <a:pt x="104" y="149"/>
                    </a:cubicBezTo>
                    <a:cubicBezTo>
                      <a:pt x="104" y="149"/>
                      <a:pt x="104" y="149"/>
                      <a:pt x="104" y="149"/>
                    </a:cubicBezTo>
                    <a:cubicBezTo>
                      <a:pt x="104" y="149"/>
                      <a:pt x="104" y="149"/>
                      <a:pt x="104" y="149"/>
                    </a:cubicBezTo>
                    <a:cubicBezTo>
                      <a:pt x="104" y="149"/>
                      <a:pt x="104" y="149"/>
                      <a:pt x="104" y="149"/>
                    </a:cubicBezTo>
                    <a:cubicBezTo>
                      <a:pt x="103" y="149"/>
                      <a:pt x="103" y="149"/>
                      <a:pt x="103" y="149"/>
                    </a:cubicBezTo>
                    <a:cubicBezTo>
                      <a:pt x="103" y="149"/>
                      <a:pt x="103" y="149"/>
                      <a:pt x="103" y="149"/>
                    </a:cubicBezTo>
                    <a:cubicBezTo>
                      <a:pt x="103" y="149"/>
                      <a:pt x="103" y="149"/>
                      <a:pt x="103" y="149"/>
                    </a:cubicBezTo>
                    <a:cubicBezTo>
                      <a:pt x="103" y="149"/>
                      <a:pt x="103" y="149"/>
                      <a:pt x="103" y="149"/>
                    </a:cubicBezTo>
                    <a:cubicBezTo>
                      <a:pt x="103" y="149"/>
                      <a:pt x="103" y="149"/>
                      <a:pt x="103" y="149"/>
                    </a:cubicBezTo>
                    <a:cubicBezTo>
                      <a:pt x="103" y="149"/>
                      <a:pt x="103" y="149"/>
                      <a:pt x="103" y="149"/>
                    </a:cubicBezTo>
                    <a:cubicBezTo>
                      <a:pt x="103" y="149"/>
                      <a:pt x="103" y="149"/>
                      <a:pt x="103" y="149"/>
                    </a:cubicBezTo>
                    <a:cubicBezTo>
                      <a:pt x="103" y="149"/>
                      <a:pt x="102" y="149"/>
                      <a:pt x="102" y="149"/>
                    </a:cubicBezTo>
                    <a:cubicBezTo>
                      <a:pt x="102" y="149"/>
                      <a:pt x="102" y="149"/>
                      <a:pt x="102" y="149"/>
                    </a:cubicBezTo>
                    <a:cubicBezTo>
                      <a:pt x="102" y="149"/>
                      <a:pt x="102" y="149"/>
                      <a:pt x="102" y="148"/>
                    </a:cubicBezTo>
                    <a:cubicBezTo>
                      <a:pt x="102" y="148"/>
                      <a:pt x="102" y="148"/>
                      <a:pt x="102" y="148"/>
                    </a:cubicBezTo>
                    <a:cubicBezTo>
                      <a:pt x="102" y="148"/>
                      <a:pt x="101" y="148"/>
                      <a:pt x="101" y="148"/>
                    </a:cubicBezTo>
                    <a:cubicBezTo>
                      <a:pt x="101" y="148"/>
                      <a:pt x="101" y="148"/>
                      <a:pt x="101" y="148"/>
                    </a:cubicBezTo>
                    <a:cubicBezTo>
                      <a:pt x="101" y="148"/>
                      <a:pt x="101" y="148"/>
                      <a:pt x="101" y="148"/>
                    </a:cubicBezTo>
                    <a:cubicBezTo>
                      <a:pt x="101" y="148"/>
                      <a:pt x="101" y="148"/>
                      <a:pt x="101" y="148"/>
                    </a:cubicBezTo>
                    <a:cubicBezTo>
                      <a:pt x="101" y="147"/>
                      <a:pt x="101" y="147"/>
                      <a:pt x="101" y="147"/>
                    </a:cubicBezTo>
                    <a:cubicBezTo>
                      <a:pt x="101" y="147"/>
                      <a:pt x="101" y="147"/>
                      <a:pt x="101" y="147"/>
                    </a:cubicBezTo>
                    <a:cubicBezTo>
                      <a:pt x="101" y="147"/>
                      <a:pt x="101" y="147"/>
                      <a:pt x="101" y="147"/>
                    </a:cubicBezTo>
                    <a:cubicBezTo>
                      <a:pt x="100" y="147"/>
                      <a:pt x="100" y="147"/>
                      <a:pt x="100" y="147"/>
                    </a:cubicBezTo>
                    <a:cubicBezTo>
                      <a:pt x="100" y="147"/>
                      <a:pt x="100" y="147"/>
                      <a:pt x="100" y="147"/>
                    </a:cubicBezTo>
                    <a:cubicBezTo>
                      <a:pt x="100" y="147"/>
                      <a:pt x="100" y="147"/>
                      <a:pt x="100" y="147"/>
                    </a:cubicBezTo>
                    <a:cubicBezTo>
                      <a:pt x="100" y="147"/>
                      <a:pt x="100" y="147"/>
                      <a:pt x="100" y="147"/>
                    </a:cubicBezTo>
                    <a:cubicBezTo>
                      <a:pt x="100" y="147"/>
                      <a:pt x="100" y="147"/>
                      <a:pt x="100" y="147"/>
                    </a:cubicBezTo>
                    <a:cubicBezTo>
                      <a:pt x="100" y="147"/>
                      <a:pt x="100" y="146"/>
                      <a:pt x="99" y="146"/>
                    </a:cubicBezTo>
                    <a:cubicBezTo>
                      <a:pt x="99" y="146"/>
                      <a:pt x="99" y="146"/>
                      <a:pt x="99" y="146"/>
                    </a:cubicBezTo>
                    <a:cubicBezTo>
                      <a:pt x="99" y="146"/>
                      <a:pt x="99" y="146"/>
                      <a:pt x="99" y="146"/>
                    </a:cubicBezTo>
                    <a:cubicBezTo>
                      <a:pt x="99" y="146"/>
                      <a:pt x="99" y="146"/>
                      <a:pt x="99" y="146"/>
                    </a:cubicBezTo>
                    <a:cubicBezTo>
                      <a:pt x="99" y="146"/>
                      <a:pt x="99" y="146"/>
                      <a:pt x="99" y="146"/>
                    </a:cubicBezTo>
                    <a:cubicBezTo>
                      <a:pt x="99" y="146"/>
                      <a:pt x="99" y="146"/>
                      <a:pt x="99" y="146"/>
                    </a:cubicBezTo>
                    <a:cubicBezTo>
                      <a:pt x="99" y="146"/>
                      <a:pt x="98" y="146"/>
                      <a:pt x="98" y="146"/>
                    </a:cubicBezTo>
                    <a:cubicBezTo>
                      <a:pt x="98" y="146"/>
                      <a:pt x="98" y="146"/>
                      <a:pt x="98" y="146"/>
                    </a:cubicBezTo>
                    <a:cubicBezTo>
                      <a:pt x="98" y="145"/>
                      <a:pt x="98" y="145"/>
                      <a:pt x="98" y="145"/>
                    </a:cubicBezTo>
                    <a:cubicBezTo>
                      <a:pt x="98" y="145"/>
                      <a:pt x="98" y="145"/>
                      <a:pt x="98" y="146"/>
                    </a:cubicBezTo>
                    <a:cubicBezTo>
                      <a:pt x="98" y="146"/>
                      <a:pt x="98" y="146"/>
                      <a:pt x="98" y="146"/>
                    </a:cubicBezTo>
                    <a:cubicBezTo>
                      <a:pt x="98" y="146"/>
                      <a:pt x="98" y="146"/>
                      <a:pt x="98" y="146"/>
                    </a:cubicBezTo>
                    <a:cubicBezTo>
                      <a:pt x="98" y="146"/>
                      <a:pt x="98" y="146"/>
                      <a:pt x="98" y="146"/>
                    </a:cubicBezTo>
                    <a:cubicBezTo>
                      <a:pt x="98" y="146"/>
                      <a:pt x="98" y="146"/>
                      <a:pt x="98" y="146"/>
                    </a:cubicBezTo>
                    <a:cubicBezTo>
                      <a:pt x="98" y="145"/>
                      <a:pt x="98" y="145"/>
                      <a:pt x="98" y="145"/>
                    </a:cubicBezTo>
                    <a:cubicBezTo>
                      <a:pt x="98" y="145"/>
                      <a:pt x="98" y="145"/>
                      <a:pt x="98" y="145"/>
                    </a:cubicBezTo>
                    <a:cubicBezTo>
                      <a:pt x="98" y="145"/>
                      <a:pt x="98" y="145"/>
                      <a:pt x="98" y="146"/>
                    </a:cubicBezTo>
                    <a:cubicBezTo>
                      <a:pt x="98" y="146"/>
                      <a:pt x="98" y="146"/>
                      <a:pt x="97" y="146"/>
                    </a:cubicBezTo>
                    <a:cubicBezTo>
                      <a:pt x="97" y="146"/>
                      <a:pt x="97" y="146"/>
                      <a:pt x="97" y="146"/>
                    </a:cubicBezTo>
                    <a:cubicBezTo>
                      <a:pt x="97" y="146"/>
                      <a:pt x="97" y="146"/>
                      <a:pt x="97" y="146"/>
                    </a:cubicBezTo>
                    <a:cubicBezTo>
                      <a:pt x="97" y="146"/>
                      <a:pt x="97" y="146"/>
                      <a:pt x="97" y="146"/>
                    </a:cubicBezTo>
                    <a:cubicBezTo>
                      <a:pt x="97" y="146"/>
                      <a:pt x="97" y="146"/>
                      <a:pt x="97" y="146"/>
                    </a:cubicBezTo>
                    <a:cubicBezTo>
                      <a:pt x="97" y="146"/>
                      <a:pt x="97" y="146"/>
                      <a:pt x="97" y="146"/>
                    </a:cubicBezTo>
                    <a:cubicBezTo>
                      <a:pt x="97" y="146"/>
                      <a:pt x="97" y="146"/>
                      <a:pt x="97" y="146"/>
                    </a:cubicBezTo>
                    <a:cubicBezTo>
                      <a:pt x="97" y="146"/>
                      <a:pt x="96" y="146"/>
                      <a:pt x="96" y="146"/>
                    </a:cubicBezTo>
                    <a:cubicBezTo>
                      <a:pt x="96" y="146"/>
                      <a:pt x="96" y="146"/>
                      <a:pt x="96" y="145"/>
                    </a:cubicBezTo>
                    <a:cubicBezTo>
                      <a:pt x="96" y="145"/>
                      <a:pt x="96" y="145"/>
                      <a:pt x="96" y="145"/>
                    </a:cubicBezTo>
                    <a:cubicBezTo>
                      <a:pt x="96" y="145"/>
                      <a:pt x="96" y="145"/>
                      <a:pt x="96" y="145"/>
                    </a:cubicBezTo>
                    <a:cubicBezTo>
                      <a:pt x="96" y="145"/>
                      <a:pt x="96" y="145"/>
                      <a:pt x="96" y="146"/>
                    </a:cubicBezTo>
                    <a:cubicBezTo>
                      <a:pt x="96" y="146"/>
                      <a:pt x="96" y="146"/>
                      <a:pt x="96" y="146"/>
                    </a:cubicBezTo>
                    <a:cubicBezTo>
                      <a:pt x="96" y="146"/>
                      <a:pt x="96" y="146"/>
                      <a:pt x="96" y="146"/>
                    </a:cubicBezTo>
                    <a:cubicBezTo>
                      <a:pt x="96" y="146"/>
                      <a:pt x="96" y="146"/>
                      <a:pt x="96" y="146"/>
                    </a:cubicBezTo>
                    <a:cubicBezTo>
                      <a:pt x="96" y="146"/>
                      <a:pt x="96" y="146"/>
                      <a:pt x="96" y="146"/>
                    </a:cubicBezTo>
                    <a:cubicBezTo>
                      <a:pt x="96" y="146"/>
                      <a:pt x="96" y="146"/>
                      <a:pt x="96" y="146"/>
                    </a:cubicBezTo>
                    <a:cubicBezTo>
                      <a:pt x="96" y="146"/>
                      <a:pt x="95" y="146"/>
                      <a:pt x="95" y="146"/>
                    </a:cubicBezTo>
                    <a:cubicBezTo>
                      <a:pt x="95" y="146"/>
                      <a:pt x="95" y="146"/>
                      <a:pt x="95" y="146"/>
                    </a:cubicBezTo>
                    <a:cubicBezTo>
                      <a:pt x="95" y="146"/>
                      <a:pt x="95" y="146"/>
                      <a:pt x="95" y="146"/>
                    </a:cubicBezTo>
                    <a:cubicBezTo>
                      <a:pt x="95" y="146"/>
                      <a:pt x="95" y="146"/>
                      <a:pt x="95" y="145"/>
                    </a:cubicBezTo>
                    <a:cubicBezTo>
                      <a:pt x="95" y="145"/>
                      <a:pt x="95" y="145"/>
                      <a:pt x="95" y="145"/>
                    </a:cubicBezTo>
                    <a:cubicBezTo>
                      <a:pt x="95" y="145"/>
                      <a:pt x="95" y="145"/>
                      <a:pt x="95" y="145"/>
                    </a:cubicBezTo>
                    <a:cubicBezTo>
                      <a:pt x="95" y="145"/>
                      <a:pt x="95" y="145"/>
                      <a:pt x="95" y="145"/>
                    </a:cubicBezTo>
                    <a:cubicBezTo>
                      <a:pt x="95" y="145"/>
                      <a:pt x="95" y="145"/>
                      <a:pt x="95" y="145"/>
                    </a:cubicBezTo>
                    <a:cubicBezTo>
                      <a:pt x="95" y="145"/>
                      <a:pt x="95" y="145"/>
                      <a:pt x="95" y="145"/>
                    </a:cubicBezTo>
                    <a:cubicBezTo>
                      <a:pt x="95" y="145"/>
                      <a:pt x="94" y="145"/>
                      <a:pt x="94" y="145"/>
                    </a:cubicBezTo>
                    <a:cubicBezTo>
                      <a:pt x="94" y="145"/>
                      <a:pt x="94" y="145"/>
                      <a:pt x="94" y="145"/>
                    </a:cubicBezTo>
                    <a:cubicBezTo>
                      <a:pt x="94" y="145"/>
                      <a:pt x="94" y="145"/>
                      <a:pt x="94" y="145"/>
                    </a:cubicBezTo>
                    <a:cubicBezTo>
                      <a:pt x="94" y="145"/>
                      <a:pt x="94" y="145"/>
                      <a:pt x="94" y="145"/>
                    </a:cubicBezTo>
                    <a:cubicBezTo>
                      <a:pt x="94" y="145"/>
                      <a:pt x="94" y="145"/>
                      <a:pt x="94" y="145"/>
                    </a:cubicBezTo>
                    <a:cubicBezTo>
                      <a:pt x="94" y="145"/>
                      <a:pt x="94" y="145"/>
                      <a:pt x="94" y="145"/>
                    </a:cubicBezTo>
                    <a:cubicBezTo>
                      <a:pt x="94" y="145"/>
                      <a:pt x="94" y="145"/>
                      <a:pt x="94" y="145"/>
                    </a:cubicBezTo>
                    <a:cubicBezTo>
                      <a:pt x="94" y="145"/>
                      <a:pt x="94" y="145"/>
                      <a:pt x="94" y="145"/>
                    </a:cubicBezTo>
                    <a:cubicBezTo>
                      <a:pt x="94" y="145"/>
                      <a:pt x="94" y="145"/>
                      <a:pt x="94" y="145"/>
                    </a:cubicBezTo>
                    <a:cubicBezTo>
                      <a:pt x="94" y="145"/>
                      <a:pt x="94" y="145"/>
                      <a:pt x="94" y="145"/>
                    </a:cubicBezTo>
                    <a:cubicBezTo>
                      <a:pt x="94" y="145"/>
                      <a:pt x="94" y="145"/>
                      <a:pt x="94" y="145"/>
                    </a:cubicBezTo>
                    <a:cubicBezTo>
                      <a:pt x="94" y="145"/>
                      <a:pt x="94" y="145"/>
                      <a:pt x="94" y="145"/>
                    </a:cubicBezTo>
                    <a:cubicBezTo>
                      <a:pt x="93" y="145"/>
                      <a:pt x="93" y="145"/>
                      <a:pt x="93" y="145"/>
                    </a:cubicBezTo>
                    <a:cubicBezTo>
                      <a:pt x="93" y="145"/>
                      <a:pt x="93" y="145"/>
                      <a:pt x="93" y="145"/>
                    </a:cubicBezTo>
                    <a:cubicBezTo>
                      <a:pt x="93" y="145"/>
                      <a:pt x="93" y="145"/>
                      <a:pt x="93" y="145"/>
                    </a:cubicBezTo>
                    <a:cubicBezTo>
                      <a:pt x="93" y="145"/>
                      <a:pt x="93" y="145"/>
                      <a:pt x="93" y="145"/>
                    </a:cubicBezTo>
                    <a:cubicBezTo>
                      <a:pt x="93" y="145"/>
                      <a:pt x="93" y="145"/>
                      <a:pt x="93" y="145"/>
                    </a:cubicBezTo>
                    <a:cubicBezTo>
                      <a:pt x="93" y="145"/>
                      <a:pt x="93" y="145"/>
                      <a:pt x="93" y="145"/>
                    </a:cubicBezTo>
                    <a:cubicBezTo>
                      <a:pt x="93" y="145"/>
                      <a:pt x="93" y="145"/>
                      <a:pt x="93" y="145"/>
                    </a:cubicBezTo>
                    <a:cubicBezTo>
                      <a:pt x="93" y="145"/>
                      <a:pt x="93" y="145"/>
                      <a:pt x="93" y="145"/>
                    </a:cubicBezTo>
                    <a:cubicBezTo>
                      <a:pt x="93" y="145"/>
                      <a:pt x="93" y="145"/>
                      <a:pt x="93" y="145"/>
                    </a:cubicBezTo>
                    <a:cubicBezTo>
                      <a:pt x="93" y="145"/>
                      <a:pt x="93" y="145"/>
                      <a:pt x="93" y="145"/>
                    </a:cubicBezTo>
                    <a:cubicBezTo>
                      <a:pt x="93" y="145"/>
                      <a:pt x="93" y="145"/>
                      <a:pt x="93" y="145"/>
                    </a:cubicBezTo>
                    <a:cubicBezTo>
                      <a:pt x="93" y="145"/>
                      <a:pt x="93" y="145"/>
                      <a:pt x="93" y="145"/>
                    </a:cubicBezTo>
                    <a:cubicBezTo>
                      <a:pt x="93" y="145"/>
                      <a:pt x="93" y="145"/>
                      <a:pt x="93" y="145"/>
                    </a:cubicBezTo>
                    <a:cubicBezTo>
                      <a:pt x="93" y="145"/>
                      <a:pt x="93" y="145"/>
                      <a:pt x="93" y="145"/>
                    </a:cubicBezTo>
                    <a:cubicBezTo>
                      <a:pt x="93" y="145"/>
                      <a:pt x="93" y="145"/>
                      <a:pt x="93" y="145"/>
                    </a:cubicBezTo>
                    <a:cubicBezTo>
                      <a:pt x="93" y="145"/>
                      <a:pt x="93" y="145"/>
                      <a:pt x="93" y="145"/>
                    </a:cubicBezTo>
                    <a:cubicBezTo>
                      <a:pt x="93" y="145"/>
                      <a:pt x="93" y="145"/>
                      <a:pt x="93" y="145"/>
                    </a:cubicBezTo>
                    <a:cubicBezTo>
                      <a:pt x="92" y="145"/>
                      <a:pt x="92" y="145"/>
                      <a:pt x="92" y="145"/>
                    </a:cubicBezTo>
                    <a:cubicBezTo>
                      <a:pt x="92" y="146"/>
                      <a:pt x="92" y="146"/>
                      <a:pt x="92" y="146"/>
                    </a:cubicBezTo>
                    <a:cubicBezTo>
                      <a:pt x="92" y="146"/>
                      <a:pt x="92" y="146"/>
                      <a:pt x="92" y="146"/>
                    </a:cubicBezTo>
                    <a:cubicBezTo>
                      <a:pt x="92" y="146"/>
                      <a:pt x="92" y="146"/>
                      <a:pt x="92" y="146"/>
                    </a:cubicBezTo>
                    <a:cubicBezTo>
                      <a:pt x="92" y="146"/>
                      <a:pt x="92" y="146"/>
                      <a:pt x="92" y="146"/>
                    </a:cubicBezTo>
                    <a:cubicBezTo>
                      <a:pt x="92" y="146"/>
                      <a:pt x="92" y="146"/>
                      <a:pt x="92" y="146"/>
                    </a:cubicBezTo>
                    <a:cubicBezTo>
                      <a:pt x="92" y="146"/>
                      <a:pt x="92" y="146"/>
                      <a:pt x="92" y="146"/>
                    </a:cubicBezTo>
                    <a:cubicBezTo>
                      <a:pt x="92" y="146"/>
                      <a:pt x="92" y="146"/>
                      <a:pt x="92" y="146"/>
                    </a:cubicBezTo>
                    <a:cubicBezTo>
                      <a:pt x="92" y="146"/>
                      <a:pt x="92" y="145"/>
                      <a:pt x="92" y="145"/>
                    </a:cubicBezTo>
                    <a:cubicBezTo>
                      <a:pt x="92" y="145"/>
                      <a:pt x="92" y="145"/>
                      <a:pt x="93" y="145"/>
                    </a:cubicBezTo>
                    <a:cubicBezTo>
                      <a:pt x="93" y="145"/>
                      <a:pt x="93" y="145"/>
                      <a:pt x="93" y="145"/>
                    </a:cubicBezTo>
                    <a:cubicBezTo>
                      <a:pt x="93" y="145"/>
                      <a:pt x="93" y="145"/>
                      <a:pt x="93" y="145"/>
                    </a:cubicBezTo>
                    <a:cubicBezTo>
                      <a:pt x="93" y="145"/>
                      <a:pt x="93" y="145"/>
                      <a:pt x="93" y="145"/>
                    </a:cubicBezTo>
                    <a:cubicBezTo>
                      <a:pt x="93" y="145"/>
                      <a:pt x="93" y="145"/>
                      <a:pt x="93" y="145"/>
                    </a:cubicBezTo>
                    <a:cubicBezTo>
                      <a:pt x="92" y="145"/>
                      <a:pt x="92" y="145"/>
                      <a:pt x="92" y="145"/>
                    </a:cubicBezTo>
                    <a:cubicBezTo>
                      <a:pt x="92" y="145"/>
                      <a:pt x="92" y="145"/>
                      <a:pt x="92" y="145"/>
                    </a:cubicBezTo>
                    <a:cubicBezTo>
                      <a:pt x="92" y="145"/>
                      <a:pt x="92" y="145"/>
                      <a:pt x="92" y="145"/>
                    </a:cubicBezTo>
                    <a:cubicBezTo>
                      <a:pt x="92" y="145"/>
                      <a:pt x="92" y="145"/>
                      <a:pt x="92" y="145"/>
                    </a:cubicBezTo>
                    <a:cubicBezTo>
                      <a:pt x="92" y="145"/>
                      <a:pt x="92" y="144"/>
                      <a:pt x="93" y="144"/>
                    </a:cubicBezTo>
                    <a:cubicBezTo>
                      <a:pt x="93" y="144"/>
                      <a:pt x="93" y="144"/>
                      <a:pt x="93" y="144"/>
                    </a:cubicBezTo>
                    <a:cubicBezTo>
                      <a:pt x="93" y="144"/>
                      <a:pt x="92" y="144"/>
                      <a:pt x="92" y="144"/>
                    </a:cubicBezTo>
                    <a:cubicBezTo>
                      <a:pt x="92" y="144"/>
                      <a:pt x="92" y="144"/>
                      <a:pt x="92" y="144"/>
                    </a:cubicBezTo>
                    <a:cubicBezTo>
                      <a:pt x="92" y="144"/>
                      <a:pt x="92" y="144"/>
                      <a:pt x="92" y="144"/>
                    </a:cubicBezTo>
                    <a:cubicBezTo>
                      <a:pt x="92" y="144"/>
                      <a:pt x="92" y="144"/>
                      <a:pt x="92" y="143"/>
                    </a:cubicBezTo>
                    <a:cubicBezTo>
                      <a:pt x="92" y="143"/>
                      <a:pt x="92" y="143"/>
                      <a:pt x="92" y="143"/>
                    </a:cubicBezTo>
                    <a:cubicBezTo>
                      <a:pt x="92" y="143"/>
                      <a:pt x="92" y="143"/>
                      <a:pt x="92" y="143"/>
                    </a:cubicBezTo>
                    <a:cubicBezTo>
                      <a:pt x="92" y="143"/>
                      <a:pt x="92" y="143"/>
                      <a:pt x="92" y="143"/>
                    </a:cubicBezTo>
                    <a:cubicBezTo>
                      <a:pt x="92" y="143"/>
                      <a:pt x="92" y="143"/>
                      <a:pt x="92" y="143"/>
                    </a:cubicBezTo>
                    <a:cubicBezTo>
                      <a:pt x="92" y="143"/>
                      <a:pt x="92" y="143"/>
                      <a:pt x="92" y="143"/>
                    </a:cubicBezTo>
                    <a:cubicBezTo>
                      <a:pt x="92" y="143"/>
                      <a:pt x="92" y="143"/>
                      <a:pt x="92" y="143"/>
                    </a:cubicBezTo>
                    <a:cubicBezTo>
                      <a:pt x="92" y="143"/>
                      <a:pt x="92" y="143"/>
                      <a:pt x="92" y="143"/>
                    </a:cubicBezTo>
                    <a:cubicBezTo>
                      <a:pt x="92" y="143"/>
                      <a:pt x="92" y="143"/>
                      <a:pt x="92" y="143"/>
                    </a:cubicBezTo>
                    <a:cubicBezTo>
                      <a:pt x="92" y="144"/>
                      <a:pt x="92" y="144"/>
                      <a:pt x="92" y="144"/>
                    </a:cubicBezTo>
                    <a:cubicBezTo>
                      <a:pt x="92" y="144"/>
                      <a:pt x="92" y="144"/>
                      <a:pt x="92" y="144"/>
                    </a:cubicBezTo>
                    <a:cubicBezTo>
                      <a:pt x="92" y="144"/>
                      <a:pt x="91" y="144"/>
                      <a:pt x="91" y="144"/>
                    </a:cubicBezTo>
                    <a:cubicBezTo>
                      <a:pt x="91" y="144"/>
                      <a:pt x="91" y="144"/>
                      <a:pt x="91" y="144"/>
                    </a:cubicBezTo>
                    <a:cubicBezTo>
                      <a:pt x="91" y="144"/>
                      <a:pt x="91" y="144"/>
                      <a:pt x="91" y="144"/>
                    </a:cubicBezTo>
                    <a:cubicBezTo>
                      <a:pt x="91" y="143"/>
                      <a:pt x="92" y="143"/>
                      <a:pt x="91" y="143"/>
                    </a:cubicBezTo>
                    <a:cubicBezTo>
                      <a:pt x="91" y="143"/>
                      <a:pt x="91" y="143"/>
                      <a:pt x="91" y="143"/>
                    </a:cubicBezTo>
                    <a:cubicBezTo>
                      <a:pt x="91" y="143"/>
                      <a:pt x="91" y="143"/>
                      <a:pt x="91" y="143"/>
                    </a:cubicBezTo>
                    <a:cubicBezTo>
                      <a:pt x="91" y="143"/>
                      <a:pt x="91" y="143"/>
                      <a:pt x="91" y="143"/>
                    </a:cubicBezTo>
                    <a:cubicBezTo>
                      <a:pt x="91" y="143"/>
                      <a:pt x="91" y="143"/>
                      <a:pt x="91" y="143"/>
                    </a:cubicBezTo>
                    <a:cubicBezTo>
                      <a:pt x="91" y="143"/>
                      <a:pt x="91" y="143"/>
                      <a:pt x="91" y="143"/>
                    </a:cubicBezTo>
                    <a:cubicBezTo>
                      <a:pt x="91" y="143"/>
                      <a:pt x="91" y="143"/>
                      <a:pt x="91" y="143"/>
                    </a:cubicBezTo>
                    <a:cubicBezTo>
                      <a:pt x="91" y="143"/>
                      <a:pt x="91" y="143"/>
                      <a:pt x="91" y="143"/>
                    </a:cubicBezTo>
                    <a:cubicBezTo>
                      <a:pt x="91" y="143"/>
                      <a:pt x="91" y="143"/>
                      <a:pt x="91" y="143"/>
                    </a:cubicBezTo>
                    <a:cubicBezTo>
                      <a:pt x="91" y="143"/>
                      <a:pt x="91" y="143"/>
                      <a:pt x="91" y="143"/>
                    </a:cubicBezTo>
                    <a:cubicBezTo>
                      <a:pt x="91" y="143"/>
                      <a:pt x="91" y="143"/>
                      <a:pt x="91" y="143"/>
                    </a:cubicBezTo>
                    <a:cubicBezTo>
                      <a:pt x="91" y="143"/>
                      <a:pt x="91" y="143"/>
                      <a:pt x="91" y="143"/>
                    </a:cubicBezTo>
                    <a:cubicBezTo>
                      <a:pt x="91" y="143"/>
                      <a:pt x="91" y="143"/>
                      <a:pt x="91" y="143"/>
                    </a:cubicBezTo>
                    <a:cubicBezTo>
                      <a:pt x="91" y="143"/>
                      <a:pt x="91" y="143"/>
                      <a:pt x="91" y="143"/>
                    </a:cubicBezTo>
                    <a:cubicBezTo>
                      <a:pt x="91" y="143"/>
                      <a:pt x="91" y="143"/>
                      <a:pt x="91" y="143"/>
                    </a:cubicBezTo>
                    <a:cubicBezTo>
                      <a:pt x="90" y="143"/>
                      <a:pt x="90" y="143"/>
                      <a:pt x="90" y="143"/>
                    </a:cubicBezTo>
                    <a:cubicBezTo>
                      <a:pt x="90" y="143"/>
                      <a:pt x="90" y="143"/>
                      <a:pt x="90" y="143"/>
                    </a:cubicBezTo>
                    <a:cubicBezTo>
                      <a:pt x="90" y="143"/>
                      <a:pt x="90" y="143"/>
                      <a:pt x="90" y="143"/>
                    </a:cubicBezTo>
                    <a:cubicBezTo>
                      <a:pt x="90" y="143"/>
                      <a:pt x="90" y="143"/>
                      <a:pt x="90" y="143"/>
                    </a:cubicBezTo>
                    <a:cubicBezTo>
                      <a:pt x="90" y="143"/>
                      <a:pt x="90" y="143"/>
                      <a:pt x="90" y="142"/>
                    </a:cubicBezTo>
                    <a:cubicBezTo>
                      <a:pt x="90" y="142"/>
                      <a:pt x="90" y="142"/>
                      <a:pt x="90" y="142"/>
                    </a:cubicBezTo>
                    <a:cubicBezTo>
                      <a:pt x="90" y="142"/>
                      <a:pt x="90" y="142"/>
                      <a:pt x="90" y="142"/>
                    </a:cubicBezTo>
                    <a:cubicBezTo>
                      <a:pt x="89" y="142"/>
                      <a:pt x="89" y="142"/>
                      <a:pt x="89" y="142"/>
                    </a:cubicBezTo>
                    <a:cubicBezTo>
                      <a:pt x="89" y="142"/>
                      <a:pt x="89" y="142"/>
                      <a:pt x="89" y="142"/>
                    </a:cubicBezTo>
                    <a:cubicBezTo>
                      <a:pt x="89" y="142"/>
                      <a:pt x="89" y="142"/>
                      <a:pt x="89" y="142"/>
                    </a:cubicBezTo>
                    <a:cubicBezTo>
                      <a:pt x="89" y="142"/>
                      <a:pt x="89" y="142"/>
                      <a:pt x="89" y="142"/>
                    </a:cubicBezTo>
                    <a:cubicBezTo>
                      <a:pt x="89" y="142"/>
                      <a:pt x="89" y="142"/>
                      <a:pt x="89" y="142"/>
                    </a:cubicBezTo>
                    <a:cubicBezTo>
                      <a:pt x="89" y="142"/>
                      <a:pt x="89" y="142"/>
                      <a:pt x="89" y="142"/>
                    </a:cubicBezTo>
                    <a:cubicBezTo>
                      <a:pt x="89" y="142"/>
                      <a:pt x="89" y="142"/>
                      <a:pt x="89" y="142"/>
                    </a:cubicBezTo>
                    <a:cubicBezTo>
                      <a:pt x="89" y="142"/>
                      <a:pt x="89" y="142"/>
                      <a:pt x="89" y="142"/>
                    </a:cubicBezTo>
                    <a:cubicBezTo>
                      <a:pt x="89" y="142"/>
                      <a:pt x="89" y="142"/>
                      <a:pt x="88" y="142"/>
                    </a:cubicBezTo>
                    <a:cubicBezTo>
                      <a:pt x="88" y="142"/>
                      <a:pt x="88" y="142"/>
                      <a:pt x="88" y="142"/>
                    </a:cubicBezTo>
                    <a:cubicBezTo>
                      <a:pt x="88" y="142"/>
                      <a:pt x="88" y="142"/>
                      <a:pt x="88" y="142"/>
                    </a:cubicBezTo>
                    <a:cubicBezTo>
                      <a:pt x="88" y="142"/>
                      <a:pt x="88" y="142"/>
                      <a:pt x="88" y="142"/>
                    </a:cubicBezTo>
                    <a:cubicBezTo>
                      <a:pt x="88" y="142"/>
                      <a:pt x="88" y="142"/>
                      <a:pt x="88" y="142"/>
                    </a:cubicBezTo>
                    <a:cubicBezTo>
                      <a:pt x="88" y="142"/>
                      <a:pt x="88" y="142"/>
                      <a:pt x="88" y="142"/>
                    </a:cubicBezTo>
                    <a:cubicBezTo>
                      <a:pt x="88" y="142"/>
                      <a:pt x="88" y="142"/>
                      <a:pt x="88" y="142"/>
                    </a:cubicBezTo>
                    <a:cubicBezTo>
                      <a:pt x="88" y="143"/>
                      <a:pt x="88" y="143"/>
                      <a:pt x="88" y="143"/>
                    </a:cubicBezTo>
                    <a:cubicBezTo>
                      <a:pt x="88" y="143"/>
                      <a:pt x="88" y="143"/>
                      <a:pt x="87" y="143"/>
                    </a:cubicBezTo>
                    <a:cubicBezTo>
                      <a:pt x="87" y="143"/>
                      <a:pt x="87" y="143"/>
                      <a:pt x="87" y="143"/>
                    </a:cubicBezTo>
                    <a:cubicBezTo>
                      <a:pt x="87" y="143"/>
                      <a:pt x="87" y="143"/>
                      <a:pt x="87" y="144"/>
                    </a:cubicBezTo>
                    <a:cubicBezTo>
                      <a:pt x="87" y="144"/>
                      <a:pt x="87" y="144"/>
                      <a:pt x="87" y="144"/>
                    </a:cubicBezTo>
                    <a:cubicBezTo>
                      <a:pt x="87" y="144"/>
                      <a:pt x="87" y="144"/>
                      <a:pt x="87" y="144"/>
                    </a:cubicBezTo>
                    <a:cubicBezTo>
                      <a:pt x="87" y="144"/>
                      <a:pt x="87" y="144"/>
                      <a:pt x="87" y="144"/>
                    </a:cubicBezTo>
                    <a:cubicBezTo>
                      <a:pt x="87" y="144"/>
                      <a:pt x="87" y="144"/>
                      <a:pt x="87" y="144"/>
                    </a:cubicBezTo>
                    <a:cubicBezTo>
                      <a:pt x="86" y="144"/>
                      <a:pt x="86" y="144"/>
                      <a:pt x="86" y="145"/>
                    </a:cubicBezTo>
                    <a:cubicBezTo>
                      <a:pt x="86" y="145"/>
                      <a:pt x="86" y="145"/>
                      <a:pt x="86" y="145"/>
                    </a:cubicBezTo>
                    <a:cubicBezTo>
                      <a:pt x="86" y="145"/>
                      <a:pt x="86" y="145"/>
                      <a:pt x="86" y="145"/>
                    </a:cubicBezTo>
                    <a:cubicBezTo>
                      <a:pt x="86" y="145"/>
                      <a:pt x="86" y="145"/>
                      <a:pt x="86" y="145"/>
                    </a:cubicBezTo>
                    <a:cubicBezTo>
                      <a:pt x="86" y="145"/>
                      <a:pt x="86" y="145"/>
                      <a:pt x="86" y="145"/>
                    </a:cubicBezTo>
                    <a:cubicBezTo>
                      <a:pt x="86" y="145"/>
                      <a:pt x="86" y="145"/>
                      <a:pt x="86" y="145"/>
                    </a:cubicBezTo>
                    <a:cubicBezTo>
                      <a:pt x="86" y="145"/>
                      <a:pt x="86" y="145"/>
                      <a:pt x="86" y="145"/>
                    </a:cubicBezTo>
                    <a:cubicBezTo>
                      <a:pt x="86" y="145"/>
                      <a:pt x="86" y="146"/>
                      <a:pt x="86" y="146"/>
                    </a:cubicBezTo>
                    <a:cubicBezTo>
                      <a:pt x="86" y="146"/>
                      <a:pt x="86" y="146"/>
                      <a:pt x="86" y="146"/>
                    </a:cubicBezTo>
                    <a:cubicBezTo>
                      <a:pt x="86" y="146"/>
                      <a:pt x="86" y="145"/>
                      <a:pt x="86" y="145"/>
                    </a:cubicBezTo>
                    <a:cubicBezTo>
                      <a:pt x="86" y="145"/>
                      <a:pt x="86" y="145"/>
                      <a:pt x="86" y="145"/>
                    </a:cubicBezTo>
                    <a:cubicBezTo>
                      <a:pt x="86" y="145"/>
                      <a:pt x="86" y="145"/>
                      <a:pt x="86" y="145"/>
                    </a:cubicBezTo>
                    <a:cubicBezTo>
                      <a:pt x="86" y="145"/>
                      <a:pt x="86" y="145"/>
                      <a:pt x="86" y="145"/>
                    </a:cubicBezTo>
                    <a:cubicBezTo>
                      <a:pt x="86" y="145"/>
                      <a:pt x="86" y="145"/>
                      <a:pt x="86" y="145"/>
                    </a:cubicBezTo>
                    <a:cubicBezTo>
                      <a:pt x="86" y="145"/>
                      <a:pt x="86" y="145"/>
                      <a:pt x="86" y="145"/>
                    </a:cubicBezTo>
                    <a:cubicBezTo>
                      <a:pt x="86" y="145"/>
                      <a:pt x="86" y="144"/>
                      <a:pt x="86" y="144"/>
                    </a:cubicBezTo>
                    <a:cubicBezTo>
                      <a:pt x="86" y="144"/>
                      <a:pt x="86" y="144"/>
                      <a:pt x="86" y="144"/>
                    </a:cubicBezTo>
                    <a:cubicBezTo>
                      <a:pt x="86" y="144"/>
                      <a:pt x="86" y="144"/>
                      <a:pt x="86" y="144"/>
                    </a:cubicBezTo>
                    <a:cubicBezTo>
                      <a:pt x="86" y="144"/>
                      <a:pt x="86" y="144"/>
                      <a:pt x="86" y="144"/>
                    </a:cubicBezTo>
                    <a:cubicBezTo>
                      <a:pt x="86" y="144"/>
                      <a:pt x="86" y="144"/>
                      <a:pt x="86" y="144"/>
                    </a:cubicBezTo>
                    <a:cubicBezTo>
                      <a:pt x="86" y="144"/>
                      <a:pt x="86" y="144"/>
                      <a:pt x="85" y="144"/>
                    </a:cubicBezTo>
                    <a:cubicBezTo>
                      <a:pt x="85" y="144"/>
                      <a:pt x="85" y="144"/>
                      <a:pt x="85" y="144"/>
                    </a:cubicBezTo>
                    <a:cubicBezTo>
                      <a:pt x="85" y="144"/>
                      <a:pt x="85" y="144"/>
                      <a:pt x="85" y="144"/>
                    </a:cubicBezTo>
                    <a:cubicBezTo>
                      <a:pt x="85" y="144"/>
                      <a:pt x="85" y="144"/>
                      <a:pt x="85" y="144"/>
                    </a:cubicBezTo>
                    <a:cubicBezTo>
                      <a:pt x="85" y="144"/>
                      <a:pt x="85" y="144"/>
                      <a:pt x="85" y="144"/>
                    </a:cubicBezTo>
                    <a:cubicBezTo>
                      <a:pt x="85" y="144"/>
                      <a:pt x="85" y="144"/>
                      <a:pt x="85" y="144"/>
                    </a:cubicBezTo>
                    <a:cubicBezTo>
                      <a:pt x="85" y="144"/>
                      <a:pt x="85" y="144"/>
                      <a:pt x="85" y="144"/>
                    </a:cubicBezTo>
                    <a:cubicBezTo>
                      <a:pt x="86" y="144"/>
                      <a:pt x="86" y="144"/>
                      <a:pt x="86" y="144"/>
                    </a:cubicBezTo>
                    <a:cubicBezTo>
                      <a:pt x="86" y="144"/>
                      <a:pt x="86" y="144"/>
                      <a:pt x="86" y="144"/>
                    </a:cubicBezTo>
                    <a:cubicBezTo>
                      <a:pt x="86" y="144"/>
                      <a:pt x="86" y="144"/>
                      <a:pt x="86" y="144"/>
                    </a:cubicBezTo>
                    <a:cubicBezTo>
                      <a:pt x="86" y="144"/>
                      <a:pt x="86" y="144"/>
                      <a:pt x="86" y="144"/>
                    </a:cubicBezTo>
                    <a:cubicBezTo>
                      <a:pt x="86" y="144"/>
                      <a:pt x="86" y="144"/>
                      <a:pt x="87" y="144"/>
                    </a:cubicBezTo>
                    <a:cubicBezTo>
                      <a:pt x="87" y="144"/>
                      <a:pt x="87" y="143"/>
                      <a:pt x="87" y="143"/>
                    </a:cubicBezTo>
                    <a:cubicBezTo>
                      <a:pt x="87" y="143"/>
                      <a:pt x="87" y="143"/>
                      <a:pt x="87" y="143"/>
                    </a:cubicBezTo>
                    <a:cubicBezTo>
                      <a:pt x="87" y="143"/>
                      <a:pt x="87" y="143"/>
                      <a:pt x="87" y="143"/>
                    </a:cubicBezTo>
                    <a:cubicBezTo>
                      <a:pt x="87" y="142"/>
                      <a:pt x="87" y="142"/>
                      <a:pt x="87" y="142"/>
                    </a:cubicBezTo>
                    <a:cubicBezTo>
                      <a:pt x="87" y="142"/>
                      <a:pt x="87" y="142"/>
                      <a:pt x="87" y="142"/>
                    </a:cubicBezTo>
                    <a:cubicBezTo>
                      <a:pt x="87" y="142"/>
                      <a:pt x="87" y="142"/>
                      <a:pt x="87" y="142"/>
                    </a:cubicBezTo>
                    <a:cubicBezTo>
                      <a:pt x="87" y="142"/>
                      <a:pt x="87" y="142"/>
                      <a:pt x="87" y="142"/>
                    </a:cubicBezTo>
                    <a:cubicBezTo>
                      <a:pt x="87" y="142"/>
                      <a:pt x="87" y="142"/>
                      <a:pt x="87" y="141"/>
                    </a:cubicBezTo>
                    <a:cubicBezTo>
                      <a:pt x="87" y="141"/>
                      <a:pt x="87" y="141"/>
                      <a:pt x="87" y="141"/>
                    </a:cubicBezTo>
                    <a:cubicBezTo>
                      <a:pt x="87" y="141"/>
                      <a:pt x="87" y="141"/>
                      <a:pt x="87" y="141"/>
                    </a:cubicBezTo>
                    <a:cubicBezTo>
                      <a:pt x="87" y="141"/>
                      <a:pt x="87" y="141"/>
                      <a:pt x="87" y="141"/>
                    </a:cubicBezTo>
                    <a:cubicBezTo>
                      <a:pt x="87" y="141"/>
                      <a:pt x="87" y="141"/>
                      <a:pt x="87" y="141"/>
                    </a:cubicBezTo>
                    <a:cubicBezTo>
                      <a:pt x="87" y="141"/>
                      <a:pt x="86" y="141"/>
                      <a:pt x="86" y="141"/>
                    </a:cubicBezTo>
                    <a:cubicBezTo>
                      <a:pt x="86" y="141"/>
                      <a:pt x="86" y="141"/>
                      <a:pt x="86" y="141"/>
                    </a:cubicBezTo>
                    <a:cubicBezTo>
                      <a:pt x="86" y="141"/>
                      <a:pt x="86" y="141"/>
                      <a:pt x="86" y="141"/>
                    </a:cubicBezTo>
                    <a:cubicBezTo>
                      <a:pt x="86" y="141"/>
                      <a:pt x="86" y="141"/>
                      <a:pt x="86" y="141"/>
                    </a:cubicBezTo>
                    <a:cubicBezTo>
                      <a:pt x="86" y="141"/>
                      <a:pt x="86" y="141"/>
                      <a:pt x="86" y="141"/>
                    </a:cubicBezTo>
                    <a:cubicBezTo>
                      <a:pt x="86" y="141"/>
                      <a:pt x="86" y="141"/>
                      <a:pt x="86" y="141"/>
                    </a:cubicBezTo>
                    <a:cubicBezTo>
                      <a:pt x="86" y="141"/>
                      <a:pt x="86" y="141"/>
                      <a:pt x="86" y="141"/>
                    </a:cubicBezTo>
                    <a:cubicBezTo>
                      <a:pt x="86" y="141"/>
                      <a:pt x="85" y="141"/>
                      <a:pt x="85" y="141"/>
                    </a:cubicBezTo>
                    <a:cubicBezTo>
                      <a:pt x="85" y="141"/>
                      <a:pt x="85" y="141"/>
                      <a:pt x="85" y="141"/>
                    </a:cubicBezTo>
                    <a:cubicBezTo>
                      <a:pt x="85" y="142"/>
                      <a:pt x="85" y="142"/>
                      <a:pt x="84" y="142"/>
                    </a:cubicBezTo>
                    <a:cubicBezTo>
                      <a:pt x="84" y="142"/>
                      <a:pt x="84" y="142"/>
                      <a:pt x="84" y="142"/>
                    </a:cubicBezTo>
                    <a:cubicBezTo>
                      <a:pt x="84" y="142"/>
                      <a:pt x="84" y="142"/>
                      <a:pt x="84" y="143"/>
                    </a:cubicBezTo>
                    <a:cubicBezTo>
                      <a:pt x="84" y="143"/>
                      <a:pt x="84" y="143"/>
                      <a:pt x="84" y="143"/>
                    </a:cubicBezTo>
                    <a:cubicBezTo>
                      <a:pt x="84" y="143"/>
                      <a:pt x="84" y="143"/>
                      <a:pt x="84" y="143"/>
                    </a:cubicBezTo>
                    <a:cubicBezTo>
                      <a:pt x="84" y="143"/>
                      <a:pt x="84" y="143"/>
                      <a:pt x="84" y="143"/>
                    </a:cubicBezTo>
                    <a:cubicBezTo>
                      <a:pt x="84" y="143"/>
                      <a:pt x="84" y="143"/>
                      <a:pt x="84" y="143"/>
                    </a:cubicBezTo>
                    <a:cubicBezTo>
                      <a:pt x="84" y="143"/>
                      <a:pt x="84" y="143"/>
                      <a:pt x="84" y="143"/>
                    </a:cubicBezTo>
                    <a:cubicBezTo>
                      <a:pt x="84" y="143"/>
                      <a:pt x="84" y="143"/>
                      <a:pt x="84" y="143"/>
                    </a:cubicBezTo>
                    <a:cubicBezTo>
                      <a:pt x="84" y="143"/>
                      <a:pt x="84" y="143"/>
                      <a:pt x="84" y="143"/>
                    </a:cubicBezTo>
                    <a:cubicBezTo>
                      <a:pt x="84" y="143"/>
                      <a:pt x="84" y="143"/>
                      <a:pt x="84" y="143"/>
                    </a:cubicBezTo>
                    <a:cubicBezTo>
                      <a:pt x="84" y="143"/>
                      <a:pt x="84" y="143"/>
                      <a:pt x="84" y="143"/>
                    </a:cubicBezTo>
                    <a:cubicBezTo>
                      <a:pt x="84" y="143"/>
                      <a:pt x="84" y="143"/>
                      <a:pt x="84" y="143"/>
                    </a:cubicBezTo>
                    <a:cubicBezTo>
                      <a:pt x="83" y="143"/>
                      <a:pt x="83" y="143"/>
                      <a:pt x="83" y="143"/>
                    </a:cubicBezTo>
                    <a:cubicBezTo>
                      <a:pt x="83" y="143"/>
                      <a:pt x="83" y="144"/>
                      <a:pt x="83" y="144"/>
                    </a:cubicBezTo>
                    <a:cubicBezTo>
                      <a:pt x="83" y="144"/>
                      <a:pt x="83" y="144"/>
                      <a:pt x="83" y="144"/>
                    </a:cubicBezTo>
                    <a:cubicBezTo>
                      <a:pt x="83" y="144"/>
                      <a:pt x="83" y="144"/>
                      <a:pt x="83" y="144"/>
                    </a:cubicBezTo>
                    <a:cubicBezTo>
                      <a:pt x="83" y="144"/>
                      <a:pt x="83" y="144"/>
                      <a:pt x="83" y="144"/>
                    </a:cubicBezTo>
                    <a:cubicBezTo>
                      <a:pt x="83" y="144"/>
                      <a:pt x="83" y="144"/>
                      <a:pt x="83" y="145"/>
                    </a:cubicBezTo>
                    <a:cubicBezTo>
                      <a:pt x="83" y="145"/>
                      <a:pt x="83" y="145"/>
                      <a:pt x="83" y="145"/>
                    </a:cubicBezTo>
                    <a:cubicBezTo>
                      <a:pt x="83" y="145"/>
                      <a:pt x="83" y="145"/>
                      <a:pt x="83" y="145"/>
                    </a:cubicBezTo>
                    <a:cubicBezTo>
                      <a:pt x="83" y="145"/>
                      <a:pt x="83" y="145"/>
                      <a:pt x="83" y="145"/>
                    </a:cubicBezTo>
                    <a:cubicBezTo>
                      <a:pt x="83" y="146"/>
                      <a:pt x="83" y="146"/>
                      <a:pt x="83" y="146"/>
                    </a:cubicBezTo>
                    <a:cubicBezTo>
                      <a:pt x="83" y="146"/>
                      <a:pt x="83" y="146"/>
                      <a:pt x="83" y="146"/>
                    </a:cubicBezTo>
                    <a:cubicBezTo>
                      <a:pt x="83" y="146"/>
                      <a:pt x="83" y="146"/>
                      <a:pt x="83" y="146"/>
                    </a:cubicBezTo>
                    <a:cubicBezTo>
                      <a:pt x="83" y="146"/>
                      <a:pt x="83" y="146"/>
                      <a:pt x="83" y="146"/>
                    </a:cubicBezTo>
                    <a:cubicBezTo>
                      <a:pt x="83" y="145"/>
                      <a:pt x="83" y="145"/>
                      <a:pt x="83" y="145"/>
                    </a:cubicBezTo>
                    <a:cubicBezTo>
                      <a:pt x="83" y="145"/>
                      <a:pt x="83" y="145"/>
                      <a:pt x="83" y="145"/>
                    </a:cubicBezTo>
                    <a:cubicBezTo>
                      <a:pt x="83" y="145"/>
                      <a:pt x="83" y="145"/>
                      <a:pt x="83" y="145"/>
                    </a:cubicBezTo>
                    <a:cubicBezTo>
                      <a:pt x="83" y="145"/>
                      <a:pt x="83" y="145"/>
                      <a:pt x="83" y="145"/>
                    </a:cubicBezTo>
                    <a:cubicBezTo>
                      <a:pt x="83" y="145"/>
                      <a:pt x="83" y="144"/>
                      <a:pt x="83" y="144"/>
                    </a:cubicBezTo>
                    <a:cubicBezTo>
                      <a:pt x="83" y="144"/>
                      <a:pt x="83" y="144"/>
                      <a:pt x="83" y="144"/>
                    </a:cubicBezTo>
                    <a:cubicBezTo>
                      <a:pt x="83" y="144"/>
                      <a:pt x="83" y="144"/>
                      <a:pt x="83" y="144"/>
                    </a:cubicBezTo>
                    <a:cubicBezTo>
                      <a:pt x="83" y="144"/>
                      <a:pt x="83" y="144"/>
                      <a:pt x="83" y="144"/>
                    </a:cubicBezTo>
                    <a:cubicBezTo>
                      <a:pt x="82" y="144"/>
                      <a:pt x="82" y="144"/>
                      <a:pt x="82" y="144"/>
                    </a:cubicBezTo>
                    <a:cubicBezTo>
                      <a:pt x="82" y="144"/>
                      <a:pt x="82" y="144"/>
                      <a:pt x="82" y="144"/>
                    </a:cubicBezTo>
                    <a:cubicBezTo>
                      <a:pt x="82" y="144"/>
                      <a:pt x="82" y="144"/>
                      <a:pt x="82" y="144"/>
                    </a:cubicBezTo>
                    <a:cubicBezTo>
                      <a:pt x="82" y="144"/>
                      <a:pt x="82" y="144"/>
                      <a:pt x="82" y="144"/>
                    </a:cubicBezTo>
                    <a:cubicBezTo>
                      <a:pt x="82" y="144"/>
                      <a:pt x="82" y="144"/>
                      <a:pt x="81" y="144"/>
                    </a:cubicBezTo>
                    <a:cubicBezTo>
                      <a:pt x="81" y="144"/>
                      <a:pt x="81" y="144"/>
                      <a:pt x="81" y="144"/>
                    </a:cubicBezTo>
                    <a:cubicBezTo>
                      <a:pt x="81" y="144"/>
                      <a:pt x="81" y="144"/>
                      <a:pt x="81" y="144"/>
                    </a:cubicBezTo>
                    <a:cubicBezTo>
                      <a:pt x="81" y="144"/>
                      <a:pt x="80" y="144"/>
                      <a:pt x="80" y="144"/>
                    </a:cubicBezTo>
                    <a:cubicBezTo>
                      <a:pt x="80" y="144"/>
                      <a:pt x="80" y="144"/>
                      <a:pt x="80" y="145"/>
                    </a:cubicBezTo>
                    <a:cubicBezTo>
                      <a:pt x="80" y="145"/>
                      <a:pt x="80" y="145"/>
                      <a:pt x="80" y="145"/>
                    </a:cubicBezTo>
                    <a:cubicBezTo>
                      <a:pt x="80" y="145"/>
                      <a:pt x="80" y="145"/>
                      <a:pt x="80" y="145"/>
                    </a:cubicBezTo>
                    <a:cubicBezTo>
                      <a:pt x="79" y="145"/>
                      <a:pt x="79" y="145"/>
                      <a:pt x="79" y="145"/>
                    </a:cubicBezTo>
                    <a:cubicBezTo>
                      <a:pt x="79" y="145"/>
                      <a:pt x="79" y="145"/>
                      <a:pt x="79" y="145"/>
                    </a:cubicBezTo>
                    <a:cubicBezTo>
                      <a:pt x="79" y="145"/>
                      <a:pt x="79" y="145"/>
                      <a:pt x="79" y="145"/>
                    </a:cubicBezTo>
                    <a:cubicBezTo>
                      <a:pt x="79" y="145"/>
                      <a:pt x="79" y="145"/>
                      <a:pt x="79" y="145"/>
                    </a:cubicBezTo>
                    <a:cubicBezTo>
                      <a:pt x="79" y="146"/>
                      <a:pt x="79" y="146"/>
                      <a:pt x="79" y="146"/>
                    </a:cubicBezTo>
                    <a:cubicBezTo>
                      <a:pt x="79" y="146"/>
                      <a:pt x="79" y="146"/>
                      <a:pt x="79" y="146"/>
                    </a:cubicBezTo>
                    <a:cubicBezTo>
                      <a:pt x="79" y="146"/>
                      <a:pt x="79" y="145"/>
                      <a:pt x="79" y="145"/>
                    </a:cubicBezTo>
                    <a:cubicBezTo>
                      <a:pt x="79" y="145"/>
                      <a:pt x="79" y="145"/>
                      <a:pt x="79" y="145"/>
                    </a:cubicBezTo>
                    <a:cubicBezTo>
                      <a:pt x="79" y="145"/>
                      <a:pt x="79" y="145"/>
                      <a:pt x="79" y="145"/>
                    </a:cubicBezTo>
                    <a:cubicBezTo>
                      <a:pt x="79" y="145"/>
                      <a:pt x="79" y="145"/>
                      <a:pt x="79" y="145"/>
                    </a:cubicBezTo>
                    <a:cubicBezTo>
                      <a:pt x="79" y="145"/>
                      <a:pt x="79" y="145"/>
                      <a:pt x="79" y="145"/>
                    </a:cubicBezTo>
                    <a:cubicBezTo>
                      <a:pt x="79" y="145"/>
                      <a:pt x="79" y="145"/>
                      <a:pt x="79" y="145"/>
                    </a:cubicBezTo>
                    <a:cubicBezTo>
                      <a:pt x="79" y="145"/>
                      <a:pt x="79" y="145"/>
                      <a:pt x="79" y="145"/>
                    </a:cubicBezTo>
                    <a:cubicBezTo>
                      <a:pt x="78" y="145"/>
                      <a:pt x="78" y="145"/>
                      <a:pt x="78" y="145"/>
                    </a:cubicBezTo>
                    <a:cubicBezTo>
                      <a:pt x="79" y="145"/>
                      <a:pt x="79" y="145"/>
                      <a:pt x="79" y="145"/>
                    </a:cubicBezTo>
                    <a:cubicBezTo>
                      <a:pt x="79" y="145"/>
                      <a:pt x="79" y="145"/>
                      <a:pt x="79" y="145"/>
                    </a:cubicBezTo>
                    <a:cubicBezTo>
                      <a:pt x="79" y="145"/>
                      <a:pt x="79" y="145"/>
                      <a:pt x="79" y="145"/>
                    </a:cubicBezTo>
                    <a:cubicBezTo>
                      <a:pt x="79" y="145"/>
                      <a:pt x="79" y="145"/>
                      <a:pt x="79" y="145"/>
                    </a:cubicBezTo>
                    <a:cubicBezTo>
                      <a:pt x="79" y="145"/>
                      <a:pt x="79" y="145"/>
                      <a:pt x="79" y="145"/>
                    </a:cubicBezTo>
                    <a:cubicBezTo>
                      <a:pt x="79" y="145"/>
                      <a:pt x="79" y="145"/>
                      <a:pt x="79" y="145"/>
                    </a:cubicBezTo>
                    <a:cubicBezTo>
                      <a:pt x="79" y="145"/>
                      <a:pt x="79" y="145"/>
                      <a:pt x="79" y="145"/>
                    </a:cubicBezTo>
                    <a:cubicBezTo>
                      <a:pt x="79" y="145"/>
                      <a:pt x="79" y="145"/>
                      <a:pt x="79" y="145"/>
                    </a:cubicBezTo>
                    <a:cubicBezTo>
                      <a:pt x="79" y="144"/>
                      <a:pt x="79" y="144"/>
                      <a:pt x="78" y="144"/>
                    </a:cubicBezTo>
                    <a:cubicBezTo>
                      <a:pt x="78" y="144"/>
                      <a:pt x="78" y="144"/>
                      <a:pt x="78" y="144"/>
                    </a:cubicBezTo>
                    <a:cubicBezTo>
                      <a:pt x="78" y="144"/>
                      <a:pt x="78" y="144"/>
                      <a:pt x="78" y="144"/>
                    </a:cubicBezTo>
                    <a:cubicBezTo>
                      <a:pt x="78" y="144"/>
                      <a:pt x="78" y="144"/>
                      <a:pt x="78" y="144"/>
                    </a:cubicBezTo>
                    <a:cubicBezTo>
                      <a:pt x="78" y="144"/>
                      <a:pt x="79" y="144"/>
                      <a:pt x="79" y="144"/>
                    </a:cubicBezTo>
                    <a:cubicBezTo>
                      <a:pt x="79" y="144"/>
                      <a:pt x="79" y="144"/>
                      <a:pt x="79" y="144"/>
                    </a:cubicBezTo>
                    <a:cubicBezTo>
                      <a:pt x="79" y="144"/>
                      <a:pt x="79" y="144"/>
                      <a:pt x="79" y="144"/>
                    </a:cubicBezTo>
                    <a:cubicBezTo>
                      <a:pt x="79" y="144"/>
                      <a:pt x="79" y="144"/>
                      <a:pt x="79" y="144"/>
                    </a:cubicBezTo>
                    <a:cubicBezTo>
                      <a:pt x="79" y="144"/>
                      <a:pt x="79" y="144"/>
                      <a:pt x="79" y="144"/>
                    </a:cubicBezTo>
                    <a:cubicBezTo>
                      <a:pt x="79" y="144"/>
                      <a:pt x="79" y="144"/>
                      <a:pt x="79" y="144"/>
                    </a:cubicBezTo>
                    <a:cubicBezTo>
                      <a:pt x="79" y="144"/>
                      <a:pt x="79" y="144"/>
                      <a:pt x="79" y="144"/>
                    </a:cubicBezTo>
                    <a:cubicBezTo>
                      <a:pt x="79" y="144"/>
                      <a:pt x="79" y="144"/>
                      <a:pt x="79" y="144"/>
                    </a:cubicBezTo>
                    <a:cubicBezTo>
                      <a:pt x="79" y="144"/>
                      <a:pt x="79" y="144"/>
                      <a:pt x="79" y="144"/>
                    </a:cubicBezTo>
                    <a:cubicBezTo>
                      <a:pt x="79" y="144"/>
                      <a:pt x="79" y="144"/>
                      <a:pt x="79" y="144"/>
                    </a:cubicBezTo>
                    <a:cubicBezTo>
                      <a:pt x="79" y="144"/>
                      <a:pt x="79" y="144"/>
                      <a:pt x="79" y="144"/>
                    </a:cubicBezTo>
                    <a:cubicBezTo>
                      <a:pt x="79" y="144"/>
                      <a:pt x="79" y="144"/>
                      <a:pt x="79" y="144"/>
                    </a:cubicBezTo>
                    <a:cubicBezTo>
                      <a:pt x="79" y="144"/>
                      <a:pt x="80" y="144"/>
                      <a:pt x="80" y="144"/>
                    </a:cubicBezTo>
                    <a:cubicBezTo>
                      <a:pt x="80" y="144"/>
                      <a:pt x="80" y="144"/>
                      <a:pt x="80" y="144"/>
                    </a:cubicBezTo>
                    <a:cubicBezTo>
                      <a:pt x="80" y="144"/>
                      <a:pt x="80" y="144"/>
                      <a:pt x="80" y="144"/>
                    </a:cubicBezTo>
                    <a:cubicBezTo>
                      <a:pt x="80" y="144"/>
                      <a:pt x="80" y="144"/>
                      <a:pt x="80" y="144"/>
                    </a:cubicBezTo>
                    <a:cubicBezTo>
                      <a:pt x="80" y="144"/>
                      <a:pt x="80" y="144"/>
                      <a:pt x="80" y="144"/>
                    </a:cubicBezTo>
                    <a:cubicBezTo>
                      <a:pt x="80" y="145"/>
                      <a:pt x="80" y="145"/>
                      <a:pt x="80" y="145"/>
                    </a:cubicBezTo>
                    <a:cubicBezTo>
                      <a:pt x="80" y="145"/>
                      <a:pt x="80" y="145"/>
                      <a:pt x="80" y="145"/>
                    </a:cubicBezTo>
                    <a:cubicBezTo>
                      <a:pt x="80" y="145"/>
                      <a:pt x="80" y="145"/>
                      <a:pt x="80" y="145"/>
                    </a:cubicBezTo>
                    <a:cubicBezTo>
                      <a:pt x="80" y="145"/>
                      <a:pt x="80" y="145"/>
                      <a:pt x="80" y="144"/>
                    </a:cubicBezTo>
                    <a:cubicBezTo>
                      <a:pt x="80" y="144"/>
                      <a:pt x="80" y="144"/>
                      <a:pt x="80" y="144"/>
                    </a:cubicBezTo>
                    <a:cubicBezTo>
                      <a:pt x="80" y="144"/>
                      <a:pt x="80" y="144"/>
                      <a:pt x="80" y="144"/>
                    </a:cubicBezTo>
                    <a:cubicBezTo>
                      <a:pt x="80" y="144"/>
                      <a:pt x="80" y="144"/>
                      <a:pt x="80" y="144"/>
                    </a:cubicBezTo>
                    <a:cubicBezTo>
                      <a:pt x="80" y="144"/>
                      <a:pt x="80" y="144"/>
                      <a:pt x="80" y="144"/>
                    </a:cubicBezTo>
                    <a:cubicBezTo>
                      <a:pt x="80" y="144"/>
                      <a:pt x="80" y="144"/>
                      <a:pt x="80" y="144"/>
                    </a:cubicBezTo>
                    <a:cubicBezTo>
                      <a:pt x="80" y="144"/>
                      <a:pt x="80" y="144"/>
                      <a:pt x="80" y="144"/>
                    </a:cubicBezTo>
                    <a:cubicBezTo>
                      <a:pt x="80" y="144"/>
                      <a:pt x="81" y="144"/>
                      <a:pt x="81" y="144"/>
                    </a:cubicBezTo>
                    <a:cubicBezTo>
                      <a:pt x="81" y="144"/>
                      <a:pt x="81" y="144"/>
                      <a:pt x="81" y="144"/>
                    </a:cubicBezTo>
                    <a:cubicBezTo>
                      <a:pt x="81" y="144"/>
                      <a:pt x="81" y="144"/>
                      <a:pt x="81" y="144"/>
                    </a:cubicBezTo>
                    <a:cubicBezTo>
                      <a:pt x="81" y="144"/>
                      <a:pt x="81" y="144"/>
                      <a:pt x="81" y="144"/>
                    </a:cubicBezTo>
                    <a:cubicBezTo>
                      <a:pt x="81" y="144"/>
                      <a:pt x="81" y="144"/>
                      <a:pt x="81" y="144"/>
                    </a:cubicBezTo>
                    <a:cubicBezTo>
                      <a:pt x="81" y="144"/>
                      <a:pt x="81" y="144"/>
                      <a:pt x="81" y="144"/>
                    </a:cubicBezTo>
                    <a:cubicBezTo>
                      <a:pt x="81" y="144"/>
                      <a:pt x="81" y="144"/>
                      <a:pt x="81" y="144"/>
                    </a:cubicBezTo>
                    <a:cubicBezTo>
                      <a:pt x="81" y="144"/>
                      <a:pt x="81" y="144"/>
                      <a:pt x="81" y="144"/>
                    </a:cubicBezTo>
                    <a:cubicBezTo>
                      <a:pt x="81" y="144"/>
                      <a:pt x="81" y="144"/>
                      <a:pt x="81" y="144"/>
                    </a:cubicBezTo>
                    <a:cubicBezTo>
                      <a:pt x="81" y="144"/>
                      <a:pt x="81" y="144"/>
                      <a:pt x="81" y="144"/>
                    </a:cubicBezTo>
                    <a:cubicBezTo>
                      <a:pt x="81" y="144"/>
                      <a:pt x="81" y="144"/>
                      <a:pt x="82" y="144"/>
                    </a:cubicBezTo>
                    <a:cubicBezTo>
                      <a:pt x="82" y="144"/>
                      <a:pt x="82" y="144"/>
                      <a:pt x="82" y="144"/>
                    </a:cubicBezTo>
                    <a:cubicBezTo>
                      <a:pt x="82" y="144"/>
                      <a:pt x="82" y="144"/>
                      <a:pt x="82" y="144"/>
                    </a:cubicBezTo>
                    <a:cubicBezTo>
                      <a:pt x="82" y="144"/>
                      <a:pt x="82" y="144"/>
                      <a:pt x="82" y="144"/>
                    </a:cubicBezTo>
                    <a:cubicBezTo>
                      <a:pt x="82" y="143"/>
                      <a:pt x="82" y="143"/>
                      <a:pt x="82" y="143"/>
                    </a:cubicBezTo>
                    <a:cubicBezTo>
                      <a:pt x="82" y="143"/>
                      <a:pt x="82" y="143"/>
                      <a:pt x="82" y="143"/>
                    </a:cubicBezTo>
                    <a:cubicBezTo>
                      <a:pt x="82" y="143"/>
                      <a:pt x="82" y="143"/>
                      <a:pt x="82" y="143"/>
                    </a:cubicBezTo>
                    <a:cubicBezTo>
                      <a:pt x="82" y="143"/>
                      <a:pt x="82" y="143"/>
                      <a:pt x="82" y="143"/>
                    </a:cubicBezTo>
                    <a:cubicBezTo>
                      <a:pt x="82" y="143"/>
                      <a:pt x="82" y="143"/>
                      <a:pt x="82" y="143"/>
                    </a:cubicBezTo>
                    <a:cubicBezTo>
                      <a:pt x="82" y="143"/>
                      <a:pt x="82" y="143"/>
                      <a:pt x="82" y="143"/>
                    </a:cubicBezTo>
                    <a:cubicBezTo>
                      <a:pt x="82" y="143"/>
                      <a:pt x="82" y="143"/>
                      <a:pt x="82" y="143"/>
                    </a:cubicBezTo>
                    <a:cubicBezTo>
                      <a:pt x="82" y="143"/>
                      <a:pt x="82" y="143"/>
                      <a:pt x="82" y="143"/>
                    </a:cubicBezTo>
                    <a:cubicBezTo>
                      <a:pt x="82" y="143"/>
                      <a:pt x="83" y="143"/>
                      <a:pt x="83" y="143"/>
                    </a:cubicBezTo>
                    <a:cubicBezTo>
                      <a:pt x="83" y="143"/>
                      <a:pt x="83" y="143"/>
                      <a:pt x="83" y="143"/>
                    </a:cubicBezTo>
                    <a:cubicBezTo>
                      <a:pt x="83" y="143"/>
                      <a:pt x="83" y="143"/>
                      <a:pt x="83" y="143"/>
                    </a:cubicBezTo>
                    <a:cubicBezTo>
                      <a:pt x="83" y="143"/>
                      <a:pt x="83" y="143"/>
                      <a:pt x="83" y="143"/>
                    </a:cubicBezTo>
                    <a:cubicBezTo>
                      <a:pt x="83" y="143"/>
                      <a:pt x="83" y="143"/>
                      <a:pt x="83" y="143"/>
                    </a:cubicBezTo>
                    <a:cubicBezTo>
                      <a:pt x="83" y="143"/>
                      <a:pt x="83" y="143"/>
                      <a:pt x="83" y="143"/>
                    </a:cubicBezTo>
                    <a:cubicBezTo>
                      <a:pt x="83" y="142"/>
                      <a:pt x="83" y="142"/>
                      <a:pt x="83" y="142"/>
                    </a:cubicBezTo>
                    <a:cubicBezTo>
                      <a:pt x="83" y="142"/>
                      <a:pt x="83" y="142"/>
                      <a:pt x="83" y="142"/>
                    </a:cubicBezTo>
                    <a:cubicBezTo>
                      <a:pt x="83" y="142"/>
                      <a:pt x="83" y="142"/>
                      <a:pt x="84" y="142"/>
                    </a:cubicBezTo>
                    <a:cubicBezTo>
                      <a:pt x="84" y="141"/>
                      <a:pt x="84" y="141"/>
                      <a:pt x="84" y="141"/>
                    </a:cubicBezTo>
                    <a:cubicBezTo>
                      <a:pt x="84" y="141"/>
                      <a:pt x="84" y="141"/>
                      <a:pt x="84" y="141"/>
                    </a:cubicBezTo>
                    <a:cubicBezTo>
                      <a:pt x="85" y="141"/>
                      <a:pt x="85" y="140"/>
                      <a:pt x="85" y="140"/>
                    </a:cubicBezTo>
                    <a:cubicBezTo>
                      <a:pt x="85" y="140"/>
                      <a:pt x="85" y="140"/>
                      <a:pt x="85" y="140"/>
                    </a:cubicBezTo>
                    <a:cubicBezTo>
                      <a:pt x="85" y="140"/>
                      <a:pt x="85" y="140"/>
                      <a:pt x="85" y="140"/>
                    </a:cubicBezTo>
                    <a:cubicBezTo>
                      <a:pt x="85" y="140"/>
                      <a:pt x="85" y="140"/>
                      <a:pt x="85" y="140"/>
                    </a:cubicBezTo>
                    <a:cubicBezTo>
                      <a:pt x="85" y="140"/>
                      <a:pt x="85" y="140"/>
                      <a:pt x="85" y="139"/>
                    </a:cubicBezTo>
                    <a:cubicBezTo>
                      <a:pt x="85" y="139"/>
                      <a:pt x="85" y="139"/>
                      <a:pt x="85" y="139"/>
                    </a:cubicBezTo>
                    <a:cubicBezTo>
                      <a:pt x="85" y="139"/>
                      <a:pt x="86" y="139"/>
                      <a:pt x="85" y="139"/>
                    </a:cubicBezTo>
                    <a:cubicBezTo>
                      <a:pt x="85" y="139"/>
                      <a:pt x="85" y="139"/>
                      <a:pt x="85" y="139"/>
                    </a:cubicBezTo>
                    <a:cubicBezTo>
                      <a:pt x="85" y="139"/>
                      <a:pt x="85" y="139"/>
                      <a:pt x="85" y="139"/>
                    </a:cubicBezTo>
                    <a:cubicBezTo>
                      <a:pt x="85" y="139"/>
                      <a:pt x="85" y="139"/>
                      <a:pt x="85" y="139"/>
                    </a:cubicBezTo>
                    <a:cubicBezTo>
                      <a:pt x="85" y="138"/>
                      <a:pt x="85" y="138"/>
                      <a:pt x="85" y="138"/>
                    </a:cubicBezTo>
                    <a:cubicBezTo>
                      <a:pt x="85" y="138"/>
                      <a:pt x="85" y="138"/>
                      <a:pt x="85" y="138"/>
                    </a:cubicBezTo>
                    <a:cubicBezTo>
                      <a:pt x="85" y="138"/>
                      <a:pt x="85" y="138"/>
                      <a:pt x="85" y="138"/>
                    </a:cubicBezTo>
                    <a:cubicBezTo>
                      <a:pt x="85" y="138"/>
                      <a:pt x="85" y="138"/>
                      <a:pt x="85" y="138"/>
                    </a:cubicBezTo>
                    <a:cubicBezTo>
                      <a:pt x="85" y="138"/>
                      <a:pt x="85" y="138"/>
                      <a:pt x="85" y="138"/>
                    </a:cubicBezTo>
                    <a:cubicBezTo>
                      <a:pt x="85" y="138"/>
                      <a:pt x="85" y="138"/>
                      <a:pt x="85" y="138"/>
                    </a:cubicBezTo>
                    <a:cubicBezTo>
                      <a:pt x="85" y="138"/>
                      <a:pt x="85" y="138"/>
                      <a:pt x="85" y="138"/>
                    </a:cubicBezTo>
                    <a:cubicBezTo>
                      <a:pt x="85" y="138"/>
                      <a:pt x="84" y="138"/>
                      <a:pt x="84" y="138"/>
                    </a:cubicBezTo>
                    <a:cubicBezTo>
                      <a:pt x="84" y="138"/>
                      <a:pt x="84" y="138"/>
                      <a:pt x="84" y="138"/>
                    </a:cubicBezTo>
                    <a:cubicBezTo>
                      <a:pt x="84" y="137"/>
                      <a:pt x="84" y="137"/>
                      <a:pt x="84" y="137"/>
                    </a:cubicBezTo>
                    <a:cubicBezTo>
                      <a:pt x="84" y="137"/>
                      <a:pt x="84" y="137"/>
                      <a:pt x="84" y="137"/>
                    </a:cubicBezTo>
                    <a:cubicBezTo>
                      <a:pt x="84" y="137"/>
                      <a:pt x="84" y="137"/>
                      <a:pt x="84" y="137"/>
                    </a:cubicBezTo>
                    <a:cubicBezTo>
                      <a:pt x="84" y="137"/>
                      <a:pt x="84" y="137"/>
                      <a:pt x="84" y="137"/>
                    </a:cubicBezTo>
                    <a:cubicBezTo>
                      <a:pt x="84" y="137"/>
                      <a:pt x="84" y="137"/>
                      <a:pt x="84" y="137"/>
                    </a:cubicBezTo>
                    <a:cubicBezTo>
                      <a:pt x="84" y="136"/>
                      <a:pt x="84" y="136"/>
                      <a:pt x="84" y="136"/>
                    </a:cubicBezTo>
                    <a:cubicBezTo>
                      <a:pt x="84" y="136"/>
                      <a:pt x="84" y="136"/>
                      <a:pt x="84" y="136"/>
                    </a:cubicBezTo>
                    <a:cubicBezTo>
                      <a:pt x="84" y="136"/>
                      <a:pt x="84" y="136"/>
                      <a:pt x="84" y="136"/>
                    </a:cubicBezTo>
                    <a:cubicBezTo>
                      <a:pt x="84" y="136"/>
                      <a:pt x="84" y="136"/>
                      <a:pt x="84" y="136"/>
                    </a:cubicBezTo>
                    <a:cubicBezTo>
                      <a:pt x="84" y="136"/>
                      <a:pt x="84" y="135"/>
                      <a:pt x="84" y="135"/>
                    </a:cubicBezTo>
                    <a:cubicBezTo>
                      <a:pt x="84" y="135"/>
                      <a:pt x="84" y="135"/>
                      <a:pt x="84" y="135"/>
                    </a:cubicBezTo>
                    <a:cubicBezTo>
                      <a:pt x="84" y="135"/>
                      <a:pt x="84" y="135"/>
                      <a:pt x="84" y="135"/>
                    </a:cubicBezTo>
                    <a:cubicBezTo>
                      <a:pt x="84" y="135"/>
                      <a:pt x="84" y="135"/>
                      <a:pt x="84" y="135"/>
                    </a:cubicBezTo>
                    <a:cubicBezTo>
                      <a:pt x="84" y="135"/>
                      <a:pt x="84" y="135"/>
                      <a:pt x="84" y="135"/>
                    </a:cubicBezTo>
                    <a:cubicBezTo>
                      <a:pt x="84" y="135"/>
                      <a:pt x="84" y="135"/>
                      <a:pt x="84" y="135"/>
                    </a:cubicBezTo>
                    <a:cubicBezTo>
                      <a:pt x="84" y="135"/>
                      <a:pt x="84" y="135"/>
                      <a:pt x="84" y="135"/>
                    </a:cubicBezTo>
                    <a:cubicBezTo>
                      <a:pt x="84" y="135"/>
                      <a:pt x="84" y="135"/>
                      <a:pt x="84" y="135"/>
                    </a:cubicBezTo>
                    <a:cubicBezTo>
                      <a:pt x="84" y="135"/>
                      <a:pt x="84" y="135"/>
                      <a:pt x="84" y="135"/>
                    </a:cubicBezTo>
                    <a:cubicBezTo>
                      <a:pt x="84" y="135"/>
                      <a:pt x="84" y="134"/>
                      <a:pt x="84" y="134"/>
                    </a:cubicBezTo>
                    <a:cubicBezTo>
                      <a:pt x="84" y="134"/>
                      <a:pt x="84" y="134"/>
                      <a:pt x="84" y="134"/>
                    </a:cubicBezTo>
                    <a:cubicBezTo>
                      <a:pt x="84" y="134"/>
                      <a:pt x="84" y="134"/>
                      <a:pt x="84" y="134"/>
                    </a:cubicBezTo>
                    <a:cubicBezTo>
                      <a:pt x="84" y="134"/>
                      <a:pt x="84" y="134"/>
                      <a:pt x="84" y="134"/>
                    </a:cubicBezTo>
                    <a:cubicBezTo>
                      <a:pt x="84" y="134"/>
                      <a:pt x="83" y="134"/>
                      <a:pt x="83" y="134"/>
                    </a:cubicBezTo>
                    <a:cubicBezTo>
                      <a:pt x="83" y="134"/>
                      <a:pt x="83" y="134"/>
                      <a:pt x="83" y="134"/>
                    </a:cubicBezTo>
                    <a:cubicBezTo>
                      <a:pt x="83" y="134"/>
                      <a:pt x="83" y="134"/>
                      <a:pt x="83" y="134"/>
                    </a:cubicBezTo>
                    <a:cubicBezTo>
                      <a:pt x="83" y="134"/>
                      <a:pt x="83" y="134"/>
                      <a:pt x="83" y="134"/>
                    </a:cubicBezTo>
                    <a:cubicBezTo>
                      <a:pt x="83" y="134"/>
                      <a:pt x="83" y="134"/>
                      <a:pt x="83" y="134"/>
                    </a:cubicBezTo>
                    <a:cubicBezTo>
                      <a:pt x="83" y="134"/>
                      <a:pt x="83" y="134"/>
                      <a:pt x="83" y="133"/>
                    </a:cubicBezTo>
                    <a:cubicBezTo>
                      <a:pt x="83" y="133"/>
                      <a:pt x="83" y="133"/>
                      <a:pt x="83" y="133"/>
                    </a:cubicBezTo>
                    <a:cubicBezTo>
                      <a:pt x="83" y="133"/>
                      <a:pt x="82" y="133"/>
                      <a:pt x="82" y="133"/>
                    </a:cubicBezTo>
                    <a:cubicBezTo>
                      <a:pt x="82" y="133"/>
                      <a:pt x="82" y="133"/>
                      <a:pt x="82" y="133"/>
                    </a:cubicBezTo>
                    <a:cubicBezTo>
                      <a:pt x="82" y="133"/>
                      <a:pt x="82" y="133"/>
                      <a:pt x="82" y="133"/>
                    </a:cubicBezTo>
                    <a:cubicBezTo>
                      <a:pt x="82" y="133"/>
                      <a:pt x="82" y="133"/>
                      <a:pt x="82" y="133"/>
                    </a:cubicBezTo>
                    <a:cubicBezTo>
                      <a:pt x="82" y="133"/>
                      <a:pt x="82" y="132"/>
                      <a:pt x="82" y="132"/>
                    </a:cubicBezTo>
                    <a:cubicBezTo>
                      <a:pt x="82" y="132"/>
                      <a:pt x="82" y="132"/>
                      <a:pt x="81" y="132"/>
                    </a:cubicBezTo>
                    <a:cubicBezTo>
                      <a:pt x="81" y="132"/>
                      <a:pt x="81" y="132"/>
                      <a:pt x="81" y="132"/>
                    </a:cubicBezTo>
                    <a:cubicBezTo>
                      <a:pt x="81" y="132"/>
                      <a:pt x="81" y="132"/>
                      <a:pt x="81" y="132"/>
                    </a:cubicBezTo>
                    <a:cubicBezTo>
                      <a:pt x="81" y="132"/>
                      <a:pt x="81" y="132"/>
                      <a:pt x="81" y="132"/>
                    </a:cubicBezTo>
                    <a:cubicBezTo>
                      <a:pt x="81" y="132"/>
                      <a:pt x="81" y="132"/>
                      <a:pt x="81" y="132"/>
                    </a:cubicBezTo>
                    <a:cubicBezTo>
                      <a:pt x="81" y="132"/>
                      <a:pt x="81" y="132"/>
                      <a:pt x="81" y="132"/>
                    </a:cubicBezTo>
                    <a:cubicBezTo>
                      <a:pt x="80" y="132"/>
                      <a:pt x="80" y="132"/>
                      <a:pt x="80" y="132"/>
                    </a:cubicBezTo>
                    <a:cubicBezTo>
                      <a:pt x="80" y="131"/>
                      <a:pt x="80" y="131"/>
                      <a:pt x="80" y="131"/>
                    </a:cubicBezTo>
                    <a:cubicBezTo>
                      <a:pt x="80" y="131"/>
                      <a:pt x="80" y="131"/>
                      <a:pt x="80" y="131"/>
                    </a:cubicBezTo>
                    <a:cubicBezTo>
                      <a:pt x="80" y="131"/>
                      <a:pt x="80" y="131"/>
                      <a:pt x="80" y="131"/>
                    </a:cubicBezTo>
                    <a:cubicBezTo>
                      <a:pt x="80" y="131"/>
                      <a:pt x="80" y="131"/>
                      <a:pt x="80" y="131"/>
                    </a:cubicBezTo>
                    <a:cubicBezTo>
                      <a:pt x="80" y="131"/>
                      <a:pt x="80" y="131"/>
                      <a:pt x="80" y="131"/>
                    </a:cubicBezTo>
                    <a:cubicBezTo>
                      <a:pt x="80" y="131"/>
                      <a:pt x="80" y="131"/>
                      <a:pt x="80" y="131"/>
                    </a:cubicBezTo>
                    <a:cubicBezTo>
                      <a:pt x="80" y="131"/>
                      <a:pt x="80" y="131"/>
                      <a:pt x="80" y="131"/>
                    </a:cubicBezTo>
                    <a:cubicBezTo>
                      <a:pt x="80" y="131"/>
                      <a:pt x="80" y="131"/>
                      <a:pt x="80" y="131"/>
                    </a:cubicBezTo>
                    <a:cubicBezTo>
                      <a:pt x="80" y="131"/>
                      <a:pt x="80" y="131"/>
                      <a:pt x="80" y="131"/>
                    </a:cubicBezTo>
                    <a:cubicBezTo>
                      <a:pt x="79" y="131"/>
                      <a:pt x="79" y="131"/>
                      <a:pt x="79" y="131"/>
                    </a:cubicBezTo>
                    <a:cubicBezTo>
                      <a:pt x="79" y="131"/>
                      <a:pt x="79" y="131"/>
                      <a:pt x="79" y="131"/>
                    </a:cubicBezTo>
                    <a:cubicBezTo>
                      <a:pt x="79" y="131"/>
                      <a:pt x="79" y="131"/>
                      <a:pt x="79" y="131"/>
                    </a:cubicBezTo>
                    <a:cubicBezTo>
                      <a:pt x="79" y="131"/>
                      <a:pt x="79" y="131"/>
                      <a:pt x="79" y="131"/>
                    </a:cubicBezTo>
                    <a:cubicBezTo>
                      <a:pt x="79" y="131"/>
                      <a:pt x="79" y="131"/>
                      <a:pt x="79" y="131"/>
                    </a:cubicBezTo>
                    <a:cubicBezTo>
                      <a:pt x="79" y="131"/>
                      <a:pt x="79" y="131"/>
                      <a:pt x="79" y="131"/>
                    </a:cubicBezTo>
                    <a:cubicBezTo>
                      <a:pt x="79" y="131"/>
                      <a:pt x="79" y="131"/>
                      <a:pt x="79" y="131"/>
                    </a:cubicBezTo>
                    <a:cubicBezTo>
                      <a:pt x="79" y="131"/>
                      <a:pt x="79" y="131"/>
                      <a:pt x="79" y="131"/>
                    </a:cubicBezTo>
                    <a:cubicBezTo>
                      <a:pt x="78" y="131"/>
                      <a:pt x="78" y="131"/>
                      <a:pt x="78" y="131"/>
                    </a:cubicBezTo>
                    <a:cubicBezTo>
                      <a:pt x="78" y="131"/>
                      <a:pt x="78" y="131"/>
                      <a:pt x="78" y="131"/>
                    </a:cubicBezTo>
                    <a:cubicBezTo>
                      <a:pt x="78" y="131"/>
                      <a:pt x="78" y="131"/>
                      <a:pt x="78" y="131"/>
                    </a:cubicBezTo>
                    <a:cubicBezTo>
                      <a:pt x="78" y="131"/>
                      <a:pt x="78" y="131"/>
                      <a:pt x="78" y="131"/>
                    </a:cubicBezTo>
                    <a:cubicBezTo>
                      <a:pt x="78" y="131"/>
                      <a:pt x="78" y="131"/>
                      <a:pt x="77" y="131"/>
                    </a:cubicBezTo>
                    <a:cubicBezTo>
                      <a:pt x="77" y="131"/>
                      <a:pt x="77" y="131"/>
                      <a:pt x="77" y="131"/>
                    </a:cubicBezTo>
                    <a:cubicBezTo>
                      <a:pt x="77" y="131"/>
                      <a:pt x="77" y="131"/>
                      <a:pt x="77" y="131"/>
                    </a:cubicBezTo>
                    <a:cubicBezTo>
                      <a:pt x="77" y="131"/>
                      <a:pt x="77" y="131"/>
                      <a:pt x="77" y="131"/>
                    </a:cubicBezTo>
                    <a:cubicBezTo>
                      <a:pt x="77" y="131"/>
                      <a:pt x="77" y="131"/>
                      <a:pt x="77" y="131"/>
                    </a:cubicBezTo>
                    <a:cubicBezTo>
                      <a:pt x="77" y="131"/>
                      <a:pt x="77" y="131"/>
                      <a:pt x="77" y="131"/>
                    </a:cubicBezTo>
                    <a:cubicBezTo>
                      <a:pt x="77" y="131"/>
                      <a:pt x="77" y="131"/>
                      <a:pt x="77" y="131"/>
                    </a:cubicBezTo>
                    <a:cubicBezTo>
                      <a:pt x="77" y="131"/>
                      <a:pt x="77" y="131"/>
                      <a:pt x="77" y="131"/>
                    </a:cubicBezTo>
                    <a:cubicBezTo>
                      <a:pt x="77" y="131"/>
                      <a:pt x="77" y="131"/>
                      <a:pt x="77" y="131"/>
                    </a:cubicBezTo>
                    <a:cubicBezTo>
                      <a:pt x="77" y="131"/>
                      <a:pt x="77" y="131"/>
                      <a:pt x="76" y="131"/>
                    </a:cubicBezTo>
                    <a:cubicBezTo>
                      <a:pt x="76" y="131"/>
                      <a:pt x="76" y="131"/>
                      <a:pt x="76" y="131"/>
                    </a:cubicBezTo>
                    <a:cubicBezTo>
                      <a:pt x="76" y="131"/>
                      <a:pt x="76" y="131"/>
                      <a:pt x="76" y="131"/>
                    </a:cubicBezTo>
                    <a:cubicBezTo>
                      <a:pt x="76" y="131"/>
                      <a:pt x="76" y="131"/>
                      <a:pt x="76" y="131"/>
                    </a:cubicBezTo>
                    <a:cubicBezTo>
                      <a:pt x="76" y="131"/>
                      <a:pt x="76" y="131"/>
                      <a:pt x="76" y="131"/>
                    </a:cubicBezTo>
                    <a:cubicBezTo>
                      <a:pt x="76" y="131"/>
                      <a:pt x="76" y="131"/>
                      <a:pt x="76" y="131"/>
                    </a:cubicBezTo>
                    <a:cubicBezTo>
                      <a:pt x="76" y="131"/>
                      <a:pt x="76" y="131"/>
                      <a:pt x="76" y="131"/>
                    </a:cubicBezTo>
                    <a:cubicBezTo>
                      <a:pt x="76" y="131"/>
                      <a:pt x="76" y="130"/>
                      <a:pt x="76" y="130"/>
                    </a:cubicBezTo>
                    <a:cubicBezTo>
                      <a:pt x="76" y="130"/>
                      <a:pt x="76" y="130"/>
                      <a:pt x="76" y="130"/>
                    </a:cubicBezTo>
                    <a:cubicBezTo>
                      <a:pt x="76" y="130"/>
                      <a:pt x="76" y="130"/>
                      <a:pt x="76" y="130"/>
                    </a:cubicBezTo>
                    <a:cubicBezTo>
                      <a:pt x="76" y="130"/>
                      <a:pt x="76" y="130"/>
                      <a:pt x="75" y="130"/>
                    </a:cubicBezTo>
                    <a:cubicBezTo>
                      <a:pt x="75" y="130"/>
                      <a:pt x="75" y="130"/>
                      <a:pt x="75" y="130"/>
                    </a:cubicBezTo>
                    <a:cubicBezTo>
                      <a:pt x="75" y="130"/>
                      <a:pt x="75" y="130"/>
                      <a:pt x="75" y="130"/>
                    </a:cubicBezTo>
                    <a:cubicBezTo>
                      <a:pt x="75" y="130"/>
                      <a:pt x="75" y="130"/>
                      <a:pt x="75" y="130"/>
                    </a:cubicBezTo>
                    <a:cubicBezTo>
                      <a:pt x="75" y="130"/>
                      <a:pt x="75" y="130"/>
                      <a:pt x="75" y="130"/>
                    </a:cubicBezTo>
                    <a:cubicBezTo>
                      <a:pt x="75" y="130"/>
                      <a:pt x="75" y="130"/>
                      <a:pt x="75" y="130"/>
                    </a:cubicBezTo>
                    <a:cubicBezTo>
                      <a:pt x="75" y="130"/>
                      <a:pt x="75" y="130"/>
                      <a:pt x="75" y="130"/>
                    </a:cubicBezTo>
                    <a:cubicBezTo>
                      <a:pt x="75" y="130"/>
                      <a:pt x="75" y="130"/>
                      <a:pt x="75" y="130"/>
                    </a:cubicBezTo>
                    <a:cubicBezTo>
                      <a:pt x="75" y="130"/>
                      <a:pt x="75" y="130"/>
                      <a:pt x="75" y="130"/>
                    </a:cubicBezTo>
                    <a:cubicBezTo>
                      <a:pt x="75" y="130"/>
                      <a:pt x="75" y="130"/>
                      <a:pt x="75" y="130"/>
                    </a:cubicBezTo>
                    <a:cubicBezTo>
                      <a:pt x="75" y="130"/>
                      <a:pt x="75" y="130"/>
                      <a:pt x="75" y="130"/>
                    </a:cubicBezTo>
                    <a:cubicBezTo>
                      <a:pt x="75" y="130"/>
                      <a:pt x="75" y="130"/>
                      <a:pt x="75" y="129"/>
                    </a:cubicBezTo>
                    <a:cubicBezTo>
                      <a:pt x="75" y="129"/>
                      <a:pt x="75" y="129"/>
                      <a:pt x="75" y="129"/>
                    </a:cubicBezTo>
                    <a:cubicBezTo>
                      <a:pt x="75" y="129"/>
                      <a:pt x="75" y="129"/>
                      <a:pt x="75" y="129"/>
                    </a:cubicBezTo>
                    <a:cubicBezTo>
                      <a:pt x="75" y="129"/>
                      <a:pt x="75" y="129"/>
                      <a:pt x="75" y="129"/>
                    </a:cubicBezTo>
                    <a:cubicBezTo>
                      <a:pt x="75" y="129"/>
                      <a:pt x="75" y="129"/>
                      <a:pt x="75" y="128"/>
                    </a:cubicBezTo>
                    <a:cubicBezTo>
                      <a:pt x="75" y="128"/>
                      <a:pt x="75" y="128"/>
                      <a:pt x="75" y="128"/>
                    </a:cubicBezTo>
                    <a:cubicBezTo>
                      <a:pt x="75" y="128"/>
                      <a:pt x="75" y="128"/>
                      <a:pt x="75" y="128"/>
                    </a:cubicBezTo>
                    <a:cubicBezTo>
                      <a:pt x="75" y="128"/>
                      <a:pt x="75" y="128"/>
                      <a:pt x="75" y="128"/>
                    </a:cubicBezTo>
                    <a:cubicBezTo>
                      <a:pt x="74" y="128"/>
                      <a:pt x="74" y="128"/>
                      <a:pt x="74" y="128"/>
                    </a:cubicBezTo>
                    <a:cubicBezTo>
                      <a:pt x="74" y="128"/>
                      <a:pt x="74" y="128"/>
                      <a:pt x="74" y="128"/>
                    </a:cubicBezTo>
                    <a:cubicBezTo>
                      <a:pt x="74" y="127"/>
                      <a:pt x="74" y="127"/>
                      <a:pt x="74" y="127"/>
                    </a:cubicBezTo>
                    <a:cubicBezTo>
                      <a:pt x="74" y="127"/>
                      <a:pt x="74" y="127"/>
                      <a:pt x="74" y="127"/>
                    </a:cubicBezTo>
                    <a:cubicBezTo>
                      <a:pt x="74" y="127"/>
                      <a:pt x="74" y="127"/>
                      <a:pt x="74" y="127"/>
                    </a:cubicBezTo>
                    <a:cubicBezTo>
                      <a:pt x="74" y="127"/>
                      <a:pt x="74" y="127"/>
                      <a:pt x="74" y="127"/>
                    </a:cubicBezTo>
                    <a:cubicBezTo>
                      <a:pt x="74" y="127"/>
                      <a:pt x="74" y="127"/>
                      <a:pt x="74" y="127"/>
                    </a:cubicBezTo>
                    <a:cubicBezTo>
                      <a:pt x="74" y="127"/>
                      <a:pt x="74" y="127"/>
                      <a:pt x="74" y="127"/>
                    </a:cubicBezTo>
                    <a:cubicBezTo>
                      <a:pt x="74" y="127"/>
                      <a:pt x="74" y="127"/>
                      <a:pt x="74" y="127"/>
                    </a:cubicBezTo>
                    <a:cubicBezTo>
                      <a:pt x="74" y="127"/>
                      <a:pt x="74" y="127"/>
                      <a:pt x="74" y="127"/>
                    </a:cubicBezTo>
                    <a:cubicBezTo>
                      <a:pt x="74" y="127"/>
                      <a:pt x="74" y="127"/>
                      <a:pt x="74" y="127"/>
                    </a:cubicBezTo>
                    <a:cubicBezTo>
                      <a:pt x="74" y="127"/>
                      <a:pt x="73" y="127"/>
                      <a:pt x="73" y="127"/>
                    </a:cubicBezTo>
                    <a:cubicBezTo>
                      <a:pt x="73" y="127"/>
                      <a:pt x="73" y="127"/>
                      <a:pt x="73" y="127"/>
                    </a:cubicBezTo>
                    <a:cubicBezTo>
                      <a:pt x="73" y="127"/>
                      <a:pt x="73" y="127"/>
                      <a:pt x="73" y="127"/>
                    </a:cubicBezTo>
                    <a:cubicBezTo>
                      <a:pt x="73" y="127"/>
                      <a:pt x="73" y="126"/>
                      <a:pt x="73" y="126"/>
                    </a:cubicBezTo>
                    <a:cubicBezTo>
                      <a:pt x="73" y="126"/>
                      <a:pt x="73" y="126"/>
                      <a:pt x="73" y="126"/>
                    </a:cubicBezTo>
                    <a:cubicBezTo>
                      <a:pt x="73" y="126"/>
                      <a:pt x="73" y="127"/>
                      <a:pt x="73" y="127"/>
                    </a:cubicBezTo>
                    <a:cubicBezTo>
                      <a:pt x="73" y="127"/>
                      <a:pt x="73" y="127"/>
                      <a:pt x="72" y="127"/>
                    </a:cubicBezTo>
                    <a:cubicBezTo>
                      <a:pt x="72" y="127"/>
                      <a:pt x="72" y="127"/>
                      <a:pt x="72" y="127"/>
                    </a:cubicBezTo>
                    <a:cubicBezTo>
                      <a:pt x="72" y="127"/>
                      <a:pt x="72" y="127"/>
                      <a:pt x="72" y="127"/>
                    </a:cubicBezTo>
                    <a:cubicBezTo>
                      <a:pt x="72" y="127"/>
                      <a:pt x="72" y="127"/>
                      <a:pt x="72" y="127"/>
                    </a:cubicBezTo>
                    <a:cubicBezTo>
                      <a:pt x="72" y="127"/>
                      <a:pt x="72" y="127"/>
                      <a:pt x="72" y="127"/>
                    </a:cubicBezTo>
                    <a:cubicBezTo>
                      <a:pt x="72" y="127"/>
                      <a:pt x="72" y="126"/>
                      <a:pt x="72" y="126"/>
                    </a:cubicBezTo>
                    <a:cubicBezTo>
                      <a:pt x="72" y="126"/>
                      <a:pt x="72" y="126"/>
                      <a:pt x="72" y="126"/>
                    </a:cubicBezTo>
                    <a:cubicBezTo>
                      <a:pt x="72" y="126"/>
                      <a:pt x="72" y="126"/>
                      <a:pt x="72" y="126"/>
                    </a:cubicBezTo>
                    <a:cubicBezTo>
                      <a:pt x="72" y="126"/>
                      <a:pt x="72" y="126"/>
                      <a:pt x="72" y="126"/>
                    </a:cubicBezTo>
                    <a:cubicBezTo>
                      <a:pt x="72" y="126"/>
                      <a:pt x="72" y="126"/>
                      <a:pt x="72" y="126"/>
                    </a:cubicBezTo>
                    <a:cubicBezTo>
                      <a:pt x="72" y="126"/>
                      <a:pt x="72" y="126"/>
                      <a:pt x="72" y="126"/>
                    </a:cubicBezTo>
                    <a:cubicBezTo>
                      <a:pt x="72" y="126"/>
                      <a:pt x="72" y="126"/>
                      <a:pt x="72" y="126"/>
                    </a:cubicBezTo>
                    <a:cubicBezTo>
                      <a:pt x="72" y="125"/>
                      <a:pt x="72" y="125"/>
                      <a:pt x="72" y="125"/>
                    </a:cubicBezTo>
                    <a:cubicBezTo>
                      <a:pt x="72" y="125"/>
                      <a:pt x="72" y="125"/>
                      <a:pt x="72" y="125"/>
                    </a:cubicBezTo>
                    <a:cubicBezTo>
                      <a:pt x="72" y="125"/>
                      <a:pt x="72" y="125"/>
                      <a:pt x="72" y="125"/>
                    </a:cubicBezTo>
                    <a:cubicBezTo>
                      <a:pt x="72" y="125"/>
                      <a:pt x="72" y="125"/>
                      <a:pt x="72" y="125"/>
                    </a:cubicBezTo>
                    <a:cubicBezTo>
                      <a:pt x="72" y="125"/>
                      <a:pt x="72" y="125"/>
                      <a:pt x="72" y="125"/>
                    </a:cubicBezTo>
                    <a:cubicBezTo>
                      <a:pt x="72" y="125"/>
                      <a:pt x="72" y="125"/>
                      <a:pt x="71" y="125"/>
                    </a:cubicBezTo>
                    <a:cubicBezTo>
                      <a:pt x="71" y="125"/>
                      <a:pt x="71" y="125"/>
                      <a:pt x="71" y="125"/>
                    </a:cubicBezTo>
                    <a:cubicBezTo>
                      <a:pt x="71" y="124"/>
                      <a:pt x="71" y="124"/>
                      <a:pt x="71" y="124"/>
                    </a:cubicBezTo>
                    <a:cubicBezTo>
                      <a:pt x="71" y="124"/>
                      <a:pt x="71" y="124"/>
                      <a:pt x="71" y="124"/>
                    </a:cubicBezTo>
                    <a:cubicBezTo>
                      <a:pt x="71" y="124"/>
                      <a:pt x="71" y="124"/>
                      <a:pt x="71" y="124"/>
                    </a:cubicBezTo>
                    <a:cubicBezTo>
                      <a:pt x="71" y="124"/>
                      <a:pt x="71" y="124"/>
                      <a:pt x="71" y="124"/>
                    </a:cubicBezTo>
                    <a:cubicBezTo>
                      <a:pt x="71" y="124"/>
                      <a:pt x="71" y="124"/>
                      <a:pt x="71" y="124"/>
                    </a:cubicBezTo>
                    <a:cubicBezTo>
                      <a:pt x="71" y="124"/>
                      <a:pt x="71" y="124"/>
                      <a:pt x="71" y="124"/>
                    </a:cubicBezTo>
                    <a:cubicBezTo>
                      <a:pt x="71" y="124"/>
                      <a:pt x="71" y="124"/>
                      <a:pt x="71" y="124"/>
                    </a:cubicBezTo>
                    <a:cubicBezTo>
                      <a:pt x="71" y="124"/>
                      <a:pt x="71" y="124"/>
                      <a:pt x="71" y="124"/>
                    </a:cubicBezTo>
                    <a:cubicBezTo>
                      <a:pt x="71" y="124"/>
                      <a:pt x="71" y="124"/>
                      <a:pt x="70" y="124"/>
                    </a:cubicBezTo>
                    <a:cubicBezTo>
                      <a:pt x="70" y="124"/>
                      <a:pt x="70" y="124"/>
                      <a:pt x="70" y="124"/>
                    </a:cubicBezTo>
                    <a:cubicBezTo>
                      <a:pt x="70" y="124"/>
                      <a:pt x="70" y="124"/>
                      <a:pt x="70" y="124"/>
                    </a:cubicBezTo>
                    <a:cubicBezTo>
                      <a:pt x="70" y="124"/>
                      <a:pt x="70" y="124"/>
                      <a:pt x="70" y="124"/>
                    </a:cubicBezTo>
                    <a:cubicBezTo>
                      <a:pt x="70" y="124"/>
                      <a:pt x="70" y="124"/>
                      <a:pt x="70" y="124"/>
                    </a:cubicBezTo>
                    <a:cubicBezTo>
                      <a:pt x="70" y="124"/>
                      <a:pt x="70" y="124"/>
                      <a:pt x="70" y="124"/>
                    </a:cubicBezTo>
                    <a:cubicBezTo>
                      <a:pt x="70" y="124"/>
                      <a:pt x="70" y="124"/>
                      <a:pt x="70" y="124"/>
                    </a:cubicBezTo>
                    <a:cubicBezTo>
                      <a:pt x="70" y="124"/>
                      <a:pt x="70" y="124"/>
                      <a:pt x="70" y="124"/>
                    </a:cubicBezTo>
                    <a:cubicBezTo>
                      <a:pt x="70" y="124"/>
                      <a:pt x="70" y="124"/>
                      <a:pt x="70" y="124"/>
                    </a:cubicBezTo>
                    <a:cubicBezTo>
                      <a:pt x="70" y="124"/>
                      <a:pt x="70" y="124"/>
                      <a:pt x="70" y="124"/>
                    </a:cubicBezTo>
                    <a:cubicBezTo>
                      <a:pt x="70" y="124"/>
                      <a:pt x="70" y="124"/>
                      <a:pt x="70" y="124"/>
                    </a:cubicBezTo>
                    <a:cubicBezTo>
                      <a:pt x="70" y="124"/>
                      <a:pt x="70" y="124"/>
                      <a:pt x="70" y="124"/>
                    </a:cubicBezTo>
                    <a:cubicBezTo>
                      <a:pt x="70" y="124"/>
                      <a:pt x="70" y="124"/>
                      <a:pt x="70" y="124"/>
                    </a:cubicBezTo>
                    <a:cubicBezTo>
                      <a:pt x="70" y="124"/>
                      <a:pt x="70" y="124"/>
                      <a:pt x="70" y="124"/>
                    </a:cubicBezTo>
                    <a:cubicBezTo>
                      <a:pt x="70" y="124"/>
                      <a:pt x="70" y="124"/>
                      <a:pt x="70" y="123"/>
                    </a:cubicBezTo>
                    <a:cubicBezTo>
                      <a:pt x="70" y="123"/>
                      <a:pt x="70" y="123"/>
                      <a:pt x="70" y="123"/>
                    </a:cubicBezTo>
                    <a:cubicBezTo>
                      <a:pt x="70" y="123"/>
                      <a:pt x="70" y="123"/>
                      <a:pt x="70" y="123"/>
                    </a:cubicBezTo>
                    <a:cubicBezTo>
                      <a:pt x="70" y="123"/>
                      <a:pt x="70" y="123"/>
                      <a:pt x="70" y="123"/>
                    </a:cubicBezTo>
                    <a:cubicBezTo>
                      <a:pt x="70" y="123"/>
                      <a:pt x="70" y="123"/>
                      <a:pt x="70" y="123"/>
                    </a:cubicBezTo>
                    <a:cubicBezTo>
                      <a:pt x="70" y="123"/>
                      <a:pt x="70" y="123"/>
                      <a:pt x="70" y="123"/>
                    </a:cubicBezTo>
                    <a:cubicBezTo>
                      <a:pt x="70" y="123"/>
                      <a:pt x="70" y="123"/>
                      <a:pt x="70" y="123"/>
                    </a:cubicBezTo>
                    <a:cubicBezTo>
                      <a:pt x="70" y="123"/>
                      <a:pt x="70" y="123"/>
                      <a:pt x="70" y="123"/>
                    </a:cubicBezTo>
                    <a:cubicBezTo>
                      <a:pt x="70" y="123"/>
                      <a:pt x="70" y="123"/>
                      <a:pt x="70" y="123"/>
                    </a:cubicBezTo>
                    <a:cubicBezTo>
                      <a:pt x="70" y="123"/>
                      <a:pt x="71" y="123"/>
                      <a:pt x="71" y="123"/>
                    </a:cubicBezTo>
                    <a:cubicBezTo>
                      <a:pt x="71" y="123"/>
                      <a:pt x="71" y="123"/>
                      <a:pt x="71" y="123"/>
                    </a:cubicBezTo>
                    <a:cubicBezTo>
                      <a:pt x="71" y="123"/>
                      <a:pt x="71" y="123"/>
                      <a:pt x="71" y="123"/>
                    </a:cubicBezTo>
                    <a:cubicBezTo>
                      <a:pt x="71" y="123"/>
                      <a:pt x="71" y="123"/>
                      <a:pt x="71" y="123"/>
                    </a:cubicBezTo>
                    <a:cubicBezTo>
                      <a:pt x="71" y="123"/>
                      <a:pt x="71" y="123"/>
                      <a:pt x="71" y="123"/>
                    </a:cubicBezTo>
                    <a:cubicBezTo>
                      <a:pt x="71" y="123"/>
                      <a:pt x="71" y="123"/>
                      <a:pt x="71" y="123"/>
                    </a:cubicBezTo>
                    <a:cubicBezTo>
                      <a:pt x="71" y="123"/>
                      <a:pt x="71" y="123"/>
                      <a:pt x="71" y="123"/>
                    </a:cubicBezTo>
                    <a:cubicBezTo>
                      <a:pt x="71" y="123"/>
                      <a:pt x="71" y="123"/>
                      <a:pt x="71" y="123"/>
                    </a:cubicBezTo>
                    <a:cubicBezTo>
                      <a:pt x="71" y="123"/>
                      <a:pt x="71" y="123"/>
                      <a:pt x="71" y="123"/>
                    </a:cubicBezTo>
                    <a:cubicBezTo>
                      <a:pt x="71" y="123"/>
                      <a:pt x="71" y="123"/>
                      <a:pt x="71" y="123"/>
                    </a:cubicBezTo>
                    <a:cubicBezTo>
                      <a:pt x="71" y="123"/>
                      <a:pt x="71" y="123"/>
                      <a:pt x="71" y="123"/>
                    </a:cubicBezTo>
                    <a:cubicBezTo>
                      <a:pt x="71" y="123"/>
                      <a:pt x="71" y="123"/>
                      <a:pt x="71" y="123"/>
                    </a:cubicBezTo>
                    <a:cubicBezTo>
                      <a:pt x="71" y="123"/>
                      <a:pt x="71" y="123"/>
                      <a:pt x="71" y="123"/>
                    </a:cubicBezTo>
                    <a:cubicBezTo>
                      <a:pt x="71" y="123"/>
                      <a:pt x="71" y="123"/>
                      <a:pt x="71" y="123"/>
                    </a:cubicBezTo>
                    <a:cubicBezTo>
                      <a:pt x="71" y="123"/>
                      <a:pt x="71" y="123"/>
                      <a:pt x="71" y="123"/>
                    </a:cubicBezTo>
                    <a:cubicBezTo>
                      <a:pt x="70" y="123"/>
                      <a:pt x="70" y="123"/>
                      <a:pt x="70" y="123"/>
                    </a:cubicBezTo>
                    <a:cubicBezTo>
                      <a:pt x="70" y="123"/>
                      <a:pt x="70" y="123"/>
                      <a:pt x="70" y="123"/>
                    </a:cubicBezTo>
                    <a:cubicBezTo>
                      <a:pt x="70" y="123"/>
                      <a:pt x="70" y="123"/>
                      <a:pt x="70" y="123"/>
                    </a:cubicBezTo>
                    <a:cubicBezTo>
                      <a:pt x="70" y="123"/>
                      <a:pt x="70" y="123"/>
                      <a:pt x="70" y="123"/>
                    </a:cubicBezTo>
                    <a:cubicBezTo>
                      <a:pt x="70" y="123"/>
                      <a:pt x="70" y="123"/>
                      <a:pt x="70" y="123"/>
                    </a:cubicBezTo>
                    <a:cubicBezTo>
                      <a:pt x="70" y="123"/>
                      <a:pt x="70" y="123"/>
                      <a:pt x="70" y="123"/>
                    </a:cubicBezTo>
                    <a:cubicBezTo>
                      <a:pt x="70" y="123"/>
                      <a:pt x="70" y="123"/>
                      <a:pt x="70" y="123"/>
                    </a:cubicBezTo>
                    <a:cubicBezTo>
                      <a:pt x="70" y="123"/>
                      <a:pt x="70" y="123"/>
                      <a:pt x="70" y="123"/>
                    </a:cubicBezTo>
                    <a:cubicBezTo>
                      <a:pt x="70" y="123"/>
                      <a:pt x="70" y="123"/>
                      <a:pt x="69" y="123"/>
                    </a:cubicBezTo>
                    <a:cubicBezTo>
                      <a:pt x="69" y="123"/>
                      <a:pt x="69" y="123"/>
                      <a:pt x="69" y="123"/>
                    </a:cubicBezTo>
                    <a:cubicBezTo>
                      <a:pt x="69" y="123"/>
                      <a:pt x="69" y="123"/>
                      <a:pt x="69" y="123"/>
                    </a:cubicBezTo>
                    <a:cubicBezTo>
                      <a:pt x="69" y="123"/>
                      <a:pt x="69" y="123"/>
                      <a:pt x="69" y="123"/>
                    </a:cubicBezTo>
                    <a:cubicBezTo>
                      <a:pt x="69" y="123"/>
                      <a:pt x="69" y="123"/>
                      <a:pt x="69" y="123"/>
                    </a:cubicBezTo>
                    <a:cubicBezTo>
                      <a:pt x="69" y="123"/>
                      <a:pt x="69" y="123"/>
                      <a:pt x="69" y="123"/>
                    </a:cubicBezTo>
                    <a:cubicBezTo>
                      <a:pt x="69" y="123"/>
                      <a:pt x="69" y="123"/>
                      <a:pt x="69" y="123"/>
                    </a:cubicBezTo>
                    <a:cubicBezTo>
                      <a:pt x="69" y="123"/>
                      <a:pt x="69" y="123"/>
                      <a:pt x="69" y="123"/>
                    </a:cubicBezTo>
                    <a:cubicBezTo>
                      <a:pt x="69" y="123"/>
                      <a:pt x="69" y="123"/>
                      <a:pt x="69" y="123"/>
                    </a:cubicBezTo>
                    <a:cubicBezTo>
                      <a:pt x="69" y="123"/>
                      <a:pt x="69" y="123"/>
                      <a:pt x="69" y="123"/>
                    </a:cubicBezTo>
                    <a:cubicBezTo>
                      <a:pt x="69" y="123"/>
                      <a:pt x="69" y="123"/>
                      <a:pt x="69" y="123"/>
                    </a:cubicBezTo>
                    <a:cubicBezTo>
                      <a:pt x="69" y="123"/>
                      <a:pt x="69" y="123"/>
                      <a:pt x="68" y="123"/>
                    </a:cubicBezTo>
                    <a:cubicBezTo>
                      <a:pt x="68" y="123"/>
                      <a:pt x="68" y="123"/>
                      <a:pt x="68" y="123"/>
                    </a:cubicBezTo>
                    <a:cubicBezTo>
                      <a:pt x="68" y="123"/>
                      <a:pt x="68" y="123"/>
                      <a:pt x="68" y="123"/>
                    </a:cubicBezTo>
                    <a:cubicBezTo>
                      <a:pt x="68" y="123"/>
                      <a:pt x="68" y="123"/>
                      <a:pt x="68" y="123"/>
                    </a:cubicBezTo>
                    <a:cubicBezTo>
                      <a:pt x="68" y="123"/>
                      <a:pt x="68" y="123"/>
                      <a:pt x="68" y="123"/>
                    </a:cubicBezTo>
                    <a:cubicBezTo>
                      <a:pt x="68" y="123"/>
                      <a:pt x="68" y="123"/>
                      <a:pt x="68" y="123"/>
                    </a:cubicBezTo>
                    <a:cubicBezTo>
                      <a:pt x="68" y="123"/>
                      <a:pt x="68" y="123"/>
                      <a:pt x="68" y="123"/>
                    </a:cubicBezTo>
                    <a:cubicBezTo>
                      <a:pt x="68" y="123"/>
                      <a:pt x="68" y="123"/>
                      <a:pt x="68" y="123"/>
                    </a:cubicBezTo>
                    <a:cubicBezTo>
                      <a:pt x="68" y="123"/>
                      <a:pt x="68" y="123"/>
                      <a:pt x="68" y="123"/>
                    </a:cubicBezTo>
                    <a:cubicBezTo>
                      <a:pt x="68" y="123"/>
                      <a:pt x="68" y="123"/>
                      <a:pt x="68" y="123"/>
                    </a:cubicBezTo>
                    <a:cubicBezTo>
                      <a:pt x="68" y="123"/>
                      <a:pt x="68" y="124"/>
                      <a:pt x="68" y="124"/>
                    </a:cubicBezTo>
                    <a:cubicBezTo>
                      <a:pt x="68" y="124"/>
                      <a:pt x="68" y="123"/>
                      <a:pt x="68" y="123"/>
                    </a:cubicBezTo>
                    <a:cubicBezTo>
                      <a:pt x="68" y="123"/>
                      <a:pt x="68" y="123"/>
                      <a:pt x="68" y="123"/>
                    </a:cubicBezTo>
                    <a:cubicBezTo>
                      <a:pt x="68" y="123"/>
                      <a:pt x="68" y="123"/>
                      <a:pt x="68" y="123"/>
                    </a:cubicBezTo>
                    <a:cubicBezTo>
                      <a:pt x="68" y="123"/>
                      <a:pt x="68" y="123"/>
                      <a:pt x="68" y="123"/>
                    </a:cubicBezTo>
                    <a:cubicBezTo>
                      <a:pt x="68" y="124"/>
                      <a:pt x="68" y="124"/>
                      <a:pt x="68" y="124"/>
                    </a:cubicBezTo>
                    <a:cubicBezTo>
                      <a:pt x="68" y="124"/>
                      <a:pt x="67" y="124"/>
                      <a:pt x="67" y="124"/>
                    </a:cubicBezTo>
                    <a:cubicBezTo>
                      <a:pt x="67" y="124"/>
                      <a:pt x="67" y="124"/>
                      <a:pt x="67" y="124"/>
                    </a:cubicBezTo>
                    <a:cubicBezTo>
                      <a:pt x="67" y="124"/>
                      <a:pt x="67" y="124"/>
                      <a:pt x="67" y="124"/>
                    </a:cubicBezTo>
                    <a:cubicBezTo>
                      <a:pt x="67" y="124"/>
                      <a:pt x="67" y="124"/>
                      <a:pt x="67" y="124"/>
                    </a:cubicBezTo>
                    <a:cubicBezTo>
                      <a:pt x="67" y="124"/>
                      <a:pt x="67" y="124"/>
                      <a:pt x="67" y="124"/>
                    </a:cubicBezTo>
                    <a:cubicBezTo>
                      <a:pt x="67" y="124"/>
                      <a:pt x="67" y="124"/>
                      <a:pt x="67" y="124"/>
                    </a:cubicBezTo>
                    <a:cubicBezTo>
                      <a:pt x="67" y="124"/>
                      <a:pt x="67" y="124"/>
                      <a:pt x="67" y="124"/>
                    </a:cubicBezTo>
                    <a:cubicBezTo>
                      <a:pt x="66" y="124"/>
                      <a:pt x="66" y="124"/>
                      <a:pt x="66" y="124"/>
                    </a:cubicBezTo>
                    <a:cubicBezTo>
                      <a:pt x="66" y="124"/>
                      <a:pt x="66" y="124"/>
                      <a:pt x="66" y="124"/>
                    </a:cubicBezTo>
                    <a:cubicBezTo>
                      <a:pt x="66" y="124"/>
                      <a:pt x="66" y="124"/>
                      <a:pt x="66" y="124"/>
                    </a:cubicBezTo>
                    <a:cubicBezTo>
                      <a:pt x="66" y="124"/>
                      <a:pt x="66" y="123"/>
                      <a:pt x="66" y="123"/>
                    </a:cubicBezTo>
                    <a:cubicBezTo>
                      <a:pt x="66" y="123"/>
                      <a:pt x="66" y="123"/>
                      <a:pt x="66" y="123"/>
                    </a:cubicBezTo>
                    <a:cubicBezTo>
                      <a:pt x="66" y="123"/>
                      <a:pt x="66" y="123"/>
                      <a:pt x="66" y="123"/>
                    </a:cubicBezTo>
                    <a:cubicBezTo>
                      <a:pt x="66" y="123"/>
                      <a:pt x="66" y="123"/>
                      <a:pt x="66" y="123"/>
                    </a:cubicBezTo>
                    <a:cubicBezTo>
                      <a:pt x="66" y="123"/>
                      <a:pt x="66" y="123"/>
                      <a:pt x="66" y="123"/>
                    </a:cubicBezTo>
                    <a:cubicBezTo>
                      <a:pt x="66" y="123"/>
                      <a:pt x="66" y="123"/>
                      <a:pt x="66" y="123"/>
                    </a:cubicBezTo>
                    <a:cubicBezTo>
                      <a:pt x="66" y="123"/>
                      <a:pt x="66" y="123"/>
                      <a:pt x="66" y="123"/>
                    </a:cubicBezTo>
                    <a:cubicBezTo>
                      <a:pt x="66" y="123"/>
                      <a:pt x="66" y="123"/>
                      <a:pt x="66" y="123"/>
                    </a:cubicBezTo>
                    <a:cubicBezTo>
                      <a:pt x="66" y="123"/>
                      <a:pt x="65" y="123"/>
                      <a:pt x="65" y="123"/>
                    </a:cubicBezTo>
                    <a:cubicBezTo>
                      <a:pt x="65" y="123"/>
                      <a:pt x="65" y="123"/>
                      <a:pt x="65" y="123"/>
                    </a:cubicBezTo>
                    <a:cubicBezTo>
                      <a:pt x="65" y="123"/>
                      <a:pt x="65" y="123"/>
                      <a:pt x="65" y="123"/>
                    </a:cubicBezTo>
                    <a:cubicBezTo>
                      <a:pt x="65" y="123"/>
                      <a:pt x="65" y="123"/>
                      <a:pt x="65" y="123"/>
                    </a:cubicBezTo>
                    <a:cubicBezTo>
                      <a:pt x="65" y="123"/>
                      <a:pt x="65" y="123"/>
                      <a:pt x="65" y="123"/>
                    </a:cubicBezTo>
                    <a:cubicBezTo>
                      <a:pt x="65" y="123"/>
                      <a:pt x="65" y="123"/>
                      <a:pt x="65" y="123"/>
                    </a:cubicBezTo>
                    <a:cubicBezTo>
                      <a:pt x="65" y="123"/>
                      <a:pt x="65" y="123"/>
                      <a:pt x="65" y="123"/>
                    </a:cubicBezTo>
                    <a:cubicBezTo>
                      <a:pt x="65" y="123"/>
                      <a:pt x="65" y="123"/>
                      <a:pt x="65" y="123"/>
                    </a:cubicBezTo>
                    <a:cubicBezTo>
                      <a:pt x="65" y="123"/>
                      <a:pt x="65" y="123"/>
                      <a:pt x="65" y="123"/>
                    </a:cubicBezTo>
                    <a:cubicBezTo>
                      <a:pt x="65" y="123"/>
                      <a:pt x="65" y="123"/>
                      <a:pt x="65" y="123"/>
                    </a:cubicBezTo>
                    <a:cubicBezTo>
                      <a:pt x="65" y="123"/>
                      <a:pt x="65" y="123"/>
                      <a:pt x="65" y="123"/>
                    </a:cubicBezTo>
                    <a:cubicBezTo>
                      <a:pt x="65" y="123"/>
                      <a:pt x="65" y="123"/>
                      <a:pt x="64" y="123"/>
                    </a:cubicBezTo>
                    <a:cubicBezTo>
                      <a:pt x="64" y="123"/>
                      <a:pt x="64" y="123"/>
                      <a:pt x="64" y="123"/>
                    </a:cubicBezTo>
                    <a:cubicBezTo>
                      <a:pt x="64" y="123"/>
                      <a:pt x="64" y="123"/>
                      <a:pt x="64" y="123"/>
                    </a:cubicBezTo>
                    <a:cubicBezTo>
                      <a:pt x="64" y="123"/>
                      <a:pt x="64" y="123"/>
                      <a:pt x="64" y="123"/>
                    </a:cubicBezTo>
                    <a:cubicBezTo>
                      <a:pt x="64" y="123"/>
                      <a:pt x="64" y="123"/>
                      <a:pt x="64" y="123"/>
                    </a:cubicBezTo>
                    <a:cubicBezTo>
                      <a:pt x="64" y="123"/>
                      <a:pt x="64" y="123"/>
                      <a:pt x="64" y="123"/>
                    </a:cubicBezTo>
                    <a:cubicBezTo>
                      <a:pt x="64" y="123"/>
                      <a:pt x="64" y="123"/>
                      <a:pt x="64" y="123"/>
                    </a:cubicBezTo>
                    <a:cubicBezTo>
                      <a:pt x="64" y="123"/>
                      <a:pt x="64" y="123"/>
                      <a:pt x="64" y="123"/>
                    </a:cubicBezTo>
                    <a:cubicBezTo>
                      <a:pt x="64" y="123"/>
                      <a:pt x="64" y="123"/>
                      <a:pt x="64" y="123"/>
                    </a:cubicBezTo>
                    <a:cubicBezTo>
                      <a:pt x="64" y="123"/>
                      <a:pt x="64" y="123"/>
                      <a:pt x="63" y="123"/>
                    </a:cubicBezTo>
                    <a:cubicBezTo>
                      <a:pt x="63" y="123"/>
                      <a:pt x="63" y="123"/>
                      <a:pt x="63" y="123"/>
                    </a:cubicBezTo>
                    <a:cubicBezTo>
                      <a:pt x="63" y="123"/>
                      <a:pt x="63" y="123"/>
                      <a:pt x="63" y="123"/>
                    </a:cubicBezTo>
                    <a:cubicBezTo>
                      <a:pt x="63" y="123"/>
                      <a:pt x="63" y="123"/>
                      <a:pt x="63" y="123"/>
                    </a:cubicBezTo>
                    <a:cubicBezTo>
                      <a:pt x="63" y="123"/>
                      <a:pt x="63" y="123"/>
                      <a:pt x="63" y="123"/>
                    </a:cubicBezTo>
                    <a:cubicBezTo>
                      <a:pt x="63" y="123"/>
                      <a:pt x="63" y="122"/>
                      <a:pt x="63" y="122"/>
                    </a:cubicBezTo>
                    <a:cubicBezTo>
                      <a:pt x="63" y="122"/>
                      <a:pt x="63" y="122"/>
                      <a:pt x="63" y="122"/>
                    </a:cubicBezTo>
                    <a:cubicBezTo>
                      <a:pt x="63" y="122"/>
                      <a:pt x="63" y="122"/>
                      <a:pt x="63" y="122"/>
                    </a:cubicBezTo>
                    <a:cubicBezTo>
                      <a:pt x="63" y="122"/>
                      <a:pt x="63" y="122"/>
                      <a:pt x="63" y="122"/>
                    </a:cubicBezTo>
                    <a:cubicBezTo>
                      <a:pt x="63" y="122"/>
                      <a:pt x="63" y="122"/>
                      <a:pt x="63" y="122"/>
                    </a:cubicBezTo>
                    <a:cubicBezTo>
                      <a:pt x="63" y="122"/>
                      <a:pt x="63" y="122"/>
                      <a:pt x="63" y="122"/>
                    </a:cubicBezTo>
                    <a:cubicBezTo>
                      <a:pt x="63" y="122"/>
                      <a:pt x="63" y="122"/>
                      <a:pt x="63" y="122"/>
                    </a:cubicBezTo>
                    <a:cubicBezTo>
                      <a:pt x="63" y="122"/>
                      <a:pt x="63" y="122"/>
                      <a:pt x="63" y="122"/>
                    </a:cubicBezTo>
                    <a:cubicBezTo>
                      <a:pt x="63" y="122"/>
                      <a:pt x="63" y="122"/>
                      <a:pt x="63" y="122"/>
                    </a:cubicBezTo>
                    <a:cubicBezTo>
                      <a:pt x="63" y="122"/>
                      <a:pt x="63" y="122"/>
                      <a:pt x="63" y="122"/>
                    </a:cubicBezTo>
                    <a:cubicBezTo>
                      <a:pt x="63" y="122"/>
                      <a:pt x="63" y="122"/>
                      <a:pt x="62" y="122"/>
                    </a:cubicBezTo>
                    <a:cubicBezTo>
                      <a:pt x="62" y="122"/>
                      <a:pt x="62" y="122"/>
                      <a:pt x="62" y="121"/>
                    </a:cubicBezTo>
                    <a:cubicBezTo>
                      <a:pt x="62" y="121"/>
                      <a:pt x="62" y="121"/>
                      <a:pt x="62" y="121"/>
                    </a:cubicBezTo>
                    <a:cubicBezTo>
                      <a:pt x="62" y="121"/>
                      <a:pt x="62" y="121"/>
                      <a:pt x="62" y="121"/>
                    </a:cubicBezTo>
                    <a:cubicBezTo>
                      <a:pt x="62" y="121"/>
                      <a:pt x="62" y="121"/>
                      <a:pt x="62" y="121"/>
                    </a:cubicBezTo>
                    <a:cubicBezTo>
                      <a:pt x="62" y="121"/>
                      <a:pt x="62" y="121"/>
                      <a:pt x="62" y="121"/>
                    </a:cubicBezTo>
                    <a:cubicBezTo>
                      <a:pt x="62" y="122"/>
                      <a:pt x="62" y="122"/>
                      <a:pt x="62" y="122"/>
                    </a:cubicBezTo>
                    <a:cubicBezTo>
                      <a:pt x="62" y="122"/>
                      <a:pt x="62" y="122"/>
                      <a:pt x="62" y="122"/>
                    </a:cubicBezTo>
                    <a:cubicBezTo>
                      <a:pt x="62" y="122"/>
                      <a:pt x="62" y="122"/>
                      <a:pt x="62" y="122"/>
                    </a:cubicBezTo>
                    <a:cubicBezTo>
                      <a:pt x="62" y="121"/>
                      <a:pt x="62" y="121"/>
                      <a:pt x="62" y="121"/>
                    </a:cubicBezTo>
                    <a:cubicBezTo>
                      <a:pt x="61" y="121"/>
                      <a:pt x="62" y="121"/>
                      <a:pt x="62" y="121"/>
                    </a:cubicBezTo>
                    <a:cubicBezTo>
                      <a:pt x="62" y="121"/>
                      <a:pt x="62" y="121"/>
                      <a:pt x="62" y="121"/>
                    </a:cubicBezTo>
                    <a:cubicBezTo>
                      <a:pt x="62" y="121"/>
                      <a:pt x="62" y="121"/>
                      <a:pt x="62" y="121"/>
                    </a:cubicBezTo>
                    <a:cubicBezTo>
                      <a:pt x="62" y="121"/>
                      <a:pt x="62" y="121"/>
                      <a:pt x="62" y="121"/>
                    </a:cubicBezTo>
                    <a:cubicBezTo>
                      <a:pt x="62" y="120"/>
                      <a:pt x="62" y="120"/>
                      <a:pt x="62" y="120"/>
                    </a:cubicBezTo>
                    <a:cubicBezTo>
                      <a:pt x="61" y="120"/>
                      <a:pt x="61" y="120"/>
                      <a:pt x="61" y="120"/>
                    </a:cubicBezTo>
                    <a:cubicBezTo>
                      <a:pt x="61" y="120"/>
                      <a:pt x="61" y="120"/>
                      <a:pt x="61" y="120"/>
                    </a:cubicBezTo>
                    <a:cubicBezTo>
                      <a:pt x="61" y="120"/>
                      <a:pt x="61" y="120"/>
                      <a:pt x="61" y="120"/>
                    </a:cubicBezTo>
                    <a:cubicBezTo>
                      <a:pt x="61" y="120"/>
                      <a:pt x="61" y="120"/>
                      <a:pt x="61" y="120"/>
                    </a:cubicBezTo>
                    <a:cubicBezTo>
                      <a:pt x="61" y="120"/>
                      <a:pt x="61" y="120"/>
                      <a:pt x="61" y="120"/>
                    </a:cubicBezTo>
                    <a:cubicBezTo>
                      <a:pt x="61" y="120"/>
                      <a:pt x="61" y="120"/>
                      <a:pt x="61" y="120"/>
                    </a:cubicBezTo>
                    <a:cubicBezTo>
                      <a:pt x="61" y="120"/>
                      <a:pt x="61" y="121"/>
                      <a:pt x="61" y="121"/>
                    </a:cubicBezTo>
                    <a:cubicBezTo>
                      <a:pt x="61" y="121"/>
                      <a:pt x="61" y="121"/>
                      <a:pt x="61" y="121"/>
                    </a:cubicBezTo>
                    <a:cubicBezTo>
                      <a:pt x="61" y="121"/>
                      <a:pt x="61" y="121"/>
                      <a:pt x="61" y="121"/>
                    </a:cubicBezTo>
                    <a:cubicBezTo>
                      <a:pt x="61" y="121"/>
                      <a:pt x="61" y="121"/>
                      <a:pt x="61" y="121"/>
                    </a:cubicBezTo>
                    <a:cubicBezTo>
                      <a:pt x="61" y="121"/>
                      <a:pt x="61" y="121"/>
                      <a:pt x="61" y="121"/>
                    </a:cubicBezTo>
                    <a:cubicBezTo>
                      <a:pt x="61" y="121"/>
                      <a:pt x="61" y="121"/>
                      <a:pt x="61" y="121"/>
                    </a:cubicBezTo>
                    <a:cubicBezTo>
                      <a:pt x="61" y="121"/>
                      <a:pt x="61" y="121"/>
                      <a:pt x="61" y="121"/>
                    </a:cubicBezTo>
                    <a:cubicBezTo>
                      <a:pt x="61" y="121"/>
                      <a:pt x="61" y="121"/>
                      <a:pt x="61" y="121"/>
                    </a:cubicBezTo>
                    <a:cubicBezTo>
                      <a:pt x="61" y="121"/>
                      <a:pt x="61" y="121"/>
                      <a:pt x="61" y="121"/>
                    </a:cubicBezTo>
                    <a:cubicBezTo>
                      <a:pt x="61" y="121"/>
                      <a:pt x="61" y="121"/>
                      <a:pt x="61" y="121"/>
                    </a:cubicBezTo>
                    <a:cubicBezTo>
                      <a:pt x="61" y="121"/>
                      <a:pt x="61" y="121"/>
                      <a:pt x="61" y="121"/>
                    </a:cubicBezTo>
                    <a:cubicBezTo>
                      <a:pt x="61" y="121"/>
                      <a:pt x="61" y="121"/>
                      <a:pt x="61" y="121"/>
                    </a:cubicBezTo>
                    <a:cubicBezTo>
                      <a:pt x="61" y="121"/>
                      <a:pt x="61" y="121"/>
                      <a:pt x="61" y="121"/>
                    </a:cubicBezTo>
                    <a:cubicBezTo>
                      <a:pt x="61" y="121"/>
                      <a:pt x="61" y="121"/>
                      <a:pt x="61" y="121"/>
                    </a:cubicBezTo>
                    <a:cubicBezTo>
                      <a:pt x="61" y="121"/>
                      <a:pt x="61" y="121"/>
                      <a:pt x="61" y="121"/>
                    </a:cubicBezTo>
                    <a:cubicBezTo>
                      <a:pt x="61" y="121"/>
                      <a:pt x="61" y="121"/>
                      <a:pt x="61" y="121"/>
                    </a:cubicBezTo>
                    <a:cubicBezTo>
                      <a:pt x="61" y="121"/>
                      <a:pt x="61" y="121"/>
                      <a:pt x="61" y="121"/>
                    </a:cubicBezTo>
                    <a:cubicBezTo>
                      <a:pt x="61" y="121"/>
                      <a:pt x="61" y="121"/>
                      <a:pt x="61" y="121"/>
                    </a:cubicBezTo>
                    <a:cubicBezTo>
                      <a:pt x="61" y="121"/>
                      <a:pt x="61" y="121"/>
                      <a:pt x="61" y="121"/>
                    </a:cubicBezTo>
                    <a:cubicBezTo>
                      <a:pt x="61" y="121"/>
                      <a:pt x="61" y="121"/>
                      <a:pt x="61" y="121"/>
                    </a:cubicBezTo>
                    <a:cubicBezTo>
                      <a:pt x="61" y="121"/>
                      <a:pt x="61" y="121"/>
                      <a:pt x="61" y="121"/>
                    </a:cubicBezTo>
                    <a:cubicBezTo>
                      <a:pt x="61" y="122"/>
                      <a:pt x="61" y="122"/>
                      <a:pt x="61" y="122"/>
                    </a:cubicBezTo>
                    <a:cubicBezTo>
                      <a:pt x="61" y="122"/>
                      <a:pt x="61" y="122"/>
                      <a:pt x="61" y="122"/>
                    </a:cubicBezTo>
                    <a:cubicBezTo>
                      <a:pt x="61" y="122"/>
                      <a:pt x="61" y="122"/>
                      <a:pt x="61" y="122"/>
                    </a:cubicBezTo>
                    <a:cubicBezTo>
                      <a:pt x="61" y="122"/>
                      <a:pt x="61" y="122"/>
                      <a:pt x="61" y="122"/>
                    </a:cubicBezTo>
                    <a:cubicBezTo>
                      <a:pt x="61" y="122"/>
                      <a:pt x="61" y="122"/>
                      <a:pt x="61" y="122"/>
                    </a:cubicBezTo>
                    <a:cubicBezTo>
                      <a:pt x="61" y="122"/>
                      <a:pt x="61" y="122"/>
                      <a:pt x="61" y="122"/>
                    </a:cubicBezTo>
                    <a:cubicBezTo>
                      <a:pt x="61" y="122"/>
                      <a:pt x="61" y="122"/>
                      <a:pt x="61" y="122"/>
                    </a:cubicBezTo>
                    <a:cubicBezTo>
                      <a:pt x="61" y="122"/>
                      <a:pt x="61" y="122"/>
                      <a:pt x="61" y="122"/>
                    </a:cubicBezTo>
                    <a:cubicBezTo>
                      <a:pt x="60" y="122"/>
                      <a:pt x="60" y="122"/>
                      <a:pt x="60" y="122"/>
                    </a:cubicBezTo>
                    <a:cubicBezTo>
                      <a:pt x="60" y="122"/>
                      <a:pt x="60" y="122"/>
                      <a:pt x="60" y="122"/>
                    </a:cubicBezTo>
                    <a:cubicBezTo>
                      <a:pt x="60" y="122"/>
                      <a:pt x="60" y="122"/>
                      <a:pt x="60" y="122"/>
                    </a:cubicBezTo>
                    <a:cubicBezTo>
                      <a:pt x="60" y="122"/>
                      <a:pt x="60" y="122"/>
                      <a:pt x="60" y="122"/>
                    </a:cubicBezTo>
                    <a:cubicBezTo>
                      <a:pt x="60" y="122"/>
                      <a:pt x="60" y="122"/>
                      <a:pt x="60" y="122"/>
                    </a:cubicBezTo>
                    <a:cubicBezTo>
                      <a:pt x="60" y="122"/>
                      <a:pt x="60" y="122"/>
                      <a:pt x="60" y="122"/>
                    </a:cubicBezTo>
                    <a:cubicBezTo>
                      <a:pt x="60" y="122"/>
                      <a:pt x="60" y="122"/>
                      <a:pt x="60" y="122"/>
                    </a:cubicBezTo>
                    <a:cubicBezTo>
                      <a:pt x="60" y="122"/>
                      <a:pt x="60" y="122"/>
                      <a:pt x="60" y="122"/>
                    </a:cubicBezTo>
                    <a:cubicBezTo>
                      <a:pt x="60" y="122"/>
                      <a:pt x="60" y="122"/>
                      <a:pt x="60" y="122"/>
                    </a:cubicBezTo>
                    <a:cubicBezTo>
                      <a:pt x="60" y="122"/>
                      <a:pt x="60" y="122"/>
                      <a:pt x="60" y="122"/>
                    </a:cubicBezTo>
                    <a:cubicBezTo>
                      <a:pt x="60" y="122"/>
                      <a:pt x="60" y="122"/>
                      <a:pt x="60" y="122"/>
                    </a:cubicBezTo>
                    <a:cubicBezTo>
                      <a:pt x="60" y="122"/>
                      <a:pt x="60" y="122"/>
                      <a:pt x="60" y="122"/>
                    </a:cubicBezTo>
                    <a:cubicBezTo>
                      <a:pt x="60" y="122"/>
                      <a:pt x="59" y="122"/>
                      <a:pt x="59" y="122"/>
                    </a:cubicBezTo>
                    <a:cubicBezTo>
                      <a:pt x="59" y="122"/>
                      <a:pt x="59" y="122"/>
                      <a:pt x="59" y="122"/>
                    </a:cubicBezTo>
                    <a:cubicBezTo>
                      <a:pt x="59" y="122"/>
                      <a:pt x="59" y="122"/>
                      <a:pt x="59" y="122"/>
                    </a:cubicBezTo>
                    <a:cubicBezTo>
                      <a:pt x="59" y="122"/>
                      <a:pt x="59" y="122"/>
                      <a:pt x="59" y="122"/>
                    </a:cubicBezTo>
                    <a:cubicBezTo>
                      <a:pt x="59" y="122"/>
                      <a:pt x="59" y="122"/>
                      <a:pt x="59" y="122"/>
                    </a:cubicBezTo>
                    <a:cubicBezTo>
                      <a:pt x="59" y="122"/>
                      <a:pt x="59" y="122"/>
                      <a:pt x="59" y="122"/>
                    </a:cubicBezTo>
                    <a:cubicBezTo>
                      <a:pt x="59" y="122"/>
                      <a:pt x="59" y="122"/>
                      <a:pt x="59" y="122"/>
                    </a:cubicBezTo>
                    <a:cubicBezTo>
                      <a:pt x="59" y="122"/>
                      <a:pt x="59" y="122"/>
                      <a:pt x="59" y="122"/>
                    </a:cubicBezTo>
                    <a:cubicBezTo>
                      <a:pt x="59" y="122"/>
                      <a:pt x="59" y="122"/>
                      <a:pt x="59" y="122"/>
                    </a:cubicBezTo>
                    <a:cubicBezTo>
                      <a:pt x="59" y="122"/>
                      <a:pt x="59" y="122"/>
                      <a:pt x="59" y="122"/>
                    </a:cubicBezTo>
                    <a:cubicBezTo>
                      <a:pt x="59" y="122"/>
                      <a:pt x="59" y="122"/>
                      <a:pt x="59" y="122"/>
                    </a:cubicBezTo>
                    <a:cubicBezTo>
                      <a:pt x="59" y="122"/>
                      <a:pt x="59" y="122"/>
                      <a:pt x="59" y="122"/>
                    </a:cubicBezTo>
                    <a:cubicBezTo>
                      <a:pt x="59" y="122"/>
                      <a:pt x="59" y="122"/>
                      <a:pt x="59" y="122"/>
                    </a:cubicBezTo>
                    <a:cubicBezTo>
                      <a:pt x="59" y="122"/>
                      <a:pt x="59" y="122"/>
                      <a:pt x="59" y="122"/>
                    </a:cubicBezTo>
                    <a:cubicBezTo>
                      <a:pt x="59" y="123"/>
                      <a:pt x="59" y="123"/>
                      <a:pt x="59" y="123"/>
                    </a:cubicBezTo>
                    <a:cubicBezTo>
                      <a:pt x="59" y="123"/>
                      <a:pt x="59" y="123"/>
                      <a:pt x="59" y="123"/>
                    </a:cubicBezTo>
                    <a:cubicBezTo>
                      <a:pt x="59" y="123"/>
                      <a:pt x="59" y="123"/>
                      <a:pt x="59" y="123"/>
                    </a:cubicBezTo>
                    <a:cubicBezTo>
                      <a:pt x="59" y="123"/>
                      <a:pt x="59" y="123"/>
                      <a:pt x="59" y="123"/>
                    </a:cubicBezTo>
                    <a:cubicBezTo>
                      <a:pt x="59" y="123"/>
                      <a:pt x="59" y="123"/>
                      <a:pt x="59" y="123"/>
                    </a:cubicBezTo>
                    <a:cubicBezTo>
                      <a:pt x="59" y="123"/>
                      <a:pt x="59" y="123"/>
                      <a:pt x="59" y="123"/>
                    </a:cubicBezTo>
                    <a:cubicBezTo>
                      <a:pt x="59" y="123"/>
                      <a:pt x="59" y="123"/>
                      <a:pt x="59" y="123"/>
                    </a:cubicBezTo>
                    <a:cubicBezTo>
                      <a:pt x="59" y="123"/>
                      <a:pt x="59" y="123"/>
                      <a:pt x="59" y="123"/>
                    </a:cubicBezTo>
                    <a:cubicBezTo>
                      <a:pt x="59" y="123"/>
                      <a:pt x="59" y="123"/>
                      <a:pt x="59" y="123"/>
                    </a:cubicBezTo>
                    <a:cubicBezTo>
                      <a:pt x="59" y="123"/>
                      <a:pt x="59" y="123"/>
                      <a:pt x="59" y="123"/>
                    </a:cubicBezTo>
                    <a:cubicBezTo>
                      <a:pt x="59" y="123"/>
                      <a:pt x="59" y="123"/>
                      <a:pt x="59" y="123"/>
                    </a:cubicBezTo>
                    <a:cubicBezTo>
                      <a:pt x="59" y="123"/>
                      <a:pt x="59" y="123"/>
                      <a:pt x="59" y="123"/>
                    </a:cubicBezTo>
                    <a:cubicBezTo>
                      <a:pt x="59" y="123"/>
                      <a:pt x="59" y="123"/>
                      <a:pt x="59" y="123"/>
                    </a:cubicBezTo>
                    <a:cubicBezTo>
                      <a:pt x="59" y="123"/>
                      <a:pt x="59" y="123"/>
                      <a:pt x="59" y="123"/>
                    </a:cubicBezTo>
                    <a:cubicBezTo>
                      <a:pt x="59" y="123"/>
                      <a:pt x="59" y="123"/>
                      <a:pt x="59" y="123"/>
                    </a:cubicBezTo>
                    <a:cubicBezTo>
                      <a:pt x="59" y="123"/>
                      <a:pt x="59" y="123"/>
                      <a:pt x="59" y="124"/>
                    </a:cubicBezTo>
                    <a:cubicBezTo>
                      <a:pt x="59" y="124"/>
                      <a:pt x="59" y="124"/>
                      <a:pt x="59" y="124"/>
                    </a:cubicBezTo>
                    <a:cubicBezTo>
                      <a:pt x="59" y="124"/>
                      <a:pt x="59" y="124"/>
                      <a:pt x="59" y="124"/>
                    </a:cubicBezTo>
                    <a:cubicBezTo>
                      <a:pt x="59" y="124"/>
                      <a:pt x="59" y="124"/>
                      <a:pt x="59" y="124"/>
                    </a:cubicBezTo>
                    <a:cubicBezTo>
                      <a:pt x="59" y="124"/>
                      <a:pt x="59" y="124"/>
                      <a:pt x="59" y="124"/>
                    </a:cubicBezTo>
                    <a:cubicBezTo>
                      <a:pt x="59" y="124"/>
                      <a:pt x="59" y="124"/>
                      <a:pt x="59" y="124"/>
                    </a:cubicBezTo>
                    <a:cubicBezTo>
                      <a:pt x="59" y="124"/>
                      <a:pt x="59" y="124"/>
                      <a:pt x="59" y="124"/>
                    </a:cubicBezTo>
                    <a:cubicBezTo>
                      <a:pt x="59" y="124"/>
                      <a:pt x="59" y="124"/>
                      <a:pt x="59" y="124"/>
                    </a:cubicBezTo>
                    <a:cubicBezTo>
                      <a:pt x="59" y="124"/>
                      <a:pt x="59" y="125"/>
                      <a:pt x="59" y="125"/>
                    </a:cubicBezTo>
                    <a:cubicBezTo>
                      <a:pt x="59" y="125"/>
                      <a:pt x="59" y="125"/>
                      <a:pt x="59" y="125"/>
                    </a:cubicBezTo>
                    <a:cubicBezTo>
                      <a:pt x="59" y="125"/>
                      <a:pt x="59" y="125"/>
                      <a:pt x="59" y="125"/>
                    </a:cubicBezTo>
                    <a:cubicBezTo>
                      <a:pt x="59" y="125"/>
                      <a:pt x="59" y="125"/>
                      <a:pt x="59" y="125"/>
                    </a:cubicBezTo>
                    <a:cubicBezTo>
                      <a:pt x="59" y="125"/>
                      <a:pt x="59" y="125"/>
                      <a:pt x="59" y="125"/>
                    </a:cubicBezTo>
                    <a:cubicBezTo>
                      <a:pt x="59" y="125"/>
                      <a:pt x="59" y="125"/>
                      <a:pt x="59" y="125"/>
                    </a:cubicBezTo>
                    <a:cubicBezTo>
                      <a:pt x="59" y="125"/>
                      <a:pt x="59" y="125"/>
                      <a:pt x="59" y="125"/>
                    </a:cubicBezTo>
                    <a:cubicBezTo>
                      <a:pt x="59" y="125"/>
                      <a:pt x="59" y="125"/>
                      <a:pt x="59" y="125"/>
                    </a:cubicBezTo>
                    <a:cubicBezTo>
                      <a:pt x="59" y="125"/>
                      <a:pt x="59" y="125"/>
                      <a:pt x="59" y="125"/>
                    </a:cubicBezTo>
                    <a:cubicBezTo>
                      <a:pt x="59" y="125"/>
                      <a:pt x="59" y="125"/>
                      <a:pt x="59" y="125"/>
                    </a:cubicBezTo>
                    <a:cubicBezTo>
                      <a:pt x="59" y="125"/>
                      <a:pt x="59" y="126"/>
                      <a:pt x="59" y="126"/>
                    </a:cubicBezTo>
                    <a:cubicBezTo>
                      <a:pt x="59" y="126"/>
                      <a:pt x="59" y="126"/>
                      <a:pt x="59" y="126"/>
                    </a:cubicBezTo>
                    <a:cubicBezTo>
                      <a:pt x="59" y="126"/>
                      <a:pt x="59" y="126"/>
                      <a:pt x="59" y="126"/>
                    </a:cubicBezTo>
                    <a:cubicBezTo>
                      <a:pt x="59" y="126"/>
                      <a:pt x="58" y="126"/>
                      <a:pt x="58" y="126"/>
                    </a:cubicBezTo>
                    <a:cubicBezTo>
                      <a:pt x="58" y="126"/>
                      <a:pt x="58" y="126"/>
                      <a:pt x="58" y="126"/>
                    </a:cubicBezTo>
                    <a:cubicBezTo>
                      <a:pt x="58" y="126"/>
                      <a:pt x="58" y="125"/>
                      <a:pt x="58" y="125"/>
                    </a:cubicBezTo>
                    <a:cubicBezTo>
                      <a:pt x="58" y="125"/>
                      <a:pt x="58" y="125"/>
                      <a:pt x="58" y="125"/>
                    </a:cubicBezTo>
                    <a:cubicBezTo>
                      <a:pt x="58" y="125"/>
                      <a:pt x="58" y="125"/>
                      <a:pt x="58" y="125"/>
                    </a:cubicBezTo>
                    <a:cubicBezTo>
                      <a:pt x="58" y="125"/>
                      <a:pt x="58" y="125"/>
                      <a:pt x="58" y="125"/>
                    </a:cubicBezTo>
                    <a:cubicBezTo>
                      <a:pt x="58" y="124"/>
                      <a:pt x="58" y="124"/>
                      <a:pt x="58" y="124"/>
                    </a:cubicBezTo>
                    <a:cubicBezTo>
                      <a:pt x="58" y="124"/>
                      <a:pt x="58" y="124"/>
                      <a:pt x="58" y="124"/>
                    </a:cubicBezTo>
                    <a:cubicBezTo>
                      <a:pt x="58" y="124"/>
                      <a:pt x="58" y="124"/>
                      <a:pt x="58" y="124"/>
                    </a:cubicBezTo>
                    <a:cubicBezTo>
                      <a:pt x="58" y="124"/>
                      <a:pt x="58" y="124"/>
                      <a:pt x="58" y="124"/>
                    </a:cubicBezTo>
                    <a:cubicBezTo>
                      <a:pt x="58" y="124"/>
                      <a:pt x="58" y="124"/>
                      <a:pt x="58" y="124"/>
                    </a:cubicBezTo>
                    <a:cubicBezTo>
                      <a:pt x="58" y="124"/>
                      <a:pt x="58" y="124"/>
                      <a:pt x="58" y="124"/>
                    </a:cubicBezTo>
                    <a:cubicBezTo>
                      <a:pt x="58" y="124"/>
                      <a:pt x="58" y="124"/>
                      <a:pt x="58" y="124"/>
                    </a:cubicBezTo>
                    <a:cubicBezTo>
                      <a:pt x="58" y="124"/>
                      <a:pt x="58" y="124"/>
                      <a:pt x="58" y="124"/>
                    </a:cubicBezTo>
                    <a:cubicBezTo>
                      <a:pt x="59" y="124"/>
                      <a:pt x="59" y="123"/>
                      <a:pt x="59" y="123"/>
                    </a:cubicBezTo>
                    <a:cubicBezTo>
                      <a:pt x="59" y="123"/>
                      <a:pt x="59" y="123"/>
                      <a:pt x="59" y="123"/>
                    </a:cubicBezTo>
                    <a:cubicBezTo>
                      <a:pt x="59" y="123"/>
                      <a:pt x="59" y="123"/>
                      <a:pt x="59" y="123"/>
                    </a:cubicBezTo>
                    <a:cubicBezTo>
                      <a:pt x="59" y="123"/>
                      <a:pt x="59" y="123"/>
                      <a:pt x="59" y="123"/>
                    </a:cubicBezTo>
                    <a:cubicBezTo>
                      <a:pt x="59" y="122"/>
                      <a:pt x="59" y="122"/>
                      <a:pt x="59" y="122"/>
                    </a:cubicBezTo>
                    <a:cubicBezTo>
                      <a:pt x="59" y="122"/>
                      <a:pt x="59" y="122"/>
                      <a:pt x="59" y="122"/>
                    </a:cubicBezTo>
                    <a:cubicBezTo>
                      <a:pt x="59" y="122"/>
                      <a:pt x="59" y="122"/>
                      <a:pt x="59" y="122"/>
                    </a:cubicBezTo>
                    <a:cubicBezTo>
                      <a:pt x="59" y="122"/>
                      <a:pt x="59" y="122"/>
                      <a:pt x="59" y="122"/>
                    </a:cubicBezTo>
                    <a:cubicBezTo>
                      <a:pt x="59" y="122"/>
                      <a:pt x="59" y="122"/>
                      <a:pt x="59" y="122"/>
                    </a:cubicBezTo>
                    <a:cubicBezTo>
                      <a:pt x="59" y="122"/>
                      <a:pt x="59" y="121"/>
                      <a:pt x="59" y="121"/>
                    </a:cubicBezTo>
                    <a:cubicBezTo>
                      <a:pt x="59" y="121"/>
                      <a:pt x="59" y="121"/>
                      <a:pt x="59" y="121"/>
                    </a:cubicBezTo>
                    <a:cubicBezTo>
                      <a:pt x="59" y="121"/>
                      <a:pt x="59" y="121"/>
                      <a:pt x="59" y="121"/>
                    </a:cubicBezTo>
                    <a:cubicBezTo>
                      <a:pt x="59" y="121"/>
                      <a:pt x="59" y="121"/>
                      <a:pt x="59" y="121"/>
                    </a:cubicBezTo>
                    <a:cubicBezTo>
                      <a:pt x="59" y="121"/>
                      <a:pt x="59" y="121"/>
                      <a:pt x="59" y="121"/>
                    </a:cubicBezTo>
                    <a:cubicBezTo>
                      <a:pt x="59" y="121"/>
                      <a:pt x="59" y="121"/>
                      <a:pt x="59" y="121"/>
                    </a:cubicBezTo>
                    <a:cubicBezTo>
                      <a:pt x="59" y="121"/>
                      <a:pt x="59" y="121"/>
                      <a:pt x="59" y="121"/>
                    </a:cubicBezTo>
                    <a:cubicBezTo>
                      <a:pt x="59" y="121"/>
                      <a:pt x="59" y="121"/>
                      <a:pt x="59" y="121"/>
                    </a:cubicBezTo>
                    <a:cubicBezTo>
                      <a:pt x="59" y="121"/>
                      <a:pt x="59" y="121"/>
                      <a:pt x="60" y="121"/>
                    </a:cubicBezTo>
                    <a:cubicBezTo>
                      <a:pt x="60" y="121"/>
                      <a:pt x="60" y="121"/>
                      <a:pt x="60" y="121"/>
                    </a:cubicBezTo>
                    <a:cubicBezTo>
                      <a:pt x="60" y="121"/>
                      <a:pt x="60" y="121"/>
                      <a:pt x="60" y="121"/>
                    </a:cubicBezTo>
                    <a:cubicBezTo>
                      <a:pt x="60" y="121"/>
                      <a:pt x="60" y="121"/>
                      <a:pt x="60" y="121"/>
                    </a:cubicBezTo>
                    <a:cubicBezTo>
                      <a:pt x="60" y="121"/>
                      <a:pt x="60" y="121"/>
                      <a:pt x="60" y="121"/>
                    </a:cubicBezTo>
                    <a:cubicBezTo>
                      <a:pt x="60" y="121"/>
                      <a:pt x="60" y="121"/>
                      <a:pt x="60" y="121"/>
                    </a:cubicBezTo>
                    <a:cubicBezTo>
                      <a:pt x="60" y="121"/>
                      <a:pt x="60" y="121"/>
                      <a:pt x="60" y="121"/>
                    </a:cubicBezTo>
                    <a:cubicBezTo>
                      <a:pt x="60" y="120"/>
                      <a:pt x="60" y="120"/>
                      <a:pt x="60" y="120"/>
                    </a:cubicBezTo>
                    <a:cubicBezTo>
                      <a:pt x="60" y="120"/>
                      <a:pt x="60" y="120"/>
                      <a:pt x="60" y="120"/>
                    </a:cubicBezTo>
                    <a:cubicBezTo>
                      <a:pt x="60" y="120"/>
                      <a:pt x="60" y="120"/>
                      <a:pt x="60" y="120"/>
                    </a:cubicBezTo>
                    <a:cubicBezTo>
                      <a:pt x="60" y="120"/>
                      <a:pt x="60" y="120"/>
                      <a:pt x="60" y="120"/>
                    </a:cubicBezTo>
                    <a:cubicBezTo>
                      <a:pt x="59" y="120"/>
                      <a:pt x="59" y="120"/>
                      <a:pt x="59" y="120"/>
                    </a:cubicBezTo>
                    <a:cubicBezTo>
                      <a:pt x="59" y="120"/>
                      <a:pt x="59" y="120"/>
                      <a:pt x="59" y="120"/>
                    </a:cubicBezTo>
                    <a:cubicBezTo>
                      <a:pt x="59" y="120"/>
                      <a:pt x="59" y="120"/>
                      <a:pt x="59" y="120"/>
                    </a:cubicBezTo>
                    <a:cubicBezTo>
                      <a:pt x="59" y="120"/>
                      <a:pt x="59" y="120"/>
                      <a:pt x="59" y="120"/>
                    </a:cubicBezTo>
                    <a:cubicBezTo>
                      <a:pt x="59" y="120"/>
                      <a:pt x="59" y="120"/>
                      <a:pt x="59" y="120"/>
                    </a:cubicBezTo>
                    <a:cubicBezTo>
                      <a:pt x="59" y="120"/>
                      <a:pt x="59" y="120"/>
                      <a:pt x="59" y="120"/>
                    </a:cubicBezTo>
                    <a:cubicBezTo>
                      <a:pt x="59" y="120"/>
                      <a:pt x="59" y="120"/>
                      <a:pt x="59" y="120"/>
                    </a:cubicBezTo>
                    <a:cubicBezTo>
                      <a:pt x="59" y="120"/>
                      <a:pt x="59" y="120"/>
                      <a:pt x="59" y="120"/>
                    </a:cubicBezTo>
                    <a:cubicBezTo>
                      <a:pt x="59" y="120"/>
                      <a:pt x="59" y="120"/>
                      <a:pt x="59" y="120"/>
                    </a:cubicBezTo>
                    <a:cubicBezTo>
                      <a:pt x="59" y="120"/>
                      <a:pt x="59" y="120"/>
                      <a:pt x="59" y="120"/>
                    </a:cubicBezTo>
                    <a:cubicBezTo>
                      <a:pt x="59" y="120"/>
                      <a:pt x="58" y="120"/>
                      <a:pt x="58" y="120"/>
                    </a:cubicBezTo>
                    <a:cubicBezTo>
                      <a:pt x="58" y="120"/>
                      <a:pt x="58" y="120"/>
                      <a:pt x="58" y="120"/>
                    </a:cubicBezTo>
                    <a:cubicBezTo>
                      <a:pt x="58" y="120"/>
                      <a:pt x="58" y="120"/>
                      <a:pt x="58" y="120"/>
                    </a:cubicBezTo>
                    <a:cubicBezTo>
                      <a:pt x="58" y="120"/>
                      <a:pt x="58" y="120"/>
                      <a:pt x="58" y="120"/>
                    </a:cubicBezTo>
                    <a:cubicBezTo>
                      <a:pt x="58" y="120"/>
                      <a:pt x="58" y="120"/>
                      <a:pt x="58" y="120"/>
                    </a:cubicBezTo>
                    <a:cubicBezTo>
                      <a:pt x="58" y="120"/>
                      <a:pt x="58" y="120"/>
                      <a:pt x="58" y="120"/>
                    </a:cubicBezTo>
                    <a:cubicBezTo>
                      <a:pt x="58" y="120"/>
                      <a:pt x="58" y="120"/>
                      <a:pt x="58" y="120"/>
                    </a:cubicBezTo>
                    <a:cubicBezTo>
                      <a:pt x="58" y="121"/>
                      <a:pt x="58" y="121"/>
                      <a:pt x="58" y="121"/>
                    </a:cubicBezTo>
                    <a:cubicBezTo>
                      <a:pt x="58" y="121"/>
                      <a:pt x="58" y="121"/>
                      <a:pt x="58" y="121"/>
                    </a:cubicBezTo>
                    <a:cubicBezTo>
                      <a:pt x="58" y="121"/>
                      <a:pt x="58" y="121"/>
                      <a:pt x="58" y="121"/>
                    </a:cubicBezTo>
                    <a:cubicBezTo>
                      <a:pt x="58" y="121"/>
                      <a:pt x="58" y="121"/>
                      <a:pt x="58" y="121"/>
                    </a:cubicBezTo>
                    <a:cubicBezTo>
                      <a:pt x="58" y="121"/>
                      <a:pt x="58" y="121"/>
                      <a:pt x="58" y="121"/>
                    </a:cubicBezTo>
                    <a:cubicBezTo>
                      <a:pt x="58" y="121"/>
                      <a:pt x="58" y="121"/>
                      <a:pt x="58" y="121"/>
                    </a:cubicBezTo>
                    <a:cubicBezTo>
                      <a:pt x="58" y="121"/>
                      <a:pt x="58" y="121"/>
                      <a:pt x="58" y="121"/>
                    </a:cubicBezTo>
                    <a:cubicBezTo>
                      <a:pt x="58" y="121"/>
                      <a:pt x="58" y="121"/>
                      <a:pt x="58" y="121"/>
                    </a:cubicBezTo>
                    <a:cubicBezTo>
                      <a:pt x="58" y="121"/>
                      <a:pt x="58" y="121"/>
                      <a:pt x="58" y="121"/>
                    </a:cubicBezTo>
                    <a:cubicBezTo>
                      <a:pt x="58" y="121"/>
                      <a:pt x="58" y="121"/>
                      <a:pt x="58" y="121"/>
                    </a:cubicBezTo>
                    <a:cubicBezTo>
                      <a:pt x="58" y="121"/>
                      <a:pt x="58" y="121"/>
                      <a:pt x="58" y="121"/>
                    </a:cubicBezTo>
                    <a:cubicBezTo>
                      <a:pt x="57" y="121"/>
                      <a:pt x="57" y="121"/>
                      <a:pt x="57" y="121"/>
                    </a:cubicBezTo>
                    <a:cubicBezTo>
                      <a:pt x="57" y="121"/>
                      <a:pt x="57" y="121"/>
                      <a:pt x="57" y="121"/>
                    </a:cubicBezTo>
                    <a:cubicBezTo>
                      <a:pt x="57" y="121"/>
                      <a:pt x="57" y="121"/>
                      <a:pt x="57" y="121"/>
                    </a:cubicBezTo>
                    <a:cubicBezTo>
                      <a:pt x="57" y="121"/>
                      <a:pt x="57" y="121"/>
                      <a:pt x="57" y="121"/>
                    </a:cubicBezTo>
                    <a:cubicBezTo>
                      <a:pt x="57" y="121"/>
                      <a:pt x="57" y="121"/>
                      <a:pt x="57" y="121"/>
                    </a:cubicBezTo>
                    <a:cubicBezTo>
                      <a:pt x="57" y="121"/>
                      <a:pt x="57" y="122"/>
                      <a:pt x="57" y="122"/>
                    </a:cubicBezTo>
                    <a:cubicBezTo>
                      <a:pt x="57" y="122"/>
                      <a:pt x="57" y="122"/>
                      <a:pt x="57" y="122"/>
                    </a:cubicBezTo>
                    <a:cubicBezTo>
                      <a:pt x="57" y="122"/>
                      <a:pt x="57" y="122"/>
                      <a:pt x="57" y="122"/>
                    </a:cubicBezTo>
                    <a:cubicBezTo>
                      <a:pt x="57" y="122"/>
                      <a:pt x="57" y="122"/>
                      <a:pt x="57" y="122"/>
                    </a:cubicBezTo>
                    <a:cubicBezTo>
                      <a:pt x="57" y="122"/>
                      <a:pt x="57" y="122"/>
                      <a:pt x="57" y="122"/>
                    </a:cubicBezTo>
                    <a:cubicBezTo>
                      <a:pt x="57" y="122"/>
                      <a:pt x="56" y="122"/>
                      <a:pt x="56" y="122"/>
                    </a:cubicBezTo>
                    <a:cubicBezTo>
                      <a:pt x="56" y="122"/>
                      <a:pt x="56" y="122"/>
                      <a:pt x="56" y="122"/>
                    </a:cubicBezTo>
                    <a:cubicBezTo>
                      <a:pt x="56" y="122"/>
                      <a:pt x="56" y="122"/>
                      <a:pt x="56" y="122"/>
                    </a:cubicBezTo>
                    <a:cubicBezTo>
                      <a:pt x="56" y="122"/>
                      <a:pt x="56" y="122"/>
                      <a:pt x="56" y="122"/>
                    </a:cubicBezTo>
                    <a:cubicBezTo>
                      <a:pt x="56" y="122"/>
                      <a:pt x="56" y="122"/>
                      <a:pt x="56" y="122"/>
                    </a:cubicBezTo>
                    <a:cubicBezTo>
                      <a:pt x="56" y="122"/>
                      <a:pt x="56" y="122"/>
                      <a:pt x="56" y="122"/>
                    </a:cubicBezTo>
                    <a:cubicBezTo>
                      <a:pt x="56" y="122"/>
                      <a:pt x="56" y="122"/>
                      <a:pt x="56" y="122"/>
                    </a:cubicBezTo>
                    <a:cubicBezTo>
                      <a:pt x="56" y="122"/>
                      <a:pt x="56" y="122"/>
                      <a:pt x="56" y="122"/>
                    </a:cubicBezTo>
                    <a:cubicBezTo>
                      <a:pt x="56" y="122"/>
                      <a:pt x="56" y="122"/>
                      <a:pt x="56" y="122"/>
                    </a:cubicBezTo>
                    <a:cubicBezTo>
                      <a:pt x="56" y="122"/>
                      <a:pt x="56" y="122"/>
                      <a:pt x="56" y="122"/>
                    </a:cubicBezTo>
                    <a:cubicBezTo>
                      <a:pt x="56" y="122"/>
                      <a:pt x="56" y="122"/>
                      <a:pt x="56" y="122"/>
                    </a:cubicBezTo>
                    <a:cubicBezTo>
                      <a:pt x="56" y="122"/>
                      <a:pt x="56" y="122"/>
                      <a:pt x="56" y="122"/>
                    </a:cubicBezTo>
                    <a:cubicBezTo>
                      <a:pt x="56" y="122"/>
                      <a:pt x="56" y="122"/>
                      <a:pt x="56" y="122"/>
                    </a:cubicBezTo>
                    <a:cubicBezTo>
                      <a:pt x="56" y="122"/>
                      <a:pt x="56" y="122"/>
                      <a:pt x="56" y="122"/>
                    </a:cubicBezTo>
                    <a:cubicBezTo>
                      <a:pt x="56" y="122"/>
                      <a:pt x="56" y="122"/>
                      <a:pt x="56" y="122"/>
                    </a:cubicBezTo>
                    <a:cubicBezTo>
                      <a:pt x="56" y="122"/>
                      <a:pt x="56" y="122"/>
                      <a:pt x="56" y="122"/>
                    </a:cubicBezTo>
                    <a:cubicBezTo>
                      <a:pt x="56" y="122"/>
                      <a:pt x="56" y="122"/>
                      <a:pt x="55" y="122"/>
                    </a:cubicBezTo>
                    <a:cubicBezTo>
                      <a:pt x="55" y="122"/>
                      <a:pt x="55" y="122"/>
                      <a:pt x="55" y="122"/>
                    </a:cubicBezTo>
                    <a:cubicBezTo>
                      <a:pt x="55" y="122"/>
                      <a:pt x="55" y="122"/>
                      <a:pt x="55" y="122"/>
                    </a:cubicBezTo>
                    <a:cubicBezTo>
                      <a:pt x="55" y="122"/>
                      <a:pt x="55" y="122"/>
                      <a:pt x="55" y="122"/>
                    </a:cubicBezTo>
                    <a:cubicBezTo>
                      <a:pt x="55" y="122"/>
                      <a:pt x="55" y="122"/>
                      <a:pt x="55" y="122"/>
                    </a:cubicBezTo>
                    <a:cubicBezTo>
                      <a:pt x="55" y="122"/>
                      <a:pt x="55" y="122"/>
                      <a:pt x="55" y="122"/>
                    </a:cubicBezTo>
                    <a:cubicBezTo>
                      <a:pt x="55" y="122"/>
                      <a:pt x="55" y="122"/>
                      <a:pt x="55" y="122"/>
                    </a:cubicBezTo>
                    <a:cubicBezTo>
                      <a:pt x="55" y="122"/>
                      <a:pt x="55" y="122"/>
                      <a:pt x="55" y="122"/>
                    </a:cubicBezTo>
                    <a:cubicBezTo>
                      <a:pt x="55" y="122"/>
                      <a:pt x="55" y="122"/>
                      <a:pt x="55" y="122"/>
                    </a:cubicBezTo>
                    <a:cubicBezTo>
                      <a:pt x="55" y="122"/>
                      <a:pt x="55" y="122"/>
                      <a:pt x="55" y="122"/>
                    </a:cubicBezTo>
                    <a:cubicBezTo>
                      <a:pt x="55" y="122"/>
                      <a:pt x="55" y="122"/>
                      <a:pt x="55" y="122"/>
                    </a:cubicBezTo>
                    <a:cubicBezTo>
                      <a:pt x="55" y="122"/>
                      <a:pt x="55" y="122"/>
                      <a:pt x="55" y="122"/>
                    </a:cubicBezTo>
                    <a:cubicBezTo>
                      <a:pt x="55" y="122"/>
                      <a:pt x="55" y="122"/>
                      <a:pt x="55" y="122"/>
                    </a:cubicBezTo>
                    <a:cubicBezTo>
                      <a:pt x="55" y="122"/>
                      <a:pt x="55" y="122"/>
                      <a:pt x="54" y="122"/>
                    </a:cubicBezTo>
                    <a:cubicBezTo>
                      <a:pt x="54" y="122"/>
                      <a:pt x="54" y="122"/>
                      <a:pt x="54" y="122"/>
                    </a:cubicBezTo>
                    <a:cubicBezTo>
                      <a:pt x="54" y="122"/>
                      <a:pt x="54" y="122"/>
                      <a:pt x="54" y="122"/>
                    </a:cubicBezTo>
                    <a:cubicBezTo>
                      <a:pt x="54" y="122"/>
                      <a:pt x="54" y="123"/>
                      <a:pt x="54" y="123"/>
                    </a:cubicBezTo>
                    <a:cubicBezTo>
                      <a:pt x="54" y="123"/>
                      <a:pt x="54" y="123"/>
                      <a:pt x="54" y="123"/>
                    </a:cubicBezTo>
                    <a:cubicBezTo>
                      <a:pt x="54" y="123"/>
                      <a:pt x="54" y="123"/>
                      <a:pt x="54" y="123"/>
                    </a:cubicBezTo>
                    <a:cubicBezTo>
                      <a:pt x="54" y="123"/>
                      <a:pt x="54" y="123"/>
                      <a:pt x="54" y="123"/>
                    </a:cubicBezTo>
                    <a:cubicBezTo>
                      <a:pt x="54" y="123"/>
                      <a:pt x="54" y="123"/>
                      <a:pt x="54" y="123"/>
                    </a:cubicBezTo>
                    <a:cubicBezTo>
                      <a:pt x="54" y="123"/>
                      <a:pt x="54" y="123"/>
                      <a:pt x="54" y="123"/>
                    </a:cubicBezTo>
                    <a:cubicBezTo>
                      <a:pt x="54" y="123"/>
                      <a:pt x="54" y="123"/>
                      <a:pt x="54" y="123"/>
                    </a:cubicBezTo>
                    <a:cubicBezTo>
                      <a:pt x="54" y="123"/>
                      <a:pt x="54" y="123"/>
                      <a:pt x="54" y="123"/>
                    </a:cubicBezTo>
                    <a:cubicBezTo>
                      <a:pt x="54" y="123"/>
                      <a:pt x="54" y="123"/>
                      <a:pt x="54" y="123"/>
                    </a:cubicBezTo>
                    <a:cubicBezTo>
                      <a:pt x="54" y="123"/>
                      <a:pt x="53" y="123"/>
                      <a:pt x="53" y="123"/>
                    </a:cubicBezTo>
                    <a:cubicBezTo>
                      <a:pt x="54" y="123"/>
                      <a:pt x="54" y="123"/>
                      <a:pt x="54" y="123"/>
                    </a:cubicBezTo>
                    <a:cubicBezTo>
                      <a:pt x="54" y="123"/>
                      <a:pt x="54" y="123"/>
                      <a:pt x="54" y="123"/>
                    </a:cubicBezTo>
                    <a:cubicBezTo>
                      <a:pt x="54" y="123"/>
                      <a:pt x="54" y="123"/>
                      <a:pt x="54" y="123"/>
                    </a:cubicBezTo>
                    <a:cubicBezTo>
                      <a:pt x="54" y="123"/>
                      <a:pt x="54" y="123"/>
                      <a:pt x="54" y="124"/>
                    </a:cubicBezTo>
                    <a:cubicBezTo>
                      <a:pt x="54" y="124"/>
                      <a:pt x="54" y="124"/>
                      <a:pt x="54" y="124"/>
                    </a:cubicBezTo>
                    <a:cubicBezTo>
                      <a:pt x="54" y="124"/>
                      <a:pt x="54" y="124"/>
                      <a:pt x="54" y="124"/>
                    </a:cubicBezTo>
                    <a:cubicBezTo>
                      <a:pt x="53" y="124"/>
                      <a:pt x="53" y="124"/>
                      <a:pt x="53" y="124"/>
                    </a:cubicBezTo>
                    <a:cubicBezTo>
                      <a:pt x="53" y="124"/>
                      <a:pt x="53" y="124"/>
                      <a:pt x="54" y="124"/>
                    </a:cubicBezTo>
                    <a:cubicBezTo>
                      <a:pt x="54" y="124"/>
                      <a:pt x="54" y="124"/>
                      <a:pt x="54" y="124"/>
                    </a:cubicBezTo>
                    <a:cubicBezTo>
                      <a:pt x="54" y="124"/>
                      <a:pt x="54" y="124"/>
                      <a:pt x="54" y="124"/>
                    </a:cubicBezTo>
                    <a:cubicBezTo>
                      <a:pt x="54" y="124"/>
                      <a:pt x="54" y="124"/>
                      <a:pt x="54" y="124"/>
                    </a:cubicBezTo>
                    <a:cubicBezTo>
                      <a:pt x="54" y="124"/>
                      <a:pt x="54" y="124"/>
                      <a:pt x="54" y="124"/>
                    </a:cubicBezTo>
                    <a:cubicBezTo>
                      <a:pt x="54" y="124"/>
                      <a:pt x="54" y="124"/>
                      <a:pt x="54" y="124"/>
                    </a:cubicBezTo>
                    <a:cubicBezTo>
                      <a:pt x="54" y="124"/>
                      <a:pt x="54" y="124"/>
                      <a:pt x="54" y="124"/>
                    </a:cubicBezTo>
                    <a:cubicBezTo>
                      <a:pt x="54" y="124"/>
                      <a:pt x="54" y="124"/>
                      <a:pt x="53" y="124"/>
                    </a:cubicBezTo>
                    <a:cubicBezTo>
                      <a:pt x="53" y="124"/>
                      <a:pt x="53" y="124"/>
                      <a:pt x="53" y="124"/>
                    </a:cubicBezTo>
                    <a:cubicBezTo>
                      <a:pt x="53" y="124"/>
                      <a:pt x="53" y="124"/>
                      <a:pt x="53" y="124"/>
                    </a:cubicBezTo>
                    <a:cubicBezTo>
                      <a:pt x="53" y="124"/>
                      <a:pt x="53" y="124"/>
                      <a:pt x="53" y="124"/>
                    </a:cubicBezTo>
                    <a:cubicBezTo>
                      <a:pt x="53" y="124"/>
                      <a:pt x="53" y="124"/>
                      <a:pt x="53" y="124"/>
                    </a:cubicBezTo>
                    <a:cubicBezTo>
                      <a:pt x="53" y="124"/>
                      <a:pt x="53" y="124"/>
                      <a:pt x="53" y="124"/>
                    </a:cubicBezTo>
                    <a:cubicBezTo>
                      <a:pt x="53" y="125"/>
                      <a:pt x="53" y="125"/>
                      <a:pt x="53" y="125"/>
                    </a:cubicBezTo>
                    <a:cubicBezTo>
                      <a:pt x="53" y="125"/>
                      <a:pt x="53" y="125"/>
                      <a:pt x="53" y="125"/>
                    </a:cubicBezTo>
                    <a:cubicBezTo>
                      <a:pt x="53" y="125"/>
                      <a:pt x="53" y="125"/>
                      <a:pt x="53" y="125"/>
                    </a:cubicBezTo>
                    <a:cubicBezTo>
                      <a:pt x="53" y="125"/>
                      <a:pt x="53" y="125"/>
                      <a:pt x="53" y="125"/>
                    </a:cubicBezTo>
                    <a:cubicBezTo>
                      <a:pt x="53" y="125"/>
                      <a:pt x="53" y="125"/>
                      <a:pt x="53" y="125"/>
                    </a:cubicBezTo>
                    <a:cubicBezTo>
                      <a:pt x="53" y="125"/>
                      <a:pt x="53" y="125"/>
                      <a:pt x="53" y="125"/>
                    </a:cubicBezTo>
                    <a:cubicBezTo>
                      <a:pt x="53" y="125"/>
                      <a:pt x="53" y="125"/>
                      <a:pt x="53" y="125"/>
                    </a:cubicBezTo>
                    <a:cubicBezTo>
                      <a:pt x="53" y="125"/>
                      <a:pt x="53" y="125"/>
                      <a:pt x="53" y="125"/>
                    </a:cubicBezTo>
                    <a:cubicBezTo>
                      <a:pt x="53" y="125"/>
                      <a:pt x="53" y="125"/>
                      <a:pt x="53" y="125"/>
                    </a:cubicBezTo>
                    <a:cubicBezTo>
                      <a:pt x="53" y="125"/>
                      <a:pt x="53" y="125"/>
                      <a:pt x="53" y="125"/>
                    </a:cubicBezTo>
                    <a:cubicBezTo>
                      <a:pt x="53" y="125"/>
                      <a:pt x="53" y="125"/>
                      <a:pt x="53" y="125"/>
                    </a:cubicBezTo>
                    <a:cubicBezTo>
                      <a:pt x="53" y="125"/>
                      <a:pt x="53" y="125"/>
                      <a:pt x="53" y="125"/>
                    </a:cubicBezTo>
                    <a:cubicBezTo>
                      <a:pt x="53" y="125"/>
                      <a:pt x="53" y="125"/>
                      <a:pt x="53" y="125"/>
                    </a:cubicBezTo>
                    <a:cubicBezTo>
                      <a:pt x="53" y="125"/>
                      <a:pt x="53" y="125"/>
                      <a:pt x="53" y="125"/>
                    </a:cubicBezTo>
                    <a:cubicBezTo>
                      <a:pt x="53" y="125"/>
                      <a:pt x="53" y="125"/>
                      <a:pt x="53" y="125"/>
                    </a:cubicBezTo>
                    <a:cubicBezTo>
                      <a:pt x="52" y="125"/>
                      <a:pt x="52" y="125"/>
                      <a:pt x="52" y="125"/>
                    </a:cubicBezTo>
                    <a:cubicBezTo>
                      <a:pt x="52" y="125"/>
                      <a:pt x="52" y="125"/>
                      <a:pt x="52" y="125"/>
                    </a:cubicBezTo>
                    <a:cubicBezTo>
                      <a:pt x="52" y="125"/>
                      <a:pt x="52" y="126"/>
                      <a:pt x="52" y="126"/>
                    </a:cubicBezTo>
                    <a:cubicBezTo>
                      <a:pt x="52" y="126"/>
                      <a:pt x="52" y="126"/>
                      <a:pt x="52" y="126"/>
                    </a:cubicBezTo>
                    <a:cubicBezTo>
                      <a:pt x="52" y="126"/>
                      <a:pt x="52" y="126"/>
                      <a:pt x="52" y="126"/>
                    </a:cubicBezTo>
                    <a:cubicBezTo>
                      <a:pt x="52" y="126"/>
                      <a:pt x="52" y="126"/>
                      <a:pt x="52" y="126"/>
                    </a:cubicBezTo>
                    <a:cubicBezTo>
                      <a:pt x="52" y="126"/>
                      <a:pt x="52" y="126"/>
                      <a:pt x="52" y="126"/>
                    </a:cubicBezTo>
                    <a:cubicBezTo>
                      <a:pt x="52" y="126"/>
                      <a:pt x="52" y="126"/>
                      <a:pt x="52" y="126"/>
                    </a:cubicBezTo>
                    <a:cubicBezTo>
                      <a:pt x="52" y="126"/>
                      <a:pt x="52" y="126"/>
                      <a:pt x="52" y="126"/>
                    </a:cubicBezTo>
                    <a:cubicBezTo>
                      <a:pt x="52" y="126"/>
                      <a:pt x="52" y="126"/>
                      <a:pt x="52" y="126"/>
                    </a:cubicBezTo>
                    <a:cubicBezTo>
                      <a:pt x="52" y="126"/>
                      <a:pt x="52" y="126"/>
                      <a:pt x="52" y="126"/>
                    </a:cubicBezTo>
                    <a:cubicBezTo>
                      <a:pt x="52" y="126"/>
                      <a:pt x="52" y="126"/>
                      <a:pt x="52" y="126"/>
                    </a:cubicBezTo>
                    <a:cubicBezTo>
                      <a:pt x="52" y="126"/>
                      <a:pt x="52" y="126"/>
                      <a:pt x="52" y="126"/>
                    </a:cubicBezTo>
                    <a:cubicBezTo>
                      <a:pt x="52" y="126"/>
                      <a:pt x="52" y="126"/>
                      <a:pt x="52" y="126"/>
                    </a:cubicBezTo>
                    <a:cubicBezTo>
                      <a:pt x="52" y="126"/>
                      <a:pt x="52" y="126"/>
                      <a:pt x="52" y="126"/>
                    </a:cubicBezTo>
                    <a:cubicBezTo>
                      <a:pt x="52" y="127"/>
                      <a:pt x="52" y="127"/>
                      <a:pt x="52" y="127"/>
                    </a:cubicBezTo>
                    <a:cubicBezTo>
                      <a:pt x="52" y="127"/>
                      <a:pt x="52" y="127"/>
                      <a:pt x="52" y="127"/>
                    </a:cubicBezTo>
                    <a:cubicBezTo>
                      <a:pt x="52" y="127"/>
                      <a:pt x="52" y="127"/>
                      <a:pt x="52" y="127"/>
                    </a:cubicBezTo>
                    <a:cubicBezTo>
                      <a:pt x="52" y="127"/>
                      <a:pt x="52" y="127"/>
                      <a:pt x="52" y="127"/>
                    </a:cubicBezTo>
                    <a:cubicBezTo>
                      <a:pt x="52" y="127"/>
                      <a:pt x="52" y="127"/>
                      <a:pt x="52" y="127"/>
                    </a:cubicBezTo>
                    <a:cubicBezTo>
                      <a:pt x="52" y="127"/>
                      <a:pt x="52" y="127"/>
                      <a:pt x="52" y="127"/>
                    </a:cubicBezTo>
                    <a:cubicBezTo>
                      <a:pt x="52" y="127"/>
                      <a:pt x="52" y="127"/>
                      <a:pt x="52" y="127"/>
                    </a:cubicBezTo>
                    <a:cubicBezTo>
                      <a:pt x="52" y="127"/>
                      <a:pt x="52" y="127"/>
                      <a:pt x="52" y="127"/>
                    </a:cubicBezTo>
                    <a:cubicBezTo>
                      <a:pt x="52" y="127"/>
                      <a:pt x="52" y="127"/>
                      <a:pt x="52" y="127"/>
                    </a:cubicBezTo>
                    <a:cubicBezTo>
                      <a:pt x="52" y="127"/>
                      <a:pt x="52" y="127"/>
                      <a:pt x="52" y="127"/>
                    </a:cubicBezTo>
                    <a:cubicBezTo>
                      <a:pt x="52" y="127"/>
                      <a:pt x="52" y="127"/>
                      <a:pt x="52" y="127"/>
                    </a:cubicBezTo>
                    <a:cubicBezTo>
                      <a:pt x="52" y="127"/>
                      <a:pt x="52" y="127"/>
                      <a:pt x="52" y="127"/>
                    </a:cubicBezTo>
                    <a:cubicBezTo>
                      <a:pt x="52" y="127"/>
                      <a:pt x="52" y="127"/>
                      <a:pt x="52" y="127"/>
                    </a:cubicBezTo>
                    <a:cubicBezTo>
                      <a:pt x="52" y="127"/>
                      <a:pt x="52" y="127"/>
                      <a:pt x="52" y="127"/>
                    </a:cubicBezTo>
                    <a:cubicBezTo>
                      <a:pt x="51" y="127"/>
                      <a:pt x="51" y="127"/>
                      <a:pt x="51" y="126"/>
                    </a:cubicBezTo>
                    <a:cubicBezTo>
                      <a:pt x="51" y="126"/>
                      <a:pt x="51" y="126"/>
                      <a:pt x="51" y="126"/>
                    </a:cubicBezTo>
                    <a:cubicBezTo>
                      <a:pt x="51" y="126"/>
                      <a:pt x="51" y="126"/>
                      <a:pt x="51" y="126"/>
                    </a:cubicBezTo>
                    <a:cubicBezTo>
                      <a:pt x="51" y="126"/>
                      <a:pt x="51" y="126"/>
                      <a:pt x="51" y="126"/>
                    </a:cubicBezTo>
                    <a:cubicBezTo>
                      <a:pt x="51" y="126"/>
                      <a:pt x="51" y="126"/>
                      <a:pt x="51" y="126"/>
                    </a:cubicBezTo>
                    <a:cubicBezTo>
                      <a:pt x="51" y="126"/>
                      <a:pt x="51" y="126"/>
                      <a:pt x="51" y="126"/>
                    </a:cubicBezTo>
                    <a:cubicBezTo>
                      <a:pt x="51" y="126"/>
                      <a:pt x="51" y="126"/>
                      <a:pt x="51" y="126"/>
                    </a:cubicBezTo>
                    <a:cubicBezTo>
                      <a:pt x="51" y="126"/>
                      <a:pt x="51" y="126"/>
                      <a:pt x="51" y="126"/>
                    </a:cubicBezTo>
                    <a:cubicBezTo>
                      <a:pt x="51" y="126"/>
                      <a:pt x="51" y="126"/>
                      <a:pt x="51" y="126"/>
                    </a:cubicBezTo>
                    <a:cubicBezTo>
                      <a:pt x="51" y="126"/>
                      <a:pt x="51" y="126"/>
                      <a:pt x="51" y="126"/>
                    </a:cubicBezTo>
                    <a:cubicBezTo>
                      <a:pt x="51" y="126"/>
                      <a:pt x="51" y="126"/>
                      <a:pt x="51" y="126"/>
                    </a:cubicBezTo>
                    <a:cubicBezTo>
                      <a:pt x="51" y="126"/>
                      <a:pt x="51" y="126"/>
                      <a:pt x="51" y="126"/>
                    </a:cubicBezTo>
                    <a:cubicBezTo>
                      <a:pt x="51" y="126"/>
                      <a:pt x="51" y="126"/>
                      <a:pt x="51" y="126"/>
                    </a:cubicBezTo>
                    <a:cubicBezTo>
                      <a:pt x="51" y="126"/>
                      <a:pt x="51" y="126"/>
                      <a:pt x="51" y="126"/>
                    </a:cubicBezTo>
                    <a:cubicBezTo>
                      <a:pt x="51" y="126"/>
                      <a:pt x="51" y="126"/>
                      <a:pt x="51" y="126"/>
                    </a:cubicBezTo>
                    <a:cubicBezTo>
                      <a:pt x="51" y="126"/>
                      <a:pt x="51" y="126"/>
                      <a:pt x="51" y="126"/>
                    </a:cubicBezTo>
                    <a:cubicBezTo>
                      <a:pt x="51" y="126"/>
                      <a:pt x="51" y="126"/>
                      <a:pt x="51" y="126"/>
                    </a:cubicBezTo>
                    <a:cubicBezTo>
                      <a:pt x="51" y="126"/>
                      <a:pt x="51" y="126"/>
                      <a:pt x="51" y="125"/>
                    </a:cubicBezTo>
                    <a:cubicBezTo>
                      <a:pt x="50" y="125"/>
                      <a:pt x="50" y="125"/>
                      <a:pt x="50" y="125"/>
                    </a:cubicBezTo>
                    <a:cubicBezTo>
                      <a:pt x="50" y="125"/>
                      <a:pt x="50" y="125"/>
                      <a:pt x="50" y="125"/>
                    </a:cubicBezTo>
                    <a:cubicBezTo>
                      <a:pt x="50" y="125"/>
                      <a:pt x="50" y="125"/>
                      <a:pt x="50" y="125"/>
                    </a:cubicBezTo>
                    <a:cubicBezTo>
                      <a:pt x="50" y="125"/>
                      <a:pt x="50" y="125"/>
                      <a:pt x="50" y="125"/>
                    </a:cubicBezTo>
                    <a:cubicBezTo>
                      <a:pt x="49" y="125"/>
                      <a:pt x="49" y="125"/>
                      <a:pt x="49" y="124"/>
                    </a:cubicBezTo>
                    <a:cubicBezTo>
                      <a:pt x="49" y="124"/>
                      <a:pt x="49" y="124"/>
                      <a:pt x="49" y="124"/>
                    </a:cubicBezTo>
                    <a:cubicBezTo>
                      <a:pt x="49" y="124"/>
                      <a:pt x="49" y="124"/>
                      <a:pt x="49" y="124"/>
                    </a:cubicBezTo>
                    <a:cubicBezTo>
                      <a:pt x="49" y="124"/>
                      <a:pt x="49" y="124"/>
                      <a:pt x="49" y="124"/>
                    </a:cubicBezTo>
                    <a:cubicBezTo>
                      <a:pt x="49" y="124"/>
                      <a:pt x="49" y="124"/>
                      <a:pt x="49" y="124"/>
                    </a:cubicBezTo>
                    <a:cubicBezTo>
                      <a:pt x="49" y="124"/>
                      <a:pt x="49" y="124"/>
                      <a:pt x="49" y="124"/>
                    </a:cubicBezTo>
                    <a:cubicBezTo>
                      <a:pt x="49" y="124"/>
                      <a:pt x="49" y="124"/>
                      <a:pt x="49" y="124"/>
                    </a:cubicBezTo>
                    <a:cubicBezTo>
                      <a:pt x="49" y="124"/>
                      <a:pt x="49" y="124"/>
                      <a:pt x="49" y="124"/>
                    </a:cubicBezTo>
                    <a:cubicBezTo>
                      <a:pt x="49" y="124"/>
                      <a:pt x="49" y="124"/>
                      <a:pt x="48" y="124"/>
                    </a:cubicBezTo>
                    <a:cubicBezTo>
                      <a:pt x="48" y="124"/>
                      <a:pt x="48" y="124"/>
                      <a:pt x="48" y="124"/>
                    </a:cubicBezTo>
                    <a:cubicBezTo>
                      <a:pt x="48" y="124"/>
                      <a:pt x="48" y="124"/>
                      <a:pt x="48" y="124"/>
                    </a:cubicBezTo>
                    <a:cubicBezTo>
                      <a:pt x="48" y="124"/>
                      <a:pt x="48" y="124"/>
                      <a:pt x="48" y="124"/>
                    </a:cubicBezTo>
                    <a:cubicBezTo>
                      <a:pt x="48" y="124"/>
                      <a:pt x="48" y="124"/>
                      <a:pt x="48" y="124"/>
                    </a:cubicBezTo>
                    <a:cubicBezTo>
                      <a:pt x="48" y="124"/>
                      <a:pt x="48" y="124"/>
                      <a:pt x="48" y="124"/>
                    </a:cubicBezTo>
                    <a:cubicBezTo>
                      <a:pt x="48" y="124"/>
                      <a:pt x="48" y="124"/>
                      <a:pt x="48" y="124"/>
                    </a:cubicBezTo>
                    <a:cubicBezTo>
                      <a:pt x="48" y="124"/>
                      <a:pt x="48" y="125"/>
                      <a:pt x="48" y="125"/>
                    </a:cubicBezTo>
                    <a:cubicBezTo>
                      <a:pt x="48" y="125"/>
                      <a:pt x="48" y="125"/>
                      <a:pt x="48" y="125"/>
                    </a:cubicBezTo>
                    <a:cubicBezTo>
                      <a:pt x="48" y="125"/>
                      <a:pt x="48" y="125"/>
                      <a:pt x="48" y="125"/>
                    </a:cubicBezTo>
                    <a:cubicBezTo>
                      <a:pt x="48" y="125"/>
                      <a:pt x="48" y="125"/>
                      <a:pt x="48" y="125"/>
                    </a:cubicBezTo>
                    <a:cubicBezTo>
                      <a:pt x="48" y="125"/>
                      <a:pt x="48" y="125"/>
                      <a:pt x="48" y="125"/>
                    </a:cubicBezTo>
                    <a:cubicBezTo>
                      <a:pt x="48" y="125"/>
                      <a:pt x="48" y="125"/>
                      <a:pt x="48" y="125"/>
                    </a:cubicBezTo>
                    <a:cubicBezTo>
                      <a:pt x="48" y="125"/>
                      <a:pt x="48" y="125"/>
                      <a:pt x="48" y="125"/>
                    </a:cubicBezTo>
                    <a:cubicBezTo>
                      <a:pt x="48" y="125"/>
                      <a:pt x="48" y="125"/>
                      <a:pt x="48" y="125"/>
                    </a:cubicBezTo>
                    <a:cubicBezTo>
                      <a:pt x="48" y="125"/>
                      <a:pt x="48" y="125"/>
                      <a:pt x="48" y="125"/>
                    </a:cubicBezTo>
                    <a:cubicBezTo>
                      <a:pt x="48" y="125"/>
                      <a:pt x="48" y="125"/>
                      <a:pt x="47" y="125"/>
                    </a:cubicBezTo>
                    <a:cubicBezTo>
                      <a:pt x="47" y="125"/>
                      <a:pt x="47" y="125"/>
                      <a:pt x="47" y="125"/>
                    </a:cubicBezTo>
                    <a:cubicBezTo>
                      <a:pt x="47" y="125"/>
                      <a:pt x="47" y="125"/>
                      <a:pt x="47" y="125"/>
                    </a:cubicBezTo>
                    <a:cubicBezTo>
                      <a:pt x="47" y="125"/>
                      <a:pt x="47" y="125"/>
                      <a:pt x="47" y="125"/>
                    </a:cubicBezTo>
                    <a:cubicBezTo>
                      <a:pt x="47" y="125"/>
                      <a:pt x="47" y="125"/>
                      <a:pt x="47" y="125"/>
                    </a:cubicBezTo>
                    <a:cubicBezTo>
                      <a:pt x="47" y="125"/>
                      <a:pt x="47" y="125"/>
                      <a:pt x="47" y="125"/>
                    </a:cubicBezTo>
                    <a:cubicBezTo>
                      <a:pt x="47" y="125"/>
                      <a:pt x="47" y="125"/>
                      <a:pt x="47" y="125"/>
                    </a:cubicBezTo>
                    <a:cubicBezTo>
                      <a:pt x="46" y="126"/>
                      <a:pt x="46" y="126"/>
                      <a:pt x="46" y="126"/>
                    </a:cubicBezTo>
                    <a:cubicBezTo>
                      <a:pt x="46" y="126"/>
                      <a:pt x="46" y="126"/>
                      <a:pt x="46" y="126"/>
                    </a:cubicBezTo>
                    <a:cubicBezTo>
                      <a:pt x="46" y="126"/>
                      <a:pt x="46" y="126"/>
                      <a:pt x="46" y="126"/>
                    </a:cubicBezTo>
                    <a:cubicBezTo>
                      <a:pt x="46" y="126"/>
                      <a:pt x="46" y="126"/>
                      <a:pt x="46" y="126"/>
                    </a:cubicBezTo>
                    <a:cubicBezTo>
                      <a:pt x="46" y="126"/>
                      <a:pt x="46" y="126"/>
                      <a:pt x="46" y="126"/>
                    </a:cubicBezTo>
                    <a:cubicBezTo>
                      <a:pt x="46" y="126"/>
                      <a:pt x="46" y="125"/>
                      <a:pt x="46" y="125"/>
                    </a:cubicBezTo>
                    <a:cubicBezTo>
                      <a:pt x="46" y="125"/>
                      <a:pt x="46" y="125"/>
                      <a:pt x="46" y="125"/>
                    </a:cubicBezTo>
                    <a:cubicBezTo>
                      <a:pt x="46" y="125"/>
                      <a:pt x="46" y="125"/>
                      <a:pt x="46" y="125"/>
                    </a:cubicBezTo>
                    <a:cubicBezTo>
                      <a:pt x="46" y="125"/>
                      <a:pt x="46" y="125"/>
                      <a:pt x="45" y="125"/>
                    </a:cubicBezTo>
                    <a:cubicBezTo>
                      <a:pt x="45" y="125"/>
                      <a:pt x="45" y="125"/>
                      <a:pt x="45" y="125"/>
                    </a:cubicBezTo>
                    <a:cubicBezTo>
                      <a:pt x="45" y="125"/>
                      <a:pt x="45" y="125"/>
                      <a:pt x="45" y="125"/>
                    </a:cubicBezTo>
                    <a:cubicBezTo>
                      <a:pt x="45" y="125"/>
                      <a:pt x="45" y="125"/>
                      <a:pt x="45" y="125"/>
                    </a:cubicBezTo>
                    <a:cubicBezTo>
                      <a:pt x="45" y="125"/>
                      <a:pt x="45" y="125"/>
                      <a:pt x="45" y="125"/>
                    </a:cubicBezTo>
                    <a:cubicBezTo>
                      <a:pt x="45" y="125"/>
                      <a:pt x="45" y="125"/>
                      <a:pt x="45" y="125"/>
                    </a:cubicBezTo>
                    <a:cubicBezTo>
                      <a:pt x="45" y="125"/>
                      <a:pt x="45" y="125"/>
                      <a:pt x="45" y="125"/>
                    </a:cubicBezTo>
                    <a:cubicBezTo>
                      <a:pt x="45" y="125"/>
                      <a:pt x="45" y="125"/>
                      <a:pt x="45" y="125"/>
                    </a:cubicBezTo>
                    <a:cubicBezTo>
                      <a:pt x="45" y="125"/>
                      <a:pt x="45" y="125"/>
                      <a:pt x="45" y="125"/>
                    </a:cubicBezTo>
                    <a:cubicBezTo>
                      <a:pt x="45" y="125"/>
                      <a:pt x="45" y="125"/>
                      <a:pt x="45" y="125"/>
                    </a:cubicBezTo>
                    <a:cubicBezTo>
                      <a:pt x="45" y="125"/>
                      <a:pt x="45" y="125"/>
                      <a:pt x="45" y="125"/>
                    </a:cubicBezTo>
                    <a:cubicBezTo>
                      <a:pt x="45" y="125"/>
                      <a:pt x="45" y="125"/>
                      <a:pt x="45" y="125"/>
                    </a:cubicBezTo>
                    <a:cubicBezTo>
                      <a:pt x="45" y="125"/>
                      <a:pt x="45" y="125"/>
                      <a:pt x="45" y="125"/>
                    </a:cubicBezTo>
                    <a:cubicBezTo>
                      <a:pt x="45" y="125"/>
                      <a:pt x="45" y="125"/>
                      <a:pt x="45" y="125"/>
                    </a:cubicBezTo>
                    <a:cubicBezTo>
                      <a:pt x="45" y="125"/>
                      <a:pt x="45" y="125"/>
                      <a:pt x="45" y="125"/>
                    </a:cubicBezTo>
                    <a:cubicBezTo>
                      <a:pt x="45" y="125"/>
                      <a:pt x="45" y="125"/>
                      <a:pt x="45" y="125"/>
                    </a:cubicBezTo>
                    <a:cubicBezTo>
                      <a:pt x="45" y="125"/>
                      <a:pt x="45" y="125"/>
                      <a:pt x="45" y="125"/>
                    </a:cubicBezTo>
                    <a:cubicBezTo>
                      <a:pt x="45" y="125"/>
                      <a:pt x="45" y="125"/>
                      <a:pt x="45" y="125"/>
                    </a:cubicBezTo>
                    <a:cubicBezTo>
                      <a:pt x="45" y="125"/>
                      <a:pt x="45" y="125"/>
                      <a:pt x="45" y="125"/>
                    </a:cubicBezTo>
                    <a:cubicBezTo>
                      <a:pt x="45" y="125"/>
                      <a:pt x="45" y="125"/>
                      <a:pt x="45" y="125"/>
                    </a:cubicBezTo>
                    <a:cubicBezTo>
                      <a:pt x="45" y="124"/>
                      <a:pt x="45" y="124"/>
                      <a:pt x="45" y="124"/>
                    </a:cubicBezTo>
                    <a:cubicBezTo>
                      <a:pt x="45" y="124"/>
                      <a:pt x="45" y="124"/>
                      <a:pt x="45" y="124"/>
                    </a:cubicBezTo>
                    <a:cubicBezTo>
                      <a:pt x="45" y="124"/>
                      <a:pt x="45" y="124"/>
                      <a:pt x="45" y="124"/>
                    </a:cubicBezTo>
                    <a:cubicBezTo>
                      <a:pt x="45" y="124"/>
                      <a:pt x="45" y="124"/>
                      <a:pt x="45" y="124"/>
                    </a:cubicBezTo>
                    <a:cubicBezTo>
                      <a:pt x="45" y="124"/>
                      <a:pt x="45" y="124"/>
                      <a:pt x="45" y="124"/>
                    </a:cubicBezTo>
                    <a:cubicBezTo>
                      <a:pt x="45" y="124"/>
                      <a:pt x="45" y="124"/>
                      <a:pt x="45" y="124"/>
                    </a:cubicBezTo>
                    <a:cubicBezTo>
                      <a:pt x="45" y="124"/>
                      <a:pt x="44" y="124"/>
                      <a:pt x="44" y="124"/>
                    </a:cubicBezTo>
                    <a:cubicBezTo>
                      <a:pt x="44" y="124"/>
                      <a:pt x="44" y="124"/>
                      <a:pt x="44" y="124"/>
                    </a:cubicBezTo>
                    <a:cubicBezTo>
                      <a:pt x="44" y="124"/>
                      <a:pt x="44" y="124"/>
                      <a:pt x="44" y="123"/>
                    </a:cubicBezTo>
                    <a:cubicBezTo>
                      <a:pt x="44" y="123"/>
                      <a:pt x="44" y="123"/>
                      <a:pt x="44" y="123"/>
                    </a:cubicBezTo>
                    <a:cubicBezTo>
                      <a:pt x="44" y="123"/>
                      <a:pt x="44" y="123"/>
                      <a:pt x="44" y="123"/>
                    </a:cubicBezTo>
                    <a:cubicBezTo>
                      <a:pt x="44" y="123"/>
                      <a:pt x="44" y="123"/>
                      <a:pt x="44" y="123"/>
                    </a:cubicBezTo>
                    <a:cubicBezTo>
                      <a:pt x="44" y="123"/>
                      <a:pt x="44" y="123"/>
                      <a:pt x="44" y="123"/>
                    </a:cubicBezTo>
                    <a:cubicBezTo>
                      <a:pt x="44" y="123"/>
                      <a:pt x="44" y="123"/>
                      <a:pt x="44" y="123"/>
                    </a:cubicBezTo>
                    <a:cubicBezTo>
                      <a:pt x="44" y="123"/>
                      <a:pt x="44" y="123"/>
                      <a:pt x="44" y="123"/>
                    </a:cubicBezTo>
                    <a:cubicBezTo>
                      <a:pt x="44" y="123"/>
                      <a:pt x="44" y="123"/>
                      <a:pt x="44" y="123"/>
                    </a:cubicBezTo>
                    <a:cubicBezTo>
                      <a:pt x="44" y="123"/>
                      <a:pt x="44" y="122"/>
                      <a:pt x="44" y="122"/>
                    </a:cubicBezTo>
                    <a:cubicBezTo>
                      <a:pt x="44" y="122"/>
                      <a:pt x="44" y="122"/>
                      <a:pt x="44" y="122"/>
                    </a:cubicBezTo>
                    <a:cubicBezTo>
                      <a:pt x="44" y="122"/>
                      <a:pt x="44" y="122"/>
                      <a:pt x="44" y="122"/>
                    </a:cubicBezTo>
                    <a:cubicBezTo>
                      <a:pt x="44" y="122"/>
                      <a:pt x="44" y="122"/>
                      <a:pt x="44" y="122"/>
                    </a:cubicBezTo>
                    <a:cubicBezTo>
                      <a:pt x="44" y="122"/>
                      <a:pt x="44" y="122"/>
                      <a:pt x="44" y="122"/>
                    </a:cubicBezTo>
                    <a:cubicBezTo>
                      <a:pt x="44" y="122"/>
                      <a:pt x="44" y="122"/>
                      <a:pt x="44" y="122"/>
                    </a:cubicBezTo>
                    <a:cubicBezTo>
                      <a:pt x="44" y="122"/>
                      <a:pt x="44" y="122"/>
                      <a:pt x="44" y="122"/>
                    </a:cubicBezTo>
                    <a:cubicBezTo>
                      <a:pt x="44" y="122"/>
                      <a:pt x="44" y="122"/>
                      <a:pt x="44" y="122"/>
                    </a:cubicBezTo>
                    <a:cubicBezTo>
                      <a:pt x="44" y="122"/>
                      <a:pt x="44" y="122"/>
                      <a:pt x="44" y="122"/>
                    </a:cubicBezTo>
                    <a:cubicBezTo>
                      <a:pt x="44" y="122"/>
                      <a:pt x="44" y="122"/>
                      <a:pt x="44" y="122"/>
                    </a:cubicBezTo>
                    <a:cubicBezTo>
                      <a:pt x="44" y="122"/>
                      <a:pt x="44" y="122"/>
                      <a:pt x="44" y="122"/>
                    </a:cubicBezTo>
                    <a:cubicBezTo>
                      <a:pt x="44" y="121"/>
                      <a:pt x="44" y="121"/>
                      <a:pt x="44" y="121"/>
                    </a:cubicBezTo>
                    <a:cubicBezTo>
                      <a:pt x="44" y="121"/>
                      <a:pt x="44" y="121"/>
                      <a:pt x="44" y="121"/>
                    </a:cubicBezTo>
                    <a:cubicBezTo>
                      <a:pt x="44" y="121"/>
                      <a:pt x="44" y="121"/>
                      <a:pt x="44" y="121"/>
                    </a:cubicBezTo>
                    <a:cubicBezTo>
                      <a:pt x="44" y="121"/>
                      <a:pt x="44" y="121"/>
                      <a:pt x="44" y="121"/>
                    </a:cubicBezTo>
                    <a:cubicBezTo>
                      <a:pt x="44" y="121"/>
                      <a:pt x="44" y="121"/>
                      <a:pt x="44" y="121"/>
                    </a:cubicBezTo>
                    <a:cubicBezTo>
                      <a:pt x="44" y="121"/>
                      <a:pt x="44" y="121"/>
                      <a:pt x="44" y="121"/>
                    </a:cubicBezTo>
                    <a:cubicBezTo>
                      <a:pt x="44" y="121"/>
                      <a:pt x="44" y="121"/>
                      <a:pt x="44" y="121"/>
                    </a:cubicBezTo>
                    <a:cubicBezTo>
                      <a:pt x="44" y="121"/>
                      <a:pt x="44" y="121"/>
                      <a:pt x="44" y="121"/>
                    </a:cubicBezTo>
                    <a:cubicBezTo>
                      <a:pt x="44" y="121"/>
                      <a:pt x="44" y="120"/>
                      <a:pt x="44" y="120"/>
                    </a:cubicBezTo>
                    <a:cubicBezTo>
                      <a:pt x="44" y="120"/>
                      <a:pt x="44" y="120"/>
                      <a:pt x="44" y="120"/>
                    </a:cubicBezTo>
                    <a:cubicBezTo>
                      <a:pt x="44" y="120"/>
                      <a:pt x="44" y="120"/>
                      <a:pt x="44" y="120"/>
                    </a:cubicBezTo>
                    <a:cubicBezTo>
                      <a:pt x="44" y="120"/>
                      <a:pt x="44" y="120"/>
                      <a:pt x="44" y="120"/>
                    </a:cubicBezTo>
                    <a:cubicBezTo>
                      <a:pt x="44" y="120"/>
                      <a:pt x="44" y="120"/>
                      <a:pt x="44" y="120"/>
                    </a:cubicBezTo>
                    <a:cubicBezTo>
                      <a:pt x="44" y="120"/>
                      <a:pt x="44" y="120"/>
                      <a:pt x="44" y="120"/>
                    </a:cubicBezTo>
                    <a:cubicBezTo>
                      <a:pt x="44" y="120"/>
                      <a:pt x="44" y="120"/>
                      <a:pt x="44" y="120"/>
                    </a:cubicBezTo>
                    <a:cubicBezTo>
                      <a:pt x="44" y="120"/>
                      <a:pt x="44" y="119"/>
                      <a:pt x="44" y="119"/>
                    </a:cubicBezTo>
                    <a:cubicBezTo>
                      <a:pt x="44" y="119"/>
                      <a:pt x="44" y="119"/>
                      <a:pt x="44" y="119"/>
                    </a:cubicBezTo>
                    <a:cubicBezTo>
                      <a:pt x="44" y="119"/>
                      <a:pt x="44" y="119"/>
                      <a:pt x="44" y="119"/>
                    </a:cubicBezTo>
                    <a:cubicBezTo>
                      <a:pt x="44" y="119"/>
                      <a:pt x="44" y="119"/>
                      <a:pt x="44" y="119"/>
                    </a:cubicBezTo>
                    <a:cubicBezTo>
                      <a:pt x="44" y="119"/>
                      <a:pt x="44" y="119"/>
                      <a:pt x="44" y="119"/>
                    </a:cubicBezTo>
                    <a:cubicBezTo>
                      <a:pt x="44" y="119"/>
                      <a:pt x="44" y="119"/>
                      <a:pt x="44" y="119"/>
                    </a:cubicBezTo>
                    <a:cubicBezTo>
                      <a:pt x="44" y="119"/>
                      <a:pt x="44" y="119"/>
                      <a:pt x="44" y="119"/>
                    </a:cubicBezTo>
                    <a:cubicBezTo>
                      <a:pt x="44" y="119"/>
                      <a:pt x="44" y="119"/>
                      <a:pt x="44" y="119"/>
                    </a:cubicBezTo>
                    <a:cubicBezTo>
                      <a:pt x="44" y="119"/>
                      <a:pt x="44" y="119"/>
                      <a:pt x="44" y="119"/>
                    </a:cubicBezTo>
                    <a:cubicBezTo>
                      <a:pt x="44" y="119"/>
                      <a:pt x="44" y="119"/>
                      <a:pt x="44" y="119"/>
                    </a:cubicBezTo>
                    <a:cubicBezTo>
                      <a:pt x="44" y="118"/>
                      <a:pt x="44" y="118"/>
                      <a:pt x="44" y="118"/>
                    </a:cubicBezTo>
                    <a:cubicBezTo>
                      <a:pt x="44" y="118"/>
                      <a:pt x="44" y="118"/>
                      <a:pt x="44" y="118"/>
                    </a:cubicBezTo>
                    <a:cubicBezTo>
                      <a:pt x="44" y="118"/>
                      <a:pt x="44" y="118"/>
                      <a:pt x="44" y="118"/>
                    </a:cubicBezTo>
                    <a:cubicBezTo>
                      <a:pt x="44" y="118"/>
                      <a:pt x="44" y="118"/>
                      <a:pt x="44" y="118"/>
                    </a:cubicBezTo>
                    <a:cubicBezTo>
                      <a:pt x="44" y="118"/>
                      <a:pt x="44" y="118"/>
                      <a:pt x="44" y="118"/>
                    </a:cubicBezTo>
                    <a:cubicBezTo>
                      <a:pt x="44" y="118"/>
                      <a:pt x="44" y="118"/>
                      <a:pt x="44" y="118"/>
                    </a:cubicBezTo>
                    <a:cubicBezTo>
                      <a:pt x="44" y="118"/>
                      <a:pt x="44" y="117"/>
                      <a:pt x="44" y="117"/>
                    </a:cubicBezTo>
                    <a:cubicBezTo>
                      <a:pt x="44" y="117"/>
                      <a:pt x="44" y="117"/>
                      <a:pt x="44" y="117"/>
                    </a:cubicBezTo>
                    <a:cubicBezTo>
                      <a:pt x="44" y="117"/>
                      <a:pt x="44" y="117"/>
                      <a:pt x="44" y="117"/>
                    </a:cubicBezTo>
                    <a:cubicBezTo>
                      <a:pt x="44" y="117"/>
                      <a:pt x="44" y="117"/>
                      <a:pt x="44" y="117"/>
                    </a:cubicBezTo>
                    <a:cubicBezTo>
                      <a:pt x="44" y="117"/>
                      <a:pt x="44" y="117"/>
                      <a:pt x="44" y="117"/>
                    </a:cubicBezTo>
                    <a:cubicBezTo>
                      <a:pt x="44" y="117"/>
                      <a:pt x="44" y="117"/>
                      <a:pt x="44" y="117"/>
                    </a:cubicBezTo>
                    <a:cubicBezTo>
                      <a:pt x="44" y="117"/>
                      <a:pt x="45" y="117"/>
                      <a:pt x="45" y="117"/>
                    </a:cubicBezTo>
                    <a:cubicBezTo>
                      <a:pt x="45" y="117"/>
                      <a:pt x="45" y="117"/>
                      <a:pt x="45" y="117"/>
                    </a:cubicBezTo>
                    <a:cubicBezTo>
                      <a:pt x="45" y="117"/>
                      <a:pt x="45" y="117"/>
                      <a:pt x="45" y="117"/>
                    </a:cubicBezTo>
                    <a:cubicBezTo>
                      <a:pt x="45" y="117"/>
                      <a:pt x="45" y="117"/>
                      <a:pt x="45" y="117"/>
                    </a:cubicBezTo>
                    <a:cubicBezTo>
                      <a:pt x="45" y="117"/>
                      <a:pt x="45" y="116"/>
                      <a:pt x="45" y="116"/>
                    </a:cubicBezTo>
                    <a:cubicBezTo>
                      <a:pt x="45" y="116"/>
                      <a:pt x="45" y="116"/>
                      <a:pt x="45" y="116"/>
                    </a:cubicBezTo>
                    <a:cubicBezTo>
                      <a:pt x="45" y="116"/>
                      <a:pt x="45" y="116"/>
                      <a:pt x="45" y="116"/>
                    </a:cubicBezTo>
                    <a:cubicBezTo>
                      <a:pt x="45" y="116"/>
                      <a:pt x="45" y="116"/>
                      <a:pt x="45" y="116"/>
                    </a:cubicBezTo>
                    <a:cubicBezTo>
                      <a:pt x="45" y="116"/>
                      <a:pt x="45" y="116"/>
                      <a:pt x="45" y="116"/>
                    </a:cubicBezTo>
                    <a:cubicBezTo>
                      <a:pt x="45" y="116"/>
                      <a:pt x="45" y="116"/>
                      <a:pt x="45" y="116"/>
                    </a:cubicBezTo>
                    <a:cubicBezTo>
                      <a:pt x="45" y="116"/>
                      <a:pt x="45" y="116"/>
                      <a:pt x="45" y="116"/>
                    </a:cubicBezTo>
                    <a:cubicBezTo>
                      <a:pt x="45" y="116"/>
                      <a:pt x="45" y="116"/>
                      <a:pt x="45" y="116"/>
                    </a:cubicBezTo>
                    <a:cubicBezTo>
                      <a:pt x="45" y="116"/>
                      <a:pt x="45" y="116"/>
                      <a:pt x="45" y="116"/>
                    </a:cubicBezTo>
                    <a:cubicBezTo>
                      <a:pt x="45" y="116"/>
                      <a:pt x="45" y="116"/>
                      <a:pt x="45" y="116"/>
                    </a:cubicBezTo>
                    <a:cubicBezTo>
                      <a:pt x="45" y="116"/>
                      <a:pt x="45" y="116"/>
                      <a:pt x="45" y="116"/>
                    </a:cubicBezTo>
                    <a:cubicBezTo>
                      <a:pt x="45" y="116"/>
                      <a:pt x="45" y="116"/>
                      <a:pt x="45" y="116"/>
                    </a:cubicBezTo>
                    <a:cubicBezTo>
                      <a:pt x="45" y="116"/>
                      <a:pt x="45" y="116"/>
                      <a:pt x="45" y="115"/>
                    </a:cubicBezTo>
                    <a:cubicBezTo>
                      <a:pt x="45" y="115"/>
                      <a:pt x="45" y="115"/>
                      <a:pt x="45" y="115"/>
                    </a:cubicBezTo>
                    <a:cubicBezTo>
                      <a:pt x="45" y="115"/>
                      <a:pt x="45" y="115"/>
                      <a:pt x="45" y="115"/>
                    </a:cubicBezTo>
                    <a:cubicBezTo>
                      <a:pt x="45" y="115"/>
                      <a:pt x="45" y="115"/>
                      <a:pt x="45" y="115"/>
                    </a:cubicBezTo>
                    <a:cubicBezTo>
                      <a:pt x="45" y="115"/>
                      <a:pt x="45" y="115"/>
                      <a:pt x="45" y="115"/>
                    </a:cubicBezTo>
                    <a:cubicBezTo>
                      <a:pt x="45" y="115"/>
                      <a:pt x="45" y="115"/>
                      <a:pt x="45" y="115"/>
                    </a:cubicBezTo>
                    <a:cubicBezTo>
                      <a:pt x="45" y="115"/>
                      <a:pt x="45" y="115"/>
                      <a:pt x="45" y="115"/>
                    </a:cubicBezTo>
                    <a:cubicBezTo>
                      <a:pt x="45" y="115"/>
                      <a:pt x="45" y="115"/>
                      <a:pt x="45" y="115"/>
                    </a:cubicBezTo>
                    <a:cubicBezTo>
                      <a:pt x="45" y="115"/>
                      <a:pt x="45" y="115"/>
                      <a:pt x="45" y="115"/>
                    </a:cubicBezTo>
                    <a:cubicBezTo>
                      <a:pt x="45" y="115"/>
                      <a:pt x="45" y="115"/>
                      <a:pt x="45" y="115"/>
                    </a:cubicBezTo>
                    <a:cubicBezTo>
                      <a:pt x="45" y="115"/>
                      <a:pt x="45" y="115"/>
                      <a:pt x="45" y="115"/>
                    </a:cubicBezTo>
                    <a:cubicBezTo>
                      <a:pt x="45" y="115"/>
                      <a:pt x="45" y="115"/>
                      <a:pt x="45" y="115"/>
                    </a:cubicBezTo>
                    <a:cubicBezTo>
                      <a:pt x="45" y="115"/>
                      <a:pt x="45" y="115"/>
                      <a:pt x="45" y="115"/>
                    </a:cubicBezTo>
                    <a:cubicBezTo>
                      <a:pt x="45" y="115"/>
                      <a:pt x="45" y="115"/>
                      <a:pt x="45" y="115"/>
                    </a:cubicBezTo>
                    <a:cubicBezTo>
                      <a:pt x="45" y="115"/>
                      <a:pt x="45" y="115"/>
                      <a:pt x="45" y="115"/>
                    </a:cubicBezTo>
                    <a:cubicBezTo>
                      <a:pt x="45" y="114"/>
                      <a:pt x="45" y="114"/>
                      <a:pt x="45" y="114"/>
                    </a:cubicBezTo>
                    <a:cubicBezTo>
                      <a:pt x="45" y="114"/>
                      <a:pt x="45" y="114"/>
                      <a:pt x="45" y="114"/>
                    </a:cubicBezTo>
                    <a:cubicBezTo>
                      <a:pt x="45" y="114"/>
                      <a:pt x="45" y="114"/>
                      <a:pt x="45" y="114"/>
                    </a:cubicBezTo>
                    <a:cubicBezTo>
                      <a:pt x="45" y="114"/>
                      <a:pt x="45" y="114"/>
                      <a:pt x="45" y="114"/>
                    </a:cubicBezTo>
                    <a:cubicBezTo>
                      <a:pt x="45" y="114"/>
                      <a:pt x="45" y="114"/>
                      <a:pt x="45" y="114"/>
                    </a:cubicBezTo>
                    <a:cubicBezTo>
                      <a:pt x="45" y="114"/>
                      <a:pt x="45" y="114"/>
                      <a:pt x="45" y="114"/>
                    </a:cubicBezTo>
                    <a:cubicBezTo>
                      <a:pt x="45" y="114"/>
                      <a:pt x="45" y="114"/>
                      <a:pt x="45" y="114"/>
                    </a:cubicBezTo>
                    <a:cubicBezTo>
                      <a:pt x="45" y="114"/>
                      <a:pt x="45" y="114"/>
                      <a:pt x="45" y="114"/>
                    </a:cubicBezTo>
                    <a:cubicBezTo>
                      <a:pt x="45" y="114"/>
                      <a:pt x="45" y="114"/>
                      <a:pt x="45" y="114"/>
                    </a:cubicBezTo>
                    <a:cubicBezTo>
                      <a:pt x="45" y="114"/>
                      <a:pt x="45" y="114"/>
                      <a:pt x="45" y="114"/>
                    </a:cubicBezTo>
                    <a:cubicBezTo>
                      <a:pt x="45" y="114"/>
                      <a:pt x="45" y="114"/>
                      <a:pt x="45" y="114"/>
                    </a:cubicBezTo>
                    <a:cubicBezTo>
                      <a:pt x="45" y="114"/>
                      <a:pt x="45" y="114"/>
                      <a:pt x="45" y="114"/>
                    </a:cubicBezTo>
                    <a:cubicBezTo>
                      <a:pt x="45" y="114"/>
                      <a:pt x="45" y="114"/>
                      <a:pt x="45" y="114"/>
                    </a:cubicBezTo>
                    <a:cubicBezTo>
                      <a:pt x="45" y="114"/>
                      <a:pt x="45" y="114"/>
                      <a:pt x="45" y="114"/>
                    </a:cubicBezTo>
                    <a:cubicBezTo>
                      <a:pt x="45" y="114"/>
                      <a:pt x="45" y="114"/>
                      <a:pt x="45" y="114"/>
                    </a:cubicBezTo>
                    <a:cubicBezTo>
                      <a:pt x="45" y="114"/>
                      <a:pt x="44" y="114"/>
                      <a:pt x="44" y="114"/>
                    </a:cubicBezTo>
                    <a:cubicBezTo>
                      <a:pt x="44" y="114"/>
                      <a:pt x="45" y="114"/>
                      <a:pt x="45" y="114"/>
                    </a:cubicBezTo>
                    <a:cubicBezTo>
                      <a:pt x="45" y="114"/>
                      <a:pt x="45" y="114"/>
                      <a:pt x="45" y="114"/>
                    </a:cubicBezTo>
                    <a:cubicBezTo>
                      <a:pt x="45" y="113"/>
                      <a:pt x="45" y="113"/>
                      <a:pt x="45" y="113"/>
                    </a:cubicBezTo>
                    <a:cubicBezTo>
                      <a:pt x="45" y="113"/>
                      <a:pt x="45" y="113"/>
                      <a:pt x="45" y="113"/>
                    </a:cubicBezTo>
                    <a:cubicBezTo>
                      <a:pt x="44" y="113"/>
                      <a:pt x="44" y="113"/>
                      <a:pt x="44" y="113"/>
                    </a:cubicBezTo>
                    <a:cubicBezTo>
                      <a:pt x="44" y="113"/>
                      <a:pt x="44" y="113"/>
                      <a:pt x="44" y="113"/>
                    </a:cubicBezTo>
                    <a:cubicBezTo>
                      <a:pt x="44" y="113"/>
                      <a:pt x="44" y="113"/>
                      <a:pt x="44" y="113"/>
                    </a:cubicBezTo>
                    <a:cubicBezTo>
                      <a:pt x="44" y="113"/>
                      <a:pt x="44" y="113"/>
                      <a:pt x="44" y="113"/>
                    </a:cubicBezTo>
                    <a:cubicBezTo>
                      <a:pt x="44" y="113"/>
                      <a:pt x="44" y="113"/>
                      <a:pt x="44" y="113"/>
                    </a:cubicBezTo>
                    <a:cubicBezTo>
                      <a:pt x="44" y="113"/>
                      <a:pt x="44" y="113"/>
                      <a:pt x="44" y="113"/>
                    </a:cubicBezTo>
                    <a:cubicBezTo>
                      <a:pt x="44" y="113"/>
                      <a:pt x="44" y="113"/>
                      <a:pt x="44" y="113"/>
                    </a:cubicBezTo>
                    <a:cubicBezTo>
                      <a:pt x="44" y="113"/>
                      <a:pt x="44" y="113"/>
                      <a:pt x="44" y="113"/>
                    </a:cubicBezTo>
                    <a:cubicBezTo>
                      <a:pt x="44" y="113"/>
                      <a:pt x="44" y="113"/>
                      <a:pt x="44" y="113"/>
                    </a:cubicBezTo>
                    <a:cubicBezTo>
                      <a:pt x="44" y="113"/>
                      <a:pt x="44" y="113"/>
                      <a:pt x="44" y="113"/>
                    </a:cubicBezTo>
                    <a:cubicBezTo>
                      <a:pt x="44" y="113"/>
                      <a:pt x="44" y="113"/>
                      <a:pt x="44" y="113"/>
                    </a:cubicBezTo>
                    <a:cubicBezTo>
                      <a:pt x="44" y="113"/>
                      <a:pt x="44" y="113"/>
                      <a:pt x="43" y="113"/>
                    </a:cubicBezTo>
                    <a:cubicBezTo>
                      <a:pt x="43" y="113"/>
                      <a:pt x="43" y="113"/>
                      <a:pt x="43" y="113"/>
                    </a:cubicBezTo>
                    <a:cubicBezTo>
                      <a:pt x="43" y="113"/>
                      <a:pt x="43" y="113"/>
                      <a:pt x="43" y="113"/>
                    </a:cubicBezTo>
                    <a:cubicBezTo>
                      <a:pt x="43" y="113"/>
                      <a:pt x="43" y="113"/>
                      <a:pt x="43" y="113"/>
                    </a:cubicBezTo>
                    <a:cubicBezTo>
                      <a:pt x="43" y="113"/>
                      <a:pt x="43" y="113"/>
                      <a:pt x="43" y="113"/>
                    </a:cubicBezTo>
                    <a:cubicBezTo>
                      <a:pt x="43" y="113"/>
                      <a:pt x="43" y="113"/>
                      <a:pt x="43" y="113"/>
                    </a:cubicBezTo>
                    <a:cubicBezTo>
                      <a:pt x="43" y="113"/>
                      <a:pt x="43" y="113"/>
                      <a:pt x="42" y="113"/>
                    </a:cubicBezTo>
                    <a:cubicBezTo>
                      <a:pt x="42" y="113"/>
                      <a:pt x="42" y="113"/>
                      <a:pt x="42" y="113"/>
                    </a:cubicBezTo>
                    <a:cubicBezTo>
                      <a:pt x="42" y="113"/>
                      <a:pt x="42" y="113"/>
                      <a:pt x="42" y="113"/>
                    </a:cubicBezTo>
                    <a:cubicBezTo>
                      <a:pt x="42" y="113"/>
                      <a:pt x="42" y="113"/>
                      <a:pt x="42" y="113"/>
                    </a:cubicBezTo>
                    <a:cubicBezTo>
                      <a:pt x="42" y="113"/>
                      <a:pt x="42" y="113"/>
                      <a:pt x="42" y="113"/>
                    </a:cubicBezTo>
                    <a:cubicBezTo>
                      <a:pt x="42" y="113"/>
                      <a:pt x="42" y="113"/>
                      <a:pt x="42" y="113"/>
                    </a:cubicBezTo>
                    <a:cubicBezTo>
                      <a:pt x="42" y="113"/>
                      <a:pt x="42" y="113"/>
                      <a:pt x="42" y="113"/>
                    </a:cubicBezTo>
                    <a:cubicBezTo>
                      <a:pt x="42" y="113"/>
                      <a:pt x="42" y="113"/>
                      <a:pt x="42" y="113"/>
                    </a:cubicBezTo>
                    <a:cubicBezTo>
                      <a:pt x="42" y="113"/>
                      <a:pt x="42" y="113"/>
                      <a:pt x="42" y="113"/>
                    </a:cubicBezTo>
                    <a:cubicBezTo>
                      <a:pt x="42" y="113"/>
                      <a:pt x="42" y="113"/>
                      <a:pt x="42" y="113"/>
                    </a:cubicBezTo>
                    <a:cubicBezTo>
                      <a:pt x="42" y="113"/>
                      <a:pt x="42" y="113"/>
                      <a:pt x="42" y="113"/>
                    </a:cubicBezTo>
                    <a:cubicBezTo>
                      <a:pt x="42" y="113"/>
                      <a:pt x="41" y="113"/>
                      <a:pt x="41" y="113"/>
                    </a:cubicBezTo>
                    <a:cubicBezTo>
                      <a:pt x="41" y="113"/>
                      <a:pt x="41" y="113"/>
                      <a:pt x="41" y="113"/>
                    </a:cubicBezTo>
                    <a:cubicBezTo>
                      <a:pt x="41" y="113"/>
                      <a:pt x="41" y="113"/>
                      <a:pt x="41" y="113"/>
                    </a:cubicBezTo>
                    <a:cubicBezTo>
                      <a:pt x="41" y="113"/>
                      <a:pt x="41" y="113"/>
                      <a:pt x="41" y="113"/>
                    </a:cubicBezTo>
                    <a:cubicBezTo>
                      <a:pt x="41" y="113"/>
                      <a:pt x="41" y="113"/>
                      <a:pt x="41" y="113"/>
                    </a:cubicBezTo>
                    <a:cubicBezTo>
                      <a:pt x="41" y="113"/>
                      <a:pt x="41" y="113"/>
                      <a:pt x="41" y="113"/>
                    </a:cubicBezTo>
                    <a:cubicBezTo>
                      <a:pt x="41" y="113"/>
                      <a:pt x="41" y="113"/>
                      <a:pt x="41" y="113"/>
                    </a:cubicBezTo>
                    <a:cubicBezTo>
                      <a:pt x="41" y="113"/>
                      <a:pt x="41" y="113"/>
                      <a:pt x="41" y="113"/>
                    </a:cubicBezTo>
                    <a:cubicBezTo>
                      <a:pt x="41" y="113"/>
                      <a:pt x="41" y="113"/>
                      <a:pt x="41" y="113"/>
                    </a:cubicBezTo>
                    <a:cubicBezTo>
                      <a:pt x="41" y="113"/>
                      <a:pt x="40" y="113"/>
                      <a:pt x="40" y="113"/>
                    </a:cubicBezTo>
                    <a:cubicBezTo>
                      <a:pt x="40" y="113"/>
                      <a:pt x="40" y="113"/>
                      <a:pt x="40" y="113"/>
                    </a:cubicBezTo>
                    <a:cubicBezTo>
                      <a:pt x="40" y="113"/>
                      <a:pt x="40" y="113"/>
                      <a:pt x="40" y="113"/>
                    </a:cubicBezTo>
                    <a:cubicBezTo>
                      <a:pt x="40" y="113"/>
                      <a:pt x="40" y="113"/>
                      <a:pt x="40" y="113"/>
                    </a:cubicBezTo>
                    <a:cubicBezTo>
                      <a:pt x="40" y="113"/>
                      <a:pt x="40" y="113"/>
                      <a:pt x="40" y="113"/>
                    </a:cubicBezTo>
                    <a:cubicBezTo>
                      <a:pt x="40" y="113"/>
                      <a:pt x="40" y="113"/>
                      <a:pt x="40" y="113"/>
                    </a:cubicBezTo>
                    <a:cubicBezTo>
                      <a:pt x="40" y="113"/>
                      <a:pt x="40" y="113"/>
                      <a:pt x="40" y="113"/>
                    </a:cubicBezTo>
                    <a:cubicBezTo>
                      <a:pt x="40" y="113"/>
                      <a:pt x="40" y="113"/>
                      <a:pt x="40" y="113"/>
                    </a:cubicBezTo>
                    <a:cubicBezTo>
                      <a:pt x="40" y="112"/>
                      <a:pt x="40" y="112"/>
                      <a:pt x="40" y="112"/>
                    </a:cubicBezTo>
                    <a:cubicBezTo>
                      <a:pt x="40" y="112"/>
                      <a:pt x="40" y="113"/>
                      <a:pt x="40" y="113"/>
                    </a:cubicBezTo>
                    <a:cubicBezTo>
                      <a:pt x="40" y="113"/>
                      <a:pt x="40" y="113"/>
                      <a:pt x="40" y="113"/>
                    </a:cubicBezTo>
                    <a:cubicBezTo>
                      <a:pt x="40" y="113"/>
                      <a:pt x="40" y="113"/>
                      <a:pt x="39" y="113"/>
                    </a:cubicBezTo>
                    <a:cubicBezTo>
                      <a:pt x="39" y="113"/>
                      <a:pt x="39" y="113"/>
                      <a:pt x="39" y="113"/>
                    </a:cubicBezTo>
                    <a:cubicBezTo>
                      <a:pt x="39" y="113"/>
                      <a:pt x="39" y="113"/>
                      <a:pt x="39" y="113"/>
                    </a:cubicBezTo>
                    <a:cubicBezTo>
                      <a:pt x="39" y="113"/>
                      <a:pt x="39" y="113"/>
                      <a:pt x="39" y="113"/>
                    </a:cubicBezTo>
                    <a:cubicBezTo>
                      <a:pt x="39" y="113"/>
                      <a:pt x="39" y="113"/>
                      <a:pt x="39" y="113"/>
                    </a:cubicBezTo>
                    <a:cubicBezTo>
                      <a:pt x="39" y="113"/>
                      <a:pt x="39" y="113"/>
                      <a:pt x="39" y="113"/>
                    </a:cubicBezTo>
                    <a:cubicBezTo>
                      <a:pt x="39" y="113"/>
                      <a:pt x="39" y="113"/>
                      <a:pt x="39" y="113"/>
                    </a:cubicBezTo>
                    <a:cubicBezTo>
                      <a:pt x="39" y="113"/>
                      <a:pt x="39" y="112"/>
                      <a:pt x="39" y="112"/>
                    </a:cubicBezTo>
                    <a:cubicBezTo>
                      <a:pt x="39" y="112"/>
                      <a:pt x="39" y="112"/>
                      <a:pt x="39" y="113"/>
                    </a:cubicBezTo>
                    <a:cubicBezTo>
                      <a:pt x="39" y="113"/>
                      <a:pt x="39" y="113"/>
                      <a:pt x="39" y="113"/>
                    </a:cubicBezTo>
                    <a:cubicBezTo>
                      <a:pt x="39" y="113"/>
                      <a:pt x="39" y="113"/>
                      <a:pt x="39" y="113"/>
                    </a:cubicBezTo>
                    <a:cubicBezTo>
                      <a:pt x="39" y="113"/>
                      <a:pt x="39" y="113"/>
                      <a:pt x="39" y="113"/>
                    </a:cubicBezTo>
                    <a:cubicBezTo>
                      <a:pt x="39" y="113"/>
                      <a:pt x="39" y="113"/>
                      <a:pt x="39" y="113"/>
                    </a:cubicBezTo>
                    <a:cubicBezTo>
                      <a:pt x="39" y="113"/>
                      <a:pt x="39" y="113"/>
                      <a:pt x="39" y="113"/>
                    </a:cubicBezTo>
                    <a:cubicBezTo>
                      <a:pt x="39" y="113"/>
                      <a:pt x="39" y="113"/>
                      <a:pt x="39" y="113"/>
                    </a:cubicBezTo>
                    <a:cubicBezTo>
                      <a:pt x="39" y="113"/>
                      <a:pt x="39" y="113"/>
                      <a:pt x="39" y="112"/>
                    </a:cubicBezTo>
                    <a:cubicBezTo>
                      <a:pt x="39" y="112"/>
                      <a:pt x="39" y="112"/>
                      <a:pt x="39" y="112"/>
                    </a:cubicBezTo>
                    <a:cubicBezTo>
                      <a:pt x="39" y="112"/>
                      <a:pt x="39" y="112"/>
                      <a:pt x="39" y="112"/>
                    </a:cubicBezTo>
                    <a:cubicBezTo>
                      <a:pt x="39" y="112"/>
                      <a:pt x="39" y="112"/>
                      <a:pt x="39" y="112"/>
                    </a:cubicBezTo>
                    <a:cubicBezTo>
                      <a:pt x="39" y="112"/>
                      <a:pt x="39" y="112"/>
                      <a:pt x="39" y="112"/>
                    </a:cubicBezTo>
                    <a:cubicBezTo>
                      <a:pt x="39" y="112"/>
                      <a:pt x="39" y="112"/>
                      <a:pt x="39" y="112"/>
                    </a:cubicBezTo>
                    <a:cubicBezTo>
                      <a:pt x="39" y="112"/>
                      <a:pt x="39" y="112"/>
                      <a:pt x="39" y="112"/>
                    </a:cubicBezTo>
                    <a:cubicBezTo>
                      <a:pt x="39" y="112"/>
                      <a:pt x="39" y="112"/>
                      <a:pt x="39" y="112"/>
                    </a:cubicBezTo>
                    <a:cubicBezTo>
                      <a:pt x="39" y="112"/>
                      <a:pt x="39" y="112"/>
                      <a:pt x="39" y="112"/>
                    </a:cubicBezTo>
                    <a:cubicBezTo>
                      <a:pt x="39" y="112"/>
                      <a:pt x="39" y="112"/>
                      <a:pt x="39" y="112"/>
                    </a:cubicBezTo>
                    <a:cubicBezTo>
                      <a:pt x="39" y="112"/>
                      <a:pt x="39" y="112"/>
                      <a:pt x="39" y="112"/>
                    </a:cubicBezTo>
                    <a:cubicBezTo>
                      <a:pt x="39" y="112"/>
                      <a:pt x="39" y="112"/>
                      <a:pt x="39" y="112"/>
                    </a:cubicBezTo>
                    <a:cubicBezTo>
                      <a:pt x="39" y="112"/>
                      <a:pt x="39" y="112"/>
                      <a:pt x="39" y="112"/>
                    </a:cubicBezTo>
                    <a:cubicBezTo>
                      <a:pt x="39" y="112"/>
                      <a:pt x="39" y="112"/>
                      <a:pt x="39" y="112"/>
                    </a:cubicBezTo>
                    <a:cubicBezTo>
                      <a:pt x="39" y="112"/>
                      <a:pt x="39" y="112"/>
                      <a:pt x="39" y="112"/>
                    </a:cubicBezTo>
                    <a:cubicBezTo>
                      <a:pt x="39" y="112"/>
                      <a:pt x="39" y="112"/>
                      <a:pt x="39" y="111"/>
                    </a:cubicBezTo>
                    <a:cubicBezTo>
                      <a:pt x="39" y="111"/>
                      <a:pt x="39" y="111"/>
                      <a:pt x="39" y="111"/>
                    </a:cubicBezTo>
                    <a:cubicBezTo>
                      <a:pt x="40" y="111"/>
                      <a:pt x="40" y="111"/>
                      <a:pt x="40" y="111"/>
                    </a:cubicBezTo>
                    <a:cubicBezTo>
                      <a:pt x="40" y="111"/>
                      <a:pt x="40" y="111"/>
                      <a:pt x="40" y="111"/>
                    </a:cubicBezTo>
                    <a:cubicBezTo>
                      <a:pt x="40" y="111"/>
                      <a:pt x="40" y="111"/>
                      <a:pt x="40" y="111"/>
                    </a:cubicBezTo>
                    <a:cubicBezTo>
                      <a:pt x="40" y="111"/>
                      <a:pt x="40" y="111"/>
                      <a:pt x="40" y="110"/>
                    </a:cubicBezTo>
                    <a:cubicBezTo>
                      <a:pt x="40" y="110"/>
                      <a:pt x="40" y="110"/>
                      <a:pt x="40" y="110"/>
                    </a:cubicBezTo>
                    <a:cubicBezTo>
                      <a:pt x="40" y="110"/>
                      <a:pt x="40" y="110"/>
                      <a:pt x="40" y="110"/>
                    </a:cubicBezTo>
                    <a:cubicBezTo>
                      <a:pt x="40" y="110"/>
                      <a:pt x="40" y="110"/>
                      <a:pt x="40" y="110"/>
                    </a:cubicBezTo>
                    <a:cubicBezTo>
                      <a:pt x="40" y="110"/>
                      <a:pt x="40" y="110"/>
                      <a:pt x="40" y="110"/>
                    </a:cubicBezTo>
                    <a:cubicBezTo>
                      <a:pt x="40" y="110"/>
                      <a:pt x="40" y="110"/>
                      <a:pt x="40" y="110"/>
                    </a:cubicBezTo>
                    <a:cubicBezTo>
                      <a:pt x="40" y="110"/>
                      <a:pt x="40" y="110"/>
                      <a:pt x="40" y="110"/>
                    </a:cubicBezTo>
                    <a:cubicBezTo>
                      <a:pt x="40" y="110"/>
                      <a:pt x="40" y="110"/>
                      <a:pt x="40" y="110"/>
                    </a:cubicBezTo>
                    <a:cubicBezTo>
                      <a:pt x="40" y="109"/>
                      <a:pt x="40" y="109"/>
                      <a:pt x="40" y="109"/>
                    </a:cubicBezTo>
                    <a:cubicBezTo>
                      <a:pt x="40" y="109"/>
                      <a:pt x="40" y="109"/>
                      <a:pt x="40" y="109"/>
                    </a:cubicBezTo>
                    <a:cubicBezTo>
                      <a:pt x="40" y="109"/>
                      <a:pt x="40" y="109"/>
                      <a:pt x="40" y="109"/>
                    </a:cubicBezTo>
                    <a:cubicBezTo>
                      <a:pt x="40" y="109"/>
                      <a:pt x="40" y="109"/>
                      <a:pt x="40" y="109"/>
                    </a:cubicBezTo>
                    <a:cubicBezTo>
                      <a:pt x="40" y="109"/>
                      <a:pt x="40" y="109"/>
                      <a:pt x="40" y="109"/>
                    </a:cubicBezTo>
                    <a:cubicBezTo>
                      <a:pt x="40" y="109"/>
                      <a:pt x="41" y="108"/>
                      <a:pt x="41" y="108"/>
                    </a:cubicBezTo>
                    <a:cubicBezTo>
                      <a:pt x="41" y="108"/>
                      <a:pt x="40" y="108"/>
                      <a:pt x="40" y="108"/>
                    </a:cubicBezTo>
                    <a:cubicBezTo>
                      <a:pt x="40" y="108"/>
                      <a:pt x="40" y="108"/>
                      <a:pt x="40" y="108"/>
                    </a:cubicBezTo>
                    <a:cubicBezTo>
                      <a:pt x="40" y="108"/>
                      <a:pt x="40" y="108"/>
                      <a:pt x="40" y="108"/>
                    </a:cubicBezTo>
                    <a:cubicBezTo>
                      <a:pt x="40" y="108"/>
                      <a:pt x="40" y="108"/>
                      <a:pt x="40" y="108"/>
                    </a:cubicBezTo>
                    <a:cubicBezTo>
                      <a:pt x="40" y="108"/>
                      <a:pt x="40" y="108"/>
                      <a:pt x="40" y="108"/>
                    </a:cubicBezTo>
                    <a:cubicBezTo>
                      <a:pt x="40" y="108"/>
                      <a:pt x="40" y="108"/>
                      <a:pt x="40" y="108"/>
                    </a:cubicBezTo>
                    <a:cubicBezTo>
                      <a:pt x="40" y="108"/>
                      <a:pt x="40" y="108"/>
                      <a:pt x="40" y="108"/>
                    </a:cubicBezTo>
                    <a:cubicBezTo>
                      <a:pt x="40" y="108"/>
                      <a:pt x="40" y="108"/>
                      <a:pt x="40" y="108"/>
                    </a:cubicBezTo>
                    <a:cubicBezTo>
                      <a:pt x="40" y="108"/>
                      <a:pt x="40" y="108"/>
                      <a:pt x="40" y="108"/>
                    </a:cubicBezTo>
                    <a:cubicBezTo>
                      <a:pt x="40" y="108"/>
                      <a:pt x="40" y="108"/>
                      <a:pt x="40" y="108"/>
                    </a:cubicBezTo>
                    <a:cubicBezTo>
                      <a:pt x="41" y="108"/>
                      <a:pt x="41" y="108"/>
                      <a:pt x="41" y="108"/>
                    </a:cubicBezTo>
                    <a:cubicBezTo>
                      <a:pt x="41" y="108"/>
                      <a:pt x="41" y="107"/>
                      <a:pt x="41" y="107"/>
                    </a:cubicBezTo>
                    <a:cubicBezTo>
                      <a:pt x="41" y="107"/>
                      <a:pt x="41" y="107"/>
                      <a:pt x="41" y="107"/>
                    </a:cubicBezTo>
                    <a:cubicBezTo>
                      <a:pt x="41" y="107"/>
                      <a:pt x="41" y="107"/>
                      <a:pt x="41" y="107"/>
                    </a:cubicBezTo>
                    <a:cubicBezTo>
                      <a:pt x="41" y="108"/>
                      <a:pt x="41" y="108"/>
                      <a:pt x="41" y="108"/>
                    </a:cubicBezTo>
                    <a:cubicBezTo>
                      <a:pt x="41" y="108"/>
                      <a:pt x="41" y="108"/>
                      <a:pt x="41" y="108"/>
                    </a:cubicBezTo>
                    <a:cubicBezTo>
                      <a:pt x="41" y="108"/>
                      <a:pt x="41" y="108"/>
                      <a:pt x="41" y="108"/>
                    </a:cubicBezTo>
                    <a:cubicBezTo>
                      <a:pt x="41" y="108"/>
                      <a:pt x="41" y="108"/>
                      <a:pt x="41" y="108"/>
                    </a:cubicBezTo>
                    <a:cubicBezTo>
                      <a:pt x="41" y="108"/>
                      <a:pt x="41" y="108"/>
                      <a:pt x="41" y="108"/>
                    </a:cubicBezTo>
                    <a:cubicBezTo>
                      <a:pt x="41" y="108"/>
                      <a:pt x="41" y="108"/>
                      <a:pt x="41" y="108"/>
                    </a:cubicBezTo>
                    <a:cubicBezTo>
                      <a:pt x="41" y="108"/>
                      <a:pt x="41" y="108"/>
                      <a:pt x="41" y="108"/>
                    </a:cubicBezTo>
                    <a:cubicBezTo>
                      <a:pt x="41" y="108"/>
                      <a:pt x="41" y="108"/>
                      <a:pt x="41" y="108"/>
                    </a:cubicBezTo>
                    <a:cubicBezTo>
                      <a:pt x="41" y="108"/>
                      <a:pt x="41" y="108"/>
                      <a:pt x="41" y="108"/>
                    </a:cubicBezTo>
                    <a:cubicBezTo>
                      <a:pt x="41" y="108"/>
                      <a:pt x="41" y="108"/>
                      <a:pt x="41" y="108"/>
                    </a:cubicBezTo>
                    <a:cubicBezTo>
                      <a:pt x="41" y="108"/>
                      <a:pt x="41" y="108"/>
                      <a:pt x="41" y="108"/>
                    </a:cubicBezTo>
                    <a:cubicBezTo>
                      <a:pt x="41" y="108"/>
                      <a:pt x="41" y="108"/>
                      <a:pt x="41" y="108"/>
                    </a:cubicBezTo>
                    <a:cubicBezTo>
                      <a:pt x="41" y="108"/>
                      <a:pt x="41" y="108"/>
                      <a:pt x="41" y="108"/>
                    </a:cubicBezTo>
                    <a:cubicBezTo>
                      <a:pt x="41" y="108"/>
                      <a:pt x="41" y="107"/>
                      <a:pt x="41" y="107"/>
                    </a:cubicBezTo>
                    <a:cubicBezTo>
                      <a:pt x="41" y="107"/>
                      <a:pt x="41" y="107"/>
                      <a:pt x="41" y="107"/>
                    </a:cubicBezTo>
                    <a:cubicBezTo>
                      <a:pt x="41" y="107"/>
                      <a:pt x="42" y="107"/>
                      <a:pt x="42" y="107"/>
                    </a:cubicBezTo>
                    <a:cubicBezTo>
                      <a:pt x="42" y="107"/>
                      <a:pt x="42" y="107"/>
                      <a:pt x="42" y="107"/>
                    </a:cubicBezTo>
                    <a:cubicBezTo>
                      <a:pt x="42" y="107"/>
                      <a:pt x="42" y="107"/>
                      <a:pt x="42" y="107"/>
                    </a:cubicBezTo>
                    <a:cubicBezTo>
                      <a:pt x="42" y="107"/>
                      <a:pt x="42" y="107"/>
                      <a:pt x="42" y="107"/>
                    </a:cubicBezTo>
                    <a:cubicBezTo>
                      <a:pt x="41" y="107"/>
                      <a:pt x="41" y="107"/>
                      <a:pt x="41" y="107"/>
                    </a:cubicBezTo>
                    <a:cubicBezTo>
                      <a:pt x="41" y="107"/>
                      <a:pt x="41" y="107"/>
                      <a:pt x="41" y="107"/>
                    </a:cubicBezTo>
                    <a:cubicBezTo>
                      <a:pt x="41" y="107"/>
                      <a:pt x="42" y="107"/>
                      <a:pt x="42" y="107"/>
                    </a:cubicBezTo>
                    <a:cubicBezTo>
                      <a:pt x="42" y="107"/>
                      <a:pt x="42" y="107"/>
                      <a:pt x="42" y="107"/>
                    </a:cubicBezTo>
                    <a:cubicBezTo>
                      <a:pt x="42" y="106"/>
                      <a:pt x="42" y="106"/>
                      <a:pt x="42" y="106"/>
                    </a:cubicBezTo>
                    <a:cubicBezTo>
                      <a:pt x="42" y="106"/>
                      <a:pt x="42" y="106"/>
                      <a:pt x="42" y="106"/>
                    </a:cubicBezTo>
                    <a:cubicBezTo>
                      <a:pt x="42" y="106"/>
                      <a:pt x="42" y="106"/>
                      <a:pt x="42" y="106"/>
                    </a:cubicBezTo>
                    <a:cubicBezTo>
                      <a:pt x="42" y="106"/>
                      <a:pt x="42" y="106"/>
                      <a:pt x="42" y="106"/>
                    </a:cubicBezTo>
                    <a:cubicBezTo>
                      <a:pt x="42" y="106"/>
                      <a:pt x="42" y="106"/>
                      <a:pt x="41" y="106"/>
                    </a:cubicBezTo>
                    <a:cubicBezTo>
                      <a:pt x="41" y="106"/>
                      <a:pt x="41" y="106"/>
                      <a:pt x="41" y="106"/>
                    </a:cubicBezTo>
                    <a:cubicBezTo>
                      <a:pt x="41" y="106"/>
                      <a:pt x="41" y="106"/>
                      <a:pt x="41" y="106"/>
                    </a:cubicBezTo>
                    <a:cubicBezTo>
                      <a:pt x="41" y="106"/>
                      <a:pt x="41" y="106"/>
                      <a:pt x="41" y="106"/>
                    </a:cubicBezTo>
                    <a:cubicBezTo>
                      <a:pt x="41" y="106"/>
                      <a:pt x="41" y="106"/>
                      <a:pt x="42" y="106"/>
                    </a:cubicBezTo>
                    <a:cubicBezTo>
                      <a:pt x="42" y="106"/>
                      <a:pt x="42" y="106"/>
                      <a:pt x="42" y="106"/>
                    </a:cubicBezTo>
                    <a:cubicBezTo>
                      <a:pt x="42" y="106"/>
                      <a:pt x="42" y="106"/>
                      <a:pt x="42" y="106"/>
                    </a:cubicBezTo>
                    <a:cubicBezTo>
                      <a:pt x="42" y="106"/>
                      <a:pt x="42" y="105"/>
                      <a:pt x="42" y="105"/>
                    </a:cubicBezTo>
                    <a:cubicBezTo>
                      <a:pt x="42" y="105"/>
                      <a:pt x="42" y="105"/>
                      <a:pt x="42" y="105"/>
                    </a:cubicBezTo>
                    <a:cubicBezTo>
                      <a:pt x="42" y="105"/>
                      <a:pt x="42" y="105"/>
                      <a:pt x="42" y="105"/>
                    </a:cubicBezTo>
                    <a:cubicBezTo>
                      <a:pt x="42" y="105"/>
                      <a:pt x="42" y="105"/>
                      <a:pt x="43" y="105"/>
                    </a:cubicBezTo>
                    <a:cubicBezTo>
                      <a:pt x="43" y="105"/>
                      <a:pt x="43" y="105"/>
                      <a:pt x="43" y="105"/>
                    </a:cubicBezTo>
                    <a:cubicBezTo>
                      <a:pt x="43" y="105"/>
                      <a:pt x="43" y="104"/>
                      <a:pt x="43" y="104"/>
                    </a:cubicBezTo>
                    <a:cubicBezTo>
                      <a:pt x="43" y="104"/>
                      <a:pt x="43" y="104"/>
                      <a:pt x="43" y="104"/>
                    </a:cubicBezTo>
                    <a:cubicBezTo>
                      <a:pt x="43" y="104"/>
                      <a:pt x="43" y="104"/>
                      <a:pt x="43" y="104"/>
                    </a:cubicBezTo>
                    <a:cubicBezTo>
                      <a:pt x="43" y="104"/>
                      <a:pt x="43" y="104"/>
                      <a:pt x="43" y="104"/>
                    </a:cubicBezTo>
                    <a:cubicBezTo>
                      <a:pt x="44" y="104"/>
                      <a:pt x="44" y="104"/>
                      <a:pt x="44" y="103"/>
                    </a:cubicBezTo>
                    <a:cubicBezTo>
                      <a:pt x="44" y="103"/>
                      <a:pt x="44" y="103"/>
                      <a:pt x="44" y="103"/>
                    </a:cubicBezTo>
                    <a:cubicBezTo>
                      <a:pt x="44" y="103"/>
                      <a:pt x="44" y="103"/>
                      <a:pt x="44" y="103"/>
                    </a:cubicBezTo>
                    <a:cubicBezTo>
                      <a:pt x="44" y="103"/>
                      <a:pt x="44" y="103"/>
                      <a:pt x="43" y="103"/>
                    </a:cubicBezTo>
                    <a:cubicBezTo>
                      <a:pt x="43" y="103"/>
                      <a:pt x="43" y="103"/>
                      <a:pt x="43" y="103"/>
                    </a:cubicBezTo>
                    <a:cubicBezTo>
                      <a:pt x="43" y="103"/>
                      <a:pt x="43" y="103"/>
                      <a:pt x="43" y="103"/>
                    </a:cubicBezTo>
                    <a:cubicBezTo>
                      <a:pt x="43" y="103"/>
                      <a:pt x="43" y="103"/>
                      <a:pt x="43" y="103"/>
                    </a:cubicBezTo>
                    <a:cubicBezTo>
                      <a:pt x="43" y="103"/>
                      <a:pt x="43" y="103"/>
                      <a:pt x="43" y="103"/>
                    </a:cubicBezTo>
                    <a:cubicBezTo>
                      <a:pt x="43" y="103"/>
                      <a:pt x="43" y="103"/>
                      <a:pt x="43" y="103"/>
                    </a:cubicBezTo>
                    <a:cubicBezTo>
                      <a:pt x="43" y="103"/>
                      <a:pt x="43" y="103"/>
                      <a:pt x="43" y="103"/>
                    </a:cubicBezTo>
                    <a:cubicBezTo>
                      <a:pt x="43" y="103"/>
                      <a:pt x="43" y="103"/>
                      <a:pt x="43" y="103"/>
                    </a:cubicBezTo>
                    <a:cubicBezTo>
                      <a:pt x="43" y="103"/>
                      <a:pt x="43" y="103"/>
                      <a:pt x="43" y="103"/>
                    </a:cubicBezTo>
                    <a:cubicBezTo>
                      <a:pt x="43" y="103"/>
                      <a:pt x="43" y="103"/>
                      <a:pt x="43" y="103"/>
                    </a:cubicBezTo>
                    <a:cubicBezTo>
                      <a:pt x="42" y="103"/>
                      <a:pt x="42" y="103"/>
                      <a:pt x="42" y="103"/>
                    </a:cubicBezTo>
                    <a:cubicBezTo>
                      <a:pt x="42" y="103"/>
                      <a:pt x="42" y="103"/>
                      <a:pt x="42" y="103"/>
                    </a:cubicBezTo>
                    <a:cubicBezTo>
                      <a:pt x="42" y="103"/>
                      <a:pt x="42" y="103"/>
                      <a:pt x="42" y="103"/>
                    </a:cubicBezTo>
                    <a:cubicBezTo>
                      <a:pt x="42" y="103"/>
                      <a:pt x="42" y="103"/>
                      <a:pt x="42" y="103"/>
                    </a:cubicBezTo>
                    <a:cubicBezTo>
                      <a:pt x="42" y="103"/>
                      <a:pt x="42" y="103"/>
                      <a:pt x="42" y="103"/>
                    </a:cubicBezTo>
                    <a:cubicBezTo>
                      <a:pt x="41" y="103"/>
                      <a:pt x="41" y="103"/>
                      <a:pt x="41" y="103"/>
                    </a:cubicBezTo>
                    <a:cubicBezTo>
                      <a:pt x="41" y="103"/>
                      <a:pt x="41" y="103"/>
                      <a:pt x="41" y="103"/>
                    </a:cubicBezTo>
                    <a:cubicBezTo>
                      <a:pt x="41" y="103"/>
                      <a:pt x="41" y="103"/>
                      <a:pt x="41" y="103"/>
                    </a:cubicBezTo>
                    <a:cubicBezTo>
                      <a:pt x="41" y="103"/>
                      <a:pt x="41" y="103"/>
                      <a:pt x="41" y="103"/>
                    </a:cubicBezTo>
                    <a:cubicBezTo>
                      <a:pt x="41" y="103"/>
                      <a:pt x="41" y="103"/>
                      <a:pt x="41" y="103"/>
                    </a:cubicBezTo>
                    <a:cubicBezTo>
                      <a:pt x="40" y="103"/>
                      <a:pt x="40" y="103"/>
                      <a:pt x="40" y="103"/>
                    </a:cubicBezTo>
                    <a:cubicBezTo>
                      <a:pt x="40" y="103"/>
                      <a:pt x="40" y="103"/>
                      <a:pt x="40" y="103"/>
                    </a:cubicBezTo>
                    <a:cubicBezTo>
                      <a:pt x="40" y="103"/>
                      <a:pt x="40" y="103"/>
                      <a:pt x="40" y="103"/>
                    </a:cubicBezTo>
                    <a:cubicBezTo>
                      <a:pt x="40" y="103"/>
                      <a:pt x="40" y="103"/>
                      <a:pt x="40" y="103"/>
                    </a:cubicBezTo>
                    <a:cubicBezTo>
                      <a:pt x="40" y="103"/>
                      <a:pt x="40" y="103"/>
                      <a:pt x="40" y="103"/>
                    </a:cubicBezTo>
                    <a:cubicBezTo>
                      <a:pt x="40" y="103"/>
                      <a:pt x="40" y="103"/>
                      <a:pt x="40" y="103"/>
                    </a:cubicBezTo>
                    <a:cubicBezTo>
                      <a:pt x="40" y="103"/>
                      <a:pt x="40" y="103"/>
                      <a:pt x="39" y="103"/>
                    </a:cubicBezTo>
                    <a:cubicBezTo>
                      <a:pt x="39" y="103"/>
                      <a:pt x="39" y="103"/>
                      <a:pt x="39" y="103"/>
                    </a:cubicBezTo>
                    <a:cubicBezTo>
                      <a:pt x="39" y="103"/>
                      <a:pt x="39" y="103"/>
                      <a:pt x="39" y="103"/>
                    </a:cubicBezTo>
                    <a:cubicBezTo>
                      <a:pt x="39" y="103"/>
                      <a:pt x="39" y="103"/>
                      <a:pt x="39" y="103"/>
                    </a:cubicBezTo>
                    <a:cubicBezTo>
                      <a:pt x="39" y="103"/>
                      <a:pt x="39" y="103"/>
                      <a:pt x="39" y="103"/>
                    </a:cubicBezTo>
                    <a:cubicBezTo>
                      <a:pt x="39" y="104"/>
                      <a:pt x="39" y="104"/>
                      <a:pt x="39" y="104"/>
                    </a:cubicBezTo>
                    <a:cubicBezTo>
                      <a:pt x="39" y="104"/>
                      <a:pt x="39" y="104"/>
                      <a:pt x="39" y="104"/>
                    </a:cubicBezTo>
                    <a:cubicBezTo>
                      <a:pt x="39" y="104"/>
                      <a:pt x="39" y="104"/>
                      <a:pt x="39" y="104"/>
                    </a:cubicBezTo>
                    <a:cubicBezTo>
                      <a:pt x="39" y="104"/>
                      <a:pt x="39" y="104"/>
                      <a:pt x="39" y="104"/>
                    </a:cubicBezTo>
                    <a:cubicBezTo>
                      <a:pt x="39" y="104"/>
                      <a:pt x="38" y="104"/>
                      <a:pt x="38" y="104"/>
                    </a:cubicBezTo>
                    <a:cubicBezTo>
                      <a:pt x="38" y="104"/>
                      <a:pt x="38" y="104"/>
                      <a:pt x="38" y="104"/>
                    </a:cubicBezTo>
                    <a:cubicBezTo>
                      <a:pt x="38" y="105"/>
                      <a:pt x="38" y="105"/>
                      <a:pt x="38" y="105"/>
                    </a:cubicBezTo>
                    <a:cubicBezTo>
                      <a:pt x="38" y="105"/>
                      <a:pt x="38" y="105"/>
                      <a:pt x="38" y="105"/>
                    </a:cubicBezTo>
                    <a:cubicBezTo>
                      <a:pt x="38" y="105"/>
                      <a:pt x="38" y="105"/>
                      <a:pt x="38" y="105"/>
                    </a:cubicBezTo>
                    <a:cubicBezTo>
                      <a:pt x="38" y="105"/>
                      <a:pt x="38" y="105"/>
                      <a:pt x="38" y="105"/>
                    </a:cubicBezTo>
                    <a:cubicBezTo>
                      <a:pt x="38" y="105"/>
                      <a:pt x="38" y="105"/>
                      <a:pt x="38" y="105"/>
                    </a:cubicBezTo>
                    <a:cubicBezTo>
                      <a:pt x="38" y="105"/>
                      <a:pt x="38" y="105"/>
                      <a:pt x="38" y="105"/>
                    </a:cubicBezTo>
                    <a:cubicBezTo>
                      <a:pt x="38" y="105"/>
                      <a:pt x="38" y="105"/>
                      <a:pt x="38" y="105"/>
                    </a:cubicBezTo>
                    <a:cubicBezTo>
                      <a:pt x="38" y="105"/>
                      <a:pt x="38" y="105"/>
                      <a:pt x="38" y="105"/>
                    </a:cubicBezTo>
                    <a:cubicBezTo>
                      <a:pt x="38" y="105"/>
                      <a:pt x="38" y="105"/>
                      <a:pt x="38" y="106"/>
                    </a:cubicBezTo>
                    <a:cubicBezTo>
                      <a:pt x="38" y="106"/>
                      <a:pt x="38" y="106"/>
                      <a:pt x="38" y="106"/>
                    </a:cubicBezTo>
                    <a:cubicBezTo>
                      <a:pt x="38" y="106"/>
                      <a:pt x="38" y="106"/>
                      <a:pt x="38" y="106"/>
                    </a:cubicBezTo>
                    <a:cubicBezTo>
                      <a:pt x="38" y="106"/>
                      <a:pt x="38" y="106"/>
                      <a:pt x="38" y="106"/>
                    </a:cubicBezTo>
                    <a:cubicBezTo>
                      <a:pt x="38" y="106"/>
                      <a:pt x="38" y="106"/>
                      <a:pt x="38" y="106"/>
                    </a:cubicBezTo>
                    <a:cubicBezTo>
                      <a:pt x="38" y="106"/>
                      <a:pt x="38" y="106"/>
                      <a:pt x="38" y="106"/>
                    </a:cubicBezTo>
                    <a:cubicBezTo>
                      <a:pt x="38" y="106"/>
                      <a:pt x="38" y="106"/>
                      <a:pt x="38" y="106"/>
                    </a:cubicBezTo>
                    <a:cubicBezTo>
                      <a:pt x="38" y="106"/>
                      <a:pt x="38" y="106"/>
                      <a:pt x="37" y="106"/>
                    </a:cubicBezTo>
                    <a:cubicBezTo>
                      <a:pt x="37" y="106"/>
                      <a:pt x="37" y="106"/>
                      <a:pt x="37" y="106"/>
                    </a:cubicBezTo>
                    <a:cubicBezTo>
                      <a:pt x="37" y="106"/>
                      <a:pt x="37" y="106"/>
                      <a:pt x="37" y="106"/>
                    </a:cubicBezTo>
                    <a:cubicBezTo>
                      <a:pt x="37" y="106"/>
                      <a:pt x="37" y="106"/>
                      <a:pt x="37" y="107"/>
                    </a:cubicBezTo>
                    <a:cubicBezTo>
                      <a:pt x="37" y="107"/>
                      <a:pt x="37" y="107"/>
                      <a:pt x="37" y="107"/>
                    </a:cubicBezTo>
                    <a:cubicBezTo>
                      <a:pt x="37" y="107"/>
                      <a:pt x="37" y="107"/>
                      <a:pt x="37" y="107"/>
                    </a:cubicBezTo>
                    <a:cubicBezTo>
                      <a:pt x="37" y="107"/>
                      <a:pt x="37" y="107"/>
                      <a:pt x="37" y="107"/>
                    </a:cubicBezTo>
                    <a:cubicBezTo>
                      <a:pt x="37" y="107"/>
                      <a:pt x="37" y="107"/>
                      <a:pt x="37" y="107"/>
                    </a:cubicBezTo>
                    <a:cubicBezTo>
                      <a:pt x="37" y="107"/>
                      <a:pt x="37" y="107"/>
                      <a:pt x="37" y="107"/>
                    </a:cubicBezTo>
                    <a:cubicBezTo>
                      <a:pt x="37" y="107"/>
                      <a:pt x="37" y="107"/>
                      <a:pt x="37" y="107"/>
                    </a:cubicBezTo>
                    <a:cubicBezTo>
                      <a:pt x="37" y="107"/>
                      <a:pt x="37" y="107"/>
                      <a:pt x="37" y="107"/>
                    </a:cubicBezTo>
                    <a:cubicBezTo>
                      <a:pt x="37" y="107"/>
                      <a:pt x="37" y="107"/>
                      <a:pt x="37" y="107"/>
                    </a:cubicBezTo>
                    <a:cubicBezTo>
                      <a:pt x="37" y="107"/>
                      <a:pt x="37" y="107"/>
                      <a:pt x="37" y="107"/>
                    </a:cubicBezTo>
                    <a:cubicBezTo>
                      <a:pt x="37" y="107"/>
                      <a:pt x="37" y="107"/>
                      <a:pt x="37" y="107"/>
                    </a:cubicBezTo>
                    <a:cubicBezTo>
                      <a:pt x="37" y="107"/>
                      <a:pt x="36" y="107"/>
                      <a:pt x="36" y="107"/>
                    </a:cubicBezTo>
                    <a:cubicBezTo>
                      <a:pt x="36" y="107"/>
                      <a:pt x="36" y="107"/>
                      <a:pt x="36" y="107"/>
                    </a:cubicBezTo>
                    <a:cubicBezTo>
                      <a:pt x="36" y="107"/>
                      <a:pt x="36" y="107"/>
                      <a:pt x="36" y="107"/>
                    </a:cubicBezTo>
                    <a:cubicBezTo>
                      <a:pt x="36" y="107"/>
                      <a:pt x="36" y="107"/>
                      <a:pt x="36" y="107"/>
                    </a:cubicBezTo>
                    <a:cubicBezTo>
                      <a:pt x="36" y="107"/>
                      <a:pt x="36" y="107"/>
                      <a:pt x="37" y="107"/>
                    </a:cubicBezTo>
                    <a:cubicBezTo>
                      <a:pt x="37" y="107"/>
                      <a:pt x="37" y="107"/>
                      <a:pt x="37" y="107"/>
                    </a:cubicBezTo>
                    <a:cubicBezTo>
                      <a:pt x="37" y="108"/>
                      <a:pt x="37" y="108"/>
                      <a:pt x="36" y="108"/>
                    </a:cubicBezTo>
                    <a:cubicBezTo>
                      <a:pt x="36" y="108"/>
                      <a:pt x="36" y="108"/>
                      <a:pt x="36" y="108"/>
                    </a:cubicBezTo>
                    <a:cubicBezTo>
                      <a:pt x="36" y="108"/>
                      <a:pt x="36" y="108"/>
                      <a:pt x="36" y="108"/>
                    </a:cubicBezTo>
                    <a:cubicBezTo>
                      <a:pt x="36" y="108"/>
                      <a:pt x="36" y="108"/>
                      <a:pt x="36" y="108"/>
                    </a:cubicBezTo>
                    <a:cubicBezTo>
                      <a:pt x="36" y="108"/>
                      <a:pt x="36" y="108"/>
                      <a:pt x="36" y="108"/>
                    </a:cubicBezTo>
                    <a:cubicBezTo>
                      <a:pt x="36" y="108"/>
                      <a:pt x="36" y="108"/>
                      <a:pt x="36" y="108"/>
                    </a:cubicBezTo>
                    <a:cubicBezTo>
                      <a:pt x="36" y="108"/>
                      <a:pt x="36" y="108"/>
                      <a:pt x="36" y="108"/>
                    </a:cubicBezTo>
                    <a:cubicBezTo>
                      <a:pt x="36" y="108"/>
                      <a:pt x="36" y="108"/>
                      <a:pt x="36" y="108"/>
                    </a:cubicBezTo>
                    <a:cubicBezTo>
                      <a:pt x="36" y="108"/>
                      <a:pt x="36" y="108"/>
                      <a:pt x="36" y="108"/>
                    </a:cubicBezTo>
                    <a:cubicBezTo>
                      <a:pt x="36" y="108"/>
                      <a:pt x="36" y="108"/>
                      <a:pt x="36" y="108"/>
                    </a:cubicBezTo>
                    <a:cubicBezTo>
                      <a:pt x="36" y="108"/>
                      <a:pt x="36" y="108"/>
                      <a:pt x="36" y="108"/>
                    </a:cubicBezTo>
                    <a:cubicBezTo>
                      <a:pt x="36" y="108"/>
                      <a:pt x="36" y="108"/>
                      <a:pt x="36" y="108"/>
                    </a:cubicBezTo>
                    <a:cubicBezTo>
                      <a:pt x="36" y="108"/>
                      <a:pt x="36" y="108"/>
                      <a:pt x="36" y="108"/>
                    </a:cubicBezTo>
                    <a:cubicBezTo>
                      <a:pt x="36" y="108"/>
                      <a:pt x="36" y="108"/>
                      <a:pt x="36" y="107"/>
                    </a:cubicBezTo>
                    <a:cubicBezTo>
                      <a:pt x="36" y="107"/>
                      <a:pt x="36" y="107"/>
                      <a:pt x="36" y="107"/>
                    </a:cubicBezTo>
                    <a:cubicBezTo>
                      <a:pt x="36" y="107"/>
                      <a:pt x="36" y="107"/>
                      <a:pt x="36" y="107"/>
                    </a:cubicBezTo>
                    <a:cubicBezTo>
                      <a:pt x="36" y="107"/>
                      <a:pt x="35" y="107"/>
                      <a:pt x="35" y="107"/>
                    </a:cubicBezTo>
                    <a:cubicBezTo>
                      <a:pt x="35" y="107"/>
                      <a:pt x="35" y="107"/>
                      <a:pt x="35" y="107"/>
                    </a:cubicBezTo>
                    <a:cubicBezTo>
                      <a:pt x="35" y="107"/>
                      <a:pt x="35" y="107"/>
                      <a:pt x="35" y="107"/>
                    </a:cubicBezTo>
                    <a:cubicBezTo>
                      <a:pt x="35" y="107"/>
                      <a:pt x="35" y="107"/>
                      <a:pt x="35" y="107"/>
                    </a:cubicBezTo>
                    <a:cubicBezTo>
                      <a:pt x="35" y="107"/>
                      <a:pt x="35" y="107"/>
                      <a:pt x="35" y="108"/>
                    </a:cubicBezTo>
                    <a:cubicBezTo>
                      <a:pt x="35" y="108"/>
                      <a:pt x="35" y="108"/>
                      <a:pt x="35" y="108"/>
                    </a:cubicBezTo>
                    <a:cubicBezTo>
                      <a:pt x="35" y="108"/>
                      <a:pt x="35" y="108"/>
                      <a:pt x="35" y="108"/>
                    </a:cubicBezTo>
                    <a:cubicBezTo>
                      <a:pt x="35" y="108"/>
                      <a:pt x="35" y="108"/>
                      <a:pt x="35" y="108"/>
                    </a:cubicBezTo>
                    <a:cubicBezTo>
                      <a:pt x="35" y="108"/>
                      <a:pt x="35" y="108"/>
                      <a:pt x="35" y="108"/>
                    </a:cubicBezTo>
                    <a:cubicBezTo>
                      <a:pt x="35" y="108"/>
                      <a:pt x="35" y="108"/>
                      <a:pt x="35" y="108"/>
                    </a:cubicBezTo>
                    <a:cubicBezTo>
                      <a:pt x="35" y="108"/>
                      <a:pt x="35" y="108"/>
                      <a:pt x="35" y="108"/>
                    </a:cubicBezTo>
                    <a:cubicBezTo>
                      <a:pt x="34" y="108"/>
                      <a:pt x="34" y="108"/>
                      <a:pt x="34" y="108"/>
                    </a:cubicBezTo>
                    <a:cubicBezTo>
                      <a:pt x="34" y="108"/>
                      <a:pt x="34" y="108"/>
                      <a:pt x="34" y="108"/>
                    </a:cubicBezTo>
                    <a:cubicBezTo>
                      <a:pt x="34" y="108"/>
                      <a:pt x="34" y="108"/>
                      <a:pt x="34" y="108"/>
                    </a:cubicBezTo>
                    <a:cubicBezTo>
                      <a:pt x="34" y="108"/>
                      <a:pt x="34" y="108"/>
                      <a:pt x="34" y="108"/>
                    </a:cubicBezTo>
                    <a:cubicBezTo>
                      <a:pt x="34" y="108"/>
                      <a:pt x="34" y="108"/>
                      <a:pt x="34" y="108"/>
                    </a:cubicBezTo>
                    <a:cubicBezTo>
                      <a:pt x="34" y="108"/>
                      <a:pt x="34" y="108"/>
                      <a:pt x="33" y="108"/>
                    </a:cubicBezTo>
                    <a:cubicBezTo>
                      <a:pt x="33" y="108"/>
                      <a:pt x="33" y="108"/>
                      <a:pt x="33" y="108"/>
                    </a:cubicBezTo>
                    <a:cubicBezTo>
                      <a:pt x="33" y="108"/>
                      <a:pt x="33" y="108"/>
                      <a:pt x="33" y="108"/>
                    </a:cubicBezTo>
                    <a:cubicBezTo>
                      <a:pt x="33" y="108"/>
                      <a:pt x="33" y="108"/>
                      <a:pt x="33" y="108"/>
                    </a:cubicBezTo>
                    <a:cubicBezTo>
                      <a:pt x="33" y="108"/>
                      <a:pt x="33" y="108"/>
                      <a:pt x="33" y="108"/>
                    </a:cubicBezTo>
                    <a:cubicBezTo>
                      <a:pt x="33" y="108"/>
                      <a:pt x="33" y="108"/>
                      <a:pt x="33" y="108"/>
                    </a:cubicBezTo>
                    <a:cubicBezTo>
                      <a:pt x="33" y="108"/>
                      <a:pt x="33" y="108"/>
                      <a:pt x="33" y="108"/>
                    </a:cubicBezTo>
                    <a:cubicBezTo>
                      <a:pt x="32" y="108"/>
                      <a:pt x="32" y="108"/>
                      <a:pt x="32" y="108"/>
                    </a:cubicBezTo>
                    <a:cubicBezTo>
                      <a:pt x="32" y="108"/>
                      <a:pt x="32" y="108"/>
                      <a:pt x="32" y="108"/>
                    </a:cubicBezTo>
                    <a:cubicBezTo>
                      <a:pt x="32" y="108"/>
                      <a:pt x="32" y="108"/>
                      <a:pt x="32" y="108"/>
                    </a:cubicBezTo>
                    <a:cubicBezTo>
                      <a:pt x="32" y="108"/>
                      <a:pt x="32" y="108"/>
                      <a:pt x="32" y="108"/>
                    </a:cubicBezTo>
                    <a:cubicBezTo>
                      <a:pt x="32" y="108"/>
                      <a:pt x="32" y="108"/>
                      <a:pt x="32" y="108"/>
                    </a:cubicBezTo>
                    <a:cubicBezTo>
                      <a:pt x="32" y="108"/>
                      <a:pt x="32" y="107"/>
                      <a:pt x="32" y="107"/>
                    </a:cubicBezTo>
                    <a:cubicBezTo>
                      <a:pt x="32" y="107"/>
                      <a:pt x="32" y="107"/>
                      <a:pt x="32" y="107"/>
                    </a:cubicBezTo>
                    <a:cubicBezTo>
                      <a:pt x="32" y="107"/>
                      <a:pt x="32" y="107"/>
                      <a:pt x="32" y="107"/>
                    </a:cubicBezTo>
                    <a:cubicBezTo>
                      <a:pt x="32" y="107"/>
                      <a:pt x="32" y="107"/>
                      <a:pt x="32" y="107"/>
                    </a:cubicBezTo>
                    <a:cubicBezTo>
                      <a:pt x="31" y="107"/>
                      <a:pt x="31" y="107"/>
                      <a:pt x="31" y="107"/>
                    </a:cubicBezTo>
                    <a:cubicBezTo>
                      <a:pt x="31" y="107"/>
                      <a:pt x="31" y="107"/>
                      <a:pt x="31" y="107"/>
                    </a:cubicBezTo>
                    <a:cubicBezTo>
                      <a:pt x="31" y="107"/>
                      <a:pt x="31" y="107"/>
                      <a:pt x="31" y="107"/>
                    </a:cubicBezTo>
                    <a:cubicBezTo>
                      <a:pt x="31" y="107"/>
                      <a:pt x="31" y="107"/>
                      <a:pt x="31" y="107"/>
                    </a:cubicBezTo>
                    <a:cubicBezTo>
                      <a:pt x="31" y="107"/>
                      <a:pt x="31" y="106"/>
                      <a:pt x="31" y="106"/>
                    </a:cubicBezTo>
                    <a:cubicBezTo>
                      <a:pt x="31" y="106"/>
                      <a:pt x="31" y="106"/>
                      <a:pt x="31" y="106"/>
                    </a:cubicBezTo>
                    <a:cubicBezTo>
                      <a:pt x="31" y="106"/>
                      <a:pt x="31" y="106"/>
                      <a:pt x="31" y="106"/>
                    </a:cubicBezTo>
                    <a:cubicBezTo>
                      <a:pt x="31" y="106"/>
                      <a:pt x="31" y="106"/>
                      <a:pt x="31" y="106"/>
                    </a:cubicBezTo>
                    <a:cubicBezTo>
                      <a:pt x="31" y="106"/>
                      <a:pt x="31" y="105"/>
                      <a:pt x="31" y="105"/>
                    </a:cubicBezTo>
                    <a:cubicBezTo>
                      <a:pt x="31" y="105"/>
                      <a:pt x="31" y="105"/>
                      <a:pt x="31" y="105"/>
                    </a:cubicBezTo>
                    <a:cubicBezTo>
                      <a:pt x="31" y="105"/>
                      <a:pt x="31" y="105"/>
                      <a:pt x="31" y="105"/>
                    </a:cubicBezTo>
                    <a:cubicBezTo>
                      <a:pt x="31" y="105"/>
                      <a:pt x="31" y="104"/>
                      <a:pt x="31" y="104"/>
                    </a:cubicBezTo>
                    <a:cubicBezTo>
                      <a:pt x="31" y="104"/>
                      <a:pt x="30" y="104"/>
                      <a:pt x="30" y="104"/>
                    </a:cubicBezTo>
                    <a:cubicBezTo>
                      <a:pt x="30" y="104"/>
                      <a:pt x="30" y="104"/>
                      <a:pt x="30" y="104"/>
                    </a:cubicBezTo>
                    <a:cubicBezTo>
                      <a:pt x="30" y="104"/>
                      <a:pt x="30" y="104"/>
                      <a:pt x="30" y="104"/>
                    </a:cubicBezTo>
                    <a:cubicBezTo>
                      <a:pt x="30" y="104"/>
                      <a:pt x="30" y="103"/>
                      <a:pt x="30" y="103"/>
                    </a:cubicBezTo>
                    <a:cubicBezTo>
                      <a:pt x="30" y="103"/>
                      <a:pt x="30" y="103"/>
                      <a:pt x="30" y="103"/>
                    </a:cubicBezTo>
                    <a:cubicBezTo>
                      <a:pt x="30" y="103"/>
                      <a:pt x="30" y="103"/>
                      <a:pt x="30" y="103"/>
                    </a:cubicBezTo>
                    <a:cubicBezTo>
                      <a:pt x="30" y="103"/>
                      <a:pt x="30" y="103"/>
                      <a:pt x="30" y="103"/>
                    </a:cubicBezTo>
                    <a:cubicBezTo>
                      <a:pt x="30" y="103"/>
                      <a:pt x="30" y="103"/>
                      <a:pt x="30" y="103"/>
                    </a:cubicBezTo>
                    <a:cubicBezTo>
                      <a:pt x="30" y="103"/>
                      <a:pt x="30" y="103"/>
                      <a:pt x="30" y="103"/>
                    </a:cubicBezTo>
                    <a:cubicBezTo>
                      <a:pt x="30" y="102"/>
                      <a:pt x="30" y="102"/>
                      <a:pt x="30" y="102"/>
                    </a:cubicBezTo>
                    <a:cubicBezTo>
                      <a:pt x="30" y="102"/>
                      <a:pt x="30" y="102"/>
                      <a:pt x="30" y="102"/>
                    </a:cubicBezTo>
                    <a:cubicBezTo>
                      <a:pt x="30" y="102"/>
                      <a:pt x="30" y="102"/>
                      <a:pt x="30" y="102"/>
                    </a:cubicBezTo>
                    <a:cubicBezTo>
                      <a:pt x="30" y="102"/>
                      <a:pt x="30" y="102"/>
                      <a:pt x="30" y="102"/>
                    </a:cubicBezTo>
                    <a:cubicBezTo>
                      <a:pt x="30" y="101"/>
                      <a:pt x="30" y="101"/>
                      <a:pt x="30" y="101"/>
                    </a:cubicBezTo>
                    <a:cubicBezTo>
                      <a:pt x="30" y="101"/>
                      <a:pt x="30" y="101"/>
                      <a:pt x="30" y="101"/>
                    </a:cubicBezTo>
                    <a:cubicBezTo>
                      <a:pt x="30" y="101"/>
                      <a:pt x="30" y="101"/>
                      <a:pt x="30" y="101"/>
                    </a:cubicBezTo>
                    <a:cubicBezTo>
                      <a:pt x="30" y="101"/>
                      <a:pt x="30" y="101"/>
                      <a:pt x="30" y="101"/>
                    </a:cubicBezTo>
                    <a:cubicBezTo>
                      <a:pt x="30" y="101"/>
                      <a:pt x="30" y="101"/>
                      <a:pt x="30" y="100"/>
                    </a:cubicBezTo>
                    <a:cubicBezTo>
                      <a:pt x="30" y="100"/>
                      <a:pt x="30" y="100"/>
                      <a:pt x="30" y="100"/>
                    </a:cubicBezTo>
                    <a:cubicBezTo>
                      <a:pt x="30" y="100"/>
                      <a:pt x="30" y="100"/>
                      <a:pt x="30" y="100"/>
                    </a:cubicBezTo>
                    <a:cubicBezTo>
                      <a:pt x="30" y="100"/>
                      <a:pt x="31" y="100"/>
                      <a:pt x="31" y="99"/>
                    </a:cubicBezTo>
                    <a:cubicBezTo>
                      <a:pt x="31" y="99"/>
                      <a:pt x="31" y="99"/>
                      <a:pt x="31" y="99"/>
                    </a:cubicBezTo>
                    <a:cubicBezTo>
                      <a:pt x="31" y="99"/>
                      <a:pt x="31" y="99"/>
                      <a:pt x="31" y="99"/>
                    </a:cubicBezTo>
                    <a:cubicBezTo>
                      <a:pt x="31" y="99"/>
                      <a:pt x="31" y="99"/>
                      <a:pt x="31" y="99"/>
                    </a:cubicBezTo>
                    <a:cubicBezTo>
                      <a:pt x="31" y="99"/>
                      <a:pt x="31" y="99"/>
                      <a:pt x="31" y="99"/>
                    </a:cubicBezTo>
                    <a:cubicBezTo>
                      <a:pt x="31" y="99"/>
                      <a:pt x="31" y="99"/>
                      <a:pt x="31" y="98"/>
                    </a:cubicBezTo>
                    <a:cubicBezTo>
                      <a:pt x="31" y="98"/>
                      <a:pt x="31" y="98"/>
                      <a:pt x="31" y="98"/>
                    </a:cubicBezTo>
                    <a:cubicBezTo>
                      <a:pt x="31" y="98"/>
                      <a:pt x="31" y="98"/>
                      <a:pt x="31" y="98"/>
                    </a:cubicBezTo>
                    <a:cubicBezTo>
                      <a:pt x="31" y="98"/>
                      <a:pt x="31" y="98"/>
                      <a:pt x="31" y="98"/>
                    </a:cubicBezTo>
                    <a:cubicBezTo>
                      <a:pt x="31" y="98"/>
                      <a:pt x="31" y="98"/>
                      <a:pt x="31" y="98"/>
                    </a:cubicBezTo>
                    <a:cubicBezTo>
                      <a:pt x="31" y="98"/>
                      <a:pt x="31" y="98"/>
                      <a:pt x="31" y="98"/>
                    </a:cubicBezTo>
                    <a:cubicBezTo>
                      <a:pt x="31" y="98"/>
                      <a:pt x="31" y="97"/>
                      <a:pt x="31" y="97"/>
                    </a:cubicBezTo>
                    <a:cubicBezTo>
                      <a:pt x="31" y="97"/>
                      <a:pt x="31" y="97"/>
                      <a:pt x="31" y="97"/>
                    </a:cubicBezTo>
                    <a:cubicBezTo>
                      <a:pt x="31" y="97"/>
                      <a:pt x="31" y="97"/>
                      <a:pt x="31" y="97"/>
                    </a:cubicBezTo>
                    <a:cubicBezTo>
                      <a:pt x="31" y="97"/>
                      <a:pt x="32" y="97"/>
                      <a:pt x="32" y="97"/>
                    </a:cubicBezTo>
                    <a:cubicBezTo>
                      <a:pt x="32" y="97"/>
                      <a:pt x="32" y="97"/>
                      <a:pt x="32" y="97"/>
                    </a:cubicBezTo>
                    <a:cubicBezTo>
                      <a:pt x="32" y="97"/>
                      <a:pt x="32" y="97"/>
                      <a:pt x="32" y="97"/>
                    </a:cubicBezTo>
                    <a:cubicBezTo>
                      <a:pt x="32" y="97"/>
                      <a:pt x="32" y="97"/>
                      <a:pt x="32" y="97"/>
                    </a:cubicBezTo>
                    <a:cubicBezTo>
                      <a:pt x="32" y="96"/>
                      <a:pt x="32" y="96"/>
                      <a:pt x="32" y="96"/>
                    </a:cubicBezTo>
                    <a:cubicBezTo>
                      <a:pt x="32" y="96"/>
                      <a:pt x="32" y="96"/>
                      <a:pt x="32" y="96"/>
                    </a:cubicBezTo>
                    <a:cubicBezTo>
                      <a:pt x="32" y="96"/>
                      <a:pt x="32" y="96"/>
                      <a:pt x="32" y="96"/>
                    </a:cubicBezTo>
                    <a:cubicBezTo>
                      <a:pt x="32" y="96"/>
                      <a:pt x="32" y="96"/>
                      <a:pt x="32" y="95"/>
                    </a:cubicBezTo>
                    <a:cubicBezTo>
                      <a:pt x="32" y="95"/>
                      <a:pt x="32" y="95"/>
                      <a:pt x="32" y="95"/>
                    </a:cubicBezTo>
                    <a:cubicBezTo>
                      <a:pt x="32" y="95"/>
                      <a:pt x="32" y="95"/>
                      <a:pt x="32" y="95"/>
                    </a:cubicBezTo>
                    <a:cubicBezTo>
                      <a:pt x="32" y="95"/>
                      <a:pt x="32" y="95"/>
                      <a:pt x="32" y="95"/>
                    </a:cubicBezTo>
                    <a:cubicBezTo>
                      <a:pt x="32" y="95"/>
                      <a:pt x="32" y="95"/>
                      <a:pt x="32" y="95"/>
                    </a:cubicBezTo>
                    <a:cubicBezTo>
                      <a:pt x="32" y="95"/>
                      <a:pt x="32" y="95"/>
                      <a:pt x="32" y="95"/>
                    </a:cubicBezTo>
                    <a:cubicBezTo>
                      <a:pt x="32" y="95"/>
                      <a:pt x="33" y="95"/>
                      <a:pt x="33" y="95"/>
                    </a:cubicBezTo>
                    <a:cubicBezTo>
                      <a:pt x="33" y="95"/>
                      <a:pt x="33" y="95"/>
                      <a:pt x="33" y="95"/>
                    </a:cubicBezTo>
                    <a:cubicBezTo>
                      <a:pt x="33" y="95"/>
                      <a:pt x="33" y="95"/>
                      <a:pt x="33" y="95"/>
                    </a:cubicBezTo>
                    <a:cubicBezTo>
                      <a:pt x="33" y="95"/>
                      <a:pt x="33" y="95"/>
                      <a:pt x="33" y="95"/>
                    </a:cubicBezTo>
                    <a:cubicBezTo>
                      <a:pt x="33" y="95"/>
                      <a:pt x="33" y="95"/>
                      <a:pt x="33" y="95"/>
                    </a:cubicBezTo>
                    <a:cubicBezTo>
                      <a:pt x="33" y="95"/>
                      <a:pt x="33" y="95"/>
                      <a:pt x="33" y="95"/>
                    </a:cubicBezTo>
                    <a:cubicBezTo>
                      <a:pt x="33" y="95"/>
                      <a:pt x="33" y="95"/>
                      <a:pt x="33" y="95"/>
                    </a:cubicBezTo>
                    <a:cubicBezTo>
                      <a:pt x="33" y="95"/>
                      <a:pt x="32" y="95"/>
                      <a:pt x="32" y="95"/>
                    </a:cubicBezTo>
                    <a:cubicBezTo>
                      <a:pt x="33" y="95"/>
                      <a:pt x="33" y="95"/>
                      <a:pt x="33" y="95"/>
                    </a:cubicBezTo>
                    <a:cubicBezTo>
                      <a:pt x="33" y="95"/>
                      <a:pt x="33" y="95"/>
                      <a:pt x="33" y="95"/>
                    </a:cubicBezTo>
                    <a:cubicBezTo>
                      <a:pt x="33" y="95"/>
                      <a:pt x="33" y="95"/>
                      <a:pt x="33" y="95"/>
                    </a:cubicBezTo>
                    <a:cubicBezTo>
                      <a:pt x="33" y="95"/>
                      <a:pt x="33" y="95"/>
                      <a:pt x="33" y="95"/>
                    </a:cubicBezTo>
                    <a:cubicBezTo>
                      <a:pt x="33" y="95"/>
                      <a:pt x="33" y="95"/>
                      <a:pt x="33" y="95"/>
                    </a:cubicBezTo>
                    <a:cubicBezTo>
                      <a:pt x="33" y="95"/>
                      <a:pt x="33" y="95"/>
                      <a:pt x="33" y="95"/>
                    </a:cubicBezTo>
                    <a:cubicBezTo>
                      <a:pt x="33" y="95"/>
                      <a:pt x="33" y="95"/>
                      <a:pt x="33" y="95"/>
                    </a:cubicBezTo>
                    <a:cubicBezTo>
                      <a:pt x="33" y="95"/>
                      <a:pt x="33" y="95"/>
                      <a:pt x="33" y="95"/>
                    </a:cubicBezTo>
                    <a:cubicBezTo>
                      <a:pt x="33" y="95"/>
                      <a:pt x="33" y="95"/>
                      <a:pt x="33" y="95"/>
                    </a:cubicBezTo>
                    <a:cubicBezTo>
                      <a:pt x="33" y="95"/>
                      <a:pt x="33" y="95"/>
                      <a:pt x="33" y="95"/>
                    </a:cubicBezTo>
                    <a:cubicBezTo>
                      <a:pt x="33" y="95"/>
                      <a:pt x="33" y="95"/>
                      <a:pt x="33" y="95"/>
                    </a:cubicBezTo>
                    <a:cubicBezTo>
                      <a:pt x="33" y="95"/>
                      <a:pt x="33" y="94"/>
                      <a:pt x="33" y="94"/>
                    </a:cubicBezTo>
                    <a:cubicBezTo>
                      <a:pt x="33" y="94"/>
                      <a:pt x="33" y="94"/>
                      <a:pt x="33" y="94"/>
                    </a:cubicBezTo>
                    <a:cubicBezTo>
                      <a:pt x="33" y="94"/>
                      <a:pt x="33" y="94"/>
                      <a:pt x="33" y="94"/>
                    </a:cubicBezTo>
                    <a:cubicBezTo>
                      <a:pt x="33" y="94"/>
                      <a:pt x="33" y="94"/>
                      <a:pt x="33" y="94"/>
                    </a:cubicBezTo>
                    <a:cubicBezTo>
                      <a:pt x="33" y="94"/>
                      <a:pt x="33" y="94"/>
                      <a:pt x="33" y="94"/>
                    </a:cubicBezTo>
                    <a:cubicBezTo>
                      <a:pt x="33" y="94"/>
                      <a:pt x="33" y="94"/>
                      <a:pt x="33" y="94"/>
                    </a:cubicBezTo>
                    <a:cubicBezTo>
                      <a:pt x="33" y="94"/>
                      <a:pt x="33" y="94"/>
                      <a:pt x="33" y="94"/>
                    </a:cubicBezTo>
                    <a:cubicBezTo>
                      <a:pt x="33" y="94"/>
                      <a:pt x="33" y="94"/>
                      <a:pt x="33" y="94"/>
                    </a:cubicBezTo>
                    <a:cubicBezTo>
                      <a:pt x="33" y="94"/>
                      <a:pt x="34" y="94"/>
                      <a:pt x="34" y="94"/>
                    </a:cubicBezTo>
                    <a:cubicBezTo>
                      <a:pt x="34" y="94"/>
                      <a:pt x="34" y="94"/>
                      <a:pt x="34" y="94"/>
                    </a:cubicBezTo>
                    <a:cubicBezTo>
                      <a:pt x="34" y="93"/>
                      <a:pt x="34" y="93"/>
                      <a:pt x="34" y="93"/>
                    </a:cubicBezTo>
                    <a:cubicBezTo>
                      <a:pt x="34" y="93"/>
                      <a:pt x="34" y="93"/>
                      <a:pt x="34" y="93"/>
                    </a:cubicBezTo>
                    <a:cubicBezTo>
                      <a:pt x="34" y="93"/>
                      <a:pt x="34" y="93"/>
                      <a:pt x="34" y="93"/>
                    </a:cubicBezTo>
                    <a:cubicBezTo>
                      <a:pt x="34" y="93"/>
                      <a:pt x="34" y="93"/>
                      <a:pt x="34" y="93"/>
                    </a:cubicBezTo>
                    <a:cubicBezTo>
                      <a:pt x="34" y="93"/>
                      <a:pt x="34" y="93"/>
                      <a:pt x="34" y="93"/>
                    </a:cubicBezTo>
                    <a:cubicBezTo>
                      <a:pt x="34" y="93"/>
                      <a:pt x="34" y="93"/>
                      <a:pt x="34" y="93"/>
                    </a:cubicBezTo>
                    <a:cubicBezTo>
                      <a:pt x="34" y="93"/>
                      <a:pt x="34" y="93"/>
                      <a:pt x="34" y="93"/>
                    </a:cubicBezTo>
                    <a:cubicBezTo>
                      <a:pt x="34" y="93"/>
                      <a:pt x="34" y="93"/>
                      <a:pt x="34" y="93"/>
                    </a:cubicBezTo>
                    <a:cubicBezTo>
                      <a:pt x="34" y="92"/>
                      <a:pt x="34" y="92"/>
                      <a:pt x="34" y="92"/>
                    </a:cubicBezTo>
                    <a:cubicBezTo>
                      <a:pt x="34" y="92"/>
                      <a:pt x="34" y="92"/>
                      <a:pt x="34" y="92"/>
                    </a:cubicBezTo>
                    <a:cubicBezTo>
                      <a:pt x="34" y="92"/>
                      <a:pt x="34" y="92"/>
                      <a:pt x="34" y="92"/>
                    </a:cubicBezTo>
                    <a:cubicBezTo>
                      <a:pt x="34" y="92"/>
                      <a:pt x="34" y="92"/>
                      <a:pt x="34" y="92"/>
                    </a:cubicBezTo>
                    <a:cubicBezTo>
                      <a:pt x="34" y="92"/>
                      <a:pt x="34" y="92"/>
                      <a:pt x="34" y="92"/>
                    </a:cubicBezTo>
                    <a:cubicBezTo>
                      <a:pt x="34" y="92"/>
                      <a:pt x="34" y="92"/>
                      <a:pt x="34" y="92"/>
                    </a:cubicBezTo>
                    <a:cubicBezTo>
                      <a:pt x="34" y="92"/>
                      <a:pt x="34" y="92"/>
                      <a:pt x="34" y="92"/>
                    </a:cubicBezTo>
                    <a:cubicBezTo>
                      <a:pt x="34" y="92"/>
                      <a:pt x="34" y="91"/>
                      <a:pt x="34" y="91"/>
                    </a:cubicBezTo>
                    <a:cubicBezTo>
                      <a:pt x="34" y="91"/>
                      <a:pt x="34" y="91"/>
                      <a:pt x="34" y="91"/>
                    </a:cubicBezTo>
                    <a:cubicBezTo>
                      <a:pt x="34" y="91"/>
                      <a:pt x="34" y="91"/>
                      <a:pt x="34" y="91"/>
                    </a:cubicBezTo>
                    <a:cubicBezTo>
                      <a:pt x="34" y="91"/>
                      <a:pt x="34" y="91"/>
                      <a:pt x="34" y="91"/>
                    </a:cubicBezTo>
                    <a:cubicBezTo>
                      <a:pt x="34" y="91"/>
                      <a:pt x="34" y="91"/>
                      <a:pt x="34" y="91"/>
                    </a:cubicBezTo>
                    <a:cubicBezTo>
                      <a:pt x="34" y="91"/>
                      <a:pt x="34" y="91"/>
                      <a:pt x="34" y="91"/>
                    </a:cubicBezTo>
                    <a:cubicBezTo>
                      <a:pt x="34" y="91"/>
                      <a:pt x="34" y="91"/>
                      <a:pt x="34" y="91"/>
                    </a:cubicBezTo>
                    <a:cubicBezTo>
                      <a:pt x="34" y="91"/>
                      <a:pt x="34" y="91"/>
                      <a:pt x="34" y="91"/>
                    </a:cubicBezTo>
                    <a:cubicBezTo>
                      <a:pt x="34" y="91"/>
                      <a:pt x="34" y="91"/>
                      <a:pt x="34" y="91"/>
                    </a:cubicBezTo>
                    <a:cubicBezTo>
                      <a:pt x="34" y="91"/>
                      <a:pt x="34" y="91"/>
                      <a:pt x="34" y="91"/>
                    </a:cubicBezTo>
                    <a:cubicBezTo>
                      <a:pt x="34" y="91"/>
                      <a:pt x="34" y="91"/>
                      <a:pt x="34" y="91"/>
                    </a:cubicBezTo>
                    <a:cubicBezTo>
                      <a:pt x="34" y="91"/>
                      <a:pt x="34" y="91"/>
                      <a:pt x="34" y="91"/>
                    </a:cubicBezTo>
                    <a:cubicBezTo>
                      <a:pt x="34" y="91"/>
                      <a:pt x="34" y="91"/>
                      <a:pt x="34" y="91"/>
                    </a:cubicBezTo>
                    <a:cubicBezTo>
                      <a:pt x="34" y="91"/>
                      <a:pt x="34" y="91"/>
                      <a:pt x="34" y="91"/>
                    </a:cubicBezTo>
                    <a:cubicBezTo>
                      <a:pt x="34" y="91"/>
                      <a:pt x="34" y="91"/>
                      <a:pt x="34" y="91"/>
                    </a:cubicBezTo>
                    <a:cubicBezTo>
                      <a:pt x="34" y="91"/>
                      <a:pt x="34" y="91"/>
                      <a:pt x="34" y="91"/>
                    </a:cubicBezTo>
                    <a:cubicBezTo>
                      <a:pt x="34" y="91"/>
                      <a:pt x="34" y="91"/>
                      <a:pt x="34" y="91"/>
                    </a:cubicBezTo>
                    <a:cubicBezTo>
                      <a:pt x="34" y="91"/>
                      <a:pt x="34" y="91"/>
                      <a:pt x="34" y="91"/>
                    </a:cubicBezTo>
                    <a:cubicBezTo>
                      <a:pt x="34" y="91"/>
                      <a:pt x="34" y="91"/>
                      <a:pt x="34" y="91"/>
                    </a:cubicBezTo>
                    <a:cubicBezTo>
                      <a:pt x="34" y="91"/>
                      <a:pt x="34" y="91"/>
                      <a:pt x="34" y="91"/>
                    </a:cubicBezTo>
                    <a:cubicBezTo>
                      <a:pt x="34" y="91"/>
                      <a:pt x="34" y="91"/>
                      <a:pt x="34" y="91"/>
                    </a:cubicBezTo>
                    <a:cubicBezTo>
                      <a:pt x="34" y="91"/>
                      <a:pt x="34" y="91"/>
                      <a:pt x="34" y="91"/>
                    </a:cubicBezTo>
                    <a:cubicBezTo>
                      <a:pt x="34" y="91"/>
                      <a:pt x="34" y="91"/>
                      <a:pt x="34" y="91"/>
                    </a:cubicBezTo>
                    <a:cubicBezTo>
                      <a:pt x="34" y="91"/>
                      <a:pt x="34" y="91"/>
                      <a:pt x="34" y="91"/>
                    </a:cubicBezTo>
                    <a:cubicBezTo>
                      <a:pt x="34" y="91"/>
                      <a:pt x="35" y="91"/>
                      <a:pt x="35" y="91"/>
                    </a:cubicBezTo>
                    <a:cubicBezTo>
                      <a:pt x="35" y="90"/>
                      <a:pt x="35" y="90"/>
                      <a:pt x="35" y="90"/>
                    </a:cubicBezTo>
                    <a:cubicBezTo>
                      <a:pt x="35" y="90"/>
                      <a:pt x="35" y="90"/>
                      <a:pt x="35" y="90"/>
                    </a:cubicBezTo>
                    <a:cubicBezTo>
                      <a:pt x="35" y="90"/>
                      <a:pt x="35" y="90"/>
                      <a:pt x="35" y="90"/>
                    </a:cubicBezTo>
                    <a:cubicBezTo>
                      <a:pt x="35" y="90"/>
                      <a:pt x="35" y="90"/>
                      <a:pt x="35" y="90"/>
                    </a:cubicBezTo>
                    <a:cubicBezTo>
                      <a:pt x="35" y="90"/>
                      <a:pt x="35" y="90"/>
                      <a:pt x="35" y="90"/>
                    </a:cubicBezTo>
                    <a:cubicBezTo>
                      <a:pt x="35" y="90"/>
                      <a:pt x="35" y="90"/>
                      <a:pt x="35" y="90"/>
                    </a:cubicBezTo>
                    <a:cubicBezTo>
                      <a:pt x="35" y="90"/>
                      <a:pt x="35" y="90"/>
                      <a:pt x="35" y="90"/>
                    </a:cubicBezTo>
                    <a:cubicBezTo>
                      <a:pt x="35" y="90"/>
                      <a:pt x="35" y="90"/>
                      <a:pt x="35" y="90"/>
                    </a:cubicBezTo>
                    <a:cubicBezTo>
                      <a:pt x="35" y="90"/>
                      <a:pt x="35" y="90"/>
                      <a:pt x="35" y="90"/>
                    </a:cubicBezTo>
                    <a:cubicBezTo>
                      <a:pt x="35" y="90"/>
                      <a:pt x="35" y="90"/>
                      <a:pt x="35" y="90"/>
                    </a:cubicBezTo>
                    <a:cubicBezTo>
                      <a:pt x="35" y="90"/>
                      <a:pt x="35" y="90"/>
                      <a:pt x="35" y="90"/>
                    </a:cubicBezTo>
                    <a:cubicBezTo>
                      <a:pt x="35" y="90"/>
                      <a:pt x="35" y="90"/>
                      <a:pt x="35" y="90"/>
                    </a:cubicBezTo>
                    <a:cubicBezTo>
                      <a:pt x="35" y="90"/>
                      <a:pt x="35" y="90"/>
                      <a:pt x="35" y="90"/>
                    </a:cubicBezTo>
                    <a:cubicBezTo>
                      <a:pt x="35" y="90"/>
                      <a:pt x="35" y="90"/>
                      <a:pt x="35" y="90"/>
                    </a:cubicBezTo>
                    <a:cubicBezTo>
                      <a:pt x="35" y="90"/>
                      <a:pt x="36" y="90"/>
                      <a:pt x="36" y="90"/>
                    </a:cubicBezTo>
                    <a:cubicBezTo>
                      <a:pt x="36" y="90"/>
                      <a:pt x="36" y="90"/>
                      <a:pt x="36" y="90"/>
                    </a:cubicBezTo>
                    <a:cubicBezTo>
                      <a:pt x="36" y="90"/>
                      <a:pt x="36" y="90"/>
                      <a:pt x="36" y="90"/>
                    </a:cubicBezTo>
                    <a:cubicBezTo>
                      <a:pt x="36" y="90"/>
                      <a:pt x="36" y="90"/>
                      <a:pt x="36" y="90"/>
                    </a:cubicBezTo>
                    <a:cubicBezTo>
                      <a:pt x="36" y="90"/>
                      <a:pt x="36" y="90"/>
                      <a:pt x="36" y="90"/>
                    </a:cubicBezTo>
                    <a:cubicBezTo>
                      <a:pt x="36" y="90"/>
                      <a:pt x="36" y="90"/>
                      <a:pt x="36" y="89"/>
                    </a:cubicBezTo>
                    <a:cubicBezTo>
                      <a:pt x="36" y="89"/>
                      <a:pt x="36" y="89"/>
                      <a:pt x="36" y="89"/>
                    </a:cubicBezTo>
                    <a:cubicBezTo>
                      <a:pt x="36" y="89"/>
                      <a:pt x="36" y="89"/>
                      <a:pt x="36" y="89"/>
                    </a:cubicBezTo>
                    <a:cubicBezTo>
                      <a:pt x="36" y="89"/>
                      <a:pt x="36" y="89"/>
                      <a:pt x="36" y="89"/>
                    </a:cubicBezTo>
                    <a:cubicBezTo>
                      <a:pt x="36" y="89"/>
                      <a:pt x="36" y="89"/>
                      <a:pt x="36" y="89"/>
                    </a:cubicBezTo>
                    <a:cubicBezTo>
                      <a:pt x="36" y="89"/>
                      <a:pt x="36" y="89"/>
                      <a:pt x="36" y="89"/>
                    </a:cubicBezTo>
                    <a:cubicBezTo>
                      <a:pt x="36" y="89"/>
                      <a:pt x="36" y="89"/>
                      <a:pt x="36" y="89"/>
                    </a:cubicBezTo>
                    <a:cubicBezTo>
                      <a:pt x="36" y="89"/>
                      <a:pt x="36" y="89"/>
                      <a:pt x="36" y="89"/>
                    </a:cubicBezTo>
                    <a:cubicBezTo>
                      <a:pt x="36" y="89"/>
                      <a:pt x="36" y="89"/>
                      <a:pt x="36" y="89"/>
                    </a:cubicBezTo>
                    <a:cubicBezTo>
                      <a:pt x="36" y="89"/>
                      <a:pt x="36" y="89"/>
                      <a:pt x="36" y="89"/>
                    </a:cubicBezTo>
                    <a:cubicBezTo>
                      <a:pt x="36" y="89"/>
                      <a:pt x="36" y="89"/>
                      <a:pt x="36" y="89"/>
                    </a:cubicBezTo>
                    <a:cubicBezTo>
                      <a:pt x="36" y="89"/>
                      <a:pt x="36" y="89"/>
                      <a:pt x="36" y="89"/>
                    </a:cubicBezTo>
                    <a:cubicBezTo>
                      <a:pt x="36" y="89"/>
                      <a:pt x="36" y="89"/>
                      <a:pt x="36" y="89"/>
                    </a:cubicBezTo>
                    <a:cubicBezTo>
                      <a:pt x="36" y="89"/>
                      <a:pt x="36" y="89"/>
                      <a:pt x="36" y="89"/>
                    </a:cubicBezTo>
                    <a:cubicBezTo>
                      <a:pt x="36" y="89"/>
                      <a:pt x="36" y="89"/>
                      <a:pt x="36" y="89"/>
                    </a:cubicBezTo>
                    <a:cubicBezTo>
                      <a:pt x="36" y="89"/>
                      <a:pt x="36" y="89"/>
                      <a:pt x="36" y="89"/>
                    </a:cubicBezTo>
                    <a:cubicBezTo>
                      <a:pt x="37" y="89"/>
                      <a:pt x="37" y="89"/>
                      <a:pt x="37" y="89"/>
                    </a:cubicBezTo>
                    <a:cubicBezTo>
                      <a:pt x="37" y="89"/>
                      <a:pt x="37" y="89"/>
                      <a:pt x="37" y="89"/>
                    </a:cubicBezTo>
                    <a:cubicBezTo>
                      <a:pt x="37" y="89"/>
                      <a:pt x="37" y="89"/>
                      <a:pt x="37" y="89"/>
                    </a:cubicBezTo>
                    <a:cubicBezTo>
                      <a:pt x="37" y="89"/>
                      <a:pt x="37" y="89"/>
                      <a:pt x="37" y="89"/>
                    </a:cubicBezTo>
                    <a:cubicBezTo>
                      <a:pt x="37" y="89"/>
                      <a:pt x="37" y="89"/>
                      <a:pt x="37" y="89"/>
                    </a:cubicBezTo>
                    <a:cubicBezTo>
                      <a:pt x="37" y="89"/>
                      <a:pt x="37" y="89"/>
                      <a:pt x="37" y="89"/>
                    </a:cubicBezTo>
                    <a:cubicBezTo>
                      <a:pt x="37" y="89"/>
                      <a:pt x="37" y="89"/>
                      <a:pt x="37" y="89"/>
                    </a:cubicBezTo>
                    <a:cubicBezTo>
                      <a:pt x="37" y="89"/>
                      <a:pt x="37" y="89"/>
                      <a:pt x="37" y="89"/>
                    </a:cubicBezTo>
                    <a:cubicBezTo>
                      <a:pt x="37" y="89"/>
                      <a:pt x="37" y="89"/>
                      <a:pt x="37" y="89"/>
                    </a:cubicBezTo>
                    <a:cubicBezTo>
                      <a:pt x="37" y="89"/>
                      <a:pt x="37" y="89"/>
                      <a:pt x="37" y="89"/>
                    </a:cubicBezTo>
                    <a:cubicBezTo>
                      <a:pt x="37" y="89"/>
                      <a:pt x="37" y="89"/>
                      <a:pt x="37" y="89"/>
                    </a:cubicBezTo>
                    <a:cubicBezTo>
                      <a:pt x="37" y="89"/>
                      <a:pt x="37" y="89"/>
                      <a:pt x="37" y="89"/>
                    </a:cubicBezTo>
                    <a:cubicBezTo>
                      <a:pt x="38" y="89"/>
                      <a:pt x="38" y="89"/>
                      <a:pt x="38" y="89"/>
                    </a:cubicBezTo>
                    <a:cubicBezTo>
                      <a:pt x="38" y="89"/>
                      <a:pt x="38" y="89"/>
                      <a:pt x="38" y="89"/>
                    </a:cubicBezTo>
                    <a:cubicBezTo>
                      <a:pt x="38" y="89"/>
                      <a:pt x="38" y="89"/>
                      <a:pt x="38" y="88"/>
                    </a:cubicBezTo>
                    <a:cubicBezTo>
                      <a:pt x="38" y="88"/>
                      <a:pt x="38" y="88"/>
                      <a:pt x="38" y="88"/>
                    </a:cubicBezTo>
                    <a:cubicBezTo>
                      <a:pt x="38" y="88"/>
                      <a:pt x="38" y="88"/>
                      <a:pt x="38" y="88"/>
                    </a:cubicBezTo>
                    <a:cubicBezTo>
                      <a:pt x="38" y="88"/>
                      <a:pt x="38" y="88"/>
                      <a:pt x="38" y="88"/>
                    </a:cubicBezTo>
                    <a:cubicBezTo>
                      <a:pt x="38" y="88"/>
                      <a:pt x="38" y="88"/>
                      <a:pt x="38" y="88"/>
                    </a:cubicBezTo>
                    <a:cubicBezTo>
                      <a:pt x="38" y="88"/>
                      <a:pt x="38" y="88"/>
                      <a:pt x="38" y="88"/>
                    </a:cubicBezTo>
                    <a:cubicBezTo>
                      <a:pt x="38" y="88"/>
                      <a:pt x="38" y="88"/>
                      <a:pt x="38" y="88"/>
                    </a:cubicBezTo>
                    <a:cubicBezTo>
                      <a:pt x="38" y="88"/>
                      <a:pt x="39" y="88"/>
                      <a:pt x="39" y="88"/>
                    </a:cubicBezTo>
                    <a:cubicBezTo>
                      <a:pt x="39" y="88"/>
                      <a:pt x="39" y="88"/>
                      <a:pt x="39" y="88"/>
                    </a:cubicBezTo>
                    <a:cubicBezTo>
                      <a:pt x="39" y="88"/>
                      <a:pt x="39" y="88"/>
                      <a:pt x="39" y="87"/>
                    </a:cubicBezTo>
                    <a:cubicBezTo>
                      <a:pt x="39" y="87"/>
                      <a:pt x="39" y="87"/>
                      <a:pt x="39" y="87"/>
                    </a:cubicBezTo>
                    <a:cubicBezTo>
                      <a:pt x="39" y="87"/>
                      <a:pt x="39" y="87"/>
                      <a:pt x="39" y="87"/>
                    </a:cubicBezTo>
                    <a:cubicBezTo>
                      <a:pt x="39" y="87"/>
                      <a:pt x="39" y="87"/>
                      <a:pt x="39" y="87"/>
                    </a:cubicBezTo>
                    <a:cubicBezTo>
                      <a:pt x="39" y="87"/>
                      <a:pt x="39" y="87"/>
                      <a:pt x="39" y="87"/>
                    </a:cubicBezTo>
                    <a:cubicBezTo>
                      <a:pt x="39" y="87"/>
                      <a:pt x="39" y="87"/>
                      <a:pt x="39" y="87"/>
                    </a:cubicBezTo>
                    <a:cubicBezTo>
                      <a:pt x="39" y="87"/>
                      <a:pt x="39" y="87"/>
                      <a:pt x="39" y="87"/>
                    </a:cubicBezTo>
                    <a:cubicBezTo>
                      <a:pt x="39" y="87"/>
                      <a:pt x="39" y="87"/>
                      <a:pt x="39" y="87"/>
                    </a:cubicBezTo>
                    <a:cubicBezTo>
                      <a:pt x="39" y="87"/>
                      <a:pt x="39" y="88"/>
                      <a:pt x="39" y="88"/>
                    </a:cubicBezTo>
                    <a:cubicBezTo>
                      <a:pt x="39" y="88"/>
                      <a:pt x="39" y="88"/>
                      <a:pt x="39" y="88"/>
                    </a:cubicBezTo>
                    <a:cubicBezTo>
                      <a:pt x="39" y="88"/>
                      <a:pt x="39" y="88"/>
                      <a:pt x="39" y="88"/>
                    </a:cubicBezTo>
                    <a:cubicBezTo>
                      <a:pt x="39" y="88"/>
                      <a:pt x="39" y="88"/>
                      <a:pt x="39" y="88"/>
                    </a:cubicBezTo>
                    <a:cubicBezTo>
                      <a:pt x="39" y="88"/>
                      <a:pt x="39" y="88"/>
                      <a:pt x="39" y="88"/>
                    </a:cubicBezTo>
                    <a:cubicBezTo>
                      <a:pt x="39" y="88"/>
                      <a:pt x="39" y="88"/>
                      <a:pt x="39" y="88"/>
                    </a:cubicBezTo>
                    <a:cubicBezTo>
                      <a:pt x="39" y="88"/>
                      <a:pt x="39" y="88"/>
                      <a:pt x="39" y="88"/>
                    </a:cubicBezTo>
                    <a:cubicBezTo>
                      <a:pt x="39" y="88"/>
                      <a:pt x="39" y="88"/>
                      <a:pt x="39" y="88"/>
                    </a:cubicBezTo>
                    <a:cubicBezTo>
                      <a:pt x="39" y="88"/>
                      <a:pt x="39" y="88"/>
                      <a:pt x="39" y="88"/>
                    </a:cubicBezTo>
                    <a:cubicBezTo>
                      <a:pt x="39" y="88"/>
                      <a:pt x="39" y="88"/>
                      <a:pt x="39" y="88"/>
                    </a:cubicBezTo>
                    <a:cubicBezTo>
                      <a:pt x="39" y="88"/>
                      <a:pt x="39" y="88"/>
                      <a:pt x="39" y="88"/>
                    </a:cubicBezTo>
                    <a:cubicBezTo>
                      <a:pt x="40" y="88"/>
                      <a:pt x="40" y="88"/>
                      <a:pt x="40" y="88"/>
                    </a:cubicBezTo>
                    <a:cubicBezTo>
                      <a:pt x="40" y="88"/>
                      <a:pt x="40" y="88"/>
                      <a:pt x="40" y="88"/>
                    </a:cubicBezTo>
                    <a:cubicBezTo>
                      <a:pt x="40" y="88"/>
                      <a:pt x="40" y="88"/>
                      <a:pt x="40" y="88"/>
                    </a:cubicBezTo>
                    <a:cubicBezTo>
                      <a:pt x="40" y="88"/>
                      <a:pt x="40" y="88"/>
                      <a:pt x="40" y="88"/>
                    </a:cubicBezTo>
                    <a:cubicBezTo>
                      <a:pt x="40" y="88"/>
                      <a:pt x="40" y="88"/>
                      <a:pt x="40" y="88"/>
                    </a:cubicBezTo>
                    <a:cubicBezTo>
                      <a:pt x="41" y="88"/>
                      <a:pt x="41" y="88"/>
                      <a:pt x="41" y="88"/>
                    </a:cubicBezTo>
                    <a:cubicBezTo>
                      <a:pt x="41" y="88"/>
                      <a:pt x="41" y="88"/>
                      <a:pt x="41" y="88"/>
                    </a:cubicBezTo>
                    <a:cubicBezTo>
                      <a:pt x="41" y="88"/>
                      <a:pt x="41" y="88"/>
                      <a:pt x="41" y="88"/>
                    </a:cubicBezTo>
                    <a:cubicBezTo>
                      <a:pt x="41" y="88"/>
                      <a:pt x="41" y="88"/>
                      <a:pt x="41" y="88"/>
                    </a:cubicBezTo>
                    <a:cubicBezTo>
                      <a:pt x="41" y="88"/>
                      <a:pt x="41" y="88"/>
                      <a:pt x="41" y="88"/>
                    </a:cubicBezTo>
                    <a:cubicBezTo>
                      <a:pt x="41" y="88"/>
                      <a:pt x="41" y="88"/>
                      <a:pt x="41" y="88"/>
                    </a:cubicBezTo>
                    <a:cubicBezTo>
                      <a:pt x="41" y="88"/>
                      <a:pt x="41" y="88"/>
                      <a:pt x="41" y="88"/>
                    </a:cubicBezTo>
                    <a:cubicBezTo>
                      <a:pt x="41" y="88"/>
                      <a:pt x="41" y="88"/>
                      <a:pt x="42" y="88"/>
                    </a:cubicBezTo>
                    <a:cubicBezTo>
                      <a:pt x="42" y="88"/>
                      <a:pt x="42" y="88"/>
                      <a:pt x="42" y="88"/>
                    </a:cubicBezTo>
                    <a:cubicBezTo>
                      <a:pt x="42" y="88"/>
                      <a:pt x="42" y="88"/>
                      <a:pt x="42" y="88"/>
                    </a:cubicBezTo>
                    <a:cubicBezTo>
                      <a:pt x="42" y="88"/>
                      <a:pt x="42" y="88"/>
                      <a:pt x="42" y="88"/>
                    </a:cubicBezTo>
                    <a:cubicBezTo>
                      <a:pt x="42" y="88"/>
                      <a:pt x="42" y="88"/>
                      <a:pt x="42" y="88"/>
                    </a:cubicBezTo>
                    <a:cubicBezTo>
                      <a:pt x="42" y="88"/>
                      <a:pt x="42" y="88"/>
                      <a:pt x="42" y="88"/>
                    </a:cubicBezTo>
                    <a:cubicBezTo>
                      <a:pt x="42" y="88"/>
                      <a:pt x="42" y="88"/>
                      <a:pt x="42" y="88"/>
                    </a:cubicBezTo>
                    <a:cubicBezTo>
                      <a:pt x="42" y="88"/>
                      <a:pt x="42" y="88"/>
                      <a:pt x="42" y="88"/>
                    </a:cubicBezTo>
                    <a:cubicBezTo>
                      <a:pt x="42" y="88"/>
                      <a:pt x="42" y="88"/>
                      <a:pt x="42" y="88"/>
                    </a:cubicBezTo>
                    <a:cubicBezTo>
                      <a:pt x="42" y="88"/>
                      <a:pt x="42" y="88"/>
                      <a:pt x="42" y="88"/>
                    </a:cubicBezTo>
                    <a:cubicBezTo>
                      <a:pt x="42" y="88"/>
                      <a:pt x="42" y="88"/>
                      <a:pt x="42" y="88"/>
                    </a:cubicBezTo>
                    <a:cubicBezTo>
                      <a:pt x="42" y="88"/>
                      <a:pt x="42" y="88"/>
                      <a:pt x="43" y="88"/>
                    </a:cubicBezTo>
                    <a:cubicBezTo>
                      <a:pt x="43" y="88"/>
                      <a:pt x="43" y="88"/>
                      <a:pt x="43" y="88"/>
                    </a:cubicBezTo>
                    <a:cubicBezTo>
                      <a:pt x="43" y="88"/>
                      <a:pt x="43" y="88"/>
                      <a:pt x="43" y="88"/>
                    </a:cubicBezTo>
                    <a:cubicBezTo>
                      <a:pt x="43" y="88"/>
                      <a:pt x="43" y="88"/>
                      <a:pt x="43" y="88"/>
                    </a:cubicBezTo>
                    <a:cubicBezTo>
                      <a:pt x="43" y="88"/>
                      <a:pt x="43" y="88"/>
                      <a:pt x="43" y="88"/>
                    </a:cubicBezTo>
                    <a:cubicBezTo>
                      <a:pt x="43" y="88"/>
                      <a:pt x="43" y="88"/>
                      <a:pt x="43" y="88"/>
                    </a:cubicBezTo>
                    <a:cubicBezTo>
                      <a:pt x="43" y="88"/>
                      <a:pt x="43" y="88"/>
                      <a:pt x="43" y="88"/>
                    </a:cubicBezTo>
                    <a:cubicBezTo>
                      <a:pt x="43" y="89"/>
                      <a:pt x="43" y="89"/>
                      <a:pt x="43" y="89"/>
                    </a:cubicBezTo>
                    <a:cubicBezTo>
                      <a:pt x="43" y="89"/>
                      <a:pt x="43" y="89"/>
                      <a:pt x="43" y="89"/>
                    </a:cubicBezTo>
                    <a:cubicBezTo>
                      <a:pt x="43" y="89"/>
                      <a:pt x="43" y="89"/>
                      <a:pt x="43" y="89"/>
                    </a:cubicBezTo>
                    <a:cubicBezTo>
                      <a:pt x="43" y="89"/>
                      <a:pt x="43" y="89"/>
                      <a:pt x="43" y="89"/>
                    </a:cubicBezTo>
                    <a:cubicBezTo>
                      <a:pt x="44" y="89"/>
                      <a:pt x="44" y="89"/>
                      <a:pt x="44" y="89"/>
                    </a:cubicBezTo>
                    <a:cubicBezTo>
                      <a:pt x="44" y="89"/>
                      <a:pt x="44" y="89"/>
                      <a:pt x="44" y="89"/>
                    </a:cubicBezTo>
                    <a:cubicBezTo>
                      <a:pt x="44" y="89"/>
                      <a:pt x="44" y="89"/>
                      <a:pt x="44" y="89"/>
                    </a:cubicBezTo>
                    <a:cubicBezTo>
                      <a:pt x="44" y="89"/>
                      <a:pt x="44" y="89"/>
                      <a:pt x="44" y="89"/>
                    </a:cubicBezTo>
                    <a:cubicBezTo>
                      <a:pt x="44" y="89"/>
                      <a:pt x="44" y="89"/>
                      <a:pt x="44" y="89"/>
                    </a:cubicBezTo>
                    <a:cubicBezTo>
                      <a:pt x="44" y="89"/>
                      <a:pt x="44" y="89"/>
                      <a:pt x="44" y="89"/>
                    </a:cubicBezTo>
                    <a:cubicBezTo>
                      <a:pt x="44" y="89"/>
                      <a:pt x="44" y="89"/>
                      <a:pt x="44" y="89"/>
                    </a:cubicBezTo>
                    <a:cubicBezTo>
                      <a:pt x="44" y="89"/>
                      <a:pt x="44" y="89"/>
                      <a:pt x="44" y="89"/>
                    </a:cubicBezTo>
                    <a:cubicBezTo>
                      <a:pt x="44" y="88"/>
                      <a:pt x="44" y="88"/>
                      <a:pt x="44" y="88"/>
                    </a:cubicBezTo>
                    <a:cubicBezTo>
                      <a:pt x="44" y="88"/>
                      <a:pt x="44" y="88"/>
                      <a:pt x="44" y="88"/>
                    </a:cubicBezTo>
                    <a:cubicBezTo>
                      <a:pt x="44" y="88"/>
                      <a:pt x="44" y="88"/>
                      <a:pt x="44" y="88"/>
                    </a:cubicBezTo>
                    <a:cubicBezTo>
                      <a:pt x="44" y="88"/>
                      <a:pt x="45" y="88"/>
                      <a:pt x="45" y="88"/>
                    </a:cubicBezTo>
                    <a:cubicBezTo>
                      <a:pt x="45" y="88"/>
                      <a:pt x="45" y="88"/>
                      <a:pt x="45" y="88"/>
                    </a:cubicBezTo>
                    <a:cubicBezTo>
                      <a:pt x="45" y="89"/>
                      <a:pt x="45" y="89"/>
                      <a:pt x="45" y="89"/>
                    </a:cubicBezTo>
                    <a:cubicBezTo>
                      <a:pt x="45" y="89"/>
                      <a:pt x="45" y="89"/>
                      <a:pt x="45" y="89"/>
                    </a:cubicBezTo>
                    <a:cubicBezTo>
                      <a:pt x="45" y="89"/>
                      <a:pt x="45" y="89"/>
                      <a:pt x="45" y="89"/>
                    </a:cubicBezTo>
                    <a:cubicBezTo>
                      <a:pt x="45" y="89"/>
                      <a:pt x="45" y="89"/>
                      <a:pt x="45" y="89"/>
                    </a:cubicBezTo>
                    <a:cubicBezTo>
                      <a:pt x="45" y="89"/>
                      <a:pt x="45" y="89"/>
                      <a:pt x="45" y="89"/>
                    </a:cubicBezTo>
                    <a:cubicBezTo>
                      <a:pt x="45" y="89"/>
                      <a:pt x="45" y="89"/>
                      <a:pt x="45" y="89"/>
                    </a:cubicBezTo>
                    <a:cubicBezTo>
                      <a:pt x="45" y="89"/>
                      <a:pt x="45" y="89"/>
                      <a:pt x="45" y="89"/>
                    </a:cubicBezTo>
                    <a:cubicBezTo>
                      <a:pt x="45" y="89"/>
                      <a:pt x="45" y="89"/>
                      <a:pt x="45" y="89"/>
                    </a:cubicBezTo>
                    <a:cubicBezTo>
                      <a:pt x="45" y="89"/>
                      <a:pt x="45" y="89"/>
                      <a:pt x="45" y="89"/>
                    </a:cubicBezTo>
                    <a:cubicBezTo>
                      <a:pt x="45" y="89"/>
                      <a:pt x="45" y="89"/>
                      <a:pt x="45" y="89"/>
                    </a:cubicBezTo>
                    <a:cubicBezTo>
                      <a:pt x="45" y="89"/>
                      <a:pt x="45" y="89"/>
                      <a:pt x="45" y="89"/>
                    </a:cubicBezTo>
                    <a:cubicBezTo>
                      <a:pt x="45" y="89"/>
                      <a:pt x="45" y="89"/>
                      <a:pt x="45" y="89"/>
                    </a:cubicBezTo>
                    <a:cubicBezTo>
                      <a:pt x="45" y="89"/>
                      <a:pt x="45" y="89"/>
                      <a:pt x="45" y="89"/>
                    </a:cubicBezTo>
                    <a:cubicBezTo>
                      <a:pt x="45" y="89"/>
                      <a:pt x="45" y="89"/>
                      <a:pt x="45" y="89"/>
                    </a:cubicBezTo>
                    <a:cubicBezTo>
                      <a:pt x="45" y="89"/>
                      <a:pt x="45" y="89"/>
                      <a:pt x="45" y="89"/>
                    </a:cubicBezTo>
                    <a:cubicBezTo>
                      <a:pt x="45" y="89"/>
                      <a:pt x="45" y="89"/>
                      <a:pt x="45" y="89"/>
                    </a:cubicBezTo>
                    <a:cubicBezTo>
                      <a:pt x="45" y="89"/>
                      <a:pt x="45" y="89"/>
                      <a:pt x="45" y="89"/>
                    </a:cubicBezTo>
                    <a:cubicBezTo>
                      <a:pt x="45" y="89"/>
                      <a:pt x="45" y="89"/>
                      <a:pt x="45" y="89"/>
                    </a:cubicBezTo>
                    <a:cubicBezTo>
                      <a:pt x="45" y="89"/>
                      <a:pt x="45" y="89"/>
                      <a:pt x="45" y="89"/>
                    </a:cubicBezTo>
                    <a:cubicBezTo>
                      <a:pt x="45" y="89"/>
                      <a:pt x="45" y="88"/>
                      <a:pt x="45" y="88"/>
                    </a:cubicBezTo>
                    <a:cubicBezTo>
                      <a:pt x="45" y="88"/>
                      <a:pt x="45" y="88"/>
                      <a:pt x="45" y="88"/>
                    </a:cubicBezTo>
                    <a:cubicBezTo>
                      <a:pt x="45" y="88"/>
                      <a:pt x="45" y="88"/>
                      <a:pt x="45" y="88"/>
                    </a:cubicBezTo>
                    <a:cubicBezTo>
                      <a:pt x="45" y="88"/>
                      <a:pt x="45" y="88"/>
                      <a:pt x="45" y="88"/>
                    </a:cubicBezTo>
                    <a:cubicBezTo>
                      <a:pt x="45" y="88"/>
                      <a:pt x="45" y="88"/>
                      <a:pt x="45" y="88"/>
                    </a:cubicBezTo>
                    <a:cubicBezTo>
                      <a:pt x="45" y="88"/>
                      <a:pt x="45" y="88"/>
                      <a:pt x="45" y="88"/>
                    </a:cubicBezTo>
                    <a:cubicBezTo>
                      <a:pt x="45" y="88"/>
                      <a:pt x="45" y="88"/>
                      <a:pt x="46" y="88"/>
                    </a:cubicBezTo>
                    <a:cubicBezTo>
                      <a:pt x="46" y="88"/>
                      <a:pt x="46" y="87"/>
                      <a:pt x="45" y="87"/>
                    </a:cubicBezTo>
                    <a:cubicBezTo>
                      <a:pt x="45" y="87"/>
                      <a:pt x="45" y="87"/>
                      <a:pt x="45" y="87"/>
                    </a:cubicBezTo>
                    <a:cubicBezTo>
                      <a:pt x="45" y="87"/>
                      <a:pt x="45" y="87"/>
                      <a:pt x="45" y="87"/>
                    </a:cubicBezTo>
                    <a:cubicBezTo>
                      <a:pt x="45" y="87"/>
                      <a:pt x="45" y="87"/>
                      <a:pt x="45" y="87"/>
                    </a:cubicBezTo>
                    <a:cubicBezTo>
                      <a:pt x="45" y="87"/>
                      <a:pt x="45" y="87"/>
                      <a:pt x="45" y="87"/>
                    </a:cubicBezTo>
                    <a:cubicBezTo>
                      <a:pt x="45" y="87"/>
                      <a:pt x="45" y="87"/>
                      <a:pt x="45" y="87"/>
                    </a:cubicBezTo>
                    <a:cubicBezTo>
                      <a:pt x="45" y="87"/>
                      <a:pt x="45" y="87"/>
                      <a:pt x="45" y="87"/>
                    </a:cubicBezTo>
                    <a:cubicBezTo>
                      <a:pt x="45" y="87"/>
                      <a:pt x="45" y="87"/>
                      <a:pt x="45" y="87"/>
                    </a:cubicBezTo>
                    <a:cubicBezTo>
                      <a:pt x="45" y="87"/>
                      <a:pt x="46" y="87"/>
                      <a:pt x="46" y="87"/>
                    </a:cubicBezTo>
                    <a:cubicBezTo>
                      <a:pt x="46" y="87"/>
                      <a:pt x="46" y="87"/>
                      <a:pt x="46" y="87"/>
                    </a:cubicBezTo>
                    <a:cubicBezTo>
                      <a:pt x="46" y="87"/>
                      <a:pt x="46" y="87"/>
                      <a:pt x="46" y="87"/>
                    </a:cubicBezTo>
                    <a:cubicBezTo>
                      <a:pt x="46" y="87"/>
                      <a:pt x="46" y="87"/>
                      <a:pt x="46" y="87"/>
                    </a:cubicBezTo>
                    <a:cubicBezTo>
                      <a:pt x="46" y="87"/>
                      <a:pt x="46" y="87"/>
                      <a:pt x="46" y="87"/>
                    </a:cubicBezTo>
                    <a:cubicBezTo>
                      <a:pt x="46" y="87"/>
                      <a:pt x="46" y="87"/>
                      <a:pt x="46" y="87"/>
                    </a:cubicBezTo>
                    <a:cubicBezTo>
                      <a:pt x="46" y="87"/>
                      <a:pt x="46" y="87"/>
                      <a:pt x="46" y="87"/>
                    </a:cubicBezTo>
                    <a:cubicBezTo>
                      <a:pt x="46" y="87"/>
                      <a:pt x="46" y="87"/>
                      <a:pt x="46" y="87"/>
                    </a:cubicBezTo>
                    <a:cubicBezTo>
                      <a:pt x="46" y="87"/>
                      <a:pt x="46" y="87"/>
                      <a:pt x="47" y="87"/>
                    </a:cubicBezTo>
                    <a:cubicBezTo>
                      <a:pt x="47" y="87"/>
                      <a:pt x="47" y="87"/>
                      <a:pt x="47" y="87"/>
                    </a:cubicBezTo>
                    <a:cubicBezTo>
                      <a:pt x="47" y="87"/>
                      <a:pt x="47" y="87"/>
                      <a:pt x="47" y="87"/>
                    </a:cubicBezTo>
                    <a:cubicBezTo>
                      <a:pt x="47" y="87"/>
                      <a:pt x="47" y="87"/>
                      <a:pt x="47" y="87"/>
                    </a:cubicBezTo>
                    <a:cubicBezTo>
                      <a:pt x="47" y="87"/>
                      <a:pt x="47" y="87"/>
                      <a:pt x="47" y="87"/>
                    </a:cubicBezTo>
                    <a:cubicBezTo>
                      <a:pt x="47" y="87"/>
                      <a:pt x="47" y="87"/>
                      <a:pt x="48" y="86"/>
                    </a:cubicBezTo>
                    <a:cubicBezTo>
                      <a:pt x="48" y="86"/>
                      <a:pt x="48" y="86"/>
                      <a:pt x="48" y="86"/>
                    </a:cubicBezTo>
                    <a:cubicBezTo>
                      <a:pt x="48" y="86"/>
                      <a:pt x="48" y="86"/>
                      <a:pt x="48" y="86"/>
                    </a:cubicBezTo>
                    <a:cubicBezTo>
                      <a:pt x="48" y="86"/>
                      <a:pt x="48" y="86"/>
                      <a:pt x="48" y="86"/>
                    </a:cubicBezTo>
                    <a:cubicBezTo>
                      <a:pt x="48" y="86"/>
                      <a:pt x="48" y="86"/>
                      <a:pt x="48" y="86"/>
                    </a:cubicBezTo>
                    <a:cubicBezTo>
                      <a:pt x="48" y="86"/>
                      <a:pt x="48" y="86"/>
                      <a:pt x="48" y="86"/>
                    </a:cubicBezTo>
                    <a:cubicBezTo>
                      <a:pt x="48" y="86"/>
                      <a:pt x="48" y="86"/>
                      <a:pt x="48" y="86"/>
                    </a:cubicBezTo>
                    <a:cubicBezTo>
                      <a:pt x="48" y="86"/>
                      <a:pt x="48" y="87"/>
                      <a:pt x="48" y="87"/>
                    </a:cubicBezTo>
                    <a:cubicBezTo>
                      <a:pt x="48" y="87"/>
                      <a:pt x="48" y="87"/>
                      <a:pt x="48" y="87"/>
                    </a:cubicBezTo>
                    <a:cubicBezTo>
                      <a:pt x="48" y="87"/>
                      <a:pt x="48" y="87"/>
                      <a:pt x="48" y="87"/>
                    </a:cubicBezTo>
                    <a:cubicBezTo>
                      <a:pt x="48" y="87"/>
                      <a:pt x="48" y="87"/>
                      <a:pt x="48" y="87"/>
                    </a:cubicBezTo>
                    <a:cubicBezTo>
                      <a:pt x="48" y="87"/>
                      <a:pt x="48" y="87"/>
                      <a:pt x="48" y="87"/>
                    </a:cubicBezTo>
                    <a:cubicBezTo>
                      <a:pt x="48" y="87"/>
                      <a:pt x="48" y="87"/>
                      <a:pt x="48" y="87"/>
                    </a:cubicBezTo>
                    <a:cubicBezTo>
                      <a:pt x="48" y="87"/>
                      <a:pt x="48" y="87"/>
                      <a:pt x="48" y="87"/>
                    </a:cubicBezTo>
                    <a:cubicBezTo>
                      <a:pt x="48" y="87"/>
                      <a:pt x="48" y="87"/>
                      <a:pt x="48" y="87"/>
                    </a:cubicBezTo>
                    <a:cubicBezTo>
                      <a:pt x="48" y="87"/>
                      <a:pt x="48" y="87"/>
                      <a:pt x="48" y="87"/>
                    </a:cubicBezTo>
                    <a:cubicBezTo>
                      <a:pt x="48" y="87"/>
                      <a:pt x="48" y="87"/>
                      <a:pt x="48" y="87"/>
                    </a:cubicBezTo>
                    <a:cubicBezTo>
                      <a:pt x="48" y="87"/>
                      <a:pt x="48" y="87"/>
                      <a:pt x="48" y="87"/>
                    </a:cubicBezTo>
                    <a:cubicBezTo>
                      <a:pt x="48" y="87"/>
                      <a:pt x="48" y="87"/>
                      <a:pt x="48" y="87"/>
                    </a:cubicBezTo>
                    <a:cubicBezTo>
                      <a:pt x="48" y="87"/>
                      <a:pt x="48" y="87"/>
                      <a:pt x="49" y="87"/>
                    </a:cubicBezTo>
                    <a:cubicBezTo>
                      <a:pt x="49" y="87"/>
                      <a:pt x="49" y="87"/>
                      <a:pt x="49" y="87"/>
                    </a:cubicBezTo>
                    <a:cubicBezTo>
                      <a:pt x="49" y="87"/>
                      <a:pt x="49" y="87"/>
                      <a:pt x="49" y="87"/>
                    </a:cubicBezTo>
                    <a:cubicBezTo>
                      <a:pt x="49" y="87"/>
                      <a:pt x="49" y="87"/>
                      <a:pt x="49" y="87"/>
                    </a:cubicBezTo>
                    <a:cubicBezTo>
                      <a:pt x="49" y="87"/>
                      <a:pt x="49" y="87"/>
                      <a:pt x="49" y="87"/>
                    </a:cubicBezTo>
                    <a:cubicBezTo>
                      <a:pt x="49" y="87"/>
                      <a:pt x="49" y="87"/>
                      <a:pt x="49" y="87"/>
                    </a:cubicBezTo>
                    <a:cubicBezTo>
                      <a:pt x="49" y="87"/>
                      <a:pt x="49" y="87"/>
                      <a:pt x="49" y="87"/>
                    </a:cubicBezTo>
                    <a:cubicBezTo>
                      <a:pt x="49" y="87"/>
                      <a:pt x="49" y="87"/>
                      <a:pt x="49" y="87"/>
                    </a:cubicBezTo>
                    <a:cubicBezTo>
                      <a:pt x="49" y="87"/>
                      <a:pt x="49" y="87"/>
                      <a:pt x="49" y="87"/>
                    </a:cubicBezTo>
                    <a:cubicBezTo>
                      <a:pt x="49" y="87"/>
                      <a:pt x="49" y="87"/>
                      <a:pt x="49" y="87"/>
                    </a:cubicBezTo>
                    <a:cubicBezTo>
                      <a:pt x="49" y="87"/>
                      <a:pt x="49" y="87"/>
                      <a:pt x="49" y="87"/>
                    </a:cubicBezTo>
                    <a:cubicBezTo>
                      <a:pt x="49" y="87"/>
                      <a:pt x="49" y="87"/>
                      <a:pt x="49" y="87"/>
                    </a:cubicBezTo>
                    <a:cubicBezTo>
                      <a:pt x="49" y="87"/>
                      <a:pt x="49" y="87"/>
                      <a:pt x="49" y="87"/>
                    </a:cubicBezTo>
                    <a:cubicBezTo>
                      <a:pt x="49" y="87"/>
                      <a:pt x="49" y="87"/>
                      <a:pt x="49" y="87"/>
                    </a:cubicBezTo>
                    <a:cubicBezTo>
                      <a:pt x="49" y="87"/>
                      <a:pt x="49" y="87"/>
                      <a:pt x="49" y="87"/>
                    </a:cubicBezTo>
                    <a:cubicBezTo>
                      <a:pt x="49" y="87"/>
                      <a:pt x="49" y="87"/>
                      <a:pt x="49" y="87"/>
                    </a:cubicBezTo>
                    <a:cubicBezTo>
                      <a:pt x="49" y="87"/>
                      <a:pt x="49" y="87"/>
                      <a:pt x="49" y="87"/>
                    </a:cubicBezTo>
                    <a:cubicBezTo>
                      <a:pt x="49" y="87"/>
                      <a:pt x="49" y="87"/>
                      <a:pt x="49" y="87"/>
                    </a:cubicBezTo>
                    <a:cubicBezTo>
                      <a:pt x="49" y="87"/>
                      <a:pt x="49" y="87"/>
                      <a:pt x="49" y="87"/>
                    </a:cubicBezTo>
                    <a:cubicBezTo>
                      <a:pt x="49" y="87"/>
                      <a:pt x="49" y="87"/>
                      <a:pt x="50" y="87"/>
                    </a:cubicBezTo>
                    <a:cubicBezTo>
                      <a:pt x="50" y="87"/>
                      <a:pt x="50" y="87"/>
                      <a:pt x="50" y="87"/>
                    </a:cubicBezTo>
                    <a:cubicBezTo>
                      <a:pt x="50" y="87"/>
                      <a:pt x="50" y="87"/>
                      <a:pt x="50" y="87"/>
                    </a:cubicBezTo>
                    <a:cubicBezTo>
                      <a:pt x="50" y="87"/>
                      <a:pt x="50" y="87"/>
                      <a:pt x="50" y="87"/>
                    </a:cubicBezTo>
                    <a:cubicBezTo>
                      <a:pt x="50" y="87"/>
                      <a:pt x="50" y="87"/>
                      <a:pt x="50" y="87"/>
                    </a:cubicBezTo>
                    <a:cubicBezTo>
                      <a:pt x="50" y="87"/>
                      <a:pt x="50" y="87"/>
                      <a:pt x="50" y="87"/>
                    </a:cubicBezTo>
                    <a:cubicBezTo>
                      <a:pt x="50" y="87"/>
                      <a:pt x="50" y="87"/>
                      <a:pt x="50" y="87"/>
                    </a:cubicBezTo>
                    <a:cubicBezTo>
                      <a:pt x="50" y="87"/>
                      <a:pt x="50" y="87"/>
                      <a:pt x="50" y="87"/>
                    </a:cubicBezTo>
                    <a:cubicBezTo>
                      <a:pt x="50" y="87"/>
                      <a:pt x="50" y="87"/>
                      <a:pt x="50" y="87"/>
                    </a:cubicBezTo>
                    <a:cubicBezTo>
                      <a:pt x="50" y="87"/>
                      <a:pt x="50" y="87"/>
                      <a:pt x="50" y="87"/>
                    </a:cubicBezTo>
                    <a:cubicBezTo>
                      <a:pt x="50" y="87"/>
                      <a:pt x="50" y="87"/>
                      <a:pt x="50" y="87"/>
                    </a:cubicBezTo>
                    <a:cubicBezTo>
                      <a:pt x="50" y="87"/>
                      <a:pt x="50" y="87"/>
                      <a:pt x="50" y="87"/>
                    </a:cubicBezTo>
                    <a:cubicBezTo>
                      <a:pt x="50" y="87"/>
                      <a:pt x="50" y="87"/>
                      <a:pt x="50" y="87"/>
                    </a:cubicBezTo>
                    <a:cubicBezTo>
                      <a:pt x="50" y="87"/>
                      <a:pt x="50" y="87"/>
                      <a:pt x="50" y="87"/>
                    </a:cubicBezTo>
                    <a:cubicBezTo>
                      <a:pt x="50" y="87"/>
                      <a:pt x="50" y="87"/>
                      <a:pt x="50" y="87"/>
                    </a:cubicBezTo>
                    <a:cubicBezTo>
                      <a:pt x="50" y="87"/>
                      <a:pt x="50" y="87"/>
                      <a:pt x="50" y="87"/>
                    </a:cubicBezTo>
                    <a:cubicBezTo>
                      <a:pt x="50" y="87"/>
                      <a:pt x="50" y="87"/>
                      <a:pt x="50" y="87"/>
                    </a:cubicBezTo>
                    <a:cubicBezTo>
                      <a:pt x="50" y="87"/>
                      <a:pt x="50" y="87"/>
                      <a:pt x="50" y="87"/>
                    </a:cubicBezTo>
                    <a:cubicBezTo>
                      <a:pt x="50" y="87"/>
                      <a:pt x="50" y="87"/>
                      <a:pt x="50" y="87"/>
                    </a:cubicBezTo>
                    <a:cubicBezTo>
                      <a:pt x="50" y="87"/>
                      <a:pt x="50" y="87"/>
                      <a:pt x="50" y="87"/>
                    </a:cubicBezTo>
                    <a:cubicBezTo>
                      <a:pt x="50" y="87"/>
                      <a:pt x="50" y="87"/>
                      <a:pt x="50" y="87"/>
                    </a:cubicBezTo>
                    <a:cubicBezTo>
                      <a:pt x="50" y="87"/>
                      <a:pt x="50" y="87"/>
                      <a:pt x="50" y="87"/>
                    </a:cubicBezTo>
                    <a:cubicBezTo>
                      <a:pt x="50" y="87"/>
                      <a:pt x="50" y="87"/>
                      <a:pt x="50" y="87"/>
                    </a:cubicBezTo>
                    <a:cubicBezTo>
                      <a:pt x="50" y="87"/>
                      <a:pt x="50" y="87"/>
                      <a:pt x="50" y="87"/>
                    </a:cubicBezTo>
                    <a:cubicBezTo>
                      <a:pt x="50" y="87"/>
                      <a:pt x="50" y="87"/>
                      <a:pt x="50" y="87"/>
                    </a:cubicBezTo>
                    <a:cubicBezTo>
                      <a:pt x="50" y="87"/>
                      <a:pt x="50" y="87"/>
                      <a:pt x="50" y="87"/>
                    </a:cubicBezTo>
                    <a:cubicBezTo>
                      <a:pt x="50" y="87"/>
                      <a:pt x="50" y="87"/>
                      <a:pt x="50" y="87"/>
                    </a:cubicBezTo>
                    <a:cubicBezTo>
                      <a:pt x="50" y="87"/>
                      <a:pt x="50" y="87"/>
                      <a:pt x="50" y="87"/>
                    </a:cubicBezTo>
                    <a:cubicBezTo>
                      <a:pt x="50" y="87"/>
                      <a:pt x="50" y="87"/>
                      <a:pt x="50" y="88"/>
                    </a:cubicBezTo>
                    <a:cubicBezTo>
                      <a:pt x="50" y="88"/>
                      <a:pt x="50" y="88"/>
                      <a:pt x="50" y="88"/>
                    </a:cubicBezTo>
                    <a:cubicBezTo>
                      <a:pt x="50" y="88"/>
                      <a:pt x="50" y="88"/>
                      <a:pt x="50" y="88"/>
                    </a:cubicBezTo>
                    <a:cubicBezTo>
                      <a:pt x="50" y="88"/>
                      <a:pt x="50" y="88"/>
                      <a:pt x="50" y="88"/>
                    </a:cubicBezTo>
                    <a:cubicBezTo>
                      <a:pt x="50" y="88"/>
                      <a:pt x="50" y="88"/>
                      <a:pt x="50" y="88"/>
                    </a:cubicBezTo>
                    <a:cubicBezTo>
                      <a:pt x="50" y="88"/>
                      <a:pt x="50" y="88"/>
                      <a:pt x="50" y="88"/>
                    </a:cubicBezTo>
                    <a:cubicBezTo>
                      <a:pt x="50" y="88"/>
                      <a:pt x="50" y="88"/>
                      <a:pt x="51" y="88"/>
                    </a:cubicBezTo>
                    <a:cubicBezTo>
                      <a:pt x="51" y="88"/>
                      <a:pt x="51" y="88"/>
                      <a:pt x="51" y="88"/>
                    </a:cubicBezTo>
                    <a:cubicBezTo>
                      <a:pt x="51" y="88"/>
                      <a:pt x="51" y="88"/>
                      <a:pt x="51" y="88"/>
                    </a:cubicBezTo>
                    <a:cubicBezTo>
                      <a:pt x="51" y="88"/>
                      <a:pt x="51" y="88"/>
                      <a:pt x="51" y="88"/>
                    </a:cubicBezTo>
                    <a:cubicBezTo>
                      <a:pt x="51" y="88"/>
                      <a:pt x="51" y="88"/>
                      <a:pt x="51" y="88"/>
                    </a:cubicBezTo>
                    <a:cubicBezTo>
                      <a:pt x="51" y="88"/>
                      <a:pt x="51" y="88"/>
                      <a:pt x="51" y="88"/>
                    </a:cubicBezTo>
                    <a:cubicBezTo>
                      <a:pt x="51" y="88"/>
                      <a:pt x="51" y="88"/>
                      <a:pt x="51" y="88"/>
                    </a:cubicBezTo>
                    <a:cubicBezTo>
                      <a:pt x="51" y="88"/>
                      <a:pt x="51" y="88"/>
                      <a:pt x="51" y="88"/>
                    </a:cubicBezTo>
                    <a:cubicBezTo>
                      <a:pt x="51" y="88"/>
                      <a:pt x="51" y="88"/>
                      <a:pt x="51" y="88"/>
                    </a:cubicBezTo>
                    <a:cubicBezTo>
                      <a:pt x="51" y="88"/>
                      <a:pt x="51" y="88"/>
                      <a:pt x="51" y="88"/>
                    </a:cubicBezTo>
                    <a:cubicBezTo>
                      <a:pt x="51" y="88"/>
                      <a:pt x="51" y="88"/>
                      <a:pt x="51" y="88"/>
                    </a:cubicBezTo>
                    <a:cubicBezTo>
                      <a:pt x="51" y="88"/>
                      <a:pt x="51" y="88"/>
                      <a:pt x="51" y="88"/>
                    </a:cubicBezTo>
                    <a:cubicBezTo>
                      <a:pt x="51" y="88"/>
                      <a:pt x="52" y="88"/>
                      <a:pt x="52" y="88"/>
                    </a:cubicBezTo>
                    <a:cubicBezTo>
                      <a:pt x="52" y="88"/>
                      <a:pt x="52" y="88"/>
                      <a:pt x="52" y="88"/>
                    </a:cubicBezTo>
                    <a:cubicBezTo>
                      <a:pt x="52" y="88"/>
                      <a:pt x="52" y="88"/>
                      <a:pt x="52" y="88"/>
                    </a:cubicBezTo>
                    <a:cubicBezTo>
                      <a:pt x="52" y="88"/>
                      <a:pt x="52" y="88"/>
                      <a:pt x="52" y="88"/>
                    </a:cubicBezTo>
                    <a:cubicBezTo>
                      <a:pt x="52" y="88"/>
                      <a:pt x="52" y="88"/>
                      <a:pt x="52" y="88"/>
                    </a:cubicBezTo>
                    <a:cubicBezTo>
                      <a:pt x="52" y="88"/>
                      <a:pt x="52" y="88"/>
                      <a:pt x="52" y="88"/>
                    </a:cubicBezTo>
                    <a:cubicBezTo>
                      <a:pt x="52" y="88"/>
                      <a:pt x="52" y="88"/>
                      <a:pt x="52" y="88"/>
                    </a:cubicBezTo>
                    <a:cubicBezTo>
                      <a:pt x="52" y="88"/>
                      <a:pt x="52" y="88"/>
                      <a:pt x="52" y="88"/>
                    </a:cubicBezTo>
                    <a:cubicBezTo>
                      <a:pt x="52" y="88"/>
                      <a:pt x="52" y="88"/>
                      <a:pt x="52" y="88"/>
                    </a:cubicBezTo>
                    <a:cubicBezTo>
                      <a:pt x="52" y="88"/>
                      <a:pt x="52" y="88"/>
                      <a:pt x="52" y="88"/>
                    </a:cubicBezTo>
                    <a:cubicBezTo>
                      <a:pt x="52" y="88"/>
                      <a:pt x="52" y="88"/>
                      <a:pt x="52" y="88"/>
                    </a:cubicBezTo>
                    <a:cubicBezTo>
                      <a:pt x="52" y="88"/>
                      <a:pt x="52" y="88"/>
                      <a:pt x="52" y="88"/>
                    </a:cubicBezTo>
                    <a:cubicBezTo>
                      <a:pt x="52" y="88"/>
                      <a:pt x="52" y="88"/>
                      <a:pt x="52" y="88"/>
                    </a:cubicBezTo>
                    <a:cubicBezTo>
                      <a:pt x="52" y="89"/>
                      <a:pt x="52" y="89"/>
                      <a:pt x="52" y="89"/>
                    </a:cubicBezTo>
                    <a:cubicBezTo>
                      <a:pt x="52" y="89"/>
                      <a:pt x="52" y="89"/>
                      <a:pt x="52" y="89"/>
                    </a:cubicBezTo>
                    <a:cubicBezTo>
                      <a:pt x="52" y="89"/>
                      <a:pt x="52" y="89"/>
                      <a:pt x="52" y="89"/>
                    </a:cubicBezTo>
                    <a:cubicBezTo>
                      <a:pt x="52" y="89"/>
                      <a:pt x="52" y="89"/>
                      <a:pt x="53" y="89"/>
                    </a:cubicBezTo>
                    <a:cubicBezTo>
                      <a:pt x="53" y="89"/>
                      <a:pt x="53" y="89"/>
                      <a:pt x="53" y="89"/>
                    </a:cubicBezTo>
                    <a:cubicBezTo>
                      <a:pt x="53" y="89"/>
                      <a:pt x="53" y="89"/>
                      <a:pt x="53" y="89"/>
                    </a:cubicBezTo>
                    <a:cubicBezTo>
                      <a:pt x="53" y="89"/>
                      <a:pt x="53" y="89"/>
                      <a:pt x="53" y="89"/>
                    </a:cubicBezTo>
                    <a:cubicBezTo>
                      <a:pt x="53" y="89"/>
                      <a:pt x="53" y="90"/>
                      <a:pt x="53" y="90"/>
                    </a:cubicBezTo>
                    <a:cubicBezTo>
                      <a:pt x="53" y="90"/>
                      <a:pt x="53" y="90"/>
                      <a:pt x="53" y="90"/>
                    </a:cubicBezTo>
                    <a:cubicBezTo>
                      <a:pt x="53" y="90"/>
                      <a:pt x="53" y="90"/>
                      <a:pt x="53" y="90"/>
                    </a:cubicBezTo>
                    <a:cubicBezTo>
                      <a:pt x="53" y="90"/>
                      <a:pt x="53" y="90"/>
                      <a:pt x="53" y="90"/>
                    </a:cubicBezTo>
                    <a:cubicBezTo>
                      <a:pt x="53" y="90"/>
                      <a:pt x="53" y="90"/>
                      <a:pt x="53" y="90"/>
                    </a:cubicBezTo>
                    <a:cubicBezTo>
                      <a:pt x="53" y="90"/>
                      <a:pt x="53" y="90"/>
                      <a:pt x="53" y="90"/>
                    </a:cubicBezTo>
                    <a:cubicBezTo>
                      <a:pt x="53" y="90"/>
                      <a:pt x="53" y="90"/>
                      <a:pt x="53" y="90"/>
                    </a:cubicBezTo>
                    <a:cubicBezTo>
                      <a:pt x="53" y="90"/>
                      <a:pt x="53" y="90"/>
                      <a:pt x="53" y="91"/>
                    </a:cubicBezTo>
                    <a:cubicBezTo>
                      <a:pt x="53" y="91"/>
                      <a:pt x="53" y="91"/>
                      <a:pt x="53" y="91"/>
                    </a:cubicBezTo>
                    <a:cubicBezTo>
                      <a:pt x="53" y="91"/>
                      <a:pt x="53" y="91"/>
                      <a:pt x="53" y="91"/>
                    </a:cubicBezTo>
                    <a:cubicBezTo>
                      <a:pt x="53" y="91"/>
                      <a:pt x="53" y="91"/>
                      <a:pt x="53" y="91"/>
                    </a:cubicBezTo>
                    <a:cubicBezTo>
                      <a:pt x="53" y="91"/>
                      <a:pt x="53" y="91"/>
                      <a:pt x="53" y="91"/>
                    </a:cubicBezTo>
                    <a:cubicBezTo>
                      <a:pt x="53" y="91"/>
                      <a:pt x="53" y="91"/>
                      <a:pt x="53" y="91"/>
                    </a:cubicBezTo>
                    <a:cubicBezTo>
                      <a:pt x="53" y="91"/>
                      <a:pt x="53" y="91"/>
                      <a:pt x="52" y="91"/>
                    </a:cubicBezTo>
                    <a:cubicBezTo>
                      <a:pt x="52" y="91"/>
                      <a:pt x="52" y="91"/>
                      <a:pt x="52" y="91"/>
                    </a:cubicBezTo>
                    <a:cubicBezTo>
                      <a:pt x="52" y="91"/>
                      <a:pt x="52" y="91"/>
                      <a:pt x="52" y="91"/>
                    </a:cubicBezTo>
                    <a:cubicBezTo>
                      <a:pt x="52" y="91"/>
                      <a:pt x="52" y="91"/>
                      <a:pt x="52" y="91"/>
                    </a:cubicBezTo>
                    <a:cubicBezTo>
                      <a:pt x="52" y="91"/>
                      <a:pt x="52" y="92"/>
                      <a:pt x="52" y="92"/>
                    </a:cubicBezTo>
                    <a:cubicBezTo>
                      <a:pt x="52" y="92"/>
                      <a:pt x="52" y="92"/>
                      <a:pt x="52" y="92"/>
                    </a:cubicBezTo>
                    <a:cubicBezTo>
                      <a:pt x="52" y="92"/>
                      <a:pt x="52" y="92"/>
                      <a:pt x="52" y="92"/>
                    </a:cubicBezTo>
                    <a:cubicBezTo>
                      <a:pt x="52" y="92"/>
                      <a:pt x="52" y="92"/>
                      <a:pt x="52" y="92"/>
                    </a:cubicBezTo>
                    <a:cubicBezTo>
                      <a:pt x="52" y="92"/>
                      <a:pt x="52" y="92"/>
                      <a:pt x="52" y="92"/>
                    </a:cubicBezTo>
                    <a:cubicBezTo>
                      <a:pt x="52" y="92"/>
                      <a:pt x="52" y="92"/>
                      <a:pt x="52" y="92"/>
                    </a:cubicBezTo>
                    <a:cubicBezTo>
                      <a:pt x="52" y="92"/>
                      <a:pt x="52" y="92"/>
                      <a:pt x="52" y="92"/>
                    </a:cubicBezTo>
                    <a:cubicBezTo>
                      <a:pt x="52" y="92"/>
                      <a:pt x="52" y="92"/>
                      <a:pt x="52" y="92"/>
                    </a:cubicBezTo>
                    <a:cubicBezTo>
                      <a:pt x="52" y="92"/>
                      <a:pt x="52" y="92"/>
                      <a:pt x="53" y="92"/>
                    </a:cubicBezTo>
                    <a:cubicBezTo>
                      <a:pt x="53" y="92"/>
                      <a:pt x="53" y="92"/>
                      <a:pt x="53" y="92"/>
                    </a:cubicBezTo>
                    <a:cubicBezTo>
                      <a:pt x="53" y="92"/>
                      <a:pt x="53" y="92"/>
                      <a:pt x="52" y="92"/>
                    </a:cubicBezTo>
                    <a:cubicBezTo>
                      <a:pt x="52" y="92"/>
                      <a:pt x="52" y="92"/>
                      <a:pt x="52" y="92"/>
                    </a:cubicBezTo>
                    <a:cubicBezTo>
                      <a:pt x="52" y="92"/>
                      <a:pt x="52" y="92"/>
                      <a:pt x="52" y="92"/>
                    </a:cubicBezTo>
                    <a:cubicBezTo>
                      <a:pt x="52" y="92"/>
                      <a:pt x="52" y="92"/>
                      <a:pt x="52" y="92"/>
                    </a:cubicBezTo>
                    <a:cubicBezTo>
                      <a:pt x="52" y="92"/>
                      <a:pt x="52" y="92"/>
                      <a:pt x="52" y="92"/>
                    </a:cubicBezTo>
                    <a:cubicBezTo>
                      <a:pt x="52" y="92"/>
                      <a:pt x="52" y="92"/>
                      <a:pt x="52" y="92"/>
                    </a:cubicBezTo>
                    <a:cubicBezTo>
                      <a:pt x="52" y="92"/>
                      <a:pt x="52" y="92"/>
                      <a:pt x="52" y="93"/>
                    </a:cubicBezTo>
                    <a:cubicBezTo>
                      <a:pt x="52" y="93"/>
                      <a:pt x="52" y="93"/>
                      <a:pt x="52" y="93"/>
                    </a:cubicBezTo>
                    <a:cubicBezTo>
                      <a:pt x="52" y="93"/>
                      <a:pt x="52" y="93"/>
                      <a:pt x="52" y="93"/>
                    </a:cubicBezTo>
                    <a:cubicBezTo>
                      <a:pt x="52" y="93"/>
                      <a:pt x="52" y="93"/>
                      <a:pt x="52" y="93"/>
                    </a:cubicBezTo>
                    <a:cubicBezTo>
                      <a:pt x="52" y="93"/>
                      <a:pt x="52" y="93"/>
                      <a:pt x="52" y="93"/>
                    </a:cubicBezTo>
                    <a:cubicBezTo>
                      <a:pt x="52" y="93"/>
                      <a:pt x="52" y="93"/>
                      <a:pt x="52" y="93"/>
                    </a:cubicBezTo>
                    <a:cubicBezTo>
                      <a:pt x="52" y="93"/>
                      <a:pt x="52" y="93"/>
                      <a:pt x="52" y="93"/>
                    </a:cubicBezTo>
                    <a:cubicBezTo>
                      <a:pt x="52" y="94"/>
                      <a:pt x="52" y="94"/>
                      <a:pt x="52" y="94"/>
                    </a:cubicBezTo>
                    <a:cubicBezTo>
                      <a:pt x="52" y="94"/>
                      <a:pt x="52" y="94"/>
                      <a:pt x="52" y="94"/>
                    </a:cubicBezTo>
                    <a:cubicBezTo>
                      <a:pt x="52" y="94"/>
                      <a:pt x="52" y="94"/>
                      <a:pt x="52" y="94"/>
                    </a:cubicBezTo>
                    <a:cubicBezTo>
                      <a:pt x="52" y="94"/>
                      <a:pt x="52" y="94"/>
                      <a:pt x="52" y="94"/>
                    </a:cubicBezTo>
                    <a:cubicBezTo>
                      <a:pt x="52" y="94"/>
                      <a:pt x="52" y="94"/>
                      <a:pt x="52" y="94"/>
                    </a:cubicBezTo>
                    <a:cubicBezTo>
                      <a:pt x="52" y="94"/>
                      <a:pt x="52" y="94"/>
                      <a:pt x="52" y="94"/>
                    </a:cubicBezTo>
                    <a:cubicBezTo>
                      <a:pt x="52" y="94"/>
                      <a:pt x="52" y="94"/>
                      <a:pt x="52" y="94"/>
                    </a:cubicBezTo>
                    <a:cubicBezTo>
                      <a:pt x="52" y="94"/>
                      <a:pt x="52" y="94"/>
                      <a:pt x="52" y="94"/>
                    </a:cubicBezTo>
                    <a:cubicBezTo>
                      <a:pt x="52" y="94"/>
                      <a:pt x="52" y="94"/>
                      <a:pt x="52" y="94"/>
                    </a:cubicBezTo>
                    <a:cubicBezTo>
                      <a:pt x="52" y="94"/>
                      <a:pt x="52" y="94"/>
                      <a:pt x="52" y="94"/>
                    </a:cubicBezTo>
                    <a:cubicBezTo>
                      <a:pt x="52" y="94"/>
                      <a:pt x="52" y="94"/>
                      <a:pt x="52" y="94"/>
                    </a:cubicBezTo>
                    <a:cubicBezTo>
                      <a:pt x="52" y="94"/>
                      <a:pt x="52" y="94"/>
                      <a:pt x="52" y="95"/>
                    </a:cubicBezTo>
                    <a:cubicBezTo>
                      <a:pt x="52" y="95"/>
                      <a:pt x="52" y="95"/>
                      <a:pt x="52" y="95"/>
                    </a:cubicBezTo>
                    <a:cubicBezTo>
                      <a:pt x="52" y="95"/>
                      <a:pt x="52" y="95"/>
                      <a:pt x="52" y="95"/>
                    </a:cubicBezTo>
                    <a:cubicBezTo>
                      <a:pt x="52" y="95"/>
                      <a:pt x="52" y="95"/>
                      <a:pt x="52" y="95"/>
                    </a:cubicBezTo>
                    <a:cubicBezTo>
                      <a:pt x="52" y="95"/>
                      <a:pt x="52" y="95"/>
                      <a:pt x="52" y="95"/>
                    </a:cubicBezTo>
                    <a:cubicBezTo>
                      <a:pt x="52" y="95"/>
                      <a:pt x="52" y="95"/>
                      <a:pt x="52" y="95"/>
                    </a:cubicBezTo>
                    <a:cubicBezTo>
                      <a:pt x="53" y="95"/>
                      <a:pt x="52" y="96"/>
                      <a:pt x="52" y="96"/>
                    </a:cubicBezTo>
                    <a:cubicBezTo>
                      <a:pt x="52" y="96"/>
                      <a:pt x="52" y="96"/>
                      <a:pt x="52" y="96"/>
                    </a:cubicBezTo>
                    <a:cubicBezTo>
                      <a:pt x="52" y="96"/>
                      <a:pt x="52" y="96"/>
                      <a:pt x="53" y="96"/>
                    </a:cubicBezTo>
                    <a:cubicBezTo>
                      <a:pt x="53" y="96"/>
                      <a:pt x="53" y="96"/>
                      <a:pt x="53" y="96"/>
                    </a:cubicBezTo>
                    <a:cubicBezTo>
                      <a:pt x="53" y="96"/>
                      <a:pt x="53" y="96"/>
                      <a:pt x="53" y="96"/>
                    </a:cubicBezTo>
                    <a:cubicBezTo>
                      <a:pt x="53" y="96"/>
                      <a:pt x="53" y="96"/>
                      <a:pt x="53" y="96"/>
                    </a:cubicBezTo>
                    <a:cubicBezTo>
                      <a:pt x="53" y="96"/>
                      <a:pt x="53" y="96"/>
                      <a:pt x="52" y="96"/>
                    </a:cubicBezTo>
                    <a:cubicBezTo>
                      <a:pt x="52" y="96"/>
                      <a:pt x="52" y="97"/>
                      <a:pt x="52" y="97"/>
                    </a:cubicBezTo>
                    <a:cubicBezTo>
                      <a:pt x="52" y="97"/>
                      <a:pt x="52" y="97"/>
                      <a:pt x="52" y="97"/>
                    </a:cubicBezTo>
                    <a:cubicBezTo>
                      <a:pt x="52" y="97"/>
                      <a:pt x="53" y="97"/>
                      <a:pt x="53" y="97"/>
                    </a:cubicBezTo>
                    <a:cubicBezTo>
                      <a:pt x="53" y="97"/>
                      <a:pt x="53" y="97"/>
                      <a:pt x="53" y="97"/>
                    </a:cubicBezTo>
                    <a:cubicBezTo>
                      <a:pt x="53" y="97"/>
                      <a:pt x="53" y="97"/>
                      <a:pt x="53" y="97"/>
                    </a:cubicBezTo>
                    <a:cubicBezTo>
                      <a:pt x="53" y="97"/>
                      <a:pt x="53" y="97"/>
                      <a:pt x="53" y="97"/>
                    </a:cubicBezTo>
                    <a:cubicBezTo>
                      <a:pt x="53" y="97"/>
                      <a:pt x="53" y="97"/>
                      <a:pt x="53" y="97"/>
                    </a:cubicBezTo>
                    <a:cubicBezTo>
                      <a:pt x="53" y="97"/>
                      <a:pt x="53" y="97"/>
                      <a:pt x="53" y="97"/>
                    </a:cubicBezTo>
                    <a:cubicBezTo>
                      <a:pt x="53" y="97"/>
                      <a:pt x="53" y="97"/>
                      <a:pt x="53" y="97"/>
                    </a:cubicBezTo>
                    <a:cubicBezTo>
                      <a:pt x="53" y="97"/>
                      <a:pt x="53" y="97"/>
                      <a:pt x="53" y="97"/>
                    </a:cubicBezTo>
                    <a:cubicBezTo>
                      <a:pt x="53" y="97"/>
                      <a:pt x="53" y="97"/>
                      <a:pt x="54" y="97"/>
                    </a:cubicBezTo>
                    <a:cubicBezTo>
                      <a:pt x="54" y="96"/>
                      <a:pt x="54" y="96"/>
                      <a:pt x="54" y="96"/>
                    </a:cubicBezTo>
                    <a:cubicBezTo>
                      <a:pt x="54" y="96"/>
                      <a:pt x="54" y="96"/>
                      <a:pt x="54" y="96"/>
                    </a:cubicBezTo>
                    <a:cubicBezTo>
                      <a:pt x="54" y="96"/>
                      <a:pt x="54" y="96"/>
                      <a:pt x="54" y="96"/>
                    </a:cubicBezTo>
                    <a:cubicBezTo>
                      <a:pt x="54" y="96"/>
                      <a:pt x="54" y="96"/>
                      <a:pt x="54" y="96"/>
                    </a:cubicBezTo>
                    <a:cubicBezTo>
                      <a:pt x="54" y="96"/>
                      <a:pt x="54" y="96"/>
                      <a:pt x="54" y="96"/>
                    </a:cubicBezTo>
                    <a:cubicBezTo>
                      <a:pt x="54" y="96"/>
                      <a:pt x="54" y="96"/>
                      <a:pt x="54" y="96"/>
                    </a:cubicBezTo>
                    <a:cubicBezTo>
                      <a:pt x="54" y="96"/>
                      <a:pt x="54" y="96"/>
                      <a:pt x="54" y="96"/>
                    </a:cubicBezTo>
                    <a:cubicBezTo>
                      <a:pt x="54" y="96"/>
                      <a:pt x="54" y="96"/>
                      <a:pt x="54" y="96"/>
                    </a:cubicBezTo>
                    <a:cubicBezTo>
                      <a:pt x="54" y="96"/>
                      <a:pt x="54" y="96"/>
                      <a:pt x="54" y="96"/>
                    </a:cubicBezTo>
                    <a:cubicBezTo>
                      <a:pt x="54" y="96"/>
                      <a:pt x="54" y="96"/>
                      <a:pt x="54" y="96"/>
                    </a:cubicBezTo>
                    <a:cubicBezTo>
                      <a:pt x="54" y="96"/>
                      <a:pt x="54" y="95"/>
                      <a:pt x="54" y="95"/>
                    </a:cubicBezTo>
                    <a:cubicBezTo>
                      <a:pt x="54" y="95"/>
                      <a:pt x="54" y="95"/>
                      <a:pt x="54" y="95"/>
                    </a:cubicBezTo>
                    <a:cubicBezTo>
                      <a:pt x="54" y="95"/>
                      <a:pt x="54" y="95"/>
                      <a:pt x="55" y="95"/>
                    </a:cubicBezTo>
                    <a:cubicBezTo>
                      <a:pt x="55" y="95"/>
                      <a:pt x="55" y="95"/>
                      <a:pt x="55" y="95"/>
                    </a:cubicBezTo>
                    <a:cubicBezTo>
                      <a:pt x="55" y="95"/>
                      <a:pt x="55" y="95"/>
                      <a:pt x="55" y="95"/>
                    </a:cubicBezTo>
                    <a:cubicBezTo>
                      <a:pt x="55" y="95"/>
                      <a:pt x="55" y="95"/>
                      <a:pt x="55" y="95"/>
                    </a:cubicBezTo>
                    <a:cubicBezTo>
                      <a:pt x="55" y="95"/>
                      <a:pt x="55" y="94"/>
                      <a:pt x="55" y="94"/>
                    </a:cubicBezTo>
                    <a:cubicBezTo>
                      <a:pt x="55" y="94"/>
                      <a:pt x="55" y="94"/>
                      <a:pt x="55" y="94"/>
                    </a:cubicBezTo>
                    <a:cubicBezTo>
                      <a:pt x="55" y="94"/>
                      <a:pt x="55" y="94"/>
                      <a:pt x="55" y="94"/>
                    </a:cubicBezTo>
                    <a:cubicBezTo>
                      <a:pt x="55" y="94"/>
                      <a:pt x="55" y="94"/>
                      <a:pt x="55" y="94"/>
                    </a:cubicBezTo>
                    <a:cubicBezTo>
                      <a:pt x="55" y="94"/>
                      <a:pt x="55" y="94"/>
                      <a:pt x="55" y="94"/>
                    </a:cubicBezTo>
                    <a:cubicBezTo>
                      <a:pt x="55" y="94"/>
                      <a:pt x="55" y="94"/>
                      <a:pt x="55" y="94"/>
                    </a:cubicBezTo>
                    <a:cubicBezTo>
                      <a:pt x="55" y="94"/>
                      <a:pt x="55" y="94"/>
                      <a:pt x="55" y="94"/>
                    </a:cubicBezTo>
                    <a:cubicBezTo>
                      <a:pt x="55" y="94"/>
                      <a:pt x="55" y="94"/>
                      <a:pt x="55" y="93"/>
                    </a:cubicBezTo>
                    <a:cubicBezTo>
                      <a:pt x="55" y="93"/>
                      <a:pt x="55" y="93"/>
                      <a:pt x="55" y="93"/>
                    </a:cubicBezTo>
                    <a:cubicBezTo>
                      <a:pt x="55" y="93"/>
                      <a:pt x="55" y="93"/>
                      <a:pt x="55" y="93"/>
                    </a:cubicBezTo>
                    <a:cubicBezTo>
                      <a:pt x="55" y="93"/>
                      <a:pt x="55" y="93"/>
                      <a:pt x="55" y="93"/>
                    </a:cubicBezTo>
                    <a:cubicBezTo>
                      <a:pt x="55" y="93"/>
                      <a:pt x="55" y="93"/>
                      <a:pt x="55" y="93"/>
                    </a:cubicBezTo>
                    <a:cubicBezTo>
                      <a:pt x="55" y="93"/>
                      <a:pt x="55" y="93"/>
                      <a:pt x="55" y="93"/>
                    </a:cubicBezTo>
                    <a:cubicBezTo>
                      <a:pt x="55" y="93"/>
                      <a:pt x="55" y="93"/>
                      <a:pt x="55" y="93"/>
                    </a:cubicBezTo>
                    <a:cubicBezTo>
                      <a:pt x="55" y="93"/>
                      <a:pt x="55" y="93"/>
                      <a:pt x="55" y="93"/>
                    </a:cubicBezTo>
                    <a:cubicBezTo>
                      <a:pt x="55" y="93"/>
                      <a:pt x="55" y="93"/>
                      <a:pt x="55" y="93"/>
                    </a:cubicBezTo>
                    <a:cubicBezTo>
                      <a:pt x="55" y="93"/>
                      <a:pt x="55" y="93"/>
                      <a:pt x="55" y="92"/>
                    </a:cubicBezTo>
                    <a:cubicBezTo>
                      <a:pt x="55" y="92"/>
                      <a:pt x="55" y="92"/>
                      <a:pt x="55" y="92"/>
                    </a:cubicBezTo>
                    <a:cubicBezTo>
                      <a:pt x="55" y="92"/>
                      <a:pt x="55" y="92"/>
                      <a:pt x="55" y="92"/>
                    </a:cubicBezTo>
                    <a:cubicBezTo>
                      <a:pt x="55" y="92"/>
                      <a:pt x="55" y="92"/>
                      <a:pt x="55" y="92"/>
                    </a:cubicBezTo>
                    <a:cubicBezTo>
                      <a:pt x="55" y="92"/>
                      <a:pt x="55" y="92"/>
                      <a:pt x="55" y="92"/>
                    </a:cubicBezTo>
                    <a:cubicBezTo>
                      <a:pt x="55" y="92"/>
                      <a:pt x="55" y="92"/>
                      <a:pt x="55" y="92"/>
                    </a:cubicBezTo>
                    <a:cubicBezTo>
                      <a:pt x="55" y="92"/>
                      <a:pt x="55" y="92"/>
                      <a:pt x="55" y="92"/>
                    </a:cubicBezTo>
                    <a:cubicBezTo>
                      <a:pt x="55" y="92"/>
                      <a:pt x="55" y="92"/>
                      <a:pt x="55" y="92"/>
                    </a:cubicBezTo>
                    <a:cubicBezTo>
                      <a:pt x="55" y="92"/>
                      <a:pt x="55" y="91"/>
                      <a:pt x="55" y="91"/>
                    </a:cubicBezTo>
                    <a:cubicBezTo>
                      <a:pt x="55" y="91"/>
                      <a:pt x="55" y="91"/>
                      <a:pt x="55" y="91"/>
                    </a:cubicBezTo>
                    <a:cubicBezTo>
                      <a:pt x="55" y="91"/>
                      <a:pt x="55" y="91"/>
                      <a:pt x="55" y="91"/>
                    </a:cubicBezTo>
                    <a:cubicBezTo>
                      <a:pt x="55" y="91"/>
                      <a:pt x="55" y="91"/>
                      <a:pt x="55" y="91"/>
                    </a:cubicBezTo>
                    <a:cubicBezTo>
                      <a:pt x="55" y="91"/>
                      <a:pt x="55" y="91"/>
                      <a:pt x="55" y="91"/>
                    </a:cubicBezTo>
                    <a:cubicBezTo>
                      <a:pt x="55" y="91"/>
                      <a:pt x="55" y="91"/>
                      <a:pt x="55" y="91"/>
                    </a:cubicBezTo>
                    <a:cubicBezTo>
                      <a:pt x="55" y="91"/>
                      <a:pt x="55" y="91"/>
                      <a:pt x="55" y="91"/>
                    </a:cubicBezTo>
                    <a:cubicBezTo>
                      <a:pt x="55" y="91"/>
                      <a:pt x="55" y="91"/>
                      <a:pt x="55" y="91"/>
                    </a:cubicBezTo>
                    <a:cubicBezTo>
                      <a:pt x="55" y="91"/>
                      <a:pt x="55" y="91"/>
                      <a:pt x="55" y="91"/>
                    </a:cubicBezTo>
                    <a:cubicBezTo>
                      <a:pt x="55" y="91"/>
                      <a:pt x="55" y="91"/>
                      <a:pt x="55" y="91"/>
                    </a:cubicBezTo>
                    <a:cubicBezTo>
                      <a:pt x="55" y="91"/>
                      <a:pt x="55" y="91"/>
                      <a:pt x="55" y="91"/>
                    </a:cubicBezTo>
                    <a:cubicBezTo>
                      <a:pt x="55" y="91"/>
                      <a:pt x="55" y="91"/>
                      <a:pt x="55" y="91"/>
                    </a:cubicBezTo>
                    <a:cubicBezTo>
                      <a:pt x="55" y="91"/>
                      <a:pt x="55" y="91"/>
                      <a:pt x="55" y="91"/>
                    </a:cubicBezTo>
                    <a:cubicBezTo>
                      <a:pt x="55" y="91"/>
                      <a:pt x="55" y="91"/>
                      <a:pt x="55" y="91"/>
                    </a:cubicBezTo>
                    <a:cubicBezTo>
                      <a:pt x="55" y="91"/>
                      <a:pt x="55" y="91"/>
                      <a:pt x="55" y="91"/>
                    </a:cubicBezTo>
                    <a:cubicBezTo>
                      <a:pt x="55" y="91"/>
                      <a:pt x="55" y="91"/>
                      <a:pt x="55" y="91"/>
                    </a:cubicBezTo>
                    <a:cubicBezTo>
                      <a:pt x="55" y="91"/>
                      <a:pt x="55" y="91"/>
                      <a:pt x="55" y="91"/>
                    </a:cubicBezTo>
                    <a:cubicBezTo>
                      <a:pt x="55" y="90"/>
                      <a:pt x="55" y="90"/>
                      <a:pt x="55" y="90"/>
                    </a:cubicBezTo>
                    <a:cubicBezTo>
                      <a:pt x="55" y="90"/>
                      <a:pt x="55" y="90"/>
                      <a:pt x="55" y="90"/>
                    </a:cubicBezTo>
                    <a:cubicBezTo>
                      <a:pt x="55" y="90"/>
                      <a:pt x="55" y="90"/>
                      <a:pt x="55" y="90"/>
                    </a:cubicBezTo>
                    <a:cubicBezTo>
                      <a:pt x="55" y="90"/>
                      <a:pt x="55" y="90"/>
                      <a:pt x="55" y="90"/>
                    </a:cubicBezTo>
                    <a:cubicBezTo>
                      <a:pt x="55" y="90"/>
                      <a:pt x="55" y="90"/>
                      <a:pt x="55" y="90"/>
                    </a:cubicBezTo>
                    <a:cubicBezTo>
                      <a:pt x="55" y="90"/>
                      <a:pt x="55" y="90"/>
                      <a:pt x="55" y="90"/>
                    </a:cubicBezTo>
                    <a:cubicBezTo>
                      <a:pt x="55" y="90"/>
                      <a:pt x="55" y="89"/>
                      <a:pt x="55" y="89"/>
                    </a:cubicBezTo>
                    <a:cubicBezTo>
                      <a:pt x="55" y="89"/>
                      <a:pt x="55" y="89"/>
                      <a:pt x="55" y="89"/>
                    </a:cubicBezTo>
                    <a:cubicBezTo>
                      <a:pt x="55" y="89"/>
                      <a:pt x="55" y="89"/>
                      <a:pt x="55" y="89"/>
                    </a:cubicBezTo>
                    <a:cubicBezTo>
                      <a:pt x="55" y="89"/>
                      <a:pt x="55" y="89"/>
                      <a:pt x="55" y="89"/>
                    </a:cubicBezTo>
                    <a:cubicBezTo>
                      <a:pt x="55" y="89"/>
                      <a:pt x="55" y="89"/>
                      <a:pt x="55" y="89"/>
                    </a:cubicBezTo>
                    <a:cubicBezTo>
                      <a:pt x="55" y="89"/>
                      <a:pt x="55" y="89"/>
                      <a:pt x="55" y="89"/>
                    </a:cubicBezTo>
                    <a:cubicBezTo>
                      <a:pt x="55" y="89"/>
                      <a:pt x="55" y="89"/>
                      <a:pt x="55" y="89"/>
                    </a:cubicBezTo>
                    <a:cubicBezTo>
                      <a:pt x="55" y="89"/>
                      <a:pt x="55" y="89"/>
                      <a:pt x="55" y="88"/>
                    </a:cubicBezTo>
                    <a:cubicBezTo>
                      <a:pt x="55" y="88"/>
                      <a:pt x="55" y="88"/>
                      <a:pt x="55" y="88"/>
                    </a:cubicBezTo>
                    <a:cubicBezTo>
                      <a:pt x="55" y="88"/>
                      <a:pt x="55" y="88"/>
                      <a:pt x="55" y="88"/>
                    </a:cubicBezTo>
                    <a:cubicBezTo>
                      <a:pt x="55" y="88"/>
                      <a:pt x="55" y="88"/>
                      <a:pt x="55" y="88"/>
                    </a:cubicBezTo>
                    <a:cubicBezTo>
                      <a:pt x="55" y="88"/>
                      <a:pt x="55" y="88"/>
                      <a:pt x="55" y="88"/>
                    </a:cubicBezTo>
                    <a:cubicBezTo>
                      <a:pt x="55" y="88"/>
                      <a:pt x="55" y="88"/>
                      <a:pt x="55" y="88"/>
                    </a:cubicBezTo>
                    <a:cubicBezTo>
                      <a:pt x="55" y="88"/>
                      <a:pt x="55" y="87"/>
                      <a:pt x="55" y="87"/>
                    </a:cubicBezTo>
                    <a:cubicBezTo>
                      <a:pt x="55" y="87"/>
                      <a:pt x="55" y="87"/>
                      <a:pt x="55" y="87"/>
                    </a:cubicBezTo>
                    <a:cubicBezTo>
                      <a:pt x="55" y="87"/>
                      <a:pt x="55" y="87"/>
                      <a:pt x="55" y="87"/>
                    </a:cubicBezTo>
                    <a:cubicBezTo>
                      <a:pt x="55" y="87"/>
                      <a:pt x="55" y="87"/>
                      <a:pt x="55" y="87"/>
                    </a:cubicBezTo>
                    <a:cubicBezTo>
                      <a:pt x="55" y="87"/>
                      <a:pt x="55" y="87"/>
                      <a:pt x="55" y="87"/>
                    </a:cubicBezTo>
                    <a:cubicBezTo>
                      <a:pt x="55" y="87"/>
                      <a:pt x="55" y="87"/>
                      <a:pt x="55" y="87"/>
                    </a:cubicBezTo>
                    <a:cubicBezTo>
                      <a:pt x="55" y="87"/>
                      <a:pt x="55" y="87"/>
                      <a:pt x="55" y="87"/>
                    </a:cubicBezTo>
                    <a:cubicBezTo>
                      <a:pt x="55" y="87"/>
                      <a:pt x="55" y="87"/>
                      <a:pt x="55" y="87"/>
                    </a:cubicBezTo>
                    <a:cubicBezTo>
                      <a:pt x="56" y="87"/>
                      <a:pt x="56" y="87"/>
                      <a:pt x="56" y="87"/>
                    </a:cubicBezTo>
                    <a:cubicBezTo>
                      <a:pt x="56" y="87"/>
                      <a:pt x="56" y="87"/>
                      <a:pt x="56" y="87"/>
                    </a:cubicBezTo>
                    <a:cubicBezTo>
                      <a:pt x="56" y="87"/>
                      <a:pt x="56" y="87"/>
                      <a:pt x="56" y="87"/>
                    </a:cubicBezTo>
                    <a:cubicBezTo>
                      <a:pt x="56" y="87"/>
                      <a:pt x="56" y="86"/>
                      <a:pt x="56" y="86"/>
                    </a:cubicBezTo>
                    <a:cubicBezTo>
                      <a:pt x="56" y="86"/>
                      <a:pt x="56" y="86"/>
                      <a:pt x="56" y="86"/>
                    </a:cubicBezTo>
                    <a:cubicBezTo>
                      <a:pt x="56" y="86"/>
                      <a:pt x="56" y="86"/>
                      <a:pt x="56" y="86"/>
                    </a:cubicBezTo>
                    <a:cubicBezTo>
                      <a:pt x="56" y="86"/>
                      <a:pt x="56" y="86"/>
                      <a:pt x="56" y="86"/>
                    </a:cubicBezTo>
                    <a:cubicBezTo>
                      <a:pt x="56" y="86"/>
                      <a:pt x="56" y="86"/>
                      <a:pt x="56" y="86"/>
                    </a:cubicBezTo>
                    <a:cubicBezTo>
                      <a:pt x="56" y="86"/>
                      <a:pt x="56" y="86"/>
                      <a:pt x="56" y="86"/>
                    </a:cubicBezTo>
                    <a:cubicBezTo>
                      <a:pt x="56" y="86"/>
                      <a:pt x="56" y="86"/>
                      <a:pt x="56" y="86"/>
                    </a:cubicBezTo>
                    <a:cubicBezTo>
                      <a:pt x="56" y="86"/>
                      <a:pt x="56" y="86"/>
                      <a:pt x="56" y="86"/>
                    </a:cubicBezTo>
                    <a:cubicBezTo>
                      <a:pt x="56" y="86"/>
                      <a:pt x="56" y="85"/>
                      <a:pt x="56" y="85"/>
                    </a:cubicBezTo>
                    <a:cubicBezTo>
                      <a:pt x="56" y="85"/>
                      <a:pt x="57" y="85"/>
                      <a:pt x="57" y="85"/>
                    </a:cubicBezTo>
                    <a:cubicBezTo>
                      <a:pt x="57" y="85"/>
                      <a:pt x="57" y="85"/>
                      <a:pt x="57" y="85"/>
                    </a:cubicBezTo>
                    <a:cubicBezTo>
                      <a:pt x="57" y="85"/>
                      <a:pt x="57" y="85"/>
                      <a:pt x="57" y="85"/>
                    </a:cubicBezTo>
                    <a:cubicBezTo>
                      <a:pt x="57" y="85"/>
                      <a:pt x="57" y="85"/>
                      <a:pt x="57" y="84"/>
                    </a:cubicBezTo>
                    <a:cubicBezTo>
                      <a:pt x="57" y="84"/>
                      <a:pt x="57" y="84"/>
                      <a:pt x="57" y="84"/>
                    </a:cubicBezTo>
                    <a:cubicBezTo>
                      <a:pt x="58" y="84"/>
                      <a:pt x="58" y="84"/>
                      <a:pt x="58" y="84"/>
                    </a:cubicBezTo>
                    <a:cubicBezTo>
                      <a:pt x="58" y="84"/>
                      <a:pt x="58" y="84"/>
                      <a:pt x="58" y="84"/>
                    </a:cubicBezTo>
                    <a:cubicBezTo>
                      <a:pt x="58" y="84"/>
                      <a:pt x="58" y="84"/>
                      <a:pt x="58" y="84"/>
                    </a:cubicBezTo>
                    <a:cubicBezTo>
                      <a:pt x="58" y="84"/>
                      <a:pt x="58" y="84"/>
                      <a:pt x="58" y="84"/>
                    </a:cubicBezTo>
                    <a:cubicBezTo>
                      <a:pt x="58" y="84"/>
                      <a:pt x="58" y="84"/>
                      <a:pt x="58" y="84"/>
                    </a:cubicBezTo>
                    <a:cubicBezTo>
                      <a:pt x="58" y="84"/>
                      <a:pt x="58" y="84"/>
                      <a:pt x="58" y="84"/>
                    </a:cubicBezTo>
                    <a:cubicBezTo>
                      <a:pt x="58" y="84"/>
                      <a:pt x="58" y="84"/>
                      <a:pt x="58" y="84"/>
                    </a:cubicBezTo>
                    <a:cubicBezTo>
                      <a:pt x="58" y="84"/>
                      <a:pt x="58" y="84"/>
                      <a:pt x="58" y="84"/>
                    </a:cubicBezTo>
                    <a:cubicBezTo>
                      <a:pt x="59" y="84"/>
                      <a:pt x="59" y="84"/>
                      <a:pt x="59" y="84"/>
                    </a:cubicBezTo>
                    <a:cubicBezTo>
                      <a:pt x="59" y="84"/>
                      <a:pt x="59" y="84"/>
                      <a:pt x="59" y="84"/>
                    </a:cubicBezTo>
                    <a:cubicBezTo>
                      <a:pt x="59" y="84"/>
                      <a:pt x="59" y="84"/>
                      <a:pt x="59" y="84"/>
                    </a:cubicBezTo>
                    <a:cubicBezTo>
                      <a:pt x="59" y="84"/>
                      <a:pt x="59" y="84"/>
                      <a:pt x="59" y="84"/>
                    </a:cubicBezTo>
                    <a:cubicBezTo>
                      <a:pt x="59" y="84"/>
                      <a:pt x="59" y="84"/>
                      <a:pt x="59" y="84"/>
                    </a:cubicBezTo>
                    <a:cubicBezTo>
                      <a:pt x="59" y="84"/>
                      <a:pt x="59" y="84"/>
                      <a:pt x="59" y="84"/>
                    </a:cubicBezTo>
                    <a:cubicBezTo>
                      <a:pt x="59" y="84"/>
                      <a:pt x="59" y="84"/>
                      <a:pt x="59" y="84"/>
                    </a:cubicBezTo>
                    <a:cubicBezTo>
                      <a:pt x="59" y="84"/>
                      <a:pt x="59" y="84"/>
                      <a:pt x="59" y="84"/>
                    </a:cubicBezTo>
                    <a:cubicBezTo>
                      <a:pt x="59" y="84"/>
                      <a:pt x="59" y="84"/>
                      <a:pt x="59" y="84"/>
                    </a:cubicBezTo>
                    <a:cubicBezTo>
                      <a:pt x="59" y="83"/>
                      <a:pt x="59" y="83"/>
                      <a:pt x="59" y="83"/>
                    </a:cubicBezTo>
                    <a:cubicBezTo>
                      <a:pt x="59" y="83"/>
                      <a:pt x="59" y="83"/>
                      <a:pt x="59" y="83"/>
                    </a:cubicBezTo>
                    <a:cubicBezTo>
                      <a:pt x="59" y="83"/>
                      <a:pt x="60" y="83"/>
                      <a:pt x="60" y="83"/>
                    </a:cubicBezTo>
                    <a:cubicBezTo>
                      <a:pt x="60" y="83"/>
                      <a:pt x="60" y="83"/>
                      <a:pt x="60" y="83"/>
                    </a:cubicBezTo>
                    <a:cubicBezTo>
                      <a:pt x="60" y="83"/>
                      <a:pt x="60" y="83"/>
                      <a:pt x="60" y="83"/>
                    </a:cubicBezTo>
                    <a:cubicBezTo>
                      <a:pt x="60" y="83"/>
                      <a:pt x="60" y="83"/>
                      <a:pt x="60" y="83"/>
                    </a:cubicBezTo>
                    <a:cubicBezTo>
                      <a:pt x="60" y="83"/>
                      <a:pt x="60" y="83"/>
                      <a:pt x="60" y="83"/>
                    </a:cubicBezTo>
                    <a:cubicBezTo>
                      <a:pt x="60" y="83"/>
                      <a:pt x="60" y="83"/>
                      <a:pt x="60" y="83"/>
                    </a:cubicBezTo>
                    <a:cubicBezTo>
                      <a:pt x="60" y="83"/>
                      <a:pt x="60" y="83"/>
                      <a:pt x="60" y="83"/>
                    </a:cubicBezTo>
                    <a:cubicBezTo>
                      <a:pt x="60" y="83"/>
                      <a:pt x="60" y="83"/>
                      <a:pt x="60" y="83"/>
                    </a:cubicBezTo>
                    <a:cubicBezTo>
                      <a:pt x="60" y="83"/>
                      <a:pt x="60" y="83"/>
                      <a:pt x="60" y="83"/>
                    </a:cubicBezTo>
                    <a:cubicBezTo>
                      <a:pt x="60" y="83"/>
                      <a:pt x="60" y="83"/>
                      <a:pt x="60" y="83"/>
                    </a:cubicBezTo>
                    <a:cubicBezTo>
                      <a:pt x="60" y="83"/>
                      <a:pt x="60" y="83"/>
                      <a:pt x="60" y="83"/>
                    </a:cubicBezTo>
                    <a:cubicBezTo>
                      <a:pt x="60" y="83"/>
                      <a:pt x="60" y="83"/>
                      <a:pt x="61" y="83"/>
                    </a:cubicBezTo>
                    <a:cubicBezTo>
                      <a:pt x="61" y="82"/>
                      <a:pt x="61" y="82"/>
                      <a:pt x="61" y="82"/>
                    </a:cubicBezTo>
                    <a:cubicBezTo>
                      <a:pt x="61" y="82"/>
                      <a:pt x="61" y="82"/>
                      <a:pt x="61" y="82"/>
                    </a:cubicBezTo>
                    <a:cubicBezTo>
                      <a:pt x="61" y="82"/>
                      <a:pt x="61" y="82"/>
                      <a:pt x="61" y="82"/>
                    </a:cubicBezTo>
                    <a:cubicBezTo>
                      <a:pt x="61" y="82"/>
                      <a:pt x="61" y="82"/>
                      <a:pt x="61" y="82"/>
                    </a:cubicBezTo>
                    <a:cubicBezTo>
                      <a:pt x="61" y="82"/>
                      <a:pt x="61" y="82"/>
                      <a:pt x="61" y="82"/>
                    </a:cubicBezTo>
                    <a:cubicBezTo>
                      <a:pt x="61" y="82"/>
                      <a:pt x="61" y="82"/>
                      <a:pt x="61" y="82"/>
                    </a:cubicBezTo>
                    <a:cubicBezTo>
                      <a:pt x="61" y="82"/>
                      <a:pt x="61" y="82"/>
                      <a:pt x="61" y="82"/>
                    </a:cubicBezTo>
                    <a:cubicBezTo>
                      <a:pt x="61" y="82"/>
                      <a:pt x="61" y="82"/>
                      <a:pt x="61" y="82"/>
                    </a:cubicBezTo>
                    <a:cubicBezTo>
                      <a:pt x="61" y="82"/>
                      <a:pt x="61" y="82"/>
                      <a:pt x="61" y="82"/>
                    </a:cubicBezTo>
                    <a:cubicBezTo>
                      <a:pt x="61" y="82"/>
                      <a:pt x="61" y="82"/>
                      <a:pt x="61" y="82"/>
                    </a:cubicBezTo>
                    <a:cubicBezTo>
                      <a:pt x="61" y="82"/>
                      <a:pt x="61" y="82"/>
                      <a:pt x="61" y="82"/>
                    </a:cubicBezTo>
                    <a:cubicBezTo>
                      <a:pt x="61" y="82"/>
                      <a:pt x="61" y="82"/>
                      <a:pt x="61" y="82"/>
                    </a:cubicBezTo>
                    <a:cubicBezTo>
                      <a:pt x="61" y="82"/>
                      <a:pt x="61" y="82"/>
                      <a:pt x="61" y="82"/>
                    </a:cubicBezTo>
                    <a:cubicBezTo>
                      <a:pt x="61" y="82"/>
                      <a:pt x="61" y="82"/>
                      <a:pt x="61" y="82"/>
                    </a:cubicBezTo>
                    <a:cubicBezTo>
                      <a:pt x="61" y="82"/>
                      <a:pt x="61" y="82"/>
                      <a:pt x="61" y="82"/>
                    </a:cubicBezTo>
                    <a:cubicBezTo>
                      <a:pt x="61" y="82"/>
                      <a:pt x="61" y="82"/>
                      <a:pt x="61" y="82"/>
                    </a:cubicBezTo>
                    <a:cubicBezTo>
                      <a:pt x="62" y="82"/>
                      <a:pt x="62" y="82"/>
                      <a:pt x="62" y="82"/>
                    </a:cubicBezTo>
                    <a:cubicBezTo>
                      <a:pt x="62" y="82"/>
                      <a:pt x="62" y="82"/>
                      <a:pt x="62" y="82"/>
                    </a:cubicBezTo>
                    <a:cubicBezTo>
                      <a:pt x="62" y="82"/>
                      <a:pt x="62" y="82"/>
                      <a:pt x="62" y="82"/>
                    </a:cubicBezTo>
                    <a:cubicBezTo>
                      <a:pt x="62" y="82"/>
                      <a:pt x="62" y="82"/>
                      <a:pt x="62" y="82"/>
                    </a:cubicBezTo>
                    <a:cubicBezTo>
                      <a:pt x="62" y="82"/>
                      <a:pt x="62" y="82"/>
                      <a:pt x="62" y="82"/>
                    </a:cubicBezTo>
                    <a:cubicBezTo>
                      <a:pt x="62" y="82"/>
                      <a:pt x="62" y="82"/>
                      <a:pt x="62" y="82"/>
                    </a:cubicBezTo>
                    <a:cubicBezTo>
                      <a:pt x="62" y="82"/>
                      <a:pt x="62" y="82"/>
                      <a:pt x="62" y="82"/>
                    </a:cubicBezTo>
                    <a:cubicBezTo>
                      <a:pt x="62" y="82"/>
                      <a:pt x="62" y="82"/>
                      <a:pt x="62" y="82"/>
                    </a:cubicBezTo>
                    <a:cubicBezTo>
                      <a:pt x="62" y="82"/>
                      <a:pt x="62" y="82"/>
                      <a:pt x="62" y="82"/>
                    </a:cubicBezTo>
                    <a:cubicBezTo>
                      <a:pt x="62" y="82"/>
                      <a:pt x="62" y="82"/>
                      <a:pt x="62" y="82"/>
                    </a:cubicBezTo>
                    <a:cubicBezTo>
                      <a:pt x="62" y="82"/>
                      <a:pt x="62" y="82"/>
                      <a:pt x="62" y="82"/>
                    </a:cubicBezTo>
                    <a:cubicBezTo>
                      <a:pt x="62" y="82"/>
                      <a:pt x="62" y="82"/>
                      <a:pt x="62" y="81"/>
                    </a:cubicBezTo>
                    <a:cubicBezTo>
                      <a:pt x="62" y="81"/>
                      <a:pt x="62" y="81"/>
                      <a:pt x="62" y="81"/>
                    </a:cubicBezTo>
                    <a:cubicBezTo>
                      <a:pt x="62" y="81"/>
                      <a:pt x="62" y="81"/>
                      <a:pt x="62" y="81"/>
                    </a:cubicBezTo>
                    <a:cubicBezTo>
                      <a:pt x="62" y="81"/>
                      <a:pt x="62" y="81"/>
                      <a:pt x="62" y="81"/>
                    </a:cubicBezTo>
                    <a:cubicBezTo>
                      <a:pt x="62" y="81"/>
                      <a:pt x="62" y="81"/>
                      <a:pt x="62" y="81"/>
                    </a:cubicBezTo>
                    <a:cubicBezTo>
                      <a:pt x="63" y="81"/>
                      <a:pt x="63" y="81"/>
                      <a:pt x="63" y="81"/>
                    </a:cubicBezTo>
                    <a:cubicBezTo>
                      <a:pt x="63" y="81"/>
                      <a:pt x="63" y="81"/>
                      <a:pt x="63" y="81"/>
                    </a:cubicBezTo>
                    <a:cubicBezTo>
                      <a:pt x="63" y="81"/>
                      <a:pt x="63" y="81"/>
                      <a:pt x="63" y="81"/>
                    </a:cubicBezTo>
                    <a:cubicBezTo>
                      <a:pt x="63" y="81"/>
                      <a:pt x="63" y="81"/>
                      <a:pt x="63" y="81"/>
                    </a:cubicBezTo>
                    <a:cubicBezTo>
                      <a:pt x="63" y="81"/>
                      <a:pt x="63" y="81"/>
                      <a:pt x="63" y="81"/>
                    </a:cubicBezTo>
                    <a:cubicBezTo>
                      <a:pt x="63" y="81"/>
                      <a:pt x="63" y="81"/>
                      <a:pt x="63" y="81"/>
                    </a:cubicBezTo>
                    <a:cubicBezTo>
                      <a:pt x="63" y="81"/>
                      <a:pt x="63" y="80"/>
                      <a:pt x="63" y="80"/>
                    </a:cubicBezTo>
                    <a:cubicBezTo>
                      <a:pt x="63" y="80"/>
                      <a:pt x="63" y="80"/>
                      <a:pt x="63" y="80"/>
                    </a:cubicBezTo>
                    <a:cubicBezTo>
                      <a:pt x="63" y="81"/>
                      <a:pt x="63" y="81"/>
                      <a:pt x="63" y="81"/>
                    </a:cubicBezTo>
                    <a:cubicBezTo>
                      <a:pt x="63" y="81"/>
                      <a:pt x="63" y="81"/>
                      <a:pt x="63" y="81"/>
                    </a:cubicBezTo>
                    <a:cubicBezTo>
                      <a:pt x="63" y="81"/>
                      <a:pt x="63" y="81"/>
                      <a:pt x="63" y="81"/>
                    </a:cubicBezTo>
                    <a:cubicBezTo>
                      <a:pt x="63" y="81"/>
                      <a:pt x="63" y="81"/>
                      <a:pt x="63" y="81"/>
                    </a:cubicBezTo>
                    <a:cubicBezTo>
                      <a:pt x="63" y="81"/>
                      <a:pt x="63" y="81"/>
                      <a:pt x="63" y="81"/>
                    </a:cubicBezTo>
                    <a:cubicBezTo>
                      <a:pt x="63" y="81"/>
                      <a:pt x="63" y="81"/>
                      <a:pt x="63" y="81"/>
                    </a:cubicBezTo>
                    <a:cubicBezTo>
                      <a:pt x="63" y="81"/>
                      <a:pt x="64" y="81"/>
                      <a:pt x="64" y="81"/>
                    </a:cubicBezTo>
                    <a:cubicBezTo>
                      <a:pt x="64" y="81"/>
                      <a:pt x="64" y="81"/>
                      <a:pt x="64" y="81"/>
                    </a:cubicBezTo>
                    <a:cubicBezTo>
                      <a:pt x="64" y="81"/>
                      <a:pt x="64" y="81"/>
                      <a:pt x="64" y="81"/>
                    </a:cubicBezTo>
                    <a:cubicBezTo>
                      <a:pt x="64" y="81"/>
                      <a:pt x="64" y="81"/>
                      <a:pt x="64" y="81"/>
                    </a:cubicBezTo>
                    <a:cubicBezTo>
                      <a:pt x="64" y="81"/>
                      <a:pt x="64" y="81"/>
                      <a:pt x="64" y="81"/>
                    </a:cubicBezTo>
                    <a:cubicBezTo>
                      <a:pt x="64" y="81"/>
                      <a:pt x="64" y="81"/>
                      <a:pt x="64" y="81"/>
                    </a:cubicBezTo>
                    <a:cubicBezTo>
                      <a:pt x="64" y="81"/>
                      <a:pt x="64" y="80"/>
                      <a:pt x="64" y="80"/>
                    </a:cubicBezTo>
                    <a:cubicBezTo>
                      <a:pt x="64" y="80"/>
                      <a:pt x="64" y="80"/>
                      <a:pt x="64" y="80"/>
                    </a:cubicBezTo>
                    <a:cubicBezTo>
                      <a:pt x="64" y="80"/>
                      <a:pt x="64" y="80"/>
                      <a:pt x="64" y="80"/>
                    </a:cubicBezTo>
                    <a:cubicBezTo>
                      <a:pt x="64" y="80"/>
                      <a:pt x="65" y="80"/>
                      <a:pt x="65" y="80"/>
                    </a:cubicBezTo>
                    <a:cubicBezTo>
                      <a:pt x="65" y="80"/>
                      <a:pt x="64" y="80"/>
                      <a:pt x="64" y="80"/>
                    </a:cubicBezTo>
                    <a:cubicBezTo>
                      <a:pt x="64" y="80"/>
                      <a:pt x="64" y="80"/>
                      <a:pt x="64" y="80"/>
                    </a:cubicBezTo>
                    <a:cubicBezTo>
                      <a:pt x="64" y="80"/>
                      <a:pt x="64" y="80"/>
                      <a:pt x="64" y="80"/>
                    </a:cubicBezTo>
                    <a:cubicBezTo>
                      <a:pt x="64" y="80"/>
                      <a:pt x="64" y="80"/>
                      <a:pt x="64" y="80"/>
                    </a:cubicBezTo>
                    <a:cubicBezTo>
                      <a:pt x="64" y="80"/>
                      <a:pt x="64" y="80"/>
                      <a:pt x="64" y="80"/>
                    </a:cubicBezTo>
                    <a:cubicBezTo>
                      <a:pt x="64" y="80"/>
                      <a:pt x="64" y="80"/>
                      <a:pt x="64" y="80"/>
                    </a:cubicBezTo>
                    <a:cubicBezTo>
                      <a:pt x="64" y="80"/>
                      <a:pt x="64" y="80"/>
                      <a:pt x="64" y="80"/>
                    </a:cubicBezTo>
                    <a:cubicBezTo>
                      <a:pt x="64" y="80"/>
                      <a:pt x="64" y="80"/>
                      <a:pt x="64" y="80"/>
                    </a:cubicBezTo>
                    <a:cubicBezTo>
                      <a:pt x="64" y="80"/>
                      <a:pt x="64" y="80"/>
                      <a:pt x="64" y="80"/>
                    </a:cubicBezTo>
                    <a:cubicBezTo>
                      <a:pt x="64" y="80"/>
                      <a:pt x="64" y="80"/>
                      <a:pt x="64" y="80"/>
                    </a:cubicBezTo>
                    <a:cubicBezTo>
                      <a:pt x="64" y="80"/>
                      <a:pt x="64" y="80"/>
                      <a:pt x="64" y="80"/>
                    </a:cubicBezTo>
                    <a:cubicBezTo>
                      <a:pt x="64" y="80"/>
                      <a:pt x="64" y="80"/>
                      <a:pt x="64" y="80"/>
                    </a:cubicBezTo>
                    <a:cubicBezTo>
                      <a:pt x="64" y="80"/>
                      <a:pt x="64" y="80"/>
                      <a:pt x="64" y="80"/>
                    </a:cubicBezTo>
                    <a:cubicBezTo>
                      <a:pt x="64" y="80"/>
                      <a:pt x="64" y="80"/>
                      <a:pt x="64" y="80"/>
                    </a:cubicBezTo>
                    <a:cubicBezTo>
                      <a:pt x="64" y="80"/>
                      <a:pt x="64" y="80"/>
                      <a:pt x="64" y="80"/>
                    </a:cubicBezTo>
                    <a:cubicBezTo>
                      <a:pt x="64" y="80"/>
                      <a:pt x="64" y="80"/>
                      <a:pt x="64" y="79"/>
                    </a:cubicBezTo>
                    <a:cubicBezTo>
                      <a:pt x="64" y="79"/>
                      <a:pt x="64" y="79"/>
                      <a:pt x="64" y="79"/>
                    </a:cubicBezTo>
                    <a:cubicBezTo>
                      <a:pt x="64" y="79"/>
                      <a:pt x="64" y="79"/>
                      <a:pt x="64" y="79"/>
                    </a:cubicBezTo>
                    <a:cubicBezTo>
                      <a:pt x="64" y="79"/>
                      <a:pt x="64" y="79"/>
                      <a:pt x="64" y="79"/>
                    </a:cubicBezTo>
                    <a:cubicBezTo>
                      <a:pt x="64" y="79"/>
                      <a:pt x="64" y="79"/>
                      <a:pt x="64" y="79"/>
                    </a:cubicBezTo>
                    <a:cubicBezTo>
                      <a:pt x="64" y="79"/>
                      <a:pt x="64" y="79"/>
                      <a:pt x="64" y="79"/>
                    </a:cubicBezTo>
                    <a:cubicBezTo>
                      <a:pt x="64" y="79"/>
                      <a:pt x="64" y="79"/>
                      <a:pt x="64" y="79"/>
                    </a:cubicBezTo>
                    <a:cubicBezTo>
                      <a:pt x="64" y="79"/>
                      <a:pt x="65" y="79"/>
                      <a:pt x="65" y="79"/>
                    </a:cubicBezTo>
                    <a:cubicBezTo>
                      <a:pt x="65" y="79"/>
                      <a:pt x="65" y="79"/>
                      <a:pt x="65" y="79"/>
                    </a:cubicBezTo>
                    <a:cubicBezTo>
                      <a:pt x="65" y="79"/>
                      <a:pt x="65" y="79"/>
                      <a:pt x="65" y="79"/>
                    </a:cubicBezTo>
                    <a:cubicBezTo>
                      <a:pt x="65" y="79"/>
                      <a:pt x="65" y="79"/>
                      <a:pt x="65" y="79"/>
                    </a:cubicBezTo>
                    <a:cubicBezTo>
                      <a:pt x="65" y="79"/>
                      <a:pt x="65" y="79"/>
                      <a:pt x="65" y="79"/>
                    </a:cubicBezTo>
                    <a:cubicBezTo>
                      <a:pt x="65" y="79"/>
                      <a:pt x="65" y="79"/>
                      <a:pt x="65" y="79"/>
                    </a:cubicBezTo>
                    <a:cubicBezTo>
                      <a:pt x="65" y="79"/>
                      <a:pt x="65" y="79"/>
                      <a:pt x="65" y="79"/>
                    </a:cubicBezTo>
                    <a:cubicBezTo>
                      <a:pt x="65" y="79"/>
                      <a:pt x="65" y="79"/>
                      <a:pt x="65" y="79"/>
                    </a:cubicBezTo>
                    <a:cubicBezTo>
                      <a:pt x="65" y="79"/>
                      <a:pt x="65" y="79"/>
                      <a:pt x="65" y="79"/>
                    </a:cubicBezTo>
                    <a:cubicBezTo>
                      <a:pt x="65" y="79"/>
                      <a:pt x="65" y="79"/>
                      <a:pt x="65" y="79"/>
                    </a:cubicBezTo>
                    <a:cubicBezTo>
                      <a:pt x="65" y="79"/>
                      <a:pt x="65" y="79"/>
                      <a:pt x="65" y="79"/>
                    </a:cubicBezTo>
                    <a:cubicBezTo>
                      <a:pt x="65" y="79"/>
                      <a:pt x="65" y="79"/>
                      <a:pt x="65" y="79"/>
                    </a:cubicBezTo>
                    <a:cubicBezTo>
                      <a:pt x="65" y="79"/>
                      <a:pt x="65" y="79"/>
                      <a:pt x="65" y="79"/>
                    </a:cubicBezTo>
                    <a:cubicBezTo>
                      <a:pt x="65" y="79"/>
                      <a:pt x="65" y="79"/>
                      <a:pt x="65" y="79"/>
                    </a:cubicBezTo>
                    <a:cubicBezTo>
                      <a:pt x="65" y="79"/>
                      <a:pt x="65" y="79"/>
                      <a:pt x="65" y="79"/>
                    </a:cubicBezTo>
                    <a:cubicBezTo>
                      <a:pt x="65" y="79"/>
                      <a:pt x="65" y="79"/>
                      <a:pt x="65" y="79"/>
                    </a:cubicBezTo>
                    <a:cubicBezTo>
                      <a:pt x="65" y="79"/>
                      <a:pt x="65" y="79"/>
                      <a:pt x="65" y="79"/>
                    </a:cubicBezTo>
                    <a:cubicBezTo>
                      <a:pt x="65" y="79"/>
                      <a:pt x="65" y="79"/>
                      <a:pt x="65" y="79"/>
                    </a:cubicBezTo>
                    <a:cubicBezTo>
                      <a:pt x="65" y="79"/>
                      <a:pt x="65" y="79"/>
                      <a:pt x="66" y="79"/>
                    </a:cubicBezTo>
                    <a:cubicBezTo>
                      <a:pt x="66" y="79"/>
                      <a:pt x="66" y="79"/>
                      <a:pt x="66" y="79"/>
                    </a:cubicBezTo>
                    <a:cubicBezTo>
                      <a:pt x="66" y="79"/>
                      <a:pt x="66" y="79"/>
                      <a:pt x="66" y="79"/>
                    </a:cubicBezTo>
                    <a:cubicBezTo>
                      <a:pt x="66" y="79"/>
                      <a:pt x="66" y="79"/>
                      <a:pt x="66" y="79"/>
                    </a:cubicBezTo>
                    <a:cubicBezTo>
                      <a:pt x="66" y="79"/>
                      <a:pt x="66" y="79"/>
                      <a:pt x="66" y="79"/>
                    </a:cubicBezTo>
                    <a:cubicBezTo>
                      <a:pt x="66" y="79"/>
                      <a:pt x="66" y="79"/>
                      <a:pt x="66" y="79"/>
                    </a:cubicBezTo>
                    <a:cubicBezTo>
                      <a:pt x="66" y="79"/>
                      <a:pt x="66" y="79"/>
                      <a:pt x="66" y="79"/>
                    </a:cubicBezTo>
                    <a:cubicBezTo>
                      <a:pt x="66" y="79"/>
                      <a:pt x="66" y="79"/>
                      <a:pt x="66" y="79"/>
                    </a:cubicBezTo>
                    <a:cubicBezTo>
                      <a:pt x="66" y="79"/>
                      <a:pt x="66" y="78"/>
                      <a:pt x="66" y="78"/>
                    </a:cubicBezTo>
                    <a:cubicBezTo>
                      <a:pt x="66" y="78"/>
                      <a:pt x="66" y="78"/>
                      <a:pt x="66" y="78"/>
                    </a:cubicBezTo>
                    <a:cubicBezTo>
                      <a:pt x="66" y="78"/>
                      <a:pt x="66" y="78"/>
                      <a:pt x="66" y="78"/>
                    </a:cubicBezTo>
                    <a:cubicBezTo>
                      <a:pt x="66" y="78"/>
                      <a:pt x="66" y="78"/>
                      <a:pt x="66" y="78"/>
                    </a:cubicBezTo>
                    <a:cubicBezTo>
                      <a:pt x="66" y="78"/>
                      <a:pt x="66" y="78"/>
                      <a:pt x="66" y="78"/>
                    </a:cubicBezTo>
                    <a:cubicBezTo>
                      <a:pt x="66" y="78"/>
                      <a:pt x="66" y="78"/>
                      <a:pt x="66" y="78"/>
                    </a:cubicBezTo>
                    <a:cubicBezTo>
                      <a:pt x="66" y="78"/>
                      <a:pt x="66" y="78"/>
                      <a:pt x="66" y="79"/>
                    </a:cubicBezTo>
                    <a:cubicBezTo>
                      <a:pt x="66" y="79"/>
                      <a:pt x="66" y="79"/>
                      <a:pt x="66" y="79"/>
                    </a:cubicBezTo>
                    <a:cubicBezTo>
                      <a:pt x="66" y="79"/>
                      <a:pt x="65" y="79"/>
                      <a:pt x="65" y="79"/>
                    </a:cubicBezTo>
                    <a:cubicBezTo>
                      <a:pt x="65" y="79"/>
                      <a:pt x="65" y="79"/>
                      <a:pt x="65" y="79"/>
                    </a:cubicBezTo>
                    <a:cubicBezTo>
                      <a:pt x="65" y="79"/>
                      <a:pt x="65" y="79"/>
                      <a:pt x="65" y="79"/>
                    </a:cubicBezTo>
                    <a:cubicBezTo>
                      <a:pt x="65" y="79"/>
                      <a:pt x="65" y="79"/>
                      <a:pt x="65" y="79"/>
                    </a:cubicBezTo>
                    <a:cubicBezTo>
                      <a:pt x="65" y="79"/>
                      <a:pt x="65" y="79"/>
                      <a:pt x="65" y="79"/>
                    </a:cubicBezTo>
                    <a:cubicBezTo>
                      <a:pt x="65" y="78"/>
                      <a:pt x="66" y="78"/>
                      <a:pt x="66" y="78"/>
                    </a:cubicBezTo>
                    <a:cubicBezTo>
                      <a:pt x="66" y="78"/>
                      <a:pt x="66" y="78"/>
                      <a:pt x="66" y="78"/>
                    </a:cubicBezTo>
                    <a:cubicBezTo>
                      <a:pt x="66" y="78"/>
                      <a:pt x="65" y="78"/>
                      <a:pt x="65" y="78"/>
                    </a:cubicBezTo>
                    <a:cubicBezTo>
                      <a:pt x="65" y="78"/>
                      <a:pt x="65" y="78"/>
                      <a:pt x="65" y="78"/>
                    </a:cubicBezTo>
                    <a:cubicBezTo>
                      <a:pt x="65" y="78"/>
                      <a:pt x="65" y="78"/>
                      <a:pt x="65" y="78"/>
                    </a:cubicBezTo>
                    <a:cubicBezTo>
                      <a:pt x="65" y="78"/>
                      <a:pt x="65" y="78"/>
                      <a:pt x="65" y="78"/>
                    </a:cubicBezTo>
                    <a:cubicBezTo>
                      <a:pt x="65" y="78"/>
                      <a:pt x="65" y="78"/>
                      <a:pt x="65" y="78"/>
                    </a:cubicBezTo>
                    <a:cubicBezTo>
                      <a:pt x="65" y="78"/>
                      <a:pt x="65" y="78"/>
                      <a:pt x="65" y="78"/>
                    </a:cubicBezTo>
                    <a:cubicBezTo>
                      <a:pt x="65" y="78"/>
                      <a:pt x="65" y="78"/>
                      <a:pt x="65" y="78"/>
                    </a:cubicBezTo>
                    <a:cubicBezTo>
                      <a:pt x="65" y="78"/>
                      <a:pt x="65" y="78"/>
                      <a:pt x="65" y="78"/>
                    </a:cubicBezTo>
                    <a:cubicBezTo>
                      <a:pt x="65" y="78"/>
                      <a:pt x="65" y="78"/>
                      <a:pt x="65" y="78"/>
                    </a:cubicBezTo>
                    <a:cubicBezTo>
                      <a:pt x="65" y="78"/>
                      <a:pt x="65" y="78"/>
                      <a:pt x="65" y="78"/>
                    </a:cubicBezTo>
                    <a:cubicBezTo>
                      <a:pt x="65" y="78"/>
                      <a:pt x="65" y="78"/>
                      <a:pt x="65" y="78"/>
                    </a:cubicBezTo>
                    <a:cubicBezTo>
                      <a:pt x="65" y="78"/>
                      <a:pt x="65" y="78"/>
                      <a:pt x="65" y="78"/>
                    </a:cubicBezTo>
                    <a:cubicBezTo>
                      <a:pt x="65" y="78"/>
                      <a:pt x="65" y="78"/>
                      <a:pt x="65" y="78"/>
                    </a:cubicBezTo>
                    <a:cubicBezTo>
                      <a:pt x="65" y="78"/>
                      <a:pt x="65" y="78"/>
                      <a:pt x="65" y="78"/>
                    </a:cubicBezTo>
                    <a:cubicBezTo>
                      <a:pt x="65" y="78"/>
                      <a:pt x="65" y="78"/>
                      <a:pt x="65" y="78"/>
                    </a:cubicBezTo>
                    <a:cubicBezTo>
                      <a:pt x="65" y="78"/>
                      <a:pt x="65" y="78"/>
                      <a:pt x="65" y="78"/>
                    </a:cubicBezTo>
                    <a:cubicBezTo>
                      <a:pt x="65" y="78"/>
                      <a:pt x="65" y="78"/>
                      <a:pt x="65" y="78"/>
                    </a:cubicBezTo>
                    <a:cubicBezTo>
                      <a:pt x="65" y="78"/>
                      <a:pt x="65" y="78"/>
                      <a:pt x="65" y="78"/>
                    </a:cubicBezTo>
                    <a:cubicBezTo>
                      <a:pt x="65" y="78"/>
                      <a:pt x="65" y="78"/>
                      <a:pt x="65" y="78"/>
                    </a:cubicBezTo>
                    <a:cubicBezTo>
                      <a:pt x="65" y="78"/>
                      <a:pt x="66" y="78"/>
                      <a:pt x="66" y="78"/>
                    </a:cubicBezTo>
                    <a:cubicBezTo>
                      <a:pt x="66" y="78"/>
                      <a:pt x="66" y="78"/>
                      <a:pt x="66" y="78"/>
                    </a:cubicBezTo>
                    <a:cubicBezTo>
                      <a:pt x="66" y="78"/>
                      <a:pt x="66" y="78"/>
                      <a:pt x="66" y="78"/>
                    </a:cubicBezTo>
                    <a:cubicBezTo>
                      <a:pt x="66" y="78"/>
                      <a:pt x="66" y="78"/>
                      <a:pt x="66" y="78"/>
                    </a:cubicBezTo>
                    <a:cubicBezTo>
                      <a:pt x="66" y="78"/>
                      <a:pt x="66" y="78"/>
                      <a:pt x="66" y="78"/>
                    </a:cubicBezTo>
                    <a:cubicBezTo>
                      <a:pt x="66" y="78"/>
                      <a:pt x="66" y="78"/>
                      <a:pt x="66" y="78"/>
                    </a:cubicBezTo>
                    <a:cubicBezTo>
                      <a:pt x="66" y="78"/>
                      <a:pt x="66" y="78"/>
                      <a:pt x="66" y="78"/>
                    </a:cubicBezTo>
                    <a:cubicBezTo>
                      <a:pt x="66" y="78"/>
                      <a:pt x="66" y="78"/>
                      <a:pt x="66" y="78"/>
                    </a:cubicBezTo>
                    <a:cubicBezTo>
                      <a:pt x="66" y="78"/>
                      <a:pt x="66" y="78"/>
                      <a:pt x="66" y="78"/>
                    </a:cubicBezTo>
                    <a:cubicBezTo>
                      <a:pt x="66" y="78"/>
                      <a:pt x="66" y="78"/>
                      <a:pt x="66" y="78"/>
                    </a:cubicBezTo>
                    <a:cubicBezTo>
                      <a:pt x="66" y="78"/>
                      <a:pt x="66" y="78"/>
                      <a:pt x="66" y="78"/>
                    </a:cubicBezTo>
                    <a:cubicBezTo>
                      <a:pt x="66" y="78"/>
                      <a:pt x="66" y="78"/>
                      <a:pt x="66" y="78"/>
                    </a:cubicBezTo>
                    <a:cubicBezTo>
                      <a:pt x="66" y="78"/>
                      <a:pt x="66" y="78"/>
                      <a:pt x="66" y="78"/>
                    </a:cubicBezTo>
                    <a:cubicBezTo>
                      <a:pt x="66" y="78"/>
                      <a:pt x="66" y="78"/>
                      <a:pt x="66" y="78"/>
                    </a:cubicBezTo>
                    <a:cubicBezTo>
                      <a:pt x="66" y="78"/>
                      <a:pt x="66" y="77"/>
                      <a:pt x="66" y="77"/>
                    </a:cubicBezTo>
                    <a:cubicBezTo>
                      <a:pt x="66" y="77"/>
                      <a:pt x="66" y="78"/>
                      <a:pt x="66" y="78"/>
                    </a:cubicBezTo>
                    <a:cubicBezTo>
                      <a:pt x="66" y="78"/>
                      <a:pt x="66" y="78"/>
                      <a:pt x="66" y="78"/>
                    </a:cubicBezTo>
                    <a:cubicBezTo>
                      <a:pt x="66" y="78"/>
                      <a:pt x="66" y="78"/>
                      <a:pt x="66" y="78"/>
                    </a:cubicBezTo>
                    <a:cubicBezTo>
                      <a:pt x="66" y="78"/>
                      <a:pt x="66" y="78"/>
                      <a:pt x="66" y="78"/>
                    </a:cubicBezTo>
                    <a:cubicBezTo>
                      <a:pt x="66" y="78"/>
                      <a:pt x="66" y="78"/>
                      <a:pt x="66" y="78"/>
                    </a:cubicBezTo>
                    <a:cubicBezTo>
                      <a:pt x="66" y="78"/>
                      <a:pt x="66" y="78"/>
                      <a:pt x="66" y="78"/>
                    </a:cubicBezTo>
                    <a:cubicBezTo>
                      <a:pt x="66" y="78"/>
                      <a:pt x="66" y="78"/>
                      <a:pt x="66" y="78"/>
                    </a:cubicBezTo>
                    <a:cubicBezTo>
                      <a:pt x="66" y="78"/>
                      <a:pt x="66" y="78"/>
                      <a:pt x="66" y="78"/>
                    </a:cubicBezTo>
                    <a:cubicBezTo>
                      <a:pt x="66" y="77"/>
                      <a:pt x="66" y="77"/>
                      <a:pt x="66" y="77"/>
                    </a:cubicBezTo>
                    <a:cubicBezTo>
                      <a:pt x="66" y="77"/>
                      <a:pt x="66" y="77"/>
                      <a:pt x="66" y="77"/>
                    </a:cubicBezTo>
                    <a:cubicBezTo>
                      <a:pt x="66" y="77"/>
                      <a:pt x="66" y="77"/>
                      <a:pt x="66" y="77"/>
                    </a:cubicBezTo>
                    <a:cubicBezTo>
                      <a:pt x="67" y="77"/>
                      <a:pt x="67" y="77"/>
                      <a:pt x="67" y="77"/>
                    </a:cubicBezTo>
                    <a:cubicBezTo>
                      <a:pt x="67" y="77"/>
                      <a:pt x="67" y="77"/>
                      <a:pt x="67" y="77"/>
                    </a:cubicBezTo>
                    <a:cubicBezTo>
                      <a:pt x="67" y="77"/>
                      <a:pt x="67" y="77"/>
                      <a:pt x="67" y="77"/>
                    </a:cubicBezTo>
                    <a:cubicBezTo>
                      <a:pt x="67" y="77"/>
                      <a:pt x="67" y="77"/>
                      <a:pt x="67" y="77"/>
                    </a:cubicBezTo>
                    <a:cubicBezTo>
                      <a:pt x="67" y="77"/>
                      <a:pt x="67" y="77"/>
                      <a:pt x="67" y="77"/>
                    </a:cubicBezTo>
                    <a:cubicBezTo>
                      <a:pt x="67" y="77"/>
                      <a:pt x="67" y="77"/>
                      <a:pt x="66" y="77"/>
                    </a:cubicBezTo>
                    <a:cubicBezTo>
                      <a:pt x="66" y="77"/>
                      <a:pt x="66" y="77"/>
                      <a:pt x="66" y="77"/>
                    </a:cubicBezTo>
                    <a:cubicBezTo>
                      <a:pt x="66" y="77"/>
                      <a:pt x="66" y="77"/>
                      <a:pt x="66" y="77"/>
                    </a:cubicBezTo>
                    <a:cubicBezTo>
                      <a:pt x="66" y="77"/>
                      <a:pt x="66" y="77"/>
                      <a:pt x="66" y="77"/>
                    </a:cubicBezTo>
                    <a:cubicBezTo>
                      <a:pt x="66" y="77"/>
                      <a:pt x="66" y="77"/>
                      <a:pt x="66" y="77"/>
                    </a:cubicBezTo>
                    <a:cubicBezTo>
                      <a:pt x="66" y="77"/>
                      <a:pt x="66" y="77"/>
                      <a:pt x="66" y="77"/>
                    </a:cubicBezTo>
                    <a:cubicBezTo>
                      <a:pt x="66" y="76"/>
                      <a:pt x="66" y="76"/>
                      <a:pt x="66" y="76"/>
                    </a:cubicBezTo>
                    <a:cubicBezTo>
                      <a:pt x="66" y="76"/>
                      <a:pt x="66" y="76"/>
                      <a:pt x="66" y="76"/>
                    </a:cubicBezTo>
                    <a:cubicBezTo>
                      <a:pt x="66" y="76"/>
                      <a:pt x="66" y="76"/>
                      <a:pt x="66" y="76"/>
                    </a:cubicBezTo>
                    <a:cubicBezTo>
                      <a:pt x="66" y="76"/>
                      <a:pt x="66" y="76"/>
                      <a:pt x="66" y="76"/>
                    </a:cubicBezTo>
                    <a:cubicBezTo>
                      <a:pt x="66" y="76"/>
                      <a:pt x="66" y="76"/>
                      <a:pt x="66" y="76"/>
                    </a:cubicBezTo>
                    <a:cubicBezTo>
                      <a:pt x="66" y="76"/>
                      <a:pt x="66" y="76"/>
                      <a:pt x="66" y="76"/>
                    </a:cubicBezTo>
                    <a:cubicBezTo>
                      <a:pt x="66" y="76"/>
                      <a:pt x="66" y="76"/>
                      <a:pt x="66" y="76"/>
                    </a:cubicBezTo>
                    <a:cubicBezTo>
                      <a:pt x="66" y="76"/>
                      <a:pt x="66" y="76"/>
                      <a:pt x="66" y="76"/>
                    </a:cubicBezTo>
                    <a:cubicBezTo>
                      <a:pt x="66" y="76"/>
                      <a:pt x="66" y="76"/>
                      <a:pt x="66" y="76"/>
                    </a:cubicBezTo>
                    <a:cubicBezTo>
                      <a:pt x="67" y="76"/>
                      <a:pt x="67" y="76"/>
                      <a:pt x="67" y="76"/>
                    </a:cubicBezTo>
                    <a:cubicBezTo>
                      <a:pt x="67" y="76"/>
                      <a:pt x="67" y="76"/>
                      <a:pt x="67" y="75"/>
                    </a:cubicBezTo>
                    <a:cubicBezTo>
                      <a:pt x="67" y="75"/>
                      <a:pt x="67" y="75"/>
                      <a:pt x="67" y="75"/>
                    </a:cubicBezTo>
                    <a:cubicBezTo>
                      <a:pt x="67" y="75"/>
                      <a:pt x="67" y="75"/>
                      <a:pt x="67" y="75"/>
                    </a:cubicBezTo>
                    <a:cubicBezTo>
                      <a:pt x="67" y="75"/>
                      <a:pt x="67" y="75"/>
                      <a:pt x="67" y="75"/>
                    </a:cubicBezTo>
                    <a:cubicBezTo>
                      <a:pt x="67" y="74"/>
                      <a:pt x="67" y="74"/>
                      <a:pt x="67" y="74"/>
                    </a:cubicBezTo>
                    <a:cubicBezTo>
                      <a:pt x="67" y="74"/>
                      <a:pt x="67" y="74"/>
                      <a:pt x="66" y="74"/>
                    </a:cubicBezTo>
                    <a:cubicBezTo>
                      <a:pt x="66" y="74"/>
                      <a:pt x="66" y="74"/>
                      <a:pt x="66" y="74"/>
                    </a:cubicBezTo>
                    <a:cubicBezTo>
                      <a:pt x="66" y="74"/>
                      <a:pt x="66" y="74"/>
                      <a:pt x="66" y="74"/>
                    </a:cubicBezTo>
                    <a:cubicBezTo>
                      <a:pt x="66" y="74"/>
                      <a:pt x="66" y="74"/>
                      <a:pt x="66" y="74"/>
                    </a:cubicBezTo>
                    <a:cubicBezTo>
                      <a:pt x="67" y="74"/>
                      <a:pt x="67" y="73"/>
                      <a:pt x="67" y="73"/>
                    </a:cubicBezTo>
                    <a:cubicBezTo>
                      <a:pt x="67" y="73"/>
                      <a:pt x="67" y="73"/>
                      <a:pt x="67" y="73"/>
                    </a:cubicBezTo>
                    <a:cubicBezTo>
                      <a:pt x="67" y="73"/>
                      <a:pt x="67" y="73"/>
                      <a:pt x="67" y="74"/>
                    </a:cubicBezTo>
                    <a:cubicBezTo>
                      <a:pt x="67" y="74"/>
                      <a:pt x="67" y="74"/>
                      <a:pt x="67" y="74"/>
                    </a:cubicBezTo>
                    <a:cubicBezTo>
                      <a:pt x="67" y="74"/>
                      <a:pt x="67" y="74"/>
                      <a:pt x="67" y="74"/>
                    </a:cubicBezTo>
                    <a:cubicBezTo>
                      <a:pt x="67" y="74"/>
                      <a:pt x="67" y="74"/>
                      <a:pt x="67" y="74"/>
                    </a:cubicBezTo>
                    <a:cubicBezTo>
                      <a:pt x="67" y="74"/>
                      <a:pt x="67" y="74"/>
                      <a:pt x="67" y="74"/>
                    </a:cubicBezTo>
                    <a:cubicBezTo>
                      <a:pt x="67" y="74"/>
                      <a:pt x="67" y="74"/>
                      <a:pt x="67" y="74"/>
                    </a:cubicBezTo>
                    <a:cubicBezTo>
                      <a:pt x="67" y="74"/>
                      <a:pt x="67" y="74"/>
                      <a:pt x="67" y="74"/>
                    </a:cubicBezTo>
                    <a:cubicBezTo>
                      <a:pt x="67" y="74"/>
                      <a:pt x="67" y="74"/>
                      <a:pt x="67" y="74"/>
                    </a:cubicBezTo>
                    <a:cubicBezTo>
                      <a:pt x="67" y="74"/>
                      <a:pt x="67" y="74"/>
                      <a:pt x="67" y="74"/>
                    </a:cubicBezTo>
                    <a:cubicBezTo>
                      <a:pt x="67" y="74"/>
                      <a:pt x="67" y="74"/>
                      <a:pt x="67" y="74"/>
                    </a:cubicBezTo>
                    <a:cubicBezTo>
                      <a:pt x="67" y="74"/>
                      <a:pt x="67" y="74"/>
                      <a:pt x="67" y="74"/>
                    </a:cubicBezTo>
                    <a:cubicBezTo>
                      <a:pt x="67" y="74"/>
                      <a:pt x="67" y="74"/>
                      <a:pt x="67" y="74"/>
                    </a:cubicBezTo>
                    <a:cubicBezTo>
                      <a:pt x="67" y="74"/>
                      <a:pt x="67" y="74"/>
                      <a:pt x="67" y="74"/>
                    </a:cubicBezTo>
                    <a:cubicBezTo>
                      <a:pt x="67" y="74"/>
                      <a:pt x="67" y="74"/>
                      <a:pt x="67" y="74"/>
                    </a:cubicBezTo>
                    <a:cubicBezTo>
                      <a:pt x="67" y="74"/>
                      <a:pt x="67" y="74"/>
                      <a:pt x="67" y="74"/>
                    </a:cubicBezTo>
                    <a:cubicBezTo>
                      <a:pt x="67" y="73"/>
                      <a:pt x="67" y="73"/>
                      <a:pt x="67" y="73"/>
                    </a:cubicBezTo>
                    <a:cubicBezTo>
                      <a:pt x="67" y="73"/>
                      <a:pt x="67" y="73"/>
                      <a:pt x="68" y="73"/>
                    </a:cubicBezTo>
                    <a:cubicBezTo>
                      <a:pt x="68" y="73"/>
                      <a:pt x="68" y="73"/>
                      <a:pt x="68" y="73"/>
                    </a:cubicBezTo>
                    <a:cubicBezTo>
                      <a:pt x="68" y="73"/>
                      <a:pt x="68" y="73"/>
                      <a:pt x="68" y="73"/>
                    </a:cubicBezTo>
                    <a:cubicBezTo>
                      <a:pt x="68" y="73"/>
                      <a:pt x="68" y="73"/>
                      <a:pt x="68" y="73"/>
                    </a:cubicBezTo>
                    <a:cubicBezTo>
                      <a:pt x="68" y="73"/>
                      <a:pt x="68" y="73"/>
                      <a:pt x="68" y="72"/>
                    </a:cubicBezTo>
                    <a:cubicBezTo>
                      <a:pt x="68" y="73"/>
                      <a:pt x="68" y="73"/>
                      <a:pt x="68" y="73"/>
                    </a:cubicBezTo>
                    <a:cubicBezTo>
                      <a:pt x="68" y="73"/>
                      <a:pt x="68" y="73"/>
                      <a:pt x="68" y="73"/>
                    </a:cubicBezTo>
                    <a:cubicBezTo>
                      <a:pt x="68" y="73"/>
                      <a:pt x="68" y="73"/>
                      <a:pt x="68" y="73"/>
                    </a:cubicBezTo>
                    <a:cubicBezTo>
                      <a:pt x="68" y="73"/>
                      <a:pt x="68" y="73"/>
                      <a:pt x="68" y="73"/>
                    </a:cubicBezTo>
                    <a:cubicBezTo>
                      <a:pt x="68" y="72"/>
                      <a:pt x="68" y="72"/>
                      <a:pt x="68" y="72"/>
                    </a:cubicBezTo>
                    <a:cubicBezTo>
                      <a:pt x="68" y="72"/>
                      <a:pt x="68" y="72"/>
                      <a:pt x="68" y="72"/>
                    </a:cubicBezTo>
                    <a:cubicBezTo>
                      <a:pt x="68" y="72"/>
                      <a:pt x="68" y="72"/>
                      <a:pt x="69" y="72"/>
                    </a:cubicBezTo>
                    <a:cubicBezTo>
                      <a:pt x="69" y="72"/>
                      <a:pt x="69" y="72"/>
                      <a:pt x="69" y="72"/>
                    </a:cubicBezTo>
                    <a:cubicBezTo>
                      <a:pt x="69" y="72"/>
                      <a:pt x="68" y="73"/>
                      <a:pt x="68" y="73"/>
                    </a:cubicBezTo>
                    <a:cubicBezTo>
                      <a:pt x="68" y="73"/>
                      <a:pt x="68" y="73"/>
                      <a:pt x="68" y="73"/>
                    </a:cubicBezTo>
                    <a:cubicBezTo>
                      <a:pt x="68" y="73"/>
                      <a:pt x="68" y="73"/>
                      <a:pt x="68" y="73"/>
                    </a:cubicBezTo>
                    <a:cubicBezTo>
                      <a:pt x="68" y="73"/>
                      <a:pt x="68" y="73"/>
                      <a:pt x="68" y="73"/>
                    </a:cubicBezTo>
                    <a:cubicBezTo>
                      <a:pt x="68" y="73"/>
                      <a:pt x="68" y="73"/>
                      <a:pt x="68" y="73"/>
                    </a:cubicBezTo>
                    <a:cubicBezTo>
                      <a:pt x="68" y="73"/>
                      <a:pt x="68" y="73"/>
                      <a:pt x="68" y="73"/>
                    </a:cubicBezTo>
                    <a:cubicBezTo>
                      <a:pt x="68" y="73"/>
                      <a:pt x="68" y="73"/>
                      <a:pt x="68" y="73"/>
                    </a:cubicBezTo>
                    <a:cubicBezTo>
                      <a:pt x="68" y="73"/>
                      <a:pt x="68" y="73"/>
                      <a:pt x="68" y="74"/>
                    </a:cubicBezTo>
                    <a:cubicBezTo>
                      <a:pt x="68" y="74"/>
                      <a:pt x="68" y="74"/>
                      <a:pt x="68" y="74"/>
                    </a:cubicBezTo>
                    <a:cubicBezTo>
                      <a:pt x="68" y="74"/>
                      <a:pt x="68" y="74"/>
                      <a:pt x="68" y="74"/>
                    </a:cubicBezTo>
                    <a:cubicBezTo>
                      <a:pt x="68" y="74"/>
                      <a:pt x="68" y="74"/>
                      <a:pt x="68" y="74"/>
                    </a:cubicBezTo>
                    <a:cubicBezTo>
                      <a:pt x="68" y="74"/>
                      <a:pt x="68" y="74"/>
                      <a:pt x="68" y="74"/>
                    </a:cubicBezTo>
                    <a:cubicBezTo>
                      <a:pt x="67" y="74"/>
                      <a:pt x="67" y="74"/>
                      <a:pt x="67" y="74"/>
                    </a:cubicBezTo>
                    <a:cubicBezTo>
                      <a:pt x="67" y="74"/>
                      <a:pt x="68" y="74"/>
                      <a:pt x="68" y="74"/>
                    </a:cubicBezTo>
                    <a:cubicBezTo>
                      <a:pt x="68" y="74"/>
                      <a:pt x="68" y="74"/>
                      <a:pt x="68" y="74"/>
                    </a:cubicBezTo>
                    <a:cubicBezTo>
                      <a:pt x="68" y="74"/>
                      <a:pt x="68" y="75"/>
                      <a:pt x="68" y="75"/>
                    </a:cubicBezTo>
                    <a:cubicBezTo>
                      <a:pt x="68" y="75"/>
                      <a:pt x="68" y="75"/>
                      <a:pt x="68" y="75"/>
                    </a:cubicBezTo>
                    <a:cubicBezTo>
                      <a:pt x="68" y="75"/>
                      <a:pt x="68" y="75"/>
                      <a:pt x="68" y="75"/>
                    </a:cubicBezTo>
                    <a:cubicBezTo>
                      <a:pt x="68" y="75"/>
                      <a:pt x="68" y="75"/>
                      <a:pt x="68" y="75"/>
                    </a:cubicBezTo>
                    <a:cubicBezTo>
                      <a:pt x="68" y="75"/>
                      <a:pt x="68" y="75"/>
                      <a:pt x="67" y="75"/>
                    </a:cubicBezTo>
                    <a:cubicBezTo>
                      <a:pt x="67" y="75"/>
                      <a:pt x="67" y="75"/>
                      <a:pt x="67" y="75"/>
                    </a:cubicBezTo>
                    <a:cubicBezTo>
                      <a:pt x="67" y="75"/>
                      <a:pt x="67" y="75"/>
                      <a:pt x="67" y="76"/>
                    </a:cubicBezTo>
                    <a:cubicBezTo>
                      <a:pt x="67" y="76"/>
                      <a:pt x="67" y="76"/>
                      <a:pt x="67" y="76"/>
                    </a:cubicBezTo>
                    <a:cubicBezTo>
                      <a:pt x="67" y="76"/>
                      <a:pt x="67" y="76"/>
                      <a:pt x="67" y="76"/>
                    </a:cubicBezTo>
                    <a:cubicBezTo>
                      <a:pt x="67" y="76"/>
                      <a:pt x="67" y="76"/>
                      <a:pt x="67" y="76"/>
                    </a:cubicBezTo>
                    <a:cubicBezTo>
                      <a:pt x="67" y="76"/>
                      <a:pt x="67" y="76"/>
                      <a:pt x="67" y="76"/>
                    </a:cubicBezTo>
                    <a:cubicBezTo>
                      <a:pt x="67" y="76"/>
                      <a:pt x="67" y="76"/>
                      <a:pt x="67" y="76"/>
                    </a:cubicBezTo>
                    <a:cubicBezTo>
                      <a:pt x="67" y="76"/>
                      <a:pt x="67" y="76"/>
                      <a:pt x="67" y="76"/>
                    </a:cubicBezTo>
                    <a:cubicBezTo>
                      <a:pt x="67" y="76"/>
                      <a:pt x="67" y="76"/>
                      <a:pt x="67" y="76"/>
                    </a:cubicBezTo>
                    <a:cubicBezTo>
                      <a:pt x="67" y="76"/>
                      <a:pt x="67" y="76"/>
                      <a:pt x="67" y="76"/>
                    </a:cubicBezTo>
                    <a:cubicBezTo>
                      <a:pt x="67" y="76"/>
                      <a:pt x="67" y="76"/>
                      <a:pt x="67" y="76"/>
                    </a:cubicBezTo>
                    <a:cubicBezTo>
                      <a:pt x="67" y="76"/>
                      <a:pt x="67" y="76"/>
                      <a:pt x="67" y="76"/>
                    </a:cubicBezTo>
                    <a:cubicBezTo>
                      <a:pt x="67" y="76"/>
                      <a:pt x="67" y="76"/>
                      <a:pt x="67" y="76"/>
                    </a:cubicBezTo>
                    <a:cubicBezTo>
                      <a:pt x="67" y="76"/>
                      <a:pt x="67" y="76"/>
                      <a:pt x="67" y="76"/>
                    </a:cubicBezTo>
                    <a:cubicBezTo>
                      <a:pt x="67" y="76"/>
                      <a:pt x="67" y="76"/>
                      <a:pt x="67" y="76"/>
                    </a:cubicBezTo>
                    <a:cubicBezTo>
                      <a:pt x="67" y="76"/>
                      <a:pt x="67" y="76"/>
                      <a:pt x="67" y="76"/>
                    </a:cubicBezTo>
                    <a:cubicBezTo>
                      <a:pt x="67" y="76"/>
                      <a:pt x="67" y="76"/>
                      <a:pt x="67" y="76"/>
                    </a:cubicBezTo>
                    <a:cubicBezTo>
                      <a:pt x="67" y="76"/>
                      <a:pt x="67" y="76"/>
                      <a:pt x="67" y="76"/>
                    </a:cubicBezTo>
                    <a:cubicBezTo>
                      <a:pt x="68" y="76"/>
                      <a:pt x="68" y="76"/>
                      <a:pt x="68" y="76"/>
                    </a:cubicBezTo>
                    <a:cubicBezTo>
                      <a:pt x="68" y="76"/>
                      <a:pt x="68" y="76"/>
                      <a:pt x="68" y="76"/>
                    </a:cubicBezTo>
                    <a:cubicBezTo>
                      <a:pt x="68" y="76"/>
                      <a:pt x="68" y="76"/>
                      <a:pt x="68" y="75"/>
                    </a:cubicBezTo>
                    <a:cubicBezTo>
                      <a:pt x="68" y="75"/>
                      <a:pt x="68" y="75"/>
                      <a:pt x="68" y="75"/>
                    </a:cubicBezTo>
                    <a:cubicBezTo>
                      <a:pt x="68" y="75"/>
                      <a:pt x="68" y="75"/>
                      <a:pt x="68" y="75"/>
                    </a:cubicBezTo>
                    <a:cubicBezTo>
                      <a:pt x="68" y="75"/>
                      <a:pt x="68" y="75"/>
                      <a:pt x="68" y="75"/>
                    </a:cubicBezTo>
                    <a:cubicBezTo>
                      <a:pt x="68" y="75"/>
                      <a:pt x="68" y="75"/>
                      <a:pt x="68" y="75"/>
                    </a:cubicBezTo>
                    <a:cubicBezTo>
                      <a:pt x="68" y="75"/>
                      <a:pt x="68" y="75"/>
                      <a:pt x="68" y="75"/>
                    </a:cubicBezTo>
                    <a:cubicBezTo>
                      <a:pt x="69" y="75"/>
                      <a:pt x="69" y="74"/>
                      <a:pt x="69" y="74"/>
                    </a:cubicBezTo>
                    <a:cubicBezTo>
                      <a:pt x="69" y="74"/>
                      <a:pt x="69" y="74"/>
                      <a:pt x="69" y="74"/>
                    </a:cubicBezTo>
                    <a:cubicBezTo>
                      <a:pt x="69" y="74"/>
                      <a:pt x="69" y="74"/>
                      <a:pt x="69" y="74"/>
                    </a:cubicBezTo>
                    <a:cubicBezTo>
                      <a:pt x="69" y="74"/>
                      <a:pt x="69" y="74"/>
                      <a:pt x="69" y="74"/>
                    </a:cubicBezTo>
                    <a:cubicBezTo>
                      <a:pt x="69" y="74"/>
                      <a:pt x="69" y="74"/>
                      <a:pt x="69" y="74"/>
                    </a:cubicBezTo>
                    <a:cubicBezTo>
                      <a:pt x="69" y="74"/>
                      <a:pt x="69" y="74"/>
                      <a:pt x="69" y="74"/>
                    </a:cubicBezTo>
                    <a:cubicBezTo>
                      <a:pt x="69" y="74"/>
                      <a:pt x="69" y="73"/>
                      <a:pt x="69" y="73"/>
                    </a:cubicBezTo>
                    <a:cubicBezTo>
                      <a:pt x="69" y="73"/>
                      <a:pt x="69" y="73"/>
                      <a:pt x="69" y="73"/>
                    </a:cubicBezTo>
                    <a:cubicBezTo>
                      <a:pt x="69" y="73"/>
                      <a:pt x="69" y="73"/>
                      <a:pt x="69" y="73"/>
                    </a:cubicBezTo>
                    <a:cubicBezTo>
                      <a:pt x="69" y="73"/>
                      <a:pt x="69" y="73"/>
                      <a:pt x="69" y="73"/>
                    </a:cubicBezTo>
                    <a:cubicBezTo>
                      <a:pt x="69" y="73"/>
                      <a:pt x="69" y="73"/>
                      <a:pt x="69" y="73"/>
                    </a:cubicBezTo>
                    <a:cubicBezTo>
                      <a:pt x="69" y="73"/>
                      <a:pt x="69" y="73"/>
                      <a:pt x="69" y="73"/>
                    </a:cubicBezTo>
                    <a:cubicBezTo>
                      <a:pt x="69" y="73"/>
                      <a:pt x="69" y="72"/>
                      <a:pt x="69" y="72"/>
                    </a:cubicBezTo>
                    <a:cubicBezTo>
                      <a:pt x="69" y="72"/>
                      <a:pt x="69" y="72"/>
                      <a:pt x="69" y="72"/>
                    </a:cubicBezTo>
                    <a:cubicBezTo>
                      <a:pt x="69" y="72"/>
                      <a:pt x="69" y="72"/>
                      <a:pt x="69" y="72"/>
                    </a:cubicBezTo>
                    <a:cubicBezTo>
                      <a:pt x="69" y="72"/>
                      <a:pt x="69" y="72"/>
                      <a:pt x="69" y="72"/>
                    </a:cubicBezTo>
                    <a:cubicBezTo>
                      <a:pt x="69" y="72"/>
                      <a:pt x="69" y="72"/>
                      <a:pt x="69" y="72"/>
                    </a:cubicBezTo>
                    <a:cubicBezTo>
                      <a:pt x="69" y="72"/>
                      <a:pt x="69" y="72"/>
                      <a:pt x="69" y="72"/>
                    </a:cubicBezTo>
                    <a:cubicBezTo>
                      <a:pt x="69" y="72"/>
                      <a:pt x="69" y="72"/>
                      <a:pt x="69" y="72"/>
                    </a:cubicBezTo>
                    <a:cubicBezTo>
                      <a:pt x="69" y="72"/>
                      <a:pt x="69" y="72"/>
                      <a:pt x="69" y="72"/>
                    </a:cubicBezTo>
                    <a:cubicBezTo>
                      <a:pt x="69" y="72"/>
                      <a:pt x="69" y="72"/>
                      <a:pt x="69" y="72"/>
                    </a:cubicBezTo>
                    <a:cubicBezTo>
                      <a:pt x="69" y="72"/>
                      <a:pt x="69" y="72"/>
                      <a:pt x="69" y="72"/>
                    </a:cubicBezTo>
                    <a:cubicBezTo>
                      <a:pt x="69" y="72"/>
                      <a:pt x="70" y="73"/>
                      <a:pt x="70" y="73"/>
                    </a:cubicBezTo>
                    <a:cubicBezTo>
                      <a:pt x="70" y="73"/>
                      <a:pt x="70" y="73"/>
                      <a:pt x="70" y="73"/>
                    </a:cubicBezTo>
                    <a:cubicBezTo>
                      <a:pt x="70" y="73"/>
                      <a:pt x="70" y="73"/>
                      <a:pt x="70" y="73"/>
                    </a:cubicBezTo>
                    <a:cubicBezTo>
                      <a:pt x="69" y="73"/>
                      <a:pt x="69" y="73"/>
                      <a:pt x="69" y="73"/>
                    </a:cubicBezTo>
                    <a:cubicBezTo>
                      <a:pt x="69" y="73"/>
                      <a:pt x="69" y="73"/>
                      <a:pt x="69" y="73"/>
                    </a:cubicBezTo>
                    <a:cubicBezTo>
                      <a:pt x="69" y="73"/>
                      <a:pt x="69" y="73"/>
                      <a:pt x="70" y="73"/>
                    </a:cubicBezTo>
                    <a:cubicBezTo>
                      <a:pt x="70" y="73"/>
                      <a:pt x="70" y="73"/>
                      <a:pt x="70" y="73"/>
                    </a:cubicBezTo>
                    <a:cubicBezTo>
                      <a:pt x="70" y="73"/>
                      <a:pt x="70" y="73"/>
                      <a:pt x="70" y="73"/>
                    </a:cubicBezTo>
                    <a:cubicBezTo>
                      <a:pt x="70" y="73"/>
                      <a:pt x="70" y="73"/>
                      <a:pt x="70" y="73"/>
                    </a:cubicBezTo>
                    <a:cubicBezTo>
                      <a:pt x="70" y="73"/>
                      <a:pt x="70" y="73"/>
                      <a:pt x="70" y="73"/>
                    </a:cubicBezTo>
                    <a:cubicBezTo>
                      <a:pt x="70" y="73"/>
                      <a:pt x="70" y="73"/>
                      <a:pt x="70" y="72"/>
                    </a:cubicBezTo>
                    <a:cubicBezTo>
                      <a:pt x="71" y="72"/>
                      <a:pt x="71" y="72"/>
                      <a:pt x="71" y="72"/>
                    </a:cubicBezTo>
                    <a:cubicBezTo>
                      <a:pt x="71" y="72"/>
                      <a:pt x="71" y="72"/>
                      <a:pt x="71" y="72"/>
                    </a:cubicBezTo>
                    <a:cubicBezTo>
                      <a:pt x="71" y="72"/>
                      <a:pt x="71" y="72"/>
                      <a:pt x="71" y="72"/>
                    </a:cubicBezTo>
                    <a:cubicBezTo>
                      <a:pt x="71" y="72"/>
                      <a:pt x="71" y="72"/>
                      <a:pt x="71" y="72"/>
                    </a:cubicBezTo>
                    <a:cubicBezTo>
                      <a:pt x="71" y="72"/>
                      <a:pt x="71" y="72"/>
                      <a:pt x="71" y="71"/>
                    </a:cubicBezTo>
                    <a:cubicBezTo>
                      <a:pt x="71" y="71"/>
                      <a:pt x="71" y="71"/>
                      <a:pt x="71" y="71"/>
                    </a:cubicBezTo>
                    <a:cubicBezTo>
                      <a:pt x="71" y="71"/>
                      <a:pt x="71" y="71"/>
                      <a:pt x="71" y="71"/>
                    </a:cubicBezTo>
                    <a:cubicBezTo>
                      <a:pt x="71" y="71"/>
                      <a:pt x="71" y="71"/>
                      <a:pt x="71" y="71"/>
                    </a:cubicBezTo>
                    <a:cubicBezTo>
                      <a:pt x="72" y="71"/>
                      <a:pt x="72" y="71"/>
                      <a:pt x="72" y="71"/>
                    </a:cubicBezTo>
                    <a:cubicBezTo>
                      <a:pt x="72" y="71"/>
                      <a:pt x="72" y="71"/>
                      <a:pt x="72" y="70"/>
                    </a:cubicBezTo>
                    <a:cubicBezTo>
                      <a:pt x="72" y="70"/>
                      <a:pt x="72" y="70"/>
                      <a:pt x="72" y="70"/>
                    </a:cubicBezTo>
                    <a:cubicBezTo>
                      <a:pt x="72" y="70"/>
                      <a:pt x="72" y="70"/>
                      <a:pt x="72" y="70"/>
                    </a:cubicBezTo>
                    <a:cubicBezTo>
                      <a:pt x="72" y="70"/>
                      <a:pt x="72" y="70"/>
                      <a:pt x="72" y="70"/>
                    </a:cubicBezTo>
                    <a:cubicBezTo>
                      <a:pt x="73" y="70"/>
                      <a:pt x="73" y="70"/>
                      <a:pt x="73" y="70"/>
                    </a:cubicBezTo>
                    <a:cubicBezTo>
                      <a:pt x="73" y="70"/>
                      <a:pt x="73" y="70"/>
                      <a:pt x="73" y="70"/>
                    </a:cubicBezTo>
                    <a:cubicBezTo>
                      <a:pt x="73" y="70"/>
                      <a:pt x="73" y="70"/>
                      <a:pt x="73" y="70"/>
                    </a:cubicBezTo>
                    <a:cubicBezTo>
                      <a:pt x="73" y="70"/>
                      <a:pt x="73" y="70"/>
                      <a:pt x="73" y="70"/>
                    </a:cubicBezTo>
                    <a:cubicBezTo>
                      <a:pt x="73" y="70"/>
                      <a:pt x="73" y="70"/>
                      <a:pt x="73" y="70"/>
                    </a:cubicBezTo>
                    <a:cubicBezTo>
                      <a:pt x="73" y="70"/>
                      <a:pt x="73" y="70"/>
                      <a:pt x="73" y="70"/>
                    </a:cubicBezTo>
                    <a:cubicBezTo>
                      <a:pt x="73" y="70"/>
                      <a:pt x="74" y="70"/>
                      <a:pt x="74" y="70"/>
                    </a:cubicBezTo>
                    <a:cubicBezTo>
                      <a:pt x="74" y="70"/>
                      <a:pt x="74" y="70"/>
                      <a:pt x="74" y="70"/>
                    </a:cubicBezTo>
                    <a:cubicBezTo>
                      <a:pt x="74" y="70"/>
                      <a:pt x="74" y="70"/>
                      <a:pt x="74" y="70"/>
                    </a:cubicBezTo>
                    <a:cubicBezTo>
                      <a:pt x="74" y="70"/>
                      <a:pt x="74" y="70"/>
                      <a:pt x="74" y="70"/>
                    </a:cubicBezTo>
                    <a:cubicBezTo>
                      <a:pt x="74" y="70"/>
                      <a:pt x="74" y="70"/>
                      <a:pt x="74" y="70"/>
                    </a:cubicBezTo>
                    <a:cubicBezTo>
                      <a:pt x="74" y="70"/>
                      <a:pt x="74" y="70"/>
                      <a:pt x="74" y="70"/>
                    </a:cubicBezTo>
                    <a:cubicBezTo>
                      <a:pt x="74" y="70"/>
                      <a:pt x="74" y="70"/>
                      <a:pt x="75" y="70"/>
                    </a:cubicBezTo>
                    <a:cubicBezTo>
                      <a:pt x="75" y="70"/>
                      <a:pt x="75" y="70"/>
                      <a:pt x="75" y="70"/>
                    </a:cubicBezTo>
                    <a:cubicBezTo>
                      <a:pt x="75" y="70"/>
                      <a:pt x="75" y="70"/>
                      <a:pt x="75" y="70"/>
                    </a:cubicBezTo>
                    <a:cubicBezTo>
                      <a:pt x="75" y="70"/>
                      <a:pt x="75" y="70"/>
                      <a:pt x="75" y="70"/>
                    </a:cubicBezTo>
                    <a:cubicBezTo>
                      <a:pt x="75" y="70"/>
                      <a:pt x="75" y="70"/>
                      <a:pt x="75" y="70"/>
                    </a:cubicBezTo>
                    <a:cubicBezTo>
                      <a:pt x="74" y="70"/>
                      <a:pt x="74" y="70"/>
                      <a:pt x="74" y="70"/>
                    </a:cubicBezTo>
                    <a:cubicBezTo>
                      <a:pt x="74" y="70"/>
                      <a:pt x="74" y="70"/>
                      <a:pt x="74" y="70"/>
                    </a:cubicBezTo>
                    <a:cubicBezTo>
                      <a:pt x="74" y="70"/>
                      <a:pt x="74" y="70"/>
                      <a:pt x="74" y="70"/>
                    </a:cubicBezTo>
                    <a:cubicBezTo>
                      <a:pt x="74" y="70"/>
                      <a:pt x="74" y="70"/>
                      <a:pt x="74" y="70"/>
                    </a:cubicBezTo>
                    <a:cubicBezTo>
                      <a:pt x="74" y="70"/>
                      <a:pt x="74" y="70"/>
                      <a:pt x="74" y="70"/>
                    </a:cubicBezTo>
                    <a:cubicBezTo>
                      <a:pt x="74" y="70"/>
                      <a:pt x="74" y="70"/>
                      <a:pt x="74" y="70"/>
                    </a:cubicBezTo>
                    <a:cubicBezTo>
                      <a:pt x="74" y="70"/>
                      <a:pt x="74" y="70"/>
                      <a:pt x="74" y="70"/>
                    </a:cubicBezTo>
                    <a:cubicBezTo>
                      <a:pt x="74" y="70"/>
                      <a:pt x="74" y="70"/>
                      <a:pt x="74" y="70"/>
                    </a:cubicBezTo>
                    <a:cubicBezTo>
                      <a:pt x="74" y="70"/>
                      <a:pt x="74" y="70"/>
                      <a:pt x="74" y="70"/>
                    </a:cubicBezTo>
                    <a:cubicBezTo>
                      <a:pt x="74" y="70"/>
                      <a:pt x="74" y="70"/>
                      <a:pt x="74" y="70"/>
                    </a:cubicBezTo>
                    <a:cubicBezTo>
                      <a:pt x="74" y="70"/>
                      <a:pt x="74" y="70"/>
                      <a:pt x="74" y="70"/>
                    </a:cubicBezTo>
                    <a:cubicBezTo>
                      <a:pt x="74" y="70"/>
                      <a:pt x="74" y="70"/>
                      <a:pt x="74" y="70"/>
                    </a:cubicBezTo>
                    <a:cubicBezTo>
                      <a:pt x="74" y="70"/>
                      <a:pt x="74" y="70"/>
                      <a:pt x="74" y="70"/>
                    </a:cubicBezTo>
                    <a:cubicBezTo>
                      <a:pt x="74" y="70"/>
                      <a:pt x="74" y="70"/>
                      <a:pt x="74" y="70"/>
                    </a:cubicBezTo>
                    <a:cubicBezTo>
                      <a:pt x="74" y="70"/>
                      <a:pt x="74" y="70"/>
                      <a:pt x="74" y="70"/>
                    </a:cubicBezTo>
                    <a:cubicBezTo>
                      <a:pt x="74" y="70"/>
                      <a:pt x="73" y="70"/>
                      <a:pt x="73" y="70"/>
                    </a:cubicBezTo>
                    <a:cubicBezTo>
                      <a:pt x="73" y="70"/>
                      <a:pt x="73" y="70"/>
                      <a:pt x="73" y="70"/>
                    </a:cubicBezTo>
                    <a:cubicBezTo>
                      <a:pt x="73" y="70"/>
                      <a:pt x="73" y="70"/>
                      <a:pt x="73" y="70"/>
                    </a:cubicBezTo>
                    <a:cubicBezTo>
                      <a:pt x="73" y="70"/>
                      <a:pt x="73" y="70"/>
                      <a:pt x="73" y="70"/>
                    </a:cubicBezTo>
                    <a:cubicBezTo>
                      <a:pt x="73" y="70"/>
                      <a:pt x="73" y="70"/>
                      <a:pt x="73" y="70"/>
                    </a:cubicBezTo>
                    <a:cubicBezTo>
                      <a:pt x="73" y="70"/>
                      <a:pt x="73" y="70"/>
                      <a:pt x="73" y="70"/>
                    </a:cubicBezTo>
                    <a:cubicBezTo>
                      <a:pt x="73" y="70"/>
                      <a:pt x="73" y="70"/>
                      <a:pt x="73" y="70"/>
                    </a:cubicBezTo>
                    <a:cubicBezTo>
                      <a:pt x="73" y="70"/>
                      <a:pt x="73" y="70"/>
                      <a:pt x="73" y="70"/>
                    </a:cubicBezTo>
                    <a:cubicBezTo>
                      <a:pt x="73" y="70"/>
                      <a:pt x="73" y="70"/>
                      <a:pt x="73" y="70"/>
                    </a:cubicBezTo>
                    <a:cubicBezTo>
                      <a:pt x="73" y="70"/>
                      <a:pt x="73" y="70"/>
                      <a:pt x="73" y="70"/>
                    </a:cubicBezTo>
                    <a:cubicBezTo>
                      <a:pt x="73" y="70"/>
                      <a:pt x="73" y="70"/>
                      <a:pt x="73" y="70"/>
                    </a:cubicBezTo>
                    <a:cubicBezTo>
                      <a:pt x="73" y="70"/>
                      <a:pt x="73" y="70"/>
                      <a:pt x="73" y="70"/>
                    </a:cubicBezTo>
                    <a:cubicBezTo>
                      <a:pt x="73" y="70"/>
                      <a:pt x="73" y="70"/>
                      <a:pt x="73" y="70"/>
                    </a:cubicBezTo>
                    <a:cubicBezTo>
                      <a:pt x="73" y="70"/>
                      <a:pt x="73" y="70"/>
                      <a:pt x="73" y="70"/>
                    </a:cubicBezTo>
                    <a:cubicBezTo>
                      <a:pt x="73" y="70"/>
                      <a:pt x="73" y="70"/>
                      <a:pt x="73" y="70"/>
                    </a:cubicBezTo>
                    <a:cubicBezTo>
                      <a:pt x="73" y="70"/>
                      <a:pt x="73" y="70"/>
                      <a:pt x="73" y="70"/>
                    </a:cubicBezTo>
                    <a:cubicBezTo>
                      <a:pt x="73" y="70"/>
                      <a:pt x="73" y="70"/>
                      <a:pt x="73" y="70"/>
                    </a:cubicBezTo>
                    <a:cubicBezTo>
                      <a:pt x="73" y="70"/>
                      <a:pt x="73" y="70"/>
                      <a:pt x="73" y="70"/>
                    </a:cubicBezTo>
                    <a:cubicBezTo>
                      <a:pt x="73" y="70"/>
                      <a:pt x="73" y="70"/>
                      <a:pt x="73" y="70"/>
                    </a:cubicBezTo>
                    <a:cubicBezTo>
                      <a:pt x="73" y="70"/>
                      <a:pt x="73" y="70"/>
                      <a:pt x="73" y="70"/>
                    </a:cubicBezTo>
                    <a:cubicBezTo>
                      <a:pt x="73" y="70"/>
                      <a:pt x="73" y="70"/>
                      <a:pt x="73" y="70"/>
                    </a:cubicBezTo>
                    <a:cubicBezTo>
                      <a:pt x="73" y="70"/>
                      <a:pt x="73" y="70"/>
                      <a:pt x="73" y="70"/>
                    </a:cubicBezTo>
                    <a:cubicBezTo>
                      <a:pt x="73" y="70"/>
                      <a:pt x="73" y="70"/>
                      <a:pt x="73" y="70"/>
                    </a:cubicBezTo>
                    <a:cubicBezTo>
                      <a:pt x="73" y="70"/>
                      <a:pt x="73" y="70"/>
                      <a:pt x="73" y="70"/>
                    </a:cubicBezTo>
                    <a:cubicBezTo>
                      <a:pt x="73" y="70"/>
                      <a:pt x="73" y="70"/>
                      <a:pt x="73" y="70"/>
                    </a:cubicBezTo>
                    <a:cubicBezTo>
                      <a:pt x="74" y="70"/>
                      <a:pt x="74" y="70"/>
                      <a:pt x="74" y="70"/>
                    </a:cubicBezTo>
                    <a:cubicBezTo>
                      <a:pt x="74" y="70"/>
                      <a:pt x="74" y="70"/>
                      <a:pt x="74" y="70"/>
                    </a:cubicBezTo>
                    <a:cubicBezTo>
                      <a:pt x="74" y="70"/>
                      <a:pt x="74" y="70"/>
                      <a:pt x="74" y="70"/>
                    </a:cubicBezTo>
                    <a:cubicBezTo>
                      <a:pt x="74" y="70"/>
                      <a:pt x="74" y="70"/>
                      <a:pt x="74" y="70"/>
                    </a:cubicBezTo>
                    <a:cubicBezTo>
                      <a:pt x="74" y="70"/>
                      <a:pt x="74" y="70"/>
                      <a:pt x="74" y="70"/>
                    </a:cubicBezTo>
                    <a:cubicBezTo>
                      <a:pt x="74" y="70"/>
                      <a:pt x="74" y="70"/>
                      <a:pt x="74" y="70"/>
                    </a:cubicBezTo>
                    <a:cubicBezTo>
                      <a:pt x="74" y="70"/>
                      <a:pt x="74" y="70"/>
                      <a:pt x="74" y="70"/>
                    </a:cubicBezTo>
                    <a:cubicBezTo>
                      <a:pt x="74" y="70"/>
                      <a:pt x="74" y="70"/>
                      <a:pt x="75" y="70"/>
                    </a:cubicBezTo>
                    <a:cubicBezTo>
                      <a:pt x="75" y="70"/>
                      <a:pt x="75" y="70"/>
                      <a:pt x="75" y="70"/>
                    </a:cubicBezTo>
                    <a:cubicBezTo>
                      <a:pt x="75" y="70"/>
                      <a:pt x="75" y="70"/>
                      <a:pt x="75" y="70"/>
                    </a:cubicBezTo>
                    <a:cubicBezTo>
                      <a:pt x="75" y="70"/>
                      <a:pt x="75" y="70"/>
                      <a:pt x="75" y="70"/>
                    </a:cubicBezTo>
                    <a:cubicBezTo>
                      <a:pt x="75" y="70"/>
                      <a:pt x="75" y="70"/>
                      <a:pt x="75" y="70"/>
                    </a:cubicBezTo>
                    <a:cubicBezTo>
                      <a:pt x="75" y="70"/>
                      <a:pt x="75" y="70"/>
                      <a:pt x="75" y="70"/>
                    </a:cubicBezTo>
                    <a:cubicBezTo>
                      <a:pt x="75" y="70"/>
                      <a:pt x="75" y="70"/>
                      <a:pt x="75" y="70"/>
                    </a:cubicBezTo>
                    <a:cubicBezTo>
                      <a:pt x="75" y="70"/>
                      <a:pt x="75" y="70"/>
                      <a:pt x="75" y="70"/>
                    </a:cubicBezTo>
                    <a:cubicBezTo>
                      <a:pt x="75" y="70"/>
                      <a:pt x="75" y="70"/>
                      <a:pt x="75" y="69"/>
                    </a:cubicBezTo>
                    <a:cubicBezTo>
                      <a:pt x="75" y="69"/>
                      <a:pt x="76" y="69"/>
                      <a:pt x="76" y="69"/>
                    </a:cubicBezTo>
                    <a:cubicBezTo>
                      <a:pt x="76" y="69"/>
                      <a:pt x="76" y="69"/>
                      <a:pt x="76" y="69"/>
                    </a:cubicBezTo>
                    <a:cubicBezTo>
                      <a:pt x="76" y="69"/>
                      <a:pt x="76" y="69"/>
                      <a:pt x="76" y="69"/>
                    </a:cubicBezTo>
                    <a:cubicBezTo>
                      <a:pt x="76" y="69"/>
                      <a:pt x="76" y="69"/>
                      <a:pt x="76" y="69"/>
                    </a:cubicBezTo>
                    <a:cubicBezTo>
                      <a:pt x="76" y="69"/>
                      <a:pt x="76" y="69"/>
                      <a:pt x="76" y="69"/>
                    </a:cubicBezTo>
                    <a:cubicBezTo>
                      <a:pt x="76" y="69"/>
                      <a:pt x="76" y="69"/>
                      <a:pt x="76" y="69"/>
                    </a:cubicBezTo>
                    <a:cubicBezTo>
                      <a:pt x="76" y="69"/>
                      <a:pt x="76" y="69"/>
                      <a:pt x="76" y="69"/>
                    </a:cubicBezTo>
                    <a:cubicBezTo>
                      <a:pt x="76" y="69"/>
                      <a:pt x="76" y="69"/>
                      <a:pt x="76" y="69"/>
                    </a:cubicBezTo>
                    <a:cubicBezTo>
                      <a:pt x="76" y="69"/>
                      <a:pt x="76" y="69"/>
                      <a:pt x="76" y="69"/>
                    </a:cubicBezTo>
                    <a:cubicBezTo>
                      <a:pt x="76" y="69"/>
                      <a:pt x="76" y="69"/>
                      <a:pt x="76" y="69"/>
                    </a:cubicBezTo>
                    <a:cubicBezTo>
                      <a:pt x="76" y="69"/>
                      <a:pt x="76" y="69"/>
                      <a:pt x="76" y="69"/>
                    </a:cubicBezTo>
                    <a:cubicBezTo>
                      <a:pt x="76" y="69"/>
                      <a:pt x="76" y="69"/>
                      <a:pt x="76" y="69"/>
                    </a:cubicBezTo>
                    <a:cubicBezTo>
                      <a:pt x="76" y="69"/>
                      <a:pt x="76" y="69"/>
                      <a:pt x="76" y="69"/>
                    </a:cubicBezTo>
                    <a:cubicBezTo>
                      <a:pt x="76" y="69"/>
                      <a:pt x="76" y="69"/>
                      <a:pt x="76" y="69"/>
                    </a:cubicBezTo>
                    <a:cubicBezTo>
                      <a:pt x="77" y="69"/>
                      <a:pt x="77" y="69"/>
                      <a:pt x="77" y="69"/>
                    </a:cubicBezTo>
                    <a:cubicBezTo>
                      <a:pt x="77" y="69"/>
                      <a:pt x="77" y="69"/>
                      <a:pt x="77" y="69"/>
                    </a:cubicBezTo>
                    <a:cubicBezTo>
                      <a:pt x="77" y="69"/>
                      <a:pt x="77" y="69"/>
                      <a:pt x="77" y="69"/>
                    </a:cubicBezTo>
                    <a:cubicBezTo>
                      <a:pt x="77" y="69"/>
                      <a:pt x="77" y="69"/>
                      <a:pt x="77" y="69"/>
                    </a:cubicBezTo>
                    <a:cubicBezTo>
                      <a:pt x="77" y="69"/>
                      <a:pt x="77" y="69"/>
                      <a:pt x="77" y="69"/>
                    </a:cubicBezTo>
                    <a:cubicBezTo>
                      <a:pt x="77" y="69"/>
                      <a:pt x="77" y="69"/>
                      <a:pt x="77" y="69"/>
                    </a:cubicBezTo>
                    <a:cubicBezTo>
                      <a:pt x="77" y="69"/>
                      <a:pt x="77" y="69"/>
                      <a:pt x="77" y="69"/>
                    </a:cubicBezTo>
                    <a:cubicBezTo>
                      <a:pt x="77" y="69"/>
                      <a:pt x="77" y="69"/>
                      <a:pt x="77" y="69"/>
                    </a:cubicBezTo>
                    <a:cubicBezTo>
                      <a:pt x="77" y="69"/>
                      <a:pt x="77" y="69"/>
                      <a:pt x="77" y="69"/>
                    </a:cubicBezTo>
                    <a:cubicBezTo>
                      <a:pt x="77" y="69"/>
                      <a:pt x="77" y="69"/>
                      <a:pt x="77" y="69"/>
                    </a:cubicBezTo>
                    <a:cubicBezTo>
                      <a:pt x="77" y="69"/>
                      <a:pt x="77" y="69"/>
                      <a:pt x="77" y="69"/>
                    </a:cubicBezTo>
                    <a:cubicBezTo>
                      <a:pt x="77" y="69"/>
                      <a:pt x="77" y="69"/>
                      <a:pt x="77" y="69"/>
                    </a:cubicBezTo>
                    <a:cubicBezTo>
                      <a:pt x="77" y="69"/>
                      <a:pt x="77" y="69"/>
                      <a:pt x="77" y="69"/>
                    </a:cubicBezTo>
                    <a:cubicBezTo>
                      <a:pt x="77" y="69"/>
                      <a:pt x="77" y="69"/>
                      <a:pt x="77" y="69"/>
                    </a:cubicBezTo>
                    <a:cubicBezTo>
                      <a:pt x="77" y="69"/>
                      <a:pt x="77" y="69"/>
                      <a:pt x="77" y="69"/>
                    </a:cubicBezTo>
                    <a:cubicBezTo>
                      <a:pt x="77" y="69"/>
                      <a:pt x="77" y="69"/>
                      <a:pt x="77" y="69"/>
                    </a:cubicBezTo>
                    <a:cubicBezTo>
                      <a:pt x="77" y="69"/>
                      <a:pt x="78" y="69"/>
                      <a:pt x="78" y="69"/>
                    </a:cubicBezTo>
                    <a:cubicBezTo>
                      <a:pt x="78" y="69"/>
                      <a:pt x="78" y="69"/>
                      <a:pt x="78" y="69"/>
                    </a:cubicBezTo>
                    <a:cubicBezTo>
                      <a:pt x="78" y="69"/>
                      <a:pt x="78" y="69"/>
                      <a:pt x="78" y="69"/>
                    </a:cubicBezTo>
                    <a:cubicBezTo>
                      <a:pt x="78" y="69"/>
                      <a:pt x="78" y="69"/>
                      <a:pt x="78" y="69"/>
                    </a:cubicBezTo>
                    <a:cubicBezTo>
                      <a:pt x="78" y="69"/>
                      <a:pt x="78" y="69"/>
                      <a:pt x="78" y="69"/>
                    </a:cubicBezTo>
                    <a:cubicBezTo>
                      <a:pt x="78" y="69"/>
                      <a:pt x="78" y="69"/>
                      <a:pt x="78" y="69"/>
                    </a:cubicBezTo>
                    <a:cubicBezTo>
                      <a:pt x="78" y="68"/>
                      <a:pt x="78" y="68"/>
                      <a:pt x="78" y="68"/>
                    </a:cubicBezTo>
                    <a:cubicBezTo>
                      <a:pt x="78" y="68"/>
                      <a:pt x="78" y="68"/>
                      <a:pt x="77" y="68"/>
                    </a:cubicBezTo>
                    <a:cubicBezTo>
                      <a:pt x="77" y="68"/>
                      <a:pt x="77" y="68"/>
                      <a:pt x="77" y="68"/>
                    </a:cubicBezTo>
                    <a:cubicBezTo>
                      <a:pt x="77" y="68"/>
                      <a:pt x="77" y="68"/>
                      <a:pt x="77" y="68"/>
                    </a:cubicBezTo>
                    <a:cubicBezTo>
                      <a:pt x="77" y="68"/>
                      <a:pt x="77" y="68"/>
                      <a:pt x="77" y="68"/>
                    </a:cubicBezTo>
                    <a:cubicBezTo>
                      <a:pt x="77" y="69"/>
                      <a:pt x="77" y="69"/>
                      <a:pt x="77" y="69"/>
                    </a:cubicBezTo>
                    <a:cubicBezTo>
                      <a:pt x="77" y="69"/>
                      <a:pt x="77" y="69"/>
                      <a:pt x="77" y="69"/>
                    </a:cubicBezTo>
                    <a:cubicBezTo>
                      <a:pt x="77" y="69"/>
                      <a:pt x="77" y="69"/>
                      <a:pt x="77" y="69"/>
                    </a:cubicBezTo>
                    <a:cubicBezTo>
                      <a:pt x="77" y="69"/>
                      <a:pt x="77" y="69"/>
                      <a:pt x="77" y="69"/>
                    </a:cubicBezTo>
                    <a:cubicBezTo>
                      <a:pt x="77" y="69"/>
                      <a:pt x="77" y="69"/>
                      <a:pt x="77" y="69"/>
                    </a:cubicBezTo>
                    <a:cubicBezTo>
                      <a:pt x="77" y="68"/>
                      <a:pt x="77" y="68"/>
                      <a:pt x="77" y="68"/>
                    </a:cubicBezTo>
                    <a:cubicBezTo>
                      <a:pt x="77" y="68"/>
                      <a:pt x="77" y="68"/>
                      <a:pt x="77" y="68"/>
                    </a:cubicBezTo>
                    <a:cubicBezTo>
                      <a:pt x="77" y="68"/>
                      <a:pt x="77" y="68"/>
                      <a:pt x="77" y="68"/>
                    </a:cubicBezTo>
                    <a:cubicBezTo>
                      <a:pt x="77" y="68"/>
                      <a:pt x="77" y="68"/>
                      <a:pt x="77" y="68"/>
                    </a:cubicBezTo>
                    <a:cubicBezTo>
                      <a:pt x="77" y="68"/>
                      <a:pt x="77" y="68"/>
                      <a:pt x="77" y="68"/>
                    </a:cubicBezTo>
                    <a:cubicBezTo>
                      <a:pt x="77" y="68"/>
                      <a:pt x="77" y="68"/>
                      <a:pt x="77" y="68"/>
                    </a:cubicBezTo>
                    <a:cubicBezTo>
                      <a:pt x="77" y="68"/>
                      <a:pt x="77" y="68"/>
                      <a:pt x="77" y="68"/>
                    </a:cubicBezTo>
                    <a:cubicBezTo>
                      <a:pt x="77" y="68"/>
                      <a:pt x="77" y="68"/>
                      <a:pt x="77" y="68"/>
                    </a:cubicBezTo>
                    <a:cubicBezTo>
                      <a:pt x="77" y="67"/>
                      <a:pt x="77" y="67"/>
                      <a:pt x="77" y="67"/>
                    </a:cubicBezTo>
                    <a:cubicBezTo>
                      <a:pt x="77" y="67"/>
                      <a:pt x="78" y="67"/>
                      <a:pt x="78" y="67"/>
                    </a:cubicBezTo>
                    <a:cubicBezTo>
                      <a:pt x="78" y="67"/>
                      <a:pt x="78" y="67"/>
                      <a:pt x="78" y="67"/>
                    </a:cubicBezTo>
                    <a:cubicBezTo>
                      <a:pt x="78" y="67"/>
                      <a:pt x="78" y="67"/>
                      <a:pt x="78" y="67"/>
                    </a:cubicBezTo>
                    <a:cubicBezTo>
                      <a:pt x="78" y="67"/>
                      <a:pt x="78" y="67"/>
                      <a:pt x="78" y="67"/>
                    </a:cubicBezTo>
                    <a:cubicBezTo>
                      <a:pt x="78" y="67"/>
                      <a:pt x="78" y="67"/>
                      <a:pt x="78" y="67"/>
                    </a:cubicBezTo>
                    <a:cubicBezTo>
                      <a:pt x="78" y="67"/>
                      <a:pt x="78" y="66"/>
                      <a:pt x="78" y="66"/>
                    </a:cubicBezTo>
                    <a:cubicBezTo>
                      <a:pt x="78" y="66"/>
                      <a:pt x="78" y="66"/>
                      <a:pt x="78" y="66"/>
                    </a:cubicBezTo>
                    <a:cubicBezTo>
                      <a:pt x="78" y="66"/>
                      <a:pt x="78" y="66"/>
                      <a:pt x="78" y="66"/>
                    </a:cubicBezTo>
                    <a:cubicBezTo>
                      <a:pt x="78" y="66"/>
                      <a:pt x="78" y="66"/>
                      <a:pt x="78" y="66"/>
                    </a:cubicBezTo>
                    <a:cubicBezTo>
                      <a:pt x="79" y="66"/>
                      <a:pt x="79" y="66"/>
                      <a:pt x="79" y="66"/>
                    </a:cubicBezTo>
                    <a:cubicBezTo>
                      <a:pt x="79" y="66"/>
                      <a:pt x="79" y="66"/>
                      <a:pt x="79" y="66"/>
                    </a:cubicBezTo>
                    <a:cubicBezTo>
                      <a:pt x="79" y="66"/>
                      <a:pt x="79" y="66"/>
                      <a:pt x="79" y="66"/>
                    </a:cubicBezTo>
                    <a:cubicBezTo>
                      <a:pt x="79" y="66"/>
                      <a:pt x="79" y="66"/>
                      <a:pt x="79" y="66"/>
                    </a:cubicBezTo>
                    <a:cubicBezTo>
                      <a:pt x="79" y="66"/>
                      <a:pt x="79" y="66"/>
                      <a:pt x="79" y="66"/>
                    </a:cubicBezTo>
                    <a:cubicBezTo>
                      <a:pt x="79" y="66"/>
                      <a:pt x="79" y="66"/>
                      <a:pt x="79" y="66"/>
                    </a:cubicBezTo>
                    <a:cubicBezTo>
                      <a:pt x="79" y="65"/>
                      <a:pt x="79" y="65"/>
                      <a:pt x="79" y="65"/>
                    </a:cubicBezTo>
                    <a:cubicBezTo>
                      <a:pt x="79" y="65"/>
                      <a:pt x="79" y="65"/>
                      <a:pt x="79" y="65"/>
                    </a:cubicBezTo>
                    <a:cubicBezTo>
                      <a:pt x="79" y="65"/>
                      <a:pt x="79" y="65"/>
                      <a:pt x="79" y="65"/>
                    </a:cubicBezTo>
                    <a:cubicBezTo>
                      <a:pt x="79" y="65"/>
                      <a:pt x="79" y="66"/>
                      <a:pt x="79" y="66"/>
                    </a:cubicBezTo>
                    <a:cubicBezTo>
                      <a:pt x="79" y="66"/>
                      <a:pt x="79" y="66"/>
                      <a:pt x="79" y="66"/>
                    </a:cubicBezTo>
                    <a:cubicBezTo>
                      <a:pt x="79" y="66"/>
                      <a:pt x="80" y="65"/>
                      <a:pt x="80" y="65"/>
                    </a:cubicBezTo>
                    <a:cubicBezTo>
                      <a:pt x="80" y="65"/>
                      <a:pt x="80" y="65"/>
                      <a:pt x="80" y="65"/>
                    </a:cubicBezTo>
                    <a:cubicBezTo>
                      <a:pt x="80" y="65"/>
                      <a:pt x="80" y="65"/>
                      <a:pt x="80" y="65"/>
                    </a:cubicBezTo>
                    <a:cubicBezTo>
                      <a:pt x="80" y="65"/>
                      <a:pt x="80" y="65"/>
                      <a:pt x="80" y="65"/>
                    </a:cubicBezTo>
                    <a:cubicBezTo>
                      <a:pt x="80" y="65"/>
                      <a:pt x="80" y="65"/>
                      <a:pt x="80" y="65"/>
                    </a:cubicBezTo>
                    <a:cubicBezTo>
                      <a:pt x="80" y="65"/>
                      <a:pt x="80" y="65"/>
                      <a:pt x="80" y="65"/>
                    </a:cubicBezTo>
                    <a:cubicBezTo>
                      <a:pt x="80" y="65"/>
                      <a:pt x="80" y="65"/>
                      <a:pt x="80" y="65"/>
                    </a:cubicBezTo>
                    <a:cubicBezTo>
                      <a:pt x="80" y="65"/>
                      <a:pt x="80" y="65"/>
                      <a:pt x="80" y="65"/>
                    </a:cubicBezTo>
                    <a:cubicBezTo>
                      <a:pt x="80" y="65"/>
                      <a:pt x="80" y="65"/>
                      <a:pt x="80" y="65"/>
                    </a:cubicBezTo>
                    <a:cubicBezTo>
                      <a:pt x="80" y="65"/>
                      <a:pt x="80" y="65"/>
                      <a:pt x="80" y="65"/>
                    </a:cubicBezTo>
                    <a:cubicBezTo>
                      <a:pt x="80" y="65"/>
                      <a:pt x="80" y="65"/>
                      <a:pt x="81" y="65"/>
                    </a:cubicBezTo>
                    <a:cubicBezTo>
                      <a:pt x="81" y="65"/>
                      <a:pt x="81" y="65"/>
                      <a:pt x="81" y="65"/>
                    </a:cubicBezTo>
                    <a:cubicBezTo>
                      <a:pt x="81" y="65"/>
                      <a:pt x="81" y="65"/>
                      <a:pt x="81" y="65"/>
                    </a:cubicBezTo>
                    <a:cubicBezTo>
                      <a:pt x="81" y="65"/>
                      <a:pt x="81" y="65"/>
                      <a:pt x="81" y="65"/>
                    </a:cubicBezTo>
                    <a:cubicBezTo>
                      <a:pt x="81" y="65"/>
                      <a:pt x="81" y="65"/>
                      <a:pt x="81" y="65"/>
                    </a:cubicBezTo>
                    <a:cubicBezTo>
                      <a:pt x="81" y="65"/>
                      <a:pt x="81" y="65"/>
                      <a:pt x="81" y="65"/>
                    </a:cubicBezTo>
                    <a:cubicBezTo>
                      <a:pt x="81" y="65"/>
                      <a:pt x="81" y="65"/>
                      <a:pt x="81" y="65"/>
                    </a:cubicBezTo>
                    <a:cubicBezTo>
                      <a:pt x="81" y="65"/>
                      <a:pt x="81" y="65"/>
                      <a:pt x="81" y="65"/>
                    </a:cubicBezTo>
                    <a:cubicBezTo>
                      <a:pt x="81" y="64"/>
                      <a:pt x="81" y="64"/>
                      <a:pt x="81" y="64"/>
                    </a:cubicBezTo>
                    <a:cubicBezTo>
                      <a:pt x="81" y="64"/>
                      <a:pt x="81" y="64"/>
                      <a:pt x="81" y="64"/>
                    </a:cubicBezTo>
                    <a:cubicBezTo>
                      <a:pt x="81" y="64"/>
                      <a:pt x="81" y="64"/>
                      <a:pt x="81" y="64"/>
                    </a:cubicBezTo>
                    <a:cubicBezTo>
                      <a:pt x="81" y="64"/>
                      <a:pt x="81" y="65"/>
                      <a:pt x="81" y="65"/>
                    </a:cubicBezTo>
                    <a:cubicBezTo>
                      <a:pt x="81" y="65"/>
                      <a:pt x="81" y="65"/>
                      <a:pt x="81" y="65"/>
                    </a:cubicBezTo>
                    <a:cubicBezTo>
                      <a:pt x="81" y="65"/>
                      <a:pt x="81" y="65"/>
                      <a:pt x="81" y="65"/>
                    </a:cubicBezTo>
                    <a:cubicBezTo>
                      <a:pt x="81" y="65"/>
                      <a:pt x="81" y="65"/>
                      <a:pt x="81" y="65"/>
                    </a:cubicBezTo>
                    <a:cubicBezTo>
                      <a:pt x="81" y="65"/>
                      <a:pt x="81" y="65"/>
                      <a:pt x="81" y="65"/>
                    </a:cubicBezTo>
                    <a:cubicBezTo>
                      <a:pt x="81" y="65"/>
                      <a:pt x="81" y="65"/>
                      <a:pt x="81" y="65"/>
                    </a:cubicBezTo>
                    <a:cubicBezTo>
                      <a:pt x="81" y="65"/>
                      <a:pt x="81" y="65"/>
                      <a:pt x="81" y="65"/>
                    </a:cubicBezTo>
                    <a:cubicBezTo>
                      <a:pt x="81" y="65"/>
                      <a:pt x="81" y="65"/>
                      <a:pt x="81" y="65"/>
                    </a:cubicBezTo>
                    <a:cubicBezTo>
                      <a:pt x="81" y="65"/>
                      <a:pt x="82" y="65"/>
                      <a:pt x="82" y="65"/>
                    </a:cubicBezTo>
                    <a:cubicBezTo>
                      <a:pt x="82" y="65"/>
                      <a:pt x="82" y="65"/>
                      <a:pt x="82" y="65"/>
                    </a:cubicBezTo>
                    <a:cubicBezTo>
                      <a:pt x="82" y="64"/>
                      <a:pt x="82" y="64"/>
                      <a:pt x="82" y="64"/>
                    </a:cubicBezTo>
                    <a:cubicBezTo>
                      <a:pt x="82" y="64"/>
                      <a:pt x="82" y="64"/>
                      <a:pt x="82" y="64"/>
                    </a:cubicBezTo>
                    <a:cubicBezTo>
                      <a:pt x="82" y="64"/>
                      <a:pt x="82" y="64"/>
                      <a:pt x="82" y="65"/>
                    </a:cubicBezTo>
                    <a:cubicBezTo>
                      <a:pt x="82" y="65"/>
                      <a:pt x="82" y="65"/>
                      <a:pt x="82" y="65"/>
                    </a:cubicBezTo>
                    <a:cubicBezTo>
                      <a:pt x="82" y="65"/>
                      <a:pt x="82" y="65"/>
                      <a:pt x="82" y="65"/>
                    </a:cubicBezTo>
                    <a:cubicBezTo>
                      <a:pt x="82" y="65"/>
                      <a:pt x="82" y="65"/>
                      <a:pt x="82" y="65"/>
                    </a:cubicBezTo>
                    <a:cubicBezTo>
                      <a:pt x="82" y="65"/>
                      <a:pt x="82" y="65"/>
                      <a:pt x="82" y="65"/>
                    </a:cubicBezTo>
                    <a:cubicBezTo>
                      <a:pt x="82" y="65"/>
                      <a:pt x="82" y="65"/>
                      <a:pt x="82" y="65"/>
                    </a:cubicBezTo>
                    <a:cubicBezTo>
                      <a:pt x="82" y="65"/>
                      <a:pt x="82" y="65"/>
                      <a:pt x="82" y="65"/>
                    </a:cubicBezTo>
                    <a:cubicBezTo>
                      <a:pt x="82" y="65"/>
                      <a:pt x="82" y="65"/>
                      <a:pt x="82" y="65"/>
                    </a:cubicBezTo>
                    <a:cubicBezTo>
                      <a:pt x="82" y="65"/>
                      <a:pt x="82" y="65"/>
                      <a:pt x="82" y="64"/>
                    </a:cubicBezTo>
                    <a:cubicBezTo>
                      <a:pt x="82" y="64"/>
                      <a:pt x="82" y="64"/>
                      <a:pt x="82" y="64"/>
                    </a:cubicBezTo>
                    <a:cubicBezTo>
                      <a:pt x="83" y="64"/>
                      <a:pt x="83" y="64"/>
                      <a:pt x="83" y="64"/>
                    </a:cubicBezTo>
                    <a:cubicBezTo>
                      <a:pt x="83" y="64"/>
                      <a:pt x="83" y="64"/>
                      <a:pt x="83" y="64"/>
                    </a:cubicBezTo>
                    <a:cubicBezTo>
                      <a:pt x="83" y="64"/>
                      <a:pt x="83" y="64"/>
                      <a:pt x="83" y="64"/>
                    </a:cubicBezTo>
                    <a:cubicBezTo>
                      <a:pt x="83" y="64"/>
                      <a:pt x="83" y="64"/>
                      <a:pt x="83" y="64"/>
                    </a:cubicBezTo>
                    <a:cubicBezTo>
                      <a:pt x="83" y="64"/>
                      <a:pt x="83" y="64"/>
                      <a:pt x="83" y="64"/>
                    </a:cubicBezTo>
                    <a:cubicBezTo>
                      <a:pt x="83" y="64"/>
                      <a:pt x="83" y="64"/>
                      <a:pt x="83" y="64"/>
                    </a:cubicBezTo>
                    <a:cubicBezTo>
                      <a:pt x="83" y="64"/>
                      <a:pt x="83" y="64"/>
                      <a:pt x="83" y="64"/>
                    </a:cubicBezTo>
                    <a:cubicBezTo>
                      <a:pt x="83" y="64"/>
                      <a:pt x="83" y="64"/>
                      <a:pt x="84" y="64"/>
                    </a:cubicBezTo>
                    <a:cubicBezTo>
                      <a:pt x="84" y="64"/>
                      <a:pt x="84" y="64"/>
                      <a:pt x="84" y="64"/>
                    </a:cubicBezTo>
                    <a:cubicBezTo>
                      <a:pt x="84" y="64"/>
                      <a:pt x="84" y="64"/>
                      <a:pt x="84" y="64"/>
                    </a:cubicBezTo>
                    <a:cubicBezTo>
                      <a:pt x="84" y="64"/>
                      <a:pt x="84" y="64"/>
                      <a:pt x="84" y="64"/>
                    </a:cubicBezTo>
                    <a:cubicBezTo>
                      <a:pt x="84" y="64"/>
                      <a:pt x="83" y="64"/>
                      <a:pt x="83" y="64"/>
                    </a:cubicBezTo>
                    <a:cubicBezTo>
                      <a:pt x="83" y="64"/>
                      <a:pt x="83" y="64"/>
                      <a:pt x="84" y="64"/>
                    </a:cubicBezTo>
                    <a:cubicBezTo>
                      <a:pt x="84" y="64"/>
                      <a:pt x="84" y="64"/>
                      <a:pt x="84" y="64"/>
                    </a:cubicBezTo>
                    <a:cubicBezTo>
                      <a:pt x="84" y="64"/>
                      <a:pt x="84" y="64"/>
                      <a:pt x="84" y="64"/>
                    </a:cubicBezTo>
                    <a:cubicBezTo>
                      <a:pt x="84" y="64"/>
                      <a:pt x="84" y="64"/>
                      <a:pt x="84" y="63"/>
                    </a:cubicBezTo>
                    <a:cubicBezTo>
                      <a:pt x="84" y="63"/>
                      <a:pt x="84" y="63"/>
                      <a:pt x="84" y="63"/>
                    </a:cubicBezTo>
                    <a:cubicBezTo>
                      <a:pt x="84" y="63"/>
                      <a:pt x="84" y="63"/>
                      <a:pt x="84" y="63"/>
                    </a:cubicBezTo>
                    <a:cubicBezTo>
                      <a:pt x="84" y="63"/>
                      <a:pt x="84" y="63"/>
                      <a:pt x="84" y="63"/>
                    </a:cubicBezTo>
                    <a:cubicBezTo>
                      <a:pt x="84" y="63"/>
                      <a:pt x="84" y="63"/>
                      <a:pt x="84" y="63"/>
                    </a:cubicBezTo>
                    <a:cubicBezTo>
                      <a:pt x="84" y="63"/>
                      <a:pt x="84" y="63"/>
                      <a:pt x="84" y="64"/>
                    </a:cubicBezTo>
                    <a:cubicBezTo>
                      <a:pt x="84" y="64"/>
                      <a:pt x="84" y="64"/>
                      <a:pt x="84" y="64"/>
                    </a:cubicBezTo>
                    <a:cubicBezTo>
                      <a:pt x="84" y="64"/>
                      <a:pt x="84" y="64"/>
                      <a:pt x="84" y="64"/>
                    </a:cubicBezTo>
                    <a:cubicBezTo>
                      <a:pt x="84" y="64"/>
                      <a:pt x="84" y="64"/>
                      <a:pt x="84" y="64"/>
                    </a:cubicBezTo>
                    <a:cubicBezTo>
                      <a:pt x="84" y="64"/>
                      <a:pt x="84" y="64"/>
                      <a:pt x="84" y="64"/>
                    </a:cubicBezTo>
                    <a:cubicBezTo>
                      <a:pt x="84" y="64"/>
                      <a:pt x="84" y="64"/>
                      <a:pt x="84" y="64"/>
                    </a:cubicBezTo>
                    <a:cubicBezTo>
                      <a:pt x="85" y="64"/>
                      <a:pt x="85" y="64"/>
                      <a:pt x="85" y="63"/>
                    </a:cubicBezTo>
                    <a:cubicBezTo>
                      <a:pt x="85" y="63"/>
                      <a:pt x="85" y="63"/>
                      <a:pt x="85" y="63"/>
                    </a:cubicBezTo>
                    <a:cubicBezTo>
                      <a:pt x="85" y="63"/>
                      <a:pt x="85" y="63"/>
                      <a:pt x="85" y="63"/>
                    </a:cubicBezTo>
                    <a:cubicBezTo>
                      <a:pt x="85" y="63"/>
                      <a:pt x="85" y="63"/>
                      <a:pt x="85" y="63"/>
                    </a:cubicBezTo>
                    <a:cubicBezTo>
                      <a:pt x="85" y="63"/>
                      <a:pt x="85" y="63"/>
                      <a:pt x="85" y="63"/>
                    </a:cubicBezTo>
                    <a:cubicBezTo>
                      <a:pt x="85" y="63"/>
                      <a:pt x="85" y="63"/>
                      <a:pt x="85" y="63"/>
                    </a:cubicBezTo>
                    <a:cubicBezTo>
                      <a:pt x="85" y="63"/>
                      <a:pt x="85" y="63"/>
                      <a:pt x="85" y="63"/>
                    </a:cubicBezTo>
                    <a:cubicBezTo>
                      <a:pt x="85" y="63"/>
                      <a:pt x="85" y="63"/>
                      <a:pt x="85" y="63"/>
                    </a:cubicBezTo>
                    <a:cubicBezTo>
                      <a:pt x="85" y="63"/>
                      <a:pt x="85" y="63"/>
                      <a:pt x="85" y="63"/>
                    </a:cubicBezTo>
                    <a:cubicBezTo>
                      <a:pt x="85" y="63"/>
                      <a:pt x="85" y="63"/>
                      <a:pt x="85" y="63"/>
                    </a:cubicBezTo>
                    <a:cubicBezTo>
                      <a:pt x="85" y="63"/>
                      <a:pt x="85" y="63"/>
                      <a:pt x="86" y="63"/>
                    </a:cubicBezTo>
                    <a:cubicBezTo>
                      <a:pt x="86" y="63"/>
                      <a:pt x="86" y="63"/>
                      <a:pt x="86" y="63"/>
                    </a:cubicBezTo>
                    <a:cubicBezTo>
                      <a:pt x="86" y="63"/>
                      <a:pt x="86" y="63"/>
                      <a:pt x="86" y="63"/>
                    </a:cubicBezTo>
                    <a:cubicBezTo>
                      <a:pt x="86" y="63"/>
                      <a:pt x="86" y="63"/>
                      <a:pt x="86" y="63"/>
                    </a:cubicBezTo>
                    <a:cubicBezTo>
                      <a:pt x="86" y="63"/>
                      <a:pt x="86" y="63"/>
                      <a:pt x="86" y="63"/>
                    </a:cubicBezTo>
                    <a:cubicBezTo>
                      <a:pt x="86" y="63"/>
                      <a:pt x="86" y="63"/>
                      <a:pt x="86" y="63"/>
                    </a:cubicBezTo>
                    <a:cubicBezTo>
                      <a:pt x="86" y="63"/>
                      <a:pt x="86" y="63"/>
                      <a:pt x="87" y="63"/>
                    </a:cubicBezTo>
                    <a:cubicBezTo>
                      <a:pt x="87" y="63"/>
                      <a:pt x="87" y="63"/>
                      <a:pt x="87" y="63"/>
                    </a:cubicBezTo>
                    <a:cubicBezTo>
                      <a:pt x="87" y="63"/>
                      <a:pt x="87" y="63"/>
                      <a:pt x="87" y="63"/>
                    </a:cubicBezTo>
                    <a:cubicBezTo>
                      <a:pt x="87" y="63"/>
                      <a:pt x="87" y="63"/>
                      <a:pt x="87" y="63"/>
                    </a:cubicBezTo>
                    <a:cubicBezTo>
                      <a:pt x="87" y="63"/>
                      <a:pt x="87" y="62"/>
                      <a:pt x="87" y="62"/>
                    </a:cubicBezTo>
                    <a:cubicBezTo>
                      <a:pt x="87" y="62"/>
                      <a:pt x="87" y="62"/>
                      <a:pt x="87" y="62"/>
                    </a:cubicBezTo>
                    <a:cubicBezTo>
                      <a:pt x="87" y="62"/>
                      <a:pt x="87" y="63"/>
                      <a:pt x="87" y="63"/>
                    </a:cubicBezTo>
                    <a:cubicBezTo>
                      <a:pt x="87" y="63"/>
                      <a:pt x="87" y="63"/>
                      <a:pt x="87" y="63"/>
                    </a:cubicBezTo>
                    <a:cubicBezTo>
                      <a:pt x="87" y="63"/>
                      <a:pt x="87" y="63"/>
                      <a:pt x="87" y="63"/>
                    </a:cubicBezTo>
                    <a:cubicBezTo>
                      <a:pt x="87" y="63"/>
                      <a:pt x="87" y="63"/>
                      <a:pt x="87" y="63"/>
                    </a:cubicBezTo>
                    <a:cubicBezTo>
                      <a:pt x="87" y="63"/>
                      <a:pt x="87" y="63"/>
                      <a:pt x="87" y="63"/>
                    </a:cubicBezTo>
                    <a:cubicBezTo>
                      <a:pt x="87" y="63"/>
                      <a:pt x="87" y="63"/>
                      <a:pt x="87" y="63"/>
                    </a:cubicBezTo>
                    <a:cubicBezTo>
                      <a:pt x="87" y="63"/>
                      <a:pt x="87" y="63"/>
                      <a:pt x="87" y="63"/>
                    </a:cubicBezTo>
                    <a:cubicBezTo>
                      <a:pt x="87" y="63"/>
                      <a:pt x="87" y="63"/>
                      <a:pt x="87" y="63"/>
                    </a:cubicBezTo>
                    <a:cubicBezTo>
                      <a:pt x="87" y="63"/>
                      <a:pt x="87" y="63"/>
                      <a:pt x="87" y="63"/>
                    </a:cubicBezTo>
                    <a:cubicBezTo>
                      <a:pt x="87" y="63"/>
                      <a:pt x="87" y="63"/>
                      <a:pt x="87" y="63"/>
                    </a:cubicBezTo>
                    <a:cubicBezTo>
                      <a:pt x="87" y="63"/>
                      <a:pt x="87" y="63"/>
                      <a:pt x="87" y="63"/>
                    </a:cubicBezTo>
                    <a:cubicBezTo>
                      <a:pt x="87" y="63"/>
                      <a:pt x="87" y="63"/>
                      <a:pt x="87" y="63"/>
                    </a:cubicBezTo>
                    <a:cubicBezTo>
                      <a:pt x="87" y="63"/>
                      <a:pt x="87" y="63"/>
                      <a:pt x="87" y="63"/>
                    </a:cubicBezTo>
                    <a:cubicBezTo>
                      <a:pt x="87" y="63"/>
                      <a:pt x="87" y="63"/>
                      <a:pt x="87" y="63"/>
                    </a:cubicBezTo>
                    <a:cubicBezTo>
                      <a:pt x="87" y="63"/>
                      <a:pt x="87" y="63"/>
                      <a:pt x="87" y="63"/>
                    </a:cubicBezTo>
                    <a:cubicBezTo>
                      <a:pt x="87" y="63"/>
                      <a:pt x="87" y="63"/>
                      <a:pt x="87" y="63"/>
                    </a:cubicBezTo>
                    <a:cubicBezTo>
                      <a:pt x="87" y="63"/>
                      <a:pt x="87" y="63"/>
                      <a:pt x="87" y="63"/>
                    </a:cubicBezTo>
                    <a:cubicBezTo>
                      <a:pt x="87" y="63"/>
                      <a:pt x="87" y="63"/>
                      <a:pt x="87" y="63"/>
                    </a:cubicBezTo>
                    <a:cubicBezTo>
                      <a:pt x="88" y="63"/>
                      <a:pt x="88" y="63"/>
                      <a:pt x="88" y="63"/>
                    </a:cubicBezTo>
                    <a:cubicBezTo>
                      <a:pt x="88" y="63"/>
                      <a:pt x="88" y="63"/>
                      <a:pt x="88" y="63"/>
                    </a:cubicBezTo>
                    <a:cubicBezTo>
                      <a:pt x="88" y="63"/>
                      <a:pt x="88" y="63"/>
                      <a:pt x="88" y="63"/>
                    </a:cubicBezTo>
                    <a:cubicBezTo>
                      <a:pt x="88" y="63"/>
                      <a:pt x="88" y="63"/>
                      <a:pt x="88" y="63"/>
                    </a:cubicBezTo>
                    <a:cubicBezTo>
                      <a:pt x="88" y="63"/>
                      <a:pt x="88" y="64"/>
                      <a:pt x="88" y="64"/>
                    </a:cubicBezTo>
                    <a:cubicBezTo>
                      <a:pt x="88" y="64"/>
                      <a:pt x="88" y="64"/>
                      <a:pt x="88" y="64"/>
                    </a:cubicBezTo>
                    <a:cubicBezTo>
                      <a:pt x="88" y="64"/>
                      <a:pt x="88" y="64"/>
                      <a:pt x="88" y="64"/>
                    </a:cubicBezTo>
                    <a:cubicBezTo>
                      <a:pt x="88" y="64"/>
                      <a:pt x="88" y="64"/>
                      <a:pt x="88" y="64"/>
                    </a:cubicBezTo>
                    <a:cubicBezTo>
                      <a:pt x="88" y="64"/>
                      <a:pt x="88" y="64"/>
                      <a:pt x="88" y="64"/>
                    </a:cubicBezTo>
                    <a:cubicBezTo>
                      <a:pt x="88" y="64"/>
                      <a:pt x="88" y="64"/>
                      <a:pt x="88" y="64"/>
                    </a:cubicBezTo>
                    <a:cubicBezTo>
                      <a:pt x="87" y="64"/>
                      <a:pt x="87" y="64"/>
                      <a:pt x="87" y="64"/>
                    </a:cubicBezTo>
                    <a:cubicBezTo>
                      <a:pt x="87" y="64"/>
                      <a:pt x="87" y="64"/>
                      <a:pt x="87" y="64"/>
                    </a:cubicBezTo>
                    <a:cubicBezTo>
                      <a:pt x="87" y="64"/>
                      <a:pt x="87" y="64"/>
                      <a:pt x="87" y="64"/>
                    </a:cubicBezTo>
                    <a:cubicBezTo>
                      <a:pt x="87" y="64"/>
                      <a:pt x="87" y="64"/>
                      <a:pt x="87" y="64"/>
                    </a:cubicBezTo>
                    <a:cubicBezTo>
                      <a:pt x="87" y="64"/>
                      <a:pt x="87" y="64"/>
                      <a:pt x="87" y="64"/>
                    </a:cubicBezTo>
                    <a:cubicBezTo>
                      <a:pt x="87" y="64"/>
                      <a:pt x="87" y="64"/>
                      <a:pt x="87" y="64"/>
                    </a:cubicBezTo>
                    <a:cubicBezTo>
                      <a:pt x="87" y="64"/>
                      <a:pt x="87" y="64"/>
                      <a:pt x="87" y="64"/>
                    </a:cubicBezTo>
                    <a:cubicBezTo>
                      <a:pt x="87" y="64"/>
                      <a:pt x="87" y="64"/>
                      <a:pt x="87" y="64"/>
                    </a:cubicBezTo>
                    <a:cubicBezTo>
                      <a:pt x="87" y="63"/>
                      <a:pt x="87" y="63"/>
                      <a:pt x="87" y="63"/>
                    </a:cubicBezTo>
                    <a:cubicBezTo>
                      <a:pt x="87" y="63"/>
                      <a:pt x="86" y="63"/>
                      <a:pt x="86" y="64"/>
                    </a:cubicBezTo>
                    <a:cubicBezTo>
                      <a:pt x="86" y="64"/>
                      <a:pt x="86" y="64"/>
                      <a:pt x="86" y="64"/>
                    </a:cubicBezTo>
                    <a:cubicBezTo>
                      <a:pt x="86" y="64"/>
                      <a:pt x="86" y="64"/>
                      <a:pt x="86" y="64"/>
                    </a:cubicBezTo>
                    <a:cubicBezTo>
                      <a:pt x="86" y="64"/>
                      <a:pt x="86" y="64"/>
                      <a:pt x="85" y="64"/>
                    </a:cubicBezTo>
                    <a:cubicBezTo>
                      <a:pt x="85" y="64"/>
                      <a:pt x="85" y="64"/>
                      <a:pt x="85" y="64"/>
                    </a:cubicBezTo>
                    <a:cubicBezTo>
                      <a:pt x="85" y="64"/>
                      <a:pt x="85" y="64"/>
                      <a:pt x="85" y="64"/>
                    </a:cubicBezTo>
                    <a:cubicBezTo>
                      <a:pt x="85" y="64"/>
                      <a:pt x="85" y="64"/>
                      <a:pt x="85" y="64"/>
                    </a:cubicBezTo>
                    <a:cubicBezTo>
                      <a:pt x="85" y="64"/>
                      <a:pt x="85" y="64"/>
                      <a:pt x="85" y="64"/>
                    </a:cubicBezTo>
                    <a:cubicBezTo>
                      <a:pt x="85" y="64"/>
                      <a:pt x="85" y="64"/>
                      <a:pt x="85" y="64"/>
                    </a:cubicBezTo>
                    <a:cubicBezTo>
                      <a:pt x="85" y="64"/>
                      <a:pt x="85" y="64"/>
                      <a:pt x="85" y="64"/>
                    </a:cubicBezTo>
                    <a:cubicBezTo>
                      <a:pt x="85" y="64"/>
                      <a:pt x="85" y="64"/>
                      <a:pt x="85" y="64"/>
                    </a:cubicBezTo>
                    <a:cubicBezTo>
                      <a:pt x="85" y="64"/>
                      <a:pt x="85" y="64"/>
                      <a:pt x="85" y="64"/>
                    </a:cubicBezTo>
                    <a:cubicBezTo>
                      <a:pt x="85" y="64"/>
                      <a:pt x="85" y="64"/>
                      <a:pt x="85" y="64"/>
                    </a:cubicBezTo>
                    <a:cubicBezTo>
                      <a:pt x="84" y="65"/>
                      <a:pt x="84" y="65"/>
                      <a:pt x="84" y="65"/>
                    </a:cubicBezTo>
                    <a:cubicBezTo>
                      <a:pt x="84" y="65"/>
                      <a:pt x="84" y="65"/>
                      <a:pt x="84" y="65"/>
                    </a:cubicBezTo>
                    <a:cubicBezTo>
                      <a:pt x="84" y="65"/>
                      <a:pt x="84" y="65"/>
                      <a:pt x="84" y="65"/>
                    </a:cubicBezTo>
                    <a:cubicBezTo>
                      <a:pt x="84" y="65"/>
                      <a:pt x="84" y="65"/>
                      <a:pt x="84" y="65"/>
                    </a:cubicBezTo>
                    <a:cubicBezTo>
                      <a:pt x="84" y="66"/>
                      <a:pt x="83" y="66"/>
                      <a:pt x="83" y="66"/>
                    </a:cubicBezTo>
                    <a:cubicBezTo>
                      <a:pt x="83" y="66"/>
                      <a:pt x="84" y="66"/>
                      <a:pt x="84" y="66"/>
                    </a:cubicBezTo>
                    <a:cubicBezTo>
                      <a:pt x="84" y="66"/>
                      <a:pt x="84" y="66"/>
                      <a:pt x="84" y="66"/>
                    </a:cubicBezTo>
                    <a:cubicBezTo>
                      <a:pt x="84" y="66"/>
                      <a:pt x="84" y="66"/>
                      <a:pt x="84" y="66"/>
                    </a:cubicBezTo>
                    <a:cubicBezTo>
                      <a:pt x="84" y="66"/>
                      <a:pt x="84" y="66"/>
                      <a:pt x="84" y="66"/>
                    </a:cubicBezTo>
                    <a:cubicBezTo>
                      <a:pt x="84" y="66"/>
                      <a:pt x="84" y="66"/>
                      <a:pt x="84" y="66"/>
                    </a:cubicBezTo>
                    <a:cubicBezTo>
                      <a:pt x="84" y="66"/>
                      <a:pt x="84" y="67"/>
                      <a:pt x="84" y="67"/>
                    </a:cubicBezTo>
                    <a:cubicBezTo>
                      <a:pt x="84" y="67"/>
                      <a:pt x="84" y="67"/>
                      <a:pt x="84" y="67"/>
                    </a:cubicBezTo>
                    <a:cubicBezTo>
                      <a:pt x="84" y="66"/>
                      <a:pt x="84" y="66"/>
                      <a:pt x="84" y="66"/>
                    </a:cubicBezTo>
                    <a:cubicBezTo>
                      <a:pt x="84" y="66"/>
                      <a:pt x="84" y="66"/>
                      <a:pt x="84" y="66"/>
                    </a:cubicBezTo>
                    <a:cubicBezTo>
                      <a:pt x="84" y="66"/>
                      <a:pt x="84" y="66"/>
                      <a:pt x="85" y="66"/>
                    </a:cubicBezTo>
                    <a:cubicBezTo>
                      <a:pt x="85" y="66"/>
                      <a:pt x="85" y="66"/>
                      <a:pt x="85" y="66"/>
                    </a:cubicBezTo>
                    <a:cubicBezTo>
                      <a:pt x="85" y="66"/>
                      <a:pt x="85" y="66"/>
                      <a:pt x="85" y="66"/>
                    </a:cubicBezTo>
                    <a:cubicBezTo>
                      <a:pt x="85" y="66"/>
                      <a:pt x="85" y="66"/>
                      <a:pt x="85" y="66"/>
                    </a:cubicBezTo>
                    <a:cubicBezTo>
                      <a:pt x="85" y="66"/>
                      <a:pt x="85" y="66"/>
                      <a:pt x="85" y="66"/>
                    </a:cubicBezTo>
                    <a:cubicBezTo>
                      <a:pt x="85" y="66"/>
                      <a:pt x="85" y="66"/>
                      <a:pt x="85" y="66"/>
                    </a:cubicBezTo>
                    <a:cubicBezTo>
                      <a:pt x="85" y="66"/>
                      <a:pt x="85" y="66"/>
                      <a:pt x="85" y="66"/>
                    </a:cubicBezTo>
                    <a:cubicBezTo>
                      <a:pt x="85" y="66"/>
                      <a:pt x="85" y="66"/>
                      <a:pt x="85" y="66"/>
                    </a:cubicBezTo>
                    <a:cubicBezTo>
                      <a:pt x="85" y="66"/>
                      <a:pt x="85" y="66"/>
                      <a:pt x="85" y="66"/>
                    </a:cubicBezTo>
                    <a:cubicBezTo>
                      <a:pt x="85" y="66"/>
                      <a:pt x="85" y="66"/>
                      <a:pt x="85" y="66"/>
                    </a:cubicBezTo>
                    <a:cubicBezTo>
                      <a:pt x="85" y="66"/>
                      <a:pt x="86" y="66"/>
                      <a:pt x="86" y="66"/>
                    </a:cubicBezTo>
                    <a:cubicBezTo>
                      <a:pt x="86" y="66"/>
                      <a:pt x="86" y="66"/>
                      <a:pt x="86" y="66"/>
                    </a:cubicBezTo>
                    <a:cubicBezTo>
                      <a:pt x="86" y="66"/>
                      <a:pt x="86" y="66"/>
                      <a:pt x="86" y="66"/>
                    </a:cubicBezTo>
                    <a:cubicBezTo>
                      <a:pt x="86" y="65"/>
                      <a:pt x="86" y="65"/>
                      <a:pt x="86" y="65"/>
                    </a:cubicBezTo>
                    <a:cubicBezTo>
                      <a:pt x="86" y="65"/>
                      <a:pt x="86" y="65"/>
                      <a:pt x="86" y="65"/>
                    </a:cubicBezTo>
                    <a:cubicBezTo>
                      <a:pt x="86" y="65"/>
                      <a:pt x="86" y="65"/>
                      <a:pt x="86" y="65"/>
                    </a:cubicBezTo>
                    <a:cubicBezTo>
                      <a:pt x="86" y="65"/>
                      <a:pt x="86" y="65"/>
                      <a:pt x="86" y="65"/>
                    </a:cubicBezTo>
                    <a:cubicBezTo>
                      <a:pt x="86" y="65"/>
                      <a:pt x="86" y="65"/>
                      <a:pt x="86" y="65"/>
                    </a:cubicBezTo>
                    <a:cubicBezTo>
                      <a:pt x="86" y="65"/>
                      <a:pt x="86" y="65"/>
                      <a:pt x="86" y="65"/>
                    </a:cubicBezTo>
                    <a:cubicBezTo>
                      <a:pt x="86" y="65"/>
                      <a:pt x="86" y="65"/>
                      <a:pt x="86" y="65"/>
                    </a:cubicBezTo>
                    <a:cubicBezTo>
                      <a:pt x="86" y="65"/>
                      <a:pt x="86" y="65"/>
                      <a:pt x="86" y="65"/>
                    </a:cubicBezTo>
                    <a:cubicBezTo>
                      <a:pt x="86" y="65"/>
                      <a:pt x="86" y="65"/>
                      <a:pt x="86" y="65"/>
                    </a:cubicBezTo>
                    <a:cubicBezTo>
                      <a:pt x="86" y="65"/>
                      <a:pt x="87" y="65"/>
                      <a:pt x="87" y="65"/>
                    </a:cubicBezTo>
                    <a:cubicBezTo>
                      <a:pt x="87" y="65"/>
                      <a:pt x="87" y="65"/>
                      <a:pt x="87" y="65"/>
                    </a:cubicBezTo>
                    <a:cubicBezTo>
                      <a:pt x="87" y="65"/>
                      <a:pt x="87" y="65"/>
                      <a:pt x="87" y="65"/>
                    </a:cubicBezTo>
                    <a:cubicBezTo>
                      <a:pt x="87" y="65"/>
                      <a:pt x="87" y="65"/>
                      <a:pt x="87" y="65"/>
                    </a:cubicBezTo>
                    <a:cubicBezTo>
                      <a:pt x="87" y="65"/>
                      <a:pt x="87" y="65"/>
                      <a:pt x="87" y="65"/>
                    </a:cubicBezTo>
                    <a:cubicBezTo>
                      <a:pt x="87" y="65"/>
                      <a:pt x="87" y="65"/>
                      <a:pt x="87" y="65"/>
                    </a:cubicBezTo>
                    <a:cubicBezTo>
                      <a:pt x="87" y="65"/>
                      <a:pt x="87" y="65"/>
                      <a:pt x="87" y="65"/>
                    </a:cubicBezTo>
                    <a:cubicBezTo>
                      <a:pt x="87" y="65"/>
                      <a:pt x="87" y="65"/>
                      <a:pt x="87" y="65"/>
                    </a:cubicBezTo>
                    <a:cubicBezTo>
                      <a:pt x="87" y="65"/>
                      <a:pt x="87" y="65"/>
                      <a:pt x="87" y="65"/>
                    </a:cubicBezTo>
                    <a:cubicBezTo>
                      <a:pt x="87" y="65"/>
                      <a:pt x="87" y="65"/>
                      <a:pt x="87" y="65"/>
                    </a:cubicBezTo>
                    <a:cubicBezTo>
                      <a:pt x="87" y="65"/>
                      <a:pt x="87" y="65"/>
                      <a:pt x="87" y="65"/>
                    </a:cubicBezTo>
                    <a:cubicBezTo>
                      <a:pt x="87" y="65"/>
                      <a:pt x="87" y="65"/>
                      <a:pt x="87" y="65"/>
                    </a:cubicBezTo>
                    <a:cubicBezTo>
                      <a:pt x="87" y="65"/>
                      <a:pt x="87" y="65"/>
                      <a:pt x="87" y="65"/>
                    </a:cubicBezTo>
                    <a:cubicBezTo>
                      <a:pt x="87" y="65"/>
                      <a:pt x="87" y="65"/>
                      <a:pt x="87" y="65"/>
                    </a:cubicBezTo>
                    <a:cubicBezTo>
                      <a:pt x="87" y="65"/>
                      <a:pt x="87" y="65"/>
                      <a:pt x="87" y="65"/>
                    </a:cubicBezTo>
                    <a:cubicBezTo>
                      <a:pt x="87" y="65"/>
                      <a:pt x="87" y="65"/>
                      <a:pt x="87" y="65"/>
                    </a:cubicBezTo>
                    <a:cubicBezTo>
                      <a:pt x="87" y="65"/>
                      <a:pt x="87" y="65"/>
                      <a:pt x="87" y="65"/>
                    </a:cubicBezTo>
                    <a:cubicBezTo>
                      <a:pt x="88" y="65"/>
                      <a:pt x="88" y="65"/>
                      <a:pt x="88" y="65"/>
                    </a:cubicBezTo>
                    <a:cubicBezTo>
                      <a:pt x="88" y="65"/>
                      <a:pt x="88" y="65"/>
                      <a:pt x="88" y="65"/>
                    </a:cubicBezTo>
                    <a:cubicBezTo>
                      <a:pt x="88" y="65"/>
                      <a:pt x="88" y="65"/>
                      <a:pt x="88" y="65"/>
                    </a:cubicBezTo>
                    <a:cubicBezTo>
                      <a:pt x="88" y="65"/>
                      <a:pt x="88" y="65"/>
                      <a:pt x="88" y="65"/>
                    </a:cubicBezTo>
                    <a:cubicBezTo>
                      <a:pt x="88" y="65"/>
                      <a:pt x="88" y="65"/>
                      <a:pt x="88" y="65"/>
                    </a:cubicBezTo>
                    <a:cubicBezTo>
                      <a:pt x="88" y="65"/>
                      <a:pt x="88" y="65"/>
                      <a:pt x="88" y="65"/>
                    </a:cubicBezTo>
                    <a:cubicBezTo>
                      <a:pt x="88" y="65"/>
                      <a:pt x="88" y="65"/>
                      <a:pt x="88" y="65"/>
                    </a:cubicBezTo>
                    <a:cubicBezTo>
                      <a:pt x="88" y="65"/>
                      <a:pt x="88" y="65"/>
                      <a:pt x="88" y="65"/>
                    </a:cubicBezTo>
                    <a:cubicBezTo>
                      <a:pt x="88" y="65"/>
                      <a:pt x="88" y="65"/>
                      <a:pt x="88" y="65"/>
                    </a:cubicBezTo>
                    <a:cubicBezTo>
                      <a:pt x="88" y="65"/>
                      <a:pt x="88" y="65"/>
                      <a:pt x="88" y="65"/>
                    </a:cubicBezTo>
                    <a:cubicBezTo>
                      <a:pt x="88" y="65"/>
                      <a:pt x="88" y="65"/>
                      <a:pt x="88" y="65"/>
                    </a:cubicBezTo>
                    <a:cubicBezTo>
                      <a:pt x="88" y="65"/>
                      <a:pt x="88" y="65"/>
                      <a:pt x="88" y="65"/>
                    </a:cubicBezTo>
                    <a:cubicBezTo>
                      <a:pt x="88" y="65"/>
                      <a:pt x="88" y="65"/>
                      <a:pt x="88" y="65"/>
                    </a:cubicBezTo>
                    <a:cubicBezTo>
                      <a:pt x="88" y="65"/>
                      <a:pt x="88" y="64"/>
                      <a:pt x="88" y="64"/>
                    </a:cubicBezTo>
                    <a:cubicBezTo>
                      <a:pt x="88" y="64"/>
                      <a:pt x="88" y="64"/>
                      <a:pt x="88" y="64"/>
                    </a:cubicBezTo>
                    <a:cubicBezTo>
                      <a:pt x="88" y="64"/>
                      <a:pt x="88" y="64"/>
                      <a:pt x="88" y="64"/>
                    </a:cubicBezTo>
                    <a:cubicBezTo>
                      <a:pt x="88" y="64"/>
                      <a:pt x="88" y="64"/>
                      <a:pt x="88" y="64"/>
                    </a:cubicBezTo>
                    <a:cubicBezTo>
                      <a:pt x="89" y="64"/>
                      <a:pt x="89" y="64"/>
                      <a:pt x="89" y="64"/>
                    </a:cubicBezTo>
                    <a:cubicBezTo>
                      <a:pt x="89" y="64"/>
                      <a:pt x="89" y="64"/>
                      <a:pt x="89" y="64"/>
                    </a:cubicBezTo>
                    <a:cubicBezTo>
                      <a:pt x="89" y="64"/>
                      <a:pt x="89" y="64"/>
                      <a:pt x="89" y="64"/>
                    </a:cubicBezTo>
                    <a:cubicBezTo>
                      <a:pt x="89" y="64"/>
                      <a:pt x="89" y="64"/>
                      <a:pt x="89" y="64"/>
                    </a:cubicBezTo>
                    <a:cubicBezTo>
                      <a:pt x="89" y="64"/>
                      <a:pt x="89" y="64"/>
                      <a:pt x="89" y="64"/>
                    </a:cubicBezTo>
                    <a:cubicBezTo>
                      <a:pt x="89" y="64"/>
                      <a:pt x="89" y="64"/>
                      <a:pt x="89" y="64"/>
                    </a:cubicBezTo>
                    <a:cubicBezTo>
                      <a:pt x="89" y="64"/>
                      <a:pt x="89" y="64"/>
                      <a:pt x="89" y="64"/>
                    </a:cubicBezTo>
                    <a:cubicBezTo>
                      <a:pt x="89" y="64"/>
                      <a:pt x="89" y="64"/>
                      <a:pt x="89" y="64"/>
                    </a:cubicBezTo>
                    <a:cubicBezTo>
                      <a:pt x="89" y="64"/>
                      <a:pt x="89" y="64"/>
                      <a:pt x="89" y="64"/>
                    </a:cubicBezTo>
                    <a:cubicBezTo>
                      <a:pt x="89" y="64"/>
                      <a:pt x="89" y="64"/>
                      <a:pt x="89" y="64"/>
                    </a:cubicBezTo>
                    <a:cubicBezTo>
                      <a:pt x="89" y="64"/>
                      <a:pt x="89" y="64"/>
                      <a:pt x="89" y="64"/>
                    </a:cubicBezTo>
                    <a:cubicBezTo>
                      <a:pt x="89" y="64"/>
                      <a:pt x="89" y="64"/>
                      <a:pt x="89" y="64"/>
                    </a:cubicBezTo>
                    <a:cubicBezTo>
                      <a:pt x="89" y="64"/>
                      <a:pt x="89" y="64"/>
                      <a:pt x="89" y="64"/>
                    </a:cubicBezTo>
                    <a:cubicBezTo>
                      <a:pt x="89" y="64"/>
                      <a:pt x="89" y="64"/>
                      <a:pt x="89" y="64"/>
                    </a:cubicBezTo>
                    <a:cubicBezTo>
                      <a:pt x="89" y="64"/>
                      <a:pt x="89" y="64"/>
                      <a:pt x="89" y="64"/>
                    </a:cubicBezTo>
                    <a:cubicBezTo>
                      <a:pt x="89" y="64"/>
                      <a:pt x="89" y="64"/>
                      <a:pt x="89" y="64"/>
                    </a:cubicBezTo>
                    <a:cubicBezTo>
                      <a:pt x="89" y="64"/>
                      <a:pt x="89" y="64"/>
                      <a:pt x="89" y="64"/>
                    </a:cubicBezTo>
                    <a:cubicBezTo>
                      <a:pt x="89" y="64"/>
                      <a:pt x="90" y="64"/>
                      <a:pt x="90" y="64"/>
                    </a:cubicBezTo>
                    <a:cubicBezTo>
                      <a:pt x="90" y="64"/>
                      <a:pt x="90" y="64"/>
                      <a:pt x="90" y="64"/>
                    </a:cubicBezTo>
                    <a:cubicBezTo>
                      <a:pt x="90" y="64"/>
                      <a:pt x="90" y="64"/>
                      <a:pt x="90" y="64"/>
                    </a:cubicBezTo>
                    <a:cubicBezTo>
                      <a:pt x="90" y="64"/>
                      <a:pt x="90" y="64"/>
                      <a:pt x="90" y="64"/>
                    </a:cubicBezTo>
                    <a:cubicBezTo>
                      <a:pt x="90" y="64"/>
                      <a:pt x="90" y="64"/>
                      <a:pt x="90" y="64"/>
                    </a:cubicBezTo>
                    <a:cubicBezTo>
                      <a:pt x="90" y="64"/>
                      <a:pt x="90" y="64"/>
                      <a:pt x="90" y="64"/>
                    </a:cubicBezTo>
                    <a:cubicBezTo>
                      <a:pt x="90" y="64"/>
                      <a:pt x="90" y="64"/>
                      <a:pt x="90" y="64"/>
                    </a:cubicBezTo>
                    <a:cubicBezTo>
                      <a:pt x="90" y="64"/>
                      <a:pt x="90" y="64"/>
                      <a:pt x="90" y="64"/>
                    </a:cubicBezTo>
                    <a:cubicBezTo>
                      <a:pt x="90" y="64"/>
                      <a:pt x="90" y="64"/>
                      <a:pt x="90" y="64"/>
                    </a:cubicBezTo>
                    <a:cubicBezTo>
                      <a:pt x="90" y="64"/>
                      <a:pt x="90" y="64"/>
                      <a:pt x="90" y="64"/>
                    </a:cubicBezTo>
                    <a:cubicBezTo>
                      <a:pt x="90" y="64"/>
                      <a:pt x="90" y="64"/>
                      <a:pt x="90" y="64"/>
                    </a:cubicBezTo>
                    <a:cubicBezTo>
                      <a:pt x="90" y="64"/>
                      <a:pt x="90" y="64"/>
                      <a:pt x="90" y="64"/>
                    </a:cubicBezTo>
                    <a:cubicBezTo>
                      <a:pt x="90" y="64"/>
                      <a:pt x="90" y="64"/>
                      <a:pt x="90" y="64"/>
                    </a:cubicBezTo>
                    <a:cubicBezTo>
                      <a:pt x="90" y="64"/>
                      <a:pt x="90" y="64"/>
                      <a:pt x="90" y="64"/>
                    </a:cubicBezTo>
                    <a:cubicBezTo>
                      <a:pt x="90" y="64"/>
                      <a:pt x="90" y="64"/>
                      <a:pt x="90" y="64"/>
                    </a:cubicBezTo>
                    <a:cubicBezTo>
                      <a:pt x="90" y="64"/>
                      <a:pt x="90" y="64"/>
                      <a:pt x="90" y="64"/>
                    </a:cubicBezTo>
                    <a:cubicBezTo>
                      <a:pt x="90" y="64"/>
                      <a:pt x="90" y="64"/>
                      <a:pt x="90" y="64"/>
                    </a:cubicBezTo>
                    <a:cubicBezTo>
                      <a:pt x="90" y="64"/>
                      <a:pt x="90" y="64"/>
                      <a:pt x="90" y="64"/>
                    </a:cubicBezTo>
                    <a:cubicBezTo>
                      <a:pt x="90" y="64"/>
                      <a:pt x="90" y="64"/>
                      <a:pt x="90" y="64"/>
                    </a:cubicBezTo>
                    <a:cubicBezTo>
                      <a:pt x="90" y="64"/>
                      <a:pt x="90" y="64"/>
                      <a:pt x="90" y="63"/>
                    </a:cubicBezTo>
                    <a:cubicBezTo>
                      <a:pt x="90" y="63"/>
                      <a:pt x="90" y="63"/>
                      <a:pt x="90" y="63"/>
                    </a:cubicBezTo>
                    <a:cubicBezTo>
                      <a:pt x="90" y="63"/>
                      <a:pt x="90" y="63"/>
                      <a:pt x="90" y="63"/>
                    </a:cubicBezTo>
                    <a:cubicBezTo>
                      <a:pt x="90" y="63"/>
                      <a:pt x="90" y="63"/>
                      <a:pt x="90" y="63"/>
                    </a:cubicBezTo>
                    <a:cubicBezTo>
                      <a:pt x="90" y="63"/>
                      <a:pt x="90" y="63"/>
                      <a:pt x="90" y="63"/>
                    </a:cubicBezTo>
                    <a:cubicBezTo>
                      <a:pt x="90" y="63"/>
                      <a:pt x="90" y="63"/>
                      <a:pt x="90" y="63"/>
                    </a:cubicBezTo>
                    <a:cubicBezTo>
                      <a:pt x="90" y="63"/>
                      <a:pt x="90" y="63"/>
                      <a:pt x="90" y="63"/>
                    </a:cubicBezTo>
                    <a:cubicBezTo>
                      <a:pt x="90" y="63"/>
                      <a:pt x="90" y="63"/>
                      <a:pt x="90" y="63"/>
                    </a:cubicBezTo>
                    <a:cubicBezTo>
                      <a:pt x="90" y="63"/>
                      <a:pt x="90" y="63"/>
                      <a:pt x="90" y="63"/>
                    </a:cubicBezTo>
                    <a:cubicBezTo>
                      <a:pt x="90" y="63"/>
                      <a:pt x="90" y="63"/>
                      <a:pt x="90" y="63"/>
                    </a:cubicBezTo>
                    <a:cubicBezTo>
                      <a:pt x="90" y="63"/>
                      <a:pt x="90" y="63"/>
                      <a:pt x="90" y="63"/>
                    </a:cubicBezTo>
                    <a:cubicBezTo>
                      <a:pt x="90" y="63"/>
                      <a:pt x="90" y="63"/>
                      <a:pt x="90" y="63"/>
                    </a:cubicBezTo>
                    <a:cubicBezTo>
                      <a:pt x="90" y="63"/>
                      <a:pt x="90" y="63"/>
                      <a:pt x="90" y="63"/>
                    </a:cubicBezTo>
                    <a:cubicBezTo>
                      <a:pt x="90" y="63"/>
                      <a:pt x="90" y="63"/>
                      <a:pt x="90" y="63"/>
                    </a:cubicBezTo>
                    <a:cubicBezTo>
                      <a:pt x="90" y="63"/>
                      <a:pt x="90" y="63"/>
                      <a:pt x="90" y="63"/>
                    </a:cubicBezTo>
                    <a:cubicBezTo>
                      <a:pt x="90" y="63"/>
                      <a:pt x="90" y="63"/>
                      <a:pt x="90" y="63"/>
                    </a:cubicBezTo>
                    <a:cubicBezTo>
                      <a:pt x="90" y="63"/>
                      <a:pt x="90" y="63"/>
                      <a:pt x="89" y="63"/>
                    </a:cubicBezTo>
                    <a:cubicBezTo>
                      <a:pt x="89" y="63"/>
                      <a:pt x="89" y="63"/>
                      <a:pt x="89" y="63"/>
                    </a:cubicBezTo>
                    <a:cubicBezTo>
                      <a:pt x="89" y="63"/>
                      <a:pt x="89" y="63"/>
                      <a:pt x="89" y="63"/>
                    </a:cubicBezTo>
                    <a:cubicBezTo>
                      <a:pt x="89" y="63"/>
                      <a:pt x="89" y="63"/>
                      <a:pt x="89" y="63"/>
                    </a:cubicBezTo>
                    <a:cubicBezTo>
                      <a:pt x="89" y="63"/>
                      <a:pt x="89" y="63"/>
                      <a:pt x="89" y="63"/>
                    </a:cubicBezTo>
                    <a:cubicBezTo>
                      <a:pt x="89" y="63"/>
                      <a:pt x="89" y="63"/>
                      <a:pt x="89" y="63"/>
                    </a:cubicBezTo>
                    <a:cubicBezTo>
                      <a:pt x="89" y="63"/>
                      <a:pt x="89" y="63"/>
                      <a:pt x="89" y="63"/>
                    </a:cubicBezTo>
                    <a:cubicBezTo>
                      <a:pt x="89" y="63"/>
                      <a:pt x="89" y="63"/>
                      <a:pt x="89" y="63"/>
                    </a:cubicBezTo>
                    <a:cubicBezTo>
                      <a:pt x="89" y="63"/>
                      <a:pt x="89" y="63"/>
                      <a:pt x="89" y="63"/>
                    </a:cubicBezTo>
                    <a:cubicBezTo>
                      <a:pt x="89" y="63"/>
                      <a:pt x="89" y="63"/>
                      <a:pt x="89" y="63"/>
                    </a:cubicBezTo>
                    <a:cubicBezTo>
                      <a:pt x="89" y="63"/>
                      <a:pt x="89" y="63"/>
                      <a:pt x="89" y="63"/>
                    </a:cubicBezTo>
                    <a:cubicBezTo>
                      <a:pt x="89" y="63"/>
                      <a:pt x="89" y="63"/>
                      <a:pt x="88" y="63"/>
                    </a:cubicBezTo>
                    <a:cubicBezTo>
                      <a:pt x="88" y="63"/>
                      <a:pt x="88" y="63"/>
                      <a:pt x="88" y="63"/>
                    </a:cubicBezTo>
                    <a:cubicBezTo>
                      <a:pt x="88" y="63"/>
                      <a:pt x="88" y="63"/>
                      <a:pt x="88" y="63"/>
                    </a:cubicBezTo>
                    <a:cubicBezTo>
                      <a:pt x="88" y="63"/>
                      <a:pt x="88" y="63"/>
                      <a:pt x="88" y="63"/>
                    </a:cubicBezTo>
                    <a:cubicBezTo>
                      <a:pt x="88" y="62"/>
                      <a:pt x="88" y="62"/>
                      <a:pt x="88" y="62"/>
                    </a:cubicBezTo>
                    <a:cubicBezTo>
                      <a:pt x="88" y="62"/>
                      <a:pt x="88" y="62"/>
                      <a:pt x="88" y="62"/>
                    </a:cubicBezTo>
                    <a:cubicBezTo>
                      <a:pt x="88" y="62"/>
                      <a:pt x="88" y="62"/>
                      <a:pt x="88" y="62"/>
                    </a:cubicBezTo>
                    <a:cubicBezTo>
                      <a:pt x="88" y="62"/>
                      <a:pt x="88" y="62"/>
                      <a:pt x="88" y="62"/>
                    </a:cubicBezTo>
                    <a:cubicBezTo>
                      <a:pt x="88" y="62"/>
                      <a:pt x="88" y="62"/>
                      <a:pt x="88" y="62"/>
                    </a:cubicBezTo>
                    <a:cubicBezTo>
                      <a:pt x="88" y="62"/>
                      <a:pt x="88" y="62"/>
                      <a:pt x="88" y="62"/>
                    </a:cubicBezTo>
                    <a:cubicBezTo>
                      <a:pt x="88" y="62"/>
                      <a:pt x="88" y="62"/>
                      <a:pt x="88" y="62"/>
                    </a:cubicBezTo>
                    <a:cubicBezTo>
                      <a:pt x="88" y="62"/>
                      <a:pt x="88" y="62"/>
                      <a:pt x="88" y="62"/>
                    </a:cubicBezTo>
                    <a:cubicBezTo>
                      <a:pt x="88" y="62"/>
                      <a:pt x="88" y="62"/>
                      <a:pt x="88" y="62"/>
                    </a:cubicBezTo>
                    <a:cubicBezTo>
                      <a:pt x="88" y="62"/>
                      <a:pt x="88" y="62"/>
                      <a:pt x="88" y="62"/>
                    </a:cubicBezTo>
                    <a:cubicBezTo>
                      <a:pt x="88" y="62"/>
                      <a:pt x="88" y="62"/>
                      <a:pt x="88" y="62"/>
                    </a:cubicBezTo>
                    <a:cubicBezTo>
                      <a:pt x="88" y="62"/>
                      <a:pt x="88" y="62"/>
                      <a:pt x="88" y="62"/>
                    </a:cubicBezTo>
                    <a:cubicBezTo>
                      <a:pt x="88" y="62"/>
                      <a:pt x="88" y="62"/>
                      <a:pt x="88" y="62"/>
                    </a:cubicBezTo>
                    <a:cubicBezTo>
                      <a:pt x="88" y="62"/>
                      <a:pt x="88" y="62"/>
                      <a:pt x="88" y="62"/>
                    </a:cubicBezTo>
                    <a:cubicBezTo>
                      <a:pt x="88" y="62"/>
                      <a:pt x="88" y="62"/>
                      <a:pt x="88" y="62"/>
                    </a:cubicBezTo>
                    <a:cubicBezTo>
                      <a:pt x="88" y="62"/>
                      <a:pt x="88" y="61"/>
                      <a:pt x="88" y="61"/>
                    </a:cubicBezTo>
                    <a:cubicBezTo>
                      <a:pt x="88" y="61"/>
                      <a:pt x="88" y="61"/>
                      <a:pt x="88" y="61"/>
                    </a:cubicBezTo>
                    <a:cubicBezTo>
                      <a:pt x="88" y="61"/>
                      <a:pt x="88" y="61"/>
                      <a:pt x="88" y="61"/>
                    </a:cubicBezTo>
                    <a:cubicBezTo>
                      <a:pt x="88" y="61"/>
                      <a:pt x="88" y="61"/>
                      <a:pt x="88" y="61"/>
                    </a:cubicBezTo>
                    <a:cubicBezTo>
                      <a:pt x="88" y="61"/>
                      <a:pt x="88" y="61"/>
                      <a:pt x="88" y="61"/>
                    </a:cubicBezTo>
                    <a:cubicBezTo>
                      <a:pt x="88" y="61"/>
                      <a:pt x="88" y="61"/>
                      <a:pt x="88" y="61"/>
                    </a:cubicBezTo>
                    <a:cubicBezTo>
                      <a:pt x="88" y="61"/>
                      <a:pt x="88" y="61"/>
                      <a:pt x="88" y="61"/>
                    </a:cubicBezTo>
                    <a:cubicBezTo>
                      <a:pt x="88" y="61"/>
                      <a:pt x="88" y="61"/>
                      <a:pt x="88" y="61"/>
                    </a:cubicBezTo>
                    <a:cubicBezTo>
                      <a:pt x="88" y="61"/>
                      <a:pt x="88" y="61"/>
                      <a:pt x="88" y="61"/>
                    </a:cubicBezTo>
                    <a:cubicBezTo>
                      <a:pt x="88" y="61"/>
                      <a:pt x="88" y="61"/>
                      <a:pt x="88" y="61"/>
                    </a:cubicBezTo>
                    <a:cubicBezTo>
                      <a:pt x="88" y="61"/>
                      <a:pt x="88" y="61"/>
                      <a:pt x="88" y="61"/>
                    </a:cubicBezTo>
                    <a:cubicBezTo>
                      <a:pt x="88" y="61"/>
                      <a:pt x="88" y="61"/>
                      <a:pt x="88" y="61"/>
                    </a:cubicBezTo>
                    <a:cubicBezTo>
                      <a:pt x="88" y="61"/>
                      <a:pt x="88" y="61"/>
                      <a:pt x="88" y="61"/>
                    </a:cubicBezTo>
                    <a:cubicBezTo>
                      <a:pt x="88" y="60"/>
                      <a:pt x="88" y="60"/>
                      <a:pt x="88" y="60"/>
                    </a:cubicBezTo>
                    <a:cubicBezTo>
                      <a:pt x="88" y="60"/>
                      <a:pt x="88" y="60"/>
                      <a:pt x="88" y="60"/>
                    </a:cubicBezTo>
                    <a:cubicBezTo>
                      <a:pt x="88" y="60"/>
                      <a:pt x="88" y="60"/>
                      <a:pt x="88" y="60"/>
                    </a:cubicBezTo>
                    <a:cubicBezTo>
                      <a:pt x="88" y="60"/>
                      <a:pt x="88" y="60"/>
                      <a:pt x="88" y="60"/>
                    </a:cubicBezTo>
                    <a:cubicBezTo>
                      <a:pt x="88" y="60"/>
                      <a:pt x="88" y="60"/>
                      <a:pt x="88" y="60"/>
                    </a:cubicBezTo>
                    <a:cubicBezTo>
                      <a:pt x="88" y="60"/>
                      <a:pt x="88" y="60"/>
                      <a:pt x="88" y="60"/>
                    </a:cubicBezTo>
                    <a:cubicBezTo>
                      <a:pt x="88" y="60"/>
                      <a:pt x="88" y="60"/>
                      <a:pt x="88" y="60"/>
                    </a:cubicBezTo>
                    <a:cubicBezTo>
                      <a:pt x="88" y="60"/>
                      <a:pt x="88" y="60"/>
                      <a:pt x="88" y="60"/>
                    </a:cubicBezTo>
                    <a:cubicBezTo>
                      <a:pt x="88" y="60"/>
                      <a:pt x="88" y="60"/>
                      <a:pt x="88" y="60"/>
                    </a:cubicBezTo>
                    <a:cubicBezTo>
                      <a:pt x="88" y="60"/>
                      <a:pt x="88" y="60"/>
                      <a:pt x="88" y="60"/>
                    </a:cubicBezTo>
                    <a:cubicBezTo>
                      <a:pt x="88" y="60"/>
                      <a:pt x="88" y="60"/>
                      <a:pt x="88" y="60"/>
                    </a:cubicBezTo>
                    <a:cubicBezTo>
                      <a:pt x="88" y="60"/>
                      <a:pt x="88" y="60"/>
                      <a:pt x="88" y="60"/>
                    </a:cubicBezTo>
                    <a:cubicBezTo>
                      <a:pt x="88" y="60"/>
                      <a:pt x="88" y="60"/>
                      <a:pt x="88" y="60"/>
                    </a:cubicBezTo>
                    <a:cubicBezTo>
                      <a:pt x="88" y="60"/>
                      <a:pt x="88" y="60"/>
                      <a:pt x="88" y="60"/>
                    </a:cubicBezTo>
                    <a:cubicBezTo>
                      <a:pt x="88" y="60"/>
                      <a:pt x="88" y="60"/>
                      <a:pt x="88" y="60"/>
                    </a:cubicBezTo>
                    <a:cubicBezTo>
                      <a:pt x="88" y="60"/>
                      <a:pt x="88" y="60"/>
                      <a:pt x="88" y="60"/>
                    </a:cubicBezTo>
                    <a:cubicBezTo>
                      <a:pt x="88" y="60"/>
                      <a:pt x="88" y="60"/>
                      <a:pt x="88" y="60"/>
                    </a:cubicBezTo>
                    <a:cubicBezTo>
                      <a:pt x="88" y="60"/>
                      <a:pt x="88" y="60"/>
                      <a:pt x="88" y="60"/>
                    </a:cubicBezTo>
                    <a:cubicBezTo>
                      <a:pt x="88" y="60"/>
                      <a:pt x="88" y="60"/>
                      <a:pt x="88" y="60"/>
                    </a:cubicBezTo>
                    <a:cubicBezTo>
                      <a:pt x="88" y="60"/>
                      <a:pt x="88" y="59"/>
                      <a:pt x="88" y="59"/>
                    </a:cubicBezTo>
                    <a:cubicBezTo>
                      <a:pt x="89" y="59"/>
                      <a:pt x="89" y="59"/>
                      <a:pt x="89" y="59"/>
                    </a:cubicBezTo>
                    <a:cubicBezTo>
                      <a:pt x="89" y="59"/>
                      <a:pt x="89" y="59"/>
                      <a:pt x="89" y="59"/>
                    </a:cubicBezTo>
                    <a:cubicBezTo>
                      <a:pt x="89" y="59"/>
                      <a:pt x="89" y="59"/>
                      <a:pt x="89" y="59"/>
                    </a:cubicBezTo>
                    <a:cubicBezTo>
                      <a:pt x="89" y="59"/>
                      <a:pt x="89" y="59"/>
                      <a:pt x="89" y="59"/>
                    </a:cubicBezTo>
                    <a:cubicBezTo>
                      <a:pt x="89" y="59"/>
                      <a:pt x="89" y="59"/>
                      <a:pt x="89" y="59"/>
                    </a:cubicBezTo>
                    <a:cubicBezTo>
                      <a:pt x="89" y="59"/>
                      <a:pt x="89" y="59"/>
                      <a:pt x="89" y="59"/>
                    </a:cubicBezTo>
                    <a:cubicBezTo>
                      <a:pt x="89" y="59"/>
                      <a:pt x="89" y="59"/>
                      <a:pt x="89" y="59"/>
                    </a:cubicBezTo>
                    <a:cubicBezTo>
                      <a:pt x="89" y="59"/>
                      <a:pt x="89" y="59"/>
                      <a:pt x="88" y="59"/>
                    </a:cubicBezTo>
                    <a:cubicBezTo>
                      <a:pt x="88" y="59"/>
                      <a:pt x="88" y="59"/>
                      <a:pt x="88" y="59"/>
                    </a:cubicBezTo>
                    <a:cubicBezTo>
                      <a:pt x="88" y="59"/>
                      <a:pt x="88" y="59"/>
                      <a:pt x="88" y="59"/>
                    </a:cubicBezTo>
                    <a:cubicBezTo>
                      <a:pt x="88" y="59"/>
                      <a:pt x="88" y="59"/>
                      <a:pt x="88" y="59"/>
                    </a:cubicBezTo>
                    <a:cubicBezTo>
                      <a:pt x="88" y="59"/>
                      <a:pt x="88" y="59"/>
                      <a:pt x="88" y="59"/>
                    </a:cubicBezTo>
                    <a:cubicBezTo>
                      <a:pt x="88" y="59"/>
                      <a:pt x="88" y="59"/>
                      <a:pt x="88" y="59"/>
                    </a:cubicBezTo>
                    <a:cubicBezTo>
                      <a:pt x="88" y="59"/>
                      <a:pt x="88" y="59"/>
                      <a:pt x="88" y="59"/>
                    </a:cubicBezTo>
                    <a:cubicBezTo>
                      <a:pt x="88" y="59"/>
                      <a:pt x="88" y="59"/>
                      <a:pt x="88" y="59"/>
                    </a:cubicBezTo>
                    <a:cubicBezTo>
                      <a:pt x="88" y="59"/>
                      <a:pt x="88" y="59"/>
                      <a:pt x="88" y="59"/>
                    </a:cubicBezTo>
                    <a:cubicBezTo>
                      <a:pt x="88" y="59"/>
                      <a:pt x="88" y="59"/>
                      <a:pt x="87" y="59"/>
                    </a:cubicBezTo>
                    <a:cubicBezTo>
                      <a:pt x="87" y="59"/>
                      <a:pt x="87" y="59"/>
                      <a:pt x="87" y="58"/>
                    </a:cubicBezTo>
                    <a:cubicBezTo>
                      <a:pt x="87" y="58"/>
                      <a:pt x="87" y="58"/>
                      <a:pt x="87" y="58"/>
                    </a:cubicBezTo>
                    <a:cubicBezTo>
                      <a:pt x="87" y="58"/>
                      <a:pt x="87" y="58"/>
                      <a:pt x="87" y="58"/>
                    </a:cubicBezTo>
                    <a:cubicBezTo>
                      <a:pt x="87" y="58"/>
                      <a:pt x="87" y="58"/>
                      <a:pt x="87" y="58"/>
                    </a:cubicBezTo>
                    <a:cubicBezTo>
                      <a:pt x="87" y="58"/>
                      <a:pt x="87" y="58"/>
                      <a:pt x="87" y="58"/>
                    </a:cubicBezTo>
                    <a:cubicBezTo>
                      <a:pt x="87" y="58"/>
                      <a:pt x="87" y="58"/>
                      <a:pt x="87" y="58"/>
                    </a:cubicBezTo>
                    <a:cubicBezTo>
                      <a:pt x="87" y="58"/>
                      <a:pt x="87" y="58"/>
                      <a:pt x="87" y="58"/>
                    </a:cubicBezTo>
                    <a:cubicBezTo>
                      <a:pt x="87" y="58"/>
                      <a:pt x="87" y="58"/>
                      <a:pt x="87" y="58"/>
                    </a:cubicBezTo>
                    <a:cubicBezTo>
                      <a:pt x="87" y="58"/>
                      <a:pt x="87" y="58"/>
                      <a:pt x="87" y="58"/>
                    </a:cubicBezTo>
                    <a:cubicBezTo>
                      <a:pt x="87" y="58"/>
                      <a:pt x="87" y="58"/>
                      <a:pt x="87" y="58"/>
                    </a:cubicBezTo>
                    <a:cubicBezTo>
                      <a:pt x="87" y="58"/>
                      <a:pt x="87" y="58"/>
                      <a:pt x="87" y="58"/>
                    </a:cubicBezTo>
                    <a:cubicBezTo>
                      <a:pt x="88" y="58"/>
                      <a:pt x="88" y="58"/>
                      <a:pt x="88" y="58"/>
                    </a:cubicBezTo>
                    <a:cubicBezTo>
                      <a:pt x="88" y="58"/>
                      <a:pt x="88" y="58"/>
                      <a:pt x="88" y="58"/>
                    </a:cubicBezTo>
                    <a:cubicBezTo>
                      <a:pt x="88" y="58"/>
                      <a:pt x="88" y="58"/>
                      <a:pt x="88" y="59"/>
                    </a:cubicBezTo>
                    <a:cubicBezTo>
                      <a:pt x="88" y="59"/>
                      <a:pt x="88" y="59"/>
                      <a:pt x="88" y="59"/>
                    </a:cubicBezTo>
                    <a:cubicBezTo>
                      <a:pt x="88" y="59"/>
                      <a:pt x="88" y="59"/>
                      <a:pt x="88" y="58"/>
                    </a:cubicBezTo>
                    <a:cubicBezTo>
                      <a:pt x="88" y="58"/>
                      <a:pt x="88" y="58"/>
                      <a:pt x="88" y="58"/>
                    </a:cubicBezTo>
                    <a:cubicBezTo>
                      <a:pt x="88" y="58"/>
                      <a:pt x="88" y="58"/>
                      <a:pt x="88" y="58"/>
                    </a:cubicBezTo>
                    <a:cubicBezTo>
                      <a:pt x="88" y="58"/>
                      <a:pt x="88" y="58"/>
                      <a:pt x="88" y="58"/>
                    </a:cubicBezTo>
                    <a:cubicBezTo>
                      <a:pt x="88" y="58"/>
                      <a:pt x="88" y="58"/>
                      <a:pt x="88" y="59"/>
                    </a:cubicBezTo>
                    <a:cubicBezTo>
                      <a:pt x="88" y="59"/>
                      <a:pt x="88" y="59"/>
                      <a:pt x="88" y="59"/>
                    </a:cubicBezTo>
                    <a:cubicBezTo>
                      <a:pt x="88" y="59"/>
                      <a:pt x="88" y="59"/>
                      <a:pt x="88" y="59"/>
                    </a:cubicBezTo>
                    <a:cubicBezTo>
                      <a:pt x="88" y="59"/>
                      <a:pt x="88" y="59"/>
                      <a:pt x="88" y="59"/>
                    </a:cubicBezTo>
                    <a:cubicBezTo>
                      <a:pt x="88" y="59"/>
                      <a:pt x="89" y="59"/>
                      <a:pt x="89" y="59"/>
                    </a:cubicBezTo>
                    <a:cubicBezTo>
                      <a:pt x="89" y="59"/>
                      <a:pt x="89" y="59"/>
                      <a:pt x="89" y="59"/>
                    </a:cubicBezTo>
                    <a:cubicBezTo>
                      <a:pt x="89" y="59"/>
                      <a:pt x="89" y="59"/>
                      <a:pt x="89" y="59"/>
                    </a:cubicBezTo>
                    <a:cubicBezTo>
                      <a:pt x="89" y="59"/>
                      <a:pt x="89" y="59"/>
                      <a:pt x="89" y="59"/>
                    </a:cubicBezTo>
                    <a:cubicBezTo>
                      <a:pt x="89" y="59"/>
                      <a:pt x="89" y="58"/>
                      <a:pt x="89" y="58"/>
                    </a:cubicBezTo>
                    <a:cubicBezTo>
                      <a:pt x="89" y="58"/>
                      <a:pt x="89" y="58"/>
                      <a:pt x="89" y="58"/>
                    </a:cubicBezTo>
                    <a:cubicBezTo>
                      <a:pt x="89" y="58"/>
                      <a:pt x="89" y="58"/>
                      <a:pt x="89" y="58"/>
                    </a:cubicBezTo>
                    <a:cubicBezTo>
                      <a:pt x="89" y="58"/>
                      <a:pt x="89" y="58"/>
                      <a:pt x="89" y="58"/>
                    </a:cubicBezTo>
                    <a:cubicBezTo>
                      <a:pt x="89" y="58"/>
                      <a:pt x="89" y="58"/>
                      <a:pt x="89" y="58"/>
                    </a:cubicBezTo>
                    <a:cubicBezTo>
                      <a:pt x="89" y="58"/>
                      <a:pt x="89" y="58"/>
                      <a:pt x="89" y="58"/>
                    </a:cubicBezTo>
                    <a:cubicBezTo>
                      <a:pt x="89" y="58"/>
                      <a:pt x="89" y="58"/>
                      <a:pt x="89" y="58"/>
                    </a:cubicBezTo>
                    <a:cubicBezTo>
                      <a:pt x="89" y="58"/>
                      <a:pt x="89" y="58"/>
                      <a:pt x="89" y="58"/>
                    </a:cubicBezTo>
                    <a:cubicBezTo>
                      <a:pt x="89" y="58"/>
                      <a:pt x="89" y="58"/>
                      <a:pt x="89" y="58"/>
                    </a:cubicBezTo>
                    <a:cubicBezTo>
                      <a:pt x="89" y="58"/>
                      <a:pt x="89" y="58"/>
                      <a:pt x="90" y="58"/>
                    </a:cubicBezTo>
                    <a:cubicBezTo>
                      <a:pt x="90" y="58"/>
                      <a:pt x="90" y="58"/>
                      <a:pt x="90" y="58"/>
                    </a:cubicBezTo>
                    <a:cubicBezTo>
                      <a:pt x="90" y="58"/>
                      <a:pt x="90" y="58"/>
                      <a:pt x="90" y="58"/>
                    </a:cubicBezTo>
                    <a:cubicBezTo>
                      <a:pt x="90" y="58"/>
                      <a:pt x="90" y="58"/>
                      <a:pt x="90" y="58"/>
                    </a:cubicBezTo>
                    <a:cubicBezTo>
                      <a:pt x="90" y="58"/>
                      <a:pt x="90" y="58"/>
                      <a:pt x="90" y="58"/>
                    </a:cubicBezTo>
                    <a:cubicBezTo>
                      <a:pt x="90" y="58"/>
                      <a:pt x="90" y="58"/>
                      <a:pt x="90" y="58"/>
                    </a:cubicBezTo>
                    <a:cubicBezTo>
                      <a:pt x="90" y="58"/>
                      <a:pt x="90" y="58"/>
                      <a:pt x="90" y="58"/>
                    </a:cubicBezTo>
                    <a:cubicBezTo>
                      <a:pt x="90" y="58"/>
                      <a:pt x="90" y="57"/>
                      <a:pt x="90" y="57"/>
                    </a:cubicBezTo>
                    <a:cubicBezTo>
                      <a:pt x="90" y="57"/>
                      <a:pt x="90" y="57"/>
                      <a:pt x="90" y="57"/>
                    </a:cubicBezTo>
                    <a:cubicBezTo>
                      <a:pt x="90" y="58"/>
                      <a:pt x="90" y="58"/>
                      <a:pt x="90" y="58"/>
                    </a:cubicBezTo>
                    <a:cubicBezTo>
                      <a:pt x="90" y="58"/>
                      <a:pt x="90" y="58"/>
                      <a:pt x="90" y="58"/>
                    </a:cubicBezTo>
                    <a:cubicBezTo>
                      <a:pt x="90" y="57"/>
                      <a:pt x="90" y="57"/>
                      <a:pt x="90" y="57"/>
                    </a:cubicBezTo>
                    <a:cubicBezTo>
                      <a:pt x="90" y="57"/>
                      <a:pt x="90" y="57"/>
                      <a:pt x="90" y="57"/>
                    </a:cubicBezTo>
                    <a:cubicBezTo>
                      <a:pt x="90" y="57"/>
                      <a:pt x="90" y="57"/>
                      <a:pt x="90" y="57"/>
                    </a:cubicBezTo>
                    <a:cubicBezTo>
                      <a:pt x="90" y="57"/>
                      <a:pt x="90" y="57"/>
                      <a:pt x="90" y="57"/>
                    </a:cubicBezTo>
                    <a:cubicBezTo>
                      <a:pt x="90" y="57"/>
                      <a:pt x="90" y="57"/>
                      <a:pt x="90" y="57"/>
                    </a:cubicBezTo>
                    <a:cubicBezTo>
                      <a:pt x="90" y="57"/>
                      <a:pt x="89" y="57"/>
                      <a:pt x="89" y="57"/>
                    </a:cubicBezTo>
                    <a:cubicBezTo>
                      <a:pt x="89" y="57"/>
                      <a:pt x="89" y="57"/>
                      <a:pt x="89" y="57"/>
                    </a:cubicBezTo>
                    <a:cubicBezTo>
                      <a:pt x="89" y="57"/>
                      <a:pt x="89" y="57"/>
                      <a:pt x="88" y="57"/>
                    </a:cubicBezTo>
                    <a:cubicBezTo>
                      <a:pt x="88" y="57"/>
                      <a:pt x="88" y="57"/>
                      <a:pt x="88" y="57"/>
                    </a:cubicBezTo>
                    <a:cubicBezTo>
                      <a:pt x="88" y="57"/>
                      <a:pt x="88" y="57"/>
                      <a:pt x="88" y="57"/>
                    </a:cubicBezTo>
                    <a:cubicBezTo>
                      <a:pt x="87" y="57"/>
                      <a:pt x="87" y="57"/>
                      <a:pt x="87" y="57"/>
                    </a:cubicBezTo>
                    <a:cubicBezTo>
                      <a:pt x="87" y="57"/>
                      <a:pt x="87" y="57"/>
                      <a:pt x="87" y="57"/>
                    </a:cubicBezTo>
                    <a:cubicBezTo>
                      <a:pt x="87" y="57"/>
                      <a:pt x="86" y="57"/>
                      <a:pt x="86" y="57"/>
                    </a:cubicBezTo>
                    <a:cubicBezTo>
                      <a:pt x="86" y="57"/>
                      <a:pt x="86" y="57"/>
                      <a:pt x="86" y="57"/>
                    </a:cubicBezTo>
                    <a:cubicBezTo>
                      <a:pt x="86" y="57"/>
                      <a:pt x="86" y="57"/>
                      <a:pt x="86" y="57"/>
                    </a:cubicBezTo>
                    <a:cubicBezTo>
                      <a:pt x="86" y="57"/>
                      <a:pt x="86" y="57"/>
                      <a:pt x="86" y="57"/>
                    </a:cubicBezTo>
                    <a:cubicBezTo>
                      <a:pt x="86" y="57"/>
                      <a:pt x="86" y="57"/>
                      <a:pt x="86" y="57"/>
                    </a:cubicBezTo>
                    <a:cubicBezTo>
                      <a:pt x="86" y="57"/>
                      <a:pt x="86" y="57"/>
                      <a:pt x="86" y="57"/>
                    </a:cubicBezTo>
                    <a:cubicBezTo>
                      <a:pt x="86" y="57"/>
                      <a:pt x="86" y="58"/>
                      <a:pt x="85" y="58"/>
                    </a:cubicBezTo>
                    <a:cubicBezTo>
                      <a:pt x="85" y="58"/>
                      <a:pt x="85" y="58"/>
                      <a:pt x="85" y="58"/>
                    </a:cubicBezTo>
                    <a:cubicBezTo>
                      <a:pt x="85" y="58"/>
                      <a:pt x="85" y="58"/>
                      <a:pt x="85" y="58"/>
                    </a:cubicBezTo>
                    <a:cubicBezTo>
                      <a:pt x="85" y="58"/>
                      <a:pt x="84" y="58"/>
                      <a:pt x="84" y="58"/>
                    </a:cubicBezTo>
                    <a:cubicBezTo>
                      <a:pt x="84" y="58"/>
                      <a:pt x="84" y="59"/>
                      <a:pt x="83" y="59"/>
                    </a:cubicBezTo>
                    <a:cubicBezTo>
                      <a:pt x="83" y="59"/>
                      <a:pt x="83" y="59"/>
                      <a:pt x="83" y="59"/>
                    </a:cubicBezTo>
                    <a:cubicBezTo>
                      <a:pt x="83" y="59"/>
                      <a:pt x="82" y="59"/>
                      <a:pt x="82" y="60"/>
                    </a:cubicBezTo>
                    <a:cubicBezTo>
                      <a:pt x="82" y="60"/>
                      <a:pt x="82" y="60"/>
                      <a:pt x="82" y="60"/>
                    </a:cubicBezTo>
                    <a:cubicBezTo>
                      <a:pt x="82" y="60"/>
                      <a:pt x="81" y="60"/>
                      <a:pt x="81" y="60"/>
                    </a:cubicBezTo>
                    <a:cubicBezTo>
                      <a:pt x="81" y="60"/>
                      <a:pt x="81" y="60"/>
                      <a:pt x="81" y="60"/>
                    </a:cubicBezTo>
                    <a:cubicBezTo>
                      <a:pt x="81" y="60"/>
                      <a:pt x="81" y="60"/>
                      <a:pt x="81" y="60"/>
                    </a:cubicBezTo>
                    <a:cubicBezTo>
                      <a:pt x="81" y="60"/>
                      <a:pt x="81" y="60"/>
                      <a:pt x="81" y="60"/>
                    </a:cubicBezTo>
                    <a:cubicBezTo>
                      <a:pt x="81" y="60"/>
                      <a:pt x="81" y="60"/>
                      <a:pt x="81" y="60"/>
                    </a:cubicBezTo>
                    <a:cubicBezTo>
                      <a:pt x="81" y="60"/>
                      <a:pt x="81" y="60"/>
                      <a:pt x="81" y="60"/>
                    </a:cubicBezTo>
                    <a:cubicBezTo>
                      <a:pt x="81" y="60"/>
                      <a:pt x="82" y="60"/>
                      <a:pt x="82" y="59"/>
                    </a:cubicBezTo>
                    <a:cubicBezTo>
                      <a:pt x="82" y="59"/>
                      <a:pt x="82" y="59"/>
                      <a:pt x="82" y="59"/>
                    </a:cubicBezTo>
                    <a:cubicBezTo>
                      <a:pt x="82" y="59"/>
                      <a:pt x="82" y="59"/>
                      <a:pt x="82" y="59"/>
                    </a:cubicBezTo>
                    <a:cubicBezTo>
                      <a:pt x="82" y="59"/>
                      <a:pt x="83" y="59"/>
                      <a:pt x="83" y="59"/>
                    </a:cubicBezTo>
                    <a:cubicBezTo>
                      <a:pt x="83" y="59"/>
                      <a:pt x="83" y="59"/>
                      <a:pt x="83" y="59"/>
                    </a:cubicBezTo>
                    <a:cubicBezTo>
                      <a:pt x="83" y="59"/>
                      <a:pt x="83" y="59"/>
                      <a:pt x="83" y="59"/>
                    </a:cubicBezTo>
                    <a:cubicBezTo>
                      <a:pt x="83" y="59"/>
                      <a:pt x="83" y="59"/>
                      <a:pt x="83" y="59"/>
                    </a:cubicBezTo>
                    <a:cubicBezTo>
                      <a:pt x="83" y="59"/>
                      <a:pt x="83" y="59"/>
                      <a:pt x="83" y="59"/>
                    </a:cubicBezTo>
                    <a:cubicBezTo>
                      <a:pt x="83" y="59"/>
                      <a:pt x="83" y="59"/>
                      <a:pt x="83" y="59"/>
                    </a:cubicBezTo>
                    <a:cubicBezTo>
                      <a:pt x="83" y="59"/>
                      <a:pt x="83" y="59"/>
                      <a:pt x="83" y="59"/>
                    </a:cubicBezTo>
                    <a:cubicBezTo>
                      <a:pt x="83" y="59"/>
                      <a:pt x="83" y="59"/>
                      <a:pt x="83" y="59"/>
                    </a:cubicBezTo>
                    <a:cubicBezTo>
                      <a:pt x="83" y="59"/>
                      <a:pt x="83" y="59"/>
                      <a:pt x="83" y="59"/>
                    </a:cubicBezTo>
                    <a:cubicBezTo>
                      <a:pt x="83" y="59"/>
                      <a:pt x="83" y="59"/>
                      <a:pt x="83" y="59"/>
                    </a:cubicBezTo>
                    <a:cubicBezTo>
                      <a:pt x="83" y="59"/>
                      <a:pt x="83" y="59"/>
                      <a:pt x="83" y="59"/>
                    </a:cubicBezTo>
                    <a:cubicBezTo>
                      <a:pt x="83" y="59"/>
                      <a:pt x="83" y="59"/>
                      <a:pt x="83" y="59"/>
                    </a:cubicBezTo>
                    <a:cubicBezTo>
                      <a:pt x="83" y="59"/>
                      <a:pt x="83" y="59"/>
                      <a:pt x="83" y="58"/>
                    </a:cubicBezTo>
                    <a:cubicBezTo>
                      <a:pt x="83" y="58"/>
                      <a:pt x="83" y="58"/>
                      <a:pt x="83" y="58"/>
                    </a:cubicBezTo>
                    <a:cubicBezTo>
                      <a:pt x="83" y="58"/>
                      <a:pt x="83" y="58"/>
                      <a:pt x="83" y="58"/>
                    </a:cubicBezTo>
                    <a:cubicBezTo>
                      <a:pt x="83" y="58"/>
                      <a:pt x="83" y="58"/>
                      <a:pt x="83" y="58"/>
                    </a:cubicBezTo>
                    <a:cubicBezTo>
                      <a:pt x="84" y="58"/>
                      <a:pt x="84" y="58"/>
                      <a:pt x="84" y="58"/>
                    </a:cubicBezTo>
                    <a:cubicBezTo>
                      <a:pt x="84" y="58"/>
                      <a:pt x="84" y="58"/>
                      <a:pt x="84" y="58"/>
                    </a:cubicBezTo>
                    <a:cubicBezTo>
                      <a:pt x="84" y="58"/>
                      <a:pt x="84" y="58"/>
                      <a:pt x="84" y="58"/>
                    </a:cubicBezTo>
                    <a:cubicBezTo>
                      <a:pt x="84" y="58"/>
                      <a:pt x="84" y="58"/>
                      <a:pt x="84" y="58"/>
                    </a:cubicBezTo>
                    <a:cubicBezTo>
                      <a:pt x="84" y="58"/>
                      <a:pt x="84" y="58"/>
                      <a:pt x="84" y="58"/>
                    </a:cubicBezTo>
                    <a:cubicBezTo>
                      <a:pt x="84" y="58"/>
                      <a:pt x="84" y="58"/>
                      <a:pt x="84" y="58"/>
                    </a:cubicBezTo>
                    <a:cubicBezTo>
                      <a:pt x="84" y="58"/>
                      <a:pt x="84" y="58"/>
                      <a:pt x="84" y="58"/>
                    </a:cubicBezTo>
                    <a:cubicBezTo>
                      <a:pt x="84" y="58"/>
                      <a:pt x="84" y="58"/>
                      <a:pt x="84" y="58"/>
                    </a:cubicBezTo>
                    <a:cubicBezTo>
                      <a:pt x="84" y="58"/>
                      <a:pt x="84" y="58"/>
                      <a:pt x="84" y="58"/>
                    </a:cubicBezTo>
                    <a:cubicBezTo>
                      <a:pt x="84" y="58"/>
                      <a:pt x="84" y="58"/>
                      <a:pt x="84" y="58"/>
                    </a:cubicBezTo>
                    <a:cubicBezTo>
                      <a:pt x="84" y="58"/>
                      <a:pt x="84" y="58"/>
                      <a:pt x="84" y="58"/>
                    </a:cubicBezTo>
                    <a:cubicBezTo>
                      <a:pt x="84" y="58"/>
                      <a:pt x="84" y="58"/>
                      <a:pt x="84" y="58"/>
                    </a:cubicBezTo>
                    <a:cubicBezTo>
                      <a:pt x="84" y="58"/>
                      <a:pt x="84" y="58"/>
                      <a:pt x="84" y="58"/>
                    </a:cubicBezTo>
                    <a:cubicBezTo>
                      <a:pt x="84" y="58"/>
                      <a:pt x="84" y="58"/>
                      <a:pt x="84" y="58"/>
                    </a:cubicBezTo>
                    <a:cubicBezTo>
                      <a:pt x="84" y="58"/>
                      <a:pt x="84" y="58"/>
                      <a:pt x="84" y="58"/>
                    </a:cubicBezTo>
                    <a:cubicBezTo>
                      <a:pt x="84" y="58"/>
                      <a:pt x="84" y="58"/>
                      <a:pt x="84" y="58"/>
                    </a:cubicBezTo>
                    <a:cubicBezTo>
                      <a:pt x="84" y="58"/>
                      <a:pt x="84" y="58"/>
                      <a:pt x="84" y="58"/>
                    </a:cubicBezTo>
                    <a:cubicBezTo>
                      <a:pt x="84" y="58"/>
                      <a:pt x="84" y="58"/>
                      <a:pt x="84" y="58"/>
                    </a:cubicBezTo>
                    <a:cubicBezTo>
                      <a:pt x="84" y="58"/>
                      <a:pt x="84" y="58"/>
                      <a:pt x="84" y="58"/>
                    </a:cubicBezTo>
                    <a:cubicBezTo>
                      <a:pt x="85" y="58"/>
                      <a:pt x="85" y="58"/>
                      <a:pt x="85" y="58"/>
                    </a:cubicBezTo>
                    <a:cubicBezTo>
                      <a:pt x="85" y="58"/>
                      <a:pt x="85" y="58"/>
                      <a:pt x="85" y="58"/>
                    </a:cubicBezTo>
                    <a:cubicBezTo>
                      <a:pt x="85" y="57"/>
                      <a:pt x="85" y="57"/>
                      <a:pt x="85" y="57"/>
                    </a:cubicBezTo>
                    <a:cubicBezTo>
                      <a:pt x="85" y="57"/>
                      <a:pt x="85" y="57"/>
                      <a:pt x="85" y="57"/>
                    </a:cubicBezTo>
                    <a:cubicBezTo>
                      <a:pt x="85" y="57"/>
                      <a:pt x="85" y="57"/>
                      <a:pt x="85" y="57"/>
                    </a:cubicBezTo>
                    <a:cubicBezTo>
                      <a:pt x="85" y="57"/>
                      <a:pt x="85" y="57"/>
                      <a:pt x="85" y="57"/>
                    </a:cubicBezTo>
                    <a:cubicBezTo>
                      <a:pt x="85" y="57"/>
                      <a:pt x="85" y="57"/>
                      <a:pt x="85" y="57"/>
                    </a:cubicBezTo>
                    <a:cubicBezTo>
                      <a:pt x="85" y="57"/>
                      <a:pt x="85" y="57"/>
                      <a:pt x="85" y="57"/>
                    </a:cubicBezTo>
                    <a:cubicBezTo>
                      <a:pt x="85" y="57"/>
                      <a:pt x="85" y="57"/>
                      <a:pt x="85" y="57"/>
                    </a:cubicBezTo>
                    <a:cubicBezTo>
                      <a:pt x="85" y="57"/>
                      <a:pt x="85" y="57"/>
                      <a:pt x="85" y="57"/>
                    </a:cubicBezTo>
                    <a:cubicBezTo>
                      <a:pt x="85" y="57"/>
                      <a:pt x="85" y="57"/>
                      <a:pt x="85" y="57"/>
                    </a:cubicBezTo>
                    <a:cubicBezTo>
                      <a:pt x="85" y="57"/>
                      <a:pt x="85" y="57"/>
                      <a:pt x="85" y="57"/>
                    </a:cubicBezTo>
                    <a:cubicBezTo>
                      <a:pt x="85" y="57"/>
                      <a:pt x="85" y="57"/>
                      <a:pt x="85" y="57"/>
                    </a:cubicBezTo>
                    <a:cubicBezTo>
                      <a:pt x="85" y="57"/>
                      <a:pt x="85" y="57"/>
                      <a:pt x="85" y="57"/>
                    </a:cubicBezTo>
                    <a:cubicBezTo>
                      <a:pt x="85" y="57"/>
                      <a:pt x="85" y="57"/>
                      <a:pt x="85" y="57"/>
                    </a:cubicBezTo>
                    <a:cubicBezTo>
                      <a:pt x="86" y="57"/>
                      <a:pt x="86" y="57"/>
                      <a:pt x="86" y="57"/>
                    </a:cubicBezTo>
                    <a:cubicBezTo>
                      <a:pt x="86" y="57"/>
                      <a:pt x="86" y="57"/>
                      <a:pt x="86" y="57"/>
                    </a:cubicBezTo>
                    <a:cubicBezTo>
                      <a:pt x="86" y="57"/>
                      <a:pt x="86" y="57"/>
                      <a:pt x="86" y="57"/>
                    </a:cubicBezTo>
                    <a:cubicBezTo>
                      <a:pt x="86" y="57"/>
                      <a:pt x="86" y="57"/>
                      <a:pt x="86" y="57"/>
                    </a:cubicBezTo>
                    <a:cubicBezTo>
                      <a:pt x="86" y="57"/>
                      <a:pt x="86" y="57"/>
                      <a:pt x="86" y="56"/>
                    </a:cubicBezTo>
                    <a:cubicBezTo>
                      <a:pt x="86" y="56"/>
                      <a:pt x="86" y="56"/>
                      <a:pt x="86" y="56"/>
                    </a:cubicBezTo>
                    <a:cubicBezTo>
                      <a:pt x="86" y="56"/>
                      <a:pt x="86" y="56"/>
                      <a:pt x="86" y="56"/>
                    </a:cubicBezTo>
                    <a:cubicBezTo>
                      <a:pt x="86" y="56"/>
                      <a:pt x="86" y="56"/>
                      <a:pt x="86" y="56"/>
                    </a:cubicBezTo>
                    <a:cubicBezTo>
                      <a:pt x="86" y="56"/>
                      <a:pt x="87" y="56"/>
                      <a:pt x="87" y="56"/>
                    </a:cubicBezTo>
                    <a:cubicBezTo>
                      <a:pt x="87" y="56"/>
                      <a:pt x="87" y="56"/>
                      <a:pt x="87" y="56"/>
                    </a:cubicBezTo>
                    <a:cubicBezTo>
                      <a:pt x="87" y="56"/>
                      <a:pt x="87" y="56"/>
                      <a:pt x="87" y="56"/>
                    </a:cubicBezTo>
                    <a:cubicBezTo>
                      <a:pt x="87" y="56"/>
                      <a:pt x="87" y="56"/>
                      <a:pt x="87" y="56"/>
                    </a:cubicBezTo>
                    <a:cubicBezTo>
                      <a:pt x="87" y="56"/>
                      <a:pt x="87" y="56"/>
                      <a:pt x="87" y="56"/>
                    </a:cubicBezTo>
                    <a:cubicBezTo>
                      <a:pt x="87" y="56"/>
                      <a:pt x="87" y="56"/>
                      <a:pt x="87" y="56"/>
                    </a:cubicBezTo>
                    <a:cubicBezTo>
                      <a:pt x="87" y="56"/>
                      <a:pt x="87" y="56"/>
                      <a:pt x="87" y="56"/>
                    </a:cubicBezTo>
                    <a:cubicBezTo>
                      <a:pt x="87" y="56"/>
                      <a:pt x="87" y="56"/>
                      <a:pt x="87" y="56"/>
                    </a:cubicBezTo>
                    <a:cubicBezTo>
                      <a:pt x="87" y="56"/>
                      <a:pt x="87" y="56"/>
                      <a:pt x="87" y="56"/>
                    </a:cubicBezTo>
                    <a:cubicBezTo>
                      <a:pt x="87" y="56"/>
                      <a:pt x="87" y="56"/>
                      <a:pt x="87" y="56"/>
                    </a:cubicBezTo>
                    <a:cubicBezTo>
                      <a:pt x="87" y="56"/>
                      <a:pt x="87" y="56"/>
                      <a:pt x="87" y="56"/>
                    </a:cubicBezTo>
                    <a:cubicBezTo>
                      <a:pt x="87" y="56"/>
                      <a:pt x="87" y="56"/>
                      <a:pt x="88" y="56"/>
                    </a:cubicBezTo>
                    <a:cubicBezTo>
                      <a:pt x="88" y="56"/>
                      <a:pt x="88" y="56"/>
                      <a:pt x="88" y="56"/>
                    </a:cubicBezTo>
                    <a:cubicBezTo>
                      <a:pt x="88" y="56"/>
                      <a:pt x="88" y="56"/>
                      <a:pt x="88" y="56"/>
                    </a:cubicBezTo>
                    <a:cubicBezTo>
                      <a:pt x="88" y="56"/>
                      <a:pt x="88" y="56"/>
                      <a:pt x="88" y="56"/>
                    </a:cubicBezTo>
                    <a:cubicBezTo>
                      <a:pt x="88" y="56"/>
                      <a:pt x="88" y="56"/>
                      <a:pt x="88" y="56"/>
                    </a:cubicBezTo>
                    <a:cubicBezTo>
                      <a:pt x="88" y="56"/>
                      <a:pt x="88" y="56"/>
                      <a:pt x="88" y="56"/>
                    </a:cubicBezTo>
                    <a:cubicBezTo>
                      <a:pt x="88" y="56"/>
                      <a:pt x="88" y="56"/>
                      <a:pt x="88" y="56"/>
                    </a:cubicBezTo>
                    <a:cubicBezTo>
                      <a:pt x="88" y="56"/>
                      <a:pt x="88" y="56"/>
                      <a:pt x="88" y="56"/>
                    </a:cubicBezTo>
                    <a:cubicBezTo>
                      <a:pt x="88" y="55"/>
                      <a:pt x="88" y="55"/>
                      <a:pt x="88" y="55"/>
                    </a:cubicBezTo>
                    <a:cubicBezTo>
                      <a:pt x="88" y="55"/>
                      <a:pt x="88" y="55"/>
                      <a:pt x="88" y="55"/>
                    </a:cubicBezTo>
                    <a:cubicBezTo>
                      <a:pt x="89" y="55"/>
                      <a:pt x="89" y="55"/>
                      <a:pt x="89" y="55"/>
                    </a:cubicBezTo>
                    <a:cubicBezTo>
                      <a:pt x="89" y="55"/>
                      <a:pt x="89" y="55"/>
                      <a:pt x="89" y="55"/>
                    </a:cubicBezTo>
                    <a:cubicBezTo>
                      <a:pt x="89" y="55"/>
                      <a:pt x="89" y="55"/>
                      <a:pt x="89" y="55"/>
                    </a:cubicBezTo>
                    <a:cubicBezTo>
                      <a:pt x="89" y="55"/>
                      <a:pt x="89" y="55"/>
                      <a:pt x="89" y="55"/>
                    </a:cubicBezTo>
                    <a:cubicBezTo>
                      <a:pt x="89" y="55"/>
                      <a:pt x="89" y="55"/>
                      <a:pt x="89" y="55"/>
                    </a:cubicBezTo>
                    <a:cubicBezTo>
                      <a:pt x="89" y="55"/>
                      <a:pt x="89" y="55"/>
                      <a:pt x="89" y="55"/>
                    </a:cubicBezTo>
                    <a:cubicBezTo>
                      <a:pt x="89" y="55"/>
                      <a:pt x="89" y="55"/>
                      <a:pt x="89" y="55"/>
                    </a:cubicBezTo>
                    <a:cubicBezTo>
                      <a:pt x="89" y="55"/>
                      <a:pt x="89" y="55"/>
                      <a:pt x="89" y="55"/>
                    </a:cubicBezTo>
                    <a:cubicBezTo>
                      <a:pt x="89" y="55"/>
                      <a:pt x="89" y="55"/>
                      <a:pt x="89" y="55"/>
                    </a:cubicBezTo>
                    <a:cubicBezTo>
                      <a:pt x="89" y="55"/>
                      <a:pt x="89" y="55"/>
                      <a:pt x="89" y="55"/>
                    </a:cubicBezTo>
                    <a:cubicBezTo>
                      <a:pt x="89" y="55"/>
                      <a:pt x="89" y="55"/>
                      <a:pt x="89" y="55"/>
                    </a:cubicBezTo>
                    <a:cubicBezTo>
                      <a:pt x="89" y="55"/>
                      <a:pt x="90" y="55"/>
                      <a:pt x="90" y="55"/>
                    </a:cubicBezTo>
                    <a:cubicBezTo>
                      <a:pt x="90" y="55"/>
                      <a:pt x="90" y="55"/>
                      <a:pt x="90" y="55"/>
                    </a:cubicBezTo>
                    <a:cubicBezTo>
                      <a:pt x="90" y="55"/>
                      <a:pt x="90" y="55"/>
                      <a:pt x="90" y="55"/>
                    </a:cubicBezTo>
                    <a:cubicBezTo>
                      <a:pt x="90" y="55"/>
                      <a:pt x="90" y="55"/>
                      <a:pt x="90" y="55"/>
                    </a:cubicBezTo>
                    <a:cubicBezTo>
                      <a:pt x="90" y="55"/>
                      <a:pt x="90" y="55"/>
                      <a:pt x="90" y="55"/>
                    </a:cubicBezTo>
                    <a:cubicBezTo>
                      <a:pt x="90" y="55"/>
                      <a:pt x="90" y="55"/>
                      <a:pt x="90" y="55"/>
                    </a:cubicBezTo>
                    <a:cubicBezTo>
                      <a:pt x="90" y="55"/>
                      <a:pt x="90" y="55"/>
                      <a:pt x="90" y="55"/>
                    </a:cubicBezTo>
                    <a:cubicBezTo>
                      <a:pt x="90" y="55"/>
                      <a:pt x="90" y="55"/>
                      <a:pt x="90" y="55"/>
                    </a:cubicBezTo>
                    <a:cubicBezTo>
                      <a:pt x="90" y="55"/>
                      <a:pt x="90" y="55"/>
                      <a:pt x="90" y="55"/>
                    </a:cubicBezTo>
                    <a:cubicBezTo>
                      <a:pt x="90" y="55"/>
                      <a:pt x="90" y="55"/>
                      <a:pt x="90" y="55"/>
                    </a:cubicBezTo>
                    <a:cubicBezTo>
                      <a:pt x="90" y="55"/>
                      <a:pt x="90" y="55"/>
                      <a:pt x="90" y="55"/>
                    </a:cubicBezTo>
                    <a:cubicBezTo>
                      <a:pt x="90" y="55"/>
                      <a:pt x="90" y="55"/>
                      <a:pt x="90" y="55"/>
                    </a:cubicBezTo>
                    <a:cubicBezTo>
                      <a:pt x="90" y="55"/>
                      <a:pt x="90" y="55"/>
                      <a:pt x="90" y="55"/>
                    </a:cubicBezTo>
                    <a:cubicBezTo>
                      <a:pt x="90" y="55"/>
                      <a:pt x="90" y="55"/>
                      <a:pt x="90" y="55"/>
                    </a:cubicBezTo>
                    <a:cubicBezTo>
                      <a:pt x="90" y="55"/>
                      <a:pt x="90" y="55"/>
                      <a:pt x="90" y="55"/>
                    </a:cubicBezTo>
                    <a:cubicBezTo>
                      <a:pt x="90" y="55"/>
                      <a:pt x="90" y="55"/>
                      <a:pt x="91" y="55"/>
                    </a:cubicBezTo>
                    <a:cubicBezTo>
                      <a:pt x="91" y="55"/>
                      <a:pt x="91" y="55"/>
                      <a:pt x="91" y="55"/>
                    </a:cubicBezTo>
                    <a:cubicBezTo>
                      <a:pt x="91" y="55"/>
                      <a:pt x="91" y="55"/>
                      <a:pt x="91" y="55"/>
                    </a:cubicBezTo>
                    <a:cubicBezTo>
                      <a:pt x="91" y="55"/>
                      <a:pt x="91" y="55"/>
                      <a:pt x="91" y="55"/>
                    </a:cubicBezTo>
                    <a:cubicBezTo>
                      <a:pt x="91" y="55"/>
                      <a:pt x="91" y="55"/>
                      <a:pt x="91" y="55"/>
                    </a:cubicBezTo>
                    <a:cubicBezTo>
                      <a:pt x="91" y="55"/>
                      <a:pt x="91" y="55"/>
                      <a:pt x="91" y="55"/>
                    </a:cubicBezTo>
                    <a:cubicBezTo>
                      <a:pt x="91" y="55"/>
                      <a:pt x="91" y="55"/>
                      <a:pt x="91" y="55"/>
                    </a:cubicBezTo>
                    <a:cubicBezTo>
                      <a:pt x="91" y="55"/>
                      <a:pt x="91" y="55"/>
                      <a:pt x="91" y="55"/>
                    </a:cubicBezTo>
                    <a:cubicBezTo>
                      <a:pt x="91" y="55"/>
                      <a:pt x="91" y="55"/>
                      <a:pt x="91" y="55"/>
                    </a:cubicBezTo>
                    <a:cubicBezTo>
                      <a:pt x="91" y="55"/>
                      <a:pt x="91" y="55"/>
                      <a:pt x="91" y="55"/>
                    </a:cubicBezTo>
                    <a:cubicBezTo>
                      <a:pt x="91" y="55"/>
                      <a:pt x="91" y="55"/>
                      <a:pt x="91" y="55"/>
                    </a:cubicBezTo>
                    <a:cubicBezTo>
                      <a:pt x="91" y="55"/>
                      <a:pt x="91" y="55"/>
                      <a:pt x="92" y="55"/>
                    </a:cubicBezTo>
                    <a:cubicBezTo>
                      <a:pt x="92" y="55"/>
                      <a:pt x="92" y="55"/>
                      <a:pt x="92" y="55"/>
                    </a:cubicBezTo>
                    <a:cubicBezTo>
                      <a:pt x="92" y="55"/>
                      <a:pt x="92" y="55"/>
                      <a:pt x="92" y="55"/>
                    </a:cubicBezTo>
                    <a:cubicBezTo>
                      <a:pt x="92" y="55"/>
                      <a:pt x="92" y="55"/>
                      <a:pt x="92" y="55"/>
                    </a:cubicBezTo>
                    <a:cubicBezTo>
                      <a:pt x="92" y="55"/>
                      <a:pt x="92" y="55"/>
                      <a:pt x="92" y="55"/>
                    </a:cubicBezTo>
                    <a:cubicBezTo>
                      <a:pt x="92" y="55"/>
                      <a:pt x="92" y="55"/>
                      <a:pt x="92" y="55"/>
                    </a:cubicBezTo>
                    <a:cubicBezTo>
                      <a:pt x="92" y="55"/>
                      <a:pt x="92" y="55"/>
                      <a:pt x="92" y="55"/>
                    </a:cubicBezTo>
                    <a:cubicBezTo>
                      <a:pt x="92" y="55"/>
                      <a:pt x="92" y="55"/>
                      <a:pt x="92" y="55"/>
                    </a:cubicBezTo>
                    <a:cubicBezTo>
                      <a:pt x="92" y="55"/>
                      <a:pt x="92" y="55"/>
                      <a:pt x="92" y="55"/>
                    </a:cubicBezTo>
                    <a:cubicBezTo>
                      <a:pt x="92" y="55"/>
                      <a:pt x="92" y="55"/>
                      <a:pt x="92" y="55"/>
                    </a:cubicBezTo>
                    <a:cubicBezTo>
                      <a:pt x="92" y="55"/>
                      <a:pt x="92" y="55"/>
                      <a:pt x="92" y="55"/>
                    </a:cubicBezTo>
                    <a:cubicBezTo>
                      <a:pt x="92" y="55"/>
                      <a:pt x="92" y="55"/>
                      <a:pt x="92" y="55"/>
                    </a:cubicBezTo>
                    <a:cubicBezTo>
                      <a:pt x="92" y="55"/>
                      <a:pt x="92" y="55"/>
                      <a:pt x="92" y="55"/>
                    </a:cubicBezTo>
                    <a:cubicBezTo>
                      <a:pt x="92" y="55"/>
                      <a:pt x="92" y="55"/>
                      <a:pt x="93" y="55"/>
                    </a:cubicBezTo>
                    <a:cubicBezTo>
                      <a:pt x="93" y="55"/>
                      <a:pt x="93" y="55"/>
                      <a:pt x="93" y="55"/>
                    </a:cubicBezTo>
                    <a:cubicBezTo>
                      <a:pt x="93" y="55"/>
                      <a:pt x="93" y="55"/>
                      <a:pt x="93" y="55"/>
                    </a:cubicBezTo>
                    <a:cubicBezTo>
                      <a:pt x="93" y="55"/>
                      <a:pt x="93" y="55"/>
                      <a:pt x="93" y="55"/>
                    </a:cubicBezTo>
                    <a:cubicBezTo>
                      <a:pt x="93" y="55"/>
                      <a:pt x="93" y="55"/>
                      <a:pt x="93" y="55"/>
                    </a:cubicBezTo>
                    <a:cubicBezTo>
                      <a:pt x="93" y="55"/>
                      <a:pt x="93" y="55"/>
                      <a:pt x="93" y="55"/>
                    </a:cubicBezTo>
                    <a:cubicBezTo>
                      <a:pt x="93" y="55"/>
                      <a:pt x="93" y="55"/>
                      <a:pt x="93" y="55"/>
                    </a:cubicBezTo>
                    <a:cubicBezTo>
                      <a:pt x="93" y="55"/>
                      <a:pt x="93" y="55"/>
                      <a:pt x="93" y="55"/>
                    </a:cubicBezTo>
                    <a:cubicBezTo>
                      <a:pt x="93" y="55"/>
                      <a:pt x="93" y="55"/>
                      <a:pt x="93" y="55"/>
                    </a:cubicBezTo>
                    <a:cubicBezTo>
                      <a:pt x="93" y="55"/>
                      <a:pt x="93" y="55"/>
                      <a:pt x="93" y="55"/>
                    </a:cubicBezTo>
                    <a:cubicBezTo>
                      <a:pt x="93" y="55"/>
                      <a:pt x="93" y="55"/>
                      <a:pt x="93" y="55"/>
                    </a:cubicBezTo>
                    <a:cubicBezTo>
                      <a:pt x="93" y="55"/>
                      <a:pt x="93" y="55"/>
                      <a:pt x="94" y="55"/>
                    </a:cubicBezTo>
                    <a:cubicBezTo>
                      <a:pt x="94" y="55"/>
                      <a:pt x="94" y="55"/>
                      <a:pt x="94" y="55"/>
                    </a:cubicBezTo>
                    <a:cubicBezTo>
                      <a:pt x="94" y="55"/>
                      <a:pt x="94" y="55"/>
                      <a:pt x="94" y="55"/>
                    </a:cubicBezTo>
                    <a:cubicBezTo>
                      <a:pt x="94" y="55"/>
                      <a:pt x="94" y="55"/>
                      <a:pt x="94" y="55"/>
                    </a:cubicBezTo>
                    <a:cubicBezTo>
                      <a:pt x="94" y="55"/>
                      <a:pt x="94" y="55"/>
                      <a:pt x="94" y="55"/>
                    </a:cubicBezTo>
                    <a:cubicBezTo>
                      <a:pt x="94" y="55"/>
                      <a:pt x="94" y="55"/>
                      <a:pt x="94" y="55"/>
                    </a:cubicBezTo>
                    <a:cubicBezTo>
                      <a:pt x="94" y="55"/>
                      <a:pt x="94" y="56"/>
                      <a:pt x="94" y="56"/>
                    </a:cubicBezTo>
                    <a:cubicBezTo>
                      <a:pt x="94" y="56"/>
                      <a:pt x="94" y="56"/>
                      <a:pt x="94" y="56"/>
                    </a:cubicBezTo>
                    <a:cubicBezTo>
                      <a:pt x="95" y="56"/>
                      <a:pt x="95" y="55"/>
                      <a:pt x="95" y="55"/>
                    </a:cubicBezTo>
                    <a:cubicBezTo>
                      <a:pt x="95" y="55"/>
                      <a:pt x="95" y="55"/>
                      <a:pt x="95" y="55"/>
                    </a:cubicBezTo>
                    <a:cubicBezTo>
                      <a:pt x="95" y="55"/>
                      <a:pt x="95" y="55"/>
                      <a:pt x="95" y="55"/>
                    </a:cubicBezTo>
                    <a:cubicBezTo>
                      <a:pt x="95" y="55"/>
                      <a:pt x="95" y="55"/>
                      <a:pt x="95" y="55"/>
                    </a:cubicBezTo>
                    <a:cubicBezTo>
                      <a:pt x="95" y="55"/>
                      <a:pt x="95" y="55"/>
                      <a:pt x="95" y="55"/>
                    </a:cubicBezTo>
                    <a:cubicBezTo>
                      <a:pt x="95" y="55"/>
                      <a:pt x="95" y="55"/>
                      <a:pt x="95" y="55"/>
                    </a:cubicBezTo>
                    <a:cubicBezTo>
                      <a:pt x="95" y="55"/>
                      <a:pt x="95" y="55"/>
                      <a:pt x="95" y="55"/>
                    </a:cubicBezTo>
                    <a:cubicBezTo>
                      <a:pt x="95" y="55"/>
                      <a:pt x="96" y="55"/>
                      <a:pt x="96" y="55"/>
                    </a:cubicBezTo>
                    <a:cubicBezTo>
                      <a:pt x="96" y="55"/>
                      <a:pt x="96" y="55"/>
                      <a:pt x="96" y="55"/>
                    </a:cubicBezTo>
                    <a:cubicBezTo>
                      <a:pt x="96" y="55"/>
                      <a:pt x="96" y="55"/>
                      <a:pt x="96" y="55"/>
                    </a:cubicBezTo>
                    <a:cubicBezTo>
                      <a:pt x="96" y="56"/>
                      <a:pt x="96" y="56"/>
                      <a:pt x="96" y="56"/>
                    </a:cubicBezTo>
                    <a:cubicBezTo>
                      <a:pt x="96" y="56"/>
                      <a:pt x="96" y="56"/>
                      <a:pt x="96" y="56"/>
                    </a:cubicBezTo>
                    <a:cubicBezTo>
                      <a:pt x="96" y="56"/>
                      <a:pt x="96" y="56"/>
                      <a:pt x="96" y="56"/>
                    </a:cubicBezTo>
                    <a:cubicBezTo>
                      <a:pt x="96" y="56"/>
                      <a:pt x="96" y="56"/>
                      <a:pt x="96" y="55"/>
                    </a:cubicBezTo>
                    <a:cubicBezTo>
                      <a:pt x="96" y="55"/>
                      <a:pt x="96" y="55"/>
                      <a:pt x="96" y="55"/>
                    </a:cubicBezTo>
                    <a:cubicBezTo>
                      <a:pt x="96" y="55"/>
                      <a:pt x="97" y="55"/>
                      <a:pt x="97" y="55"/>
                    </a:cubicBezTo>
                    <a:cubicBezTo>
                      <a:pt x="97" y="55"/>
                      <a:pt x="97" y="55"/>
                      <a:pt x="97" y="55"/>
                    </a:cubicBezTo>
                    <a:cubicBezTo>
                      <a:pt x="97" y="55"/>
                      <a:pt x="97" y="55"/>
                      <a:pt x="97" y="55"/>
                    </a:cubicBezTo>
                    <a:cubicBezTo>
                      <a:pt x="97" y="55"/>
                      <a:pt x="97" y="55"/>
                      <a:pt x="97" y="55"/>
                    </a:cubicBezTo>
                    <a:cubicBezTo>
                      <a:pt x="97" y="55"/>
                      <a:pt x="97" y="55"/>
                      <a:pt x="97" y="55"/>
                    </a:cubicBezTo>
                    <a:cubicBezTo>
                      <a:pt x="97" y="55"/>
                      <a:pt x="97" y="55"/>
                      <a:pt x="97" y="55"/>
                    </a:cubicBezTo>
                    <a:cubicBezTo>
                      <a:pt x="98" y="55"/>
                      <a:pt x="98" y="55"/>
                      <a:pt x="98" y="55"/>
                    </a:cubicBezTo>
                    <a:cubicBezTo>
                      <a:pt x="98" y="55"/>
                      <a:pt x="98" y="55"/>
                      <a:pt x="98" y="55"/>
                    </a:cubicBezTo>
                    <a:cubicBezTo>
                      <a:pt x="98" y="55"/>
                      <a:pt x="98" y="55"/>
                      <a:pt x="98" y="55"/>
                    </a:cubicBezTo>
                    <a:cubicBezTo>
                      <a:pt x="98" y="54"/>
                      <a:pt x="98" y="54"/>
                      <a:pt x="98" y="54"/>
                    </a:cubicBezTo>
                    <a:cubicBezTo>
                      <a:pt x="98" y="54"/>
                      <a:pt x="98" y="54"/>
                      <a:pt x="98" y="54"/>
                    </a:cubicBezTo>
                    <a:cubicBezTo>
                      <a:pt x="99" y="54"/>
                      <a:pt x="99" y="54"/>
                      <a:pt x="99" y="54"/>
                    </a:cubicBezTo>
                    <a:cubicBezTo>
                      <a:pt x="99" y="54"/>
                      <a:pt x="99" y="54"/>
                      <a:pt x="99" y="54"/>
                    </a:cubicBezTo>
                    <a:cubicBezTo>
                      <a:pt x="99" y="54"/>
                      <a:pt x="99" y="54"/>
                      <a:pt x="99" y="54"/>
                    </a:cubicBezTo>
                    <a:cubicBezTo>
                      <a:pt x="99" y="54"/>
                      <a:pt x="99" y="54"/>
                      <a:pt x="99" y="54"/>
                    </a:cubicBezTo>
                    <a:cubicBezTo>
                      <a:pt x="99" y="54"/>
                      <a:pt x="99" y="54"/>
                      <a:pt x="99" y="54"/>
                    </a:cubicBezTo>
                    <a:cubicBezTo>
                      <a:pt x="99" y="54"/>
                      <a:pt x="99" y="54"/>
                      <a:pt x="99" y="54"/>
                    </a:cubicBezTo>
                    <a:cubicBezTo>
                      <a:pt x="99" y="54"/>
                      <a:pt x="99" y="54"/>
                      <a:pt x="99" y="54"/>
                    </a:cubicBezTo>
                    <a:cubicBezTo>
                      <a:pt x="99" y="54"/>
                      <a:pt x="99" y="54"/>
                      <a:pt x="99" y="54"/>
                    </a:cubicBezTo>
                    <a:cubicBezTo>
                      <a:pt x="99" y="54"/>
                      <a:pt x="99" y="54"/>
                      <a:pt x="100" y="54"/>
                    </a:cubicBezTo>
                    <a:cubicBezTo>
                      <a:pt x="100" y="54"/>
                      <a:pt x="100" y="54"/>
                      <a:pt x="100" y="54"/>
                    </a:cubicBezTo>
                    <a:cubicBezTo>
                      <a:pt x="100" y="54"/>
                      <a:pt x="100" y="54"/>
                      <a:pt x="100" y="54"/>
                    </a:cubicBezTo>
                    <a:cubicBezTo>
                      <a:pt x="100" y="54"/>
                      <a:pt x="100" y="54"/>
                      <a:pt x="100" y="54"/>
                    </a:cubicBezTo>
                    <a:cubicBezTo>
                      <a:pt x="100" y="54"/>
                      <a:pt x="100" y="54"/>
                      <a:pt x="100" y="54"/>
                    </a:cubicBezTo>
                    <a:cubicBezTo>
                      <a:pt x="100" y="54"/>
                      <a:pt x="100" y="54"/>
                      <a:pt x="100" y="54"/>
                    </a:cubicBezTo>
                    <a:cubicBezTo>
                      <a:pt x="100" y="54"/>
                      <a:pt x="100" y="54"/>
                      <a:pt x="101" y="54"/>
                    </a:cubicBezTo>
                    <a:cubicBezTo>
                      <a:pt x="101" y="54"/>
                      <a:pt x="101" y="54"/>
                      <a:pt x="101" y="54"/>
                    </a:cubicBezTo>
                    <a:cubicBezTo>
                      <a:pt x="101" y="54"/>
                      <a:pt x="101" y="54"/>
                      <a:pt x="101" y="53"/>
                    </a:cubicBezTo>
                    <a:cubicBezTo>
                      <a:pt x="101" y="53"/>
                      <a:pt x="101" y="53"/>
                      <a:pt x="101" y="53"/>
                    </a:cubicBezTo>
                    <a:cubicBezTo>
                      <a:pt x="101" y="53"/>
                      <a:pt x="101" y="53"/>
                      <a:pt x="101" y="53"/>
                    </a:cubicBezTo>
                    <a:cubicBezTo>
                      <a:pt x="101" y="53"/>
                      <a:pt x="101" y="53"/>
                      <a:pt x="101" y="53"/>
                    </a:cubicBezTo>
                    <a:cubicBezTo>
                      <a:pt x="101" y="53"/>
                      <a:pt x="101" y="53"/>
                      <a:pt x="101" y="53"/>
                    </a:cubicBezTo>
                    <a:cubicBezTo>
                      <a:pt x="101" y="53"/>
                      <a:pt x="101" y="53"/>
                      <a:pt x="102" y="53"/>
                    </a:cubicBezTo>
                    <a:cubicBezTo>
                      <a:pt x="102" y="53"/>
                      <a:pt x="102" y="53"/>
                      <a:pt x="102" y="53"/>
                    </a:cubicBezTo>
                    <a:cubicBezTo>
                      <a:pt x="102" y="53"/>
                      <a:pt x="102" y="53"/>
                      <a:pt x="102" y="53"/>
                    </a:cubicBezTo>
                    <a:cubicBezTo>
                      <a:pt x="102" y="53"/>
                      <a:pt x="102" y="53"/>
                      <a:pt x="102" y="53"/>
                    </a:cubicBezTo>
                    <a:cubicBezTo>
                      <a:pt x="102" y="53"/>
                      <a:pt x="102" y="53"/>
                      <a:pt x="102" y="53"/>
                    </a:cubicBezTo>
                    <a:cubicBezTo>
                      <a:pt x="102" y="53"/>
                      <a:pt x="102" y="53"/>
                      <a:pt x="102" y="53"/>
                    </a:cubicBezTo>
                    <a:cubicBezTo>
                      <a:pt x="102" y="53"/>
                      <a:pt x="102" y="53"/>
                      <a:pt x="102" y="53"/>
                    </a:cubicBezTo>
                    <a:cubicBezTo>
                      <a:pt x="102" y="53"/>
                      <a:pt x="102" y="53"/>
                      <a:pt x="102" y="53"/>
                    </a:cubicBezTo>
                    <a:cubicBezTo>
                      <a:pt x="102" y="53"/>
                      <a:pt x="102" y="53"/>
                      <a:pt x="102" y="53"/>
                    </a:cubicBezTo>
                    <a:cubicBezTo>
                      <a:pt x="102" y="53"/>
                      <a:pt x="102" y="53"/>
                      <a:pt x="102" y="53"/>
                    </a:cubicBezTo>
                    <a:cubicBezTo>
                      <a:pt x="102" y="53"/>
                      <a:pt x="102" y="53"/>
                      <a:pt x="103" y="53"/>
                    </a:cubicBezTo>
                    <a:cubicBezTo>
                      <a:pt x="103" y="53"/>
                      <a:pt x="103" y="53"/>
                      <a:pt x="103" y="52"/>
                    </a:cubicBezTo>
                    <a:cubicBezTo>
                      <a:pt x="103" y="52"/>
                      <a:pt x="103" y="52"/>
                      <a:pt x="103" y="52"/>
                    </a:cubicBezTo>
                    <a:cubicBezTo>
                      <a:pt x="103" y="52"/>
                      <a:pt x="103" y="52"/>
                      <a:pt x="103" y="52"/>
                    </a:cubicBezTo>
                    <a:cubicBezTo>
                      <a:pt x="103" y="52"/>
                      <a:pt x="103" y="52"/>
                      <a:pt x="103" y="52"/>
                    </a:cubicBezTo>
                    <a:cubicBezTo>
                      <a:pt x="103" y="52"/>
                      <a:pt x="103" y="52"/>
                      <a:pt x="103" y="52"/>
                    </a:cubicBezTo>
                    <a:cubicBezTo>
                      <a:pt x="103" y="52"/>
                      <a:pt x="103" y="52"/>
                      <a:pt x="103" y="52"/>
                    </a:cubicBezTo>
                    <a:cubicBezTo>
                      <a:pt x="103" y="52"/>
                      <a:pt x="103" y="52"/>
                      <a:pt x="103" y="52"/>
                    </a:cubicBezTo>
                    <a:cubicBezTo>
                      <a:pt x="103" y="52"/>
                      <a:pt x="103" y="52"/>
                      <a:pt x="103" y="52"/>
                    </a:cubicBezTo>
                    <a:cubicBezTo>
                      <a:pt x="103" y="52"/>
                      <a:pt x="103" y="52"/>
                      <a:pt x="103" y="52"/>
                    </a:cubicBezTo>
                    <a:cubicBezTo>
                      <a:pt x="103" y="52"/>
                      <a:pt x="103" y="52"/>
                      <a:pt x="103" y="52"/>
                    </a:cubicBezTo>
                    <a:cubicBezTo>
                      <a:pt x="103" y="52"/>
                      <a:pt x="103" y="51"/>
                      <a:pt x="103" y="51"/>
                    </a:cubicBezTo>
                    <a:cubicBezTo>
                      <a:pt x="103" y="51"/>
                      <a:pt x="103" y="51"/>
                      <a:pt x="103" y="51"/>
                    </a:cubicBezTo>
                    <a:cubicBezTo>
                      <a:pt x="103" y="51"/>
                      <a:pt x="103" y="51"/>
                      <a:pt x="103" y="51"/>
                    </a:cubicBezTo>
                    <a:cubicBezTo>
                      <a:pt x="103" y="51"/>
                      <a:pt x="103" y="51"/>
                      <a:pt x="103" y="51"/>
                    </a:cubicBezTo>
                    <a:cubicBezTo>
                      <a:pt x="103" y="51"/>
                      <a:pt x="103" y="51"/>
                      <a:pt x="103" y="51"/>
                    </a:cubicBezTo>
                    <a:cubicBezTo>
                      <a:pt x="103" y="51"/>
                      <a:pt x="103" y="51"/>
                      <a:pt x="103" y="51"/>
                    </a:cubicBezTo>
                    <a:cubicBezTo>
                      <a:pt x="103" y="51"/>
                      <a:pt x="103" y="51"/>
                      <a:pt x="103" y="51"/>
                    </a:cubicBezTo>
                    <a:cubicBezTo>
                      <a:pt x="103" y="51"/>
                      <a:pt x="103" y="51"/>
                      <a:pt x="103" y="51"/>
                    </a:cubicBezTo>
                    <a:cubicBezTo>
                      <a:pt x="103" y="51"/>
                      <a:pt x="103" y="51"/>
                      <a:pt x="103" y="51"/>
                    </a:cubicBezTo>
                    <a:cubicBezTo>
                      <a:pt x="103" y="51"/>
                      <a:pt x="103" y="51"/>
                      <a:pt x="103" y="51"/>
                    </a:cubicBezTo>
                    <a:cubicBezTo>
                      <a:pt x="103" y="50"/>
                      <a:pt x="103" y="50"/>
                      <a:pt x="103" y="50"/>
                    </a:cubicBezTo>
                    <a:cubicBezTo>
                      <a:pt x="103" y="50"/>
                      <a:pt x="103" y="50"/>
                      <a:pt x="103" y="50"/>
                    </a:cubicBezTo>
                    <a:cubicBezTo>
                      <a:pt x="103" y="50"/>
                      <a:pt x="103" y="50"/>
                      <a:pt x="103" y="50"/>
                    </a:cubicBezTo>
                    <a:cubicBezTo>
                      <a:pt x="103" y="50"/>
                      <a:pt x="103" y="50"/>
                      <a:pt x="103" y="50"/>
                    </a:cubicBezTo>
                    <a:cubicBezTo>
                      <a:pt x="103" y="50"/>
                      <a:pt x="103" y="50"/>
                      <a:pt x="103" y="50"/>
                    </a:cubicBezTo>
                    <a:cubicBezTo>
                      <a:pt x="103" y="50"/>
                      <a:pt x="102" y="50"/>
                      <a:pt x="102" y="50"/>
                    </a:cubicBezTo>
                    <a:cubicBezTo>
                      <a:pt x="102" y="50"/>
                      <a:pt x="102" y="50"/>
                      <a:pt x="102" y="50"/>
                    </a:cubicBezTo>
                    <a:cubicBezTo>
                      <a:pt x="102" y="50"/>
                      <a:pt x="102" y="50"/>
                      <a:pt x="102" y="50"/>
                    </a:cubicBezTo>
                    <a:cubicBezTo>
                      <a:pt x="102" y="50"/>
                      <a:pt x="102" y="50"/>
                      <a:pt x="102" y="50"/>
                    </a:cubicBezTo>
                    <a:cubicBezTo>
                      <a:pt x="102" y="50"/>
                      <a:pt x="102" y="50"/>
                      <a:pt x="102" y="50"/>
                    </a:cubicBezTo>
                    <a:cubicBezTo>
                      <a:pt x="102" y="50"/>
                      <a:pt x="102" y="50"/>
                      <a:pt x="103" y="50"/>
                    </a:cubicBezTo>
                    <a:cubicBezTo>
                      <a:pt x="103" y="50"/>
                      <a:pt x="103" y="49"/>
                      <a:pt x="103" y="49"/>
                    </a:cubicBezTo>
                    <a:cubicBezTo>
                      <a:pt x="103" y="49"/>
                      <a:pt x="103" y="49"/>
                      <a:pt x="102" y="49"/>
                    </a:cubicBezTo>
                    <a:cubicBezTo>
                      <a:pt x="102" y="49"/>
                      <a:pt x="102" y="49"/>
                      <a:pt x="102" y="49"/>
                    </a:cubicBezTo>
                    <a:cubicBezTo>
                      <a:pt x="102" y="49"/>
                      <a:pt x="102" y="49"/>
                      <a:pt x="102" y="49"/>
                    </a:cubicBezTo>
                    <a:cubicBezTo>
                      <a:pt x="102" y="49"/>
                      <a:pt x="102" y="49"/>
                      <a:pt x="102" y="49"/>
                    </a:cubicBezTo>
                    <a:cubicBezTo>
                      <a:pt x="102" y="49"/>
                      <a:pt x="102" y="49"/>
                      <a:pt x="102" y="49"/>
                    </a:cubicBezTo>
                    <a:cubicBezTo>
                      <a:pt x="102" y="49"/>
                      <a:pt x="102" y="49"/>
                      <a:pt x="102" y="49"/>
                    </a:cubicBezTo>
                    <a:cubicBezTo>
                      <a:pt x="102" y="49"/>
                      <a:pt x="102" y="49"/>
                      <a:pt x="102" y="49"/>
                    </a:cubicBezTo>
                    <a:cubicBezTo>
                      <a:pt x="102" y="49"/>
                      <a:pt x="102" y="49"/>
                      <a:pt x="102" y="49"/>
                    </a:cubicBezTo>
                    <a:cubicBezTo>
                      <a:pt x="102" y="49"/>
                      <a:pt x="102" y="49"/>
                      <a:pt x="102" y="49"/>
                    </a:cubicBezTo>
                    <a:cubicBezTo>
                      <a:pt x="102" y="49"/>
                      <a:pt x="102" y="49"/>
                      <a:pt x="102" y="49"/>
                    </a:cubicBezTo>
                    <a:cubicBezTo>
                      <a:pt x="102" y="49"/>
                      <a:pt x="101" y="49"/>
                      <a:pt x="101" y="49"/>
                    </a:cubicBezTo>
                    <a:cubicBezTo>
                      <a:pt x="101" y="49"/>
                      <a:pt x="101" y="49"/>
                      <a:pt x="101" y="49"/>
                    </a:cubicBezTo>
                    <a:cubicBezTo>
                      <a:pt x="101" y="49"/>
                      <a:pt x="101" y="49"/>
                      <a:pt x="101" y="49"/>
                    </a:cubicBezTo>
                    <a:cubicBezTo>
                      <a:pt x="101" y="49"/>
                      <a:pt x="101" y="49"/>
                      <a:pt x="101" y="49"/>
                    </a:cubicBezTo>
                    <a:cubicBezTo>
                      <a:pt x="101" y="49"/>
                      <a:pt x="101" y="49"/>
                      <a:pt x="101" y="49"/>
                    </a:cubicBezTo>
                    <a:cubicBezTo>
                      <a:pt x="100" y="50"/>
                      <a:pt x="100" y="50"/>
                      <a:pt x="100" y="50"/>
                    </a:cubicBezTo>
                    <a:cubicBezTo>
                      <a:pt x="100" y="50"/>
                      <a:pt x="100" y="50"/>
                      <a:pt x="100" y="50"/>
                    </a:cubicBezTo>
                    <a:cubicBezTo>
                      <a:pt x="100" y="50"/>
                      <a:pt x="100" y="50"/>
                      <a:pt x="100" y="50"/>
                    </a:cubicBezTo>
                    <a:cubicBezTo>
                      <a:pt x="100" y="50"/>
                      <a:pt x="100" y="50"/>
                      <a:pt x="100" y="50"/>
                    </a:cubicBezTo>
                    <a:cubicBezTo>
                      <a:pt x="100" y="50"/>
                      <a:pt x="100" y="50"/>
                      <a:pt x="100" y="50"/>
                    </a:cubicBezTo>
                    <a:cubicBezTo>
                      <a:pt x="100" y="50"/>
                      <a:pt x="99" y="50"/>
                      <a:pt x="99" y="50"/>
                    </a:cubicBezTo>
                    <a:cubicBezTo>
                      <a:pt x="99" y="50"/>
                      <a:pt x="99" y="50"/>
                      <a:pt x="99" y="50"/>
                    </a:cubicBezTo>
                    <a:cubicBezTo>
                      <a:pt x="99" y="50"/>
                      <a:pt x="99" y="50"/>
                      <a:pt x="99" y="50"/>
                    </a:cubicBezTo>
                    <a:cubicBezTo>
                      <a:pt x="99" y="50"/>
                      <a:pt x="99" y="50"/>
                      <a:pt x="99" y="50"/>
                    </a:cubicBezTo>
                    <a:cubicBezTo>
                      <a:pt x="99" y="50"/>
                      <a:pt x="99" y="50"/>
                      <a:pt x="99" y="50"/>
                    </a:cubicBezTo>
                    <a:cubicBezTo>
                      <a:pt x="99" y="49"/>
                      <a:pt x="99" y="49"/>
                      <a:pt x="99" y="49"/>
                    </a:cubicBezTo>
                    <a:cubicBezTo>
                      <a:pt x="99" y="49"/>
                      <a:pt x="99" y="49"/>
                      <a:pt x="99" y="49"/>
                    </a:cubicBezTo>
                    <a:cubicBezTo>
                      <a:pt x="99" y="49"/>
                      <a:pt x="99" y="49"/>
                      <a:pt x="99" y="49"/>
                    </a:cubicBezTo>
                    <a:cubicBezTo>
                      <a:pt x="99" y="49"/>
                      <a:pt x="99" y="49"/>
                      <a:pt x="99" y="49"/>
                    </a:cubicBezTo>
                    <a:cubicBezTo>
                      <a:pt x="99" y="49"/>
                      <a:pt x="99" y="49"/>
                      <a:pt x="99" y="49"/>
                    </a:cubicBezTo>
                    <a:cubicBezTo>
                      <a:pt x="99" y="49"/>
                      <a:pt x="99" y="49"/>
                      <a:pt x="99" y="49"/>
                    </a:cubicBezTo>
                    <a:cubicBezTo>
                      <a:pt x="99" y="50"/>
                      <a:pt x="99" y="50"/>
                      <a:pt x="99" y="50"/>
                    </a:cubicBezTo>
                    <a:cubicBezTo>
                      <a:pt x="99" y="50"/>
                      <a:pt x="99" y="50"/>
                      <a:pt x="99" y="50"/>
                    </a:cubicBezTo>
                    <a:cubicBezTo>
                      <a:pt x="100" y="50"/>
                      <a:pt x="100" y="50"/>
                      <a:pt x="100" y="50"/>
                    </a:cubicBezTo>
                    <a:cubicBezTo>
                      <a:pt x="100" y="50"/>
                      <a:pt x="100" y="49"/>
                      <a:pt x="100" y="49"/>
                    </a:cubicBezTo>
                    <a:cubicBezTo>
                      <a:pt x="100" y="49"/>
                      <a:pt x="100" y="49"/>
                      <a:pt x="100" y="49"/>
                    </a:cubicBezTo>
                    <a:cubicBezTo>
                      <a:pt x="100" y="49"/>
                      <a:pt x="100" y="49"/>
                      <a:pt x="100" y="49"/>
                    </a:cubicBezTo>
                    <a:cubicBezTo>
                      <a:pt x="100" y="49"/>
                      <a:pt x="100" y="49"/>
                      <a:pt x="100" y="49"/>
                    </a:cubicBezTo>
                    <a:cubicBezTo>
                      <a:pt x="100" y="49"/>
                      <a:pt x="100" y="49"/>
                      <a:pt x="100" y="49"/>
                    </a:cubicBezTo>
                    <a:cubicBezTo>
                      <a:pt x="100" y="49"/>
                      <a:pt x="100" y="49"/>
                      <a:pt x="100" y="49"/>
                    </a:cubicBezTo>
                    <a:cubicBezTo>
                      <a:pt x="100" y="49"/>
                      <a:pt x="100" y="49"/>
                      <a:pt x="100" y="49"/>
                    </a:cubicBezTo>
                    <a:cubicBezTo>
                      <a:pt x="101" y="49"/>
                      <a:pt x="101" y="49"/>
                      <a:pt x="101" y="49"/>
                    </a:cubicBezTo>
                    <a:cubicBezTo>
                      <a:pt x="101" y="49"/>
                      <a:pt x="101" y="49"/>
                      <a:pt x="101" y="49"/>
                    </a:cubicBezTo>
                    <a:cubicBezTo>
                      <a:pt x="101" y="49"/>
                      <a:pt x="101" y="49"/>
                      <a:pt x="101" y="49"/>
                    </a:cubicBezTo>
                    <a:cubicBezTo>
                      <a:pt x="101" y="49"/>
                      <a:pt x="101" y="49"/>
                      <a:pt x="101" y="49"/>
                    </a:cubicBezTo>
                    <a:cubicBezTo>
                      <a:pt x="101" y="49"/>
                      <a:pt x="101" y="49"/>
                      <a:pt x="101" y="49"/>
                    </a:cubicBezTo>
                    <a:cubicBezTo>
                      <a:pt x="101" y="49"/>
                      <a:pt x="101" y="49"/>
                      <a:pt x="101" y="49"/>
                    </a:cubicBezTo>
                    <a:cubicBezTo>
                      <a:pt x="101" y="49"/>
                      <a:pt x="101" y="49"/>
                      <a:pt x="101" y="49"/>
                    </a:cubicBezTo>
                    <a:cubicBezTo>
                      <a:pt x="101" y="49"/>
                      <a:pt x="101" y="49"/>
                      <a:pt x="101" y="49"/>
                    </a:cubicBezTo>
                    <a:cubicBezTo>
                      <a:pt x="101" y="49"/>
                      <a:pt x="101" y="49"/>
                      <a:pt x="101" y="49"/>
                    </a:cubicBezTo>
                    <a:cubicBezTo>
                      <a:pt x="101" y="49"/>
                      <a:pt x="101" y="49"/>
                      <a:pt x="101" y="49"/>
                    </a:cubicBezTo>
                    <a:cubicBezTo>
                      <a:pt x="101" y="49"/>
                      <a:pt x="101" y="49"/>
                      <a:pt x="101" y="49"/>
                    </a:cubicBezTo>
                    <a:cubicBezTo>
                      <a:pt x="101" y="49"/>
                      <a:pt x="101" y="49"/>
                      <a:pt x="101" y="49"/>
                    </a:cubicBezTo>
                    <a:cubicBezTo>
                      <a:pt x="101" y="49"/>
                      <a:pt x="101" y="49"/>
                      <a:pt x="101" y="49"/>
                    </a:cubicBezTo>
                    <a:cubicBezTo>
                      <a:pt x="101" y="49"/>
                      <a:pt x="101" y="49"/>
                      <a:pt x="101" y="49"/>
                    </a:cubicBezTo>
                    <a:cubicBezTo>
                      <a:pt x="101" y="49"/>
                      <a:pt x="101" y="49"/>
                      <a:pt x="101" y="49"/>
                    </a:cubicBezTo>
                    <a:cubicBezTo>
                      <a:pt x="101" y="49"/>
                      <a:pt x="101" y="49"/>
                      <a:pt x="102" y="49"/>
                    </a:cubicBezTo>
                    <a:cubicBezTo>
                      <a:pt x="102" y="49"/>
                      <a:pt x="102" y="49"/>
                      <a:pt x="102" y="49"/>
                    </a:cubicBezTo>
                    <a:cubicBezTo>
                      <a:pt x="102" y="49"/>
                      <a:pt x="102" y="49"/>
                      <a:pt x="102" y="49"/>
                    </a:cubicBezTo>
                    <a:cubicBezTo>
                      <a:pt x="102" y="49"/>
                      <a:pt x="102" y="49"/>
                      <a:pt x="102" y="49"/>
                    </a:cubicBezTo>
                    <a:cubicBezTo>
                      <a:pt x="102" y="49"/>
                      <a:pt x="102" y="49"/>
                      <a:pt x="102" y="49"/>
                    </a:cubicBezTo>
                    <a:cubicBezTo>
                      <a:pt x="102" y="49"/>
                      <a:pt x="102" y="49"/>
                      <a:pt x="102" y="49"/>
                    </a:cubicBezTo>
                    <a:cubicBezTo>
                      <a:pt x="102" y="49"/>
                      <a:pt x="102" y="49"/>
                      <a:pt x="102" y="49"/>
                    </a:cubicBezTo>
                    <a:cubicBezTo>
                      <a:pt x="102" y="49"/>
                      <a:pt x="102" y="49"/>
                      <a:pt x="102" y="49"/>
                    </a:cubicBezTo>
                    <a:cubicBezTo>
                      <a:pt x="102" y="49"/>
                      <a:pt x="102" y="49"/>
                      <a:pt x="102" y="49"/>
                    </a:cubicBezTo>
                    <a:cubicBezTo>
                      <a:pt x="102" y="49"/>
                      <a:pt x="103" y="49"/>
                      <a:pt x="103" y="49"/>
                    </a:cubicBezTo>
                    <a:cubicBezTo>
                      <a:pt x="103" y="49"/>
                      <a:pt x="103" y="49"/>
                      <a:pt x="103" y="49"/>
                    </a:cubicBezTo>
                    <a:cubicBezTo>
                      <a:pt x="103" y="49"/>
                      <a:pt x="103" y="49"/>
                      <a:pt x="103" y="49"/>
                    </a:cubicBezTo>
                    <a:cubicBezTo>
                      <a:pt x="103" y="49"/>
                      <a:pt x="103" y="49"/>
                      <a:pt x="103" y="49"/>
                    </a:cubicBezTo>
                    <a:cubicBezTo>
                      <a:pt x="103" y="49"/>
                      <a:pt x="103" y="49"/>
                      <a:pt x="103" y="49"/>
                    </a:cubicBezTo>
                    <a:cubicBezTo>
                      <a:pt x="103" y="49"/>
                      <a:pt x="103" y="49"/>
                      <a:pt x="103" y="49"/>
                    </a:cubicBezTo>
                    <a:cubicBezTo>
                      <a:pt x="103" y="49"/>
                      <a:pt x="103" y="48"/>
                      <a:pt x="103" y="48"/>
                    </a:cubicBezTo>
                    <a:cubicBezTo>
                      <a:pt x="103" y="48"/>
                      <a:pt x="103" y="48"/>
                      <a:pt x="103" y="48"/>
                    </a:cubicBezTo>
                    <a:cubicBezTo>
                      <a:pt x="103" y="48"/>
                      <a:pt x="103" y="48"/>
                      <a:pt x="103" y="48"/>
                    </a:cubicBezTo>
                    <a:cubicBezTo>
                      <a:pt x="103" y="48"/>
                      <a:pt x="103" y="48"/>
                      <a:pt x="103" y="48"/>
                    </a:cubicBezTo>
                    <a:cubicBezTo>
                      <a:pt x="103" y="48"/>
                      <a:pt x="103" y="48"/>
                      <a:pt x="103" y="48"/>
                    </a:cubicBezTo>
                    <a:cubicBezTo>
                      <a:pt x="103" y="48"/>
                      <a:pt x="103" y="48"/>
                      <a:pt x="103" y="48"/>
                    </a:cubicBezTo>
                    <a:cubicBezTo>
                      <a:pt x="103" y="48"/>
                      <a:pt x="103" y="48"/>
                      <a:pt x="103" y="48"/>
                    </a:cubicBezTo>
                    <a:cubicBezTo>
                      <a:pt x="103" y="48"/>
                      <a:pt x="103" y="48"/>
                      <a:pt x="103" y="48"/>
                    </a:cubicBezTo>
                    <a:cubicBezTo>
                      <a:pt x="103" y="48"/>
                      <a:pt x="103" y="48"/>
                      <a:pt x="103" y="48"/>
                    </a:cubicBezTo>
                    <a:cubicBezTo>
                      <a:pt x="103" y="48"/>
                      <a:pt x="103" y="48"/>
                      <a:pt x="103" y="48"/>
                    </a:cubicBezTo>
                    <a:cubicBezTo>
                      <a:pt x="103" y="48"/>
                      <a:pt x="103" y="48"/>
                      <a:pt x="103" y="48"/>
                    </a:cubicBezTo>
                    <a:cubicBezTo>
                      <a:pt x="103" y="48"/>
                      <a:pt x="103" y="48"/>
                      <a:pt x="103" y="48"/>
                    </a:cubicBezTo>
                    <a:cubicBezTo>
                      <a:pt x="103" y="48"/>
                      <a:pt x="103" y="48"/>
                      <a:pt x="103" y="48"/>
                    </a:cubicBezTo>
                    <a:cubicBezTo>
                      <a:pt x="103" y="48"/>
                      <a:pt x="103" y="48"/>
                      <a:pt x="103" y="48"/>
                    </a:cubicBezTo>
                    <a:cubicBezTo>
                      <a:pt x="102" y="48"/>
                      <a:pt x="102" y="48"/>
                      <a:pt x="102" y="48"/>
                    </a:cubicBezTo>
                    <a:cubicBezTo>
                      <a:pt x="102" y="47"/>
                      <a:pt x="102" y="47"/>
                      <a:pt x="102" y="47"/>
                    </a:cubicBezTo>
                    <a:cubicBezTo>
                      <a:pt x="102" y="47"/>
                      <a:pt x="102" y="47"/>
                      <a:pt x="102" y="47"/>
                    </a:cubicBezTo>
                    <a:cubicBezTo>
                      <a:pt x="102" y="47"/>
                      <a:pt x="102" y="47"/>
                      <a:pt x="102" y="47"/>
                    </a:cubicBezTo>
                    <a:cubicBezTo>
                      <a:pt x="102" y="47"/>
                      <a:pt x="102" y="47"/>
                      <a:pt x="102" y="47"/>
                    </a:cubicBezTo>
                    <a:cubicBezTo>
                      <a:pt x="102" y="47"/>
                      <a:pt x="102" y="47"/>
                      <a:pt x="102" y="47"/>
                    </a:cubicBezTo>
                    <a:cubicBezTo>
                      <a:pt x="102" y="47"/>
                      <a:pt x="102" y="47"/>
                      <a:pt x="102" y="47"/>
                    </a:cubicBezTo>
                    <a:cubicBezTo>
                      <a:pt x="102" y="47"/>
                      <a:pt x="102" y="47"/>
                      <a:pt x="102" y="47"/>
                    </a:cubicBezTo>
                    <a:cubicBezTo>
                      <a:pt x="102" y="47"/>
                      <a:pt x="102" y="47"/>
                      <a:pt x="102" y="47"/>
                    </a:cubicBezTo>
                    <a:cubicBezTo>
                      <a:pt x="102" y="47"/>
                      <a:pt x="102" y="47"/>
                      <a:pt x="102" y="47"/>
                    </a:cubicBezTo>
                    <a:cubicBezTo>
                      <a:pt x="102" y="47"/>
                      <a:pt x="102" y="47"/>
                      <a:pt x="102" y="47"/>
                    </a:cubicBezTo>
                    <a:cubicBezTo>
                      <a:pt x="102" y="47"/>
                      <a:pt x="102" y="47"/>
                      <a:pt x="102" y="47"/>
                    </a:cubicBezTo>
                    <a:cubicBezTo>
                      <a:pt x="102" y="47"/>
                      <a:pt x="102" y="47"/>
                      <a:pt x="102" y="47"/>
                    </a:cubicBezTo>
                    <a:cubicBezTo>
                      <a:pt x="102" y="47"/>
                      <a:pt x="102" y="47"/>
                      <a:pt x="102" y="47"/>
                    </a:cubicBezTo>
                    <a:cubicBezTo>
                      <a:pt x="102" y="47"/>
                      <a:pt x="102" y="47"/>
                      <a:pt x="102" y="47"/>
                    </a:cubicBezTo>
                    <a:cubicBezTo>
                      <a:pt x="102" y="47"/>
                      <a:pt x="102" y="47"/>
                      <a:pt x="102" y="47"/>
                    </a:cubicBezTo>
                    <a:cubicBezTo>
                      <a:pt x="102" y="47"/>
                      <a:pt x="102" y="47"/>
                      <a:pt x="102" y="47"/>
                    </a:cubicBezTo>
                    <a:cubicBezTo>
                      <a:pt x="102" y="47"/>
                      <a:pt x="102" y="47"/>
                      <a:pt x="102" y="47"/>
                    </a:cubicBezTo>
                    <a:cubicBezTo>
                      <a:pt x="102" y="47"/>
                      <a:pt x="102" y="47"/>
                      <a:pt x="102" y="47"/>
                    </a:cubicBezTo>
                    <a:cubicBezTo>
                      <a:pt x="102" y="47"/>
                      <a:pt x="102" y="47"/>
                      <a:pt x="102" y="47"/>
                    </a:cubicBezTo>
                    <a:cubicBezTo>
                      <a:pt x="102" y="47"/>
                      <a:pt x="102" y="47"/>
                      <a:pt x="102" y="47"/>
                    </a:cubicBezTo>
                    <a:cubicBezTo>
                      <a:pt x="102" y="47"/>
                      <a:pt x="102" y="47"/>
                      <a:pt x="102" y="47"/>
                    </a:cubicBezTo>
                    <a:cubicBezTo>
                      <a:pt x="102" y="47"/>
                      <a:pt x="102" y="47"/>
                      <a:pt x="102" y="47"/>
                    </a:cubicBezTo>
                    <a:cubicBezTo>
                      <a:pt x="102" y="47"/>
                      <a:pt x="101" y="47"/>
                      <a:pt x="101" y="47"/>
                    </a:cubicBezTo>
                    <a:cubicBezTo>
                      <a:pt x="101" y="47"/>
                      <a:pt x="101" y="47"/>
                      <a:pt x="101" y="47"/>
                    </a:cubicBezTo>
                    <a:cubicBezTo>
                      <a:pt x="101" y="47"/>
                      <a:pt x="101" y="47"/>
                      <a:pt x="101" y="47"/>
                    </a:cubicBezTo>
                    <a:cubicBezTo>
                      <a:pt x="101" y="47"/>
                      <a:pt x="101" y="47"/>
                      <a:pt x="101" y="47"/>
                    </a:cubicBezTo>
                    <a:cubicBezTo>
                      <a:pt x="101" y="47"/>
                      <a:pt x="101" y="47"/>
                      <a:pt x="101" y="47"/>
                    </a:cubicBezTo>
                    <a:cubicBezTo>
                      <a:pt x="101" y="47"/>
                      <a:pt x="101" y="47"/>
                      <a:pt x="101" y="47"/>
                    </a:cubicBezTo>
                    <a:cubicBezTo>
                      <a:pt x="101" y="47"/>
                      <a:pt x="101" y="47"/>
                      <a:pt x="101" y="47"/>
                    </a:cubicBezTo>
                    <a:cubicBezTo>
                      <a:pt x="101" y="47"/>
                      <a:pt x="101" y="47"/>
                      <a:pt x="101" y="47"/>
                    </a:cubicBezTo>
                    <a:cubicBezTo>
                      <a:pt x="101" y="47"/>
                      <a:pt x="101" y="47"/>
                      <a:pt x="101" y="47"/>
                    </a:cubicBezTo>
                    <a:cubicBezTo>
                      <a:pt x="101" y="47"/>
                      <a:pt x="101" y="47"/>
                      <a:pt x="101" y="47"/>
                    </a:cubicBezTo>
                    <a:cubicBezTo>
                      <a:pt x="101" y="47"/>
                      <a:pt x="101" y="47"/>
                      <a:pt x="101" y="47"/>
                    </a:cubicBezTo>
                    <a:cubicBezTo>
                      <a:pt x="101" y="47"/>
                      <a:pt x="101" y="47"/>
                      <a:pt x="101" y="47"/>
                    </a:cubicBezTo>
                    <a:cubicBezTo>
                      <a:pt x="101" y="47"/>
                      <a:pt x="101" y="47"/>
                      <a:pt x="101" y="47"/>
                    </a:cubicBezTo>
                    <a:cubicBezTo>
                      <a:pt x="101" y="47"/>
                      <a:pt x="101" y="47"/>
                      <a:pt x="101" y="47"/>
                    </a:cubicBezTo>
                    <a:cubicBezTo>
                      <a:pt x="101" y="47"/>
                      <a:pt x="101" y="46"/>
                      <a:pt x="101" y="46"/>
                    </a:cubicBezTo>
                    <a:cubicBezTo>
                      <a:pt x="101" y="46"/>
                      <a:pt x="101" y="46"/>
                      <a:pt x="101" y="46"/>
                    </a:cubicBezTo>
                    <a:cubicBezTo>
                      <a:pt x="101" y="46"/>
                      <a:pt x="101" y="46"/>
                      <a:pt x="101" y="46"/>
                    </a:cubicBezTo>
                    <a:cubicBezTo>
                      <a:pt x="101" y="46"/>
                      <a:pt x="101" y="46"/>
                      <a:pt x="101" y="46"/>
                    </a:cubicBezTo>
                    <a:cubicBezTo>
                      <a:pt x="101" y="46"/>
                      <a:pt x="101" y="46"/>
                      <a:pt x="101" y="46"/>
                    </a:cubicBezTo>
                    <a:cubicBezTo>
                      <a:pt x="101" y="46"/>
                      <a:pt x="101" y="46"/>
                      <a:pt x="101" y="46"/>
                    </a:cubicBezTo>
                    <a:cubicBezTo>
                      <a:pt x="101" y="46"/>
                      <a:pt x="101" y="46"/>
                      <a:pt x="101" y="46"/>
                    </a:cubicBezTo>
                    <a:cubicBezTo>
                      <a:pt x="102" y="46"/>
                      <a:pt x="102" y="46"/>
                      <a:pt x="102" y="46"/>
                    </a:cubicBezTo>
                    <a:cubicBezTo>
                      <a:pt x="102" y="46"/>
                      <a:pt x="102" y="46"/>
                      <a:pt x="102" y="46"/>
                    </a:cubicBezTo>
                    <a:cubicBezTo>
                      <a:pt x="102" y="46"/>
                      <a:pt x="101" y="46"/>
                      <a:pt x="101" y="46"/>
                    </a:cubicBezTo>
                    <a:cubicBezTo>
                      <a:pt x="101" y="46"/>
                      <a:pt x="101" y="46"/>
                      <a:pt x="101" y="46"/>
                    </a:cubicBezTo>
                    <a:cubicBezTo>
                      <a:pt x="101" y="46"/>
                      <a:pt x="101" y="46"/>
                      <a:pt x="101" y="46"/>
                    </a:cubicBezTo>
                    <a:cubicBezTo>
                      <a:pt x="101" y="46"/>
                      <a:pt x="101" y="46"/>
                      <a:pt x="101" y="46"/>
                    </a:cubicBezTo>
                    <a:cubicBezTo>
                      <a:pt x="101" y="46"/>
                      <a:pt x="101" y="46"/>
                      <a:pt x="101" y="46"/>
                    </a:cubicBezTo>
                    <a:cubicBezTo>
                      <a:pt x="101" y="46"/>
                      <a:pt x="101" y="46"/>
                      <a:pt x="101" y="46"/>
                    </a:cubicBezTo>
                    <a:cubicBezTo>
                      <a:pt x="101" y="46"/>
                      <a:pt x="101" y="46"/>
                      <a:pt x="101" y="45"/>
                    </a:cubicBezTo>
                    <a:cubicBezTo>
                      <a:pt x="101" y="45"/>
                      <a:pt x="101" y="45"/>
                      <a:pt x="101" y="45"/>
                    </a:cubicBezTo>
                    <a:cubicBezTo>
                      <a:pt x="101" y="45"/>
                      <a:pt x="101" y="45"/>
                      <a:pt x="101" y="45"/>
                    </a:cubicBezTo>
                    <a:cubicBezTo>
                      <a:pt x="101" y="45"/>
                      <a:pt x="101" y="45"/>
                      <a:pt x="101" y="45"/>
                    </a:cubicBezTo>
                    <a:cubicBezTo>
                      <a:pt x="101" y="45"/>
                      <a:pt x="101" y="45"/>
                      <a:pt x="101" y="45"/>
                    </a:cubicBezTo>
                    <a:cubicBezTo>
                      <a:pt x="101" y="45"/>
                      <a:pt x="101" y="45"/>
                      <a:pt x="101" y="45"/>
                    </a:cubicBezTo>
                    <a:cubicBezTo>
                      <a:pt x="101" y="45"/>
                      <a:pt x="101" y="45"/>
                      <a:pt x="101" y="45"/>
                    </a:cubicBezTo>
                    <a:cubicBezTo>
                      <a:pt x="101" y="45"/>
                      <a:pt x="101" y="45"/>
                      <a:pt x="101" y="45"/>
                    </a:cubicBezTo>
                    <a:cubicBezTo>
                      <a:pt x="101" y="45"/>
                      <a:pt x="101" y="45"/>
                      <a:pt x="101" y="45"/>
                    </a:cubicBezTo>
                    <a:cubicBezTo>
                      <a:pt x="101" y="45"/>
                      <a:pt x="101" y="45"/>
                      <a:pt x="101" y="45"/>
                    </a:cubicBezTo>
                    <a:cubicBezTo>
                      <a:pt x="101" y="45"/>
                      <a:pt x="101" y="45"/>
                      <a:pt x="101" y="45"/>
                    </a:cubicBezTo>
                    <a:cubicBezTo>
                      <a:pt x="101" y="45"/>
                      <a:pt x="101" y="44"/>
                      <a:pt x="101" y="44"/>
                    </a:cubicBezTo>
                    <a:cubicBezTo>
                      <a:pt x="101" y="44"/>
                      <a:pt x="101" y="44"/>
                      <a:pt x="101" y="44"/>
                    </a:cubicBezTo>
                    <a:cubicBezTo>
                      <a:pt x="101" y="44"/>
                      <a:pt x="101" y="44"/>
                      <a:pt x="101" y="44"/>
                    </a:cubicBezTo>
                    <a:cubicBezTo>
                      <a:pt x="101" y="44"/>
                      <a:pt x="101" y="44"/>
                      <a:pt x="101" y="44"/>
                    </a:cubicBezTo>
                    <a:cubicBezTo>
                      <a:pt x="101" y="44"/>
                      <a:pt x="101" y="44"/>
                      <a:pt x="101" y="44"/>
                    </a:cubicBezTo>
                    <a:cubicBezTo>
                      <a:pt x="101" y="44"/>
                      <a:pt x="101" y="44"/>
                      <a:pt x="101" y="44"/>
                    </a:cubicBezTo>
                    <a:cubicBezTo>
                      <a:pt x="101" y="44"/>
                      <a:pt x="101" y="44"/>
                      <a:pt x="101" y="44"/>
                    </a:cubicBezTo>
                    <a:cubicBezTo>
                      <a:pt x="101" y="44"/>
                      <a:pt x="101" y="44"/>
                      <a:pt x="101" y="44"/>
                    </a:cubicBezTo>
                    <a:cubicBezTo>
                      <a:pt x="101" y="44"/>
                      <a:pt x="102" y="44"/>
                      <a:pt x="102" y="44"/>
                    </a:cubicBezTo>
                    <a:cubicBezTo>
                      <a:pt x="102" y="44"/>
                      <a:pt x="102" y="44"/>
                      <a:pt x="102" y="44"/>
                    </a:cubicBezTo>
                    <a:cubicBezTo>
                      <a:pt x="102" y="44"/>
                      <a:pt x="102" y="44"/>
                      <a:pt x="102" y="44"/>
                    </a:cubicBezTo>
                    <a:cubicBezTo>
                      <a:pt x="102" y="43"/>
                      <a:pt x="102" y="43"/>
                      <a:pt x="102" y="43"/>
                    </a:cubicBezTo>
                    <a:cubicBezTo>
                      <a:pt x="102" y="43"/>
                      <a:pt x="102" y="43"/>
                      <a:pt x="102" y="43"/>
                    </a:cubicBezTo>
                    <a:cubicBezTo>
                      <a:pt x="102" y="43"/>
                      <a:pt x="102" y="43"/>
                      <a:pt x="102" y="43"/>
                    </a:cubicBezTo>
                    <a:cubicBezTo>
                      <a:pt x="102" y="43"/>
                      <a:pt x="102" y="43"/>
                      <a:pt x="102" y="43"/>
                    </a:cubicBezTo>
                    <a:cubicBezTo>
                      <a:pt x="102" y="43"/>
                      <a:pt x="102" y="43"/>
                      <a:pt x="102" y="43"/>
                    </a:cubicBezTo>
                    <a:cubicBezTo>
                      <a:pt x="102" y="43"/>
                      <a:pt x="102" y="43"/>
                      <a:pt x="102" y="43"/>
                    </a:cubicBezTo>
                    <a:cubicBezTo>
                      <a:pt x="102" y="43"/>
                      <a:pt x="102" y="43"/>
                      <a:pt x="102" y="43"/>
                    </a:cubicBezTo>
                    <a:cubicBezTo>
                      <a:pt x="102" y="43"/>
                      <a:pt x="102" y="43"/>
                      <a:pt x="102" y="43"/>
                    </a:cubicBezTo>
                    <a:cubicBezTo>
                      <a:pt x="102" y="43"/>
                      <a:pt x="102" y="43"/>
                      <a:pt x="102" y="43"/>
                    </a:cubicBezTo>
                    <a:cubicBezTo>
                      <a:pt x="102" y="43"/>
                      <a:pt x="102" y="42"/>
                      <a:pt x="102" y="42"/>
                    </a:cubicBezTo>
                    <a:cubicBezTo>
                      <a:pt x="102" y="42"/>
                      <a:pt x="102" y="42"/>
                      <a:pt x="102" y="42"/>
                    </a:cubicBezTo>
                    <a:cubicBezTo>
                      <a:pt x="102" y="42"/>
                      <a:pt x="102" y="42"/>
                      <a:pt x="102" y="42"/>
                    </a:cubicBezTo>
                    <a:cubicBezTo>
                      <a:pt x="102" y="42"/>
                      <a:pt x="102" y="42"/>
                      <a:pt x="102" y="42"/>
                    </a:cubicBezTo>
                    <a:cubicBezTo>
                      <a:pt x="102" y="42"/>
                      <a:pt x="102" y="42"/>
                      <a:pt x="102" y="42"/>
                    </a:cubicBezTo>
                    <a:cubicBezTo>
                      <a:pt x="102" y="42"/>
                      <a:pt x="102" y="42"/>
                      <a:pt x="102" y="42"/>
                    </a:cubicBezTo>
                    <a:cubicBezTo>
                      <a:pt x="102" y="42"/>
                      <a:pt x="102" y="42"/>
                      <a:pt x="102" y="42"/>
                    </a:cubicBezTo>
                    <a:cubicBezTo>
                      <a:pt x="102" y="42"/>
                      <a:pt x="102" y="42"/>
                      <a:pt x="102" y="42"/>
                    </a:cubicBezTo>
                    <a:cubicBezTo>
                      <a:pt x="102" y="42"/>
                      <a:pt x="103" y="42"/>
                      <a:pt x="103" y="42"/>
                    </a:cubicBezTo>
                    <a:cubicBezTo>
                      <a:pt x="103" y="42"/>
                      <a:pt x="103" y="42"/>
                      <a:pt x="102" y="42"/>
                    </a:cubicBezTo>
                    <a:cubicBezTo>
                      <a:pt x="102" y="42"/>
                      <a:pt x="102" y="42"/>
                      <a:pt x="102" y="42"/>
                    </a:cubicBezTo>
                    <a:cubicBezTo>
                      <a:pt x="102" y="42"/>
                      <a:pt x="102" y="42"/>
                      <a:pt x="102" y="42"/>
                    </a:cubicBezTo>
                    <a:cubicBezTo>
                      <a:pt x="102" y="42"/>
                      <a:pt x="102" y="42"/>
                      <a:pt x="102" y="42"/>
                    </a:cubicBezTo>
                    <a:cubicBezTo>
                      <a:pt x="102" y="42"/>
                      <a:pt x="102" y="42"/>
                      <a:pt x="102" y="42"/>
                    </a:cubicBezTo>
                    <a:cubicBezTo>
                      <a:pt x="102" y="42"/>
                      <a:pt x="102" y="42"/>
                      <a:pt x="102" y="42"/>
                    </a:cubicBezTo>
                    <a:cubicBezTo>
                      <a:pt x="102" y="42"/>
                      <a:pt x="102" y="42"/>
                      <a:pt x="102" y="42"/>
                    </a:cubicBezTo>
                    <a:cubicBezTo>
                      <a:pt x="102" y="42"/>
                      <a:pt x="102" y="42"/>
                      <a:pt x="102" y="42"/>
                    </a:cubicBezTo>
                    <a:cubicBezTo>
                      <a:pt x="102" y="42"/>
                      <a:pt x="102" y="42"/>
                      <a:pt x="102" y="42"/>
                    </a:cubicBezTo>
                    <a:cubicBezTo>
                      <a:pt x="102" y="42"/>
                      <a:pt x="102" y="42"/>
                      <a:pt x="102" y="42"/>
                    </a:cubicBezTo>
                    <a:cubicBezTo>
                      <a:pt x="102" y="42"/>
                      <a:pt x="102" y="42"/>
                      <a:pt x="102" y="42"/>
                    </a:cubicBezTo>
                    <a:cubicBezTo>
                      <a:pt x="102" y="41"/>
                      <a:pt x="102" y="41"/>
                      <a:pt x="102" y="41"/>
                    </a:cubicBezTo>
                    <a:cubicBezTo>
                      <a:pt x="102" y="41"/>
                      <a:pt x="102" y="41"/>
                      <a:pt x="102" y="41"/>
                    </a:cubicBezTo>
                    <a:cubicBezTo>
                      <a:pt x="102" y="41"/>
                      <a:pt x="102" y="41"/>
                      <a:pt x="102" y="41"/>
                    </a:cubicBezTo>
                    <a:cubicBezTo>
                      <a:pt x="102" y="41"/>
                      <a:pt x="102" y="41"/>
                      <a:pt x="102" y="41"/>
                    </a:cubicBezTo>
                    <a:cubicBezTo>
                      <a:pt x="102" y="41"/>
                      <a:pt x="102" y="41"/>
                      <a:pt x="102" y="41"/>
                    </a:cubicBezTo>
                    <a:cubicBezTo>
                      <a:pt x="102" y="41"/>
                      <a:pt x="102" y="41"/>
                      <a:pt x="102" y="41"/>
                    </a:cubicBezTo>
                    <a:cubicBezTo>
                      <a:pt x="102" y="41"/>
                      <a:pt x="102" y="41"/>
                      <a:pt x="102" y="41"/>
                    </a:cubicBezTo>
                    <a:cubicBezTo>
                      <a:pt x="102" y="41"/>
                      <a:pt x="102" y="41"/>
                      <a:pt x="102" y="41"/>
                    </a:cubicBezTo>
                    <a:cubicBezTo>
                      <a:pt x="102" y="41"/>
                      <a:pt x="102" y="41"/>
                      <a:pt x="102" y="41"/>
                    </a:cubicBezTo>
                    <a:cubicBezTo>
                      <a:pt x="102" y="41"/>
                      <a:pt x="103" y="41"/>
                      <a:pt x="103" y="41"/>
                    </a:cubicBezTo>
                    <a:cubicBezTo>
                      <a:pt x="103" y="41"/>
                      <a:pt x="103" y="41"/>
                      <a:pt x="103" y="41"/>
                    </a:cubicBezTo>
                    <a:cubicBezTo>
                      <a:pt x="103" y="41"/>
                      <a:pt x="103" y="41"/>
                      <a:pt x="103" y="41"/>
                    </a:cubicBezTo>
                    <a:cubicBezTo>
                      <a:pt x="103" y="41"/>
                      <a:pt x="103" y="41"/>
                      <a:pt x="103" y="41"/>
                    </a:cubicBezTo>
                    <a:cubicBezTo>
                      <a:pt x="103" y="41"/>
                      <a:pt x="103" y="41"/>
                      <a:pt x="103" y="41"/>
                    </a:cubicBezTo>
                    <a:cubicBezTo>
                      <a:pt x="103" y="41"/>
                      <a:pt x="103" y="41"/>
                      <a:pt x="103" y="41"/>
                    </a:cubicBezTo>
                    <a:cubicBezTo>
                      <a:pt x="103" y="41"/>
                      <a:pt x="102" y="41"/>
                      <a:pt x="102" y="41"/>
                    </a:cubicBezTo>
                    <a:cubicBezTo>
                      <a:pt x="102" y="41"/>
                      <a:pt x="102" y="41"/>
                      <a:pt x="102" y="41"/>
                    </a:cubicBezTo>
                    <a:cubicBezTo>
                      <a:pt x="102" y="41"/>
                      <a:pt x="102" y="41"/>
                      <a:pt x="102" y="41"/>
                    </a:cubicBezTo>
                    <a:cubicBezTo>
                      <a:pt x="102" y="41"/>
                      <a:pt x="102" y="41"/>
                      <a:pt x="102" y="41"/>
                    </a:cubicBezTo>
                    <a:cubicBezTo>
                      <a:pt x="102" y="41"/>
                      <a:pt x="102" y="41"/>
                      <a:pt x="102" y="41"/>
                    </a:cubicBezTo>
                    <a:cubicBezTo>
                      <a:pt x="102" y="41"/>
                      <a:pt x="102" y="41"/>
                      <a:pt x="102" y="41"/>
                    </a:cubicBezTo>
                    <a:cubicBezTo>
                      <a:pt x="102" y="41"/>
                      <a:pt x="102" y="41"/>
                      <a:pt x="102" y="41"/>
                    </a:cubicBezTo>
                    <a:cubicBezTo>
                      <a:pt x="102" y="41"/>
                      <a:pt x="102" y="41"/>
                      <a:pt x="102" y="41"/>
                    </a:cubicBezTo>
                    <a:cubicBezTo>
                      <a:pt x="102" y="41"/>
                      <a:pt x="102" y="41"/>
                      <a:pt x="102" y="41"/>
                    </a:cubicBezTo>
                    <a:cubicBezTo>
                      <a:pt x="102" y="41"/>
                      <a:pt x="102" y="41"/>
                      <a:pt x="102" y="41"/>
                    </a:cubicBezTo>
                    <a:cubicBezTo>
                      <a:pt x="102" y="41"/>
                      <a:pt x="101" y="41"/>
                      <a:pt x="101" y="41"/>
                    </a:cubicBezTo>
                    <a:cubicBezTo>
                      <a:pt x="101" y="41"/>
                      <a:pt x="101" y="41"/>
                      <a:pt x="101" y="41"/>
                    </a:cubicBezTo>
                    <a:cubicBezTo>
                      <a:pt x="101" y="41"/>
                      <a:pt x="102" y="41"/>
                      <a:pt x="102" y="41"/>
                    </a:cubicBezTo>
                    <a:cubicBezTo>
                      <a:pt x="102" y="41"/>
                      <a:pt x="102" y="41"/>
                      <a:pt x="102" y="41"/>
                    </a:cubicBezTo>
                    <a:cubicBezTo>
                      <a:pt x="102" y="41"/>
                      <a:pt x="102" y="41"/>
                      <a:pt x="102" y="41"/>
                    </a:cubicBezTo>
                    <a:cubicBezTo>
                      <a:pt x="102" y="41"/>
                      <a:pt x="102" y="41"/>
                      <a:pt x="102" y="41"/>
                    </a:cubicBezTo>
                    <a:cubicBezTo>
                      <a:pt x="102" y="41"/>
                      <a:pt x="102" y="41"/>
                      <a:pt x="102" y="41"/>
                    </a:cubicBezTo>
                    <a:cubicBezTo>
                      <a:pt x="102" y="41"/>
                      <a:pt x="102" y="41"/>
                      <a:pt x="102" y="41"/>
                    </a:cubicBezTo>
                    <a:cubicBezTo>
                      <a:pt x="102" y="41"/>
                      <a:pt x="102" y="41"/>
                      <a:pt x="102" y="41"/>
                    </a:cubicBezTo>
                    <a:cubicBezTo>
                      <a:pt x="102" y="41"/>
                      <a:pt x="102" y="41"/>
                      <a:pt x="102" y="41"/>
                    </a:cubicBezTo>
                    <a:cubicBezTo>
                      <a:pt x="102" y="41"/>
                      <a:pt x="102" y="41"/>
                      <a:pt x="102" y="41"/>
                    </a:cubicBezTo>
                    <a:cubicBezTo>
                      <a:pt x="102" y="41"/>
                      <a:pt x="103" y="41"/>
                      <a:pt x="103" y="41"/>
                    </a:cubicBezTo>
                    <a:cubicBezTo>
                      <a:pt x="103" y="41"/>
                      <a:pt x="103" y="41"/>
                      <a:pt x="103" y="41"/>
                    </a:cubicBezTo>
                    <a:cubicBezTo>
                      <a:pt x="103" y="40"/>
                      <a:pt x="103" y="40"/>
                      <a:pt x="103" y="40"/>
                    </a:cubicBezTo>
                    <a:cubicBezTo>
                      <a:pt x="103" y="40"/>
                      <a:pt x="103" y="40"/>
                      <a:pt x="103" y="40"/>
                    </a:cubicBezTo>
                    <a:cubicBezTo>
                      <a:pt x="103" y="40"/>
                      <a:pt x="103" y="40"/>
                      <a:pt x="103" y="40"/>
                    </a:cubicBezTo>
                    <a:cubicBezTo>
                      <a:pt x="103" y="40"/>
                      <a:pt x="103" y="40"/>
                      <a:pt x="103" y="40"/>
                    </a:cubicBezTo>
                    <a:cubicBezTo>
                      <a:pt x="103" y="40"/>
                      <a:pt x="103" y="40"/>
                      <a:pt x="103" y="40"/>
                    </a:cubicBezTo>
                    <a:cubicBezTo>
                      <a:pt x="103" y="40"/>
                      <a:pt x="103" y="40"/>
                      <a:pt x="103" y="40"/>
                    </a:cubicBezTo>
                    <a:cubicBezTo>
                      <a:pt x="103" y="40"/>
                      <a:pt x="103" y="40"/>
                      <a:pt x="103" y="40"/>
                    </a:cubicBezTo>
                    <a:cubicBezTo>
                      <a:pt x="103" y="40"/>
                      <a:pt x="103" y="40"/>
                      <a:pt x="103" y="40"/>
                    </a:cubicBezTo>
                    <a:cubicBezTo>
                      <a:pt x="103" y="40"/>
                      <a:pt x="103" y="40"/>
                      <a:pt x="103" y="40"/>
                    </a:cubicBezTo>
                    <a:cubicBezTo>
                      <a:pt x="103" y="40"/>
                      <a:pt x="103" y="40"/>
                      <a:pt x="103" y="39"/>
                    </a:cubicBezTo>
                    <a:cubicBezTo>
                      <a:pt x="103" y="39"/>
                      <a:pt x="103" y="39"/>
                      <a:pt x="103" y="39"/>
                    </a:cubicBezTo>
                    <a:cubicBezTo>
                      <a:pt x="103" y="39"/>
                      <a:pt x="103" y="39"/>
                      <a:pt x="103" y="39"/>
                    </a:cubicBezTo>
                    <a:cubicBezTo>
                      <a:pt x="103" y="39"/>
                      <a:pt x="103" y="39"/>
                      <a:pt x="103" y="39"/>
                    </a:cubicBezTo>
                    <a:cubicBezTo>
                      <a:pt x="103" y="39"/>
                      <a:pt x="103" y="39"/>
                      <a:pt x="103" y="39"/>
                    </a:cubicBezTo>
                    <a:cubicBezTo>
                      <a:pt x="103" y="39"/>
                      <a:pt x="103" y="39"/>
                      <a:pt x="103" y="39"/>
                    </a:cubicBezTo>
                    <a:cubicBezTo>
                      <a:pt x="103" y="39"/>
                      <a:pt x="103" y="39"/>
                      <a:pt x="103" y="38"/>
                    </a:cubicBezTo>
                    <a:cubicBezTo>
                      <a:pt x="103" y="38"/>
                      <a:pt x="103" y="38"/>
                      <a:pt x="103" y="38"/>
                    </a:cubicBezTo>
                    <a:cubicBezTo>
                      <a:pt x="103" y="38"/>
                      <a:pt x="103" y="38"/>
                      <a:pt x="103" y="38"/>
                    </a:cubicBezTo>
                    <a:cubicBezTo>
                      <a:pt x="103" y="38"/>
                      <a:pt x="103" y="38"/>
                      <a:pt x="103" y="38"/>
                    </a:cubicBezTo>
                    <a:cubicBezTo>
                      <a:pt x="103" y="38"/>
                      <a:pt x="103" y="38"/>
                      <a:pt x="103" y="38"/>
                    </a:cubicBezTo>
                    <a:cubicBezTo>
                      <a:pt x="103" y="38"/>
                      <a:pt x="103" y="38"/>
                      <a:pt x="103" y="38"/>
                    </a:cubicBezTo>
                    <a:cubicBezTo>
                      <a:pt x="103" y="38"/>
                      <a:pt x="103" y="38"/>
                      <a:pt x="103" y="38"/>
                    </a:cubicBezTo>
                    <a:cubicBezTo>
                      <a:pt x="103" y="38"/>
                      <a:pt x="103" y="38"/>
                      <a:pt x="103" y="38"/>
                    </a:cubicBezTo>
                    <a:cubicBezTo>
                      <a:pt x="103" y="38"/>
                      <a:pt x="103" y="38"/>
                      <a:pt x="103" y="38"/>
                    </a:cubicBezTo>
                    <a:cubicBezTo>
                      <a:pt x="103" y="38"/>
                      <a:pt x="103" y="38"/>
                      <a:pt x="103" y="38"/>
                    </a:cubicBezTo>
                    <a:cubicBezTo>
                      <a:pt x="103" y="38"/>
                      <a:pt x="103" y="38"/>
                      <a:pt x="103" y="38"/>
                    </a:cubicBezTo>
                    <a:cubicBezTo>
                      <a:pt x="103" y="38"/>
                      <a:pt x="103" y="38"/>
                      <a:pt x="103" y="38"/>
                    </a:cubicBezTo>
                    <a:cubicBezTo>
                      <a:pt x="103" y="38"/>
                      <a:pt x="103" y="38"/>
                      <a:pt x="103" y="38"/>
                    </a:cubicBezTo>
                    <a:cubicBezTo>
                      <a:pt x="103" y="38"/>
                      <a:pt x="103" y="37"/>
                      <a:pt x="103" y="37"/>
                    </a:cubicBezTo>
                    <a:cubicBezTo>
                      <a:pt x="103" y="37"/>
                      <a:pt x="103" y="37"/>
                      <a:pt x="103" y="37"/>
                    </a:cubicBezTo>
                    <a:cubicBezTo>
                      <a:pt x="103" y="37"/>
                      <a:pt x="103" y="37"/>
                      <a:pt x="103" y="37"/>
                    </a:cubicBezTo>
                    <a:cubicBezTo>
                      <a:pt x="103" y="37"/>
                      <a:pt x="103" y="37"/>
                      <a:pt x="103" y="37"/>
                    </a:cubicBezTo>
                    <a:cubicBezTo>
                      <a:pt x="103" y="37"/>
                      <a:pt x="103" y="37"/>
                      <a:pt x="103" y="37"/>
                    </a:cubicBezTo>
                    <a:cubicBezTo>
                      <a:pt x="103" y="38"/>
                      <a:pt x="103" y="38"/>
                      <a:pt x="103" y="38"/>
                    </a:cubicBezTo>
                    <a:cubicBezTo>
                      <a:pt x="103" y="38"/>
                      <a:pt x="103" y="38"/>
                      <a:pt x="102" y="38"/>
                    </a:cubicBezTo>
                    <a:cubicBezTo>
                      <a:pt x="102" y="38"/>
                      <a:pt x="102" y="38"/>
                      <a:pt x="102" y="38"/>
                    </a:cubicBezTo>
                    <a:cubicBezTo>
                      <a:pt x="102" y="38"/>
                      <a:pt x="102" y="38"/>
                      <a:pt x="102" y="38"/>
                    </a:cubicBezTo>
                    <a:cubicBezTo>
                      <a:pt x="102" y="38"/>
                      <a:pt x="102" y="38"/>
                      <a:pt x="102" y="38"/>
                    </a:cubicBezTo>
                    <a:cubicBezTo>
                      <a:pt x="102" y="38"/>
                      <a:pt x="102" y="38"/>
                      <a:pt x="102" y="38"/>
                    </a:cubicBezTo>
                    <a:cubicBezTo>
                      <a:pt x="102" y="38"/>
                      <a:pt x="102" y="38"/>
                      <a:pt x="102" y="38"/>
                    </a:cubicBezTo>
                    <a:cubicBezTo>
                      <a:pt x="102" y="38"/>
                      <a:pt x="102" y="38"/>
                      <a:pt x="102" y="38"/>
                    </a:cubicBezTo>
                    <a:cubicBezTo>
                      <a:pt x="102" y="38"/>
                      <a:pt x="102" y="38"/>
                      <a:pt x="102" y="38"/>
                    </a:cubicBezTo>
                    <a:cubicBezTo>
                      <a:pt x="102" y="38"/>
                      <a:pt x="102" y="38"/>
                      <a:pt x="102" y="38"/>
                    </a:cubicBezTo>
                    <a:cubicBezTo>
                      <a:pt x="102" y="38"/>
                      <a:pt x="102" y="38"/>
                      <a:pt x="102" y="38"/>
                    </a:cubicBezTo>
                    <a:cubicBezTo>
                      <a:pt x="102" y="38"/>
                      <a:pt x="102" y="38"/>
                      <a:pt x="102" y="38"/>
                    </a:cubicBezTo>
                    <a:cubicBezTo>
                      <a:pt x="102" y="38"/>
                      <a:pt x="102" y="38"/>
                      <a:pt x="102" y="38"/>
                    </a:cubicBezTo>
                    <a:cubicBezTo>
                      <a:pt x="102" y="38"/>
                      <a:pt x="102" y="38"/>
                      <a:pt x="102" y="38"/>
                    </a:cubicBezTo>
                    <a:cubicBezTo>
                      <a:pt x="102" y="38"/>
                      <a:pt x="102" y="38"/>
                      <a:pt x="102" y="38"/>
                    </a:cubicBezTo>
                    <a:cubicBezTo>
                      <a:pt x="102" y="38"/>
                      <a:pt x="102" y="38"/>
                      <a:pt x="102" y="38"/>
                    </a:cubicBezTo>
                    <a:cubicBezTo>
                      <a:pt x="102" y="38"/>
                      <a:pt x="102" y="38"/>
                      <a:pt x="101" y="38"/>
                    </a:cubicBezTo>
                    <a:cubicBezTo>
                      <a:pt x="101" y="38"/>
                      <a:pt x="101" y="38"/>
                      <a:pt x="101" y="38"/>
                    </a:cubicBezTo>
                    <a:cubicBezTo>
                      <a:pt x="101" y="39"/>
                      <a:pt x="101" y="39"/>
                      <a:pt x="101" y="39"/>
                    </a:cubicBezTo>
                    <a:cubicBezTo>
                      <a:pt x="101" y="39"/>
                      <a:pt x="101" y="39"/>
                      <a:pt x="101" y="39"/>
                    </a:cubicBezTo>
                    <a:cubicBezTo>
                      <a:pt x="102" y="39"/>
                      <a:pt x="102" y="39"/>
                      <a:pt x="101" y="39"/>
                    </a:cubicBezTo>
                    <a:cubicBezTo>
                      <a:pt x="101" y="39"/>
                      <a:pt x="101" y="39"/>
                      <a:pt x="101" y="39"/>
                    </a:cubicBezTo>
                    <a:cubicBezTo>
                      <a:pt x="101" y="39"/>
                      <a:pt x="101" y="39"/>
                      <a:pt x="101" y="39"/>
                    </a:cubicBezTo>
                    <a:cubicBezTo>
                      <a:pt x="101" y="39"/>
                      <a:pt x="101" y="39"/>
                      <a:pt x="101" y="39"/>
                    </a:cubicBezTo>
                    <a:cubicBezTo>
                      <a:pt x="101" y="39"/>
                      <a:pt x="101" y="39"/>
                      <a:pt x="101" y="39"/>
                    </a:cubicBezTo>
                    <a:cubicBezTo>
                      <a:pt x="101" y="39"/>
                      <a:pt x="101" y="39"/>
                      <a:pt x="101" y="39"/>
                    </a:cubicBezTo>
                    <a:cubicBezTo>
                      <a:pt x="101" y="39"/>
                      <a:pt x="101" y="39"/>
                      <a:pt x="101" y="39"/>
                    </a:cubicBezTo>
                    <a:cubicBezTo>
                      <a:pt x="101" y="39"/>
                      <a:pt x="101" y="39"/>
                      <a:pt x="101" y="39"/>
                    </a:cubicBezTo>
                    <a:cubicBezTo>
                      <a:pt x="101" y="39"/>
                      <a:pt x="101" y="39"/>
                      <a:pt x="101" y="39"/>
                    </a:cubicBezTo>
                    <a:cubicBezTo>
                      <a:pt x="101" y="39"/>
                      <a:pt x="101" y="39"/>
                      <a:pt x="101" y="39"/>
                    </a:cubicBezTo>
                    <a:cubicBezTo>
                      <a:pt x="101" y="39"/>
                      <a:pt x="101" y="39"/>
                      <a:pt x="101" y="39"/>
                    </a:cubicBezTo>
                    <a:cubicBezTo>
                      <a:pt x="101" y="39"/>
                      <a:pt x="101" y="39"/>
                      <a:pt x="101" y="39"/>
                    </a:cubicBezTo>
                    <a:cubicBezTo>
                      <a:pt x="101" y="39"/>
                      <a:pt x="101" y="39"/>
                      <a:pt x="101" y="39"/>
                    </a:cubicBezTo>
                    <a:cubicBezTo>
                      <a:pt x="101" y="39"/>
                      <a:pt x="101" y="39"/>
                      <a:pt x="101" y="39"/>
                    </a:cubicBezTo>
                    <a:cubicBezTo>
                      <a:pt x="101" y="39"/>
                      <a:pt x="101" y="39"/>
                      <a:pt x="101" y="39"/>
                    </a:cubicBezTo>
                    <a:cubicBezTo>
                      <a:pt x="101" y="39"/>
                      <a:pt x="101" y="39"/>
                      <a:pt x="101" y="39"/>
                    </a:cubicBezTo>
                    <a:cubicBezTo>
                      <a:pt x="101" y="40"/>
                      <a:pt x="101" y="40"/>
                      <a:pt x="101" y="40"/>
                    </a:cubicBezTo>
                    <a:cubicBezTo>
                      <a:pt x="101" y="40"/>
                      <a:pt x="101" y="40"/>
                      <a:pt x="101" y="40"/>
                    </a:cubicBezTo>
                    <a:cubicBezTo>
                      <a:pt x="101" y="40"/>
                      <a:pt x="101" y="40"/>
                      <a:pt x="100" y="40"/>
                    </a:cubicBezTo>
                    <a:cubicBezTo>
                      <a:pt x="100" y="40"/>
                      <a:pt x="100" y="40"/>
                      <a:pt x="100" y="40"/>
                    </a:cubicBezTo>
                    <a:cubicBezTo>
                      <a:pt x="100" y="40"/>
                      <a:pt x="100" y="40"/>
                      <a:pt x="100" y="40"/>
                    </a:cubicBezTo>
                    <a:cubicBezTo>
                      <a:pt x="100" y="40"/>
                      <a:pt x="100" y="40"/>
                      <a:pt x="100" y="40"/>
                    </a:cubicBezTo>
                    <a:cubicBezTo>
                      <a:pt x="100" y="40"/>
                      <a:pt x="100" y="40"/>
                      <a:pt x="100" y="40"/>
                    </a:cubicBezTo>
                    <a:cubicBezTo>
                      <a:pt x="100" y="40"/>
                      <a:pt x="100" y="40"/>
                      <a:pt x="100" y="40"/>
                    </a:cubicBezTo>
                    <a:cubicBezTo>
                      <a:pt x="100" y="40"/>
                      <a:pt x="100" y="40"/>
                      <a:pt x="100" y="40"/>
                    </a:cubicBezTo>
                    <a:cubicBezTo>
                      <a:pt x="100" y="40"/>
                      <a:pt x="100" y="40"/>
                      <a:pt x="100" y="40"/>
                    </a:cubicBezTo>
                    <a:cubicBezTo>
                      <a:pt x="100" y="40"/>
                      <a:pt x="100" y="40"/>
                      <a:pt x="100" y="40"/>
                    </a:cubicBezTo>
                    <a:cubicBezTo>
                      <a:pt x="100" y="40"/>
                      <a:pt x="100" y="40"/>
                      <a:pt x="100" y="40"/>
                    </a:cubicBezTo>
                    <a:cubicBezTo>
                      <a:pt x="100" y="40"/>
                      <a:pt x="100" y="40"/>
                      <a:pt x="100" y="40"/>
                    </a:cubicBezTo>
                    <a:cubicBezTo>
                      <a:pt x="100" y="40"/>
                      <a:pt x="100" y="40"/>
                      <a:pt x="100" y="40"/>
                    </a:cubicBezTo>
                    <a:cubicBezTo>
                      <a:pt x="100" y="40"/>
                      <a:pt x="100" y="40"/>
                      <a:pt x="100" y="40"/>
                    </a:cubicBezTo>
                    <a:cubicBezTo>
                      <a:pt x="100" y="40"/>
                      <a:pt x="100" y="40"/>
                      <a:pt x="100" y="40"/>
                    </a:cubicBezTo>
                    <a:cubicBezTo>
                      <a:pt x="100" y="40"/>
                      <a:pt x="100" y="40"/>
                      <a:pt x="100" y="40"/>
                    </a:cubicBezTo>
                    <a:cubicBezTo>
                      <a:pt x="100" y="40"/>
                      <a:pt x="100" y="40"/>
                      <a:pt x="100" y="40"/>
                    </a:cubicBezTo>
                    <a:cubicBezTo>
                      <a:pt x="100" y="40"/>
                      <a:pt x="100" y="40"/>
                      <a:pt x="100" y="40"/>
                    </a:cubicBezTo>
                    <a:cubicBezTo>
                      <a:pt x="100" y="40"/>
                      <a:pt x="100" y="40"/>
                      <a:pt x="100" y="40"/>
                    </a:cubicBezTo>
                    <a:cubicBezTo>
                      <a:pt x="100" y="40"/>
                      <a:pt x="100" y="40"/>
                      <a:pt x="100" y="40"/>
                    </a:cubicBezTo>
                    <a:cubicBezTo>
                      <a:pt x="100" y="40"/>
                      <a:pt x="100" y="40"/>
                      <a:pt x="100" y="40"/>
                    </a:cubicBezTo>
                    <a:cubicBezTo>
                      <a:pt x="100" y="40"/>
                      <a:pt x="100" y="40"/>
                      <a:pt x="100" y="40"/>
                    </a:cubicBezTo>
                    <a:cubicBezTo>
                      <a:pt x="100" y="40"/>
                      <a:pt x="100" y="40"/>
                      <a:pt x="100" y="40"/>
                    </a:cubicBezTo>
                    <a:cubicBezTo>
                      <a:pt x="100" y="40"/>
                      <a:pt x="100" y="40"/>
                      <a:pt x="100" y="40"/>
                    </a:cubicBezTo>
                    <a:cubicBezTo>
                      <a:pt x="100" y="40"/>
                      <a:pt x="100" y="40"/>
                      <a:pt x="100" y="40"/>
                    </a:cubicBezTo>
                    <a:cubicBezTo>
                      <a:pt x="100" y="40"/>
                      <a:pt x="100" y="40"/>
                      <a:pt x="100" y="40"/>
                    </a:cubicBezTo>
                    <a:cubicBezTo>
                      <a:pt x="100" y="40"/>
                      <a:pt x="100" y="40"/>
                      <a:pt x="100" y="40"/>
                    </a:cubicBezTo>
                    <a:cubicBezTo>
                      <a:pt x="99" y="40"/>
                      <a:pt x="99" y="40"/>
                      <a:pt x="99" y="40"/>
                    </a:cubicBezTo>
                    <a:cubicBezTo>
                      <a:pt x="99" y="40"/>
                      <a:pt x="99" y="40"/>
                      <a:pt x="99" y="40"/>
                    </a:cubicBezTo>
                    <a:cubicBezTo>
                      <a:pt x="99" y="40"/>
                      <a:pt x="99" y="40"/>
                      <a:pt x="99" y="40"/>
                    </a:cubicBezTo>
                    <a:cubicBezTo>
                      <a:pt x="99" y="40"/>
                      <a:pt x="99" y="40"/>
                      <a:pt x="99" y="40"/>
                    </a:cubicBezTo>
                    <a:cubicBezTo>
                      <a:pt x="99" y="40"/>
                      <a:pt x="99" y="40"/>
                      <a:pt x="99" y="40"/>
                    </a:cubicBezTo>
                    <a:cubicBezTo>
                      <a:pt x="99" y="40"/>
                      <a:pt x="99" y="40"/>
                      <a:pt x="99" y="40"/>
                    </a:cubicBezTo>
                    <a:cubicBezTo>
                      <a:pt x="99" y="40"/>
                      <a:pt x="99" y="40"/>
                      <a:pt x="99" y="40"/>
                    </a:cubicBezTo>
                    <a:cubicBezTo>
                      <a:pt x="99" y="40"/>
                      <a:pt x="99" y="40"/>
                      <a:pt x="99" y="40"/>
                    </a:cubicBezTo>
                    <a:cubicBezTo>
                      <a:pt x="99" y="40"/>
                      <a:pt x="99" y="40"/>
                      <a:pt x="99" y="40"/>
                    </a:cubicBezTo>
                    <a:cubicBezTo>
                      <a:pt x="99" y="40"/>
                      <a:pt x="99" y="40"/>
                      <a:pt x="99" y="40"/>
                    </a:cubicBezTo>
                    <a:cubicBezTo>
                      <a:pt x="99" y="40"/>
                      <a:pt x="99" y="40"/>
                      <a:pt x="99" y="40"/>
                    </a:cubicBezTo>
                    <a:cubicBezTo>
                      <a:pt x="99" y="40"/>
                      <a:pt x="99" y="40"/>
                      <a:pt x="99" y="40"/>
                    </a:cubicBezTo>
                    <a:cubicBezTo>
                      <a:pt x="99" y="40"/>
                      <a:pt x="99" y="40"/>
                      <a:pt x="99" y="40"/>
                    </a:cubicBezTo>
                    <a:cubicBezTo>
                      <a:pt x="99" y="40"/>
                      <a:pt x="99" y="40"/>
                      <a:pt x="99" y="40"/>
                    </a:cubicBezTo>
                    <a:cubicBezTo>
                      <a:pt x="99" y="40"/>
                      <a:pt x="99" y="40"/>
                      <a:pt x="99" y="40"/>
                    </a:cubicBezTo>
                    <a:cubicBezTo>
                      <a:pt x="99" y="40"/>
                      <a:pt x="99" y="40"/>
                      <a:pt x="99" y="40"/>
                    </a:cubicBezTo>
                    <a:cubicBezTo>
                      <a:pt x="99" y="40"/>
                      <a:pt x="99" y="40"/>
                      <a:pt x="99" y="40"/>
                    </a:cubicBezTo>
                    <a:cubicBezTo>
                      <a:pt x="99" y="40"/>
                      <a:pt x="99" y="40"/>
                      <a:pt x="99" y="40"/>
                    </a:cubicBezTo>
                    <a:cubicBezTo>
                      <a:pt x="98" y="40"/>
                      <a:pt x="98" y="40"/>
                      <a:pt x="98" y="40"/>
                    </a:cubicBezTo>
                    <a:cubicBezTo>
                      <a:pt x="98" y="40"/>
                      <a:pt x="98" y="41"/>
                      <a:pt x="98" y="41"/>
                    </a:cubicBezTo>
                    <a:cubicBezTo>
                      <a:pt x="98" y="41"/>
                      <a:pt x="98" y="41"/>
                      <a:pt x="98" y="41"/>
                    </a:cubicBezTo>
                    <a:cubicBezTo>
                      <a:pt x="98" y="41"/>
                      <a:pt x="98" y="41"/>
                      <a:pt x="98" y="41"/>
                    </a:cubicBezTo>
                    <a:cubicBezTo>
                      <a:pt x="98" y="41"/>
                      <a:pt x="98" y="41"/>
                      <a:pt x="98" y="41"/>
                    </a:cubicBezTo>
                    <a:cubicBezTo>
                      <a:pt x="98" y="40"/>
                      <a:pt x="98" y="40"/>
                      <a:pt x="98" y="40"/>
                    </a:cubicBezTo>
                    <a:cubicBezTo>
                      <a:pt x="98" y="40"/>
                      <a:pt x="98" y="40"/>
                      <a:pt x="98" y="40"/>
                    </a:cubicBezTo>
                    <a:cubicBezTo>
                      <a:pt x="98" y="40"/>
                      <a:pt x="98" y="40"/>
                      <a:pt x="98" y="40"/>
                    </a:cubicBezTo>
                    <a:cubicBezTo>
                      <a:pt x="98" y="40"/>
                      <a:pt x="98" y="40"/>
                      <a:pt x="98" y="40"/>
                    </a:cubicBezTo>
                    <a:cubicBezTo>
                      <a:pt x="98" y="40"/>
                      <a:pt x="98" y="40"/>
                      <a:pt x="98" y="40"/>
                    </a:cubicBezTo>
                    <a:cubicBezTo>
                      <a:pt x="98" y="40"/>
                      <a:pt x="98" y="40"/>
                      <a:pt x="98" y="40"/>
                    </a:cubicBezTo>
                    <a:cubicBezTo>
                      <a:pt x="98" y="40"/>
                      <a:pt x="98" y="40"/>
                      <a:pt x="98" y="40"/>
                    </a:cubicBezTo>
                    <a:cubicBezTo>
                      <a:pt x="98" y="40"/>
                      <a:pt x="98" y="40"/>
                      <a:pt x="98" y="40"/>
                    </a:cubicBezTo>
                    <a:cubicBezTo>
                      <a:pt x="98" y="40"/>
                      <a:pt x="98" y="40"/>
                      <a:pt x="98" y="40"/>
                    </a:cubicBezTo>
                    <a:cubicBezTo>
                      <a:pt x="98" y="40"/>
                      <a:pt x="98" y="40"/>
                      <a:pt x="98" y="40"/>
                    </a:cubicBezTo>
                    <a:cubicBezTo>
                      <a:pt x="98" y="40"/>
                      <a:pt x="98" y="40"/>
                      <a:pt x="98" y="40"/>
                    </a:cubicBezTo>
                    <a:cubicBezTo>
                      <a:pt x="98" y="40"/>
                      <a:pt x="98" y="40"/>
                      <a:pt x="98" y="40"/>
                    </a:cubicBezTo>
                    <a:cubicBezTo>
                      <a:pt x="98" y="40"/>
                      <a:pt x="98" y="40"/>
                      <a:pt x="98" y="40"/>
                    </a:cubicBezTo>
                    <a:cubicBezTo>
                      <a:pt x="98" y="40"/>
                      <a:pt x="98" y="40"/>
                      <a:pt x="98" y="40"/>
                    </a:cubicBezTo>
                    <a:cubicBezTo>
                      <a:pt x="98" y="40"/>
                      <a:pt x="98" y="40"/>
                      <a:pt x="98" y="40"/>
                    </a:cubicBezTo>
                    <a:cubicBezTo>
                      <a:pt x="98" y="40"/>
                      <a:pt x="98" y="40"/>
                      <a:pt x="98" y="40"/>
                    </a:cubicBezTo>
                    <a:cubicBezTo>
                      <a:pt x="98" y="40"/>
                      <a:pt x="98" y="40"/>
                      <a:pt x="98" y="40"/>
                    </a:cubicBezTo>
                    <a:cubicBezTo>
                      <a:pt x="98" y="40"/>
                      <a:pt x="98" y="40"/>
                      <a:pt x="98" y="40"/>
                    </a:cubicBezTo>
                    <a:cubicBezTo>
                      <a:pt x="98" y="40"/>
                      <a:pt x="97" y="40"/>
                      <a:pt x="97" y="40"/>
                    </a:cubicBezTo>
                    <a:cubicBezTo>
                      <a:pt x="97" y="40"/>
                      <a:pt x="97" y="40"/>
                      <a:pt x="97" y="40"/>
                    </a:cubicBezTo>
                    <a:cubicBezTo>
                      <a:pt x="97" y="40"/>
                      <a:pt x="97" y="40"/>
                      <a:pt x="97" y="40"/>
                    </a:cubicBezTo>
                    <a:cubicBezTo>
                      <a:pt x="97" y="40"/>
                      <a:pt x="97" y="40"/>
                      <a:pt x="97" y="40"/>
                    </a:cubicBezTo>
                    <a:cubicBezTo>
                      <a:pt x="97" y="41"/>
                      <a:pt x="97" y="41"/>
                      <a:pt x="97" y="41"/>
                    </a:cubicBezTo>
                    <a:cubicBezTo>
                      <a:pt x="97" y="41"/>
                      <a:pt x="97" y="41"/>
                      <a:pt x="97" y="41"/>
                    </a:cubicBezTo>
                    <a:cubicBezTo>
                      <a:pt x="97" y="41"/>
                      <a:pt x="97" y="41"/>
                      <a:pt x="97" y="41"/>
                    </a:cubicBezTo>
                    <a:cubicBezTo>
                      <a:pt x="97" y="41"/>
                      <a:pt x="97" y="41"/>
                      <a:pt x="97" y="41"/>
                    </a:cubicBezTo>
                    <a:cubicBezTo>
                      <a:pt x="97" y="41"/>
                      <a:pt x="97" y="41"/>
                      <a:pt x="97" y="41"/>
                    </a:cubicBezTo>
                    <a:cubicBezTo>
                      <a:pt x="97" y="41"/>
                      <a:pt x="97" y="41"/>
                      <a:pt x="97" y="41"/>
                    </a:cubicBezTo>
                    <a:cubicBezTo>
                      <a:pt x="97" y="41"/>
                      <a:pt x="97" y="41"/>
                      <a:pt x="97" y="41"/>
                    </a:cubicBezTo>
                    <a:cubicBezTo>
                      <a:pt x="97" y="41"/>
                      <a:pt x="97" y="41"/>
                      <a:pt x="97" y="41"/>
                    </a:cubicBezTo>
                    <a:cubicBezTo>
                      <a:pt x="97" y="41"/>
                      <a:pt x="97" y="41"/>
                      <a:pt x="97" y="41"/>
                    </a:cubicBezTo>
                    <a:cubicBezTo>
                      <a:pt x="97" y="41"/>
                      <a:pt x="97" y="41"/>
                      <a:pt x="97" y="41"/>
                    </a:cubicBezTo>
                    <a:cubicBezTo>
                      <a:pt x="97" y="41"/>
                      <a:pt x="97" y="41"/>
                      <a:pt x="97" y="41"/>
                    </a:cubicBezTo>
                    <a:cubicBezTo>
                      <a:pt x="97" y="41"/>
                      <a:pt x="97" y="41"/>
                      <a:pt x="97" y="41"/>
                    </a:cubicBezTo>
                    <a:cubicBezTo>
                      <a:pt x="97" y="41"/>
                      <a:pt x="97" y="41"/>
                      <a:pt x="97" y="41"/>
                    </a:cubicBezTo>
                    <a:cubicBezTo>
                      <a:pt x="97" y="41"/>
                      <a:pt x="97" y="41"/>
                      <a:pt x="97" y="41"/>
                    </a:cubicBezTo>
                    <a:cubicBezTo>
                      <a:pt x="97" y="41"/>
                      <a:pt x="97" y="41"/>
                      <a:pt x="97" y="41"/>
                    </a:cubicBezTo>
                    <a:cubicBezTo>
                      <a:pt x="97" y="41"/>
                      <a:pt x="97" y="41"/>
                      <a:pt x="97" y="41"/>
                    </a:cubicBezTo>
                    <a:cubicBezTo>
                      <a:pt x="97" y="41"/>
                      <a:pt x="97" y="41"/>
                      <a:pt x="97" y="41"/>
                    </a:cubicBezTo>
                    <a:cubicBezTo>
                      <a:pt x="97" y="41"/>
                      <a:pt x="97" y="41"/>
                      <a:pt x="97" y="41"/>
                    </a:cubicBezTo>
                    <a:cubicBezTo>
                      <a:pt x="97" y="41"/>
                      <a:pt x="97" y="41"/>
                      <a:pt x="97" y="41"/>
                    </a:cubicBezTo>
                    <a:cubicBezTo>
                      <a:pt x="97" y="41"/>
                      <a:pt x="97" y="41"/>
                      <a:pt x="97" y="41"/>
                    </a:cubicBezTo>
                    <a:cubicBezTo>
                      <a:pt x="97" y="41"/>
                      <a:pt x="97" y="41"/>
                      <a:pt x="97" y="41"/>
                    </a:cubicBezTo>
                    <a:cubicBezTo>
                      <a:pt x="96" y="41"/>
                      <a:pt x="96" y="41"/>
                      <a:pt x="96" y="41"/>
                    </a:cubicBezTo>
                    <a:cubicBezTo>
                      <a:pt x="96" y="41"/>
                      <a:pt x="96" y="41"/>
                      <a:pt x="96" y="41"/>
                    </a:cubicBezTo>
                    <a:cubicBezTo>
                      <a:pt x="96" y="41"/>
                      <a:pt x="96" y="41"/>
                      <a:pt x="96" y="41"/>
                    </a:cubicBezTo>
                    <a:cubicBezTo>
                      <a:pt x="96" y="41"/>
                      <a:pt x="96" y="41"/>
                      <a:pt x="96" y="41"/>
                    </a:cubicBezTo>
                    <a:cubicBezTo>
                      <a:pt x="96" y="41"/>
                      <a:pt x="96" y="41"/>
                      <a:pt x="96" y="41"/>
                    </a:cubicBezTo>
                    <a:cubicBezTo>
                      <a:pt x="96" y="41"/>
                      <a:pt x="96" y="41"/>
                      <a:pt x="97" y="41"/>
                    </a:cubicBezTo>
                    <a:cubicBezTo>
                      <a:pt x="97" y="41"/>
                      <a:pt x="97" y="41"/>
                      <a:pt x="97" y="41"/>
                    </a:cubicBezTo>
                    <a:cubicBezTo>
                      <a:pt x="97" y="41"/>
                      <a:pt x="97" y="41"/>
                      <a:pt x="97" y="41"/>
                    </a:cubicBezTo>
                    <a:cubicBezTo>
                      <a:pt x="97" y="41"/>
                      <a:pt x="97" y="41"/>
                      <a:pt x="97" y="41"/>
                    </a:cubicBezTo>
                    <a:cubicBezTo>
                      <a:pt x="97" y="41"/>
                      <a:pt x="97" y="41"/>
                      <a:pt x="97" y="41"/>
                    </a:cubicBezTo>
                    <a:cubicBezTo>
                      <a:pt x="97" y="41"/>
                      <a:pt x="97" y="41"/>
                      <a:pt x="97" y="41"/>
                    </a:cubicBezTo>
                    <a:cubicBezTo>
                      <a:pt x="97" y="40"/>
                      <a:pt x="97" y="40"/>
                      <a:pt x="98" y="40"/>
                    </a:cubicBezTo>
                    <a:cubicBezTo>
                      <a:pt x="98" y="40"/>
                      <a:pt x="98" y="40"/>
                      <a:pt x="98" y="40"/>
                    </a:cubicBezTo>
                    <a:cubicBezTo>
                      <a:pt x="98" y="40"/>
                      <a:pt x="98" y="40"/>
                      <a:pt x="98" y="40"/>
                    </a:cubicBezTo>
                    <a:cubicBezTo>
                      <a:pt x="98" y="40"/>
                      <a:pt x="98" y="39"/>
                      <a:pt x="98" y="39"/>
                    </a:cubicBezTo>
                    <a:cubicBezTo>
                      <a:pt x="98" y="39"/>
                      <a:pt x="98" y="39"/>
                      <a:pt x="97" y="39"/>
                    </a:cubicBezTo>
                    <a:cubicBezTo>
                      <a:pt x="97" y="39"/>
                      <a:pt x="97" y="39"/>
                      <a:pt x="97" y="39"/>
                    </a:cubicBezTo>
                    <a:cubicBezTo>
                      <a:pt x="97" y="39"/>
                      <a:pt x="97" y="39"/>
                      <a:pt x="97" y="39"/>
                    </a:cubicBezTo>
                    <a:cubicBezTo>
                      <a:pt x="97" y="39"/>
                      <a:pt x="97" y="39"/>
                      <a:pt x="97" y="39"/>
                    </a:cubicBezTo>
                    <a:cubicBezTo>
                      <a:pt x="97" y="39"/>
                      <a:pt x="97" y="39"/>
                      <a:pt x="97" y="39"/>
                    </a:cubicBezTo>
                    <a:cubicBezTo>
                      <a:pt x="97" y="40"/>
                      <a:pt x="97" y="40"/>
                      <a:pt x="97" y="40"/>
                    </a:cubicBezTo>
                    <a:cubicBezTo>
                      <a:pt x="96" y="40"/>
                      <a:pt x="96" y="40"/>
                      <a:pt x="96" y="40"/>
                    </a:cubicBezTo>
                    <a:cubicBezTo>
                      <a:pt x="96" y="40"/>
                      <a:pt x="96" y="40"/>
                      <a:pt x="96" y="40"/>
                    </a:cubicBezTo>
                    <a:cubicBezTo>
                      <a:pt x="96" y="40"/>
                      <a:pt x="96" y="40"/>
                      <a:pt x="96" y="40"/>
                    </a:cubicBezTo>
                    <a:cubicBezTo>
                      <a:pt x="96" y="40"/>
                      <a:pt x="96" y="40"/>
                      <a:pt x="96" y="40"/>
                    </a:cubicBezTo>
                    <a:cubicBezTo>
                      <a:pt x="96" y="40"/>
                      <a:pt x="96" y="40"/>
                      <a:pt x="96" y="40"/>
                    </a:cubicBezTo>
                    <a:cubicBezTo>
                      <a:pt x="96" y="40"/>
                      <a:pt x="96" y="40"/>
                      <a:pt x="96" y="40"/>
                    </a:cubicBezTo>
                    <a:cubicBezTo>
                      <a:pt x="96" y="39"/>
                      <a:pt x="96" y="39"/>
                      <a:pt x="96" y="39"/>
                    </a:cubicBezTo>
                    <a:cubicBezTo>
                      <a:pt x="96" y="39"/>
                      <a:pt x="96" y="39"/>
                      <a:pt x="96" y="39"/>
                    </a:cubicBezTo>
                    <a:cubicBezTo>
                      <a:pt x="96" y="39"/>
                      <a:pt x="96" y="39"/>
                      <a:pt x="96" y="39"/>
                    </a:cubicBezTo>
                    <a:cubicBezTo>
                      <a:pt x="96" y="39"/>
                      <a:pt x="96" y="39"/>
                      <a:pt x="96" y="39"/>
                    </a:cubicBezTo>
                    <a:cubicBezTo>
                      <a:pt x="96" y="39"/>
                      <a:pt x="96" y="39"/>
                      <a:pt x="96" y="39"/>
                    </a:cubicBezTo>
                    <a:cubicBezTo>
                      <a:pt x="96" y="39"/>
                      <a:pt x="96" y="39"/>
                      <a:pt x="96" y="39"/>
                    </a:cubicBezTo>
                    <a:cubicBezTo>
                      <a:pt x="96" y="39"/>
                      <a:pt x="96" y="39"/>
                      <a:pt x="96" y="39"/>
                    </a:cubicBezTo>
                    <a:cubicBezTo>
                      <a:pt x="96" y="39"/>
                      <a:pt x="96" y="39"/>
                      <a:pt x="96" y="39"/>
                    </a:cubicBezTo>
                    <a:cubicBezTo>
                      <a:pt x="96" y="39"/>
                      <a:pt x="96" y="39"/>
                      <a:pt x="96" y="39"/>
                    </a:cubicBezTo>
                    <a:cubicBezTo>
                      <a:pt x="96" y="39"/>
                      <a:pt x="96" y="39"/>
                      <a:pt x="96" y="39"/>
                    </a:cubicBezTo>
                    <a:cubicBezTo>
                      <a:pt x="97" y="39"/>
                      <a:pt x="97" y="39"/>
                      <a:pt x="97" y="39"/>
                    </a:cubicBezTo>
                    <a:cubicBezTo>
                      <a:pt x="97" y="39"/>
                      <a:pt x="97" y="39"/>
                      <a:pt x="97" y="39"/>
                    </a:cubicBezTo>
                    <a:cubicBezTo>
                      <a:pt x="97" y="39"/>
                      <a:pt x="97" y="39"/>
                      <a:pt x="97" y="39"/>
                    </a:cubicBezTo>
                    <a:cubicBezTo>
                      <a:pt x="97" y="39"/>
                      <a:pt x="97" y="39"/>
                      <a:pt x="97" y="39"/>
                    </a:cubicBezTo>
                    <a:cubicBezTo>
                      <a:pt x="97" y="39"/>
                      <a:pt x="97" y="39"/>
                      <a:pt x="97" y="39"/>
                    </a:cubicBezTo>
                    <a:cubicBezTo>
                      <a:pt x="97" y="39"/>
                      <a:pt x="97" y="39"/>
                      <a:pt x="97" y="39"/>
                    </a:cubicBezTo>
                    <a:cubicBezTo>
                      <a:pt x="97" y="39"/>
                      <a:pt x="97" y="39"/>
                      <a:pt x="97" y="39"/>
                    </a:cubicBezTo>
                    <a:cubicBezTo>
                      <a:pt x="97" y="39"/>
                      <a:pt x="97" y="39"/>
                      <a:pt x="97" y="39"/>
                    </a:cubicBezTo>
                    <a:cubicBezTo>
                      <a:pt x="97" y="39"/>
                      <a:pt x="97" y="39"/>
                      <a:pt x="97" y="39"/>
                    </a:cubicBezTo>
                    <a:cubicBezTo>
                      <a:pt x="97" y="39"/>
                      <a:pt x="97" y="39"/>
                      <a:pt x="97" y="39"/>
                    </a:cubicBezTo>
                    <a:cubicBezTo>
                      <a:pt x="97" y="39"/>
                      <a:pt x="97" y="39"/>
                      <a:pt x="97" y="39"/>
                    </a:cubicBezTo>
                    <a:cubicBezTo>
                      <a:pt x="97" y="39"/>
                      <a:pt x="97" y="39"/>
                      <a:pt x="97" y="39"/>
                    </a:cubicBezTo>
                    <a:cubicBezTo>
                      <a:pt x="97" y="39"/>
                      <a:pt x="97" y="39"/>
                      <a:pt x="97" y="39"/>
                    </a:cubicBezTo>
                    <a:cubicBezTo>
                      <a:pt x="97" y="39"/>
                      <a:pt x="97" y="39"/>
                      <a:pt x="97" y="39"/>
                    </a:cubicBezTo>
                    <a:cubicBezTo>
                      <a:pt x="97" y="39"/>
                      <a:pt x="97" y="39"/>
                      <a:pt x="97" y="39"/>
                    </a:cubicBezTo>
                    <a:cubicBezTo>
                      <a:pt x="97" y="39"/>
                      <a:pt x="97" y="39"/>
                      <a:pt x="97" y="39"/>
                    </a:cubicBezTo>
                    <a:cubicBezTo>
                      <a:pt x="97" y="39"/>
                      <a:pt x="97" y="39"/>
                      <a:pt x="97" y="39"/>
                    </a:cubicBezTo>
                    <a:cubicBezTo>
                      <a:pt x="98" y="39"/>
                      <a:pt x="98" y="39"/>
                      <a:pt x="98" y="39"/>
                    </a:cubicBezTo>
                    <a:cubicBezTo>
                      <a:pt x="98" y="38"/>
                      <a:pt x="98" y="38"/>
                      <a:pt x="98" y="38"/>
                    </a:cubicBezTo>
                    <a:cubicBezTo>
                      <a:pt x="98" y="38"/>
                      <a:pt x="98" y="38"/>
                      <a:pt x="98" y="38"/>
                    </a:cubicBezTo>
                    <a:cubicBezTo>
                      <a:pt x="98" y="38"/>
                      <a:pt x="98" y="38"/>
                      <a:pt x="98" y="38"/>
                    </a:cubicBezTo>
                    <a:cubicBezTo>
                      <a:pt x="98" y="38"/>
                      <a:pt x="98" y="38"/>
                      <a:pt x="98" y="38"/>
                    </a:cubicBezTo>
                    <a:cubicBezTo>
                      <a:pt x="98" y="38"/>
                      <a:pt x="98" y="38"/>
                      <a:pt x="98" y="38"/>
                    </a:cubicBezTo>
                    <a:cubicBezTo>
                      <a:pt x="97" y="38"/>
                      <a:pt x="97" y="38"/>
                      <a:pt x="97" y="38"/>
                    </a:cubicBezTo>
                    <a:cubicBezTo>
                      <a:pt x="97" y="38"/>
                      <a:pt x="97" y="38"/>
                      <a:pt x="97" y="38"/>
                    </a:cubicBezTo>
                    <a:cubicBezTo>
                      <a:pt x="97" y="38"/>
                      <a:pt x="98" y="38"/>
                      <a:pt x="98" y="38"/>
                    </a:cubicBezTo>
                    <a:cubicBezTo>
                      <a:pt x="98" y="38"/>
                      <a:pt x="98" y="38"/>
                      <a:pt x="98" y="38"/>
                    </a:cubicBezTo>
                    <a:cubicBezTo>
                      <a:pt x="98" y="38"/>
                      <a:pt x="98" y="38"/>
                      <a:pt x="98" y="38"/>
                    </a:cubicBezTo>
                    <a:cubicBezTo>
                      <a:pt x="98" y="38"/>
                      <a:pt x="98" y="38"/>
                      <a:pt x="98" y="38"/>
                    </a:cubicBezTo>
                    <a:cubicBezTo>
                      <a:pt x="98" y="38"/>
                      <a:pt x="98" y="38"/>
                      <a:pt x="98" y="38"/>
                    </a:cubicBezTo>
                    <a:cubicBezTo>
                      <a:pt x="98" y="38"/>
                      <a:pt x="98" y="38"/>
                      <a:pt x="98" y="38"/>
                    </a:cubicBezTo>
                    <a:cubicBezTo>
                      <a:pt x="98" y="38"/>
                      <a:pt x="98" y="38"/>
                      <a:pt x="98" y="38"/>
                    </a:cubicBezTo>
                    <a:cubicBezTo>
                      <a:pt x="98" y="38"/>
                      <a:pt x="98" y="38"/>
                      <a:pt x="98" y="38"/>
                    </a:cubicBezTo>
                    <a:cubicBezTo>
                      <a:pt x="98" y="38"/>
                      <a:pt x="98" y="37"/>
                      <a:pt x="98" y="37"/>
                    </a:cubicBezTo>
                    <a:cubicBezTo>
                      <a:pt x="98" y="37"/>
                      <a:pt x="98" y="37"/>
                      <a:pt x="98" y="37"/>
                    </a:cubicBezTo>
                    <a:cubicBezTo>
                      <a:pt x="98" y="37"/>
                      <a:pt x="98" y="37"/>
                      <a:pt x="98" y="37"/>
                    </a:cubicBezTo>
                    <a:cubicBezTo>
                      <a:pt x="98" y="37"/>
                      <a:pt x="98" y="37"/>
                      <a:pt x="98" y="37"/>
                    </a:cubicBezTo>
                    <a:cubicBezTo>
                      <a:pt x="98" y="37"/>
                      <a:pt x="98" y="37"/>
                      <a:pt x="98" y="37"/>
                    </a:cubicBezTo>
                    <a:cubicBezTo>
                      <a:pt x="98" y="37"/>
                      <a:pt x="98" y="37"/>
                      <a:pt x="98" y="37"/>
                    </a:cubicBezTo>
                    <a:cubicBezTo>
                      <a:pt x="98" y="37"/>
                      <a:pt x="98" y="37"/>
                      <a:pt x="98" y="37"/>
                    </a:cubicBezTo>
                    <a:cubicBezTo>
                      <a:pt x="98" y="37"/>
                      <a:pt x="98" y="37"/>
                      <a:pt x="98" y="37"/>
                    </a:cubicBezTo>
                    <a:cubicBezTo>
                      <a:pt x="98" y="37"/>
                      <a:pt x="98" y="37"/>
                      <a:pt x="98" y="37"/>
                    </a:cubicBezTo>
                    <a:cubicBezTo>
                      <a:pt x="98" y="37"/>
                      <a:pt x="98" y="37"/>
                      <a:pt x="98" y="37"/>
                    </a:cubicBezTo>
                    <a:cubicBezTo>
                      <a:pt x="98" y="37"/>
                      <a:pt x="98" y="37"/>
                      <a:pt x="99" y="37"/>
                    </a:cubicBezTo>
                    <a:cubicBezTo>
                      <a:pt x="99" y="37"/>
                      <a:pt x="99" y="37"/>
                      <a:pt x="99" y="37"/>
                    </a:cubicBezTo>
                    <a:cubicBezTo>
                      <a:pt x="99" y="37"/>
                      <a:pt x="99" y="37"/>
                      <a:pt x="99" y="37"/>
                    </a:cubicBezTo>
                    <a:cubicBezTo>
                      <a:pt x="99" y="37"/>
                      <a:pt x="99" y="37"/>
                      <a:pt x="99" y="37"/>
                    </a:cubicBezTo>
                    <a:cubicBezTo>
                      <a:pt x="99" y="37"/>
                      <a:pt x="99" y="37"/>
                      <a:pt x="99" y="37"/>
                    </a:cubicBezTo>
                    <a:cubicBezTo>
                      <a:pt x="99" y="37"/>
                      <a:pt x="99" y="36"/>
                      <a:pt x="99" y="36"/>
                    </a:cubicBezTo>
                    <a:cubicBezTo>
                      <a:pt x="99" y="36"/>
                      <a:pt x="99" y="36"/>
                      <a:pt x="99" y="36"/>
                    </a:cubicBezTo>
                    <a:cubicBezTo>
                      <a:pt x="99" y="36"/>
                      <a:pt x="99" y="36"/>
                      <a:pt x="99" y="36"/>
                    </a:cubicBezTo>
                    <a:cubicBezTo>
                      <a:pt x="99" y="36"/>
                      <a:pt x="99" y="36"/>
                      <a:pt x="99" y="36"/>
                    </a:cubicBezTo>
                    <a:cubicBezTo>
                      <a:pt x="99" y="36"/>
                      <a:pt x="99" y="36"/>
                      <a:pt x="99" y="36"/>
                    </a:cubicBezTo>
                    <a:cubicBezTo>
                      <a:pt x="99" y="36"/>
                      <a:pt x="99" y="36"/>
                      <a:pt x="99" y="36"/>
                    </a:cubicBezTo>
                    <a:cubicBezTo>
                      <a:pt x="99" y="36"/>
                      <a:pt x="99" y="36"/>
                      <a:pt x="99" y="36"/>
                    </a:cubicBezTo>
                    <a:cubicBezTo>
                      <a:pt x="99" y="36"/>
                      <a:pt x="100" y="36"/>
                      <a:pt x="100" y="36"/>
                    </a:cubicBezTo>
                    <a:cubicBezTo>
                      <a:pt x="100" y="36"/>
                      <a:pt x="100" y="36"/>
                      <a:pt x="100" y="36"/>
                    </a:cubicBezTo>
                    <a:cubicBezTo>
                      <a:pt x="100" y="36"/>
                      <a:pt x="100" y="36"/>
                      <a:pt x="100" y="36"/>
                    </a:cubicBezTo>
                    <a:cubicBezTo>
                      <a:pt x="100" y="36"/>
                      <a:pt x="100" y="36"/>
                      <a:pt x="100" y="36"/>
                    </a:cubicBezTo>
                    <a:cubicBezTo>
                      <a:pt x="100" y="36"/>
                      <a:pt x="100" y="36"/>
                      <a:pt x="100" y="35"/>
                    </a:cubicBezTo>
                    <a:cubicBezTo>
                      <a:pt x="100" y="35"/>
                      <a:pt x="100" y="35"/>
                      <a:pt x="100" y="35"/>
                    </a:cubicBezTo>
                    <a:cubicBezTo>
                      <a:pt x="100" y="35"/>
                      <a:pt x="100" y="35"/>
                      <a:pt x="100" y="35"/>
                    </a:cubicBezTo>
                    <a:cubicBezTo>
                      <a:pt x="100" y="35"/>
                      <a:pt x="100" y="35"/>
                      <a:pt x="99" y="35"/>
                    </a:cubicBezTo>
                    <a:cubicBezTo>
                      <a:pt x="99" y="35"/>
                      <a:pt x="99" y="35"/>
                      <a:pt x="99" y="35"/>
                    </a:cubicBezTo>
                    <a:cubicBezTo>
                      <a:pt x="99" y="35"/>
                      <a:pt x="99" y="36"/>
                      <a:pt x="99" y="36"/>
                    </a:cubicBezTo>
                    <a:cubicBezTo>
                      <a:pt x="99" y="36"/>
                      <a:pt x="99" y="36"/>
                      <a:pt x="99" y="36"/>
                    </a:cubicBezTo>
                    <a:cubicBezTo>
                      <a:pt x="99" y="36"/>
                      <a:pt x="99" y="36"/>
                      <a:pt x="99" y="36"/>
                    </a:cubicBezTo>
                    <a:cubicBezTo>
                      <a:pt x="99" y="36"/>
                      <a:pt x="99" y="36"/>
                      <a:pt x="99" y="36"/>
                    </a:cubicBezTo>
                    <a:cubicBezTo>
                      <a:pt x="99" y="36"/>
                      <a:pt x="99" y="36"/>
                      <a:pt x="99" y="36"/>
                    </a:cubicBezTo>
                    <a:cubicBezTo>
                      <a:pt x="99" y="36"/>
                      <a:pt x="99" y="36"/>
                      <a:pt x="99" y="36"/>
                    </a:cubicBezTo>
                    <a:cubicBezTo>
                      <a:pt x="99" y="36"/>
                      <a:pt x="99" y="36"/>
                      <a:pt x="99" y="36"/>
                    </a:cubicBezTo>
                    <a:cubicBezTo>
                      <a:pt x="99" y="36"/>
                      <a:pt x="99" y="36"/>
                      <a:pt x="99" y="36"/>
                    </a:cubicBezTo>
                    <a:cubicBezTo>
                      <a:pt x="99" y="36"/>
                      <a:pt x="99" y="35"/>
                      <a:pt x="99" y="35"/>
                    </a:cubicBezTo>
                    <a:cubicBezTo>
                      <a:pt x="99" y="35"/>
                      <a:pt x="99" y="35"/>
                      <a:pt x="99" y="35"/>
                    </a:cubicBezTo>
                    <a:cubicBezTo>
                      <a:pt x="99" y="35"/>
                      <a:pt x="99" y="35"/>
                      <a:pt x="99" y="35"/>
                    </a:cubicBezTo>
                    <a:cubicBezTo>
                      <a:pt x="99" y="35"/>
                      <a:pt x="99" y="35"/>
                      <a:pt x="99" y="35"/>
                    </a:cubicBezTo>
                    <a:cubicBezTo>
                      <a:pt x="99" y="35"/>
                      <a:pt x="99" y="35"/>
                      <a:pt x="99" y="35"/>
                    </a:cubicBezTo>
                    <a:cubicBezTo>
                      <a:pt x="99" y="35"/>
                      <a:pt x="99" y="35"/>
                      <a:pt x="99" y="35"/>
                    </a:cubicBezTo>
                    <a:cubicBezTo>
                      <a:pt x="99" y="35"/>
                      <a:pt x="99" y="35"/>
                      <a:pt x="99" y="35"/>
                    </a:cubicBezTo>
                    <a:cubicBezTo>
                      <a:pt x="99" y="35"/>
                      <a:pt x="98" y="35"/>
                      <a:pt x="98" y="35"/>
                    </a:cubicBezTo>
                    <a:cubicBezTo>
                      <a:pt x="98" y="35"/>
                      <a:pt x="98" y="35"/>
                      <a:pt x="98" y="35"/>
                    </a:cubicBezTo>
                    <a:cubicBezTo>
                      <a:pt x="98" y="35"/>
                      <a:pt x="98" y="35"/>
                      <a:pt x="98" y="35"/>
                    </a:cubicBezTo>
                    <a:cubicBezTo>
                      <a:pt x="98" y="35"/>
                      <a:pt x="98" y="35"/>
                      <a:pt x="98" y="35"/>
                    </a:cubicBezTo>
                    <a:cubicBezTo>
                      <a:pt x="98" y="35"/>
                      <a:pt x="98" y="35"/>
                      <a:pt x="98" y="35"/>
                    </a:cubicBezTo>
                    <a:cubicBezTo>
                      <a:pt x="98" y="35"/>
                      <a:pt x="98" y="35"/>
                      <a:pt x="98" y="35"/>
                    </a:cubicBezTo>
                    <a:cubicBezTo>
                      <a:pt x="98" y="35"/>
                      <a:pt x="98" y="35"/>
                      <a:pt x="98" y="35"/>
                    </a:cubicBezTo>
                    <a:cubicBezTo>
                      <a:pt x="98" y="35"/>
                      <a:pt x="98" y="34"/>
                      <a:pt x="98" y="34"/>
                    </a:cubicBezTo>
                    <a:cubicBezTo>
                      <a:pt x="98" y="34"/>
                      <a:pt x="98" y="34"/>
                      <a:pt x="98" y="34"/>
                    </a:cubicBezTo>
                    <a:cubicBezTo>
                      <a:pt x="98" y="34"/>
                      <a:pt x="98" y="34"/>
                      <a:pt x="98" y="34"/>
                    </a:cubicBezTo>
                    <a:cubicBezTo>
                      <a:pt x="98" y="34"/>
                      <a:pt x="98" y="34"/>
                      <a:pt x="98" y="34"/>
                    </a:cubicBezTo>
                    <a:cubicBezTo>
                      <a:pt x="99" y="34"/>
                      <a:pt x="99" y="34"/>
                      <a:pt x="99" y="34"/>
                    </a:cubicBezTo>
                    <a:cubicBezTo>
                      <a:pt x="98" y="34"/>
                      <a:pt x="98" y="34"/>
                      <a:pt x="98" y="34"/>
                    </a:cubicBezTo>
                    <a:cubicBezTo>
                      <a:pt x="98" y="34"/>
                      <a:pt x="98" y="34"/>
                      <a:pt x="98" y="34"/>
                    </a:cubicBezTo>
                    <a:cubicBezTo>
                      <a:pt x="98" y="34"/>
                      <a:pt x="98" y="34"/>
                      <a:pt x="98" y="34"/>
                    </a:cubicBezTo>
                    <a:cubicBezTo>
                      <a:pt x="98" y="34"/>
                      <a:pt x="98" y="34"/>
                      <a:pt x="98" y="34"/>
                    </a:cubicBezTo>
                    <a:cubicBezTo>
                      <a:pt x="98" y="34"/>
                      <a:pt x="98" y="34"/>
                      <a:pt x="98" y="34"/>
                    </a:cubicBezTo>
                    <a:cubicBezTo>
                      <a:pt x="98" y="34"/>
                      <a:pt x="98" y="34"/>
                      <a:pt x="98" y="34"/>
                    </a:cubicBezTo>
                    <a:cubicBezTo>
                      <a:pt x="98" y="34"/>
                      <a:pt x="98" y="33"/>
                      <a:pt x="98" y="33"/>
                    </a:cubicBezTo>
                    <a:cubicBezTo>
                      <a:pt x="98" y="33"/>
                      <a:pt x="98" y="33"/>
                      <a:pt x="98" y="33"/>
                    </a:cubicBezTo>
                    <a:cubicBezTo>
                      <a:pt x="98" y="33"/>
                      <a:pt x="98" y="33"/>
                      <a:pt x="98" y="33"/>
                    </a:cubicBezTo>
                    <a:cubicBezTo>
                      <a:pt x="98" y="33"/>
                      <a:pt x="98" y="33"/>
                      <a:pt x="98" y="33"/>
                    </a:cubicBezTo>
                    <a:cubicBezTo>
                      <a:pt x="98" y="33"/>
                      <a:pt x="98" y="33"/>
                      <a:pt x="98" y="33"/>
                    </a:cubicBezTo>
                    <a:cubicBezTo>
                      <a:pt x="98" y="33"/>
                      <a:pt x="98" y="33"/>
                      <a:pt x="98" y="33"/>
                    </a:cubicBezTo>
                    <a:cubicBezTo>
                      <a:pt x="98" y="33"/>
                      <a:pt x="98" y="33"/>
                      <a:pt x="98" y="32"/>
                    </a:cubicBezTo>
                    <a:cubicBezTo>
                      <a:pt x="98" y="32"/>
                      <a:pt x="98" y="32"/>
                      <a:pt x="98" y="32"/>
                    </a:cubicBezTo>
                    <a:cubicBezTo>
                      <a:pt x="98" y="32"/>
                      <a:pt x="98" y="32"/>
                      <a:pt x="98" y="32"/>
                    </a:cubicBezTo>
                    <a:cubicBezTo>
                      <a:pt x="98" y="32"/>
                      <a:pt x="98" y="32"/>
                      <a:pt x="98" y="32"/>
                    </a:cubicBezTo>
                    <a:cubicBezTo>
                      <a:pt x="98" y="32"/>
                      <a:pt x="98" y="32"/>
                      <a:pt x="98" y="32"/>
                    </a:cubicBezTo>
                    <a:cubicBezTo>
                      <a:pt x="98" y="32"/>
                      <a:pt x="98" y="32"/>
                      <a:pt x="98" y="32"/>
                    </a:cubicBezTo>
                    <a:cubicBezTo>
                      <a:pt x="98" y="32"/>
                      <a:pt x="97" y="32"/>
                      <a:pt x="97" y="32"/>
                    </a:cubicBezTo>
                    <a:cubicBezTo>
                      <a:pt x="97" y="32"/>
                      <a:pt x="97" y="32"/>
                      <a:pt x="97" y="32"/>
                    </a:cubicBezTo>
                    <a:cubicBezTo>
                      <a:pt x="97" y="32"/>
                      <a:pt x="97" y="32"/>
                      <a:pt x="97" y="32"/>
                    </a:cubicBezTo>
                    <a:cubicBezTo>
                      <a:pt x="97" y="32"/>
                      <a:pt x="97" y="32"/>
                      <a:pt x="97" y="32"/>
                    </a:cubicBezTo>
                    <a:cubicBezTo>
                      <a:pt x="97" y="32"/>
                      <a:pt x="97" y="33"/>
                      <a:pt x="97" y="33"/>
                    </a:cubicBezTo>
                    <a:cubicBezTo>
                      <a:pt x="97" y="33"/>
                      <a:pt x="97" y="33"/>
                      <a:pt x="97" y="33"/>
                    </a:cubicBezTo>
                    <a:cubicBezTo>
                      <a:pt x="97" y="33"/>
                      <a:pt x="97" y="33"/>
                      <a:pt x="97" y="33"/>
                    </a:cubicBezTo>
                    <a:cubicBezTo>
                      <a:pt x="97" y="33"/>
                      <a:pt x="97" y="33"/>
                      <a:pt x="97" y="33"/>
                    </a:cubicBezTo>
                    <a:cubicBezTo>
                      <a:pt x="97" y="33"/>
                      <a:pt x="97" y="33"/>
                      <a:pt x="97" y="33"/>
                    </a:cubicBezTo>
                    <a:cubicBezTo>
                      <a:pt x="97" y="33"/>
                      <a:pt x="97" y="33"/>
                      <a:pt x="97" y="33"/>
                    </a:cubicBezTo>
                    <a:cubicBezTo>
                      <a:pt x="97" y="33"/>
                      <a:pt x="97" y="33"/>
                      <a:pt x="97" y="33"/>
                    </a:cubicBezTo>
                    <a:cubicBezTo>
                      <a:pt x="97" y="33"/>
                      <a:pt x="96" y="33"/>
                      <a:pt x="96" y="32"/>
                    </a:cubicBezTo>
                    <a:cubicBezTo>
                      <a:pt x="96" y="32"/>
                      <a:pt x="96" y="32"/>
                      <a:pt x="96" y="32"/>
                    </a:cubicBezTo>
                    <a:cubicBezTo>
                      <a:pt x="96" y="32"/>
                      <a:pt x="96" y="32"/>
                      <a:pt x="96" y="32"/>
                    </a:cubicBezTo>
                    <a:cubicBezTo>
                      <a:pt x="96" y="32"/>
                      <a:pt x="96" y="32"/>
                      <a:pt x="96" y="32"/>
                    </a:cubicBezTo>
                    <a:cubicBezTo>
                      <a:pt x="96" y="32"/>
                      <a:pt x="96" y="32"/>
                      <a:pt x="96" y="32"/>
                    </a:cubicBezTo>
                    <a:cubicBezTo>
                      <a:pt x="96" y="32"/>
                      <a:pt x="96" y="32"/>
                      <a:pt x="96" y="32"/>
                    </a:cubicBezTo>
                    <a:cubicBezTo>
                      <a:pt x="96" y="32"/>
                      <a:pt x="96" y="32"/>
                      <a:pt x="96" y="32"/>
                    </a:cubicBezTo>
                    <a:cubicBezTo>
                      <a:pt x="96" y="32"/>
                      <a:pt x="96" y="32"/>
                      <a:pt x="96" y="32"/>
                    </a:cubicBezTo>
                    <a:cubicBezTo>
                      <a:pt x="96" y="32"/>
                      <a:pt x="96" y="32"/>
                      <a:pt x="96" y="32"/>
                    </a:cubicBezTo>
                    <a:cubicBezTo>
                      <a:pt x="96" y="32"/>
                      <a:pt x="96" y="32"/>
                      <a:pt x="96" y="32"/>
                    </a:cubicBezTo>
                    <a:cubicBezTo>
                      <a:pt x="96" y="32"/>
                      <a:pt x="96" y="32"/>
                      <a:pt x="96" y="32"/>
                    </a:cubicBezTo>
                    <a:cubicBezTo>
                      <a:pt x="96" y="32"/>
                      <a:pt x="96" y="32"/>
                      <a:pt x="96" y="32"/>
                    </a:cubicBezTo>
                    <a:cubicBezTo>
                      <a:pt x="96" y="32"/>
                      <a:pt x="96" y="32"/>
                      <a:pt x="96" y="32"/>
                    </a:cubicBezTo>
                    <a:cubicBezTo>
                      <a:pt x="96" y="32"/>
                      <a:pt x="96" y="32"/>
                      <a:pt x="96" y="32"/>
                    </a:cubicBezTo>
                    <a:cubicBezTo>
                      <a:pt x="95" y="32"/>
                      <a:pt x="95" y="32"/>
                      <a:pt x="95" y="32"/>
                    </a:cubicBezTo>
                    <a:cubicBezTo>
                      <a:pt x="95" y="32"/>
                      <a:pt x="95" y="32"/>
                      <a:pt x="95" y="32"/>
                    </a:cubicBezTo>
                    <a:cubicBezTo>
                      <a:pt x="95" y="32"/>
                      <a:pt x="95" y="32"/>
                      <a:pt x="95" y="31"/>
                    </a:cubicBezTo>
                    <a:cubicBezTo>
                      <a:pt x="95" y="31"/>
                      <a:pt x="95" y="31"/>
                      <a:pt x="95" y="31"/>
                    </a:cubicBezTo>
                    <a:cubicBezTo>
                      <a:pt x="95" y="31"/>
                      <a:pt x="95" y="31"/>
                      <a:pt x="95" y="31"/>
                    </a:cubicBezTo>
                    <a:cubicBezTo>
                      <a:pt x="95" y="31"/>
                      <a:pt x="95" y="31"/>
                      <a:pt x="94" y="32"/>
                    </a:cubicBezTo>
                    <a:cubicBezTo>
                      <a:pt x="94" y="32"/>
                      <a:pt x="94" y="32"/>
                      <a:pt x="94" y="32"/>
                    </a:cubicBezTo>
                    <a:cubicBezTo>
                      <a:pt x="94" y="32"/>
                      <a:pt x="94" y="32"/>
                      <a:pt x="94" y="32"/>
                    </a:cubicBezTo>
                    <a:cubicBezTo>
                      <a:pt x="94" y="32"/>
                      <a:pt x="94" y="32"/>
                      <a:pt x="94" y="32"/>
                    </a:cubicBezTo>
                    <a:cubicBezTo>
                      <a:pt x="94" y="32"/>
                      <a:pt x="94" y="32"/>
                      <a:pt x="94" y="32"/>
                    </a:cubicBezTo>
                    <a:cubicBezTo>
                      <a:pt x="94" y="32"/>
                      <a:pt x="94" y="32"/>
                      <a:pt x="94" y="32"/>
                    </a:cubicBezTo>
                    <a:cubicBezTo>
                      <a:pt x="94" y="32"/>
                      <a:pt x="94" y="32"/>
                      <a:pt x="94" y="32"/>
                    </a:cubicBezTo>
                    <a:cubicBezTo>
                      <a:pt x="94" y="32"/>
                      <a:pt x="94" y="32"/>
                      <a:pt x="94" y="32"/>
                    </a:cubicBezTo>
                    <a:cubicBezTo>
                      <a:pt x="94" y="32"/>
                      <a:pt x="93" y="32"/>
                      <a:pt x="93" y="32"/>
                    </a:cubicBezTo>
                    <a:cubicBezTo>
                      <a:pt x="93" y="32"/>
                      <a:pt x="93" y="33"/>
                      <a:pt x="93" y="33"/>
                    </a:cubicBezTo>
                    <a:cubicBezTo>
                      <a:pt x="93" y="33"/>
                      <a:pt x="93" y="33"/>
                      <a:pt x="93" y="33"/>
                    </a:cubicBezTo>
                    <a:cubicBezTo>
                      <a:pt x="93" y="33"/>
                      <a:pt x="93" y="33"/>
                      <a:pt x="93" y="33"/>
                    </a:cubicBezTo>
                    <a:cubicBezTo>
                      <a:pt x="93" y="33"/>
                      <a:pt x="93" y="33"/>
                      <a:pt x="93" y="33"/>
                    </a:cubicBezTo>
                    <a:cubicBezTo>
                      <a:pt x="93" y="33"/>
                      <a:pt x="93" y="33"/>
                      <a:pt x="93" y="33"/>
                    </a:cubicBezTo>
                    <a:cubicBezTo>
                      <a:pt x="93" y="33"/>
                      <a:pt x="93" y="33"/>
                      <a:pt x="93" y="33"/>
                    </a:cubicBezTo>
                    <a:cubicBezTo>
                      <a:pt x="93" y="33"/>
                      <a:pt x="93" y="33"/>
                      <a:pt x="93" y="33"/>
                    </a:cubicBezTo>
                    <a:cubicBezTo>
                      <a:pt x="93" y="33"/>
                      <a:pt x="93" y="33"/>
                      <a:pt x="93" y="33"/>
                    </a:cubicBezTo>
                    <a:cubicBezTo>
                      <a:pt x="93" y="33"/>
                      <a:pt x="93" y="33"/>
                      <a:pt x="93" y="33"/>
                    </a:cubicBezTo>
                    <a:cubicBezTo>
                      <a:pt x="93" y="33"/>
                      <a:pt x="93" y="33"/>
                      <a:pt x="93" y="33"/>
                    </a:cubicBezTo>
                    <a:cubicBezTo>
                      <a:pt x="93" y="34"/>
                      <a:pt x="93" y="34"/>
                      <a:pt x="93" y="34"/>
                    </a:cubicBezTo>
                    <a:cubicBezTo>
                      <a:pt x="93" y="34"/>
                      <a:pt x="93" y="33"/>
                      <a:pt x="93" y="33"/>
                    </a:cubicBezTo>
                    <a:cubicBezTo>
                      <a:pt x="93" y="33"/>
                      <a:pt x="93" y="33"/>
                      <a:pt x="93" y="33"/>
                    </a:cubicBezTo>
                    <a:cubicBezTo>
                      <a:pt x="93" y="33"/>
                      <a:pt x="93" y="33"/>
                      <a:pt x="93" y="33"/>
                    </a:cubicBezTo>
                    <a:cubicBezTo>
                      <a:pt x="93" y="33"/>
                      <a:pt x="93" y="33"/>
                      <a:pt x="93" y="33"/>
                    </a:cubicBezTo>
                    <a:cubicBezTo>
                      <a:pt x="93" y="34"/>
                      <a:pt x="93" y="34"/>
                      <a:pt x="93" y="34"/>
                    </a:cubicBezTo>
                    <a:cubicBezTo>
                      <a:pt x="92" y="34"/>
                      <a:pt x="92" y="34"/>
                      <a:pt x="92" y="34"/>
                    </a:cubicBezTo>
                    <a:cubicBezTo>
                      <a:pt x="92" y="34"/>
                      <a:pt x="92" y="34"/>
                      <a:pt x="92" y="34"/>
                    </a:cubicBezTo>
                    <a:cubicBezTo>
                      <a:pt x="92" y="34"/>
                      <a:pt x="92" y="34"/>
                      <a:pt x="92" y="34"/>
                    </a:cubicBezTo>
                    <a:cubicBezTo>
                      <a:pt x="92" y="34"/>
                      <a:pt x="92" y="34"/>
                      <a:pt x="92" y="34"/>
                    </a:cubicBezTo>
                    <a:cubicBezTo>
                      <a:pt x="92" y="34"/>
                      <a:pt x="92" y="34"/>
                      <a:pt x="92" y="34"/>
                    </a:cubicBezTo>
                    <a:cubicBezTo>
                      <a:pt x="92" y="34"/>
                      <a:pt x="92" y="34"/>
                      <a:pt x="92" y="34"/>
                    </a:cubicBezTo>
                    <a:cubicBezTo>
                      <a:pt x="92" y="34"/>
                      <a:pt x="92" y="34"/>
                      <a:pt x="92" y="34"/>
                    </a:cubicBezTo>
                    <a:cubicBezTo>
                      <a:pt x="92" y="34"/>
                      <a:pt x="92" y="35"/>
                      <a:pt x="92" y="35"/>
                    </a:cubicBezTo>
                    <a:cubicBezTo>
                      <a:pt x="92" y="35"/>
                      <a:pt x="92" y="35"/>
                      <a:pt x="92" y="35"/>
                    </a:cubicBezTo>
                    <a:cubicBezTo>
                      <a:pt x="92" y="35"/>
                      <a:pt x="92" y="35"/>
                      <a:pt x="92" y="35"/>
                    </a:cubicBezTo>
                    <a:cubicBezTo>
                      <a:pt x="92" y="35"/>
                      <a:pt x="92" y="35"/>
                      <a:pt x="92" y="35"/>
                    </a:cubicBezTo>
                    <a:cubicBezTo>
                      <a:pt x="92" y="35"/>
                      <a:pt x="92" y="35"/>
                      <a:pt x="92" y="35"/>
                    </a:cubicBezTo>
                    <a:cubicBezTo>
                      <a:pt x="92" y="35"/>
                      <a:pt x="92" y="35"/>
                      <a:pt x="92" y="35"/>
                    </a:cubicBezTo>
                    <a:cubicBezTo>
                      <a:pt x="92" y="35"/>
                      <a:pt x="92" y="35"/>
                      <a:pt x="92" y="35"/>
                    </a:cubicBezTo>
                    <a:cubicBezTo>
                      <a:pt x="92" y="35"/>
                      <a:pt x="92" y="35"/>
                      <a:pt x="92" y="35"/>
                    </a:cubicBezTo>
                    <a:cubicBezTo>
                      <a:pt x="92" y="35"/>
                      <a:pt x="92" y="35"/>
                      <a:pt x="92" y="35"/>
                    </a:cubicBezTo>
                    <a:cubicBezTo>
                      <a:pt x="92" y="35"/>
                      <a:pt x="92" y="35"/>
                      <a:pt x="92" y="35"/>
                    </a:cubicBezTo>
                    <a:cubicBezTo>
                      <a:pt x="92" y="35"/>
                      <a:pt x="92" y="35"/>
                      <a:pt x="92" y="35"/>
                    </a:cubicBezTo>
                    <a:cubicBezTo>
                      <a:pt x="92" y="35"/>
                      <a:pt x="91" y="35"/>
                      <a:pt x="91" y="35"/>
                    </a:cubicBezTo>
                    <a:cubicBezTo>
                      <a:pt x="91" y="35"/>
                      <a:pt x="91" y="35"/>
                      <a:pt x="91" y="35"/>
                    </a:cubicBezTo>
                    <a:cubicBezTo>
                      <a:pt x="91" y="35"/>
                      <a:pt x="91" y="35"/>
                      <a:pt x="91" y="36"/>
                    </a:cubicBezTo>
                    <a:cubicBezTo>
                      <a:pt x="91" y="36"/>
                      <a:pt x="91" y="36"/>
                      <a:pt x="91" y="36"/>
                    </a:cubicBezTo>
                    <a:cubicBezTo>
                      <a:pt x="91" y="36"/>
                      <a:pt x="91" y="36"/>
                      <a:pt x="91" y="36"/>
                    </a:cubicBezTo>
                    <a:cubicBezTo>
                      <a:pt x="91" y="36"/>
                      <a:pt x="91" y="36"/>
                      <a:pt x="91" y="36"/>
                    </a:cubicBezTo>
                    <a:cubicBezTo>
                      <a:pt x="91" y="36"/>
                      <a:pt x="91" y="36"/>
                      <a:pt x="91" y="36"/>
                    </a:cubicBezTo>
                    <a:cubicBezTo>
                      <a:pt x="91" y="36"/>
                      <a:pt x="91" y="36"/>
                      <a:pt x="91" y="36"/>
                    </a:cubicBezTo>
                    <a:cubicBezTo>
                      <a:pt x="91" y="36"/>
                      <a:pt x="91" y="36"/>
                      <a:pt x="91" y="36"/>
                    </a:cubicBezTo>
                    <a:cubicBezTo>
                      <a:pt x="91" y="36"/>
                      <a:pt x="91" y="36"/>
                      <a:pt x="91" y="36"/>
                    </a:cubicBezTo>
                    <a:cubicBezTo>
                      <a:pt x="91" y="36"/>
                      <a:pt x="91" y="36"/>
                      <a:pt x="91" y="36"/>
                    </a:cubicBezTo>
                    <a:cubicBezTo>
                      <a:pt x="91" y="36"/>
                      <a:pt x="91" y="36"/>
                      <a:pt x="91" y="36"/>
                    </a:cubicBezTo>
                    <a:cubicBezTo>
                      <a:pt x="91" y="36"/>
                      <a:pt x="91" y="36"/>
                      <a:pt x="91" y="36"/>
                    </a:cubicBezTo>
                    <a:cubicBezTo>
                      <a:pt x="91" y="36"/>
                      <a:pt x="91" y="36"/>
                      <a:pt x="91" y="36"/>
                    </a:cubicBezTo>
                    <a:cubicBezTo>
                      <a:pt x="91" y="36"/>
                      <a:pt x="91" y="36"/>
                      <a:pt x="91" y="36"/>
                    </a:cubicBezTo>
                    <a:cubicBezTo>
                      <a:pt x="91" y="36"/>
                      <a:pt x="91" y="36"/>
                      <a:pt x="91" y="36"/>
                    </a:cubicBezTo>
                    <a:cubicBezTo>
                      <a:pt x="91" y="36"/>
                      <a:pt x="91" y="36"/>
                      <a:pt x="91" y="36"/>
                    </a:cubicBezTo>
                    <a:cubicBezTo>
                      <a:pt x="91" y="36"/>
                      <a:pt x="91" y="36"/>
                      <a:pt x="91" y="36"/>
                    </a:cubicBezTo>
                    <a:cubicBezTo>
                      <a:pt x="91" y="36"/>
                      <a:pt x="91" y="36"/>
                      <a:pt x="91" y="36"/>
                    </a:cubicBezTo>
                    <a:cubicBezTo>
                      <a:pt x="91" y="36"/>
                      <a:pt x="91" y="36"/>
                      <a:pt x="91" y="36"/>
                    </a:cubicBezTo>
                    <a:cubicBezTo>
                      <a:pt x="91" y="36"/>
                      <a:pt x="91" y="36"/>
                      <a:pt x="91" y="36"/>
                    </a:cubicBezTo>
                    <a:cubicBezTo>
                      <a:pt x="91" y="36"/>
                      <a:pt x="90" y="36"/>
                      <a:pt x="90" y="36"/>
                    </a:cubicBezTo>
                    <a:cubicBezTo>
                      <a:pt x="90" y="36"/>
                      <a:pt x="90" y="36"/>
                      <a:pt x="90" y="36"/>
                    </a:cubicBezTo>
                    <a:cubicBezTo>
                      <a:pt x="90" y="36"/>
                      <a:pt x="90" y="36"/>
                      <a:pt x="90" y="36"/>
                    </a:cubicBezTo>
                    <a:cubicBezTo>
                      <a:pt x="90" y="36"/>
                      <a:pt x="90" y="36"/>
                      <a:pt x="90" y="36"/>
                    </a:cubicBezTo>
                    <a:cubicBezTo>
                      <a:pt x="90" y="36"/>
                      <a:pt x="90" y="36"/>
                      <a:pt x="90" y="36"/>
                    </a:cubicBezTo>
                    <a:cubicBezTo>
                      <a:pt x="90" y="36"/>
                      <a:pt x="90" y="36"/>
                      <a:pt x="90" y="37"/>
                    </a:cubicBezTo>
                    <a:cubicBezTo>
                      <a:pt x="90" y="37"/>
                      <a:pt x="90" y="37"/>
                      <a:pt x="90" y="37"/>
                    </a:cubicBezTo>
                    <a:cubicBezTo>
                      <a:pt x="90" y="37"/>
                      <a:pt x="90" y="37"/>
                      <a:pt x="90" y="37"/>
                    </a:cubicBezTo>
                    <a:cubicBezTo>
                      <a:pt x="90" y="37"/>
                      <a:pt x="90" y="37"/>
                      <a:pt x="90" y="37"/>
                    </a:cubicBezTo>
                    <a:cubicBezTo>
                      <a:pt x="90" y="37"/>
                      <a:pt x="90" y="37"/>
                      <a:pt x="90" y="37"/>
                    </a:cubicBezTo>
                    <a:cubicBezTo>
                      <a:pt x="90" y="37"/>
                      <a:pt x="90" y="37"/>
                      <a:pt x="90" y="37"/>
                    </a:cubicBezTo>
                    <a:cubicBezTo>
                      <a:pt x="90" y="37"/>
                      <a:pt x="90" y="37"/>
                      <a:pt x="90" y="37"/>
                    </a:cubicBezTo>
                    <a:cubicBezTo>
                      <a:pt x="90" y="37"/>
                      <a:pt x="89" y="37"/>
                      <a:pt x="89" y="37"/>
                    </a:cubicBezTo>
                    <a:cubicBezTo>
                      <a:pt x="89" y="37"/>
                      <a:pt x="89" y="37"/>
                      <a:pt x="89" y="37"/>
                    </a:cubicBezTo>
                    <a:cubicBezTo>
                      <a:pt x="89" y="37"/>
                      <a:pt x="89" y="37"/>
                      <a:pt x="89" y="37"/>
                    </a:cubicBezTo>
                    <a:cubicBezTo>
                      <a:pt x="89" y="37"/>
                      <a:pt x="89" y="37"/>
                      <a:pt x="89" y="37"/>
                    </a:cubicBezTo>
                    <a:cubicBezTo>
                      <a:pt x="89" y="37"/>
                      <a:pt x="89" y="37"/>
                      <a:pt x="89" y="37"/>
                    </a:cubicBezTo>
                    <a:cubicBezTo>
                      <a:pt x="89" y="37"/>
                      <a:pt x="89" y="37"/>
                      <a:pt x="89" y="37"/>
                    </a:cubicBezTo>
                    <a:cubicBezTo>
                      <a:pt x="89" y="37"/>
                      <a:pt x="89" y="38"/>
                      <a:pt x="89" y="38"/>
                    </a:cubicBezTo>
                    <a:cubicBezTo>
                      <a:pt x="89" y="38"/>
                      <a:pt x="89" y="38"/>
                      <a:pt x="88" y="38"/>
                    </a:cubicBezTo>
                    <a:cubicBezTo>
                      <a:pt x="88" y="38"/>
                      <a:pt x="88" y="38"/>
                      <a:pt x="88" y="38"/>
                    </a:cubicBezTo>
                    <a:cubicBezTo>
                      <a:pt x="88" y="38"/>
                      <a:pt x="88" y="38"/>
                      <a:pt x="88" y="38"/>
                    </a:cubicBezTo>
                    <a:cubicBezTo>
                      <a:pt x="88" y="38"/>
                      <a:pt x="88" y="38"/>
                      <a:pt x="88" y="38"/>
                    </a:cubicBezTo>
                    <a:cubicBezTo>
                      <a:pt x="88" y="38"/>
                      <a:pt x="88" y="38"/>
                      <a:pt x="88" y="38"/>
                    </a:cubicBezTo>
                    <a:cubicBezTo>
                      <a:pt x="88" y="38"/>
                      <a:pt x="88" y="38"/>
                      <a:pt x="88" y="38"/>
                    </a:cubicBezTo>
                    <a:cubicBezTo>
                      <a:pt x="88" y="38"/>
                      <a:pt x="88" y="39"/>
                      <a:pt x="88" y="39"/>
                    </a:cubicBezTo>
                    <a:cubicBezTo>
                      <a:pt x="88" y="39"/>
                      <a:pt x="88" y="39"/>
                      <a:pt x="88" y="39"/>
                    </a:cubicBezTo>
                    <a:cubicBezTo>
                      <a:pt x="88" y="39"/>
                      <a:pt x="88" y="39"/>
                      <a:pt x="88" y="39"/>
                    </a:cubicBezTo>
                    <a:cubicBezTo>
                      <a:pt x="88" y="39"/>
                      <a:pt x="88" y="39"/>
                      <a:pt x="88" y="39"/>
                    </a:cubicBezTo>
                    <a:cubicBezTo>
                      <a:pt x="88" y="39"/>
                      <a:pt x="88" y="39"/>
                      <a:pt x="88" y="39"/>
                    </a:cubicBezTo>
                    <a:cubicBezTo>
                      <a:pt x="88" y="39"/>
                      <a:pt x="88" y="40"/>
                      <a:pt x="88" y="40"/>
                    </a:cubicBezTo>
                    <a:cubicBezTo>
                      <a:pt x="88" y="40"/>
                      <a:pt x="88" y="40"/>
                      <a:pt x="88" y="40"/>
                    </a:cubicBezTo>
                    <a:cubicBezTo>
                      <a:pt x="88" y="40"/>
                      <a:pt x="88" y="40"/>
                      <a:pt x="88" y="40"/>
                    </a:cubicBezTo>
                    <a:cubicBezTo>
                      <a:pt x="88" y="41"/>
                      <a:pt x="88" y="41"/>
                      <a:pt x="88" y="41"/>
                    </a:cubicBezTo>
                    <a:cubicBezTo>
                      <a:pt x="88" y="41"/>
                      <a:pt x="88" y="41"/>
                      <a:pt x="88" y="41"/>
                    </a:cubicBezTo>
                    <a:cubicBezTo>
                      <a:pt x="88" y="41"/>
                      <a:pt x="88" y="41"/>
                      <a:pt x="88" y="41"/>
                    </a:cubicBezTo>
                    <a:cubicBezTo>
                      <a:pt x="88" y="41"/>
                      <a:pt x="88" y="41"/>
                      <a:pt x="88" y="41"/>
                    </a:cubicBezTo>
                    <a:cubicBezTo>
                      <a:pt x="87" y="41"/>
                      <a:pt x="87" y="41"/>
                      <a:pt x="87" y="41"/>
                    </a:cubicBezTo>
                    <a:cubicBezTo>
                      <a:pt x="87" y="41"/>
                      <a:pt x="87" y="41"/>
                      <a:pt x="87" y="41"/>
                    </a:cubicBezTo>
                    <a:cubicBezTo>
                      <a:pt x="87" y="41"/>
                      <a:pt x="87" y="41"/>
                      <a:pt x="87" y="41"/>
                    </a:cubicBezTo>
                    <a:cubicBezTo>
                      <a:pt x="87" y="42"/>
                      <a:pt x="87" y="42"/>
                      <a:pt x="87" y="42"/>
                    </a:cubicBezTo>
                    <a:cubicBezTo>
                      <a:pt x="87" y="42"/>
                      <a:pt x="87" y="42"/>
                      <a:pt x="87" y="42"/>
                    </a:cubicBezTo>
                    <a:cubicBezTo>
                      <a:pt x="87" y="42"/>
                      <a:pt x="87" y="42"/>
                      <a:pt x="87" y="42"/>
                    </a:cubicBezTo>
                    <a:cubicBezTo>
                      <a:pt x="87" y="42"/>
                      <a:pt x="87" y="42"/>
                      <a:pt x="87" y="42"/>
                    </a:cubicBezTo>
                    <a:cubicBezTo>
                      <a:pt x="87" y="42"/>
                      <a:pt x="87" y="42"/>
                      <a:pt x="87" y="42"/>
                    </a:cubicBezTo>
                    <a:cubicBezTo>
                      <a:pt x="87" y="42"/>
                      <a:pt x="87" y="42"/>
                      <a:pt x="87" y="42"/>
                    </a:cubicBezTo>
                    <a:cubicBezTo>
                      <a:pt x="87" y="42"/>
                      <a:pt x="87" y="42"/>
                      <a:pt x="87" y="42"/>
                    </a:cubicBezTo>
                    <a:cubicBezTo>
                      <a:pt x="87" y="42"/>
                      <a:pt x="87" y="42"/>
                      <a:pt x="86" y="42"/>
                    </a:cubicBezTo>
                    <a:cubicBezTo>
                      <a:pt x="86" y="42"/>
                      <a:pt x="86" y="42"/>
                      <a:pt x="86" y="43"/>
                    </a:cubicBezTo>
                    <a:cubicBezTo>
                      <a:pt x="86" y="43"/>
                      <a:pt x="86" y="43"/>
                      <a:pt x="86" y="43"/>
                    </a:cubicBezTo>
                    <a:cubicBezTo>
                      <a:pt x="86" y="43"/>
                      <a:pt x="86" y="43"/>
                      <a:pt x="86" y="43"/>
                    </a:cubicBezTo>
                    <a:cubicBezTo>
                      <a:pt x="86" y="43"/>
                      <a:pt x="86" y="43"/>
                      <a:pt x="86" y="43"/>
                    </a:cubicBezTo>
                    <a:cubicBezTo>
                      <a:pt x="86" y="43"/>
                      <a:pt x="86" y="43"/>
                      <a:pt x="86" y="43"/>
                    </a:cubicBezTo>
                    <a:cubicBezTo>
                      <a:pt x="85" y="43"/>
                      <a:pt x="85" y="43"/>
                      <a:pt x="85" y="43"/>
                    </a:cubicBezTo>
                    <a:cubicBezTo>
                      <a:pt x="85" y="43"/>
                      <a:pt x="85" y="43"/>
                      <a:pt x="85" y="43"/>
                    </a:cubicBezTo>
                    <a:cubicBezTo>
                      <a:pt x="85" y="43"/>
                      <a:pt x="85" y="43"/>
                      <a:pt x="85" y="43"/>
                    </a:cubicBezTo>
                    <a:cubicBezTo>
                      <a:pt x="85" y="44"/>
                      <a:pt x="85" y="44"/>
                      <a:pt x="85" y="44"/>
                    </a:cubicBezTo>
                    <a:cubicBezTo>
                      <a:pt x="85" y="44"/>
                      <a:pt x="85" y="44"/>
                      <a:pt x="85" y="44"/>
                    </a:cubicBezTo>
                    <a:cubicBezTo>
                      <a:pt x="85" y="44"/>
                      <a:pt x="85" y="44"/>
                      <a:pt x="85" y="44"/>
                    </a:cubicBezTo>
                    <a:cubicBezTo>
                      <a:pt x="85" y="44"/>
                      <a:pt x="85" y="44"/>
                      <a:pt x="85" y="44"/>
                    </a:cubicBezTo>
                    <a:cubicBezTo>
                      <a:pt x="85" y="44"/>
                      <a:pt x="85" y="44"/>
                      <a:pt x="85" y="44"/>
                    </a:cubicBezTo>
                    <a:cubicBezTo>
                      <a:pt x="85" y="44"/>
                      <a:pt x="85" y="44"/>
                      <a:pt x="84" y="44"/>
                    </a:cubicBezTo>
                    <a:cubicBezTo>
                      <a:pt x="84" y="44"/>
                      <a:pt x="84" y="44"/>
                      <a:pt x="84" y="44"/>
                    </a:cubicBezTo>
                    <a:cubicBezTo>
                      <a:pt x="84" y="44"/>
                      <a:pt x="84" y="44"/>
                      <a:pt x="84" y="44"/>
                    </a:cubicBezTo>
                    <a:cubicBezTo>
                      <a:pt x="84" y="44"/>
                      <a:pt x="84" y="44"/>
                      <a:pt x="84" y="44"/>
                    </a:cubicBezTo>
                    <a:cubicBezTo>
                      <a:pt x="84" y="44"/>
                      <a:pt x="84" y="44"/>
                      <a:pt x="84" y="44"/>
                    </a:cubicBezTo>
                    <a:cubicBezTo>
                      <a:pt x="84" y="44"/>
                      <a:pt x="83" y="44"/>
                      <a:pt x="83" y="45"/>
                    </a:cubicBezTo>
                    <a:cubicBezTo>
                      <a:pt x="83" y="45"/>
                      <a:pt x="83" y="45"/>
                      <a:pt x="83" y="45"/>
                    </a:cubicBezTo>
                    <a:cubicBezTo>
                      <a:pt x="83" y="45"/>
                      <a:pt x="83" y="45"/>
                      <a:pt x="83" y="45"/>
                    </a:cubicBezTo>
                    <a:cubicBezTo>
                      <a:pt x="83" y="45"/>
                      <a:pt x="83" y="45"/>
                      <a:pt x="83" y="45"/>
                    </a:cubicBezTo>
                    <a:cubicBezTo>
                      <a:pt x="82" y="45"/>
                      <a:pt x="82" y="45"/>
                      <a:pt x="82" y="45"/>
                    </a:cubicBezTo>
                    <a:cubicBezTo>
                      <a:pt x="82" y="45"/>
                      <a:pt x="82" y="45"/>
                      <a:pt x="82" y="45"/>
                    </a:cubicBezTo>
                    <a:cubicBezTo>
                      <a:pt x="82" y="45"/>
                      <a:pt x="82" y="45"/>
                      <a:pt x="82" y="45"/>
                    </a:cubicBezTo>
                    <a:cubicBezTo>
                      <a:pt x="82" y="45"/>
                      <a:pt x="82" y="45"/>
                      <a:pt x="82" y="45"/>
                    </a:cubicBezTo>
                    <a:cubicBezTo>
                      <a:pt x="82" y="45"/>
                      <a:pt x="82" y="45"/>
                      <a:pt x="82" y="45"/>
                    </a:cubicBezTo>
                    <a:cubicBezTo>
                      <a:pt x="82" y="45"/>
                      <a:pt x="82" y="45"/>
                      <a:pt x="82" y="45"/>
                    </a:cubicBezTo>
                    <a:cubicBezTo>
                      <a:pt x="82" y="45"/>
                      <a:pt x="82" y="45"/>
                      <a:pt x="82" y="45"/>
                    </a:cubicBezTo>
                    <a:cubicBezTo>
                      <a:pt x="82" y="45"/>
                      <a:pt x="82" y="45"/>
                      <a:pt x="81" y="45"/>
                    </a:cubicBezTo>
                    <a:cubicBezTo>
                      <a:pt x="81" y="45"/>
                      <a:pt x="81" y="45"/>
                      <a:pt x="81" y="45"/>
                    </a:cubicBezTo>
                    <a:cubicBezTo>
                      <a:pt x="81" y="45"/>
                      <a:pt x="81" y="45"/>
                      <a:pt x="81" y="45"/>
                    </a:cubicBezTo>
                    <a:cubicBezTo>
                      <a:pt x="81" y="45"/>
                      <a:pt x="81" y="45"/>
                      <a:pt x="81" y="45"/>
                    </a:cubicBezTo>
                    <a:cubicBezTo>
                      <a:pt x="81" y="45"/>
                      <a:pt x="81" y="46"/>
                      <a:pt x="81" y="46"/>
                    </a:cubicBezTo>
                    <a:cubicBezTo>
                      <a:pt x="81" y="46"/>
                      <a:pt x="81" y="46"/>
                      <a:pt x="81" y="46"/>
                    </a:cubicBezTo>
                    <a:cubicBezTo>
                      <a:pt x="81" y="46"/>
                      <a:pt x="81" y="46"/>
                      <a:pt x="81" y="46"/>
                    </a:cubicBezTo>
                    <a:cubicBezTo>
                      <a:pt x="81" y="46"/>
                      <a:pt x="81" y="46"/>
                      <a:pt x="81" y="46"/>
                    </a:cubicBezTo>
                    <a:cubicBezTo>
                      <a:pt x="81" y="46"/>
                      <a:pt x="81" y="46"/>
                      <a:pt x="81" y="46"/>
                    </a:cubicBezTo>
                    <a:cubicBezTo>
                      <a:pt x="81" y="46"/>
                      <a:pt x="81" y="46"/>
                      <a:pt x="81" y="46"/>
                    </a:cubicBezTo>
                    <a:cubicBezTo>
                      <a:pt x="81" y="46"/>
                      <a:pt x="81" y="46"/>
                      <a:pt x="81" y="47"/>
                    </a:cubicBezTo>
                    <a:cubicBezTo>
                      <a:pt x="81" y="47"/>
                      <a:pt x="81" y="47"/>
                      <a:pt x="81" y="47"/>
                    </a:cubicBezTo>
                    <a:cubicBezTo>
                      <a:pt x="81" y="47"/>
                      <a:pt x="81" y="47"/>
                      <a:pt x="81" y="47"/>
                    </a:cubicBezTo>
                    <a:cubicBezTo>
                      <a:pt x="81" y="47"/>
                      <a:pt x="81" y="47"/>
                      <a:pt x="81" y="47"/>
                    </a:cubicBezTo>
                    <a:cubicBezTo>
                      <a:pt x="81" y="47"/>
                      <a:pt x="81" y="47"/>
                      <a:pt x="81" y="47"/>
                    </a:cubicBezTo>
                    <a:cubicBezTo>
                      <a:pt x="81" y="47"/>
                      <a:pt x="81" y="47"/>
                      <a:pt x="81" y="47"/>
                    </a:cubicBezTo>
                    <a:cubicBezTo>
                      <a:pt x="81" y="47"/>
                      <a:pt x="81" y="47"/>
                      <a:pt x="81" y="47"/>
                    </a:cubicBezTo>
                    <a:cubicBezTo>
                      <a:pt x="81" y="47"/>
                      <a:pt x="81" y="47"/>
                      <a:pt x="81" y="47"/>
                    </a:cubicBezTo>
                    <a:cubicBezTo>
                      <a:pt x="81" y="47"/>
                      <a:pt x="81" y="47"/>
                      <a:pt x="81" y="47"/>
                    </a:cubicBezTo>
                    <a:cubicBezTo>
                      <a:pt x="81" y="47"/>
                      <a:pt x="81" y="47"/>
                      <a:pt x="81" y="47"/>
                    </a:cubicBezTo>
                    <a:cubicBezTo>
                      <a:pt x="81" y="47"/>
                      <a:pt x="81" y="47"/>
                      <a:pt x="80" y="47"/>
                    </a:cubicBezTo>
                    <a:cubicBezTo>
                      <a:pt x="80" y="47"/>
                      <a:pt x="80" y="47"/>
                      <a:pt x="80" y="47"/>
                    </a:cubicBezTo>
                    <a:cubicBezTo>
                      <a:pt x="80" y="47"/>
                      <a:pt x="80" y="47"/>
                      <a:pt x="80" y="47"/>
                    </a:cubicBezTo>
                    <a:cubicBezTo>
                      <a:pt x="80" y="47"/>
                      <a:pt x="80" y="47"/>
                      <a:pt x="80" y="47"/>
                    </a:cubicBezTo>
                    <a:cubicBezTo>
                      <a:pt x="80" y="47"/>
                      <a:pt x="80" y="47"/>
                      <a:pt x="80" y="47"/>
                    </a:cubicBezTo>
                    <a:cubicBezTo>
                      <a:pt x="80" y="47"/>
                      <a:pt x="80" y="47"/>
                      <a:pt x="80" y="47"/>
                    </a:cubicBezTo>
                    <a:cubicBezTo>
                      <a:pt x="80" y="48"/>
                      <a:pt x="80" y="48"/>
                      <a:pt x="80" y="48"/>
                    </a:cubicBezTo>
                    <a:cubicBezTo>
                      <a:pt x="80" y="48"/>
                      <a:pt x="80" y="48"/>
                      <a:pt x="80" y="48"/>
                    </a:cubicBezTo>
                    <a:cubicBezTo>
                      <a:pt x="80" y="48"/>
                      <a:pt x="80" y="48"/>
                      <a:pt x="80" y="48"/>
                    </a:cubicBezTo>
                    <a:cubicBezTo>
                      <a:pt x="80" y="48"/>
                      <a:pt x="80" y="48"/>
                      <a:pt x="80" y="48"/>
                    </a:cubicBezTo>
                    <a:cubicBezTo>
                      <a:pt x="80" y="48"/>
                      <a:pt x="80" y="48"/>
                      <a:pt x="80" y="48"/>
                    </a:cubicBezTo>
                    <a:cubicBezTo>
                      <a:pt x="80" y="48"/>
                      <a:pt x="80" y="48"/>
                      <a:pt x="80" y="48"/>
                    </a:cubicBezTo>
                    <a:cubicBezTo>
                      <a:pt x="80" y="48"/>
                      <a:pt x="80" y="48"/>
                      <a:pt x="80" y="48"/>
                    </a:cubicBezTo>
                    <a:cubicBezTo>
                      <a:pt x="80" y="48"/>
                      <a:pt x="80" y="48"/>
                      <a:pt x="80" y="48"/>
                    </a:cubicBezTo>
                    <a:cubicBezTo>
                      <a:pt x="80" y="48"/>
                      <a:pt x="80" y="49"/>
                      <a:pt x="80" y="49"/>
                    </a:cubicBezTo>
                    <a:cubicBezTo>
                      <a:pt x="80" y="49"/>
                      <a:pt x="80" y="49"/>
                      <a:pt x="80" y="49"/>
                    </a:cubicBezTo>
                    <a:cubicBezTo>
                      <a:pt x="80" y="49"/>
                      <a:pt x="80" y="49"/>
                      <a:pt x="80" y="49"/>
                    </a:cubicBezTo>
                    <a:cubicBezTo>
                      <a:pt x="80" y="49"/>
                      <a:pt x="80" y="49"/>
                      <a:pt x="79" y="49"/>
                    </a:cubicBezTo>
                    <a:cubicBezTo>
                      <a:pt x="79" y="49"/>
                      <a:pt x="79" y="49"/>
                      <a:pt x="79" y="49"/>
                    </a:cubicBezTo>
                    <a:cubicBezTo>
                      <a:pt x="79" y="49"/>
                      <a:pt x="79" y="49"/>
                      <a:pt x="79" y="49"/>
                    </a:cubicBezTo>
                    <a:cubicBezTo>
                      <a:pt x="79" y="49"/>
                      <a:pt x="79" y="49"/>
                      <a:pt x="79" y="49"/>
                    </a:cubicBezTo>
                    <a:cubicBezTo>
                      <a:pt x="79" y="49"/>
                      <a:pt x="79" y="49"/>
                      <a:pt x="79" y="49"/>
                    </a:cubicBezTo>
                    <a:cubicBezTo>
                      <a:pt x="79" y="49"/>
                      <a:pt x="79" y="49"/>
                      <a:pt x="79" y="49"/>
                    </a:cubicBezTo>
                    <a:cubicBezTo>
                      <a:pt x="79" y="49"/>
                      <a:pt x="79" y="49"/>
                      <a:pt x="79" y="50"/>
                    </a:cubicBezTo>
                    <a:cubicBezTo>
                      <a:pt x="79" y="50"/>
                      <a:pt x="79" y="50"/>
                      <a:pt x="79" y="50"/>
                    </a:cubicBezTo>
                    <a:cubicBezTo>
                      <a:pt x="79" y="50"/>
                      <a:pt x="79" y="50"/>
                      <a:pt x="79" y="50"/>
                    </a:cubicBezTo>
                    <a:cubicBezTo>
                      <a:pt x="79" y="50"/>
                      <a:pt x="79" y="50"/>
                      <a:pt x="79" y="50"/>
                    </a:cubicBezTo>
                    <a:cubicBezTo>
                      <a:pt x="79" y="50"/>
                      <a:pt x="79" y="50"/>
                      <a:pt x="79" y="50"/>
                    </a:cubicBezTo>
                    <a:cubicBezTo>
                      <a:pt x="79" y="50"/>
                      <a:pt x="79" y="50"/>
                      <a:pt x="79" y="50"/>
                    </a:cubicBezTo>
                    <a:cubicBezTo>
                      <a:pt x="78" y="50"/>
                      <a:pt x="78" y="50"/>
                      <a:pt x="78" y="50"/>
                    </a:cubicBezTo>
                    <a:cubicBezTo>
                      <a:pt x="78" y="50"/>
                      <a:pt x="78" y="50"/>
                      <a:pt x="78" y="51"/>
                    </a:cubicBezTo>
                    <a:cubicBezTo>
                      <a:pt x="78" y="51"/>
                      <a:pt x="78" y="51"/>
                      <a:pt x="78" y="51"/>
                    </a:cubicBezTo>
                    <a:cubicBezTo>
                      <a:pt x="78" y="51"/>
                      <a:pt x="78" y="51"/>
                      <a:pt x="78" y="51"/>
                    </a:cubicBezTo>
                    <a:cubicBezTo>
                      <a:pt x="78" y="51"/>
                      <a:pt x="78" y="51"/>
                      <a:pt x="78" y="51"/>
                    </a:cubicBezTo>
                    <a:cubicBezTo>
                      <a:pt x="78" y="51"/>
                      <a:pt x="78" y="51"/>
                      <a:pt x="78" y="51"/>
                    </a:cubicBezTo>
                    <a:cubicBezTo>
                      <a:pt x="78" y="51"/>
                      <a:pt x="78" y="52"/>
                      <a:pt x="78" y="52"/>
                    </a:cubicBezTo>
                    <a:cubicBezTo>
                      <a:pt x="78" y="52"/>
                      <a:pt x="78" y="52"/>
                      <a:pt x="78" y="52"/>
                    </a:cubicBezTo>
                    <a:cubicBezTo>
                      <a:pt x="78" y="52"/>
                      <a:pt x="78" y="51"/>
                      <a:pt x="78" y="51"/>
                    </a:cubicBezTo>
                    <a:cubicBezTo>
                      <a:pt x="78" y="51"/>
                      <a:pt x="78" y="51"/>
                      <a:pt x="78" y="51"/>
                    </a:cubicBezTo>
                    <a:cubicBezTo>
                      <a:pt x="78" y="51"/>
                      <a:pt x="78" y="51"/>
                      <a:pt x="78" y="51"/>
                    </a:cubicBezTo>
                    <a:cubicBezTo>
                      <a:pt x="78" y="51"/>
                      <a:pt x="78" y="51"/>
                      <a:pt x="78" y="51"/>
                    </a:cubicBezTo>
                    <a:cubicBezTo>
                      <a:pt x="78" y="50"/>
                      <a:pt x="78" y="50"/>
                      <a:pt x="78" y="50"/>
                    </a:cubicBezTo>
                    <a:cubicBezTo>
                      <a:pt x="78" y="50"/>
                      <a:pt x="78" y="50"/>
                      <a:pt x="78" y="50"/>
                    </a:cubicBezTo>
                    <a:cubicBezTo>
                      <a:pt x="78" y="50"/>
                      <a:pt x="78" y="50"/>
                      <a:pt x="78" y="50"/>
                    </a:cubicBezTo>
                    <a:cubicBezTo>
                      <a:pt x="78" y="50"/>
                      <a:pt x="78" y="50"/>
                      <a:pt x="78" y="51"/>
                    </a:cubicBezTo>
                    <a:cubicBezTo>
                      <a:pt x="78" y="51"/>
                      <a:pt x="78" y="51"/>
                      <a:pt x="78" y="51"/>
                    </a:cubicBezTo>
                    <a:cubicBezTo>
                      <a:pt x="78" y="51"/>
                      <a:pt x="78" y="51"/>
                      <a:pt x="77" y="51"/>
                    </a:cubicBezTo>
                    <a:cubicBezTo>
                      <a:pt x="77" y="51"/>
                      <a:pt x="77" y="51"/>
                      <a:pt x="77" y="51"/>
                    </a:cubicBezTo>
                    <a:cubicBezTo>
                      <a:pt x="77" y="51"/>
                      <a:pt x="77" y="51"/>
                      <a:pt x="77" y="51"/>
                    </a:cubicBezTo>
                    <a:cubicBezTo>
                      <a:pt x="77" y="51"/>
                      <a:pt x="77" y="51"/>
                      <a:pt x="77" y="51"/>
                    </a:cubicBezTo>
                    <a:cubicBezTo>
                      <a:pt x="77" y="51"/>
                      <a:pt x="77" y="51"/>
                      <a:pt x="77" y="51"/>
                    </a:cubicBezTo>
                    <a:cubicBezTo>
                      <a:pt x="77" y="51"/>
                      <a:pt x="77" y="51"/>
                      <a:pt x="77" y="51"/>
                    </a:cubicBezTo>
                    <a:cubicBezTo>
                      <a:pt x="77" y="51"/>
                      <a:pt x="77" y="51"/>
                      <a:pt x="77" y="51"/>
                    </a:cubicBezTo>
                    <a:cubicBezTo>
                      <a:pt x="77" y="51"/>
                      <a:pt x="77" y="51"/>
                      <a:pt x="77" y="51"/>
                    </a:cubicBezTo>
                    <a:cubicBezTo>
                      <a:pt x="77" y="51"/>
                      <a:pt x="77" y="51"/>
                      <a:pt x="77" y="51"/>
                    </a:cubicBezTo>
                    <a:cubicBezTo>
                      <a:pt x="77" y="51"/>
                      <a:pt x="77" y="51"/>
                      <a:pt x="77" y="51"/>
                    </a:cubicBezTo>
                    <a:cubicBezTo>
                      <a:pt x="77" y="51"/>
                      <a:pt x="77" y="51"/>
                      <a:pt x="77" y="51"/>
                    </a:cubicBezTo>
                    <a:cubicBezTo>
                      <a:pt x="77" y="51"/>
                      <a:pt x="77" y="51"/>
                      <a:pt x="77" y="51"/>
                    </a:cubicBezTo>
                    <a:cubicBezTo>
                      <a:pt x="77" y="51"/>
                      <a:pt x="77" y="51"/>
                      <a:pt x="77" y="51"/>
                    </a:cubicBezTo>
                    <a:cubicBezTo>
                      <a:pt x="77" y="51"/>
                      <a:pt x="77" y="51"/>
                      <a:pt x="77" y="51"/>
                    </a:cubicBezTo>
                    <a:cubicBezTo>
                      <a:pt x="77" y="51"/>
                      <a:pt x="77" y="51"/>
                      <a:pt x="77" y="51"/>
                    </a:cubicBezTo>
                    <a:cubicBezTo>
                      <a:pt x="76" y="51"/>
                      <a:pt x="76" y="51"/>
                      <a:pt x="76" y="51"/>
                    </a:cubicBezTo>
                    <a:cubicBezTo>
                      <a:pt x="76" y="51"/>
                      <a:pt x="76" y="51"/>
                      <a:pt x="76" y="51"/>
                    </a:cubicBezTo>
                    <a:cubicBezTo>
                      <a:pt x="76" y="51"/>
                      <a:pt x="76" y="51"/>
                      <a:pt x="76" y="51"/>
                    </a:cubicBezTo>
                    <a:cubicBezTo>
                      <a:pt x="76" y="51"/>
                      <a:pt x="76" y="51"/>
                      <a:pt x="76" y="51"/>
                    </a:cubicBezTo>
                    <a:cubicBezTo>
                      <a:pt x="76" y="51"/>
                      <a:pt x="76" y="51"/>
                      <a:pt x="76" y="51"/>
                    </a:cubicBezTo>
                    <a:cubicBezTo>
                      <a:pt x="76" y="51"/>
                      <a:pt x="76" y="51"/>
                      <a:pt x="76" y="51"/>
                    </a:cubicBezTo>
                    <a:cubicBezTo>
                      <a:pt x="76" y="51"/>
                      <a:pt x="76" y="51"/>
                      <a:pt x="76" y="51"/>
                    </a:cubicBezTo>
                    <a:cubicBezTo>
                      <a:pt x="76" y="51"/>
                      <a:pt x="76" y="51"/>
                      <a:pt x="76" y="51"/>
                    </a:cubicBezTo>
                    <a:cubicBezTo>
                      <a:pt x="76" y="51"/>
                      <a:pt x="76" y="51"/>
                      <a:pt x="76" y="51"/>
                    </a:cubicBezTo>
                    <a:cubicBezTo>
                      <a:pt x="76" y="51"/>
                      <a:pt x="76" y="51"/>
                      <a:pt x="76" y="51"/>
                    </a:cubicBezTo>
                    <a:cubicBezTo>
                      <a:pt x="76" y="51"/>
                      <a:pt x="76" y="51"/>
                      <a:pt x="76" y="51"/>
                    </a:cubicBezTo>
                    <a:cubicBezTo>
                      <a:pt x="76" y="51"/>
                      <a:pt x="77" y="51"/>
                      <a:pt x="77" y="50"/>
                    </a:cubicBezTo>
                    <a:cubicBezTo>
                      <a:pt x="77" y="50"/>
                      <a:pt x="77" y="50"/>
                      <a:pt x="77" y="50"/>
                    </a:cubicBezTo>
                    <a:cubicBezTo>
                      <a:pt x="77" y="50"/>
                      <a:pt x="77" y="50"/>
                      <a:pt x="77" y="50"/>
                    </a:cubicBezTo>
                    <a:cubicBezTo>
                      <a:pt x="77" y="50"/>
                      <a:pt x="77" y="49"/>
                      <a:pt x="76" y="49"/>
                    </a:cubicBezTo>
                    <a:cubicBezTo>
                      <a:pt x="76" y="49"/>
                      <a:pt x="76" y="49"/>
                      <a:pt x="76" y="49"/>
                    </a:cubicBezTo>
                    <a:cubicBezTo>
                      <a:pt x="76" y="49"/>
                      <a:pt x="76" y="49"/>
                      <a:pt x="76" y="49"/>
                    </a:cubicBezTo>
                    <a:cubicBezTo>
                      <a:pt x="76" y="49"/>
                      <a:pt x="76" y="49"/>
                      <a:pt x="76" y="49"/>
                    </a:cubicBezTo>
                    <a:cubicBezTo>
                      <a:pt x="76" y="49"/>
                      <a:pt x="76" y="49"/>
                      <a:pt x="76" y="49"/>
                    </a:cubicBezTo>
                    <a:cubicBezTo>
                      <a:pt x="76" y="49"/>
                      <a:pt x="76" y="49"/>
                      <a:pt x="76" y="49"/>
                    </a:cubicBezTo>
                    <a:cubicBezTo>
                      <a:pt x="76" y="49"/>
                      <a:pt x="76" y="49"/>
                      <a:pt x="76" y="49"/>
                    </a:cubicBezTo>
                    <a:cubicBezTo>
                      <a:pt x="76" y="49"/>
                      <a:pt x="76" y="49"/>
                      <a:pt x="76" y="49"/>
                    </a:cubicBezTo>
                    <a:cubicBezTo>
                      <a:pt x="76" y="49"/>
                      <a:pt x="76" y="49"/>
                      <a:pt x="76" y="49"/>
                    </a:cubicBezTo>
                    <a:cubicBezTo>
                      <a:pt x="76" y="49"/>
                      <a:pt x="76" y="49"/>
                      <a:pt x="76" y="49"/>
                    </a:cubicBezTo>
                    <a:cubicBezTo>
                      <a:pt x="76" y="49"/>
                      <a:pt x="76" y="49"/>
                      <a:pt x="76" y="49"/>
                    </a:cubicBezTo>
                    <a:cubicBezTo>
                      <a:pt x="76" y="49"/>
                      <a:pt x="76" y="49"/>
                      <a:pt x="77" y="49"/>
                    </a:cubicBezTo>
                    <a:cubicBezTo>
                      <a:pt x="77" y="49"/>
                      <a:pt x="77" y="49"/>
                      <a:pt x="77" y="48"/>
                    </a:cubicBezTo>
                    <a:cubicBezTo>
                      <a:pt x="77" y="48"/>
                      <a:pt x="77" y="48"/>
                      <a:pt x="77" y="48"/>
                    </a:cubicBezTo>
                    <a:cubicBezTo>
                      <a:pt x="77" y="48"/>
                      <a:pt x="77" y="48"/>
                      <a:pt x="77" y="48"/>
                    </a:cubicBezTo>
                    <a:cubicBezTo>
                      <a:pt x="77" y="48"/>
                      <a:pt x="77" y="48"/>
                      <a:pt x="77" y="47"/>
                    </a:cubicBezTo>
                    <a:cubicBezTo>
                      <a:pt x="77" y="47"/>
                      <a:pt x="77" y="47"/>
                      <a:pt x="77" y="47"/>
                    </a:cubicBezTo>
                    <a:cubicBezTo>
                      <a:pt x="77" y="47"/>
                      <a:pt x="77" y="47"/>
                      <a:pt x="77" y="47"/>
                    </a:cubicBezTo>
                    <a:cubicBezTo>
                      <a:pt x="77" y="47"/>
                      <a:pt x="77" y="47"/>
                      <a:pt x="77" y="47"/>
                    </a:cubicBezTo>
                    <a:cubicBezTo>
                      <a:pt x="77" y="47"/>
                      <a:pt x="77" y="47"/>
                      <a:pt x="77" y="47"/>
                    </a:cubicBezTo>
                    <a:cubicBezTo>
                      <a:pt x="77" y="47"/>
                      <a:pt x="77" y="47"/>
                      <a:pt x="77" y="47"/>
                    </a:cubicBezTo>
                    <a:cubicBezTo>
                      <a:pt x="77" y="47"/>
                      <a:pt x="78" y="47"/>
                      <a:pt x="78" y="47"/>
                    </a:cubicBezTo>
                    <a:cubicBezTo>
                      <a:pt x="78" y="46"/>
                      <a:pt x="78" y="46"/>
                      <a:pt x="78" y="46"/>
                    </a:cubicBezTo>
                    <a:cubicBezTo>
                      <a:pt x="78" y="46"/>
                      <a:pt x="78" y="46"/>
                      <a:pt x="78" y="46"/>
                    </a:cubicBezTo>
                    <a:cubicBezTo>
                      <a:pt x="78" y="46"/>
                      <a:pt x="78" y="46"/>
                      <a:pt x="78" y="46"/>
                    </a:cubicBezTo>
                    <a:cubicBezTo>
                      <a:pt x="78" y="46"/>
                      <a:pt x="78" y="46"/>
                      <a:pt x="78" y="46"/>
                    </a:cubicBezTo>
                    <a:cubicBezTo>
                      <a:pt x="78" y="46"/>
                      <a:pt x="78" y="46"/>
                      <a:pt x="78" y="46"/>
                    </a:cubicBezTo>
                    <a:cubicBezTo>
                      <a:pt x="78" y="46"/>
                      <a:pt x="78" y="46"/>
                      <a:pt x="78" y="46"/>
                    </a:cubicBezTo>
                    <a:cubicBezTo>
                      <a:pt x="78" y="46"/>
                      <a:pt x="78" y="46"/>
                      <a:pt x="78" y="46"/>
                    </a:cubicBezTo>
                    <a:cubicBezTo>
                      <a:pt x="78" y="46"/>
                      <a:pt x="78" y="46"/>
                      <a:pt x="78" y="46"/>
                    </a:cubicBezTo>
                    <a:cubicBezTo>
                      <a:pt x="78" y="46"/>
                      <a:pt x="78" y="45"/>
                      <a:pt x="78" y="45"/>
                    </a:cubicBezTo>
                    <a:cubicBezTo>
                      <a:pt x="78" y="45"/>
                      <a:pt x="78" y="45"/>
                      <a:pt x="79" y="45"/>
                    </a:cubicBezTo>
                    <a:cubicBezTo>
                      <a:pt x="79" y="45"/>
                      <a:pt x="79" y="45"/>
                      <a:pt x="79" y="45"/>
                    </a:cubicBezTo>
                    <a:cubicBezTo>
                      <a:pt x="79" y="45"/>
                      <a:pt x="79" y="45"/>
                      <a:pt x="79" y="45"/>
                    </a:cubicBezTo>
                    <a:cubicBezTo>
                      <a:pt x="79" y="45"/>
                      <a:pt x="79" y="45"/>
                      <a:pt x="79" y="45"/>
                    </a:cubicBezTo>
                    <a:cubicBezTo>
                      <a:pt x="79" y="45"/>
                      <a:pt x="79" y="45"/>
                      <a:pt x="79" y="45"/>
                    </a:cubicBezTo>
                    <a:cubicBezTo>
                      <a:pt x="79" y="45"/>
                      <a:pt x="79" y="45"/>
                      <a:pt x="79" y="45"/>
                    </a:cubicBezTo>
                    <a:cubicBezTo>
                      <a:pt x="79" y="45"/>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4"/>
                      <a:pt x="79" y="44"/>
                    </a:cubicBezTo>
                    <a:cubicBezTo>
                      <a:pt x="79" y="44"/>
                      <a:pt x="79" y="43"/>
                      <a:pt x="79" y="43"/>
                    </a:cubicBezTo>
                    <a:cubicBezTo>
                      <a:pt x="79" y="43"/>
                      <a:pt x="79" y="43"/>
                      <a:pt x="79" y="43"/>
                    </a:cubicBezTo>
                    <a:cubicBezTo>
                      <a:pt x="79" y="43"/>
                      <a:pt x="79" y="43"/>
                      <a:pt x="78" y="43"/>
                    </a:cubicBezTo>
                    <a:cubicBezTo>
                      <a:pt x="78" y="43"/>
                      <a:pt x="78" y="43"/>
                      <a:pt x="78" y="43"/>
                    </a:cubicBezTo>
                    <a:cubicBezTo>
                      <a:pt x="78" y="43"/>
                      <a:pt x="78" y="43"/>
                      <a:pt x="78" y="43"/>
                    </a:cubicBezTo>
                    <a:cubicBezTo>
                      <a:pt x="78" y="43"/>
                      <a:pt x="78" y="43"/>
                      <a:pt x="78" y="43"/>
                    </a:cubicBezTo>
                    <a:cubicBezTo>
                      <a:pt x="78" y="43"/>
                      <a:pt x="78" y="43"/>
                      <a:pt x="78" y="43"/>
                    </a:cubicBezTo>
                    <a:cubicBezTo>
                      <a:pt x="78" y="43"/>
                      <a:pt x="78" y="43"/>
                      <a:pt x="78" y="43"/>
                    </a:cubicBezTo>
                    <a:cubicBezTo>
                      <a:pt x="78" y="43"/>
                      <a:pt x="78" y="43"/>
                      <a:pt x="78" y="43"/>
                    </a:cubicBezTo>
                    <a:cubicBezTo>
                      <a:pt x="78" y="43"/>
                      <a:pt x="78" y="43"/>
                      <a:pt x="78" y="43"/>
                    </a:cubicBezTo>
                    <a:cubicBezTo>
                      <a:pt x="78" y="43"/>
                      <a:pt x="78" y="43"/>
                      <a:pt x="78" y="43"/>
                    </a:cubicBezTo>
                    <a:cubicBezTo>
                      <a:pt x="78" y="43"/>
                      <a:pt x="78" y="43"/>
                      <a:pt x="78" y="43"/>
                    </a:cubicBezTo>
                    <a:cubicBezTo>
                      <a:pt x="78" y="43"/>
                      <a:pt x="78" y="43"/>
                      <a:pt x="77" y="43"/>
                    </a:cubicBezTo>
                    <a:cubicBezTo>
                      <a:pt x="77" y="43"/>
                      <a:pt x="77" y="43"/>
                      <a:pt x="77" y="43"/>
                    </a:cubicBezTo>
                    <a:cubicBezTo>
                      <a:pt x="77" y="43"/>
                      <a:pt x="77" y="43"/>
                      <a:pt x="77" y="43"/>
                    </a:cubicBezTo>
                    <a:cubicBezTo>
                      <a:pt x="77" y="43"/>
                      <a:pt x="77" y="43"/>
                      <a:pt x="77" y="43"/>
                    </a:cubicBezTo>
                    <a:cubicBezTo>
                      <a:pt x="77" y="43"/>
                      <a:pt x="77" y="43"/>
                      <a:pt x="77" y="43"/>
                    </a:cubicBezTo>
                    <a:cubicBezTo>
                      <a:pt x="77" y="43"/>
                      <a:pt x="77" y="43"/>
                      <a:pt x="77" y="43"/>
                    </a:cubicBezTo>
                    <a:cubicBezTo>
                      <a:pt x="77" y="43"/>
                      <a:pt x="77" y="43"/>
                      <a:pt x="77" y="43"/>
                    </a:cubicBezTo>
                    <a:cubicBezTo>
                      <a:pt x="77" y="43"/>
                      <a:pt x="77" y="43"/>
                      <a:pt x="77" y="43"/>
                    </a:cubicBezTo>
                    <a:cubicBezTo>
                      <a:pt x="77" y="43"/>
                      <a:pt x="77" y="43"/>
                      <a:pt x="77" y="43"/>
                    </a:cubicBezTo>
                    <a:cubicBezTo>
                      <a:pt x="77" y="43"/>
                      <a:pt x="77" y="43"/>
                      <a:pt x="77" y="43"/>
                    </a:cubicBezTo>
                    <a:cubicBezTo>
                      <a:pt x="77" y="43"/>
                      <a:pt x="77" y="43"/>
                      <a:pt x="77" y="43"/>
                    </a:cubicBezTo>
                    <a:cubicBezTo>
                      <a:pt x="77" y="43"/>
                      <a:pt x="77" y="43"/>
                      <a:pt x="77" y="43"/>
                    </a:cubicBezTo>
                    <a:cubicBezTo>
                      <a:pt x="77" y="43"/>
                      <a:pt x="77" y="43"/>
                      <a:pt x="77" y="43"/>
                    </a:cubicBezTo>
                    <a:cubicBezTo>
                      <a:pt x="77" y="43"/>
                      <a:pt x="77" y="43"/>
                      <a:pt x="77" y="43"/>
                    </a:cubicBezTo>
                    <a:cubicBezTo>
                      <a:pt x="77" y="43"/>
                      <a:pt x="77" y="43"/>
                      <a:pt x="77" y="43"/>
                    </a:cubicBezTo>
                    <a:cubicBezTo>
                      <a:pt x="77" y="43"/>
                      <a:pt x="77" y="43"/>
                      <a:pt x="77" y="42"/>
                    </a:cubicBezTo>
                    <a:cubicBezTo>
                      <a:pt x="77" y="42"/>
                      <a:pt x="77" y="42"/>
                      <a:pt x="77" y="42"/>
                    </a:cubicBezTo>
                    <a:cubicBezTo>
                      <a:pt x="77" y="42"/>
                      <a:pt x="77" y="42"/>
                      <a:pt x="77" y="42"/>
                    </a:cubicBezTo>
                    <a:cubicBezTo>
                      <a:pt x="76" y="42"/>
                      <a:pt x="76" y="42"/>
                      <a:pt x="76" y="42"/>
                    </a:cubicBezTo>
                    <a:cubicBezTo>
                      <a:pt x="76" y="42"/>
                      <a:pt x="76" y="42"/>
                      <a:pt x="76" y="42"/>
                    </a:cubicBezTo>
                    <a:cubicBezTo>
                      <a:pt x="76" y="42"/>
                      <a:pt x="76" y="42"/>
                      <a:pt x="76" y="42"/>
                    </a:cubicBezTo>
                    <a:cubicBezTo>
                      <a:pt x="76" y="41"/>
                      <a:pt x="76" y="41"/>
                      <a:pt x="76" y="41"/>
                    </a:cubicBezTo>
                    <a:cubicBezTo>
                      <a:pt x="76" y="41"/>
                      <a:pt x="76" y="41"/>
                      <a:pt x="76" y="41"/>
                    </a:cubicBezTo>
                    <a:cubicBezTo>
                      <a:pt x="76" y="41"/>
                      <a:pt x="76" y="41"/>
                      <a:pt x="76" y="41"/>
                    </a:cubicBezTo>
                    <a:cubicBezTo>
                      <a:pt x="76" y="41"/>
                      <a:pt x="76" y="41"/>
                      <a:pt x="76" y="41"/>
                    </a:cubicBezTo>
                    <a:cubicBezTo>
                      <a:pt x="76" y="41"/>
                      <a:pt x="76" y="41"/>
                      <a:pt x="75" y="41"/>
                    </a:cubicBezTo>
                    <a:cubicBezTo>
                      <a:pt x="75" y="41"/>
                      <a:pt x="75" y="41"/>
                      <a:pt x="75" y="41"/>
                    </a:cubicBezTo>
                    <a:cubicBezTo>
                      <a:pt x="75" y="41"/>
                      <a:pt x="75" y="41"/>
                      <a:pt x="75" y="41"/>
                    </a:cubicBezTo>
                    <a:cubicBezTo>
                      <a:pt x="75" y="41"/>
                      <a:pt x="76" y="41"/>
                      <a:pt x="76" y="41"/>
                    </a:cubicBezTo>
                    <a:cubicBezTo>
                      <a:pt x="76" y="41"/>
                      <a:pt x="76" y="41"/>
                      <a:pt x="76" y="41"/>
                    </a:cubicBezTo>
                    <a:cubicBezTo>
                      <a:pt x="76" y="41"/>
                      <a:pt x="76" y="41"/>
                      <a:pt x="76" y="41"/>
                    </a:cubicBezTo>
                    <a:cubicBezTo>
                      <a:pt x="76" y="41"/>
                      <a:pt x="76" y="41"/>
                      <a:pt x="76" y="41"/>
                    </a:cubicBezTo>
                    <a:cubicBezTo>
                      <a:pt x="76" y="41"/>
                      <a:pt x="76" y="41"/>
                      <a:pt x="76" y="40"/>
                    </a:cubicBezTo>
                    <a:cubicBezTo>
                      <a:pt x="76" y="40"/>
                      <a:pt x="76" y="40"/>
                      <a:pt x="76" y="40"/>
                    </a:cubicBezTo>
                    <a:cubicBezTo>
                      <a:pt x="76" y="40"/>
                      <a:pt x="76" y="40"/>
                      <a:pt x="76" y="40"/>
                    </a:cubicBezTo>
                    <a:cubicBezTo>
                      <a:pt x="76" y="40"/>
                      <a:pt x="76" y="40"/>
                      <a:pt x="76" y="40"/>
                    </a:cubicBezTo>
                    <a:cubicBezTo>
                      <a:pt x="76" y="40"/>
                      <a:pt x="76" y="40"/>
                      <a:pt x="75" y="40"/>
                    </a:cubicBezTo>
                    <a:cubicBezTo>
                      <a:pt x="75" y="40"/>
                      <a:pt x="75" y="40"/>
                      <a:pt x="75" y="40"/>
                    </a:cubicBezTo>
                    <a:cubicBezTo>
                      <a:pt x="75" y="40"/>
                      <a:pt x="75" y="40"/>
                      <a:pt x="75" y="40"/>
                    </a:cubicBezTo>
                    <a:cubicBezTo>
                      <a:pt x="75" y="40"/>
                      <a:pt x="75" y="40"/>
                      <a:pt x="75" y="39"/>
                    </a:cubicBezTo>
                    <a:cubicBezTo>
                      <a:pt x="75" y="39"/>
                      <a:pt x="75" y="39"/>
                      <a:pt x="75" y="39"/>
                    </a:cubicBezTo>
                    <a:cubicBezTo>
                      <a:pt x="75" y="39"/>
                      <a:pt x="75" y="39"/>
                      <a:pt x="75" y="39"/>
                    </a:cubicBezTo>
                    <a:cubicBezTo>
                      <a:pt x="75" y="39"/>
                      <a:pt x="75" y="39"/>
                      <a:pt x="75" y="39"/>
                    </a:cubicBezTo>
                    <a:cubicBezTo>
                      <a:pt x="75" y="39"/>
                      <a:pt x="75" y="39"/>
                      <a:pt x="75" y="39"/>
                    </a:cubicBezTo>
                    <a:cubicBezTo>
                      <a:pt x="75" y="39"/>
                      <a:pt x="75" y="39"/>
                      <a:pt x="75" y="39"/>
                    </a:cubicBezTo>
                    <a:cubicBezTo>
                      <a:pt x="75" y="39"/>
                      <a:pt x="75" y="39"/>
                      <a:pt x="75" y="39"/>
                    </a:cubicBezTo>
                    <a:cubicBezTo>
                      <a:pt x="75" y="39"/>
                      <a:pt x="75" y="39"/>
                      <a:pt x="75" y="39"/>
                    </a:cubicBezTo>
                    <a:cubicBezTo>
                      <a:pt x="75" y="39"/>
                      <a:pt x="75" y="39"/>
                      <a:pt x="75" y="39"/>
                    </a:cubicBezTo>
                    <a:cubicBezTo>
                      <a:pt x="75" y="39"/>
                      <a:pt x="75" y="39"/>
                      <a:pt x="75" y="39"/>
                    </a:cubicBezTo>
                    <a:cubicBezTo>
                      <a:pt x="75" y="39"/>
                      <a:pt x="74" y="39"/>
                      <a:pt x="74" y="39"/>
                    </a:cubicBezTo>
                    <a:cubicBezTo>
                      <a:pt x="74" y="39"/>
                      <a:pt x="74" y="39"/>
                      <a:pt x="74" y="39"/>
                    </a:cubicBezTo>
                    <a:cubicBezTo>
                      <a:pt x="74" y="39"/>
                      <a:pt x="74" y="39"/>
                      <a:pt x="74" y="39"/>
                    </a:cubicBezTo>
                    <a:cubicBezTo>
                      <a:pt x="74" y="39"/>
                      <a:pt x="74" y="39"/>
                      <a:pt x="74" y="39"/>
                    </a:cubicBezTo>
                    <a:cubicBezTo>
                      <a:pt x="74" y="39"/>
                      <a:pt x="74" y="39"/>
                      <a:pt x="73" y="39"/>
                    </a:cubicBezTo>
                    <a:cubicBezTo>
                      <a:pt x="73" y="39"/>
                      <a:pt x="73" y="39"/>
                      <a:pt x="73" y="39"/>
                    </a:cubicBezTo>
                    <a:cubicBezTo>
                      <a:pt x="73" y="39"/>
                      <a:pt x="73" y="39"/>
                      <a:pt x="73" y="39"/>
                    </a:cubicBezTo>
                    <a:cubicBezTo>
                      <a:pt x="73" y="39"/>
                      <a:pt x="73" y="39"/>
                      <a:pt x="73" y="39"/>
                    </a:cubicBezTo>
                    <a:cubicBezTo>
                      <a:pt x="73" y="39"/>
                      <a:pt x="73" y="39"/>
                      <a:pt x="73" y="39"/>
                    </a:cubicBezTo>
                    <a:cubicBezTo>
                      <a:pt x="73" y="39"/>
                      <a:pt x="73" y="39"/>
                      <a:pt x="73" y="39"/>
                    </a:cubicBezTo>
                    <a:cubicBezTo>
                      <a:pt x="73" y="39"/>
                      <a:pt x="73" y="39"/>
                      <a:pt x="73" y="39"/>
                    </a:cubicBezTo>
                    <a:cubicBezTo>
                      <a:pt x="73" y="39"/>
                      <a:pt x="73" y="39"/>
                      <a:pt x="73" y="39"/>
                    </a:cubicBezTo>
                    <a:cubicBezTo>
                      <a:pt x="73" y="39"/>
                      <a:pt x="73" y="39"/>
                      <a:pt x="73" y="39"/>
                    </a:cubicBezTo>
                    <a:cubicBezTo>
                      <a:pt x="73" y="39"/>
                      <a:pt x="73" y="39"/>
                      <a:pt x="73" y="39"/>
                    </a:cubicBezTo>
                    <a:cubicBezTo>
                      <a:pt x="73" y="39"/>
                      <a:pt x="73" y="39"/>
                      <a:pt x="73" y="39"/>
                    </a:cubicBezTo>
                    <a:cubicBezTo>
                      <a:pt x="72" y="39"/>
                      <a:pt x="72" y="39"/>
                      <a:pt x="72" y="39"/>
                    </a:cubicBezTo>
                    <a:cubicBezTo>
                      <a:pt x="72" y="39"/>
                      <a:pt x="73" y="39"/>
                      <a:pt x="73" y="39"/>
                    </a:cubicBezTo>
                    <a:cubicBezTo>
                      <a:pt x="73" y="39"/>
                      <a:pt x="73" y="39"/>
                      <a:pt x="73" y="38"/>
                    </a:cubicBezTo>
                    <a:cubicBezTo>
                      <a:pt x="73" y="38"/>
                      <a:pt x="73" y="38"/>
                      <a:pt x="73" y="38"/>
                    </a:cubicBezTo>
                    <a:cubicBezTo>
                      <a:pt x="73" y="38"/>
                      <a:pt x="73" y="38"/>
                      <a:pt x="73" y="38"/>
                    </a:cubicBezTo>
                    <a:cubicBezTo>
                      <a:pt x="73" y="38"/>
                      <a:pt x="73" y="38"/>
                      <a:pt x="73" y="38"/>
                    </a:cubicBezTo>
                    <a:cubicBezTo>
                      <a:pt x="72" y="38"/>
                      <a:pt x="72" y="38"/>
                      <a:pt x="72" y="38"/>
                    </a:cubicBezTo>
                    <a:cubicBezTo>
                      <a:pt x="72" y="38"/>
                      <a:pt x="72" y="38"/>
                      <a:pt x="72" y="38"/>
                    </a:cubicBezTo>
                    <a:cubicBezTo>
                      <a:pt x="72" y="38"/>
                      <a:pt x="72" y="38"/>
                      <a:pt x="72" y="38"/>
                    </a:cubicBezTo>
                    <a:cubicBezTo>
                      <a:pt x="72" y="38"/>
                      <a:pt x="72" y="38"/>
                      <a:pt x="72" y="38"/>
                    </a:cubicBezTo>
                    <a:cubicBezTo>
                      <a:pt x="72" y="38"/>
                      <a:pt x="72" y="38"/>
                      <a:pt x="72" y="38"/>
                    </a:cubicBezTo>
                    <a:cubicBezTo>
                      <a:pt x="72" y="38"/>
                      <a:pt x="72" y="38"/>
                      <a:pt x="72" y="38"/>
                    </a:cubicBezTo>
                    <a:cubicBezTo>
                      <a:pt x="72" y="38"/>
                      <a:pt x="72" y="38"/>
                      <a:pt x="72" y="38"/>
                    </a:cubicBezTo>
                    <a:cubicBezTo>
                      <a:pt x="72" y="38"/>
                      <a:pt x="72" y="38"/>
                      <a:pt x="72" y="38"/>
                    </a:cubicBezTo>
                    <a:cubicBezTo>
                      <a:pt x="72" y="38"/>
                      <a:pt x="72" y="38"/>
                      <a:pt x="72" y="38"/>
                    </a:cubicBezTo>
                    <a:cubicBezTo>
                      <a:pt x="72" y="38"/>
                      <a:pt x="72" y="38"/>
                      <a:pt x="73" y="38"/>
                    </a:cubicBezTo>
                    <a:cubicBezTo>
                      <a:pt x="73" y="38"/>
                      <a:pt x="73" y="38"/>
                      <a:pt x="73" y="38"/>
                    </a:cubicBezTo>
                    <a:cubicBezTo>
                      <a:pt x="73" y="38"/>
                      <a:pt x="73" y="38"/>
                      <a:pt x="73" y="37"/>
                    </a:cubicBezTo>
                    <a:cubicBezTo>
                      <a:pt x="73" y="37"/>
                      <a:pt x="73" y="37"/>
                      <a:pt x="73" y="37"/>
                    </a:cubicBezTo>
                    <a:cubicBezTo>
                      <a:pt x="73" y="37"/>
                      <a:pt x="73" y="37"/>
                      <a:pt x="73" y="37"/>
                    </a:cubicBezTo>
                    <a:cubicBezTo>
                      <a:pt x="73" y="37"/>
                      <a:pt x="74" y="37"/>
                      <a:pt x="74" y="37"/>
                    </a:cubicBezTo>
                    <a:cubicBezTo>
                      <a:pt x="74" y="37"/>
                      <a:pt x="74" y="36"/>
                      <a:pt x="74" y="36"/>
                    </a:cubicBezTo>
                    <a:cubicBezTo>
                      <a:pt x="74" y="36"/>
                      <a:pt x="74" y="36"/>
                      <a:pt x="74" y="36"/>
                    </a:cubicBezTo>
                    <a:cubicBezTo>
                      <a:pt x="74" y="36"/>
                      <a:pt x="74" y="36"/>
                      <a:pt x="74" y="36"/>
                    </a:cubicBezTo>
                    <a:cubicBezTo>
                      <a:pt x="74" y="36"/>
                      <a:pt x="74" y="36"/>
                      <a:pt x="74" y="36"/>
                    </a:cubicBezTo>
                    <a:cubicBezTo>
                      <a:pt x="74" y="36"/>
                      <a:pt x="74" y="35"/>
                      <a:pt x="74" y="35"/>
                    </a:cubicBezTo>
                    <a:cubicBezTo>
                      <a:pt x="74" y="35"/>
                      <a:pt x="74" y="35"/>
                      <a:pt x="74" y="35"/>
                    </a:cubicBezTo>
                    <a:cubicBezTo>
                      <a:pt x="74" y="35"/>
                      <a:pt x="74" y="35"/>
                      <a:pt x="74" y="35"/>
                    </a:cubicBezTo>
                    <a:cubicBezTo>
                      <a:pt x="74" y="35"/>
                      <a:pt x="74" y="35"/>
                      <a:pt x="74" y="35"/>
                    </a:cubicBezTo>
                    <a:cubicBezTo>
                      <a:pt x="74" y="35"/>
                      <a:pt x="74" y="35"/>
                      <a:pt x="74" y="35"/>
                    </a:cubicBezTo>
                    <a:cubicBezTo>
                      <a:pt x="74" y="35"/>
                      <a:pt x="74" y="35"/>
                      <a:pt x="74" y="35"/>
                    </a:cubicBezTo>
                    <a:cubicBezTo>
                      <a:pt x="74" y="35"/>
                      <a:pt x="74" y="35"/>
                      <a:pt x="74" y="35"/>
                    </a:cubicBezTo>
                    <a:cubicBezTo>
                      <a:pt x="74" y="35"/>
                      <a:pt x="74" y="35"/>
                      <a:pt x="74" y="35"/>
                    </a:cubicBezTo>
                    <a:cubicBezTo>
                      <a:pt x="74" y="35"/>
                      <a:pt x="74" y="35"/>
                      <a:pt x="74" y="35"/>
                    </a:cubicBezTo>
                    <a:cubicBezTo>
                      <a:pt x="74" y="35"/>
                      <a:pt x="74" y="35"/>
                      <a:pt x="74" y="35"/>
                    </a:cubicBezTo>
                    <a:cubicBezTo>
                      <a:pt x="73" y="35"/>
                      <a:pt x="73" y="35"/>
                      <a:pt x="73" y="35"/>
                    </a:cubicBezTo>
                    <a:cubicBezTo>
                      <a:pt x="73" y="35"/>
                      <a:pt x="73" y="35"/>
                      <a:pt x="73" y="35"/>
                    </a:cubicBezTo>
                    <a:cubicBezTo>
                      <a:pt x="73" y="35"/>
                      <a:pt x="73" y="35"/>
                      <a:pt x="73" y="35"/>
                    </a:cubicBezTo>
                    <a:cubicBezTo>
                      <a:pt x="73" y="35"/>
                      <a:pt x="73" y="35"/>
                      <a:pt x="73" y="35"/>
                    </a:cubicBezTo>
                    <a:cubicBezTo>
                      <a:pt x="73" y="35"/>
                      <a:pt x="73" y="35"/>
                      <a:pt x="73" y="35"/>
                    </a:cubicBezTo>
                    <a:cubicBezTo>
                      <a:pt x="73" y="35"/>
                      <a:pt x="73" y="35"/>
                      <a:pt x="73" y="35"/>
                    </a:cubicBezTo>
                    <a:cubicBezTo>
                      <a:pt x="73" y="35"/>
                      <a:pt x="73" y="35"/>
                      <a:pt x="73" y="35"/>
                    </a:cubicBezTo>
                    <a:cubicBezTo>
                      <a:pt x="73" y="35"/>
                      <a:pt x="73" y="35"/>
                      <a:pt x="73" y="35"/>
                    </a:cubicBezTo>
                    <a:cubicBezTo>
                      <a:pt x="73" y="35"/>
                      <a:pt x="74" y="35"/>
                      <a:pt x="74" y="35"/>
                    </a:cubicBezTo>
                    <a:cubicBezTo>
                      <a:pt x="74" y="35"/>
                      <a:pt x="74" y="35"/>
                      <a:pt x="74" y="35"/>
                    </a:cubicBezTo>
                    <a:cubicBezTo>
                      <a:pt x="74" y="35"/>
                      <a:pt x="74" y="35"/>
                      <a:pt x="74" y="35"/>
                    </a:cubicBezTo>
                    <a:cubicBezTo>
                      <a:pt x="74" y="34"/>
                      <a:pt x="74" y="34"/>
                      <a:pt x="74" y="34"/>
                    </a:cubicBezTo>
                    <a:cubicBezTo>
                      <a:pt x="74" y="34"/>
                      <a:pt x="74" y="34"/>
                      <a:pt x="74" y="34"/>
                    </a:cubicBezTo>
                    <a:cubicBezTo>
                      <a:pt x="74" y="34"/>
                      <a:pt x="74" y="34"/>
                      <a:pt x="74" y="34"/>
                    </a:cubicBezTo>
                    <a:cubicBezTo>
                      <a:pt x="74" y="34"/>
                      <a:pt x="74" y="34"/>
                      <a:pt x="74" y="34"/>
                    </a:cubicBezTo>
                    <a:cubicBezTo>
                      <a:pt x="74" y="34"/>
                      <a:pt x="74" y="34"/>
                      <a:pt x="74" y="34"/>
                    </a:cubicBezTo>
                    <a:cubicBezTo>
                      <a:pt x="74" y="34"/>
                      <a:pt x="74" y="34"/>
                      <a:pt x="74" y="34"/>
                    </a:cubicBezTo>
                    <a:cubicBezTo>
                      <a:pt x="75" y="34"/>
                      <a:pt x="75" y="34"/>
                      <a:pt x="75" y="33"/>
                    </a:cubicBezTo>
                    <a:cubicBezTo>
                      <a:pt x="75" y="33"/>
                      <a:pt x="75" y="33"/>
                      <a:pt x="75" y="33"/>
                    </a:cubicBezTo>
                    <a:cubicBezTo>
                      <a:pt x="75" y="33"/>
                      <a:pt x="75" y="33"/>
                      <a:pt x="75" y="33"/>
                    </a:cubicBezTo>
                    <a:cubicBezTo>
                      <a:pt x="75" y="33"/>
                      <a:pt x="75" y="33"/>
                      <a:pt x="75" y="33"/>
                    </a:cubicBezTo>
                    <a:cubicBezTo>
                      <a:pt x="75" y="33"/>
                      <a:pt x="75" y="33"/>
                      <a:pt x="75" y="33"/>
                    </a:cubicBezTo>
                    <a:cubicBezTo>
                      <a:pt x="75" y="33"/>
                      <a:pt x="75" y="33"/>
                      <a:pt x="75" y="33"/>
                    </a:cubicBezTo>
                    <a:cubicBezTo>
                      <a:pt x="75" y="33"/>
                      <a:pt x="75" y="33"/>
                      <a:pt x="75" y="33"/>
                    </a:cubicBezTo>
                    <a:cubicBezTo>
                      <a:pt x="75" y="33"/>
                      <a:pt x="75" y="33"/>
                      <a:pt x="75" y="33"/>
                    </a:cubicBezTo>
                    <a:cubicBezTo>
                      <a:pt x="76" y="33"/>
                      <a:pt x="76" y="33"/>
                      <a:pt x="76" y="33"/>
                    </a:cubicBezTo>
                    <a:cubicBezTo>
                      <a:pt x="76" y="33"/>
                      <a:pt x="76" y="33"/>
                      <a:pt x="76" y="33"/>
                    </a:cubicBezTo>
                    <a:cubicBezTo>
                      <a:pt x="76" y="32"/>
                      <a:pt x="76" y="32"/>
                      <a:pt x="76" y="32"/>
                    </a:cubicBezTo>
                    <a:cubicBezTo>
                      <a:pt x="76" y="32"/>
                      <a:pt x="76" y="32"/>
                      <a:pt x="76" y="32"/>
                    </a:cubicBezTo>
                    <a:cubicBezTo>
                      <a:pt x="76" y="32"/>
                      <a:pt x="76" y="32"/>
                      <a:pt x="76" y="32"/>
                    </a:cubicBezTo>
                    <a:cubicBezTo>
                      <a:pt x="76" y="32"/>
                      <a:pt x="76" y="32"/>
                      <a:pt x="76" y="32"/>
                    </a:cubicBezTo>
                    <a:cubicBezTo>
                      <a:pt x="76" y="32"/>
                      <a:pt x="76" y="32"/>
                      <a:pt x="76" y="32"/>
                    </a:cubicBezTo>
                    <a:cubicBezTo>
                      <a:pt x="76" y="32"/>
                      <a:pt x="76" y="32"/>
                      <a:pt x="76" y="32"/>
                    </a:cubicBezTo>
                    <a:cubicBezTo>
                      <a:pt x="76" y="32"/>
                      <a:pt x="76" y="32"/>
                      <a:pt x="76" y="32"/>
                    </a:cubicBezTo>
                    <a:cubicBezTo>
                      <a:pt x="76" y="32"/>
                      <a:pt x="76" y="32"/>
                      <a:pt x="76" y="32"/>
                    </a:cubicBezTo>
                    <a:cubicBezTo>
                      <a:pt x="76" y="32"/>
                      <a:pt x="76" y="32"/>
                      <a:pt x="76" y="32"/>
                    </a:cubicBezTo>
                    <a:cubicBezTo>
                      <a:pt x="76" y="32"/>
                      <a:pt x="76" y="32"/>
                      <a:pt x="76" y="32"/>
                    </a:cubicBezTo>
                    <a:cubicBezTo>
                      <a:pt x="76" y="32"/>
                      <a:pt x="76" y="32"/>
                      <a:pt x="76" y="32"/>
                    </a:cubicBezTo>
                    <a:cubicBezTo>
                      <a:pt x="76" y="32"/>
                      <a:pt x="76" y="32"/>
                      <a:pt x="76" y="32"/>
                    </a:cubicBezTo>
                    <a:cubicBezTo>
                      <a:pt x="76" y="32"/>
                      <a:pt x="76" y="32"/>
                      <a:pt x="76" y="32"/>
                    </a:cubicBezTo>
                    <a:cubicBezTo>
                      <a:pt x="77" y="32"/>
                      <a:pt x="77" y="32"/>
                      <a:pt x="77" y="32"/>
                    </a:cubicBezTo>
                    <a:cubicBezTo>
                      <a:pt x="77" y="32"/>
                      <a:pt x="77" y="32"/>
                      <a:pt x="77" y="32"/>
                    </a:cubicBezTo>
                    <a:cubicBezTo>
                      <a:pt x="77" y="32"/>
                      <a:pt x="77" y="32"/>
                      <a:pt x="77" y="32"/>
                    </a:cubicBezTo>
                    <a:cubicBezTo>
                      <a:pt x="77" y="32"/>
                      <a:pt x="77" y="32"/>
                      <a:pt x="77" y="32"/>
                    </a:cubicBezTo>
                    <a:cubicBezTo>
                      <a:pt x="77" y="32"/>
                      <a:pt x="77" y="32"/>
                      <a:pt x="77" y="32"/>
                    </a:cubicBezTo>
                    <a:cubicBezTo>
                      <a:pt x="77" y="32"/>
                      <a:pt x="77" y="32"/>
                      <a:pt x="77" y="32"/>
                    </a:cubicBezTo>
                    <a:cubicBezTo>
                      <a:pt x="77" y="32"/>
                      <a:pt x="77" y="32"/>
                      <a:pt x="77" y="32"/>
                    </a:cubicBezTo>
                    <a:cubicBezTo>
                      <a:pt x="77" y="31"/>
                      <a:pt x="77" y="31"/>
                      <a:pt x="77" y="31"/>
                    </a:cubicBezTo>
                    <a:cubicBezTo>
                      <a:pt x="77" y="31"/>
                      <a:pt x="77" y="31"/>
                      <a:pt x="77" y="31"/>
                    </a:cubicBezTo>
                    <a:cubicBezTo>
                      <a:pt x="77" y="31"/>
                      <a:pt x="77" y="31"/>
                      <a:pt x="77" y="31"/>
                    </a:cubicBezTo>
                    <a:cubicBezTo>
                      <a:pt x="77" y="31"/>
                      <a:pt x="77" y="31"/>
                      <a:pt x="77" y="31"/>
                    </a:cubicBezTo>
                    <a:cubicBezTo>
                      <a:pt x="77" y="31"/>
                      <a:pt x="77" y="31"/>
                      <a:pt x="77" y="31"/>
                    </a:cubicBezTo>
                    <a:cubicBezTo>
                      <a:pt x="77" y="31"/>
                      <a:pt x="77" y="31"/>
                      <a:pt x="77" y="31"/>
                    </a:cubicBezTo>
                    <a:cubicBezTo>
                      <a:pt x="77" y="31"/>
                      <a:pt x="77" y="31"/>
                      <a:pt x="77" y="31"/>
                    </a:cubicBezTo>
                    <a:cubicBezTo>
                      <a:pt x="78" y="31"/>
                      <a:pt x="78" y="31"/>
                      <a:pt x="78" y="31"/>
                    </a:cubicBezTo>
                    <a:cubicBezTo>
                      <a:pt x="78" y="31"/>
                      <a:pt x="78" y="31"/>
                      <a:pt x="78" y="31"/>
                    </a:cubicBezTo>
                    <a:cubicBezTo>
                      <a:pt x="78" y="31"/>
                      <a:pt x="78" y="31"/>
                      <a:pt x="78" y="31"/>
                    </a:cubicBezTo>
                    <a:cubicBezTo>
                      <a:pt x="78" y="31"/>
                      <a:pt x="78" y="31"/>
                      <a:pt x="78" y="31"/>
                    </a:cubicBezTo>
                    <a:cubicBezTo>
                      <a:pt x="78" y="31"/>
                      <a:pt x="78" y="31"/>
                      <a:pt x="78" y="31"/>
                    </a:cubicBezTo>
                    <a:cubicBezTo>
                      <a:pt x="78" y="31"/>
                      <a:pt x="78" y="31"/>
                      <a:pt x="78" y="31"/>
                    </a:cubicBezTo>
                    <a:cubicBezTo>
                      <a:pt x="78" y="31"/>
                      <a:pt x="78" y="31"/>
                      <a:pt x="78" y="31"/>
                    </a:cubicBezTo>
                    <a:cubicBezTo>
                      <a:pt x="78" y="31"/>
                      <a:pt x="78" y="31"/>
                      <a:pt x="78" y="31"/>
                    </a:cubicBezTo>
                    <a:cubicBezTo>
                      <a:pt x="78" y="31"/>
                      <a:pt x="78" y="31"/>
                      <a:pt x="78" y="31"/>
                    </a:cubicBezTo>
                    <a:cubicBezTo>
                      <a:pt x="78" y="31"/>
                      <a:pt x="78" y="31"/>
                      <a:pt x="78" y="31"/>
                    </a:cubicBezTo>
                    <a:cubicBezTo>
                      <a:pt x="78" y="31"/>
                      <a:pt x="78" y="31"/>
                      <a:pt x="78" y="31"/>
                    </a:cubicBezTo>
                    <a:cubicBezTo>
                      <a:pt x="78" y="31"/>
                      <a:pt x="78" y="31"/>
                      <a:pt x="78" y="31"/>
                    </a:cubicBezTo>
                    <a:cubicBezTo>
                      <a:pt x="78" y="31"/>
                      <a:pt x="78" y="31"/>
                      <a:pt x="78" y="31"/>
                    </a:cubicBezTo>
                    <a:cubicBezTo>
                      <a:pt x="78" y="31"/>
                      <a:pt x="78" y="31"/>
                      <a:pt x="78" y="31"/>
                    </a:cubicBezTo>
                    <a:cubicBezTo>
                      <a:pt x="78" y="31"/>
                      <a:pt x="78" y="31"/>
                      <a:pt x="78" y="31"/>
                    </a:cubicBezTo>
                    <a:cubicBezTo>
                      <a:pt x="78" y="31"/>
                      <a:pt x="78" y="30"/>
                      <a:pt x="79" y="30"/>
                    </a:cubicBezTo>
                    <a:cubicBezTo>
                      <a:pt x="79" y="30"/>
                      <a:pt x="79" y="30"/>
                      <a:pt x="79" y="30"/>
                    </a:cubicBezTo>
                    <a:cubicBezTo>
                      <a:pt x="79" y="30"/>
                      <a:pt x="79" y="30"/>
                      <a:pt x="79" y="30"/>
                    </a:cubicBezTo>
                    <a:cubicBezTo>
                      <a:pt x="79" y="30"/>
                      <a:pt x="79" y="30"/>
                      <a:pt x="79" y="30"/>
                    </a:cubicBezTo>
                    <a:cubicBezTo>
                      <a:pt x="79" y="30"/>
                      <a:pt x="79" y="30"/>
                      <a:pt x="79" y="30"/>
                    </a:cubicBezTo>
                    <a:cubicBezTo>
                      <a:pt x="79" y="30"/>
                      <a:pt x="79" y="30"/>
                      <a:pt x="79" y="30"/>
                    </a:cubicBezTo>
                    <a:cubicBezTo>
                      <a:pt x="79" y="30"/>
                      <a:pt x="79" y="30"/>
                      <a:pt x="79" y="30"/>
                    </a:cubicBezTo>
                    <a:cubicBezTo>
                      <a:pt x="79" y="30"/>
                      <a:pt x="79" y="30"/>
                      <a:pt x="79" y="30"/>
                    </a:cubicBezTo>
                    <a:cubicBezTo>
                      <a:pt x="79" y="30"/>
                      <a:pt x="79" y="30"/>
                      <a:pt x="79" y="30"/>
                    </a:cubicBezTo>
                    <a:cubicBezTo>
                      <a:pt x="79" y="30"/>
                      <a:pt x="79" y="30"/>
                      <a:pt x="79" y="30"/>
                    </a:cubicBezTo>
                    <a:cubicBezTo>
                      <a:pt x="79" y="30"/>
                      <a:pt x="79" y="30"/>
                      <a:pt x="79" y="30"/>
                    </a:cubicBezTo>
                    <a:cubicBezTo>
                      <a:pt x="79" y="30"/>
                      <a:pt x="79" y="30"/>
                      <a:pt x="79" y="30"/>
                    </a:cubicBezTo>
                    <a:cubicBezTo>
                      <a:pt x="79" y="30"/>
                      <a:pt x="79" y="30"/>
                      <a:pt x="79" y="30"/>
                    </a:cubicBezTo>
                    <a:cubicBezTo>
                      <a:pt x="79" y="30"/>
                      <a:pt x="79" y="30"/>
                      <a:pt x="79" y="30"/>
                    </a:cubicBezTo>
                    <a:cubicBezTo>
                      <a:pt x="79" y="30"/>
                      <a:pt x="79" y="30"/>
                      <a:pt x="79" y="30"/>
                    </a:cubicBezTo>
                    <a:cubicBezTo>
                      <a:pt x="79" y="30"/>
                      <a:pt x="79" y="30"/>
                      <a:pt x="79" y="30"/>
                    </a:cubicBezTo>
                    <a:cubicBezTo>
                      <a:pt x="79" y="30"/>
                      <a:pt x="79" y="30"/>
                      <a:pt x="79" y="30"/>
                    </a:cubicBezTo>
                    <a:cubicBezTo>
                      <a:pt x="80" y="30"/>
                      <a:pt x="80" y="30"/>
                      <a:pt x="80" y="30"/>
                    </a:cubicBezTo>
                    <a:cubicBezTo>
                      <a:pt x="80" y="30"/>
                      <a:pt x="80" y="30"/>
                      <a:pt x="80" y="30"/>
                    </a:cubicBezTo>
                    <a:cubicBezTo>
                      <a:pt x="80" y="30"/>
                      <a:pt x="80" y="30"/>
                      <a:pt x="80" y="30"/>
                    </a:cubicBezTo>
                    <a:cubicBezTo>
                      <a:pt x="80" y="30"/>
                      <a:pt x="80" y="30"/>
                      <a:pt x="80" y="30"/>
                    </a:cubicBezTo>
                    <a:cubicBezTo>
                      <a:pt x="80" y="30"/>
                      <a:pt x="80" y="30"/>
                      <a:pt x="80" y="30"/>
                    </a:cubicBezTo>
                    <a:cubicBezTo>
                      <a:pt x="80" y="30"/>
                      <a:pt x="80" y="30"/>
                      <a:pt x="80" y="30"/>
                    </a:cubicBezTo>
                    <a:cubicBezTo>
                      <a:pt x="80" y="30"/>
                      <a:pt x="80" y="30"/>
                      <a:pt x="80" y="30"/>
                    </a:cubicBezTo>
                    <a:cubicBezTo>
                      <a:pt x="80" y="30"/>
                      <a:pt x="80" y="30"/>
                      <a:pt x="80" y="30"/>
                    </a:cubicBezTo>
                    <a:cubicBezTo>
                      <a:pt x="80" y="30"/>
                      <a:pt x="80" y="30"/>
                      <a:pt x="80" y="30"/>
                    </a:cubicBezTo>
                    <a:cubicBezTo>
                      <a:pt x="80" y="30"/>
                      <a:pt x="80" y="30"/>
                      <a:pt x="80" y="30"/>
                    </a:cubicBezTo>
                    <a:cubicBezTo>
                      <a:pt x="80" y="30"/>
                      <a:pt x="80" y="30"/>
                      <a:pt x="80" y="30"/>
                    </a:cubicBezTo>
                    <a:cubicBezTo>
                      <a:pt x="80" y="30"/>
                      <a:pt x="80" y="30"/>
                      <a:pt x="80" y="30"/>
                    </a:cubicBezTo>
                    <a:cubicBezTo>
                      <a:pt x="80" y="30"/>
                      <a:pt x="80" y="30"/>
                      <a:pt x="80" y="30"/>
                    </a:cubicBezTo>
                    <a:cubicBezTo>
                      <a:pt x="80" y="30"/>
                      <a:pt x="80" y="30"/>
                      <a:pt x="80" y="30"/>
                    </a:cubicBezTo>
                    <a:cubicBezTo>
                      <a:pt x="80" y="30"/>
                      <a:pt x="80" y="30"/>
                      <a:pt x="80" y="30"/>
                    </a:cubicBezTo>
                    <a:cubicBezTo>
                      <a:pt x="80" y="30"/>
                      <a:pt x="80" y="30"/>
                      <a:pt x="80" y="30"/>
                    </a:cubicBezTo>
                    <a:cubicBezTo>
                      <a:pt x="80" y="29"/>
                      <a:pt x="80" y="29"/>
                      <a:pt x="80" y="29"/>
                    </a:cubicBezTo>
                    <a:cubicBezTo>
                      <a:pt x="80" y="29"/>
                      <a:pt x="80" y="29"/>
                      <a:pt x="80" y="29"/>
                    </a:cubicBezTo>
                    <a:cubicBezTo>
                      <a:pt x="80" y="29"/>
                      <a:pt x="80" y="29"/>
                      <a:pt x="80" y="29"/>
                    </a:cubicBezTo>
                    <a:cubicBezTo>
                      <a:pt x="80" y="29"/>
                      <a:pt x="80" y="29"/>
                      <a:pt x="80" y="29"/>
                    </a:cubicBezTo>
                    <a:cubicBezTo>
                      <a:pt x="80" y="29"/>
                      <a:pt x="80" y="29"/>
                      <a:pt x="80" y="29"/>
                    </a:cubicBezTo>
                    <a:cubicBezTo>
                      <a:pt x="80" y="29"/>
                      <a:pt x="80" y="29"/>
                      <a:pt x="81" y="29"/>
                    </a:cubicBezTo>
                    <a:cubicBezTo>
                      <a:pt x="81" y="29"/>
                      <a:pt x="81" y="29"/>
                      <a:pt x="81" y="29"/>
                    </a:cubicBezTo>
                    <a:cubicBezTo>
                      <a:pt x="81" y="29"/>
                      <a:pt x="81" y="29"/>
                      <a:pt x="81" y="29"/>
                    </a:cubicBezTo>
                    <a:cubicBezTo>
                      <a:pt x="81" y="29"/>
                      <a:pt x="81" y="29"/>
                      <a:pt x="81" y="29"/>
                    </a:cubicBezTo>
                    <a:cubicBezTo>
                      <a:pt x="81" y="29"/>
                      <a:pt x="81" y="29"/>
                      <a:pt x="81" y="29"/>
                    </a:cubicBezTo>
                    <a:cubicBezTo>
                      <a:pt x="81" y="29"/>
                      <a:pt x="81" y="29"/>
                      <a:pt x="81" y="29"/>
                    </a:cubicBezTo>
                    <a:cubicBezTo>
                      <a:pt x="81" y="29"/>
                      <a:pt x="81" y="29"/>
                      <a:pt x="81" y="29"/>
                    </a:cubicBezTo>
                    <a:cubicBezTo>
                      <a:pt x="81" y="29"/>
                      <a:pt x="81" y="29"/>
                      <a:pt x="81" y="29"/>
                    </a:cubicBezTo>
                    <a:cubicBezTo>
                      <a:pt x="81" y="29"/>
                      <a:pt x="81" y="29"/>
                      <a:pt x="81" y="29"/>
                    </a:cubicBezTo>
                    <a:cubicBezTo>
                      <a:pt x="81" y="29"/>
                      <a:pt x="81" y="29"/>
                      <a:pt x="81" y="29"/>
                    </a:cubicBezTo>
                    <a:cubicBezTo>
                      <a:pt x="81" y="29"/>
                      <a:pt x="81" y="29"/>
                      <a:pt x="81" y="29"/>
                    </a:cubicBezTo>
                    <a:cubicBezTo>
                      <a:pt x="81" y="29"/>
                      <a:pt x="81" y="29"/>
                      <a:pt x="81" y="29"/>
                    </a:cubicBezTo>
                    <a:cubicBezTo>
                      <a:pt x="81" y="29"/>
                      <a:pt x="81" y="29"/>
                      <a:pt x="81" y="29"/>
                    </a:cubicBezTo>
                    <a:cubicBezTo>
                      <a:pt x="81" y="29"/>
                      <a:pt x="81" y="30"/>
                      <a:pt x="81" y="30"/>
                    </a:cubicBezTo>
                    <a:cubicBezTo>
                      <a:pt x="81" y="30"/>
                      <a:pt x="81" y="30"/>
                      <a:pt x="81" y="30"/>
                    </a:cubicBezTo>
                    <a:cubicBezTo>
                      <a:pt x="81" y="30"/>
                      <a:pt x="81" y="30"/>
                      <a:pt x="81" y="30"/>
                    </a:cubicBezTo>
                    <a:cubicBezTo>
                      <a:pt x="81" y="30"/>
                      <a:pt x="81" y="29"/>
                      <a:pt x="81" y="29"/>
                    </a:cubicBezTo>
                    <a:cubicBezTo>
                      <a:pt x="81" y="29"/>
                      <a:pt x="81" y="29"/>
                      <a:pt x="81" y="29"/>
                    </a:cubicBezTo>
                    <a:cubicBezTo>
                      <a:pt x="81" y="29"/>
                      <a:pt x="81" y="29"/>
                      <a:pt x="81" y="29"/>
                    </a:cubicBezTo>
                    <a:cubicBezTo>
                      <a:pt x="81" y="29"/>
                      <a:pt x="81" y="29"/>
                      <a:pt x="81" y="29"/>
                    </a:cubicBezTo>
                    <a:cubicBezTo>
                      <a:pt x="81" y="29"/>
                      <a:pt x="81" y="29"/>
                      <a:pt x="81" y="29"/>
                    </a:cubicBezTo>
                    <a:cubicBezTo>
                      <a:pt x="81" y="29"/>
                      <a:pt x="81" y="29"/>
                      <a:pt x="81" y="29"/>
                    </a:cubicBezTo>
                    <a:cubicBezTo>
                      <a:pt x="81" y="29"/>
                      <a:pt x="81" y="29"/>
                      <a:pt x="81" y="29"/>
                    </a:cubicBezTo>
                    <a:cubicBezTo>
                      <a:pt x="81" y="29"/>
                      <a:pt x="81" y="29"/>
                      <a:pt x="81" y="29"/>
                    </a:cubicBezTo>
                    <a:cubicBezTo>
                      <a:pt x="81" y="29"/>
                      <a:pt x="81" y="29"/>
                      <a:pt x="81" y="29"/>
                    </a:cubicBezTo>
                    <a:cubicBezTo>
                      <a:pt x="81" y="29"/>
                      <a:pt x="81" y="29"/>
                      <a:pt x="81" y="29"/>
                    </a:cubicBezTo>
                    <a:cubicBezTo>
                      <a:pt x="81" y="29"/>
                      <a:pt x="81" y="29"/>
                      <a:pt x="81" y="29"/>
                    </a:cubicBezTo>
                    <a:cubicBezTo>
                      <a:pt x="81" y="29"/>
                      <a:pt x="81" y="29"/>
                      <a:pt x="81" y="29"/>
                    </a:cubicBezTo>
                    <a:cubicBezTo>
                      <a:pt x="81" y="29"/>
                      <a:pt x="81" y="29"/>
                      <a:pt x="81" y="29"/>
                    </a:cubicBezTo>
                    <a:cubicBezTo>
                      <a:pt x="81" y="29"/>
                      <a:pt x="82" y="29"/>
                      <a:pt x="82" y="29"/>
                    </a:cubicBezTo>
                    <a:cubicBezTo>
                      <a:pt x="82" y="29"/>
                      <a:pt x="82" y="29"/>
                      <a:pt x="82" y="29"/>
                    </a:cubicBezTo>
                    <a:cubicBezTo>
                      <a:pt x="82" y="29"/>
                      <a:pt x="82" y="29"/>
                      <a:pt x="82" y="29"/>
                    </a:cubicBezTo>
                    <a:cubicBezTo>
                      <a:pt x="82" y="29"/>
                      <a:pt x="82" y="29"/>
                      <a:pt x="82" y="29"/>
                    </a:cubicBezTo>
                    <a:cubicBezTo>
                      <a:pt x="82" y="29"/>
                      <a:pt x="82" y="29"/>
                      <a:pt x="82" y="29"/>
                    </a:cubicBezTo>
                    <a:cubicBezTo>
                      <a:pt x="82" y="29"/>
                      <a:pt x="82" y="29"/>
                      <a:pt x="82" y="29"/>
                    </a:cubicBezTo>
                    <a:cubicBezTo>
                      <a:pt x="82" y="29"/>
                      <a:pt x="82" y="29"/>
                      <a:pt x="82" y="29"/>
                    </a:cubicBezTo>
                    <a:cubicBezTo>
                      <a:pt x="82" y="29"/>
                      <a:pt x="82" y="29"/>
                      <a:pt x="82" y="29"/>
                    </a:cubicBezTo>
                    <a:cubicBezTo>
                      <a:pt x="82" y="29"/>
                      <a:pt x="82" y="29"/>
                      <a:pt x="82" y="29"/>
                    </a:cubicBezTo>
                    <a:cubicBezTo>
                      <a:pt x="82" y="29"/>
                      <a:pt x="82" y="29"/>
                      <a:pt x="82" y="29"/>
                    </a:cubicBezTo>
                    <a:cubicBezTo>
                      <a:pt x="82" y="28"/>
                      <a:pt x="82" y="28"/>
                      <a:pt x="82" y="28"/>
                    </a:cubicBezTo>
                    <a:cubicBezTo>
                      <a:pt x="82" y="28"/>
                      <a:pt x="82" y="28"/>
                      <a:pt x="82" y="28"/>
                    </a:cubicBezTo>
                    <a:cubicBezTo>
                      <a:pt x="82" y="28"/>
                      <a:pt x="82" y="28"/>
                      <a:pt x="83" y="29"/>
                    </a:cubicBezTo>
                    <a:cubicBezTo>
                      <a:pt x="83" y="29"/>
                      <a:pt x="83" y="29"/>
                      <a:pt x="83" y="29"/>
                    </a:cubicBezTo>
                    <a:cubicBezTo>
                      <a:pt x="83" y="29"/>
                      <a:pt x="83" y="29"/>
                      <a:pt x="83" y="29"/>
                    </a:cubicBezTo>
                    <a:cubicBezTo>
                      <a:pt x="83" y="29"/>
                      <a:pt x="83" y="29"/>
                      <a:pt x="83" y="29"/>
                    </a:cubicBezTo>
                    <a:cubicBezTo>
                      <a:pt x="83" y="29"/>
                      <a:pt x="83" y="29"/>
                      <a:pt x="84" y="29"/>
                    </a:cubicBezTo>
                    <a:cubicBezTo>
                      <a:pt x="84" y="29"/>
                      <a:pt x="84" y="29"/>
                      <a:pt x="84" y="29"/>
                    </a:cubicBezTo>
                    <a:cubicBezTo>
                      <a:pt x="84" y="28"/>
                      <a:pt x="84" y="28"/>
                      <a:pt x="84" y="28"/>
                    </a:cubicBezTo>
                    <a:cubicBezTo>
                      <a:pt x="84" y="28"/>
                      <a:pt x="84" y="28"/>
                      <a:pt x="84" y="28"/>
                    </a:cubicBezTo>
                    <a:cubicBezTo>
                      <a:pt x="84" y="28"/>
                      <a:pt x="84" y="28"/>
                      <a:pt x="84" y="28"/>
                    </a:cubicBezTo>
                    <a:cubicBezTo>
                      <a:pt x="84" y="28"/>
                      <a:pt x="84" y="28"/>
                      <a:pt x="84" y="28"/>
                    </a:cubicBezTo>
                    <a:cubicBezTo>
                      <a:pt x="84" y="28"/>
                      <a:pt x="84" y="28"/>
                      <a:pt x="84" y="28"/>
                    </a:cubicBezTo>
                    <a:cubicBezTo>
                      <a:pt x="84" y="28"/>
                      <a:pt x="84" y="27"/>
                      <a:pt x="84" y="27"/>
                    </a:cubicBezTo>
                    <a:cubicBezTo>
                      <a:pt x="84" y="27"/>
                      <a:pt x="84" y="27"/>
                      <a:pt x="84" y="27"/>
                    </a:cubicBezTo>
                    <a:cubicBezTo>
                      <a:pt x="84" y="27"/>
                      <a:pt x="84" y="27"/>
                      <a:pt x="84" y="27"/>
                    </a:cubicBezTo>
                    <a:cubicBezTo>
                      <a:pt x="84" y="27"/>
                      <a:pt x="84" y="27"/>
                      <a:pt x="84" y="27"/>
                    </a:cubicBezTo>
                    <a:cubicBezTo>
                      <a:pt x="84" y="27"/>
                      <a:pt x="84" y="27"/>
                      <a:pt x="83" y="27"/>
                    </a:cubicBezTo>
                    <a:cubicBezTo>
                      <a:pt x="83" y="27"/>
                      <a:pt x="83" y="27"/>
                      <a:pt x="83" y="27"/>
                    </a:cubicBezTo>
                    <a:cubicBezTo>
                      <a:pt x="83" y="27"/>
                      <a:pt x="83" y="27"/>
                      <a:pt x="83" y="27"/>
                    </a:cubicBezTo>
                    <a:cubicBezTo>
                      <a:pt x="83" y="27"/>
                      <a:pt x="83" y="27"/>
                      <a:pt x="83" y="27"/>
                    </a:cubicBezTo>
                    <a:cubicBezTo>
                      <a:pt x="83" y="27"/>
                      <a:pt x="83" y="27"/>
                      <a:pt x="83" y="27"/>
                    </a:cubicBezTo>
                    <a:cubicBezTo>
                      <a:pt x="83" y="27"/>
                      <a:pt x="83" y="27"/>
                      <a:pt x="83" y="27"/>
                    </a:cubicBezTo>
                    <a:cubicBezTo>
                      <a:pt x="83" y="27"/>
                      <a:pt x="83" y="27"/>
                      <a:pt x="83" y="27"/>
                    </a:cubicBezTo>
                    <a:cubicBezTo>
                      <a:pt x="83" y="27"/>
                      <a:pt x="83" y="27"/>
                      <a:pt x="83" y="27"/>
                    </a:cubicBezTo>
                    <a:cubicBezTo>
                      <a:pt x="83" y="27"/>
                      <a:pt x="83" y="27"/>
                      <a:pt x="83" y="27"/>
                    </a:cubicBezTo>
                    <a:cubicBezTo>
                      <a:pt x="83" y="27"/>
                      <a:pt x="83" y="27"/>
                      <a:pt x="83" y="27"/>
                    </a:cubicBezTo>
                    <a:cubicBezTo>
                      <a:pt x="83" y="27"/>
                      <a:pt x="83" y="27"/>
                      <a:pt x="83" y="27"/>
                    </a:cubicBezTo>
                    <a:cubicBezTo>
                      <a:pt x="83" y="27"/>
                      <a:pt x="83" y="27"/>
                      <a:pt x="83" y="27"/>
                    </a:cubicBezTo>
                    <a:cubicBezTo>
                      <a:pt x="83" y="27"/>
                      <a:pt x="83" y="27"/>
                      <a:pt x="83" y="27"/>
                    </a:cubicBezTo>
                    <a:cubicBezTo>
                      <a:pt x="83" y="27"/>
                      <a:pt x="83" y="27"/>
                      <a:pt x="83" y="27"/>
                    </a:cubicBezTo>
                    <a:cubicBezTo>
                      <a:pt x="83" y="27"/>
                      <a:pt x="83" y="27"/>
                      <a:pt x="83" y="27"/>
                    </a:cubicBezTo>
                    <a:cubicBezTo>
                      <a:pt x="83" y="27"/>
                      <a:pt x="83" y="27"/>
                      <a:pt x="83" y="27"/>
                    </a:cubicBezTo>
                    <a:cubicBezTo>
                      <a:pt x="83" y="27"/>
                      <a:pt x="83" y="26"/>
                      <a:pt x="82" y="26"/>
                    </a:cubicBezTo>
                    <a:cubicBezTo>
                      <a:pt x="82" y="26"/>
                      <a:pt x="82" y="26"/>
                      <a:pt x="82" y="26"/>
                    </a:cubicBezTo>
                    <a:cubicBezTo>
                      <a:pt x="82" y="26"/>
                      <a:pt x="82" y="26"/>
                      <a:pt x="82" y="26"/>
                    </a:cubicBezTo>
                    <a:cubicBezTo>
                      <a:pt x="82" y="26"/>
                      <a:pt x="82" y="26"/>
                      <a:pt x="82" y="26"/>
                    </a:cubicBezTo>
                    <a:cubicBezTo>
                      <a:pt x="82" y="26"/>
                      <a:pt x="82" y="26"/>
                      <a:pt x="82" y="26"/>
                    </a:cubicBezTo>
                    <a:cubicBezTo>
                      <a:pt x="82" y="26"/>
                      <a:pt x="82" y="26"/>
                      <a:pt x="82" y="26"/>
                    </a:cubicBezTo>
                    <a:cubicBezTo>
                      <a:pt x="82" y="26"/>
                      <a:pt x="82" y="26"/>
                      <a:pt x="82" y="26"/>
                    </a:cubicBezTo>
                    <a:cubicBezTo>
                      <a:pt x="82" y="26"/>
                      <a:pt x="82" y="26"/>
                      <a:pt x="82" y="26"/>
                    </a:cubicBezTo>
                    <a:cubicBezTo>
                      <a:pt x="82" y="26"/>
                      <a:pt x="82" y="26"/>
                      <a:pt x="82" y="26"/>
                    </a:cubicBezTo>
                    <a:cubicBezTo>
                      <a:pt x="81" y="26"/>
                      <a:pt x="81" y="26"/>
                      <a:pt x="81" y="26"/>
                    </a:cubicBezTo>
                    <a:cubicBezTo>
                      <a:pt x="81" y="26"/>
                      <a:pt x="81" y="26"/>
                      <a:pt x="81" y="26"/>
                    </a:cubicBezTo>
                    <a:cubicBezTo>
                      <a:pt x="81" y="26"/>
                      <a:pt x="81" y="26"/>
                      <a:pt x="81" y="25"/>
                    </a:cubicBezTo>
                    <a:cubicBezTo>
                      <a:pt x="81" y="25"/>
                      <a:pt x="81" y="25"/>
                      <a:pt x="81" y="25"/>
                    </a:cubicBezTo>
                    <a:cubicBezTo>
                      <a:pt x="81" y="25"/>
                      <a:pt x="81" y="25"/>
                      <a:pt x="81" y="25"/>
                    </a:cubicBezTo>
                    <a:cubicBezTo>
                      <a:pt x="81" y="25"/>
                      <a:pt x="81" y="25"/>
                      <a:pt x="81" y="25"/>
                    </a:cubicBezTo>
                    <a:cubicBezTo>
                      <a:pt x="81" y="25"/>
                      <a:pt x="81" y="25"/>
                      <a:pt x="81" y="25"/>
                    </a:cubicBezTo>
                    <a:cubicBezTo>
                      <a:pt x="81" y="25"/>
                      <a:pt x="82" y="25"/>
                      <a:pt x="82" y="25"/>
                    </a:cubicBezTo>
                    <a:cubicBezTo>
                      <a:pt x="82" y="25"/>
                      <a:pt x="82" y="25"/>
                      <a:pt x="82" y="25"/>
                    </a:cubicBezTo>
                    <a:cubicBezTo>
                      <a:pt x="82" y="25"/>
                      <a:pt x="82" y="25"/>
                      <a:pt x="82" y="25"/>
                    </a:cubicBezTo>
                    <a:cubicBezTo>
                      <a:pt x="82" y="25"/>
                      <a:pt x="82" y="25"/>
                      <a:pt x="82" y="25"/>
                    </a:cubicBezTo>
                    <a:cubicBezTo>
                      <a:pt x="82" y="25"/>
                      <a:pt x="82" y="25"/>
                      <a:pt x="82" y="26"/>
                    </a:cubicBezTo>
                    <a:cubicBezTo>
                      <a:pt x="82" y="26"/>
                      <a:pt x="82" y="26"/>
                      <a:pt x="82" y="26"/>
                    </a:cubicBezTo>
                    <a:cubicBezTo>
                      <a:pt x="82" y="26"/>
                      <a:pt x="82" y="26"/>
                      <a:pt x="83" y="26"/>
                    </a:cubicBezTo>
                    <a:cubicBezTo>
                      <a:pt x="83" y="26"/>
                      <a:pt x="83" y="26"/>
                      <a:pt x="83" y="26"/>
                    </a:cubicBezTo>
                    <a:cubicBezTo>
                      <a:pt x="83" y="26"/>
                      <a:pt x="83" y="26"/>
                      <a:pt x="83" y="26"/>
                    </a:cubicBezTo>
                    <a:cubicBezTo>
                      <a:pt x="83" y="26"/>
                      <a:pt x="83" y="26"/>
                      <a:pt x="83" y="26"/>
                    </a:cubicBezTo>
                    <a:cubicBezTo>
                      <a:pt x="83" y="26"/>
                      <a:pt x="83" y="26"/>
                      <a:pt x="83" y="26"/>
                    </a:cubicBezTo>
                    <a:cubicBezTo>
                      <a:pt x="83" y="26"/>
                      <a:pt x="83" y="26"/>
                      <a:pt x="83" y="26"/>
                    </a:cubicBezTo>
                    <a:cubicBezTo>
                      <a:pt x="83" y="26"/>
                      <a:pt x="83" y="26"/>
                      <a:pt x="83" y="26"/>
                    </a:cubicBezTo>
                    <a:cubicBezTo>
                      <a:pt x="83" y="26"/>
                      <a:pt x="83" y="26"/>
                      <a:pt x="83" y="26"/>
                    </a:cubicBezTo>
                    <a:cubicBezTo>
                      <a:pt x="83" y="26"/>
                      <a:pt x="83" y="26"/>
                      <a:pt x="83" y="26"/>
                    </a:cubicBezTo>
                    <a:cubicBezTo>
                      <a:pt x="83" y="26"/>
                      <a:pt x="83" y="26"/>
                      <a:pt x="83" y="26"/>
                    </a:cubicBezTo>
                    <a:cubicBezTo>
                      <a:pt x="83" y="27"/>
                      <a:pt x="83" y="27"/>
                      <a:pt x="83" y="27"/>
                    </a:cubicBezTo>
                    <a:cubicBezTo>
                      <a:pt x="83" y="27"/>
                      <a:pt x="83" y="27"/>
                      <a:pt x="83" y="27"/>
                    </a:cubicBezTo>
                    <a:cubicBezTo>
                      <a:pt x="83" y="27"/>
                      <a:pt x="84" y="27"/>
                      <a:pt x="84" y="27"/>
                    </a:cubicBezTo>
                    <a:cubicBezTo>
                      <a:pt x="84" y="27"/>
                      <a:pt x="84" y="27"/>
                      <a:pt x="84" y="27"/>
                    </a:cubicBezTo>
                    <a:cubicBezTo>
                      <a:pt x="84" y="27"/>
                      <a:pt x="84" y="27"/>
                      <a:pt x="84" y="27"/>
                    </a:cubicBezTo>
                    <a:cubicBezTo>
                      <a:pt x="84" y="27"/>
                      <a:pt x="84" y="27"/>
                      <a:pt x="84" y="27"/>
                    </a:cubicBezTo>
                    <a:cubicBezTo>
                      <a:pt x="84" y="27"/>
                      <a:pt x="84" y="27"/>
                      <a:pt x="84" y="27"/>
                    </a:cubicBezTo>
                    <a:cubicBezTo>
                      <a:pt x="84" y="27"/>
                      <a:pt x="84" y="27"/>
                      <a:pt x="85" y="27"/>
                    </a:cubicBezTo>
                    <a:cubicBezTo>
                      <a:pt x="85" y="27"/>
                      <a:pt x="85" y="27"/>
                      <a:pt x="85" y="27"/>
                    </a:cubicBezTo>
                    <a:cubicBezTo>
                      <a:pt x="85" y="28"/>
                      <a:pt x="85" y="28"/>
                      <a:pt x="85" y="28"/>
                    </a:cubicBezTo>
                    <a:cubicBezTo>
                      <a:pt x="85" y="28"/>
                      <a:pt x="85" y="28"/>
                      <a:pt x="85" y="28"/>
                    </a:cubicBezTo>
                    <a:cubicBezTo>
                      <a:pt x="85" y="28"/>
                      <a:pt x="85" y="28"/>
                      <a:pt x="85" y="28"/>
                    </a:cubicBezTo>
                    <a:cubicBezTo>
                      <a:pt x="85" y="28"/>
                      <a:pt x="85" y="28"/>
                      <a:pt x="85" y="27"/>
                    </a:cubicBezTo>
                    <a:cubicBezTo>
                      <a:pt x="85" y="27"/>
                      <a:pt x="85" y="27"/>
                      <a:pt x="85" y="27"/>
                    </a:cubicBezTo>
                    <a:cubicBezTo>
                      <a:pt x="85" y="27"/>
                      <a:pt x="85" y="27"/>
                      <a:pt x="85" y="28"/>
                    </a:cubicBezTo>
                    <a:cubicBezTo>
                      <a:pt x="85" y="28"/>
                      <a:pt x="85" y="28"/>
                      <a:pt x="86" y="28"/>
                    </a:cubicBezTo>
                    <a:cubicBezTo>
                      <a:pt x="86" y="28"/>
                      <a:pt x="86" y="27"/>
                      <a:pt x="86" y="27"/>
                    </a:cubicBezTo>
                    <a:cubicBezTo>
                      <a:pt x="86" y="27"/>
                      <a:pt x="86" y="27"/>
                      <a:pt x="86" y="27"/>
                    </a:cubicBezTo>
                    <a:cubicBezTo>
                      <a:pt x="86" y="27"/>
                      <a:pt x="86" y="27"/>
                      <a:pt x="86" y="27"/>
                    </a:cubicBezTo>
                    <a:cubicBezTo>
                      <a:pt x="86" y="27"/>
                      <a:pt x="86" y="27"/>
                      <a:pt x="86" y="27"/>
                    </a:cubicBezTo>
                    <a:cubicBezTo>
                      <a:pt x="86" y="27"/>
                      <a:pt x="86" y="27"/>
                      <a:pt x="86" y="27"/>
                    </a:cubicBezTo>
                    <a:cubicBezTo>
                      <a:pt x="86" y="27"/>
                      <a:pt x="86" y="27"/>
                      <a:pt x="86" y="27"/>
                    </a:cubicBezTo>
                    <a:cubicBezTo>
                      <a:pt x="86" y="27"/>
                      <a:pt x="86" y="27"/>
                      <a:pt x="86" y="27"/>
                    </a:cubicBezTo>
                    <a:cubicBezTo>
                      <a:pt x="86" y="27"/>
                      <a:pt x="86" y="27"/>
                      <a:pt x="86" y="27"/>
                    </a:cubicBezTo>
                    <a:cubicBezTo>
                      <a:pt x="86" y="27"/>
                      <a:pt x="86" y="27"/>
                      <a:pt x="86" y="27"/>
                    </a:cubicBezTo>
                    <a:cubicBezTo>
                      <a:pt x="86" y="27"/>
                      <a:pt x="86" y="27"/>
                      <a:pt x="86" y="27"/>
                    </a:cubicBezTo>
                    <a:cubicBezTo>
                      <a:pt x="86" y="27"/>
                      <a:pt x="86" y="27"/>
                      <a:pt x="86" y="27"/>
                    </a:cubicBezTo>
                    <a:cubicBezTo>
                      <a:pt x="86" y="27"/>
                      <a:pt x="86" y="27"/>
                      <a:pt x="86" y="27"/>
                    </a:cubicBezTo>
                    <a:cubicBezTo>
                      <a:pt x="86" y="27"/>
                      <a:pt x="86" y="27"/>
                      <a:pt x="86" y="27"/>
                    </a:cubicBezTo>
                    <a:cubicBezTo>
                      <a:pt x="86" y="27"/>
                      <a:pt x="86" y="27"/>
                      <a:pt x="86" y="27"/>
                    </a:cubicBezTo>
                    <a:cubicBezTo>
                      <a:pt x="86" y="27"/>
                      <a:pt x="86" y="26"/>
                      <a:pt x="86" y="26"/>
                    </a:cubicBezTo>
                    <a:cubicBezTo>
                      <a:pt x="86" y="26"/>
                      <a:pt x="87" y="26"/>
                      <a:pt x="87" y="26"/>
                    </a:cubicBezTo>
                    <a:cubicBezTo>
                      <a:pt x="87" y="26"/>
                      <a:pt x="87" y="27"/>
                      <a:pt x="87" y="27"/>
                    </a:cubicBezTo>
                    <a:cubicBezTo>
                      <a:pt x="87" y="27"/>
                      <a:pt x="87" y="27"/>
                      <a:pt x="87" y="27"/>
                    </a:cubicBezTo>
                    <a:cubicBezTo>
                      <a:pt x="87" y="27"/>
                      <a:pt x="87" y="27"/>
                      <a:pt x="87" y="27"/>
                    </a:cubicBezTo>
                    <a:cubicBezTo>
                      <a:pt x="87" y="27"/>
                      <a:pt x="87" y="27"/>
                      <a:pt x="87" y="27"/>
                    </a:cubicBezTo>
                    <a:cubicBezTo>
                      <a:pt x="87" y="27"/>
                      <a:pt x="87" y="27"/>
                      <a:pt x="87" y="27"/>
                    </a:cubicBezTo>
                    <a:cubicBezTo>
                      <a:pt x="87" y="27"/>
                      <a:pt x="87" y="27"/>
                      <a:pt x="87" y="27"/>
                    </a:cubicBezTo>
                    <a:cubicBezTo>
                      <a:pt x="87" y="27"/>
                      <a:pt x="87" y="27"/>
                      <a:pt x="87" y="27"/>
                    </a:cubicBezTo>
                    <a:cubicBezTo>
                      <a:pt x="87" y="27"/>
                      <a:pt x="87" y="27"/>
                      <a:pt x="87" y="27"/>
                    </a:cubicBezTo>
                    <a:cubicBezTo>
                      <a:pt x="87" y="27"/>
                      <a:pt x="87" y="27"/>
                      <a:pt x="87" y="27"/>
                    </a:cubicBezTo>
                    <a:cubicBezTo>
                      <a:pt x="87" y="27"/>
                      <a:pt x="87" y="27"/>
                      <a:pt x="87" y="27"/>
                    </a:cubicBezTo>
                    <a:cubicBezTo>
                      <a:pt x="87" y="27"/>
                      <a:pt x="87" y="27"/>
                      <a:pt x="87" y="27"/>
                    </a:cubicBezTo>
                    <a:cubicBezTo>
                      <a:pt x="87" y="27"/>
                      <a:pt x="87" y="27"/>
                      <a:pt x="87" y="27"/>
                    </a:cubicBezTo>
                    <a:cubicBezTo>
                      <a:pt x="87" y="27"/>
                      <a:pt x="87" y="27"/>
                      <a:pt x="87" y="27"/>
                    </a:cubicBezTo>
                    <a:cubicBezTo>
                      <a:pt x="87" y="27"/>
                      <a:pt x="87" y="27"/>
                      <a:pt x="87" y="27"/>
                    </a:cubicBezTo>
                    <a:cubicBezTo>
                      <a:pt x="87" y="27"/>
                      <a:pt x="87" y="27"/>
                      <a:pt x="87" y="27"/>
                    </a:cubicBezTo>
                    <a:cubicBezTo>
                      <a:pt x="87" y="27"/>
                      <a:pt x="87" y="27"/>
                      <a:pt x="87" y="27"/>
                    </a:cubicBezTo>
                    <a:cubicBezTo>
                      <a:pt x="87" y="27"/>
                      <a:pt x="87" y="27"/>
                      <a:pt x="87" y="27"/>
                    </a:cubicBezTo>
                    <a:cubicBezTo>
                      <a:pt x="87" y="27"/>
                      <a:pt x="87" y="27"/>
                      <a:pt x="87" y="27"/>
                    </a:cubicBezTo>
                    <a:cubicBezTo>
                      <a:pt x="87" y="27"/>
                      <a:pt x="87" y="27"/>
                      <a:pt x="87" y="27"/>
                    </a:cubicBezTo>
                    <a:cubicBezTo>
                      <a:pt x="87" y="27"/>
                      <a:pt x="87" y="27"/>
                      <a:pt x="87" y="27"/>
                    </a:cubicBezTo>
                    <a:cubicBezTo>
                      <a:pt x="87" y="27"/>
                      <a:pt x="87" y="27"/>
                      <a:pt x="87" y="27"/>
                    </a:cubicBezTo>
                    <a:cubicBezTo>
                      <a:pt x="87" y="27"/>
                      <a:pt x="87" y="27"/>
                      <a:pt x="87" y="27"/>
                    </a:cubicBezTo>
                    <a:cubicBezTo>
                      <a:pt x="88" y="27"/>
                      <a:pt x="88" y="27"/>
                      <a:pt x="88" y="27"/>
                    </a:cubicBezTo>
                    <a:cubicBezTo>
                      <a:pt x="88" y="27"/>
                      <a:pt x="88" y="27"/>
                      <a:pt x="88" y="27"/>
                    </a:cubicBezTo>
                    <a:cubicBezTo>
                      <a:pt x="88" y="27"/>
                      <a:pt x="88" y="27"/>
                      <a:pt x="88" y="27"/>
                    </a:cubicBezTo>
                    <a:cubicBezTo>
                      <a:pt x="88" y="27"/>
                      <a:pt x="88" y="27"/>
                      <a:pt x="88" y="27"/>
                    </a:cubicBezTo>
                    <a:cubicBezTo>
                      <a:pt x="88" y="27"/>
                      <a:pt x="88" y="27"/>
                      <a:pt x="88" y="27"/>
                    </a:cubicBezTo>
                    <a:cubicBezTo>
                      <a:pt x="88" y="27"/>
                      <a:pt x="88" y="27"/>
                      <a:pt x="88" y="27"/>
                    </a:cubicBezTo>
                    <a:cubicBezTo>
                      <a:pt x="88" y="27"/>
                      <a:pt x="88" y="27"/>
                      <a:pt x="88" y="27"/>
                    </a:cubicBezTo>
                    <a:cubicBezTo>
                      <a:pt x="88" y="27"/>
                      <a:pt x="88" y="27"/>
                      <a:pt x="89" y="27"/>
                    </a:cubicBezTo>
                    <a:cubicBezTo>
                      <a:pt x="89" y="27"/>
                      <a:pt x="89" y="27"/>
                      <a:pt x="89" y="27"/>
                    </a:cubicBezTo>
                    <a:cubicBezTo>
                      <a:pt x="89" y="26"/>
                      <a:pt x="89" y="26"/>
                      <a:pt x="89" y="26"/>
                    </a:cubicBezTo>
                    <a:cubicBezTo>
                      <a:pt x="89" y="26"/>
                      <a:pt x="89" y="26"/>
                      <a:pt x="89" y="26"/>
                    </a:cubicBezTo>
                    <a:cubicBezTo>
                      <a:pt x="89" y="26"/>
                      <a:pt x="89" y="26"/>
                      <a:pt x="89" y="26"/>
                    </a:cubicBezTo>
                    <a:cubicBezTo>
                      <a:pt x="89" y="26"/>
                      <a:pt x="89" y="26"/>
                      <a:pt x="89" y="26"/>
                    </a:cubicBezTo>
                    <a:cubicBezTo>
                      <a:pt x="89" y="26"/>
                      <a:pt x="89" y="26"/>
                      <a:pt x="89" y="26"/>
                    </a:cubicBezTo>
                    <a:cubicBezTo>
                      <a:pt x="89" y="26"/>
                      <a:pt x="89" y="26"/>
                      <a:pt x="89" y="26"/>
                    </a:cubicBezTo>
                    <a:cubicBezTo>
                      <a:pt x="89" y="26"/>
                      <a:pt x="89" y="26"/>
                      <a:pt x="89" y="26"/>
                    </a:cubicBezTo>
                    <a:cubicBezTo>
                      <a:pt x="89" y="26"/>
                      <a:pt x="89" y="26"/>
                      <a:pt x="89" y="26"/>
                    </a:cubicBezTo>
                    <a:cubicBezTo>
                      <a:pt x="90" y="26"/>
                      <a:pt x="90" y="26"/>
                      <a:pt x="90" y="26"/>
                    </a:cubicBezTo>
                    <a:cubicBezTo>
                      <a:pt x="90" y="26"/>
                      <a:pt x="90" y="26"/>
                      <a:pt x="90" y="26"/>
                    </a:cubicBezTo>
                    <a:cubicBezTo>
                      <a:pt x="90" y="26"/>
                      <a:pt x="90" y="26"/>
                      <a:pt x="90" y="26"/>
                    </a:cubicBezTo>
                    <a:cubicBezTo>
                      <a:pt x="90" y="26"/>
                      <a:pt x="90" y="26"/>
                      <a:pt x="90" y="26"/>
                    </a:cubicBezTo>
                    <a:cubicBezTo>
                      <a:pt x="90" y="26"/>
                      <a:pt x="90" y="26"/>
                      <a:pt x="90" y="26"/>
                    </a:cubicBezTo>
                    <a:cubicBezTo>
                      <a:pt x="90" y="26"/>
                      <a:pt x="90" y="26"/>
                      <a:pt x="90" y="26"/>
                    </a:cubicBezTo>
                    <a:cubicBezTo>
                      <a:pt x="90" y="26"/>
                      <a:pt x="90" y="26"/>
                      <a:pt x="91" y="26"/>
                    </a:cubicBezTo>
                    <a:cubicBezTo>
                      <a:pt x="91" y="26"/>
                      <a:pt x="91" y="26"/>
                      <a:pt x="91" y="25"/>
                    </a:cubicBezTo>
                    <a:cubicBezTo>
                      <a:pt x="91" y="25"/>
                      <a:pt x="91" y="25"/>
                      <a:pt x="91" y="25"/>
                    </a:cubicBezTo>
                    <a:cubicBezTo>
                      <a:pt x="91" y="25"/>
                      <a:pt x="91" y="25"/>
                      <a:pt x="91" y="25"/>
                    </a:cubicBezTo>
                    <a:cubicBezTo>
                      <a:pt x="91" y="25"/>
                      <a:pt x="91" y="25"/>
                      <a:pt x="91" y="25"/>
                    </a:cubicBezTo>
                    <a:cubicBezTo>
                      <a:pt x="90" y="25"/>
                      <a:pt x="90" y="25"/>
                      <a:pt x="90" y="25"/>
                    </a:cubicBezTo>
                    <a:cubicBezTo>
                      <a:pt x="90" y="25"/>
                      <a:pt x="90" y="25"/>
                      <a:pt x="90" y="25"/>
                    </a:cubicBezTo>
                    <a:cubicBezTo>
                      <a:pt x="90" y="25"/>
                      <a:pt x="90" y="25"/>
                      <a:pt x="90" y="25"/>
                    </a:cubicBezTo>
                    <a:cubicBezTo>
                      <a:pt x="90" y="25"/>
                      <a:pt x="90" y="25"/>
                      <a:pt x="90" y="25"/>
                    </a:cubicBezTo>
                    <a:cubicBezTo>
                      <a:pt x="90" y="25"/>
                      <a:pt x="90" y="25"/>
                      <a:pt x="90" y="25"/>
                    </a:cubicBezTo>
                    <a:cubicBezTo>
                      <a:pt x="90" y="24"/>
                      <a:pt x="90" y="24"/>
                      <a:pt x="89" y="24"/>
                    </a:cubicBezTo>
                    <a:cubicBezTo>
                      <a:pt x="89" y="24"/>
                      <a:pt x="89" y="24"/>
                      <a:pt x="89" y="24"/>
                    </a:cubicBezTo>
                    <a:cubicBezTo>
                      <a:pt x="89" y="24"/>
                      <a:pt x="89" y="24"/>
                      <a:pt x="89" y="24"/>
                    </a:cubicBezTo>
                    <a:cubicBezTo>
                      <a:pt x="89" y="24"/>
                      <a:pt x="89" y="24"/>
                      <a:pt x="89" y="24"/>
                    </a:cubicBezTo>
                    <a:cubicBezTo>
                      <a:pt x="89" y="24"/>
                      <a:pt x="89" y="24"/>
                      <a:pt x="89" y="24"/>
                    </a:cubicBezTo>
                    <a:cubicBezTo>
                      <a:pt x="89" y="24"/>
                      <a:pt x="89" y="24"/>
                      <a:pt x="89" y="24"/>
                    </a:cubicBezTo>
                    <a:cubicBezTo>
                      <a:pt x="89" y="24"/>
                      <a:pt x="89" y="24"/>
                      <a:pt x="89" y="24"/>
                    </a:cubicBezTo>
                    <a:cubicBezTo>
                      <a:pt x="89" y="24"/>
                      <a:pt x="89" y="24"/>
                      <a:pt x="89" y="24"/>
                    </a:cubicBezTo>
                    <a:cubicBezTo>
                      <a:pt x="89" y="24"/>
                      <a:pt x="89" y="24"/>
                      <a:pt x="89" y="24"/>
                    </a:cubicBezTo>
                    <a:cubicBezTo>
                      <a:pt x="89" y="24"/>
                      <a:pt x="89" y="24"/>
                      <a:pt x="89" y="24"/>
                    </a:cubicBezTo>
                    <a:cubicBezTo>
                      <a:pt x="89" y="24"/>
                      <a:pt x="89" y="24"/>
                      <a:pt x="89" y="24"/>
                    </a:cubicBezTo>
                    <a:cubicBezTo>
                      <a:pt x="90" y="24"/>
                      <a:pt x="90" y="23"/>
                      <a:pt x="90" y="23"/>
                    </a:cubicBezTo>
                    <a:cubicBezTo>
                      <a:pt x="90" y="23"/>
                      <a:pt x="90" y="23"/>
                      <a:pt x="90" y="23"/>
                    </a:cubicBezTo>
                    <a:cubicBezTo>
                      <a:pt x="90" y="23"/>
                      <a:pt x="90" y="23"/>
                      <a:pt x="90" y="23"/>
                    </a:cubicBezTo>
                    <a:cubicBezTo>
                      <a:pt x="90" y="23"/>
                      <a:pt x="90" y="23"/>
                      <a:pt x="90" y="23"/>
                    </a:cubicBezTo>
                    <a:cubicBezTo>
                      <a:pt x="90" y="23"/>
                      <a:pt x="90" y="24"/>
                      <a:pt x="90" y="24"/>
                    </a:cubicBezTo>
                    <a:cubicBezTo>
                      <a:pt x="90" y="24"/>
                      <a:pt x="90" y="24"/>
                      <a:pt x="90" y="24"/>
                    </a:cubicBezTo>
                    <a:cubicBezTo>
                      <a:pt x="90" y="24"/>
                      <a:pt x="90" y="24"/>
                      <a:pt x="90" y="24"/>
                    </a:cubicBezTo>
                    <a:cubicBezTo>
                      <a:pt x="90" y="24"/>
                      <a:pt x="90" y="24"/>
                      <a:pt x="90" y="24"/>
                    </a:cubicBezTo>
                    <a:cubicBezTo>
                      <a:pt x="90" y="24"/>
                      <a:pt x="90" y="24"/>
                      <a:pt x="90" y="24"/>
                    </a:cubicBezTo>
                    <a:cubicBezTo>
                      <a:pt x="90" y="24"/>
                      <a:pt x="90" y="24"/>
                      <a:pt x="90" y="24"/>
                    </a:cubicBezTo>
                    <a:cubicBezTo>
                      <a:pt x="90" y="24"/>
                      <a:pt x="90" y="24"/>
                      <a:pt x="90" y="24"/>
                    </a:cubicBezTo>
                    <a:cubicBezTo>
                      <a:pt x="90" y="24"/>
                      <a:pt x="90" y="24"/>
                      <a:pt x="90" y="24"/>
                    </a:cubicBezTo>
                    <a:cubicBezTo>
                      <a:pt x="90" y="25"/>
                      <a:pt x="90" y="25"/>
                      <a:pt x="90" y="25"/>
                    </a:cubicBezTo>
                    <a:cubicBezTo>
                      <a:pt x="90" y="25"/>
                      <a:pt x="90" y="25"/>
                      <a:pt x="91" y="25"/>
                    </a:cubicBezTo>
                    <a:cubicBezTo>
                      <a:pt x="91" y="25"/>
                      <a:pt x="91" y="25"/>
                      <a:pt x="91" y="25"/>
                    </a:cubicBezTo>
                    <a:cubicBezTo>
                      <a:pt x="91" y="25"/>
                      <a:pt x="91" y="25"/>
                      <a:pt x="91" y="25"/>
                    </a:cubicBezTo>
                    <a:cubicBezTo>
                      <a:pt x="91" y="25"/>
                      <a:pt x="91" y="25"/>
                      <a:pt x="91" y="25"/>
                    </a:cubicBezTo>
                    <a:cubicBezTo>
                      <a:pt x="91" y="25"/>
                      <a:pt x="91" y="25"/>
                      <a:pt x="91" y="25"/>
                    </a:cubicBezTo>
                    <a:cubicBezTo>
                      <a:pt x="91" y="25"/>
                      <a:pt x="91" y="25"/>
                      <a:pt x="91" y="25"/>
                    </a:cubicBezTo>
                    <a:cubicBezTo>
                      <a:pt x="91" y="25"/>
                      <a:pt x="91" y="25"/>
                      <a:pt x="91" y="25"/>
                    </a:cubicBezTo>
                    <a:cubicBezTo>
                      <a:pt x="91" y="25"/>
                      <a:pt x="91" y="25"/>
                      <a:pt x="91" y="25"/>
                    </a:cubicBezTo>
                    <a:cubicBezTo>
                      <a:pt x="91" y="25"/>
                      <a:pt x="91" y="25"/>
                      <a:pt x="91" y="25"/>
                    </a:cubicBezTo>
                    <a:cubicBezTo>
                      <a:pt x="91" y="25"/>
                      <a:pt x="92" y="25"/>
                      <a:pt x="92" y="25"/>
                    </a:cubicBezTo>
                    <a:cubicBezTo>
                      <a:pt x="92" y="25"/>
                      <a:pt x="92" y="25"/>
                      <a:pt x="92" y="25"/>
                    </a:cubicBezTo>
                    <a:cubicBezTo>
                      <a:pt x="92" y="25"/>
                      <a:pt x="92" y="25"/>
                      <a:pt x="92" y="24"/>
                    </a:cubicBezTo>
                    <a:cubicBezTo>
                      <a:pt x="92" y="24"/>
                      <a:pt x="92" y="24"/>
                      <a:pt x="92" y="24"/>
                    </a:cubicBezTo>
                    <a:cubicBezTo>
                      <a:pt x="92" y="24"/>
                      <a:pt x="92" y="24"/>
                      <a:pt x="92" y="24"/>
                    </a:cubicBezTo>
                    <a:cubicBezTo>
                      <a:pt x="92" y="24"/>
                      <a:pt x="92" y="24"/>
                      <a:pt x="93" y="24"/>
                    </a:cubicBezTo>
                    <a:cubicBezTo>
                      <a:pt x="93" y="24"/>
                      <a:pt x="93" y="24"/>
                      <a:pt x="93" y="24"/>
                    </a:cubicBezTo>
                    <a:cubicBezTo>
                      <a:pt x="93" y="24"/>
                      <a:pt x="93" y="24"/>
                      <a:pt x="93" y="24"/>
                    </a:cubicBezTo>
                    <a:cubicBezTo>
                      <a:pt x="93" y="24"/>
                      <a:pt x="93" y="24"/>
                      <a:pt x="93" y="24"/>
                    </a:cubicBezTo>
                    <a:cubicBezTo>
                      <a:pt x="93" y="23"/>
                      <a:pt x="93" y="23"/>
                      <a:pt x="93" y="23"/>
                    </a:cubicBezTo>
                    <a:cubicBezTo>
                      <a:pt x="93" y="23"/>
                      <a:pt x="93" y="23"/>
                      <a:pt x="93" y="23"/>
                    </a:cubicBezTo>
                    <a:cubicBezTo>
                      <a:pt x="93" y="23"/>
                      <a:pt x="93" y="23"/>
                      <a:pt x="93" y="23"/>
                    </a:cubicBezTo>
                    <a:cubicBezTo>
                      <a:pt x="94" y="23"/>
                      <a:pt x="94" y="23"/>
                      <a:pt x="94" y="23"/>
                    </a:cubicBezTo>
                    <a:cubicBezTo>
                      <a:pt x="94" y="23"/>
                      <a:pt x="94" y="23"/>
                      <a:pt x="94" y="23"/>
                    </a:cubicBezTo>
                    <a:cubicBezTo>
                      <a:pt x="94" y="23"/>
                      <a:pt x="94" y="23"/>
                      <a:pt x="94" y="23"/>
                    </a:cubicBezTo>
                    <a:cubicBezTo>
                      <a:pt x="94" y="23"/>
                      <a:pt x="94" y="23"/>
                      <a:pt x="94" y="23"/>
                    </a:cubicBezTo>
                    <a:cubicBezTo>
                      <a:pt x="94" y="23"/>
                      <a:pt x="94" y="23"/>
                      <a:pt x="94" y="23"/>
                    </a:cubicBezTo>
                    <a:cubicBezTo>
                      <a:pt x="94" y="23"/>
                      <a:pt x="94" y="23"/>
                      <a:pt x="94" y="23"/>
                    </a:cubicBezTo>
                    <a:cubicBezTo>
                      <a:pt x="94" y="23"/>
                      <a:pt x="94" y="23"/>
                      <a:pt x="94" y="23"/>
                    </a:cubicBezTo>
                    <a:cubicBezTo>
                      <a:pt x="94" y="23"/>
                      <a:pt x="94" y="23"/>
                      <a:pt x="94" y="23"/>
                    </a:cubicBezTo>
                    <a:cubicBezTo>
                      <a:pt x="94" y="23"/>
                      <a:pt x="94" y="23"/>
                      <a:pt x="94" y="23"/>
                    </a:cubicBezTo>
                    <a:cubicBezTo>
                      <a:pt x="94" y="23"/>
                      <a:pt x="94" y="23"/>
                      <a:pt x="94" y="23"/>
                    </a:cubicBezTo>
                    <a:cubicBezTo>
                      <a:pt x="94" y="23"/>
                      <a:pt x="94" y="23"/>
                      <a:pt x="94" y="23"/>
                    </a:cubicBezTo>
                    <a:cubicBezTo>
                      <a:pt x="94" y="23"/>
                      <a:pt x="94" y="23"/>
                      <a:pt x="95" y="23"/>
                    </a:cubicBezTo>
                    <a:cubicBezTo>
                      <a:pt x="95" y="24"/>
                      <a:pt x="95" y="24"/>
                      <a:pt x="95" y="24"/>
                    </a:cubicBezTo>
                    <a:cubicBezTo>
                      <a:pt x="95" y="24"/>
                      <a:pt x="95" y="24"/>
                      <a:pt x="95" y="24"/>
                    </a:cubicBezTo>
                    <a:cubicBezTo>
                      <a:pt x="95" y="24"/>
                      <a:pt x="95" y="24"/>
                      <a:pt x="95" y="23"/>
                    </a:cubicBezTo>
                    <a:cubicBezTo>
                      <a:pt x="95" y="23"/>
                      <a:pt x="95" y="23"/>
                      <a:pt x="95" y="23"/>
                    </a:cubicBezTo>
                    <a:cubicBezTo>
                      <a:pt x="95" y="23"/>
                      <a:pt x="95" y="24"/>
                      <a:pt x="95" y="24"/>
                    </a:cubicBezTo>
                    <a:cubicBezTo>
                      <a:pt x="95" y="24"/>
                      <a:pt x="95" y="24"/>
                      <a:pt x="95" y="24"/>
                    </a:cubicBezTo>
                    <a:cubicBezTo>
                      <a:pt x="95" y="24"/>
                      <a:pt x="95" y="24"/>
                      <a:pt x="95" y="24"/>
                    </a:cubicBezTo>
                    <a:cubicBezTo>
                      <a:pt x="95" y="24"/>
                      <a:pt x="95" y="24"/>
                      <a:pt x="95" y="24"/>
                    </a:cubicBezTo>
                    <a:cubicBezTo>
                      <a:pt x="95" y="24"/>
                      <a:pt x="95" y="24"/>
                      <a:pt x="95" y="24"/>
                    </a:cubicBezTo>
                    <a:cubicBezTo>
                      <a:pt x="95" y="24"/>
                      <a:pt x="95" y="24"/>
                      <a:pt x="96" y="24"/>
                    </a:cubicBezTo>
                    <a:cubicBezTo>
                      <a:pt x="96" y="24"/>
                      <a:pt x="96" y="24"/>
                      <a:pt x="96" y="24"/>
                    </a:cubicBezTo>
                    <a:cubicBezTo>
                      <a:pt x="96" y="24"/>
                      <a:pt x="96" y="24"/>
                      <a:pt x="96" y="24"/>
                    </a:cubicBezTo>
                    <a:cubicBezTo>
                      <a:pt x="96" y="23"/>
                      <a:pt x="96" y="23"/>
                      <a:pt x="96" y="23"/>
                    </a:cubicBezTo>
                    <a:cubicBezTo>
                      <a:pt x="96" y="23"/>
                      <a:pt x="96" y="23"/>
                      <a:pt x="96" y="23"/>
                    </a:cubicBezTo>
                    <a:cubicBezTo>
                      <a:pt x="96" y="23"/>
                      <a:pt x="96" y="23"/>
                      <a:pt x="96" y="23"/>
                    </a:cubicBezTo>
                    <a:cubicBezTo>
                      <a:pt x="96" y="22"/>
                      <a:pt x="96" y="22"/>
                      <a:pt x="96" y="22"/>
                    </a:cubicBezTo>
                    <a:cubicBezTo>
                      <a:pt x="96" y="22"/>
                      <a:pt x="96" y="22"/>
                      <a:pt x="96" y="22"/>
                    </a:cubicBezTo>
                    <a:cubicBezTo>
                      <a:pt x="96" y="22"/>
                      <a:pt x="96" y="22"/>
                      <a:pt x="96" y="22"/>
                    </a:cubicBezTo>
                    <a:cubicBezTo>
                      <a:pt x="96" y="22"/>
                      <a:pt x="96" y="22"/>
                      <a:pt x="96" y="22"/>
                    </a:cubicBezTo>
                    <a:cubicBezTo>
                      <a:pt x="96" y="22"/>
                      <a:pt x="96" y="22"/>
                      <a:pt x="96" y="22"/>
                    </a:cubicBezTo>
                    <a:cubicBezTo>
                      <a:pt x="96" y="22"/>
                      <a:pt x="96" y="22"/>
                      <a:pt x="96" y="22"/>
                    </a:cubicBezTo>
                    <a:cubicBezTo>
                      <a:pt x="96" y="22"/>
                      <a:pt x="96" y="22"/>
                      <a:pt x="96" y="22"/>
                    </a:cubicBezTo>
                    <a:cubicBezTo>
                      <a:pt x="96" y="22"/>
                      <a:pt x="96" y="22"/>
                      <a:pt x="96" y="22"/>
                    </a:cubicBezTo>
                    <a:cubicBezTo>
                      <a:pt x="96" y="23"/>
                      <a:pt x="96" y="23"/>
                      <a:pt x="96" y="23"/>
                    </a:cubicBezTo>
                    <a:cubicBezTo>
                      <a:pt x="96" y="23"/>
                      <a:pt x="96" y="23"/>
                      <a:pt x="96" y="23"/>
                    </a:cubicBezTo>
                    <a:cubicBezTo>
                      <a:pt x="96" y="23"/>
                      <a:pt x="96" y="23"/>
                      <a:pt x="96" y="23"/>
                    </a:cubicBezTo>
                    <a:cubicBezTo>
                      <a:pt x="96" y="23"/>
                      <a:pt x="96" y="23"/>
                      <a:pt x="96" y="23"/>
                    </a:cubicBezTo>
                    <a:cubicBezTo>
                      <a:pt x="96" y="23"/>
                      <a:pt x="96" y="23"/>
                      <a:pt x="96" y="23"/>
                    </a:cubicBezTo>
                    <a:cubicBezTo>
                      <a:pt x="96" y="23"/>
                      <a:pt x="96" y="23"/>
                      <a:pt x="96" y="23"/>
                    </a:cubicBezTo>
                    <a:cubicBezTo>
                      <a:pt x="96" y="23"/>
                      <a:pt x="96" y="24"/>
                      <a:pt x="96" y="24"/>
                    </a:cubicBezTo>
                    <a:cubicBezTo>
                      <a:pt x="96" y="24"/>
                      <a:pt x="96" y="24"/>
                      <a:pt x="96" y="24"/>
                    </a:cubicBezTo>
                    <a:cubicBezTo>
                      <a:pt x="96" y="24"/>
                      <a:pt x="96" y="24"/>
                      <a:pt x="96" y="24"/>
                    </a:cubicBezTo>
                    <a:cubicBezTo>
                      <a:pt x="96" y="24"/>
                      <a:pt x="97" y="24"/>
                      <a:pt x="97" y="24"/>
                    </a:cubicBezTo>
                    <a:cubicBezTo>
                      <a:pt x="97" y="24"/>
                      <a:pt x="97" y="24"/>
                      <a:pt x="97" y="24"/>
                    </a:cubicBezTo>
                    <a:cubicBezTo>
                      <a:pt x="97" y="24"/>
                      <a:pt x="97" y="24"/>
                      <a:pt x="97" y="24"/>
                    </a:cubicBezTo>
                    <a:cubicBezTo>
                      <a:pt x="97" y="24"/>
                      <a:pt x="97" y="24"/>
                      <a:pt x="97" y="24"/>
                    </a:cubicBezTo>
                    <a:cubicBezTo>
                      <a:pt x="97" y="24"/>
                      <a:pt x="97" y="24"/>
                      <a:pt x="97" y="24"/>
                    </a:cubicBezTo>
                    <a:cubicBezTo>
                      <a:pt x="97" y="24"/>
                      <a:pt x="97" y="24"/>
                      <a:pt x="97" y="24"/>
                    </a:cubicBezTo>
                    <a:cubicBezTo>
                      <a:pt x="97" y="24"/>
                      <a:pt x="97" y="24"/>
                      <a:pt x="97" y="24"/>
                    </a:cubicBezTo>
                    <a:cubicBezTo>
                      <a:pt x="97" y="24"/>
                      <a:pt x="97" y="24"/>
                      <a:pt x="97" y="23"/>
                    </a:cubicBezTo>
                    <a:cubicBezTo>
                      <a:pt x="97" y="23"/>
                      <a:pt x="97" y="23"/>
                      <a:pt x="98" y="23"/>
                    </a:cubicBezTo>
                    <a:cubicBezTo>
                      <a:pt x="98" y="23"/>
                      <a:pt x="98" y="23"/>
                      <a:pt x="98" y="23"/>
                    </a:cubicBezTo>
                    <a:cubicBezTo>
                      <a:pt x="98" y="23"/>
                      <a:pt x="98" y="23"/>
                      <a:pt x="98" y="23"/>
                    </a:cubicBezTo>
                    <a:cubicBezTo>
                      <a:pt x="98" y="23"/>
                      <a:pt x="98" y="23"/>
                      <a:pt x="98" y="23"/>
                    </a:cubicBezTo>
                    <a:cubicBezTo>
                      <a:pt x="98" y="23"/>
                      <a:pt x="98" y="23"/>
                      <a:pt x="98" y="23"/>
                    </a:cubicBezTo>
                    <a:cubicBezTo>
                      <a:pt x="98" y="23"/>
                      <a:pt x="98" y="23"/>
                      <a:pt x="98" y="23"/>
                    </a:cubicBezTo>
                    <a:cubicBezTo>
                      <a:pt x="98" y="23"/>
                      <a:pt x="98" y="23"/>
                      <a:pt x="98" y="23"/>
                    </a:cubicBezTo>
                    <a:cubicBezTo>
                      <a:pt x="98" y="23"/>
                      <a:pt x="98" y="23"/>
                      <a:pt x="98" y="23"/>
                    </a:cubicBezTo>
                    <a:cubicBezTo>
                      <a:pt x="98" y="23"/>
                      <a:pt x="98" y="23"/>
                      <a:pt x="98" y="23"/>
                    </a:cubicBezTo>
                    <a:cubicBezTo>
                      <a:pt x="98" y="23"/>
                      <a:pt x="98" y="23"/>
                      <a:pt x="98" y="23"/>
                    </a:cubicBezTo>
                    <a:cubicBezTo>
                      <a:pt x="98" y="23"/>
                      <a:pt x="98" y="23"/>
                      <a:pt x="98" y="23"/>
                    </a:cubicBezTo>
                    <a:cubicBezTo>
                      <a:pt x="98" y="23"/>
                      <a:pt x="98" y="23"/>
                      <a:pt x="98" y="23"/>
                    </a:cubicBezTo>
                    <a:cubicBezTo>
                      <a:pt x="98" y="23"/>
                      <a:pt x="98" y="23"/>
                      <a:pt x="98" y="23"/>
                    </a:cubicBezTo>
                    <a:cubicBezTo>
                      <a:pt x="98" y="23"/>
                      <a:pt x="98" y="23"/>
                      <a:pt x="98" y="23"/>
                    </a:cubicBezTo>
                    <a:cubicBezTo>
                      <a:pt x="98" y="23"/>
                      <a:pt x="98" y="23"/>
                      <a:pt x="98" y="23"/>
                    </a:cubicBezTo>
                    <a:cubicBezTo>
                      <a:pt x="98" y="23"/>
                      <a:pt x="99" y="23"/>
                      <a:pt x="99" y="23"/>
                    </a:cubicBezTo>
                    <a:cubicBezTo>
                      <a:pt x="99" y="23"/>
                      <a:pt x="99" y="23"/>
                      <a:pt x="99" y="23"/>
                    </a:cubicBezTo>
                    <a:cubicBezTo>
                      <a:pt x="99" y="23"/>
                      <a:pt x="99" y="23"/>
                      <a:pt x="99" y="23"/>
                    </a:cubicBezTo>
                    <a:cubicBezTo>
                      <a:pt x="99" y="23"/>
                      <a:pt x="99" y="23"/>
                      <a:pt x="99" y="23"/>
                    </a:cubicBezTo>
                    <a:cubicBezTo>
                      <a:pt x="99" y="23"/>
                      <a:pt x="99" y="23"/>
                      <a:pt x="99" y="23"/>
                    </a:cubicBezTo>
                    <a:cubicBezTo>
                      <a:pt x="99" y="23"/>
                      <a:pt x="99" y="23"/>
                      <a:pt x="99" y="23"/>
                    </a:cubicBezTo>
                    <a:cubicBezTo>
                      <a:pt x="99" y="23"/>
                      <a:pt x="99" y="23"/>
                      <a:pt x="99" y="23"/>
                    </a:cubicBezTo>
                    <a:cubicBezTo>
                      <a:pt x="99" y="23"/>
                      <a:pt x="99" y="23"/>
                      <a:pt x="99" y="23"/>
                    </a:cubicBezTo>
                    <a:cubicBezTo>
                      <a:pt x="99" y="23"/>
                      <a:pt x="99" y="23"/>
                      <a:pt x="99" y="23"/>
                    </a:cubicBezTo>
                    <a:cubicBezTo>
                      <a:pt x="99" y="23"/>
                      <a:pt x="99" y="23"/>
                      <a:pt x="99" y="23"/>
                    </a:cubicBezTo>
                    <a:cubicBezTo>
                      <a:pt x="99" y="23"/>
                      <a:pt x="99" y="23"/>
                      <a:pt x="99" y="23"/>
                    </a:cubicBezTo>
                    <a:cubicBezTo>
                      <a:pt x="99" y="23"/>
                      <a:pt x="99" y="23"/>
                      <a:pt x="99" y="23"/>
                    </a:cubicBezTo>
                    <a:cubicBezTo>
                      <a:pt x="99" y="23"/>
                      <a:pt x="99" y="23"/>
                      <a:pt x="99" y="23"/>
                    </a:cubicBezTo>
                    <a:cubicBezTo>
                      <a:pt x="99" y="23"/>
                      <a:pt x="99" y="23"/>
                      <a:pt x="99" y="23"/>
                    </a:cubicBezTo>
                    <a:cubicBezTo>
                      <a:pt x="99" y="23"/>
                      <a:pt x="99" y="23"/>
                      <a:pt x="99" y="23"/>
                    </a:cubicBezTo>
                    <a:cubicBezTo>
                      <a:pt x="99" y="23"/>
                      <a:pt x="99" y="23"/>
                      <a:pt x="99" y="23"/>
                    </a:cubicBezTo>
                    <a:cubicBezTo>
                      <a:pt x="99" y="23"/>
                      <a:pt x="99" y="23"/>
                      <a:pt x="99" y="23"/>
                    </a:cubicBezTo>
                    <a:cubicBezTo>
                      <a:pt x="99" y="23"/>
                      <a:pt x="99" y="23"/>
                      <a:pt x="99" y="23"/>
                    </a:cubicBezTo>
                    <a:cubicBezTo>
                      <a:pt x="99" y="23"/>
                      <a:pt x="99" y="23"/>
                      <a:pt x="99" y="23"/>
                    </a:cubicBezTo>
                    <a:cubicBezTo>
                      <a:pt x="100" y="23"/>
                      <a:pt x="100" y="23"/>
                      <a:pt x="100" y="23"/>
                    </a:cubicBezTo>
                    <a:cubicBezTo>
                      <a:pt x="100" y="22"/>
                      <a:pt x="100" y="22"/>
                      <a:pt x="100" y="22"/>
                    </a:cubicBezTo>
                    <a:cubicBezTo>
                      <a:pt x="100" y="22"/>
                      <a:pt x="100" y="22"/>
                      <a:pt x="100" y="22"/>
                    </a:cubicBezTo>
                    <a:cubicBezTo>
                      <a:pt x="100" y="22"/>
                      <a:pt x="100" y="22"/>
                      <a:pt x="100" y="22"/>
                    </a:cubicBezTo>
                    <a:cubicBezTo>
                      <a:pt x="100" y="22"/>
                      <a:pt x="100" y="22"/>
                      <a:pt x="100" y="22"/>
                    </a:cubicBezTo>
                    <a:cubicBezTo>
                      <a:pt x="100" y="22"/>
                      <a:pt x="100" y="22"/>
                      <a:pt x="100" y="22"/>
                    </a:cubicBezTo>
                    <a:cubicBezTo>
                      <a:pt x="100" y="22"/>
                      <a:pt x="100" y="22"/>
                      <a:pt x="100" y="22"/>
                    </a:cubicBezTo>
                    <a:cubicBezTo>
                      <a:pt x="100" y="22"/>
                      <a:pt x="100" y="22"/>
                      <a:pt x="100" y="22"/>
                    </a:cubicBezTo>
                    <a:cubicBezTo>
                      <a:pt x="100" y="22"/>
                      <a:pt x="100" y="22"/>
                      <a:pt x="100" y="22"/>
                    </a:cubicBezTo>
                    <a:cubicBezTo>
                      <a:pt x="100" y="22"/>
                      <a:pt x="100" y="22"/>
                      <a:pt x="100" y="22"/>
                    </a:cubicBezTo>
                    <a:cubicBezTo>
                      <a:pt x="100" y="22"/>
                      <a:pt x="100" y="22"/>
                      <a:pt x="100" y="22"/>
                    </a:cubicBezTo>
                    <a:cubicBezTo>
                      <a:pt x="100" y="22"/>
                      <a:pt x="100" y="22"/>
                      <a:pt x="100" y="21"/>
                    </a:cubicBezTo>
                    <a:cubicBezTo>
                      <a:pt x="100" y="21"/>
                      <a:pt x="100" y="21"/>
                      <a:pt x="100" y="21"/>
                    </a:cubicBezTo>
                    <a:cubicBezTo>
                      <a:pt x="100" y="21"/>
                      <a:pt x="100" y="21"/>
                      <a:pt x="100" y="21"/>
                    </a:cubicBezTo>
                    <a:cubicBezTo>
                      <a:pt x="100" y="21"/>
                      <a:pt x="100" y="21"/>
                      <a:pt x="100" y="21"/>
                    </a:cubicBezTo>
                    <a:cubicBezTo>
                      <a:pt x="100" y="21"/>
                      <a:pt x="100" y="21"/>
                      <a:pt x="100" y="21"/>
                    </a:cubicBezTo>
                    <a:cubicBezTo>
                      <a:pt x="100" y="21"/>
                      <a:pt x="100" y="21"/>
                      <a:pt x="100" y="21"/>
                    </a:cubicBezTo>
                    <a:cubicBezTo>
                      <a:pt x="100" y="21"/>
                      <a:pt x="100" y="21"/>
                      <a:pt x="100" y="21"/>
                    </a:cubicBezTo>
                    <a:cubicBezTo>
                      <a:pt x="100" y="21"/>
                      <a:pt x="100" y="21"/>
                      <a:pt x="100" y="21"/>
                    </a:cubicBezTo>
                    <a:cubicBezTo>
                      <a:pt x="100" y="21"/>
                      <a:pt x="100" y="21"/>
                      <a:pt x="100" y="21"/>
                    </a:cubicBezTo>
                    <a:cubicBezTo>
                      <a:pt x="100" y="21"/>
                      <a:pt x="100" y="21"/>
                      <a:pt x="100" y="21"/>
                    </a:cubicBezTo>
                    <a:cubicBezTo>
                      <a:pt x="100" y="21"/>
                      <a:pt x="100" y="21"/>
                      <a:pt x="100" y="21"/>
                    </a:cubicBezTo>
                    <a:cubicBezTo>
                      <a:pt x="100" y="21"/>
                      <a:pt x="100" y="21"/>
                      <a:pt x="100" y="21"/>
                    </a:cubicBezTo>
                    <a:cubicBezTo>
                      <a:pt x="100" y="20"/>
                      <a:pt x="100" y="20"/>
                      <a:pt x="100" y="20"/>
                    </a:cubicBezTo>
                    <a:cubicBezTo>
                      <a:pt x="100" y="20"/>
                      <a:pt x="101" y="20"/>
                      <a:pt x="101" y="20"/>
                    </a:cubicBezTo>
                    <a:cubicBezTo>
                      <a:pt x="101" y="20"/>
                      <a:pt x="101" y="20"/>
                      <a:pt x="101" y="20"/>
                    </a:cubicBezTo>
                    <a:cubicBezTo>
                      <a:pt x="101" y="20"/>
                      <a:pt x="101" y="20"/>
                      <a:pt x="101" y="20"/>
                    </a:cubicBezTo>
                    <a:cubicBezTo>
                      <a:pt x="101" y="20"/>
                      <a:pt x="101" y="20"/>
                      <a:pt x="101" y="20"/>
                    </a:cubicBezTo>
                    <a:cubicBezTo>
                      <a:pt x="101" y="20"/>
                      <a:pt x="101" y="20"/>
                      <a:pt x="101" y="20"/>
                    </a:cubicBezTo>
                    <a:cubicBezTo>
                      <a:pt x="101" y="20"/>
                      <a:pt x="101" y="20"/>
                      <a:pt x="101" y="20"/>
                    </a:cubicBezTo>
                    <a:cubicBezTo>
                      <a:pt x="101" y="20"/>
                      <a:pt x="101" y="20"/>
                      <a:pt x="101" y="20"/>
                    </a:cubicBezTo>
                    <a:cubicBezTo>
                      <a:pt x="101" y="20"/>
                      <a:pt x="101" y="20"/>
                      <a:pt x="101" y="20"/>
                    </a:cubicBezTo>
                    <a:cubicBezTo>
                      <a:pt x="101" y="20"/>
                      <a:pt x="101" y="20"/>
                      <a:pt x="101" y="20"/>
                    </a:cubicBezTo>
                    <a:cubicBezTo>
                      <a:pt x="101" y="20"/>
                      <a:pt x="101" y="20"/>
                      <a:pt x="101" y="20"/>
                    </a:cubicBezTo>
                    <a:cubicBezTo>
                      <a:pt x="101" y="20"/>
                      <a:pt x="101" y="20"/>
                      <a:pt x="101" y="20"/>
                    </a:cubicBezTo>
                    <a:cubicBezTo>
                      <a:pt x="101" y="20"/>
                      <a:pt x="101" y="20"/>
                      <a:pt x="101" y="20"/>
                    </a:cubicBezTo>
                    <a:cubicBezTo>
                      <a:pt x="101" y="20"/>
                      <a:pt x="101" y="20"/>
                      <a:pt x="101" y="20"/>
                    </a:cubicBezTo>
                    <a:cubicBezTo>
                      <a:pt x="101" y="20"/>
                      <a:pt x="101" y="20"/>
                      <a:pt x="101" y="20"/>
                    </a:cubicBezTo>
                    <a:cubicBezTo>
                      <a:pt x="101" y="20"/>
                      <a:pt x="101" y="20"/>
                      <a:pt x="101" y="20"/>
                    </a:cubicBezTo>
                    <a:cubicBezTo>
                      <a:pt x="101" y="20"/>
                      <a:pt x="101" y="20"/>
                      <a:pt x="101" y="20"/>
                    </a:cubicBezTo>
                    <a:cubicBezTo>
                      <a:pt x="101" y="20"/>
                      <a:pt x="101" y="20"/>
                      <a:pt x="101" y="20"/>
                    </a:cubicBezTo>
                    <a:cubicBezTo>
                      <a:pt x="101" y="20"/>
                      <a:pt x="101" y="20"/>
                      <a:pt x="101" y="20"/>
                    </a:cubicBezTo>
                    <a:cubicBezTo>
                      <a:pt x="101" y="20"/>
                      <a:pt x="101" y="20"/>
                      <a:pt x="101" y="20"/>
                    </a:cubicBezTo>
                    <a:cubicBezTo>
                      <a:pt x="101" y="20"/>
                      <a:pt x="101" y="20"/>
                      <a:pt x="101" y="20"/>
                    </a:cubicBezTo>
                    <a:cubicBezTo>
                      <a:pt x="101" y="20"/>
                      <a:pt x="101" y="20"/>
                      <a:pt x="101" y="20"/>
                    </a:cubicBezTo>
                    <a:cubicBezTo>
                      <a:pt x="101" y="20"/>
                      <a:pt x="101" y="20"/>
                      <a:pt x="101" y="20"/>
                    </a:cubicBezTo>
                    <a:cubicBezTo>
                      <a:pt x="101" y="20"/>
                      <a:pt x="102" y="20"/>
                      <a:pt x="102" y="20"/>
                    </a:cubicBezTo>
                    <a:cubicBezTo>
                      <a:pt x="102" y="20"/>
                      <a:pt x="102" y="20"/>
                      <a:pt x="102" y="20"/>
                    </a:cubicBezTo>
                    <a:cubicBezTo>
                      <a:pt x="102" y="20"/>
                      <a:pt x="102" y="20"/>
                      <a:pt x="102" y="20"/>
                    </a:cubicBezTo>
                    <a:cubicBezTo>
                      <a:pt x="102" y="20"/>
                      <a:pt x="102" y="20"/>
                      <a:pt x="102" y="20"/>
                    </a:cubicBezTo>
                    <a:cubicBezTo>
                      <a:pt x="102" y="20"/>
                      <a:pt x="102" y="20"/>
                      <a:pt x="102" y="20"/>
                    </a:cubicBezTo>
                    <a:cubicBezTo>
                      <a:pt x="102" y="20"/>
                      <a:pt x="102" y="20"/>
                      <a:pt x="102" y="20"/>
                    </a:cubicBezTo>
                    <a:cubicBezTo>
                      <a:pt x="102" y="20"/>
                      <a:pt x="102" y="20"/>
                      <a:pt x="102" y="20"/>
                    </a:cubicBezTo>
                    <a:cubicBezTo>
                      <a:pt x="102" y="19"/>
                      <a:pt x="102" y="19"/>
                      <a:pt x="102" y="19"/>
                    </a:cubicBezTo>
                    <a:cubicBezTo>
                      <a:pt x="102" y="19"/>
                      <a:pt x="102" y="19"/>
                      <a:pt x="102" y="19"/>
                    </a:cubicBezTo>
                    <a:cubicBezTo>
                      <a:pt x="102" y="19"/>
                      <a:pt x="102" y="19"/>
                      <a:pt x="102" y="19"/>
                    </a:cubicBezTo>
                    <a:cubicBezTo>
                      <a:pt x="103" y="19"/>
                      <a:pt x="103" y="19"/>
                      <a:pt x="102" y="19"/>
                    </a:cubicBezTo>
                    <a:cubicBezTo>
                      <a:pt x="102" y="19"/>
                      <a:pt x="102" y="19"/>
                      <a:pt x="102" y="19"/>
                    </a:cubicBezTo>
                    <a:cubicBezTo>
                      <a:pt x="102" y="19"/>
                      <a:pt x="102" y="19"/>
                      <a:pt x="102" y="19"/>
                    </a:cubicBezTo>
                    <a:cubicBezTo>
                      <a:pt x="102" y="19"/>
                      <a:pt x="102" y="19"/>
                      <a:pt x="102" y="19"/>
                    </a:cubicBezTo>
                    <a:cubicBezTo>
                      <a:pt x="102" y="19"/>
                      <a:pt x="102" y="19"/>
                      <a:pt x="102" y="19"/>
                    </a:cubicBezTo>
                    <a:cubicBezTo>
                      <a:pt x="102" y="19"/>
                      <a:pt x="102" y="19"/>
                      <a:pt x="102" y="18"/>
                    </a:cubicBezTo>
                    <a:cubicBezTo>
                      <a:pt x="102" y="18"/>
                      <a:pt x="102" y="18"/>
                      <a:pt x="102" y="18"/>
                    </a:cubicBezTo>
                    <a:cubicBezTo>
                      <a:pt x="102" y="18"/>
                      <a:pt x="102" y="18"/>
                      <a:pt x="102" y="18"/>
                    </a:cubicBezTo>
                    <a:cubicBezTo>
                      <a:pt x="102" y="18"/>
                      <a:pt x="102" y="18"/>
                      <a:pt x="102" y="18"/>
                    </a:cubicBezTo>
                    <a:cubicBezTo>
                      <a:pt x="102" y="18"/>
                      <a:pt x="102" y="18"/>
                      <a:pt x="102" y="18"/>
                    </a:cubicBezTo>
                    <a:cubicBezTo>
                      <a:pt x="102" y="18"/>
                      <a:pt x="102" y="18"/>
                      <a:pt x="102" y="18"/>
                    </a:cubicBezTo>
                    <a:cubicBezTo>
                      <a:pt x="102" y="18"/>
                      <a:pt x="102" y="18"/>
                      <a:pt x="102" y="18"/>
                    </a:cubicBezTo>
                    <a:cubicBezTo>
                      <a:pt x="102" y="18"/>
                      <a:pt x="102" y="18"/>
                      <a:pt x="102" y="18"/>
                    </a:cubicBezTo>
                    <a:cubicBezTo>
                      <a:pt x="102" y="18"/>
                      <a:pt x="102" y="18"/>
                      <a:pt x="102" y="18"/>
                    </a:cubicBezTo>
                    <a:cubicBezTo>
                      <a:pt x="102" y="18"/>
                      <a:pt x="102" y="18"/>
                      <a:pt x="102" y="18"/>
                    </a:cubicBezTo>
                    <a:cubicBezTo>
                      <a:pt x="102" y="18"/>
                      <a:pt x="102" y="18"/>
                      <a:pt x="102" y="18"/>
                    </a:cubicBezTo>
                    <a:cubicBezTo>
                      <a:pt x="102" y="18"/>
                      <a:pt x="102" y="18"/>
                      <a:pt x="102" y="18"/>
                    </a:cubicBezTo>
                    <a:cubicBezTo>
                      <a:pt x="102" y="18"/>
                      <a:pt x="102" y="18"/>
                      <a:pt x="102" y="18"/>
                    </a:cubicBezTo>
                    <a:cubicBezTo>
                      <a:pt x="102" y="18"/>
                      <a:pt x="102" y="18"/>
                      <a:pt x="102" y="18"/>
                    </a:cubicBezTo>
                    <a:cubicBezTo>
                      <a:pt x="101" y="18"/>
                      <a:pt x="101" y="18"/>
                      <a:pt x="101" y="18"/>
                    </a:cubicBezTo>
                    <a:cubicBezTo>
                      <a:pt x="101" y="18"/>
                      <a:pt x="101" y="17"/>
                      <a:pt x="101" y="17"/>
                    </a:cubicBezTo>
                    <a:cubicBezTo>
                      <a:pt x="101" y="17"/>
                      <a:pt x="101" y="17"/>
                      <a:pt x="101" y="17"/>
                    </a:cubicBezTo>
                    <a:cubicBezTo>
                      <a:pt x="101" y="17"/>
                      <a:pt x="101" y="17"/>
                      <a:pt x="101" y="17"/>
                    </a:cubicBezTo>
                    <a:cubicBezTo>
                      <a:pt x="101" y="17"/>
                      <a:pt x="101" y="17"/>
                      <a:pt x="101" y="17"/>
                    </a:cubicBezTo>
                    <a:cubicBezTo>
                      <a:pt x="101" y="17"/>
                      <a:pt x="101" y="17"/>
                      <a:pt x="101" y="17"/>
                    </a:cubicBezTo>
                    <a:cubicBezTo>
                      <a:pt x="101" y="17"/>
                      <a:pt x="101" y="17"/>
                      <a:pt x="101" y="17"/>
                    </a:cubicBezTo>
                    <a:cubicBezTo>
                      <a:pt x="101" y="17"/>
                      <a:pt x="100" y="17"/>
                      <a:pt x="100" y="18"/>
                    </a:cubicBezTo>
                    <a:cubicBezTo>
                      <a:pt x="100" y="18"/>
                      <a:pt x="100" y="18"/>
                      <a:pt x="100" y="18"/>
                    </a:cubicBezTo>
                    <a:cubicBezTo>
                      <a:pt x="100" y="18"/>
                      <a:pt x="100" y="18"/>
                      <a:pt x="100" y="18"/>
                    </a:cubicBezTo>
                    <a:cubicBezTo>
                      <a:pt x="100" y="18"/>
                      <a:pt x="100" y="18"/>
                      <a:pt x="100" y="18"/>
                    </a:cubicBezTo>
                    <a:cubicBezTo>
                      <a:pt x="100" y="18"/>
                      <a:pt x="100" y="18"/>
                      <a:pt x="100" y="18"/>
                    </a:cubicBezTo>
                    <a:cubicBezTo>
                      <a:pt x="100" y="18"/>
                      <a:pt x="100" y="18"/>
                      <a:pt x="100" y="18"/>
                    </a:cubicBezTo>
                    <a:cubicBezTo>
                      <a:pt x="100" y="18"/>
                      <a:pt x="100" y="18"/>
                      <a:pt x="100" y="18"/>
                    </a:cubicBezTo>
                    <a:cubicBezTo>
                      <a:pt x="100" y="18"/>
                      <a:pt x="100" y="18"/>
                      <a:pt x="100" y="18"/>
                    </a:cubicBezTo>
                    <a:cubicBezTo>
                      <a:pt x="99" y="18"/>
                      <a:pt x="99" y="18"/>
                      <a:pt x="99" y="18"/>
                    </a:cubicBezTo>
                    <a:cubicBezTo>
                      <a:pt x="99" y="18"/>
                      <a:pt x="99" y="18"/>
                      <a:pt x="99" y="18"/>
                    </a:cubicBezTo>
                    <a:cubicBezTo>
                      <a:pt x="99" y="19"/>
                      <a:pt x="99" y="19"/>
                      <a:pt x="99" y="19"/>
                    </a:cubicBezTo>
                    <a:cubicBezTo>
                      <a:pt x="99" y="19"/>
                      <a:pt x="99" y="19"/>
                      <a:pt x="99" y="19"/>
                    </a:cubicBezTo>
                    <a:cubicBezTo>
                      <a:pt x="99" y="19"/>
                      <a:pt x="100" y="19"/>
                      <a:pt x="100" y="19"/>
                    </a:cubicBezTo>
                    <a:cubicBezTo>
                      <a:pt x="100" y="19"/>
                      <a:pt x="99" y="19"/>
                      <a:pt x="99" y="19"/>
                    </a:cubicBezTo>
                    <a:cubicBezTo>
                      <a:pt x="99" y="19"/>
                      <a:pt x="99" y="19"/>
                      <a:pt x="99" y="19"/>
                    </a:cubicBezTo>
                    <a:cubicBezTo>
                      <a:pt x="99" y="19"/>
                      <a:pt x="99" y="19"/>
                      <a:pt x="99" y="19"/>
                    </a:cubicBezTo>
                    <a:cubicBezTo>
                      <a:pt x="99" y="19"/>
                      <a:pt x="99" y="19"/>
                      <a:pt x="99" y="19"/>
                    </a:cubicBezTo>
                    <a:cubicBezTo>
                      <a:pt x="99" y="19"/>
                      <a:pt x="99" y="19"/>
                      <a:pt x="99" y="19"/>
                    </a:cubicBezTo>
                    <a:cubicBezTo>
                      <a:pt x="99" y="19"/>
                      <a:pt x="99" y="19"/>
                      <a:pt x="99" y="19"/>
                    </a:cubicBezTo>
                    <a:cubicBezTo>
                      <a:pt x="99" y="19"/>
                      <a:pt x="99" y="19"/>
                      <a:pt x="99" y="19"/>
                    </a:cubicBezTo>
                    <a:cubicBezTo>
                      <a:pt x="99" y="19"/>
                      <a:pt x="99" y="19"/>
                      <a:pt x="99" y="19"/>
                    </a:cubicBezTo>
                    <a:cubicBezTo>
                      <a:pt x="99" y="19"/>
                      <a:pt x="99" y="19"/>
                      <a:pt x="99" y="19"/>
                    </a:cubicBezTo>
                    <a:cubicBezTo>
                      <a:pt x="99" y="19"/>
                      <a:pt x="99" y="19"/>
                      <a:pt x="99" y="19"/>
                    </a:cubicBezTo>
                    <a:cubicBezTo>
                      <a:pt x="99" y="19"/>
                      <a:pt x="99" y="19"/>
                      <a:pt x="99" y="19"/>
                    </a:cubicBezTo>
                    <a:cubicBezTo>
                      <a:pt x="99" y="19"/>
                      <a:pt x="99" y="19"/>
                      <a:pt x="99" y="19"/>
                    </a:cubicBezTo>
                    <a:cubicBezTo>
                      <a:pt x="99" y="19"/>
                      <a:pt x="99" y="19"/>
                      <a:pt x="99" y="19"/>
                    </a:cubicBezTo>
                    <a:cubicBezTo>
                      <a:pt x="99" y="19"/>
                      <a:pt x="99" y="19"/>
                      <a:pt x="99" y="19"/>
                    </a:cubicBezTo>
                    <a:cubicBezTo>
                      <a:pt x="99" y="19"/>
                      <a:pt x="99" y="19"/>
                      <a:pt x="99" y="19"/>
                    </a:cubicBezTo>
                    <a:cubicBezTo>
                      <a:pt x="98" y="19"/>
                      <a:pt x="98" y="19"/>
                      <a:pt x="98" y="19"/>
                    </a:cubicBezTo>
                    <a:cubicBezTo>
                      <a:pt x="98" y="19"/>
                      <a:pt x="98" y="19"/>
                      <a:pt x="98" y="19"/>
                    </a:cubicBezTo>
                    <a:cubicBezTo>
                      <a:pt x="98" y="19"/>
                      <a:pt x="98" y="19"/>
                      <a:pt x="98" y="19"/>
                    </a:cubicBezTo>
                    <a:cubicBezTo>
                      <a:pt x="98" y="19"/>
                      <a:pt x="98" y="20"/>
                      <a:pt x="98" y="20"/>
                    </a:cubicBezTo>
                    <a:cubicBezTo>
                      <a:pt x="98" y="20"/>
                      <a:pt x="98" y="20"/>
                      <a:pt x="98" y="20"/>
                    </a:cubicBezTo>
                    <a:cubicBezTo>
                      <a:pt x="98" y="20"/>
                      <a:pt x="98" y="20"/>
                      <a:pt x="98" y="20"/>
                    </a:cubicBezTo>
                    <a:cubicBezTo>
                      <a:pt x="98" y="20"/>
                      <a:pt x="98" y="20"/>
                      <a:pt x="98" y="20"/>
                    </a:cubicBezTo>
                    <a:cubicBezTo>
                      <a:pt x="98" y="20"/>
                      <a:pt x="98" y="20"/>
                      <a:pt x="98" y="20"/>
                    </a:cubicBezTo>
                    <a:cubicBezTo>
                      <a:pt x="98" y="20"/>
                      <a:pt x="98" y="20"/>
                      <a:pt x="98" y="20"/>
                    </a:cubicBezTo>
                    <a:cubicBezTo>
                      <a:pt x="98" y="20"/>
                      <a:pt x="97" y="20"/>
                      <a:pt x="97" y="20"/>
                    </a:cubicBezTo>
                    <a:cubicBezTo>
                      <a:pt x="97" y="20"/>
                      <a:pt x="97" y="20"/>
                      <a:pt x="97" y="20"/>
                    </a:cubicBezTo>
                    <a:cubicBezTo>
                      <a:pt x="97" y="20"/>
                      <a:pt x="97" y="20"/>
                      <a:pt x="97" y="20"/>
                    </a:cubicBezTo>
                    <a:cubicBezTo>
                      <a:pt x="97" y="20"/>
                      <a:pt x="97" y="20"/>
                      <a:pt x="97" y="20"/>
                    </a:cubicBezTo>
                    <a:cubicBezTo>
                      <a:pt x="97" y="20"/>
                      <a:pt x="97" y="20"/>
                      <a:pt x="97" y="20"/>
                    </a:cubicBezTo>
                    <a:cubicBezTo>
                      <a:pt x="97" y="20"/>
                      <a:pt x="97" y="20"/>
                      <a:pt x="97" y="21"/>
                    </a:cubicBezTo>
                    <a:cubicBezTo>
                      <a:pt x="97" y="21"/>
                      <a:pt x="97" y="21"/>
                      <a:pt x="97" y="21"/>
                    </a:cubicBezTo>
                    <a:cubicBezTo>
                      <a:pt x="96" y="21"/>
                      <a:pt x="96" y="21"/>
                      <a:pt x="96" y="21"/>
                    </a:cubicBezTo>
                    <a:cubicBezTo>
                      <a:pt x="96" y="21"/>
                      <a:pt x="96" y="21"/>
                      <a:pt x="96" y="21"/>
                    </a:cubicBezTo>
                    <a:cubicBezTo>
                      <a:pt x="96" y="21"/>
                      <a:pt x="96" y="21"/>
                      <a:pt x="96" y="21"/>
                    </a:cubicBezTo>
                    <a:cubicBezTo>
                      <a:pt x="96" y="21"/>
                      <a:pt x="96" y="21"/>
                      <a:pt x="96" y="21"/>
                    </a:cubicBezTo>
                    <a:cubicBezTo>
                      <a:pt x="96" y="21"/>
                      <a:pt x="96" y="21"/>
                      <a:pt x="96" y="21"/>
                    </a:cubicBezTo>
                    <a:cubicBezTo>
                      <a:pt x="96" y="21"/>
                      <a:pt x="96" y="21"/>
                      <a:pt x="96" y="21"/>
                    </a:cubicBezTo>
                    <a:cubicBezTo>
                      <a:pt x="96" y="21"/>
                      <a:pt x="96" y="21"/>
                      <a:pt x="96" y="21"/>
                    </a:cubicBezTo>
                    <a:cubicBezTo>
                      <a:pt x="96" y="21"/>
                      <a:pt x="96" y="21"/>
                      <a:pt x="96" y="21"/>
                    </a:cubicBezTo>
                    <a:cubicBezTo>
                      <a:pt x="96" y="21"/>
                      <a:pt x="96" y="21"/>
                      <a:pt x="96" y="21"/>
                    </a:cubicBezTo>
                    <a:cubicBezTo>
                      <a:pt x="96" y="21"/>
                      <a:pt x="96" y="21"/>
                      <a:pt x="96" y="21"/>
                    </a:cubicBezTo>
                    <a:cubicBezTo>
                      <a:pt x="96" y="21"/>
                      <a:pt x="95" y="21"/>
                      <a:pt x="95" y="21"/>
                    </a:cubicBezTo>
                    <a:cubicBezTo>
                      <a:pt x="95" y="21"/>
                      <a:pt x="95" y="21"/>
                      <a:pt x="95" y="21"/>
                    </a:cubicBezTo>
                    <a:cubicBezTo>
                      <a:pt x="95" y="21"/>
                      <a:pt x="95" y="21"/>
                      <a:pt x="95" y="21"/>
                    </a:cubicBezTo>
                    <a:cubicBezTo>
                      <a:pt x="95" y="22"/>
                      <a:pt x="95" y="22"/>
                      <a:pt x="95" y="22"/>
                    </a:cubicBezTo>
                    <a:cubicBezTo>
                      <a:pt x="95" y="22"/>
                      <a:pt x="95" y="22"/>
                      <a:pt x="95" y="22"/>
                    </a:cubicBezTo>
                    <a:cubicBezTo>
                      <a:pt x="95" y="22"/>
                      <a:pt x="95" y="22"/>
                      <a:pt x="95" y="22"/>
                    </a:cubicBezTo>
                    <a:cubicBezTo>
                      <a:pt x="95" y="21"/>
                      <a:pt x="95" y="21"/>
                      <a:pt x="95" y="21"/>
                    </a:cubicBezTo>
                    <a:cubicBezTo>
                      <a:pt x="95" y="21"/>
                      <a:pt x="95" y="21"/>
                      <a:pt x="95" y="21"/>
                    </a:cubicBezTo>
                    <a:cubicBezTo>
                      <a:pt x="95" y="21"/>
                      <a:pt x="95" y="21"/>
                      <a:pt x="95" y="21"/>
                    </a:cubicBezTo>
                    <a:cubicBezTo>
                      <a:pt x="95" y="21"/>
                      <a:pt x="95" y="21"/>
                      <a:pt x="94" y="21"/>
                    </a:cubicBezTo>
                    <a:cubicBezTo>
                      <a:pt x="94" y="21"/>
                      <a:pt x="94" y="21"/>
                      <a:pt x="94" y="21"/>
                    </a:cubicBezTo>
                    <a:cubicBezTo>
                      <a:pt x="94" y="21"/>
                      <a:pt x="94" y="21"/>
                      <a:pt x="94" y="22"/>
                    </a:cubicBezTo>
                    <a:cubicBezTo>
                      <a:pt x="94" y="22"/>
                      <a:pt x="94" y="22"/>
                      <a:pt x="94" y="22"/>
                    </a:cubicBezTo>
                    <a:cubicBezTo>
                      <a:pt x="94" y="22"/>
                      <a:pt x="94" y="22"/>
                      <a:pt x="94" y="22"/>
                    </a:cubicBezTo>
                    <a:cubicBezTo>
                      <a:pt x="94" y="22"/>
                      <a:pt x="94" y="22"/>
                      <a:pt x="94" y="22"/>
                    </a:cubicBezTo>
                    <a:cubicBezTo>
                      <a:pt x="94" y="22"/>
                      <a:pt x="94" y="22"/>
                      <a:pt x="94" y="22"/>
                    </a:cubicBezTo>
                    <a:cubicBezTo>
                      <a:pt x="94" y="22"/>
                      <a:pt x="94" y="22"/>
                      <a:pt x="94" y="22"/>
                    </a:cubicBezTo>
                    <a:cubicBezTo>
                      <a:pt x="94" y="22"/>
                      <a:pt x="94" y="22"/>
                      <a:pt x="94" y="22"/>
                    </a:cubicBezTo>
                    <a:cubicBezTo>
                      <a:pt x="94" y="22"/>
                      <a:pt x="94" y="22"/>
                      <a:pt x="94" y="22"/>
                    </a:cubicBezTo>
                    <a:cubicBezTo>
                      <a:pt x="94" y="22"/>
                      <a:pt x="94" y="22"/>
                      <a:pt x="94" y="22"/>
                    </a:cubicBezTo>
                    <a:cubicBezTo>
                      <a:pt x="94" y="22"/>
                      <a:pt x="94" y="21"/>
                      <a:pt x="94" y="21"/>
                    </a:cubicBezTo>
                    <a:cubicBezTo>
                      <a:pt x="94" y="21"/>
                      <a:pt x="94" y="21"/>
                      <a:pt x="94" y="21"/>
                    </a:cubicBezTo>
                    <a:cubicBezTo>
                      <a:pt x="94" y="21"/>
                      <a:pt x="94" y="21"/>
                      <a:pt x="94" y="21"/>
                    </a:cubicBezTo>
                    <a:cubicBezTo>
                      <a:pt x="94" y="21"/>
                      <a:pt x="94" y="21"/>
                      <a:pt x="94" y="21"/>
                    </a:cubicBezTo>
                    <a:cubicBezTo>
                      <a:pt x="94" y="21"/>
                      <a:pt x="94" y="21"/>
                      <a:pt x="94" y="21"/>
                    </a:cubicBezTo>
                    <a:cubicBezTo>
                      <a:pt x="94" y="21"/>
                      <a:pt x="94" y="21"/>
                      <a:pt x="94" y="21"/>
                    </a:cubicBezTo>
                    <a:cubicBezTo>
                      <a:pt x="94" y="21"/>
                      <a:pt x="94" y="21"/>
                      <a:pt x="94" y="21"/>
                    </a:cubicBezTo>
                    <a:cubicBezTo>
                      <a:pt x="94" y="20"/>
                      <a:pt x="94" y="20"/>
                      <a:pt x="94" y="20"/>
                    </a:cubicBezTo>
                    <a:cubicBezTo>
                      <a:pt x="94" y="20"/>
                      <a:pt x="94" y="20"/>
                      <a:pt x="94" y="20"/>
                    </a:cubicBezTo>
                    <a:cubicBezTo>
                      <a:pt x="94" y="20"/>
                      <a:pt x="94" y="20"/>
                      <a:pt x="95" y="20"/>
                    </a:cubicBezTo>
                    <a:cubicBezTo>
                      <a:pt x="95" y="20"/>
                      <a:pt x="95" y="20"/>
                      <a:pt x="95" y="20"/>
                    </a:cubicBezTo>
                    <a:cubicBezTo>
                      <a:pt x="95" y="20"/>
                      <a:pt x="95" y="20"/>
                      <a:pt x="95" y="20"/>
                    </a:cubicBezTo>
                    <a:cubicBezTo>
                      <a:pt x="95" y="20"/>
                      <a:pt x="95" y="20"/>
                      <a:pt x="95" y="20"/>
                    </a:cubicBezTo>
                    <a:cubicBezTo>
                      <a:pt x="95" y="20"/>
                      <a:pt x="95" y="20"/>
                      <a:pt x="95" y="20"/>
                    </a:cubicBezTo>
                    <a:cubicBezTo>
                      <a:pt x="95" y="19"/>
                      <a:pt x="95" y="19"/>
                      <a:pt x="95" y="19"/>
                    </a:cubicBezTo>
                    <a:cubicBezTo>
                      <a:pt x="95" y="19"/>
                      <a:pt x="95" y="19"/>
                      <a:pt x="95" y="19"/>
                    </a:cubicBezTo>
                    <a:cubicBezTo>
                      <a:pt x="95" y="19"/>
                      <a:pt x="95" y="19"/>
                      <a:pt x="95" y="19"/>
                    </a:cubicBezTo>
                    <a:cubicBezTo>
                      <a:pt x="95" y="20"/>
                      <a:pt x="95" y="20"/>
                      <a:pt x="95" y="20"/>
                    </a:cubicBezTo>
                    <a:cubicBezTo>
                      <a:pt x="95" y="20"/>
                      <a:pt x="95" y="20"/>
                      <a:pt x="95" y="20"/>
                    </a:cubicBezTo>
                    <a:cubicBezTo>
                      <a:pt x="95" y="20"/>
                      <a:pt x="95" y="20"/>
                      <a:pt x="95" y="20"/>
                    </a:cubicBezTo>
                    <a:cubicBezTo>
                      <a:pt x="95" y="20"/>
                      <a:pt x="96" y="20"/>
                      <a:pt x="96" y="20"/>
                    </a:cubicBezTo>
                    <a:cubicBezTo>
                      <a:pt x="96" y="20"/>
                      <a:pt x="96" y="20"/>
                      <a:pt x="96" y="20"/>
                    </a:cubicBezTo>
                    <a:cubicBezTo>
                      <a:pt x="96" y="19"/>
                      <a:pt x="96" y="19"/>
                      <a:pt x="96" y="19"/>
                    </a:cubicBezTo>
                    <a:cubicBezTo>
                      <a:pt x="96" y="19"/>
                      <a:pt x="96" y="19"/>
                      <a:pt x="96" y="19"/>
                    </a:cubicBezTo>
                    <a:cubicBezTo>
                      <a:pt x="96" y="19"/>
                      <a:pt x="96" y="19"/>
                      <a:pt x="96" y="19"/>
                    </a:cubicBezTo>
                    <a:cubicBezTo>
                      <a:pt x="96" y="19"/>
                      <a:pt x="96" y="19"/>
                      <a:pt x="96" y="19"/>
                    </a:cubicBezTo>
                    <a:cubicBezTo>
                      <a:pt x="96" y="19"/>
                      <a:pt x="96" y="19"/>
                      <a:pt x="96" y="19"/>
                    </a:cubicBezTo>
                    <a:cubicBezTo>
                      <a:pt x="96" y="19"/>
                      <a:pt x="96" y="19"/>
                      <a:pt x="96" y="19"/>
                    </a:cubicBezTo>
                    <a:cubicBezTo>
                      <a:pt x="96" y="19"/>
                      <a:pt x="96" y="19"/>
                      <a:pt x="96" y="19"/>
                    </a:cubicBezTo>
                    <a:cubicBezTo>
                      <a:pt x="96" y="19"/>
                      <a:pt x="97" y="19"/>
                      <a:pt x="97" y="19"/>
                    </a:cubicBezTo>
                    <a:cubicBezTo>
                      <a:pt x="97" y="19"/>
                      <a:pt x="97" y="18"/>
                      <a:pt x="97" y="18"/>
                    </a:cubicBezTo>
                    <a:cubicBezTo>
                      <a:pt x="97" y="18"/>
                      <a:pt x="97" y="18"/>
                      <a:pt x="97" y="18"/>
                    </a:cubicBezTo>
                    <a:cubicBezTo>
                      <a:pt x="97" y="18"/>
                      <a:pt x="97" y="18"/>
                      <a:pt x="97" y="18"/>
                    </a:cubicBezTo>
                    <a:cubicBezTo>
                      <a:pt x="97" y="18"/>
                      <a:pt x="97" y="18"/>
                      <a:pt x="97" y="18"/>
                    </a:cubicBezTo>
                    <a:cubicBezTo>
                      <a:pt x="97" y="18"/>
                      <a:pt x="97" y="18"/>
                      <a:pt x="97" y="18"/>
                    </a:cubicBezTo>
                    <a:cubicBezTo>
                      <a:pt x="97" y="18"/>
                      <a:pt x="97" y="18"/>
                      <a:pt x="97" y="18"/>
                    </a:cubicBezTo>
                    <a:cubicBezTo>
                      <a:pt x="96" y="18"/>
                      <a:pt x="96" y="18"/>
                      <a:pt x="96" y="18"/>
                    </a:cubicBezTo>
                    <a:cubicBezTo>
                      <a:pt x="96" y="18"/>
                      <a:pt x="96" y="18"/>
                      <a:pt x="96" y="18"/>
                    </a:cubicBezTo>
                    <a:cubicBezTo>
                      <a:pt x="96" y="18"/>
                      <a:pt x="96" y="18"/>
                      <a:pt x="96" y="18"/>
                    </a:cubicBezTo>
                    <a:cubicBezTo>
                      <a:pt x="96" y="18"/>
                      <a:pt x="96" y="18"/>
                      <a:pt x="96" y="18"/>
                    </a:cubicBezTo>
                    <a:cubicBezTo>
                      <a:pt x="96" y="18"/>
                      <a:pt x="96" y="18"/>
                      <a:pt x="96" y="18"/>
                    </a:cubicBezTo>
                    <a:cubicBezTo>
                      <a:pt x="96" y="18"/>
                      <a:pt x="96" y="18"/>
                      <a:pt x="96" y="18"/>
                    </a:cubicBezTo>
                    <a:cubicBezTo>
                      <a:pt x="96" y="18"/>
                      <a:pt x="96" y="18"/>
                      <a:pt x="96" y="18"/>
                    </a:cubicBezTo>
                    <a:cubicBezTo>
                      <a:pt x="96" y="18"/>
                      <a:pt x="96" y="18"/>
                      <a:pt x="96" y="18"/>
                    </a:cubicBezTo>
                    <a:cubicBezTo>
                      <a:pt x="96" y="18"/>
                      <a:pt x="96" y="18"/>
                      <a:pt x="96" y="18"/>
                    </a:cubicBezTo>
                    <a:cubicBezTo>
                      <a:pt x="95" y="18"/>
                      <a:pt x="95" y="19"/>
                      <a:pt x="95" y="19"/>
                    </a:cubicBezTo>
                    <a:cubicBezTo>
                      <a:pt x="95" y="19"/>
                      <a:pt x="95" y="19"/>
                      <a:pt x="95" y="19"/>
                    </a:cubicBezTo>
                    <a:cubicBezTo>
                      <a:pt x="95" y="19"/>
                      <a:pt x="95" y="19"/>
                      <a:pt x="95" y="19"/>
                    </a:cubicBezTo>
                    <a:cubicBezTo>
                      <a:pt x="95" y="19"/>
                      <a:pt x="95" y="19"/>
                      <a:pt x="95" y="19"/>
                    </a:cubicBezTo>
                    <a:cubicBezTo>
                      <a:pt x="95" y="19"/>
                      <a:pt x="95" y="19"/>
                      <a:pt x="95" y="19"/>
                    </a:cubicBezTo>
                    <a:cubicBezTo>
                      <a:pt x="95" y="19"/>
                      <a:pt x="95" y="19"/>
                      <a:pt x="95" y="19"/>
                    </a:cubicBezTo>
                    <a:cubicBezTo>
                      <a:pt x="94" y="19"/>
                      <a:pt x="94" y="19"/>
                      <a:pt x="94" y="19"/>
                    </a:cubicBezTo>
                    <a:cubicBezTo>
                      <a:pt x="94" y="19"/>
                      <a:pt x="94" y="19"/>
                      <a:pt x="94" y="19"/>
                    </a:cubicBezTo>
                    <a:cubicBezTo>
                      <a:pt x="94" y="19"/>
                      <a:pt x="94" y="19"/>
                      <a:pt x="94" y="19"/>
                    </a:cubicBezTo>
                    <a:cubicBezTo>
                      <a:pt x="94" y="19"/>
                      <a:pt x="94" y="19"/>
                      <a:pt x="94" y="19"/>
                    </a:cubicBezTo>
                    <a:cubicBezTo>
                      <a:pt x="94" y="19"/>
                      <a:pt x="94" y="19"/>
                      <a:pt x="94" y="19"/>
                    </a:cubicBezTo>
                    <a:cubicBezTo>
                      <a:pt x="94" y="19"/>
                      <a:pt x="94" y="19"/>
                      <a:pt x="94" y="19"/>
                    </a:cubicBezTo>
                    <a:cubicBezTo>
                      <a:pt x="94" y="19"/>
                      <a:pt x="94" y="19"/>
                      <a:pt x="94" y="19"/>
                    </a:cubicBezTo>
                    <a:cubicBezTo>
                      <a:pt x="94" y="19"/>
                      <a:pt x="94" y="19"/>
                      <a:pt x="94" y="19"/>
                    </a:cubicBezTo>
                    <a:cubicBezTo>
                      <a:pt x="94" y="19"/>
                      <a:pt x="94" y="19"/>
                      <a:pt x="95" y="18"/>
                    </a:cubicBezTo>
                    <a:cubicBezTo>
                      <a:pt x="95" y="18"/>
                      <a:pt x="95" y="18"/>
                      <a:pt x="95" y="18"/>
                    </a:cubicBezTo>
                    <a:cubicBezTo>
                      <a:pt x="95" y="18"/>
                      <a:pt x="95" y="18"/>
                      <a:pt x="95" y="18"/>
                    </a:cubicBezTo>
                    <a:cubicBezTo>
                      <a:pt x="95" y="18"/>
                      <a:pt x="95" y="18"/>
                      <a:pt x="95" y="18"/>
                    </a:cubicBezTo>
                    <a:cubicBezTo>
                      <a:pt x="95" y="17"/>
                      <a:pt x="95" y="17"/>
                      <a:pt x="95" y="17"/>
                    </a:cubicBezTo>
                    <a:cubicBezTo>
                      <a:pt x="95" y="17"/>
                      <a:pt x="95" y="17"/>
                      <a:pt x="95" y="17"/>
                    </a:cubicBezTo>
                    <a:cubicBezTo>
                      <a:pt x="95" y="17"/>
                      <a:pt x="95" y="17"/>
                      <a:pt x="95" y="17"/>
                    </a:cubicBezTo>
                    <a:cubicBezTo>
                      <a:pt x="95" y="17"/>
                      <a:pt x="95" y="17"/>
                      <a:pt x="95" y="17"/>
                    </a:cubicBezTo>
                    <a:cubicBezTo>
                      <a:pt x="95" y="17"/>
                      <a:pt x="95" y="17"/>
                      <a:pt x="95" y="17"/>
                    </a:cubicBezTo>
                    <a:cubicBezTo>
                      <a:pt x="95" y="17"/>
                      <a:pt x="95" y="17"/>
                      <a:pt x="95" y="17"/>
                    </a:cubicBezTo>
                    <a:cubicBezTo>
                      <a:pt x="95" y="17"/>
                      <a:pt x="95" y="17"/>
                      <a:pt x="96" y="17"/>
                    </a:cubicBezTo>
                    <a:cubicBezTo>
                      <a:pt x="96" y="17"/>
                      <a:pt x="96" y="17"/>
                      <a:pt x="96" y="17"/>
                    </a:cubicBezTo>
                    <a:cubicBezTo>
                      <a:pt x="95" y="17"/>
                      <a:pt x="95" y="17"/>
                      <a:pt x="95" y="17"/>
                    </a:cubicBezTo>
                    <a:cubicBezTo>
                      <a:pt x="95" y="17"/>
                      <a:pt x="95" y="17"/>
                      <a:pt x="95" y="17"/>
                    </a:cubicBezTo>
                    <a:cubicBezTo>
                      <a:pt x="95" y="17"/>
                      <a:pt x="95" y="17"/>
                      <a:pt x="95" y="17"/>
                    </a:cubicBezTo>
                    <a:cubicBezTo>
                      <a:pt x="95" y="17"/>
                      <a:pt x="95" y="17"/>
                      <a:pt x="95" y="17"/>
                    </a:cubicBezTo>
                    <a:cubicBezTo>
                      <a:pt x="95" y="17"/>
                      <a:pt x="95" y="17"/>
                      <a:pt x="95" y="16"/>
                    </a:cubicBezTo>
                    <a:cubicBezTo>
                      <a:pt x="95" y="16"/>
                      <a:pt x="95" y="16"/>
                      <a:pt x="95" y="16"/>
                    </a:cubicBezTo>
                    <a:cubicBezTo>
                      <a:pt x="95" y="16"/>
                      <a:pt x="95" y="16"/>
                      <a:pt x="95" y="16"/>
                    </a:cubicBezTo>
                    <a:cubicBezTo>
                      <a:pt x="95" y="16"/>
                      <a:pt x="95" y="16"/>
                      <a:pt x="95" y="16"/>
                    </a:cubicBezTo>
                    <a:cubicBezTo>
                      <a:pt x="95" y="16"/>
                      <a:pt x="95" y="16"/>
                      <a:pt x="95" y="16"/>
                    </a:cubicBezTo>
                    <a:cubicBezTo>
                      <a:pt x="95" y="16"/>
                      <a:pt x="95" y="16"/>
                      <a:pt x="95" y="16"/>
                    </a:cubicBezTo>
                    <a:cubicBezTo>
                      <a:pt x="95" y="16"/>
                      <a:pt x="95" y="16"/>
                      <a:pt x="95" y="16"/>
                    </a:cubicBezTo>
                    <a:cubicBezTo>
                      <a:pt x="95" y="16"/>
                      <a:pt x="95" y="16"/>
                      <a:pt x="96" y="16"/>
                    </a:cubicBezTo>
                    <a:cubicBezTo>
                      <a:pt x="96" y="16"/>
                      <a:pt x="96" y="16"/>
                      <a:pt x="96" y="16"/>
                    </a:cubicBezTo>
                    <a:cubicBezTo>
                      <a:pt x="96" y="16"/>
                      <a:pt x="96" y="16"/>
                      <a:pt x="96" y="16"/>
                    </a:cubicBezTo>
                    <a:cubicBezTo>
                      <a:pt x="96" y="16"/>
                      <a:pt x="96" y="16"/>
                      <a:pt x="96" y="16"/>
                    </a:cubicBezTo>
                    <a:cubicBezTo>
                      <a:pt x="96" y="16"/>
                      <a:pt x="96" y="16"/>
                      <a:pt x="96" y="16"/>
                    </a:cubicBezTo>
                    <a:cubicBezTo>
                      <a:pt x="96" y="16"/>
                      <a:pt x="96" y="16"/>
                      <a:pt x="96" y="16"/>
                    </a:cubicBezTo>
                    <a:cubicBezTo>
                      <a:pt x="96" y="16"/>
                      <a:pt x="96" y="16"/>
                      <a:pt x="96" y="16"/>
                    </a:cubicBezTo>
                    <a:cubicBezTo>
                      <a:pt x="96" y="16"/>
                      <a:pt x="96" y="16"/>
                      <a:pt x="96" y="16"/>
                    </a:cubicBezTo>
                    <a:cubicBezTo>
                      <a:pt x="96" y="16"/>
                      <a:pt x="96" y="16"/>
                      <a:pt x="96" y="16"/>
                    </a:cubicBezTo>
                    <a:cubicBezTo>
                      <a:pt x="96" y="16"/>
                      <a:pt x="96" y="16"/>
                      <a:pt x="96" y="16"/>
                    </a:cubicBezTo>
                    <a:cubicBezTo>
                      <a:pt x="96" y="16"/>
                      <a:pt x="96" y="16"/>
                      <a:pt x="96" y="16"/>
                    </a:cubicBezTo>
                    <a:cubicBezTo>
                      <a:pt x="96" y="16"/>
                      <a:pt x="96" y="16"/>
                      <a:pt x="96" y="16"/>
                    </a:cubicBezTo>
                    <a:cubicBezTo>
                      <a:pt x="96" y="16"/>
                      <a:pt x="96" y="16"/>
                      <a:pt x="96" y="16"/>
                    </a:cubicBezTo>
                    <a:cubicBezTo>
                      <a:pt x="96" y="16"/>
                      <a:pt x="96" y="16"/>
                      <a:pt x="96" y="16"/>
                    </a:cubicBezTo>
                    <a:cubicBezTo>
                      <a:pt x="96" y="16"/>
                      <a:pt x="96" y="16"/>
                      <a:pt x="96" y="16"/>
                    </a:cubicBezTo>
                    <a:cubicBezTo>
                      <a:pt x="97" y="16"/>
                      <a:pt x="97" y="16"/>
                      <a:pt x="97" y="16"/>
                    </a:cubicBezTo>
                    <a:cubicBezTo>
                      <a:pt x="97" y="16"/>
                      <a:pt x="97" y="16"/>
                      <a:pt x="97" y="16"/>
                    </a:cubicBezTo>
                    <a:cubicBezTo>
                      <a:pt x="97" y="16"/>
                      <a:pt x="97" y="16"/>
                      <a:pt x="97" y="16"/>
                    </a:cubicBezTo>
                    <a:cubicBezTo>
                      <a:pt x="97" y="15"/>
                      <a:pt x="97" y="15"/>
                      <a:pt x="97" y="15"/>
                    </a:cubicBezTo>
                    <a:cubicBezTo>
                      <a:pt x="97" y="15"/>
                      <a:pt x="97" y="15"/>
                      <a:pt x="97" y="15"/>
                    </a:cubicBezTo>
                    <a:cubicBezTo>
                      <a:pt x="97" y="15"/>
                      <a:pt x="97" y="15"/>
                      <a:pt x="97" y="15"/>
                    </a:cubicBezTo>
                    <a:cubicBezTo>
                      <a:pt x="97" y="15"/>
                      <a:pt x="97" y="15"/>
                      <a:pt x="97" y="15"/>
                    </a:cubicBezTo>
                    <a:cubicBezTo>
                      <a:pt x="97" y="15"/>
                      <a:pt x="97" y="15"/>
                      <a:pt x="97" y="15"/>
                    </a:cubicBezTo>
                    <a:cubicBezTo>
                      <a:pt x="97" y="15"/>
                      <a:pt x="97" y="15"/>
                      <a:pt x="97" y="14"/>
                    </a:cubicBezTo>
                    <a:cubicBezTo>
                      <a:pt x="97" y="14"/>
                      <a:pt x="97" y="14"/>
                      <a:pt x="97" y="14"/>
                    </a:cubicBezTo>
                    <a:cubicBezTo>
                      <a:pt x="97" y="14"/>
                      <a:pt x="97" y="14"/>
                      <a:pt x="97" y="14"/>
                    </a:cubicBezTo>
                    <a:cubicBezTo>
                      <a:pt x="97" y="14"/>
                      <a:pt x="97" y="14"/>
                      <a:pt x="97" y="14"/>
                    </a:cubicBezTo>
                    <a:cubicBezTo>
                      <a:pt x="97" y="14"/>
                      <a:pt x="97" y="14"/>
                      <a:pt x="97" y="14"/>
                    </a:cubicBezTo>
                    <a:cubicBezTo>
                      <a:pt x="98" y="14"/>
                      <a:pt x="98" y="13"/>
                      <a:pt x="98" y="13"/>
                    </a:cubicBezTo>
                    <a:cubicBezTo>
                      <a:pt x="98" y="13"/>
                      <a:pt x="98" y="13"/>
                      <a:pt x="98" y="13"/>
                    </a:cubicBezTo>
                    <a:cubicBezTo>
                      <a:pt x="98" y="13"/>
                      <a:pt x="98" y="13"/>
                      <a:pt x="98" y="13"/>
                    </a:cubicBezTo>
                    <a:cubicBezTo>
                      <a:pt x="98" y="13"/>
                      <a:pt x="98" y="12"/>
                      <a:pt x="98" y="12"/>
                    </a:cubicBezTo>
                    <a:cubicBezTo>
                      <a:pt x="98" y="12"/>
                      <a:pt x="97" y="12"/>
                      <a:pt x="97" y="12"/>
                    </a:cubicBezTo>
                    <a:cubicBezTo>
                      <a:pt x="97" y="12"/>
                      <a:pt x="97" y="12"/>
                      <a:pt x="97" y="12"/>
                    </a:cubicBezTo>
                    <a:cubicBezTo>
                      <a:pt x="97" y="12"/>
                      <a:pt x="97" y="12"/>
                      <a:pt x="97" y="12"/>
                    </a:cubicBezTo>
                    <a:cubicBezTo>
                      <a:pt x="97" y="12"/>
                      <a:pt x="97" y="12"/>
                      <a:pt x="97" y="12"/>
                    </a:cubicBezTo>
                    <a:cubicBezTo>
                      <a:pt x="97" y="12"/>
                      <a:pt x="97" y="12"/>
                      <a:pt x="97" y="12"/>
                    </a:cubicBezTo>
                    <a:cubicBezTo>
                      <a:pt x="97" y="12"/>
                      <a:pt x="97" y="12"/>
                      <a:pt x="97" y="12"/>
                    </a:cubicBezTo>
                    <a:cubicBezTo>
                      <a:pt x="97" y="13"/>
                      <a:pt x="97" y="13"/>
                      <a:pt x="96" y="13"/>
                    </a:cubicBezTo>
                    <a:cubicBezTo>
                      <a:pt x="96" y="13"/>
                      <a:pt x="96" y="13"/>
                      <a:pt x="96" y="13"/>
                    </a:cubicBezTo>
                    <a:cubicBezTo>
                      <a:pt x="96" y="13"/>
                      <a:pt x="96" y="13"/>
                      <a:pt x="96" y="13"/>
                    </a:cubicBezTo>
                    <a:cubicBezTo>
                      <a:pt x="96" y="13"/>
                      <a:pt x="96" y="13"/>
                      <a:pt x="96" y="13"/>
                    </a:cubicBezTo>
                    <a:cubicBezTo>
                      <a:pt x="96" y="13"/>
                      <a:pt x="96" y="13"/>
                      <a:pt x="96" y="13"/>
                    </a:cubicBezTo>
                    <a:cubicBezTo>
                      <a:pt x="96" y="13"/>
                      <a:pt x="96" y="13"/>
                      <a:pt x="96" y="13"/>
                    </a:cubicBezTo>
                    <a:cubicBezTo>
                      <a:pt x="96" y="13"/>
                      <a:pt x="96" y="13"/>
                      <a:pt x="96" y="13"/>
                    </a:cubicBezTo>
                    <a:cubicBezTo>
                      <a:pt x="96" y="13"/>
                      <a:pt x="95" y="13"/>
                      <a:pt x="95" y="13"/>
                    </a:cubicBezTo>
                    <a:cubicBezTo>
                      <a:pt x="95" y="13"/>
                      <a:pt x="95" y="13"/>
                      <a:pt x="95" y="13"/>
                    </a:cubicBezTo>
                    <a:cubicBezTo>
                      <a:pt x="95" y="13"/>
                      <a:pt x="95" y="13"/>
                      <a:pt x="95" y="13"/>
                    </a:cubicBezTo>
                    <a:cubicBezTo>
                      <a:pt x="95" y="13"/>
                      <a:pt x="95" y="13"/>
                      <a:pt x="95" y="13"/>
                    </a:cubicBezTo>
                    <a:cubicBezTo>
                      <a:pt x="95" y="13"/>
                      <a:pt x="95" y="13"/>
                      <a:pt x="95" y="13"/>
                    </a:cubicBezTo>
                    <a:cubicBezTo>
                      <a:pt x="95" y="13"/>
                      <a:pt x="95" y="13"/>
                      <a:pt x="95" y="13"/>
                    </a:cubicBezTo>
                    <a:cubicBezTo>
                      <a:pt x="95" y="13"/>
                      <a:pt x="94" y="13"/>
                      <a:pt x="94" y="13"/>
                    </a:cubicBezTo>
                    <a:cubicBezTo>
                      <a:pt x="94" y="14"/>
                      <a:pt x="94" y="14"/>
                      <a:pt x="94" y="14"/>
                    </a:cubicBezTo>
                    <a:cubicBezTo>
                      <a:pt x="94" y="14"/>
                      <a:pt x="94" y="14"/>
                      <a:pt x="94" y="14"/>
                    </a:cubicBezTo>
                    <a:cubicBezTo>
                      <a:pt x="94" y="14"/>
                      <a:pt x="94" y="14"/>
                      <a:pt x="94" y="14"/>
                    </a:cubicBezTo>
                    <a:cubicBezTo>
                      <a:pt x="94" y="14"/>
                      <a:pt x="94" y="14"/>
                      <a:pt x="94" y="14"/>
                    </a:cubicBezTo>
                    <a:cubicBezTo>
                      <a:pt x="94" y="14"/>
                      <a:pt x="94" y="14"/>
                      <a:pt x="94" y="14"/>
                    </a:cubicBezTo>
                    <a:cubicBezTo>
                      <a:pt x="94" y="14"/>
                      <a:pt x="94" y="14"/>
                      <a:pt x="94" y="14"/>
                    </a:cubicBezTo>
                    <a:cubicBezTo>
                      <a:pt x="94" y="14"/>
                      <a:pt x="94" y="14"/>
                      <a:pt x="94" y="14"/>
                    </a:cubicBezTo>
                    <a:cubicBezTo>
                      <a:pt x="94" y="14"/>
                      <a:pt x="94" y="14"/>
                      <a:pt x="94" y="14"/>
                    </a:cubicBezTo>
                    <a:cubicBezTo>
                      <a:pt x="94" y="14"/>
                      <a:pt x="94" y="14"/>
                      <a:pt x="94" y="14"/>
                    </a:cubicBezTo>
                    <a:cubicBezTo>
                      <a:pt x="94" y="14"/>
                      <a:pt x="94" y="14"/>
                      <a:pt x="94" y="14"/>
                    </a:cubicBezTo>
                    <a:cubicBezTo>
                      <a:pt x="94" y="14"/>
                      <a:pt x="94" y="14"/>
                      <a:pt x="94" y="14"/>
                    </a:cubicBezTo>
                    <a:cubicBezTo>
                      <a:pt x="94" y="14"/>
                      <a:pt x="93" y="14"/>
                      <a:pt x="93" y="14"/>
                    </a:cubicBezTo>
                    <a:cubicBezTo>
                      <a:pt x="93" y="14"/>
                      <a:pt x="93" y="14"/>
                      <a:pt x="93" y="14"/>
                    </a:cubicBezTo>
                    <a:cubicBezTo>
                      <a:pt x="93" y="14"/>
                      <a:pt x="93" y="14"/>
                      <a:pt x="93" y="14"/>
                    </a:cubicBezTo>
                    <a:cubicBezTo>
                      <a:pt x="93" y="15"/>
                      <a:pt x="93" y="15"/>
                      <a:pt x="93" y="15"/>
                    </a:cubicBezTo>
                    <a:cubicBezTo>
                      <a:pt x="93" y="15"/>
                      <a:pt x="92" y="15"/>
                      <a:pt x="92" y="15"/>
                    </a:cubicBezTo>
                    <a:cubicBezTo>
                      <a:pt x="92" y="15"/>
                      <a:pt x="92" y="15"/>
                      <a:pt x="92" y="15"/>
                    </a:cubicBezTo>
                    <a:cubicBezTo>
                      <a:pt x="92" y="15"/>
                      <a:pt x="92" y="16"/>
                      <a:pt x="92" y="16"/>
                    </a:cubicBezTo>
                    <a:cubicBezTo>
                      <a:pt x="92" y="16"/>
                      <a:pt x="92" y="16"/>
                      <a:pt x="92" y="16"/>
                    </a:cubicBezTo>
                    <a:cubicBezTo>
                      <a:pt x="92" y="16"/>
                      <a:pt x="93" y="16"/>
                      <a:pt x="93" y="16"/>
                    </a:cubicBezTo>
                    <a:cubicBezTo>
                      <a:pt x="93" y="16"/>
                      <a:pt x="93" y="16"/>
                      <a:pt x="93" y="16"/>
                    </a:cubicBezTo>
                    <a:cubicBezTo>
                      <a:pt x="93" y="16"/>
                      <a:pt x="93" y="16"/>
                      <a:pt x="93" y="16"/>
                    </a:cubicBezTo>
                    <a:cubicBezTo>
                      <a:pt x="93" y="16"/>
                      <a:pt x="93" y="16"/>
                      <a:pt x="93" y="16"/>
                    </a:cubicBezTo>
                    <a:cubicBezTo>
                      <a:pt x="93" y="16"/>
                      <a:pt x="93" y="16"/>
                      <a:pt x="93" y="16"/>
                    </a:cubicBezTo>
                    <a:cubicBezTo>
                      <a:pt x="93" y="16"/>
                      <a:pt x="93" y="16"/>
                      <a:pt x="93" y="16"/>
                    </a:cubicBezTo>
                    <a:cubicBezTo>
                      <a:pt x="93" y="16"/>
                      <a:pt x="93" y="16"/>
                      <a:pt x="93" y="16"/>
                    </a:cubicBezTo>
                    <a:cubicBezTo>
                      <a:pt x="93" y="16"/>
                      <a:pt x="93" y="16"/>
                      <a:pt x="93" y="16"/>
                    </a:cubicBezTo>
                    <a:cubicBezTo>
                      <a:pt x="93" y="16"/>
                      <a:pt x="93" y="17"/>
                      <a:pt x="93" y="17"/>
                    </a:cubicBezTo>
                    <a:cubicBezTo>
                      <a:pt x="93" y="17"/>
                      <a:pt x="93" y="17"/>
                      <a:pt x="93" y="17"/>
                    </a:cubicBezTo>
                    <a:cubicBezTo>
                      <a:pt x="93" y="17"/>
                      <a:pt x="93" y="17"/>
                      <a:pt x="93" y="17"/>
                    </a:cubicBezTo>
                    <a:cubicBezTo>
                      <a:pt x="93" y="17"/>
                      <a:pt x="93" y="17"/>
                      <a:pt x="93" y="17"/>
                    </a:cubicBezTo>
                    <a:cubicBezTo>
                      <a:pt x="93" y="17"/>
                      <a:pt x="93" y="17"/>
                      <a:pt x="93" y="17"/>
                    </a:cubicBezTo>
                    <a:cubicBezTo>
                      <a:pt x="93" y="17"/>
                      <a:pt x="94" y="17"/>
                      <a:pt x="94" y="17"/>
                    </a:cubicBezTo>
                    <a:cubicBezTo>
                      <a:pt x="94" y="17"/>
                      <a:pt x="94" y="17"/>
                      <a:pt x="94" y="17"/>
                    </a:cubicBezTo>
                    <a:cubicBezTo>
                      <a:pt x="94" y="17"/>
                      <a:pt x="94" y="17"/>
                      <a:pt x="94" y="17"/>
                    </a:cubicBezTo>
                    <a:cubicBezTo>
                      <a:pt x="94" y="17"/>
                      <a:pt x="94" y="17"/>
                      <a:pt x="94" y="17"/>
                    </a:cubicBezTo>
                    <a:cubicBezTo>
                      <a:pt x="94" y="17"/>
                      <a:pt x="94" y="17"/>
                      <a:pt x="94" y="17"/>
                    </a:cubicBezTo>
                    <a:cubicBezTo>
                      <a:pt x="93" y="17"/>
                      <a:pt x="93" y="17"/>
                      <a:pt x="93" y="17"/>
                    </a:cubicBezTo>
                    <a:cubicBezTo>
                      <a:pt x="93" y="17"/>
                      <a:pt x="93" y="17"/>
                      <a:pt x="93" y="17"/>
                    </a:cubicBezTo>
                    <a:cubicBezTo>
                      <a:pt x="93" y="17"/>
                      <a:pt x="93" y="17"/>
                      <a:pt x="93" y="17"/>
                    </a:cubicBezTo>
                    <a:cubicBezTo>
                      <a:pt x="93" y="17"/>
                      <a:pt x="93" y="17"/>
                      <a:pt x="93" y="17"/>
                    </a:cubicBezTo>
                    <a:cubicBezTo>
                      <a:pt x="93" y="17"/>
                      <a:pt x="93" y="17"/>
                      <a:pt x="93" y="17"/>
                    </a:cubicBezTo>
                    <a:cubicBezTo>
                      <a:pt x="93" y="17"/>
                      <a:pt x="93" y="17"/>
                      <a:pt x="93" y="17"/>
                    </a:cubicBezTo>
                    <a:cubicBezTo>
                      <a:pt x="93" y="17"/>
                      <a:pt x="93" y="17"/>
                      <a:pt x="93" y="17"/>
                    </a:cubicBezTo>
                    <a:cubicBezTo>
                      <a:pt x="93" y="17"/>
                      <a:pt x="93" y="17"/>
                      <a:pt x="93" y="17"/>
                    </a:cubicBezTo>
                    <a:cubicBezTo>
                      <a:pt x="93" y="17"/>
                      <a:pt x="93" y="17"/>
                      <a:pt x="93" y="17"/>
                    </a:cubicBezTo>
                    <a:cubicBezTo>
                      <a:pt x="93" y="17"/>
                      <a:pt x="93" y="17"/>
                      <a:pt x="93" y="17"/>
                    </a:cubicBezTo>
                    <a:cubicBezTo>
                      <a:pt x="93" y="17"/>
                      <a:pt x="93" y="17"/>
                      <a:pt x="93" y="17"/>
                    </a:cubicBezTo>
                    <a:cubicBezTo>
                      <a:pt x="93" y="17"/>
                      <a:pt x="93" y="17"/>
                      <a:pt x="93" y="17"/>
                    </a:cubicBezTo>
                    <a:cubicBezTo>
                      <a:pt x="93" y="17"/>
                      <a:pt x="93" y="17"/>
                      <a:pt x="93" y="17"/>
                    </a:cubicBezTo>
                    <a:cubicBezTo>
                      <a:pt x="93" y="17"/>
                      <a:pt x="93" y="17"/>
                      <a:pt x="93" y="17"/>
                    </a:cubicBezTo>
                    <a:cubicBezTo>
                      <a:pt x="93" y="17"/>
                      <a:pt x="93" y="17"/>
                      <a:pt x="93" y="17"/>
                    </a:cubicBezTo>
                    <a:cubicBezTo>
                      <a:pt x="93" y="17"/>
                      <a:pt x="93" y="17"/>
                      <a:pt x="93" y="17"/>
                    </a:cubicBezTo>
                    <a:cubicBezTo>
                      <a:pt x="93" y="17"/>
                      <a:pt x="93" y="17"/>
                      <a:pt x="93" y="17"/>
                    </a:cubicBezTo>
                    <a:cubicBezTo>
                      <a:pt x="93" y="17"/>
                      <a:pt x="93" y="17"/>
                      <a:pt x="93" y="17"/>
                    </a:cubicBezTo>
                    <a:cubicBezTo>
                      <a:pt x="93" y="17"/>
                      <a:pt x="93" y="17"/>
                      <a:pt x="93" y="17"/>
                    </a:cubicBezTo>
                    <a:cubicBezTo>
                      <a:pt x="93" y="17"/>
                      <a:pt x="93" y="17"/>
                      <a:pt x="93" y="17"/>
                    </a:cubicBezTo>
                    <a:cubicBezTo>
                      <a:pt x="93" y="17"/>
                      <a:pt x="93" y="17"/>
                      <a:pt x="93" y="17"/>
                    </a:cubicBezTo>
                    <a:cubicBezTo>
                      <a:pt x="93" y="17"/>
                      <a:pt x="93" y="17"/>
                      <a:pt x="93" y="17"/>
                    </a:cubicBezTo>
                    <a:cubicBezTo>
                      <a:pt x="93" y="17"/>
                      <a:pt x="93" y="17"/>
                      <a:pt x="93" y="17"/>
                    </a:cubicBezTo>
                    <a:cubicBezTo>
                      <a:pt x="93" y="17"/>
                      <a:pt x="93" y="17"/>
                      <a:pt x="93" y="17"/>
                    </a:cubicBezTo>
                    <a:cubicBezTo>
                      <a:pt x="93" y="17"/>
                      <a:pt x="93" y="17"/>
                      <a:pt x="93" y="17"/>
                    </a:cubicBezTo>
                    <a:cubicBezTo>
                      <a:pt x="93" y="17"/>
                      <a:pt x="93" y="17"/>
                      <a:pt x="93" y="17"/>
                    </a:cubicBezTo>
                    <a:cubicBezTo>
                      <a:pt x="93" y="17"/>
                      <a:pt x="93" y="17"/>
                      <a:pt x="93" y="17"/>
                    </a:cubicBezTo>
                    <a:cubicBezTo>
                      <a:pt x="93" y="17"/>
                      <a:pt x="92" y="17"/>
                      <a:pt x="92" y="17"/>
                    </a:cubicBezTo>
                    <a:cubicBezTo>
                      <a:pt x="92" y="17"/>
                      <a:pt x="92" y="17"/>
                      <a:pt x="92" y="17"/>
                    </a:cubicBezTo>
                    <a:cubicBezTo>
                      <a:pt x="92" y="17"/>
                      <a:pt x="92" y="17"/>
                      <a:pt x="92" y="17"/>
                    </a:cubicBezTo>
                    <a:cubicBezTo>
                      <a:pt x="92" y="17"/>
                      <a:pt x="92" y="17"/>
                      <a:pt x="92" y="17"/>
                    </a:cubicBezTo>
                    <a:cubicBezTo>
                      <a:pt x="92" y="17"/>
                      <a:pt x="92" y="17"/>
                      <a:pt x="92" y="17"/>
                    </a:cubicBezTo>
                    <a:cubicBezTo>
                      <a:pt x="92" y="17"/>
                      <a:pt x="92" y="17"/>
                      <a:pt x="92" y="17"/>
                    </a:cubicBezTo>
                    <a:cubicBezTo>
                      <a:pt x="92" y="17"/>
                      <a:pt x="92" y="17"/>
                      <a:pt x="92" y="17"/>
                    </a:cubicBezTo>
                    <a:cubicBezTo>
                      <a:pt x="92" y="17"/>
                      <a:pt x="92" y="17"/>
                      <a:pt x="92" y="17"/>
                    </a:cubicBezTo>
                    <a:cubicBezTo>
                      <a:pt x="92" y="17"/>
                      <a:pt x="92" y="17"/>
                      <a:pt x="92" y="17"/>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1" y="18"/>
                      <a:pt x="91" y="18"/>
                      <a:pt x="91" y="18"/>
                    </a:cubicBezTo>
                    <a:cubicBezTo>
                      <a:pt x="91" y="18"/>
                      <a:pt x="91" y="18"/>
                      <a:pt x="91" y="18"/>
                    </a:cubicBezTo>
                    <a:cubicBezTo>
                      <a:pt x="91" y="18"/>
                      <a:pt x="91" y="18"/>
                      <a:pt x="91" y="18"/>
                    </a:cubicBezTo>
                    <a:cubicBezTo>
                      <a:pt x="91" y="18"/>
                      <a:pt x="91" y="18"/>
                      <a:pt x="91" y="18"/>
                    </a:cubicBezTo>
                    <a:cubicBezTo>
                      <a:pt x="91" y="18"/>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7"/>
                      <a:pt x="92" y="17"/>
                    </a:cubicBezTo>
                    <a:cubicBezTo>
                      <a:pt x="92" y="17"/>
                      <a:pt x="92" y="17"/>
                      <a:pt x="92" y="17"/>
                    </a:cubicBezTo>
                    <a:cubicBezTo>
                      <a:pt x="92" y="17"/>
                      <a:pt x="92" y="17"/>
                      <a:pt x="92" y="17"/>
                    </a:cubicBezTo>
                    <a:cubicBezTo>
                      <a:pt x="92" y="17"/>
                      <a:pt x="92" y="17"/>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8"/>
                      <a:pt x="92" y="18"/>
                    </a:cubicBezTo>
                    <a:cubicBezTo>
                      <a:pt x="92" y="18"/>
                      <a:pt x="92" y="18"/>
                      <a:pt x="91" y="18"/>
                    </a:cubicBezTo>
                    <a:cubicBezTo>
                      <a:pt x="91" y="18"/>
                      <a:pt x="91" y="18"/>
                      <a:pt x="91" y="18"/>
                    </a:cubicBezTo>
                    <a:cubicBezTo>
                      <a:pt x="91" y="18"/>
                      <a:pt x="91" y="18"/>
                      <a:pt x="91" y="18"/>
                    </a:cubicBezTo>
                    <a:cubicBezTo>
                      <a:pt x="91" y="18"/>
                      <a:pt x="91" y="18"/>
                      <a:pt x="91" y="18"/>
                    </a:cubicBezTo>
                    <a:cubicBezTo>
                      <a:pt x="91" y="18"/>
                      <a:pt x="91" y="18"/>
                      <a:pt x="91" y="18"/>
                    </a:cubicBezTo>
                    <a:cubicBezTo>
                      <a:pt x="91" y="18"/>
                      <a:pt x="91" y="18"/>
                      <a:pt x="91" y="18"/>
                    </a:cubicBezTo>
                    <a:cubicBezTo>
                      <a:pt x="91" y="18"/>
                      <a:pt x="91" y="18"/>
                      <a:pt x="91" y="18"/>
                    </a:cubicBezTo>
                    <a:cubicBezTo>
                      <a:pt x="91" y="19"/>
                      <a:pt x="91" y="19"/>
                      <a:pt x="90" y="19"/>
                    </a:cubicBezTo>
                    <a:cubicBezTo>
                      <a:pt x="90" y="19"/>
                      <a:pt x="90" y="19"/>
                      <a:pt x="90" y="19"/>
                    </a:cubicBezTo>
                    <a:cubicBezTo>
                      <a:pt x="90" y="19"/>
                      <a:pt x="90" y="19"/>
                      <a:pt x="90" y="19"/>
                    </a:cubicBezTo>
                    <a:cubicBezTo>
                      <a:pt x="90" y="19"/>
                      <a:pt x="90" y="19"/>
                      <a:pt x="90" y="19"/>
                    </a:cubicBezTo>
                    <a:cubicBezTo>
                      <a:pt x="90" y="19"/>
                      <a:pt x="90" y="19"/>
                      <a:pt x="90" y="19"/>
                    </a:cubicBezTo>
                    <a:cubicBezTo>
                      <a:pt x="90" y="19"/>
                      <a:pt x="90" y="19"/>
                      <a:pt x="90" y="19"/>
                    </a:cubicBezTo>
                    <a:cubicBezTo>
                      <a:pt x="90" y="19"/>
                      <a:pt x="90" y="19"/>
                      <a:pt x="90" y="19"/>
                    </a:cubicBezTo>
                    <a:cubicBezTo>
                      <a:pt x="89" y="19"/>
                      <a:pt x="89" y="19"/>
                      <a:pt x="89" y="19"/>
                    </a:cubicBezTo>
                    <a:cubicBezTo>
                      <a:pt x="89" y="19"/>
                      <a:pt x="89" y="19"/>
                      <a:pt x="89" y="19"/>
                    </a:cubicBezTo>
                    <a:cubicBezTo>
                      <a:pt x="89" y="19"/>
                      <a:pt x="89" y="19"/>
                      <a:pt x="89" y="19"/>
                    </a:cubicBezTo>
                    <a:cubicBezTo>
                      <a:pt x="89" y="19"/>
                      <a:pt x="89" y="19"/>
                      <a:pt x="89" y="19"/>
                    </a:cubicBezTo>
                    <a:cubicBezTo>
                      <a:pt x="89" y="19"/>
                      <a:pt x="89" y="19"/>
                      <a:pt x="89" y="19"/>
                    </a:cubicBezTo>
                    <a:cubicBezTo>
                      <a:pt x="89" y="19"/>
                      <a:pt x="89" y="19"/>
                      <a:pt x="88" y="19"/>
                    </a:cubicBezTo>
                    <a:cubicBezTo>
                      <a:pt x="88" y="19"/>
                      <a:pt x="88" y="19"/>
                      <a:pt x="88" y="19"/>
                    </a:cubicBezTo>
                    <a:cubicBezTo>
                      <a:pt x="88" y="19"/>
                      <a:pt x="88" y="19"/>
                      <a:pt x="88" y="19"/>
                    </a:cubicBezTo>
                    <a:cubicBezTo>
                      <a:pt x="88" y="19"/>
                      <a:pt x="88" y="19"/>
                      <a:pt x="88" y="19"/>
                    </a:cubicBezTo>
                    <a:cubicBezTo>
                      <a:pt x="88" y="19"/>
                      <a:pt x="88" y="19"/>
                      <a:pt x="88" y="20"/>
                    </a:cubicBezTo>
                    <a:cubicBezTo>
                      <a:pt x="88" y="20"/>
                      <a:pt x="88" y="20"/>
                      <a:pt x="88" y="20"/>
                    </a:cubicBezTo>
                    <a:cubicBezTo>
                      <a:pt x="88" y="20"/>
                      <a:pt x="88" y="20"/>
                      <a:pt x="88" y="20"/>
                    </a:cubicBezTo>
                    <a:cubicBezTo>
                      <a:pt x="88" y="20"/>
                      <a:pt x="88" y="20"/>
                      <a:pt x="88" y="20"/>
                    </a:cubicBezTo>
                    <a:cubicBezTo>
                      <a:pt x="88" y="20"/>
                      <a:pt x="88" y="20"/>
                      <a:pt x="88" y="20"/>
                    </a:cubicBezTo>
                    <a:cubicBezTo>
                      <a:pt x="88" y="20"/>
                      <a:pt x="88" y="20"/>
                      <a:pt x="88" y="20"/>
                    </a:cubicBezTo>
                    <a:cubicBezTo>
                      <a:pt x="88" y="20"/>
                      <a:pt x="88" y="20"/>
                      <a:pt x="88" y="20"/>
                    </a:cubicBezTo>
                    <a:cubicBezTo>
                      <a:pt x="88" y="20"/>
                      <a:pt x="88" y="20"/>
                      <a:pt x="88" y="20"/>
                    </a:cubicBezTo>
                    <a:cubicBezTo>
                      <a:pt x="88" y="20"/>
                      <a:pt x="88" y="20"/>
                      <a:pt x="88" y="20"/>
                    </a:cubicBezTo>
                    <a:cubicBezTo>
                      <a:pt x="88" y="20"/>
                      <a:pt x="88" y="20"/>
                      <a:pt x="88" y="20"/>
                    </a:cubicBezTo>
                    <a:cubicBezTo>
                      <a:pt x="88" y="20"/>
                      <a:pt x="88" y="20"/>
                      <a:pt x="88" y="20"/>
                    </a:cubicBezTo>
                    <a:cubicBezTo>
                      <a:pt x="88" y="20"/>
                      <a:pt x="88" y="20"/>
                      <a:pt x="88" y="20"/>
                    </a:cubicBezTo>
                    <a:cubicBezTo>
                      <a:pt x="88" y="20"/>
                      <a:pt x="88" y="20"/>
                      <a:pt x="88" y="20"/>
                    </a:cubicBezTo>
                    <a:cubicBezTo>
                      <a:pt x="88" y="20"/>
                      <a:pt x="88" y="20"/>
                      <a:pt x="88" y="20"/>
                    </a:cubicBezTo>
                    <a:cubicBezTo>
                      <a:pt x="88" y="20"/>
                      <a:pt x="88" y="20"/>
                      <a:pt x="88" y="20"/>
                    </a:cubicBezTo>
                    <a:cubicBezTo>
                      <a:pt x="88" y="20"/>
                      <a:pt x="88" y="20"/>
                      <a:pt x="88" y="20"/>
                    </a:cubicBezTo>
                    <a:cubicBezTo>
                      <a:pt x="88" y="20"/>
                      <a:pt x="88" y="20"/>
                      <a:pt x="88" y="20"/>
                    </a:cubicBezTo>
                    <a:cubicBezTo>
                      <a:pt x="87" y="20"/>
                      <a:pt x="87" y="21"/>
                      <a:pt x="87" y="21"/>
                    </a:cubicBezTo>
                    <a:cubicBezTo>
                      <a:pt x="87" y="21"/>
                      <a:pt x="87" y="21"/>
                      <a:pt x="87" y="21"/>
                    </a:cubicBezTo>
                    <a:cubicBezTo>
                      <a:pt x="87" y="21"/>
                      <a:pt x="87" y="21"/>
                      <a:pt x="87" y="21"/>
                    </a:cubicBezTo>
                    <a:cubicBezTo>
                      <a:pt x="87" y="21"/>
                      <a:pt x="87" y="21"/>
                      <a:pt x="87" y="21"/>
                    </a:cubicBezTo>
                    <a:cubicBezTo>
                      <a:pt x="87" y="21"/>
                      <a:pt x="87" y="21"/>
                      <a:pt x="87" y="21"/>
                    </a:cubicBezTo>
                    <a:cubicBezTo>
                      <a:pt x="87" y="21"/>
                      <a:pt x="87" y="21"/>
                      <a:pt x="87" y="21"/>
                    </a:cubicBezTo>
                    <a:cubicBezTo>
                      <a:pt x="87" y="21"/>
                      <a:pt x="86" y="21"/>
                      <a:pt x="86" y="21"/>
                    </a:cubicBezTo>
                    <a:cubicBezTo>
                      <a:pt x="86" y="21"/>
                      <a:pt x="86" y="21"/>
                      <a:pt x="86" y="21"/>
                    </a:cubicBezTo>
                    <a:cubicBezTo>
                      <a:pt x="86" y="21"/>
                      <a:pt x="86" y="21"/>
                      <a:pt x="86" y="21"/>
                    </a:cubicBezTo>
                    <a:cubicBezTo>
                      <a:pt x="86" y="21"/>
                      <a:pt x="86" y="21"/>
                      <a:pt x="86" y="21"/>
                    </a:cubicBezTo>
                    <a:cubicBezTo>
                      <a:pt x="86" y="21"/>
                      <a:pt x="86" y="21"/>
                      <a:pt x="86" y="21"/>
                    </a:cubicBezTo>
                    <a:cubicBezTo>
                      <a:pt x="86" y="21"/>
                      <a:pt x="86" y="21"/>
                      <a:pt x="86" y="21"/>
                    </a:cubicBezTo>
                    <a:cubicBezTo>
                      <a:pt x="86" y="21"/>
                      <a:pt x="86" y="21"/>
                      <a:pt x="86" y="21"/>
                    </a:cubicBezTo>
                    <a:cubicBezTo>
                      <a:pt x="86" y="21"/>
                      <a:pt x="86" y="21"/>
                      <a:pt x="86" y="21"/>
                    </a:cubicBezTo>
                    <a:cubicBezTo>
                      <a:pt x="86" y="21"/>
                      <a:pt x="86" y="21"/>
                      <a:pt x="86" y="21"/>
                    </a:cubicBezTo>
                    <a:cubicBezTo>
                      <a:pt x="86" y="21"/>
                      <a:pt x="86" y="21"/>
                      <a:pt x="86" y="21"/>
                    </a:cubicBezTo>
                    <a:cubicBezTo>
                      <a:pt x="86" y="21"/>
                      <a:pt x="86" y="21"/>
                      <a:pt x="87" y="21"/>
                    </a:cubicBezTo>
                    <a:cubicBezTo>
                      <a:pt x="87" y="21"/>
                      <a:pt x="87" y="21"/>
                      <a:pt x="87" y="21"/>
                    </a:cubicBezTo>
                    <a:cubicBezTo>
                      <a:pt x="87" y="21"/>
                      <a:pt x="87" y="21"/>
                      <a:pt x="87" y="21"/>
                    </a:cubicBezTo>
                    <a:cubicBezTo>
                      <a:pt x="87" y="21"/>
                      <a:pt x="87" y="21"/>
                      <a:pt x="87" y="21"/>
                    </a:cubicBezTo>
                    <a:cubicBezTo>
                      <a:pt x="87" y="21"/>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20"/>
                      <a:pt x="87" y="20"/>
                      <a:pt x="87" y="20"/>
                    </a:cubicBezTo>
                    <a:cubicBezTo>
                      <a:pt x="87" y="19"/>
                      <a:pt x="87" y="19"/>
                      <a:pt x="87" y="19"/>
                    </a:cubicBezTo>
                    <a:cubicBezTo>
                      <a:pt x="87" y="19"/>
                      <a:pt x="87" y="19"/>
                      <a:pt x="87" y="19"/>
                    </a:cubicBezTo>
                    <a:cubicBezTo>
                      <a:pt x="87" y="19"/>
                      <a:pt x="88" y="19"/>
                      <a:pt x="88" y="19"/>
                    </a:cubicBezTo>
                    <a:cubicBezTo>
                      <a:pt x="88" y="19"/>
                      <a:pt x="88" y="19"/>
                      <a:pt x="88" y="19"/>
                    </a:cubicBezTo>
                    <a:cubicBezTo>
                      <a:pt x="88" y="19"/>
                      <a:pt x="88" y="19"/>
                      <a:pt x="88" y="19"/>
                    </a:cubicBezTo>
                    <a:cubicBezTo>
                      <a:pt x="88" y="19"/>
                      <a:pt x="88" y="19"/>
                      <a:pt x="88" y="19"/>
                    </a:cubicBezTo>
                    <a:cubicBezTo>
                      <a:pt x="88" y="19"/>
                      <a:pt x="88" y="19"/>
                      <a:pt x="88" y="19"/>
                    </a:cubicBezTo>
                    <a:cubicBezTo>
                      <a:pt x="88" y="19"/>
                      <a:pt x="88" y="19"/>
                      <a:pt x="89" y="19"/>
                    </a:cubicBezTo>
                    <a:cubicBezTo>
                      <a:pt x="89" y="19"/>
                      <a:pt x="89" y="19"/>
                      <a:pt x="89" y="19"/>
                    </a:cubicBezTo>
                    <a:cubicBezTo>
                      <a:pt x="89" y="19"/>
                      <a:pt x="89" y="19"/>
                      <a:pt x="89" y="19"/>
                    </a:cubicBezTo>
                    <a:cubicBezTo>
                      <a:pt x="89" y="19"/>
                      <a:pt x="89" y="19"/>
                      <a:pt x="89" y="19"/>
                    </a:cubicBezTo>
                    <a:cubicBezTo>
                      <a:pt x="89" y="19"/>
                      <a:pt x="89" y="19"/>
                      <a:pt x="89" y="19"/>
                    </a:cubicBezTo>
                    <a:cubicBezTo>
                      <a:pt x="89" y="18"/>
                      <a:pt x="89" y="18"/>
                      <a:pt x="89" y="18"/>
                    </a:cubicBezTo>
                    <a:cubicBezTo>
                      <a:pt x="89" y="18"/>
                      <a:pt x="89" y="18"/>
                      <a:pt x="89" y="18"/>
                    </a:cubicBezTo>
                    <a:cubicBezTo>
                      <a:pt x="88" y="18"/>
                      <a:pt x="88" y="18"/>
                      <a:pt x="88" y="18"/>
                    </a:cubicBezTo>
                    <a:cubicBezTo>
                      <a:pt x="88" y="18"/>
                      <a:pt x="88" y="18"/>
                      <a:pt x="88" y="18"/>
                    </a:cubicBezTo>
                    <a:cubicBezTo>
                      <a:pt x="88" y="18"/>
                      <a:pt x="88" y="18"/>
                      <a:pt x="88" y="18"/>
                    </a:cubicBezTo>
                    <a:cubicBezTo>
                      <a:pt x="88" y="18"/>
                      <a:pt x="88" y="18"/>
                      <a:pt x="88" y="18"/>
                    </a:cubicBezTo>
                    <a:cubicBezTo>
                      <a:pt x="88" y="18"/>
                      <a:pt x="88" y="18"/>
                      <a:pt x="88" y="18"/>
                    </a:cubicBezTo>
                    <a:cubicBezTo>
                      <a:pt x="88" y="18"/>
                      <a:pt x="88" y="18"/>
                      <a:pt x="88" y="18"/>
                    </a:cubicBezTo>
                    <a:cubicBezTo>
                      <a:pt x="88" y="18"/>
                      <a:pt x="88" y="18"/>
                      <a:pt x="88" y="18"/>
                    </a:cubicBezTo>
                    <a:cubicBezTo>
                      <a:pt x="88" y="18"/>
                      <a:pt x="88" y="18"/>
                      <a:pt x="88" y="18"/>
                    </a:cubicBezTo>
                    <a:cubicBezTo>
                      <a:pt x="88" y="18"/>
                      <a:pt x="88" y="18"/>
                      <a:pt x="88" y="18"/>
                    </a:cubicBezTo>
                    <a:cubicBezTo>
                      <a:pt x="88" y="18"/>
                      <a:pt x="88" y="18"/>
                      <a:pt x="88" y="18"/>
                    </a:cubicBezTo>
                    <a:cubicBezTo>
                      <a:pt x="88" y="18"/>
                      <a:pt x="88" y="18"/>
                      <a:pt x="88" y="18"/>
                    </a:cubicBezTo>
                    <a:cubicBezTo>
                      <a:pt x="88" y="18"/>
                      <a:pt x="88" y="18"/>
                      <a:pt x="88" y="18"/>
                    </a:cubicBezTo>
                    <a:cubicBezTo>
                      <a:pt x="88" y="18"/>
                      <a:pt x="88" y="18"/>
                      <a:pt x="88" y="18"/>
                    </a:cubicBezTo>
                    <a:cubicBezTo>
                      <a:pt x="88" y="18"/>
                      <a:pt x="88" y="18"/>
                      <a:pt x="88" y="18"/>
                    </a:cubicBezTo>
                    <a:cubicBezTo>
                      <a:pt x="88" y="18"/>
                      <a:pt x="88" y="18"/>
                      <a:pt x="88" y="18"/>
                    </a:cubicBezTo>
                    <a:cubicBezTo>
                      <a:pt x="88" y="18"/>
                      <a:pt x="88" y="18"/>
                      <a:pt x="88" y="18"/>
                    </a:cubicBezTo>
                    <a:cubicBezTo>
                      <a:pt x="88" y="18"/>
                      <a:pt x="88" y="17"/>
                      <a:pt x="88" y="17"/>
                    </a:cubicBezTo>
                    <a:cubicBezTo>
                      <a:pt x="88" y="17"/>
                      <a:pt x="88" y="17"/>
                      <a:pt x="88" y="17"/>
                    </a:cubicBezTo>
                    <a:cubicBezTo>
                      <a:pt x="88" y="17"/>
                      <a:pt x="88" y="18"/>
                      <a:pt x="88" y="18"/>
                    </a:cubicBezTo>
                    <a:cubicBezTo>
                      <a:pt x="88" y="18"/>
                      <a:pt x="88" y="18"/>
                      <a:pt x="88" y="18"/>
                    </a:cubicBezTo>
                    <a:cubicBezTo>
                      <a:pt x="88" y="18"/>
                      <a:pt x="88" y="18"/>
                      <a:pt x="88" y="18"/>
                    </a:cubicBezTo>
                    <a:cubicBezTo>
                      <a:pt x="88" y="18"/>
                      <a:pt x="88" y="18"/>
                      <a:pt x="88" y="18"/>
                    </a:cubicBezTo>
                    <a:cubicBezTo>
                      <a:pt x="88" y="18"/>
                      <a:pt x="88" y="18"/>
                      <a:pt x="87" y="18"/>
                    </a:cubicBezTo>
                    <a:cubicBezTo>
                      <a:pt x="87" y="18"/>
                      <a:pt x="87" y="18"/>
                      <a:pt x="87" y="18"/>
                    </a:cubicBezTo>
                    <a:cubicBezTo>
                      <a:pt x="87" y="18"/>
                      <a:pt x="87" y="18"/>
                      <a:pt x="87" y="18"/>
                    </a:cubicBezTo>
                    <a:cubicBezTo>
                      <a:pt x="87" y="18"/>
                      <a:pt x="87" y="18"/>
                      <a:pt x="87" y="18"/>
                    </a:cubicBezTo>
                    <a:cubicBezTo>
                      <a:pt x="87" y="18"/>
                      <a:pt x="87" y="18"/>
                      <a:pt x="87" y="18"/>
                    </a:cubicBezTo>
                    <a:cubicBezTo>
                      <a:pt x="87" y="18"/>
                      <a:pt x="87" y="18"/>
                      <a:pt x="87" y="18"/>
                    </a:cubicBezTo>
                    <a:cubicBezTo>
                      <a:pt x="87" y="18"/>
                      <a:pt x="87" y="18"/>
                      <a:pt x="87" y="18"/>
                    </a:cubicBezTo>
                    <a:cubicBezTo>
                      <a:pt x="87" y="18"/>
                      <a:pt x="87" y="18"/>
                      <a:pt x="87" y="18"/>
                    </a:cubicBezTo>
                    <a:cubicBezTo>
                      <a:pt x="87" y="18"/>
                      <a:pt x="87" y="18"/>
                      <a:pt x="87" y="18"/>
                    </a:cubicBezTo>
                    <a:cubicBezTo>
                      <a:pt x="87" y="18"/>
                      <a:pt x="87" y="18"/>
                      <a:pt x="87" y="18"/>
                    </a:cubicBezTo>
                    <a:cubicBezTo>
                      <a:pt x="87" y="18"/>
                      <a:pt x="87" y="18"/>
                      <a:pt x="87" y="18"/>
                    </a:cubicBezTo>
                    <a:cubicBezTo>
                      <a:pt x="87" y="18"/>
                      <a:pt x="87" y="19"/>
                      <a:pt x="87" y="19"/>
                    </a:cubicBezTo>
                    <a:cubicBezTo>
                      <a:pt x="87" y="19"/>
                      <a:pt x="87" y="19"/>
                      <a:pt x="87" y="19"/>
                    </a:cubicBezTo>
                    <a:cubicBezTo>
                      <a:pt x="87" y="19"/>
                      <a:pt x="87" y="19"/>
                      <a:pt x="87" y="19"/>
                    </a:cubicBezTo>
                    <a:cubicBezTo>
                      <a:pt x="87" y="19"/>
                      <a:pt x="87" y="19"/>
                      <a:pt x="87" y="19"/>
                    </a:cubicBezTo>
                    <a:cubicBezTo>
                      <a:pt x="87" y="19"/>
                      <a:pt x="87" y="19"/>
                      <a:pt x="87" y="19"/>
                    </a:cubicBezTo>
                    <a:cubicBezTo>
                      <a:pt x="87" y="19"/>
                      <a:pt x="87" y="19"/>
                      <a:pt x="87" y="19"/>
                    </a:cubicBezTo>
                    <a:cubicBezTo>
                      <a:pt x="87" y="19"/>
                      <a:pt x="87" y="19"/>
                      <a:pt x="87" y="19"/>
                    </a:cubicBezTo>
                    <a:cubicBezTo>
                      <a:pt x="87" y="19"/>
                      <a:pt x="87" y="19"/>
                      <a:pt x="87" y="19"/>
                    </a:cubicBezTo>
                    <a:cubicBezTo>
                      <a:pt x="87" y="19"/>
                      <a:pt x="87" y="19"/>
                      <a:pt x="87" y="19"/>
                    </a:cubicBezTo>
                    <a:cubicBezTo>
                      <a:pt x="87" y="19"/>
                      <a:pt x="87" y="19"/>
                      <a:pt x="87" y="19"/>
                    </a:cubicBezTo>
                    <a:cubicBezTo>
                      <a:pt x="87" y="19"/>
                      <a:pt x="87" y="19"/>
                      <a:pt x="87" y="19"/>
                    </a:cubicBezTo>
                    <a:cubicBezTo>
                      <a:pt x="87" y="19"/>
                      <a:pt x="87" y="19"/>
                      <a:pt x="87" y="19"/>
                    </a:cubicBezTo>
                    <a:cubicBezTo>
                      <a:pt x="87" y="19"/>
                      <a:pt x="87" y="19"/>
                      <a:pt x="87" y="19"/>
                    </a:cubicBezTo>
                    <a:cubicBezTo>
                      <a:pt x="87" y="19"/>
                      <a:pt x="87" y="19"/>
                      <a:pt x="87" y="19"/>
                    </a:cubicBezTo>
                    <a:cubicBezTo>
                      <a:pt x="87" y="19"/>
                      <a:pt x="87" y="19"/>
                      <a:pt x="87" y="19"/>
                    </a:cubicBezTo>
                    <a:cubicBezTo>
                      <a:pt x="87" y="19"/>
                      <a:pt x="87" y="19"/>
                      <a:pt x="87" y="19"/>
                    </a:cubicBezTo>
                    <a:cubicBezTo>
                      <a:pt x="86" y="19"/>
                      <a:pt x="86" y="19"/>
                      <a:pt x="86" y="19"/>
                    </a:cubicBezTo>
                    <a:cubicBezTo>
                      <a:pt x="86" y="19"/>
                      <a:pt x="86" y="19"/>
                      <a:pt x="86" y="19"/>
                    </a:cubicBezTo>
                    <a:cubicBezTo>
                      <a:pt x="86" y="19"/>
                      <a:pt x="86" y="19"/>
                      <a:pt x="86" y="19"/>
                    </a:cubicBezTo>
                    <a:cubicBezTo>
                      <a:pt x="86" y="19"/>
                      <a:pt x="86" y="19"/>
                      <a:pt x="86" y="19"/>
                    </a:cubicBezTo>
                    <a:cubicBezTo>
                      <a:pt x="86" y="19"/>
                      <a:pt x="86" y="19"/>
                      <a:pt x="86" y="19"/>
                    </a:cubicBezTo>
                    <a:cubicBezTo>
                      <a:pt x="87" y="19"/>
                      <a:pt x="87" y="19"/>
                      <a:pt x="87" y="18"/>
                    </a:cubicBezTo>
                    <a:cubicBezTo>
                      <a:pt x="87" y="18"/>
                      <a:pt x="87" y="18"/>
                      <a:pt x="87" y="18"/>
                    </a:cubicBezTo>
                    <a:cubicBezTo>
                      <a:pt x="87" y="18"/>
                      <a:pt x="86" y="18"/>
                      <a:pt x="86" y="18"/>
                    </a:cubicBezTo>
                    <a:cubicBezTo>
                      <a:pt x="86" y="18"/>
                      <a:pt x="86" y="18"/>
                      <a:pt x="86" y="18"/>
                    </a:cubicBezTo>
                    <a:cubicBezTo>
                      <a:pt x="86" y="18"/>
                      <a:pt x="86" y="18"/>
                      <a:pt x="86" y="18"/>
                    </a:cubicBezTo>
                    <a:cubicBezTo>
                      <a:pt x="86" y="18"/>
                      <a:pt x="86" y="18"/>
                      <a:pt x="86" y="19"/>
                    </a:cubicBezTo>
                    <a:cubicBezTo>
                      <a:pt x="86" y="19"/>
                      <a:pt x="86" y="19"/>
                      <a:pt x="86" y="19"/>
                    </a:cubicBezTo>
                    <a:cubicBezTo>
                      <a:pt x="86" y="19"/>
                      <a:pt x="86" y="19"/>
                      <a:pt x="86" y="19"/>
                    </a:cubicBezTo>
                    <a:cubicBezTo>
                      <a:pt x="86" y="19"/>
                      <a:pt x="86" y="19"/>
                      <a:pt x="86" y="19"/>
                    </a:cubicBezTo>
                    <a:cubicBezTo>
                      <a:pt x="86" y="19"/>
                      <a:pt x="86" y="19"/>
                      <a:pt x="86" y="19"/>
                    </a:cubicBezTo>
                    <a:cubicBezTo>
                      <a:pt x="86" y="19"/>
                      <a:pt x="86" y="19"/>
                      <a:pt x="86" y="19"/>
                    </a:cubicBezTo>
                    <a:cubicBezTo>
                      <a:pt x="86" y="19"/>
                      <a:pt x="85" y="19"/>
                      <a:pt x="85" y="19"/>
                    </a:cubicBezTo>
                    <a:cubicBezTo>
                      <a:pt x="85" y="19"/>
                      <a:pt x="85" y="19"/>
                      <a:pt x="85" y="19"/>
                    </a:cubicBezTo>
                    <a:cubicBezTo>
                      <a:pt x="85" y="19"/>
                      <a:pt x="85" y="19"/>
                      <a:pt x="85" y="19"/>
                    </a:cubicBezTo>
                    <a:cubicBezTo>
                      <a:pt x="85" y="19"/>
                      <a:pt x="85" y="19"/>
                      <a:pt x="85" y="19"/>
                    </a:cubicBezTo>
                    <a:cubicBezTo>
                      <a:pt x="85" y="19"/>
                      <a:pt x="85" y="19"/>
                      <a:pt x="85" y="19"/>
                    </a:cubicBezTo>
                    <a:cubicBezTo>
                      <a:pt x="85" y="19"/>
                      <a:pt x="85" y="19"/>
                      <a:pt x="85" y="19"/>
                    </a:cubicBezTo>
                    <a:cubicBezTo>
                      <a:pt x="85" y="19"/>
                      <a:pt x="85" y="19"/>
                      <a:pt x="85" y="19"/>
                    </a:cubicBezTo>
                    <a:cubicBezTo>
                      <a:pt x="85" y="19"/>
                      <a:pt x="85" y="19"/>
                      <a:pt x="85" y="19"/>
                    </a:cubicBezTo>
                    <a:cubicBezTo>
                      <a:pt x="85" y="19"/>
                      <a:pt x="85" y="19"/>
                      <a:pt x="85" y="19"/>
                    </a:cubicBezTo>
                    <a:cubicBezTo>
                      <a:pt x="85" y="19"/>
                      <a:pt x="85" y="19"/>
                      <a:pt x="84" y="19"/>
                    </a:cubicBezTo>
                    <a:cubicBezTo>
                      <a:pt x="84" y="19"/>
                      <a:pt x="84" y="19"/>
                      <a:pt x="84" y="19"/>
                    </a:cubicBezTo>
                    <a:cubicBezTo>
                      <a:pt x="84" y="19"/>
                      <a:pt x="84" y="19"/>
                      <a:pt x="84" y="19"/>
                    </a:cubicBezTo>
                    <a:cubicBezTo>
                      <a:pt x="84" y="19"/>
                      <a:pt x="84" y="19"/>
                      <a:pt x="84" y="19"/>
                    </a:cubicBezTo>
                    <a:cubicBezTo>
                      <a:pt x="84" y="18"/>
                      <a:pt x="84" y="18"/>
                      <a:pt x="84" y="18"/>
                    </a:cubicBezTo>
                    <a:cubicBezTo>
                      <a:pt x="84" y="18"/>
                      <a:pt x="84" y="18"/>
                      <a:pt x="84" y="18"/>
                    </a:cubicBezTo>
                    <a:cubicBezTo>
                      <a:pt x="84" y="18"/>
                      <a:pt x="84" y="18"/>
                      <a:pt x="84" y="18"/>
                    </a:cubicBezTo>
                    <a:cubicBezTo>
                      <a:pt x="84" y="18"/>
                      <a:pt x="84" y="18"/>
                      <a:pt x="84" y="18"/>
                    </a:cubicBezTo>
                    <a:cubicBezTo>
                      <a:pt x="84" y="18"/>
                      <a:pt x="84" y="18"/>
                      <a:pt x="84" y="18"/>
                    </a:cubicBezTo>
                    <a:cubicBezTo>
                      <a:pt x="84" y="18"/>
                      <a:pt x="84" y="18"/>
                      <a:pt x="84" y="18"/>
                    </a:cubicBezTo>
                    <a:cubicBezTo>
                      <a:pt x="84" y="18"/>
                      <a:pt x="84" y="18"/>
                      <a:pt x="84" y="18"/>
                    </a:cubicBezTo>
                    <a:cubicBezTo>
                      <a:pt x="84" y="18"/>
                      <a:pt x="84" y="18"/>
                      <a:pt x="83" y="18"/>
                    </a:cubicBezTo>
                    <a:cubicBezTo>
                      <a:pt x="83" y="18"/>
                      <a:pt x="83" y="18"/>
                      <a:pt x="83" y="18"/>
                    </a:cubicBezTo>
                    <a:cubicBezTo>
                      <a:pt x="83" y="18"/>
                      <a:pt x="83" y="18"/>
                      <a:pt x="83" y="18"/>
                    </a:cubicBezTo>
                    <a:cubicBezTo>
                      <a:pt x="83" y="18"/>
                      <a:pt x="83" y="18"/>
                      <a:pt x="83" y="18"/>
                    </a:cubicBezTo>
                    <a:cubicBezTo>
                      <a:pt x="83" y="18"/>
                      <a:pt x="83" y="18"/>
                      <a:pt x="83" y="18"/>
                    </a:cubicBezTo>
                    <a:cubicBezTo>
                      <a:pt x="83" y="18"/>
                      <a:pt x="83" y="18"/>
                      <a:pt x="83" y="18"/>
                    </a:cubicBezTo>
                    <a:cubicBezTo>
                      <a:pt x="83" y="18"/>
                      <a:pt x="83" y="18"/>
                      <a:pt x="83" y="18"/>
                    </a:cubicBezTo>
                    <a:cubicBezTo>
                      <a:pt x="83" y="18"/>
                      <a:pt x="83" y="18"/>
                      <a:pt x="83" y="18"/>
                    </a:cubicBezTo>
                    <a:cubicBezTo>
                      <a:pt x="83" y="18"/>
                      <a:pt x="83" y="18"/>
                      <a:pt x="83" y="18"/>
                    </a:cubicBezTo>
                    <a:cubicBezTo>
                      <a:pt x="83" y="18"/>
                      <a:pt x="83" y="18"/>
                      <a:pt x="83" y="18"/>
                    </a:cubicBezTo>
                    <a:cubicBezTo>
                      <a:pt x="83" y="18"/>
                      <a:pt x="83" y="18"/>
                      <a:pt x="83" y="18"/>
                    </a:cubicBezTo>
                    <a:cubicBezTo>
                      <a:pt x="83" y="18"/>
                      <a:pt x="83" y="18"/>
                      <a:pt x="83" y="18"/>
                    </a:cubicBezTo>
                    <a:cubicBezTo>
                      <a:pt x="83" y="17"/>
                      <a:pt x="83" y="17"/>
                      <a:pt x="83" y="17"/>
                    </a:cubicBezTo>
                    <a:cubicBezTo>
                      <a:pt x="83" y="17"/>
                      <a:pt x="83" y="17"/>
                      <a:pt x="83" y="17"/>
                    </a:cubicBezTo>
                    <a:cubicBezTo>
                      <a:pt x="83" y="17"/>
                      <a:pt x="83" y="17"/>
                      <a:pt x="83" y="17"/>
                    </a:cubicBezTo>
                    <a:cubicBezTo>
                      <a:pt x="83" y="17"/>
                      <a:pt x="83" y="17"/>
                      <a:pt x="83" y="17"/>
                    </a:cubicBezTo>
                    <a:cubicBezTo>
                      <a:pt x="83" y="17"/>
                      <a:pt x="83" y="17"/>
                      <a:pt x="83" y="17"/>
                    </a:cubicBezTo>
                    <a:cubicBezTo>
                      <a:pt x="83" y="17"/>
                      <a:pt x="83" y="17"/>
                      <a:pt x="83" y="17"/>
                    </a:cubicBezTo>
                    <a:cubicBezTo>
                      <a:pt x="83" y="17"/>
                      <a:pt x="83" y="17"/>
                      <a:pt x="83" y="17"/>
                    </a:cubicBezTo>
                    <a:cubicBezTo>
                      <a:pt x="83" y="17"/>
                      <a:pt x="83" y="17"/>
                      <a:pt x="83" y="17"/>
                    </a:cubicBezTo>
                    <a:cubicBezTo>
                      <a:pt x="83" y="17"/>
                      <a:pt x="83" y="17"/>
                      <a:pt x="83" y="17"/>
                    </a:cubicBezTo>
                    <a:cubicBezTo>
                      <a:pt x="83" y="17"/>
                      <a:pt x="83" y="17"/>
                      <a:pt x="83" y="17"/>
                    </a:cubicBezTo>
                    <a:cubicBezTo>
                      <a:pt x="83" y="17"/>
                      <a:pt x="82" y="17"/>
                      <a:pt x="82" y="17"/>
                    </a:cubicBezTo>
                    <a:cubicBezTo>
                      <a:pt x="82" y="17"/>
                      <a:pt x="82" y="17"/>
                      <a:pt x="82" y="17"/>
                    </a:cubicBezTo>
                    <a:cubicBezTo>
                      <a:pt x="82" y="17"/>
                      <a:pt x="82" y="17"/>
                      <a:pt x="82" y="17"/>
                    </a:cubicBezTo>
                    <a:cubicBezTo>
                      <a:pt x="82" y="17"/>
                      <a:pt x="82" y="17"/>
                      <a:pt x="82" y="17"/>
                    </a:cubicBezTo>
                    <a:cubicBezTo>
                      <a:pt x="82" y="17"/>
                      <a:pt x="82" y="17"/>
                      <a:pt x="82" y="17"/>
                    </a:cubicBezTo>
                    <a:cubicBezTo>
                      <a:pt x="82" y="17"/>
                      <a:pt x="82" y="17"/>
                      <a:pt x="82" y="17"/>
                    </a:cubicBezTo>
                    <a:cubicBezTo>
                      <a:pt x="82" y="16"/>
                      <a:pt x="82" y="16"/>
                      <a:pt x="82" y="16"/>
                    </a:cubicBezTo>
                    <a:cubicBezTo>
                      <a:pt x="82" y="16"/>
                      <a:pt x="82" y="16"/>
                      <a:pt x="82" y="16"/>
                    </a:cubicBezTo>
                    <a:cubicBezTo>
                      <a:pt x="82" y="16"/>
                      <a:pt x="82" y="16"/>
                      <a:pt x="82" y="16"/>
                    </a:cubicBezTo>
                    <a:cubicBezTo>
                      <a:pt x="82" y="16"/>
                      <a:pt x="82" y="16"/>
                      <a:pt x="82" y="16"/>
                    </a:cubicBezTo>
                    <a:cubicBezTo>
                      <a:pt x="82" y="15"/>
                      <a:pt x="82" y="15"/>
                      <a:pt x="82" y="15"/>
                    </a:cubicBezTo>
                    <a:cubicBezTo>
                      <a:pt x="82" y="15"/>
                      <a:pt x="82" y="15"/>
                      <a:pt x="82" y="15"/>
                    </a:cubicBezTo>
                    <a:cubicBezTo>
                      <a:pt x="82" y="15"/>
                      <a:pt x="82" y="15"/>
                      <a:pt x="82" y="16"/>
                    </a:cubicBezTo>
                    <a:cubicBezTo>
                      <a:pt x="82" y="16"/>
                      <a:pt x="81" y="16"/>
                      <a:pt x="81" y="16"/>
                    </a:cubicBezTo>
                    <a:cubicBezTo>
                      <a:pt x="81" y="16"/>
                      <a:pt x="81" y="16"/>
                      <a:pt x="81" y="16"/>
                    </a:cubicBezTo>
                    <a:cubicBezTo>
                      <a:pt x="81" y="16"/>
                      <a:pt x="81" y="16"/>
                      <a:pt x="81" y="16"/>
                    </a:cubicBezTo>
                    <a:cubicBezTo>
                      <a:pt x="81" y="16"/>
                      <a:pt x="81" y="16"/>
                      <a:pt x="81" y="16"/>
                    </a:cubicBezTo>
                    <a:cubicBezTo>
                      <a:pt x="81" y="16"/>
                      <a:pt x="81" y="16"/>
                      <a:pt x="81" y="16"/>
                    </a:cubicBezTo>
                    <a:cubicBezTo>
                      <a:pt x="81" y="16"/>
                      <a:pt x="81" y="16"/>
                      <a:pt x="81" y="16"/>
                    </a:cubicBezTo>
                    <a:cubicBezTo>
                      <a:pt x="80" y="16"/>
                      <a:pt x="80" y="16"/>
                      <a:pt x="80" y="16"/>
                    </a:cubicBezTo>
                    <a:cubicBezTo>
                      <a:pt x="80" y="16"/>
                      <a:pt x="80" y="16"/>
                      <a:pt x="80" y="16"/>
                    </a:cubicBezTo>
                    <a:cubicBezTo>
                      <a:pt x="80" y="15"/>
                      <a:pt x="80" y="15"/>
                      <a:pt x="80" y="15"/>
                    </a:cubicBezTo>
                    <a:cubicBezTo>
                      <a:pt x="80" y="15"/>
                      <a:pt x="80" y="15"/>
                      <a:pt x="80" y="16"/>
                    </a:cubicBezTo>
                    <a:cubicBezTo>
                      <a:pt x="80" y="16"/>
                      <a:pt x="80" y="16"/>
                      <a:pt x="80" y="16"/>
                    </a:cubicBezTo>
                    <a:cubicBezTo>
                      <a:pt x="80" y="16"/>
                      <a:pt x="80" y="16"/>
                      <a:pt x="80" y="16"/>
                    </a:cubicBezTo>
                    <a:cubicBezTo>
                      <a:pt x="79" y="16"/>
                      <a:pt x="79" y="16"/>
                      <a:pt x="79" y="16"/>
                    </a:cubicBezTo>
                    <a:cubicBezTo>
                      <a:pt x="79" y="16"/>
                      <a:pt x="79" y="16"/>
                      <a:pt x="79" y="16"/>
                    </a:cubicBezTo>
                    <a:cubicBezTo>
                      <a:pt x="79" y="16"/>
                      <a:pt x="79" y="16"/>
                      <a:pt x="79" y="16"/>
                    </a:cubicBezTo>
                    <a:cubicBezTo>
                      <a:pt x="79" y="16"/>
                      <a:pt x="79" y="16"/>
                      <a:pt x="79" y="16"/>
                    </a:cubicBezTo>
                    <a:cubicBezTo>
                      <a:pt x="79" y="16"/>
                      <a:pt x="79" y="16"/>
                      <a:pt x="79" y="16"/>
                    </a:cubicBezTo>
                    <a:cubicBezTo>
                      <a:pt x="79" y="16"/>
                      <a:pt x="79" y="16"/>
                      <a:pt x="79" y="16"/>
                    </a:cubicBezTo>
                    <a:cubicBezTo>
                      <a:pt x="79" y="16"/>
                      <a:pt x="79" y="16"/>
                      <a:pt x="79" y="16"/>
                    </a:cubicBezTo>
                    <a:cubicBezTo>
                      <a:pt x="79" y="16"/>
                      <a:pt x="79" y="16"/>
                      <a:pt x="79" y="16"/>
                    </a:cubicBezTo>
                    <a:cubicBezTo>
                      <a:pt x="79" y="16"/>
                      <a:pt x="79" y="16"/>
                      <a:pt x="79" y="16"/>
                    </a:cubicBezTo>
                    <a:cubicBezTo>
                      <a:pt x="79" y="16"/>
                      <a:pt x="79" y="16"/>
                      <a:pt x="79" y="16"/>
                    </a:cubicBezTo>
                    <a:cubicBezTo>
                      <a:pt x="79" y="16"/>
                      <a:pt x="79" y="16"/>
                      <a:pt x="79" y="16"/>
                    </a:cubicBezTo>
                    <a:cubicBezTo>
                      <a:pt x="79" y="16"/>
                      <a:pt x="79" y="16"/>
                      <a:pt x="79" y="16"/>
                    </a:cubicBezTo>
                    <a:cubicBezTo>
                      <a:pt x="79" y="16"/>
                      <a:pt x="79" y="16"/>
                      <a:pt x="80" y="16"/>
                    </a:cubicBezTo>
                    <a:cubicBezTo>
                      <a:pt x="80" y="16"/>
                      <a:pt x="80" y="16"/>
                      <a:pt x="80" y="16"/>
                    </a:cubicBezTo>
                    <a:cubicBezTo>
                      <a:pt x="80" y="16"/>
                      <a:pt x="80" y="16"/>
                      <a:pt x="80" y="16"/>
                    </a:cubicBezTo>
                    <a:cubicBezTo>
                      <a:pt x="80" y="16"/>
                      <a:pt x="80" y="16"/>
                      <a:pt x="80" y="16"/>
                    </a:cubicBezTo>
                    <a:cubicBezTo>
                      <a:pt x="80" y="16"/>
                      <a:pt x="80" y="16"/>
                      <a:pt x="80" y="16"/>
                    </a:cubicBezTo>
                    <a:cubicBezTo>
                      <a:pt x="80" y="16"/>
                      <a:pt x="80" y="16"/>
                      <a:pt x="80" y="16"/>
                    </a:cubicBezTo>
                    <a:cubicBezTo>
                      <a:pt x="80" y="16"/>
                      <a:pt x="80" y="16"/>
                      <a:pt x="80" y="16"/>
                    </a:cubicBezTo>
                    <a:cubicBezTo>
                      <a:pt x="80" y="16"/>
                      <a:pt x="80" y="16"/>
                      <a:pt x="80" y="16"/>
                    </a:cubicBezTo>
                    <a:cubicBezTo>
                      <a:pt x="80" y="16"/>
                      <a:pt x="80" y="16"/>
                      <a:pt x="80" y="16"/>
                    </a:cubicBezTo>
                    <a:cubicBezTo>
                      <a:pt x="80" y="16"/>
                      <a:pt x="80" y="16"/>
                      <a:pt x="80" y="16"/>
                    </a:cubicBezTo>
                    <a:cubicBezTo>
                      <a:pt x="80" y="16"/>
                      <a:pt x="80" y="16"/>
                      <a:pt x="81" y="16"/>
                    </a:cubicBezTo>
                    <a:cubicBezTo>
                      <a:pt x="81" y="16"/>
                      <a:pt x="81" y="16"/>
                      <a:pt x="81" y="16"/>
                    </a:cubicBezTo>
                    <a:cubicBezTo>
                      <a:pt x="81" y="16"/>
                      <a:pt x="81" y="16"/>
                      <a:pt x="81" y="16"/>
                    </a:cubicBezTo>
                    <a:cubicBezTo>
                      <a:pt x="81" y="16"/>
                      <a:pt x="81" y="16"/>
                      <a:pt x="81" y="16"/>
                    </a:cubicBezTo>
                    <a:cubicBezTo>
                      <a:pt x="81" y="16"/>
                      <a:pt x="81" y="16"/>
                      <a:pt x="81" y="16"/>
                    </a:cubicBezTo>
                    <a:cubicBezTo>
                      <a:pt x="81" y="16"/>
                      <a:pt x="81" y="16"/>
                      <a:pt x="81" y="16"/>
                    </a:cubicBezTo>
                    <a:cubicBezTo>
                      <a:pt x="81" y="16"/>
                      <a:pt x="81" y="16"/>
                      <a:pt x="81" y="16"/>
                    </a:cubicBezTo>
                    <a:cubicBezTo>
                      <a:pt x="81" y="16"/>
                      <a:pt x="81" y="16"/>
                      <a:pt x="81" y="16"/>
                    </a:cubicBezTo>
                    <a:cubicBezTo>
                      <a:pt x="81" y="16"/>
                      <a:pt x="81" y="16"/>
                      <a:pt x="81" y="16"/>
                    </a:cubicBezTo>
                    <a:cubicBezTo>
                      <a:pt x="81" y="16"/>
                      <a:pt x="81" y="16"/>
                      <a:pt x="82" y="16"/>
                    </a:cubicBezTo>
                    <a:cubicBezTo>
                      <a:pt x="82" y="16"/>
                      <a:pt x="82" y="16"/>
                      <a:pt x="82" y="16"/>
                    </a:cubicBezTo>
                    <a:cubicBezTo>
                      <a:pt x="82" y="16"/>
                      <a:pt x="82" y="16"/>
                      <a:pt x="82" y="16"/>
                    </a:cubicBezTo>
                    <a:cubicBezTo>
                      <a:pt x="82" y="16"/>
                      <a:pt x="82" y="16"/>
                      <a:pt x="82" y="16"/>
                    </a:cubicBezTo>
                    <a:cubicBezTo>
                      <a:pt x="82" y="16"/>
                      <a:pt x="82" y="16"/>
                      <a:pt x="82" y="16"/>
                    </a:cubicBezTo>
                    <a:cubicBezTo>
                      <a:pt x="82" y="16"/>
                      <a:pt x="82" y="16"/>
                      <a:pt x="82" y="16"/>
                    </a:cubicBezTo>
                    <a:cubicBezTo>
                      <a:pt x="82" y="16"/>
                      <a:pt x="82" y="16"/>
                      <a:pt x="82" y="16"/>
                    </a:cubicBezTo>
                    <a:cubicBezTo>
                      <a:pt x="82" y="16"/>
                      <a:pt x="82" y="16"/>
                      <a:pt x="82" y="16"/>
                    </a:cubicBezTo>
                    <a:cubicBezTo>
                      <a:pt x="81" y="16"/>
                      <a:pt x="81" y="16"/>
                      <a:pt x="81" y="16"/>
                    </a:cubicBezTo>
                    <a:cubicBezTo>
                      <a:pt x="81" y="16"/>
                      <a:pt x="81" y="16"/>
                      <a:pt x="81" y="16"/>
                    </a:cubicBezTo>
                    <a:cubicBezTo>
                      <a:pt x="81" y="16"/>
                      <a:pt x="81" y="16"/>
                      <a:pt x="81" y="16"/>
                    </a:cubicBezTo>
                    <a:cubicBezTo>
                      <a:pt x="81" y="16"/>
                      <a:pt x="81" y="16"/>
                      <a:pt x="81" y="16"/>
                    </a:cubicBezTo>
                    <a:cubicBezTo>
                      <a:pt x="81" y="16"/>
                      <a:pt x="81" y="16"/>
                      <a:pt x="81" y="16"/>
                    </a:cubicBezTo>
                    <a:cubicBezTo>
                      <a:pt x="81" y="16"/>
                      <a:pt x="81" y="16"/>
                      <a:pt x="81" y="16"/>
                    </a:cubicBezTo>
                    <a:cubicBezTo>
                      <a:pt x="81" y="16"/>
                      <a:pt x="81" y="16"/>
                      <a:pt x="81" y="16"/>
                    </a:cubicBezTo>
                    <a:cubicBezTo>
                      <a:pt x="81" y="16"/>
                      <a:pt x="81" y="16"/>
                      <a:pt x="81" y="16"/>
                    </a:cubicBezTo>
                    <a:cubicBezTo>
                      <a:pt x="81" y="16"/>
                      <a:pt x="81" y="16"/>
                      <a:pt x="81" y="16"/>
                    </a:cubicBezTo>
                    <a:cubicBezTo>
                      <a:pt x="81" y="16"/>
                      <a:pt x="80" y="16"/>
                      <a:pt x="80" y="16"/>
                    </a:cubicBezTo>
                    <a:cubicBezTo>
                      <a:pt x="80" y="16"/>
                      <a:pt x="80" y="16"/>
                      <a:pt x="80" y="16"/>
                    </a:cubicBezTo>
                    <a:cubicBezTo>
                      <a:pt x="80" y="16"/>
                      <a:pt x="80" y="16"/>
                      <a:pt x="80" y="17"/>
                    </a:cubicBezTo>
                    <a:cubicBezTo>
                      <a:pt x="80" y="17"/>
                      <a:pt x="80" y="17"/>
                      <a:pt x="80" y="17"/>
                    </a:cubicBezTo>
                    <a:cubicBezTo>
                      <a:pt x="80" y="17"/>
                      <a:pt x="80" y="17"/>
                      <a:pt x="80" y="17"/>
                    </a:cubicBezTo>
                    <a:cubicBezTo>
                      <a:pt x="80" y="17"/>
                      <a:pt x="80" y="17"/>
                      <a:pt x="80" y="17"/>
                    </a:cubicBezTo>
                    <a:cubicBezTo>
                      <a:pt x="80" y="17"/>
                      <a:pt x="80" y="17"/>
                      <a:pt x="80" y="17"/>
                    </a:cubicBezTo>
                    <a:cubicBezTo>
                      <a:pt x="80" y="17"/>
                      <a:pt x="80" y="17"/>
                      <a:pt x="80" y="17"/>
                    </a:cubicBezTo>
                    <a:cubicBezTo>
                      <a:pt x="80" y="17"/>
                      <a:pt x="80" y="17"/>
                      <a:pt x="80" y="17"/>
                    </a:cubicBezTo>
                    <a:cubicBezTo>
                      <a:pt x="80" y="17"/>
                      <a:pt x="80" y="17"/>
                      <a:pt x="80" y="17"/>
                    </a:cubicBezTo>
                    <a:cubicBezTo>
                      <a:pt x="79" y="17"/>
                      <a:pt x="79" y="17"/>
                      <a:pt x="79" y="17"/>
                    </a:cubicBezTo>
                    <a:cubicBezTo>
                      <a:pt x="79" y="17"/>
                      <a:pt x="79" y="17"/>
                      <a:pt x="79" y="17"/>
                    </a:cubicBezTo>
                    <a:cubicBezTo>
                      <a:pt x="79" y="17"/>
                      <a:pt x="79" y="17"/>
                      <a:pt x="79" y="17"/>
                    </a:cubicBezTo>
                    <a:cubicBezTo>
                      <a:pt x="79" y="17"/>
                      <a:pt x="79" y="17"/>
                      <a:pt x="79" y="17"/>
                    </a:cubicBezTo>
                    <a:cubicBezTo>
                      <a:pt x="79" y="17"/>
                      <a:pt x="79" y="17"/>
                      <a:pt x="79" y="17"/>
                    </a:cubicBezTo>
                    <a:cubicBezTo>
                      <a:pt x="79" y="17"/>
                      <a:pt x="79" y="17"/>
                      <a:pt x="79" y="17"/>
                    </a:cubicBezTo>
                    <a:cubicBezTo>
                      <a:pt x="79" y="17"/>
                      <a:pt x="79" y="17"/>
                      <a:pt x="79" y="17"/>
                    </a:cubicBezTo>
                    <a:cubicBezTo>
                      <a:pt x="78" y="17"/>
                      <a:pt x="78" y="17"/>
                      <a:pt x="78" y="17"/>
                    </a:cubicBezTo>
                    <a:cubicBezTo>
                      <a:pt x="78" y="17"/>
                      <a:pt x="78" y="17"/>
                      <a:pt x="78" y="17"/>
                    </a:cubicBezTo>
                    <a:cubicBezTo>
                      <a:pt x="78" y="17"/>
                      <a:pt x="78" y="17"/>
                      <a:pt x="78" y="17"/>
                    </a:cubicBezTo>
                    <a:cubicBezTo>
                      <a:pt x="78" y="18"/>
                      <a:pt x="78" y="18"/>
                      <a:pt x="78" y="18"/>
                    </a:cubicBezTo>
                    <a:cubicBezTo>
                      <a:pt x="78" y="18"/>
                      <a:pt x="78" y="18"/>
                      <a:pt x="78" y="18"/>
                    </a:cubicBezTo>
                    <a:cubicBezTo>
                      <a:pt x="78" y="18"/>
                      <a:pt x="78" y="18"/>
                      <a:pt x="78" y="18"/>
                    </a:cubicBezTo>
                    <a:cubicBezTo>
                      <a:pt x="78" y="18"/>
                      <a:pt x="78" y="18"/>
                      <a:pt x="78" y="18"/>
                    </a:cubicBezTo>
                    <a:cubicBezTo>
                      <a:pt x="78" y="18"/>
                      <a:pt x="78" y="18"/>
                      <a:pt x="78" y="18"/>
                    </a:cubicBezTo>
                    <a:cubicBezTo>
                      <a:pt x="78" y="18"/>
                      <a:pt x="78" y="18"/>
                      <a:pt x="78" y="18"/>
                    </a:cubicBezTo>
                    <a:cubicBezTo>
                      <a:pt x="78" y="18"/>
                      <a:pt x="78" y="19"/>
                      <a:pt x="77" y="19"/>
                    </a:cubicBezTo>
                    <a:cubicBezTo>
                      <a:pt x="77" y="19"/>
                      <a:pt x="77" y="19"/>
                      <a:pt x="77" y="19"/>
                    </a:cubicBezTo>
                    <a:cubicBezTo>
                      <a:pt x="77" y="19"/>
                      <a:pt x="77" y="19"/>
                      <a:pt x="77" y="19"/>
                    </a:cubicBezTo>
                    <a:cubicBezTo>
                      <a:pt x="77" y="19"/>
                      <a:pt x="77" y="19"/>
                      <a:pt x="77" y="19"/>
                    </a:cubicBezTo>
                    <a:cubicBezTo>
                      <a:pt x="77" y="19"/>
                      <a:pt x="77" y="19"/>
                      <a:pt x="77" y="19"/>
                    </a:cubicBezTo>
                    <a:cubicBezTo>
                      <a:pt x="77" y="19"/>
                      <a:pt x="77" y="19"/>
                      <a:pt x="77" y="19"/>
                    </a:cubicBezTo>
                    <a:cubicBezTo>
                      <a:pt x="77" y="19"/>
                      <a:pt x="77" y="19"/>
                      <a:pt x="77" y="19"/>
                    </a:cubicBezTo>
                    <a:cubicBezTo>
                      <a:pt x="77" y="19"/>
                      <a:pt x="76" y="19"/>
                      <a:pt x="76" y="19"/>
                    </a:cubicBezTo>
                    <a:cubicBezTo>
                      <a:pt x="76" y="19"/>
                      <a:pt x="76" y="19"/>
                      <a:pt x="76" y="19"/>
                    </a:cubicBezTo>
                    <a:cubicBezTo>
                      <a:pt x="76" y="19"/>
                      <a:pt x="76" y="19"/>
                      <a:pt x="76" y="19"/>
                    </a:cubicBezTo>
                    <a:cubicBezTo>
                      <a:pt x="76" y="19"/>
                      <a:pt x="76" y="19"/>
                      <a:pt x="76" y="19"/>
                    </a:cubicBezTo>
                    <a:cubicBezTo>
                      <a:pt x="76" y="19"/>
                      <a:pt x="76" y="19"/>
                      <a:pt x="76" y="19"/>
                    </a:cubicBezTo>
                    <a:cubicBezTo>
                      <a:pt x="76" y="19"/>
                      <a:pt x="76" y="19"/>
                      <a:pt x="76" y="19"/>
                    </a:cubicBezTo>
                    <a:cubicBezTo>
                      <a:pt x="76" y="19"/>
                      <a:pt x="76" y="18"/>
                      <a:pt x="76" y="18"/>
                    </a:cubicBezTo>
                    <a:cubicBezTo>
                      <a:pt x="76" y="18"/>
                      <a:pt x="76" y="18"/>
                      <a:pt x="76" y="18"/>
                    </a:cubicBezTo>
                    <a:cubicBezTo>
                      <a:pt x="76" y="18"/>
                      <a:pt x="76" y="18"/>
                      <a:pt x="76" y="18"/>
                    </a:cubicBezTo>
                    <a:cubicBezTo>
                      <a:pt x="76" y="18"/>
                      <a:pt x="76" y="18"/>
                      <a:pt x="76" y="18"/>
                    </a:cubicBezTo>
                    <a:cubicBezTo>
                      <a:pt x="77" y="18"/>
                      <a:pt x="77" y="18"/>
                      <a:pt x="77" y="18"/>
                    </a:cubicBezTo>
                    <a:cubicBezTo>
                      <a:pt x="77" y="18"/>
                      <a:pt x="77" y="18"/>
                      <a:pt x="77" y="18"/>
                    </a:cubicBezTo>
                    <a:cubicBezTo>
                      <a:pt x="77" y="18"/>
                      <a:pt x="77" y="18"/>
                      <a:pt x="77" y="18"/>
                    </a:cubicBezTo>
                    <a:cubicBezTo>
                      <a:pt x="77" y="18"/>
                      <a:pt x="77" y="18"/>
                      <a:pt x="77" y="18"/>
                    </a:cubicBezTo>
                    <a:cubicBezTo>
                      <a:pt x="77" y="18"/>
                      <a:pt x="77" y="18"/>
                      <a:pt x="77" y="18"/>
                    </a:cubicBezTo>
                    <a:cubicBezTo>
                      <a:pt x="77" y="18"/>
                      <a:pt x="77" y="18"/>
                      <a:pt x="77" y="18"/>
                    </a:cubicBezTo>
                    <a:cubicBezTo>
                      <a:pt x="77" y="18"/>
                      <a:pt x="77" y="18"/>
                      <a:pt x="77" y="18"/>
                    </a:cubicBezTo>
                    <a:cubicBezTo>
                      <a:pt x="77" y="18"/>
                      <a:pt x="77" y="18"/>
                      <a:pt x="77" y="18"/>
                    </a:cubicBezTo>
                    <a:cubicBezTo>
                      <a:pt x="77" y="18"/>
                      <a:pt x="78" y="18"/>
                      <a:pt x="78" y="18"/>
                    </a:cubicBezTo>
                    <a:cubicBezTo>
                      <a:pt x="78" y="18"/>
                      <a:pt x="78" y="18"/>
                      <a:pt x="78" y="18"/>
                    </a:cubicBezTo>
                    <a:cubicBezTo>
                      <a:pt x="77" y="18"/>
                      <a:pt x="77" y="18"/>
                      <a:pt x="77" y="18"/>
                    </a:cubicBezTo>
                    <a:cubicBezTo>
                      <a:pt x="77" y="18"/>
                      <a:pt x="77" y="18"/>
                      <a:pt x="77" y="18"/>
                    </a:cubicBezTo>
                    <a:cubicBezTo>
                      <a:pt x="77" y="18"/>
                      <a:pt x="77" y="18"/>
                      <a:pt x="77" y="18"/>
                    </a:cubicBezTo>
                    <a:cubicBezTo>
                      <a:pt x="77" y="18"/>
                      <a:pt x="77" y="18"/>
                      <a:pt x="77" y="18"/>
                    </a:cubicBezTo>
                    <a:cubicBezTo>
                      <a:pt x="77" y="18"/>
                      <a:pt x="77" y="18"/>
                      <a:pt x="77" y="18"/>
                    </a:cubicBezTo>
                    <a:cubicBezTo>
                      <a:pt x="77" y="18"/>
                      <a:pt x="77" y="18"/>
                      <a:pt x="77" y="18"/>
                    </a:cubicBezTo>
                    <a:cubicBezTo>
                      <a:pt x="77" y="18"/>
                      <a:pt x="77" y="18"/>
                      <a:pt x="77" y="18"/>
                    </a:cubicBezTo>
                    <a:cubicBezTo>
                      <a:pt x="77" y="18"/>
                      <a:pt x="77" y="17"/>
                      <a:pt x="77" y="17"/>
                    </a:cubicBezTo>
                    <a:cubicBezTo>
                      <a:pt x="77" y="17"/>
                      <a:pt x="77" y="17"/>
                      <a:pt x="77" y="17"/>
                    </a:cubicBezTo>
                    <a:cubicBezTo>
                      <a:pt x="77" y="17"/>
                      <a:pt x="77" y="17"/>
                      <a:pt x="77" y="17"/>
                    </a:cubicBezTo>
                    <a:cubicBezTo>
                      <a:pt x="77" y="17"/>
                      <a:pt x="77" y="17"/>
                      <a:pt x="77" y="17"/>
                    </a:cubicBezTo>
                    <a:cubicBezTo>
                      <a:pt x="77" y="17"/>
                      <a:pt x="77" y="17"/>
                      <a:pt x="77" y="17"/>
                    </a:cubicBezTo>
                    <a:cubicBezTo>
                      <a:pt x="77" y="17"/>
                      <a:pt x="77" y="17"/>
                      <a:pt x="77" y="17"/>
                    </a:cubicBezTo>
                    <a:cubicBezTo>
                      <a:pt x="77" y="17"/>
                      <a:pt x="77" y="17"/>
                      <a:pt x="77" y="17"/>
                    </a:cubicBezTo>
                    <a:cubicBezTo>
                      <a:pt x="77" y="17"/>
                      <a:pt x="77" y="17"/>
                      <a:pt x="77" y="17"/>
                    </a:cubicBezTo>
                    <a:cubicBezTo>
                      <a:pt x="77" y="17"/>
                      <a:pt x="77" y="17"/>
                      <a:pt x="77" y="17"/>
                    </a:cubicBezTo>
                    <a:cubicBezTo>
                      <a:pt x="77" y="17"/>
                      <a:pt x="77" y="17"/>
                      <a:pt x="77" y="17"/>
                    </a:cubicBezTo>
                    <a:cubicBezTo>
                      <a:pt x="77" y="17"/>
                      <a:pt x="77" y="17"/>
                      <a:pt x="77" y="17"/>
                    </a:cubicBezTo>
                    <a:cubicBezTo>
                      <a:pt x="77" y="17"/>
                      <a:pt x="77" y="17"/>
                      <a:pt x="77" y="17"/>
                    </a:cubicBezTo>
                    <a:cubicBezTo>
                      <a:pt x="77" y="17"/>
                      <a:pt x="77" y="17"/>
                      <a:pt x="77" y="17"/>
                    </a:cubicBezTo>
                    <a:cubicBezTo>
                      <a:pt x="77" y="17"/>
                      <a:pt x="77" y="17"/>
                      <a:pt x="77" y="17"/>
                    </a:cubicBezTo>
                    <a:cubicBezTo>
                      <a:pt x="77" y="17"/>
                      <a:pt x="77" y="17"/>
                      <a:pt x="77" y="17"/>
                    </a:cubicBezTo>
                    <a:cubicBezTo>
                      <a:pt x="77" y="17"/>
                      <a:pt x="77" y="17"/>
                      <a:pt x="77" y="17"/>
                    </a:cubicBezTo>
                    <a:cubicBezTo>
                      <a:pt x="77" y="17"/>
                      <a:pt x="77" y="17"/>
                      <a:pt x="77" y="17"/>
                    </a:cubicBezTo>
                    <a:cubicBezTo>
                      <a:pt x="77" y="17"/>
                      <a:pt x="77" y="17"/>
                      <a:pt x="77" y="17"/>
                    </a:cubicBezTo>
                    <a:cubicBezTo>
                      <a:pt x="77" y="17"/>
                      <a:pt x="77" y="17"/>
                      <a:pt x="77" y="17"/>
                    </a:cubicBezTo>
                    <a:cubicBezTo>
                      <a:pt x="77" y="17"/>
                      <a:pt x="77" y="17"/>
                      <a:pt x="77" y="17"/>
                    </a:cubicBezTo>
                    <a:cubicBezTo>
                      <a:pt x="77" y="17"/>
                      <a:pt x="77" y="17"/>
                      <a:pt x="77" y="17"/>
                    </a:cubicBezTo>
                    <a:cubicBezTo>
                      <a:pt x="77" y="17"/>
                      <a:pt x="77" y="17"/>
                      <a:pt x="77" y="17"/>
                    </a:cubicBezTo>
                    <a:cubicBezTo>
                      <a:pt x="77" y="17"/>
                      <a:pt x="77" y="17"/>
                      <a:pt x="77" y="17"/>
                    </a:cubicBezTo>
                    <a:cubicBezTo>
                      <a:pt x="77" y="17"/>
                      <a:pt x="77" y="17"/>
                      <a:pt x="77" y="17"/>
                    </a:cubicBezTo>
                    <a:cubicBezTo>
                      <a:pt x="77" y="16"/>
                      <a:pt x="77" y="16"/>
                      <a:pt x="77" y="16"/>
                    </a:cubicBezTo>
                    <a:cubicBezTo>
                      <a:pt x="77" y="16"/>
                      <a:pt x="77" y="16"/>
                      <a:pt x="77" y="16"/>
                    </a:cubicBezTo>
                    <a:cubicBezTo>
                      <a:pt x="77" y="16"/>
                      <a:pt x="77" y="16"/>
                      <a:pt x="77" y="16"/>
                    </a:cubicBezTo>
                    <a:cubicBezTo>
                      <a:pt x="77" y="16"/>
                      <a:pt x="77" y="16"/>
                      <a:pt x="77" y="16"/>
                    </a:cubicBezTo>
                    <a:cubicBezTo>
                      <a:pt x="77" y="16"/>
                      <a:pt x="77" y="16"/>
                      <a:pt x="77" y="16"/>
                    </a:cubicBezTo>
                    <a:cubicBezTo>
                      <a:pt x="77" y="16"/>
                      <a:pt x="77" y="16"/>
                      <a:pt x="77" y="16"/>
                    </a:cubicBezTo>
                    <a:cubicBezTo>
                      <a:pt x="77" y="16"/>
                      <a:pt x="77" y="16"/>
                      <a:pt x="77" y="16"/>
                    </a:cubicBezTo>
                    <a:cubicBezTo>
                      <a:pt x="77" y="16"/>
                      <a:pt x="77" y="16"/>
                      <a:pt x="77" y="16"/>
                    </a:cubicBezTo>
                    <a:cubicBezTo>
                      <a:pt x="77" y="16"/>
                      <a:pt x="77" y="16"/>
                      <a:pt x="77" y="16"/>
                    </a:cubicBezTo>
                    <a:cubicBezTo>
                      <a:pt x="77" y="16"/>
                      <a:pt x="76" y="16"/>
                      <a:pt x="76" y="16"/>
                    </a:cubicBezTo>
                    <a:cubicBezTo>
                      <a:pt x="76" y="16"/>
                      <a:pt x="76" y="16"/>
                      <a:pt x="76" y="16"/>
                    </a:cubicBezTo>
                    <a:cubicBezTo>
                      <a:pt x="76" y="16"/>
                      <a:pt x="76" y="16"/>
                      <a:pt x="76" y="16"/>
                    </a:cubicBezTo>
                    <a:cubicBezTo>
                      <a:pt x="76" y="16"/>
                      <a:pt x="76" y="16"/>
                      <a:pt x="76" y="16"/>
                    </a:cubicBezTo>
                    <a:cubicBezTo>
                      <a:pt x="76" y="16"/>
                      <a:pt x="76" y="16"/>
                      <a:pt x="76" y="16"/>
                    </a:cubicBezTo>
                    <a:cubicBezTo>
                      <a:pt x="76" y="16"/>
                      <a:pt x="76" y="16"/>
                      <a:pt x="76" y="16"/>
                    </a:cubicBezTo>
                    <a:cubicBezTo>
                      <a:pt x="76" y="16"/>
                      <a:pt x="76" y="16"/>
                      <a:pt x="76" y="16"/>
                    </a:cubicBezTo>
                    <a:cubicBezTo>
                      <a:pt x="76" y="16"/>
                      <a:pt x="76" y="16"/>
                      <a:pt x="76" y="16"/>
                    </a:cubicBezTo>
                    <a:cubicBezTo>
                      <a:pt x="76" y="16"/>
                      <a:pt x="76" y="16"/>
                      <a:pt x="76" y="16"/>
                    </a:cubicBezTo>
                    <a:cubicBezTo>
                      <a:pt x="76" y="16"/>
                      <a:pt x="76" y="16"/>
                      <a:pt x="76" y="16"/>
                    </a:cubicBezTo>
                    <a:cubicBezTo>
                      <a:pt x="76" y="16"/>
                      <a:pt x="76" y="16"/>
                      <a:pt x="76" y="16"/>
                    </a:cubicBezTo>
                    <a:cubicBezTo>
                      <a:pt x="76" y="16"/>
                      <a:pt x="75" y="16"/>
                      <a:pt x="75" y="16"/>
                    </a:cubicBezTo>
                    <a:cubicBezTo>
                      <a:pt x="75" y="16"/>
                      <a:pt x="75" y="16"/>
                      <a:pt x="75" y="16"/>
                    </a:cubicBezTo>
                    <a:cubicBezTo>
                      <a:pt x="75" y="16"/>
                      <a:pt x="75" y="16"/>
                      <a:pt x="75" y="16"/>
                    </a:cubicBezTo>
                    <a:cubicBezTo>
                      <a:pt x="75" y="16"/>
                      <a:pt x="75" y="16"/>
                      <a:pt x="75" y="16"/>
                    </a:cubicBezTo>
                    <a:cubicBezTo>
                      <a:pt x="75" y="16"/>
                      <a:pt x="75" y="16"/>
                      <a:pt x="75" y="16"/>
                    </a:cubicBezTo>
                    <a:cubicBezTo>
                      <a:pt x="75" y="16"/>
                      <a:pt x="75" y="16"/>
                      <a:pt x="75" y="16"/>
                    </a:cubicBezTo>
                    <a:cubicBezTo>
                      <a:pt x="75" y="16"/>
                      <a:pt x="75" y="16"/>
                      <a:pt x="75" y="16"/>
                    </a:cubicBezTo>
                    <a:cubicBezTo>
                      <a:pt x="75" y="16"/>
                      <a:pt x="75" y="16"/>
                      <a:pt x="75" y="16"/>
                    </a:cubicBezTo>
                    <a:cubicBezTo>
                      <a:pt x="75" y="16"/>
                      <a:pt x="74" y="16"/>
                      <a:pt x="74" y="16"/>
                    </a:cubicBezTo>
                    <a:cubicBezTo>
                      <a:pt x="74" y="16"/>
                      <a:pt x="74" y="16"/>
                      <a:pt x="74" y="16"/>
                    </a:cubicBezTo>
                    <a:cubicBezTo>
                      <a:pt x="74" y="16"/>
                      <a:pt x="74" y="16"/>
                      <a:pt x="74" y="16"/>
                    </a:cubicBezTo>
                    <a:cubicBezTo>
                      <a:pt x="74" y="16"/>
                      <a:pt x="74" y="16"/>
                      <a:pt x="74" y="16"/>
                    </a:cubicBezTo>
                    <a:cubicBezTo>
                      <a:pt x="74" y="16"/>
                      <a:pt x="74" y="16"/>
                      <a:pt x="74" y="16"/>
                    </a:cubicBezTo>
                    <a:cubicBezTo>
                      <a:pt x="74" y="16"/>
                      <a:pt x="74" y="16"/>
                      <a:pt x="74" y="16"/>
                    </a:cubicBezTo>
                    <a:cubicBezTo>
                      <a:pt x="74" y="16"/>
                      <a:pt x="73" y="16"/>
                      <a:pt x="73" y="16"/>
                    </a:cubicBezTo>
                    <a:cubicBezTo>
                      <a:pt x="73" y="16"/>
                      <a:pt x="73" y="16"/>
                      <a:pt x="73" y="16"/>
                    </a:cubicBezTo>
                    <a:cubicBezTo>
                      <a:pt x="73" y="16"/>
                      <a:pt x="73" y="16"/>
                      <a:pt x="73" y="16"/>
                    </a:cubicBezTo>
                    <a:cubicBezTo>
                      <a:pt x="73" y="16"/>
                      <a:pt x="73" y="16"/>
                      <a:pt x="73" y="16"/>
                    </a:cubicBezTo>
                    <a:cubicBezTo>
                      <a:pt x="73" y="16"/>
                      <a:pt x="73" y="16"/>
                      <a:pt x="73" y="16"/>
                    </a:cubicBezTo>
                    <a:cubicBezTo>
                      <a:pt x="73" y="15"/>
                      <a:pt x="73" y="15"/>
                      <a:pt x="73" y="15"/>
                    </a:cubicBezTo>
                    <a:cubicBezTo>
                      <a:pt x="73" y="15"/>
                      <a:pt x="73" y="15"/>
                      <a:pt x="73" y="15"/>
                    </a:cubicBezTo>
                    <a:cubicBezTo>
                      <a:pt x="73" y="15"/>
                      <a:pt x="73" y="15"/>
                      <a:pt x="73" y="15"/>
                    </a:cubicBezTo>
                    <a:cubicBezTo>
                      <a:pt x="73" y="15"/>
                      <a:pt x="73" y="15"/>
                      <a:pt x="73" y="15"/>
                    </a:cubicBezTo>
                    <a:cubicBezTo>
                      <a:pt x="73" y="15"/>
                      <a:pt x="73" y="15"/>
                      <a:pt x="73" y="15"/>
                    </a:cubicBezTo>
                    <a:cubicBezTo>
                      <a:pt x="73" y="15"/>
                      <a:pt x="73" y="15"/>
                      <a:pt x="73" y="15"/>
                    </a:cubicBezTo>
                    <a:cubicBezTo>
                      <a:pt x="73" y="15"/>
                      <a:pt x="73" y="15"/>
                      <a:pt x="73" y="15"/>
                    </a:cubicBezTo>
                    <a:cubicBezTo>
                      <a:pt x="73" y="15"/>
                      <a:pt x="73" y="15"/>
                      <a:pt x="73" y="15"/>
                    </a:cubicBezTo>
                    <a:cubicBezTo>
                      <a:pt x="73" y="15"/>
                      <a:pt x="73" y="15"/>
                      <a:pt x="73" y="15"/>
                    </a:cubicBezTo>
                    <a:cubicBezTo>
                      <a:pt x="73" y="15"/>
                      <a:pt x="73" y="15"/>
                      <a:pt x="73" y="15"/>
                    </a:cubicBezTo>
                    <a:cubicBezTo>
                      <a:pt x="73" y="15"/>
                      <a:pt x="73" y="15"/>
                      <a:pt x="73" y="15"/>
                    </a:cubicBezTo>
                    <a:cubicBezTo>
                      <a:pt x="73" y="15"/>
                      <a:pt x="73" y="15"/>
                      <a:pt x="73" y="15"/>
                    </a:cubicBezTo>
                    <a:cubicBezTo>
                      <a:pt x="73" y="15"/>
                      <a:pt x="73" y="15"/>
                      <a:pt x="73" y="15"/>
                    </a:cubicBezTo>
                    <a:cubicBezTo>
                      <a:pt x="73" y="15"/>
                      <a:pt x="73" y="15"/>
                      <a:pt x="73" y="15"/>
                    </a:cubicBezTo>
                    <a:cubicBezTo>
                      <a:pt x="74" y="15"/>
                      <a:pt x="74" y="15"/>
                      <a:pt x="74" y="15"/>
                    </a:cubicBezTo>
                    <a:cubicBezTo>
                      <a:pt x="74" y="15"/>
                      <a:pt x="74" y="15"/>
                      <a:pt x="74" y="15"/>
                    </a:cubicBezTo>
                    <a:cubicBezTo>
                      <a:pt x="74" y="15"/>
                      <a:pt x="74" y="15"/>
                      <a:pt x="74" y="15"/>
                    </a:cubicBezTo>
                    <a:cubicBezTo>
                      <a:pt x="74" y="15"/>
                      <a:pt x="74" y="15"/>
                      <a:pt x="74" y="15"/>
                    </a:cubicBezTo>
                    <a:cubicBezTo>
                      <a:pt x="74" y="15"/>
                      <a:pt x="74" y="15"/>
                      <a:pt x="74" y="15"/>
                    </a:cubicBezTo>
                    <a:cubicBezTo>
                      <a:pt x="74" y="15"/>
                      <a:pt x="74" y="15"/>
                      <a:pt x="74" y="15"/>
                    </a:cubicBezTo>
                    <a:cubicBezTo>
                      <a:pt x="74" y="15"/>
                      <a:pt x="74" y="15"/>
                      <a:pt x="74" y="15"/>
                    </a:cubicBezTo>
                    <a:cubicBezTo>
                      <a:pt x="74" y="15"/>
                      <a:pt x="74" y="15"/>
                      <a:pt x="74" y="15"/>
                    </a:cubicBezTo>
                    <a:cubicBezTo>
                      <a:pt x="74" y="15"/>
                      <a:pt x="74" y="15"/>
                      <a:pt x="74" y="15"/>
                    </a:cubicBezTo>
                    <a:cubicBezTo>
                      <a:pt x="74" y="15"/>
                      <a:pt x="74" y="15"/>
                      <a:pt x="74" y="15"/>
                    </a:cubicBezTo>
                    <a:cubicBezTo>
                      <a:pt x="74" y="15"/>
                      <a:pt x="74" y="15"/>
                      <a:pt x="74" y="15"/>
                    </a:cubicBezTo>
                    <a:cubicBezTo>
                      <a:pt x="74" y="15"/>
                      <a:pt x="74" y="15"/>
                      <a:pt x="74" y="15"/>
                    </a:cubicBezTo>
                    <a:cubicBezTo>
                      <a:pt x="74" y="15"/>
                      <a:pt x="74" y="15"/>
                      <a:pt x="74" y="15"/>
                    </a:cubicBezTo>
                    <a:cubicBezTo>
                      <a:pt x="74" y="15"/>
                      <a:pt x="74" y="15"/>
                      <a:pt x="74" y="15"/>
                    </a:cubicBezTo>
                    <a:cubicBezTo>
                      <a:pt x="74" y="15"/>
                      <a:pt x="74" y="15"/>
                      <a:pt x="74" y="15"/>
                    </a:cubicBezTo>
                    <a:cubicBezTo>
                      <a:pt x="74" y="15"/>
                      <a:pt x="74" y="15"/>
                      <a:pt x="74" y="15"/>
                    </a:cubicBezTo>
                    <a:cubicBezTo>
                      <a:pt x="74" y="15"/>
                      <a:pt x="74" y="15"/>
                      <a:pt x="74" y="15"/>
                    </a:cubicBezTo>
                    <a:cubicBezTo>
                      <a:pt x="74" y="15"/>
                      <a:pt x="74" y="15"/>
                      <a:pt x="75" y="15"/>
                    </a:cubicBezTo>
                    <a:cubicBezTo>
                      <a:pt x="75" y="15"/>
                      <a:pt x="75" y="15"/>
                      <a:pt x="75" y="15"/>
                    </a:cubicBezTo>
                    <a:cubicBezTo>
                      <a:pt x="75" y="15"/>
                      <a:pt x="75" y="15"/>
                      <a:pt x="75" y="15"/>
                    </a:cubicBezTo>
                    <a:cubicBezTo>
                      <a:pt x="75" y="15"/>
                      <a:pt x="75" y="15"/>
                      <a:pt x="75" y="15"/>
                    </a:cubicBezTo>
                    <a:cubicBezTo>
                      <a:pt x="75" y="15"/>
                      <a:pt x="75" y="15"/>
                      <a:pt x="75" y="15"/>
                    </a:cubicBezTo>
                    <a:cubicBezTo>
                      <a:pt x="75" y="15"/>
                      <a:pt x="75" y="15"/>
                      <a:pt x="75" y="15"/>
                    </a:cubicBezTo>
                    <a:cubicBezTo>
                      <a:pt x="75" y="15"/>
                      <a:pt x="75" y="15"/>
                      <a:pt x="75" y="14"/>
                    </a:cubicBezTo>
                    <a:cubicBezTo>
                      <a:pt x="75" y="14"/>
                      <a:pt x="75" y="14"/>
                      <a:pt x="75" y="14"/>
                    </a:cubicBezTo>
                    <a:cubicBezTo>
                      <a:pt x="75" y="14"/>
                      <a:pt x="75" y="14"/>
                      <a:pt x="75" y="14"/>
                    </a:cubicBezTo>
                    <a:cubicBezTo>
                      <a:pt x="75" y="14"/>
                      <a:pt x="75" y="14"/>
                      <a:pt x="75" y="14"/>
                    </a:cubicBezTo>
                    <a:cubicBezTo>
                      <a:pt x="75" y="14"/>
                      <a:pt x="75" y="14"/>
                      <a:pt x="75" y="14"/>
                    </a:cubicBezTo>
                    <a:cubicBezTo>
                      <a:pt x="75" y="14"/>
                      <a:pt x="75" y="14"/>
                      <a:pt x="75" y="14"/>
                    </a:cubicBezTo>
                    <a:cubicBezTo>
                      <a:pt x="75" y="14"/>
                      <a:pt x="75" y="14"/>
                      <a:pt x="75" y="13"/>
                    </a:cubicBezTo>
                    <a:cubicBezTo>
                      <a:pt x="75" y="13"/>
                      <a:pt x="75" y="13"/>
                      <a:pt x="75" y="13"/>
                    </a:cubicBezTo>
                    <a:cubicBezTo>
                      <a:pt x="75" y="13"/>
                      <a:pt x="75" y="13"/>
                      <a:pt x="75" y="13"/>
                    </a:cubicBezTo>
                    <a:cubicBezTo>
                      <a:pt x="75" y="13"/>
                      <a:pt x="75" y="13"/>
                      <a:pt x="75" y="13"/>
                    </a:cubicBezTo>
                    <a:cubicBezTo>
                      <a:pt x="74" y="13"/>
                      <a:pt x="74" y="13"/>
                      <a:pt x="74" y="13"/>
                    </a:cubicBezTo>
                    <a:cubicBezTo>
                      <a:pt x="74" y="13"/>
                      <a:pt x="74" y="13"/>
                      <a:pt x="74" y="13"/>
                    </a:cubicBezTo>
                    <a:cubicBezTo>
                      <a:pt x="74" y="13"/>
                      <a:pt x="74" y="13"/>
                      <a:pt x="74" y="13"/>
                    </a:cubicBezTo>
                    <a:cubicBezTo>
                      <a:pt x="74" y="13"/>
                      <a:pt x="74" y="13"/>
                      <a:pt x="74" y="13"/>
                    </a:cubicBezTo>
                    <a:cubicBezTo>
                      <a:pt x="74" y="13"/>
                      <a:pt x="74" y="13"/>
                      <a:pt x="74" y="13"/>
                    </a:cubicBezTo>
                    <a:cubicBezTo>
                      <a:pt x="74" y="13"/>
                      <a:pt x="74" y="13"/>
                      <a:pt x="74" y="13"/>
                    </a:cubicBezTo>
                    <a:cubicBezTo>
                      <a:pt x="74" y="13"/>
                      <a:pt x="74" y="13"/>
                      <a:pt x="74" y="13"/>
                    </a:cubicBezTo>
                    <a:cubicBezTo>
                      <a:pt x="74" y="13"/>
                      <a:pt x="74" y="13"/>
                      <a:pt x="74" y="13"/>
                    </a:cubicBezTo>
                    <a:cubicBezTo>
                      <a:pt x="74" y="13"/>
                      <a:pt x="74" y="13"/>
                      <a:pt x="74" y="13"/>
                    </a:cubicBezTo>
                    <a:cubicBezTo>
                      <a:pt x="74" y="13"/>
                      <a:pt x="74" y="13"/>
                      <a:pt x="74" y="12"/>
                    </a:cubicBezTo>
                    <a:cubicBezTo>
                      <a:pt x="73" y="12"/>
                      <a:pt x="73" y="12"/>
                      <a:pt x="73" y="12"/>
                    </a:cubicBezTo>
                    <a:cubicBezTo>
                      <a:pt x="73" y="12"/>
                      <a:pt x="73" y="12"/>
                      <a:pt x="73" y="12"/>
                    </a:cubicBezTo>
                    <a:cubicBezTo>
                      <a:pt x="73" y="12"/>
                      <a:pt x="73" y="12"/>
                      <a:pt x="73" y="12"/>
                    </a:cubicBezTo>
                    <a:cubicBezTo>
                      <a:pt x="73" y="12"/>
                      <a:pt x="73" y="12"/>
                      <a:pt x="73" y="12"/>
                    </a:cubicBezTo>
                    <a:cubicBezTo>
                      <a:pt x="73" y="12"/>
                      <a:pt x="73" y="12"/>
                      <a:pt x="73" y="11"/>
                    </a:cubicBezTo>
                    <a:cubicBezTo>
                      <a:pt x="73" y="11"/>
                      <a:pt x="73" y="11"/>
                      <a:pt x="73" y="11"/>
                    </a:cubicBezTo>
                    <a:cubicBezTo>
                      <a:pt x="73" y="11"/>
                      <a:pt x="73" y="11"/>
                      <a:pt x="72" y="11"/>
                    </a:cubicBezTo>
                    <a:cubicBezTo>
                      <a:pt x="72" y="11"/>
                      <a:pt x="72" y="11"/>
                      <a:pt x="72" y="11"/>
                    </a:cubicBezTo>
                    <a:cubicBezTo>
                      <a:pt x="72" y="11"/>
                      <a:pt x="72" y="11"/>
                      <a:pt x="72" y="11"/>
                    </a:cubicBezTo>
                    <a:cubicBezTo>
                      <a:pt x="72" y="11"/>
                      <a:pt x="72" y="11"/>
                      <a:pt x="72" y="11"/>
                    </a:cubicBezTo>
                    <a:cubicBezTo>
                      <a:pt x="72" y="11"/>
                      <a:pt x="72" y="11"/>
                      <a:pt x="72" y="11"/>
                    </a:cubicBezTo>
                    <a:cubicBezTo>
                      <a:pt x="72" y="11"/>
                      <a:pt x="72" y="11"/>
                      <a:pt x="72" y="11"/>
                    </a:cubicBezTo>
                    <a:cubicBezTo>
                      <a:pt x="72" y="11"/>
                      <a:pt x="72" y="11"/>
                      <a:pt x="72" y="11"/>
                    </a:cubicBezTo>
                    <a:cubicBezTo>
                      <a:pt x="72" y="11"/>
                      <a:pt x="71" y="10"/>
                      <a:pt x="71" y="10"/>
                    </a:cubicBezTo>
                    <a:cubicBezTo>
                      <a:pt x="71" y="10"/>
                      <a:pt x="71" y="10"/>
                      <a:pt x="71" y="10"/>
                    </a:cubicBezTo>
                    <a:cubicBezTo>
                      <a:pt x="71" y="10"/>
                      <a:pt x="71" y="10"/>
                      <a:pt x="71" y="10"/>
                    </a:cubicBezTo>
                    <a:cubicBezTo>
                      <a:pt x="71" y="10"/>
                      <a:pt x="71" y="10"/>
                      <a:pt x="71" y="10"/>
                    </a:cubicBezTo>
                    <a:cubicBezTo>
                      <a:pt x="71" y="10"/>
                      <a:pt x="71" y="10"/>
                      <a:pt x="71" y="10"/>
                    </a:cubicBezTo>
                    <a:cubicBezTo>
                      <a:pt x="71" y="10"/>
                      <a:pt x="71" y="10"/>
                      <a:pt x="71" y="10"/>
                    </a:cubicBezTo>
                    <a:cubicBezTo>
                      <a:pt x="71" y="10"/>
                      <a:pt x="71" y="10"/>
                      <a:pt x="71" y="10"/>
                    </a:cubicBezTo>
                    <a:cubicBezTo>
                      <a:pt x="71" y="10"/>
                      <a:pt x="71" y="10"/>
                      <a:pt x="71" y="11"/>
                    </a:cubicBezTo>
                    <a:cubicBezTo>
                      <a:pt x="71" y="11"/>
                      <a:pt x="71" y="11"/>
                      <a:pt x="71" y="11"/>
                    </a:cubicBezTo>
                    <a:cubicBezTo>
                      <a:pt x="71" y="11"/>
                      <a:pt x="71" y="11"/>
                      <a:pt x="70" y="11"/>
                    </a:cubicBezTo>
                    <a:cubicBezTo>
                      <a:pt x="70" y="11"/>
                      <a:pt x="70" y="11"/>
                      <a:pt x="70" y="11"/>
                    </a:cubicBezTo>
                    <a:cubicBezTo>
                      <a:pt x="70" y="11"/>
                      <a:pt x="70" y="11"/>
                      <a:pt x="70" y="11"/>
                    </a:cubicBezTo>
                    <a:cubicBezTo>
                      <a:pt x="70" y="11"/>
                      <a:pt x="70" y="11"/>
                      <a:pt x="70" y="11"/>
                    </a:cubicBezTo>
                    <a:cubicBezTo>
                      <a:pt x="70" y="11"/>
                      <a:pt x="70" y="11"/>
                      <a:pt x="70" y="11"/>
                    </a:cubicBezTo>
                    <a:cubicBezTo>
                      <a:pt x="70" y="11"/>
                      <a:pt x="70" y="11"/>
                      <a:pt x="70" y="11"/>
                    </a:cubicBezTo>
                    <a:cubicBezTo>
                      <a:pt x="70" y="11"/>
                      <a:pt x="70" y="11"/>
                      <a:pt x="70" y="11"/>
                    </a:cubicBezTo>
                    <a:cubicBezTo>
                      <a:pt x="70" y="11"/>
                      <a:pt x="70" y="11"/>
                      <a:pt x="70" y="11"/>
                    </a:cubicBezTo>
                    <a:cubicBezTo>
                      <a:pt x="70" y="11"/>
                      <a:pt x="70" y="11"/>
                      <a:pt x="70" y="11"/>
                    </a:cubicBezTo>
                    <a:cubicBezTo>
                      <a:pt x="70" y="11"/>
                      <a:pt x="70" y="11"/>
                      <a:pt x="70" y="11"/>
                    </a:cubicBezTo>
                    <a:cubicBezTo>
                      <a:pt x="70" y="11"/>
                      <a:pt x="70" y="10"/>
                      <a:pt x="70" y="10"/>
                    </a:cubicBezTo>
                    <a:cubicBezTo>
                      <a:pt x="70" y="10"/>
                      <a:pt x="70" y="10"/>
                      <a:pt x="70" y="10"/>
                    </a:cubicBezTo>
                    <a:cubicBezTo>
                      <a:pt x="70" y="10"/>
                      <a:pt x="70" y="10"/>
                      <a:pt x="70" y="10"/>
                    </a:cubicBezTo>
                    <a:cubicBezTo>
                      <a:pt x="70" y="10"/>
                      <a:pt x="70" y="10"/>
                      <a:pt x="70" y="10"/>
                    </a:cubicBezTo>
                    <a:cubicBezTo>
                      <a:pt x="70" y="10"/>
                      <a:pt x="70" y="10"/>
                      <a:pt x="70" y="10"/>
                    </a:cubicBezTo>
                    <a:cubicBezTo>
                      <a:pt x="70" y="10"/>
                      <a:pt x="70" y="10"/>
                      <a:pt x="70" y="10"/>
                    </a:cubicBezTo>
                    <a:cubicBezTo>
                      <a:pt x="70" y="10"/>
                      <a:pt x="70" y="10"/>
                      <a:pt x="70" y="10"/>
                    </a:cubicBezTo>
                    <a:cubicBezTo>
                      <a:pt x="70" y="10"/>
                      <a:pt x="70" y="10"/>
                      <a:pt x="70" y="10"/>
                    </a:cubicBezTo>
                    <a:cubicBezTo>
                      <a:pt x="70" y="10"/>
                      <a:pt x="70" y="10"/>
                      <a:pt x="70" y="10"/>
                    </a:cubicBezTo>
                    <a:cubicBezTo>
                      <a:pt x="70" y="10"/>
                      <a:pt x="70" y="10"/>
                      <a:pt x="70" y="10"/>
                    </a:cubicBezTo>
                    <a:cubicBezTo>
                      <a:pt x="70" y="10"/>
                      <a:pt x="70" y="10"/>
                      <a:pt x="71" y="10"/>
                    </a:cubicBezTo>
                    <a:cubicBezTo>
                      <a:pt x="71" y="10"/>
                      <a:pt x="71" y="10"/>
                      <a:pt x="71" y="10"/>
                    </a:cubicBezTo>
                    <a:cubicBezTo>
                      <a:pt x="71" y="10"/>
                      <a:pt x="71" y="10"/>
                      <a:pt x="71" y="9"/>
                    </a:cubicBezTo>
                    <a:cubicBezTo>
                      <a:pt x="71" y="9"/>
                      <a:pt x="71" y="9"/>
                      <a:pt x="71" y="9"/>
                    </a:cubicBezTo>
                    <a:cubicBezTo>
                      <a:pt x="71" y="9"/>
                      <a:pt x="71" y="9"/>
                      <a:pt x="71" y="9"/>
                    </a:cubicBezTo>
                    <a:cubicBezTo>
                      <a:pt x="71" y="9"/>
                      <a:pt x="71" y="9"/>
                      <a:pt x="71" y="9"/>
                    </a:cubicBezTo>
                    <a:cubicBezTo>
                      <a:pt x="71" y="9"/>
                      <a:pt x="71" y="9"/>
                      <a:pt x="71" y="9"/>
                    </a:cubicBezTo>
                    <a:cubicBezTo>
                      <a:pt x="71" y="9"/>
                      <a:pt x="71" y="9"/>
                      <a:pt x="71" y="9"/>
                    </a:cubicBezTo>
                    <a:cubicBezTo>
                      <a:pt x="71" y="10"/>
                      <a:pt x="70" y="10"/>
                      <a:pt x="70" y="10"/>
                    </a:cubicBezTo>
                    <a:cubicBezTo>
                      <a:pt x="70" y="10"/>
                      <a:pt x="70" y="10"/>
                      <a:pt x="70" y="10"/>
                    </a:cubicBezTo>
                    <a:cubicBezTo>
                      <a:pt x="70" y="10"/>
                      <a:pt x="70" y="10"/>
                      <a:pt x="70" y="10"/>
                    </a:cubicBezTo>
                    <a:cubicBezTo>
                      <a:pt x="70" y="10"/>
                      <a:pt x="70" y="10"/>
                      <a:pt x="70" y="10"/>
                    </a:cubicBezTo>
                    <a:cubicBezTo>
                      <a:pt x="70" y="10"/>
                      <a:pt x="70" y="10"/>
                      <a:pt x="70" y="10"/>
                    </a:cubicBezTo>
                    <a:cubicBezTo>
                      <a:pt x="70" y="10"/>
                      <a:pt x="70" y="10"/>
                      <a:pt x="70" y="10"/>
                    </a:cubicBezTo>
                    <a:cubicBezTo>
                      <a:pt x="70" y="10"/>
                      <a:pt x="70" y="10"/>
                      <a:pt x="70" y="10"/>
                    </a:cubicBezTo>
                    <a:cubicBezTo>
                      <a:pt x="70" y="10"/>
                      <a:pt x="69" y="10"/>
                      <a:pt x="69" y="10"/>
                    </a:cubicBezTo>
                    <a:cubicBezTo>
                      <a:pt x="69" y="10"/>
                      <a:pt x="69" y="10"/>
                      <a:pt x="69" y="10"/>
                    </a:cubicBezTo>
                    <a:cubicBezTo>
                      <a:pt x="69" y="10"/>
                      <a:pt x="69" y="10"/>
                      <a:pt x="69" y="10"/>
                    </a:cubicBezTo>
                    <a:cubicBezTo>
                      <a:pt x="69" y="10"/>
                      <a:pt x="69" y="10"/>
                      <a:pt x="69" y="10"/>
                    </a:cubicBezTo>
                    <a:cubicBezTo>
                      <a:pt x="69" y="10"/>
                      <a:pt x="69" y="10"/>
                      <a:pt x="69" y="10"/>
                    </a:cubicBezTo>
                    <a:cubicBezTo>
                      <a:pt x="69" y="10"/>
                      <a:pt x="69" y="10"/>
                      <a:pt x="69" y="10"/>
                    </a:cubicBezTo>
                    <a:cubicBezTo>
                      <a:pt x="69" y="10"/>
                      <a:pt x="69" y="10"/>
                      <a:pt x="69" y="10"/>
                    </a:cubicBezTo>
                    <a:cubicBezTo>
                      <a:pt x="69" y="10"/>
                      <a:pt x="69" y="10"/>
                      <a:pt x="69" y="10"/>
                    </a:cubicBezTo>
                    <a:cubicBezTo>
                      <a:pt x="69" y="10"/>
                      <a:pt x="69" y="10"/>
                      <a:pt x="69" y="10"/>
                    </a:cubicBezTo>
                    <a:cubicBezTo>
                      <a:pt x="69" y="10"/>
                      <a:pt x="69" y="10"/>
                      <a:pt x="69" y="10"/>
                    </a:cubicBezTo>
                    <a:cubicBezTo>
                      <a:pt x="69" y="10"/>
                      <a:pt x="69" y="10"/>
                      <a:pt x="69" y="10"/>
                    </a:cubicBezTo>
                    <a:cubicBezTo>
                      <a:pt x="69" y="10"/>
                      <a:pt x="69" y="10"/>
                      <a:pt x="69" y="10"/>
                    </a:cubicBezTo>
                    <a:cubicBezTo>
                      <a:pt x="69" y="10"/>
                      <a:pt x="69" y="10"/>
                      <a:pt x="69" y="10"/>
                    </a:cubicBezTo>
                    <a:cubicBezTo>
                      <a:pt x="69" y="10"/>
                      <a:pt x="69" y="10"/>
                      <a:pt x="69" y="10"/>
                    </a:cubicBezTo>
                    <a:cubicBezTo>
                      <a:pt x="69" y="10"/>
                      <a:pt x="69" y="10"/>
                      <a:pt x="69" y="10"/>
                    </a:cubicBezTo>
                    <a:cubicBezTo>
                      <a:pt x="69" y="10"/>
                      <a:pt x="69" y="10"/>
                      <a:pt x="69" y="10"/>
                    </a:cubicBezTo>
                    <a:cubicBezTo>
                      <a:pt x="68" y="10"/>
                      <a:pt x="68" y="10"/>
                      <a:pt x="68" y="10"/>
                    </a:cubicBezTo>
                    <a:cubicBezTo>
                      <a:pt x="68" y="10"/>
                      <a:pt x="68" y="10"/>
                      <a:pt x="68" y="10"/>
                    </a:cubicBezTo>
                    <a:cubicBezTo>
                      <a:pt x="68" y="10"/>
                      <a:pt x="68" y="10"/>
                      <a:pt x="68" y="10"/>
                    </a:cubicBezTo>
                    <a:cubicBezTo>
                      <a:pt x="68" y="10"/>
                      <a:pt x="68" y="10"/>
                      <a:pt x="68" y="10"/>
                    </a:cubicBezTo>
                    <a:cubicBezTo>
                      <a:pt x="68" y="10"/>
                      <a:pt x="68" y="10"/>
                      <a:pt x="68" y="10"/>
                    </a:cubicBezTo>
                    <a:cubicBezTo>
                      <a:pt x="68" y="10"/>
                      <a:pt x="68" y="10"/>
                      <a:pt x="68" y="10"/>
                    </a:cubicBezTo>
                    <a:cubicBezTo>
                      <a:pt x="68" y="10"/>
                      <a:pt x="68" y="10"/>
                      <a:pt x="68" y="10"/>
                    </a:cubicBezTo>
                    <a:cubicBezTo>
                      <a:pt x="68" y="10"/>
                      <a:pt x="68" y="10"/>
                      <a:pt x="68" y="10"/>
                    </a:cubicBezTo>
                    <a:cubicBezTo>
                      <a:pt x="69" y="10"/>
                      <a:pt x="69" y="10"/>
                      <a:pt x="69" y="10"/>
                    </a:cubicBezTo>
                    <a:cubicBezTo>
                      <a:pt x="69" y="10"/>
                      <a:pt x="69" y="10"/>
                      <a:pt x="69" y="10"/>
                    </a:cubicBezTo>
                    <a:cubicBezTo>
                      <a:pt x="69" y="9"/>
                      <a:pt x="69" y="9"/>
                      <a:pt x="69" y="9"/>
                    </a:cubicBezTo>
                    <a:cubicBezTo>
                      <a:pt x="69" y="9"/>
                      <a:pt x="69" y="9"/>
                      <a:pt x="69" y="9"/>
                    </a:cubicBezTo>
                    <a:cubicBezTo>
                      <a:pt x="69" y="9"/>
                      <a:pt x="69" y="9"/>
                      <a:pt x="69" y="9"/>
                    </a:cubicBezTo>
                    <a:cubicBezTo>
                      <a:pt x="69" y="9"/>
                      <a:pt x="69" y="9"/>
                      <a:pt x="69" y="9"/>
                    </a:cubicBezTo>
                    <a:cubicBezTo>
                      <a:pt x="69" y="9"/>
                      <a:pt x="69" y="9"/>
                      <a:pt x="69" y="9"/>
                    </a:cubicBezTo>
                    <a:cubicBezTo>
                      <a:pt x="69" y="9"/>
                      <a:pt x="69" y="9"/>
                      <a:pt x="69" y="9"/>
                    </a:cubicBezTo>
                    <a:cubicBezTo>
                      <a:pt x="69" y="8"/>
                      <a:pt x="69" y="8"/>
                      <a:pt x="69" y="8"/>
                    </a:cubicBezTo>
                    <a:cubicBezTo>
                      <a:pt x="69" y="8"/>
                      <a:pt x="69" y="8"/>
                      <a:pt x="69" y="8"/>
                    </a:cubicBezTo>
                    <a:cubicBezTo>
                      <a:pt x="69" y="8"/>
                      <a:pt x="69" y="8"/>
                      <a:pt x="69" y="8"/>
                    </a:cubicBezTo>
                    <a:cubicBezTo>
                      <a:pt x="69" y="8"/>
                      <a:pt x="69" y="8"/>
                      <a:pt x="69" y="8"/>
                    </a:cubicBezTo>
                    <a:cubicBezTo>
                      <a:pt x="69" y="8"/>
                      <a:pt x="69" y="8"/>
                      <a:pt x="69" y="8"/>
                    </a:cubicBezTo>
                    <a:cubicBezTo>
                      <a:pt x="69" y="8"/>
                      <a:pt x="69" y="8"/>
                      <a:pt x="69" y="8"/>
                    </a:cubicBezTo>
                    <a:cubicBezTo>
                      <a:pt x="69" y="8"/>
                      <a:pt x="69" y="8"/>
                      <a:pt x="69" y="8"/>
                    </a:cubicBezTo>
                    <a:cubicBezTo>
                      <a:pt x="69" y="8"/>
                      <a:pt x="69" y="8"/>
                      <a:pt x="69" y="8"/>
                    </a:cubicBezTo>
                    <a:cubicBezTo>
                      <a:pt x="68" y="8"/>
                      <a:pt x="68" y="8"/>
                      <a:pt x="68" y="8"/>
                    </a:cubicBezTo>
                    <a:cubicBezTo>
                      <a:pt x="68" y="8"/>
                      <a:pt x="68" y="8"/>
                      <a:pt x="68" y="8"/>
                    </a:cubicBezTo>
                    <a:cubicBezTo>
                      <a:pt x="68" y="8"/>
                      <a:pt x="68" y="8"/>
                      <a:pt x="68" y="9"/>
                    </a:cubicBezTo>
                    <a:cubicBezTo>
                      <a:pt x="68" y="9"/>
                      <a:pt x="68" y="9"/>
                      <a:pt x="68" y="9"/>
                    </a:cubicBezTo>
                    <a:cubicBezTo>
                      <a:pt x="68" y="9"/>
                      <a:pt x="68" y="9"/>
                      <a:pt x="68" y="9"/>
                    </a:cubicBezTo>
                    <a:cubicBezTo>
                      <a:pt x="68" y="9"/>
                      <a:pt x="68" y="9"/>
                      <a:pt x="68" y="9"/>
                    </a:cubicBezTo>
                    <a:cubicBezTo>
                      <a:pt x="68" y="9"/>
                      <a:pt x="68" y="9"/>
                      <a:pt x="68" y="9"/>
                    </a:cubicBezTo>
                    <a:cubicBezTo>
                      <a:pt x="68" y="9"/>
                      <a:pt x="68" y="9"/>
                      <a:pt x="68" y="9"/>
                    </a:cubicBezTo>
                    <a:cubicBezTo>
                      <a:pt x="68" y="9"/>
                      <a:pt x="68" y="9"/>
                      <a:pt x="68" y="9"/>
                    </a:cubicBezTo>
                    <a:cubicBezTo>
                      <a:pt x="68" y="9"/>
                      <a:pt x="68" y="9"/>
                      <a:pt x="68" y="9"/>
                    </a:cubicBezTo>
                    <a:cubicBezTo>
                      <a:pt x="67" y="9"/>
                      <a:pt x="67" y="9"/>
                      <a:pt x="67" y="9"/>
                    </a:cubicBezTo>
                    <a:cubicBezTo>
                      <a:pt x="67" y="9"/>
                      <a:pt x="67" y="9"/>
                      <a:pt x="67" y="9"/>
                    </a:cubicBezTo>
                    <a:cubicBezTo>
                      <a:pt x="67" y="9"/>
                      <a:pt x="67" y="9"/>
                      <a:pt x="67" y="9"/>
                    </a:cubicBezTo>
                    <a:cubicBezTo>
                      <a:pt x="67" y="9"/>
                      <a:pt x="67" y="9"/>
                      <a:pt x="67" y="9"/>
                    </a:cubicBezTo>
                    <a:cubicBezTo>
                      <a:pt x="67" y="9"/>
                      <a:pt x="67" y="9"/>
                      <a:pt x="67" y="9"/>
                    </a:cubicBezTo>
                    <a:cubicBezTo>
                      <a:pt x="67" y="9"/>
                      <a:pt x="67" y="9"/>
                      <a:pt x="67" y="9"/>
                    </a:cubicBezTo>
                    <a:cubicBezTo>
                      <a:pt x="67" y="9"/>
                      <a:pt x="67" y="9"/>
                      <a:pt x="67" y="9"/>
                    </a:cubicBezTo>
                    <a:cubicBezTo>
                      <a:pt x="67" y="9"/>
                      <a:pt x="67" y="9"/>
                      <a:pt x="67" y="9"/>
                    </a:cubicBezTo>
                    <a:cubicBezTo>
                      <a:pt x="67" y="9"/>
                      <a:pt x="67" y="9"/>
                      <a:pt x="67" y="9"/>
                    </a:cubicBezTo>
                    <a:cubicBezTo>
                      <a:pt x="67" y="9"/>
                      <a:pt x="67" y="9"/>
                      <a:pt x="67" y="9"/>
                    </a:cubicBezTo>
                    <a:cubicBezTo>
                      <a:pt x="67" y="9"/>
                      <a:pt x="67" y="9"/>
                      <a:pt x="67" y="9"/>
                    </a:cubicBezTo>
                    <a:cubicBezTo>
                      <a:pt x="67" y="9"/>
                      <a:pt x="67" y="9"/>
                      <a:pt x="67" y="9"/>
                    </a:cubicBezTo>
                    <a:cubicBezTo>
                      <a:pt x="67" y="9"/>
                      <a:pt x="67" y="9"/>
                      <a:pt x="67" y="9"/>
                    </a:cubicBezTo>
                    <a:cubicBezTo>
                      <a:pt x="67" y="9"/>
                      <a:pt x="67" y="9"/>
                      <a:pt x="67" y="9"/>
                    </a:cubicBezTo>
                    <a:cubicBezTo>
                      <a:pt x="67" y="9"/>
                      <a:pt x="67" y="9"/>
                      <a:pt x="67" y="9"/>
                    </a:cubicBezTo>
                    <a:cubicBezTo>
                      <a:pt x="67" y="9"/>
                      <a:pt x="67" y="9"/>
                      <a:pt x="67" y="9"/>
                    </a:cubicBezTo>
                    <a:cubicBezTo>
                      <a:pt x="67" y="9"/>
                      <a:pt x="66" y="9"/>
                      <a:pt x="66" y="9"/>
                    </a:cubicBezTo>
                    <a:cubicBezTo>
                      <a:pt x="66" y="9"/>
                      <a:pt x="66" y="9"/>
                      <a:pt x="66" y="9"/>
                    </a:cubicBezTo>
                    <a:cubicBezTo>
                      <a:pt x="66" y="9"/>
                      <a:pt x="66" y="9"/>
                      <a:pt x="66" y="9"/>
                    </a:cubicBezTo>
                    <a:cubicBezTo>
                      <a:pt x="66" y="9"/>
                      <a:pt x="66" y="9"/>
                      <a:pt x="66" y="9"/>
                    </a:cubicBezTo>
                    <a:cubicBezTo>
                      <a:pt x="66" y="9"/>
                      <a:pt x="66" y="9"/>
                      <a:pt x="66" y="9"/>
                    </a:cubicBezTo>
                    <a:cubicBezTo>
                      <a:pt x="66" y="9"/>
                      <a:pt x="66" y="9"/>
                      <a:pt x="66" y="9"/>
                    </a:cubicBezTo>
                    <a:cubicBezTo>
                      <a:pt x="66" y="9"/>
                      <a:pt x="66" y="9"/>
                      <a:pt x="65" y="9"/>
                    </a:cubicBezTo>
                    <a:cubicBezTo>
                      <a:pt x="65" y="9"/>
                      <a:pt x="65" y="9"/>
                      <a:pt x="65" y="9"/>
                    </a:cubicBezTo>
                    <a:cubicBezTo>
                      <a:pt x="65" y="9"/>
                      <a:pt x="65" y="9"/>
                      <a:pt x="65" y="9"/>
                    </a:cubicBezTo>
                    <a:cubicBezTo>
                      <a:pt x="65" y="9"/>
                      <a:pt x="65" y="9"/>
                      <a:pt x="65" y="9"/>
                    </a:cubicBezTo>
                    <a:cubicBezTo>
                      <a:pt x="65" y="9"/>
                      <a:pt x="65" y="9"/>
                      <a:pt x="65" y="9"/>
                    </a:cubicBezTo>
                    <a:cubicBezTo>
                      <a:pt x="65" y="9"/>
                      <a:pt x="65" y="9"/>
                      <a:pt x="65" y="9"/>
                    </a:cubicBezTo>
                    <a:cubicBezTo>
                      <a:pt x="65" y="9"/>
                      <a:pt x="65" y="9"/>
                      <a:pt x="64" y="9"/>
                    </a:cubicBezTo>
                    <a:cubicBezTo>
                      <a:pt x="64" y="9"/>
                      <a:pt x="64" y="9"/>
                      <a:pt x="64" y="9"/>
                    </a:cubicBezTo>
                    <a:cubicBezTo>
                      <a:pt x="64" y="9"/>
                      <a:pt x="64" y="9"/>
                      <a:pt x="64" y="9"/>
                    </a:cubicBezTo>
                    <a:cubicBezTo>
                      <a:pt x="64" y="9"/>
                      <a:pt x="64" y="9"/>
                      <a:pt x="64" y="9"/>
                    </a:cubicBezTo>
                    <a:cubicBezTo>
                      <a:pt x="64" y="9"/>
                      <a:pt x="64" y="9"/>
                      <a:pt x="64" y="9"/>
                    </a:cubicBezTo>
                    <a:cubicBezTo>
                      <a:pt x="64" y="9"/>
                      <a:pt x="64" y="9"/>
                      <a:pt x="64" y="9"/>
                    </a:cubicBezTo>
                    <a:cubicBezTo>
                      <a:pt x="64" y="9"/>
                      <a:pt x="64" y="9"/>
                      <a:pt x="64" y="9"/>
                    </a:cubicBezTo>
                    <a:cubicBezTo>
                      <a:pt x="64" y="9"/>
                      <a:pt x="64" y="9"/>
                      <a:pt x="64" y="9"/>
                    </a:cubicBezTo>
                    <a:cubicBezTo>
                      <a:pt x="64" y="9"/>
                      <a:pt x="64" y="9"/>
                      <a:pt x="64" y="9"/>
                    </a:cubicBezTo>
                    <a:cubicBezTo>
                      <a:pt x="64" y="9"/>
                      <a:pt x="64" y="9"/>
                      <a:pt x="64" y="9"/>
                    </a:cubicBezTo>
                    <a:cubicBezTo>
                      <a:pt x="64" y="9"/>
                      <a:pt x="64" y="9"/>
                      <a:pt x="64" y="9"/>
                    </a:cubicBezTo>
                    <a:cubicBezTo>
                      <a:pt x="64" y="9"/>
                      <a:pt x="64" y="9"/>
                      <a:pt x="64" y="9"/>
                    </a:cubicBezTo>
                    <a:cubicBezTo>
                      <a:pt x="64" y="9"/>
                      <a:pt x="64" y="9"/>
                      <a:pt x="64" y="9"/>
                    </a:cubicBezTo>
                    <a:cubicBezTo>
                      <a:pt x="64" y="9"/>
                      <a:pt x="64" y="9"/>
                      <a:pt x="64" y="9"/>
                    </a:cubicBezTo>
                    <a:cubicBezTo>
                      <a:pt x="64" y="9"/>
                      <a:pt x="64" y="9"/>
                      <a:pt x="64" y="9"/>
                    </a:cubicBezTo>
                    <a:cubicBezTo>
                      <a:pt x="64" y="9"/>
                      <a:pt x="64" y="9"/>
                      <a:pt x="64" y="9"/>
                    </a:cubicBezTo>
                    <a:cubicBezTo>
                      <a:pt x="64" y="9"/>
                      <a:pt x="64" y="9"/>
                      <a:pt x="64" y="9"/>
                    </a:cubicBezTo>
                    <a:cubicBezTo>
                      <a:pt x="64" y="9"/>
                      <a:pt x="64" y="9"/>
                      <a:pt x="64" y="9"/>
                    </a:cubicBezTo>
                    <a:cubicBezTo>
                      <a:pt x="64" y="9"/>
                      <a:pt x="64" y="9"/>
                      <a:pt x="64" y="9"/>
                    </a:cubicBezTo>
                    <a:cubicBezTo>
                      <a:pt x="64" y="9"/>
                      <a:pt x="64" y="9"/>
                      <a:pt x="63" y="9"/>
                    </a:cubicBezTo>
                    <a:cubicBezTo>
                      <a:pt x="63" y="9"/>
                      <a:pt x="63" y="9"/>
                      <a:pt x="63" y="9"/>
                    </a:cubicBezTo>
                    <a:cubicBezTo>
                      <a:pt x="63" y="9"/>
                      <a:pt x="63" y="9"/>
                      <a:pt x="63" y="9"/>
                    </a:cubicBezTo>
                    <a:cubicBezTo>
                      <a:pt x="63" y="9"/>
                      <a:pt x="63" y="9"/>
                      <a:pt x="63" y="9"/>
                    </a:cubicBezTo>
                    <a:cubicBezTo>
                      <a:pt x="63" y="9"/>
                      <a:pt x="63" y="9"/>
                      <a:pt x="63" y="9"/>
                    </a:cubicBezTo>
                    <a:cubicBezTo>
                      <a:pt x="63" y="9"/>
                      <a:pt x="63" y="9"/>
                      <a:pt x="63" y="9"/>
                    </a:cubicBezTo>
                    <a:cubicBezTo>
                      <a:pt x="63" y="9"/>
                      <a:pt x="63" y="9"/>
                      <a:pt x="63" y="9"/>
                    </a:cubicBezTo>
                    <a:cubicBezTo>
                      <a:pt x="63" y="9"/>
                      <a:pt x="63" y="9"/>
                      <a:pt x="63" y="9"/>
                    </a:cubicBezTo>
                    <a:cubicBezTo>
                      <a:pt x="63" y="9"/>
                      <a:pt x="63" y="9"/>
                      <a:pt x="63" y="9"/>
                    </a:cubicBezTo>
                    <a:cubicBezTo>
                      <a:pt x="63" y="9"/>
                      <a:pt x="63" y="9"/>
                      <a:pt x="63" y="9"/>
                    </a:cubicBezTo>
                    <a:cubicBezTo>
                      <a:pt x="63" y="9"/>
                      <a:pt x="63" y="9"/>
                      <a:pt x="63" y="9"/>
                    </a:cubicBezTo>
                    <a:cubicBezTo>
                      <a:pt x="63" y="9"/>
                      <a:pt x="63" y="9"/>
                      <a:pt x="63" y="9"/>
                    </a:cubicBezTo>
                    <a:cubicBezTo>
                      <a:pt x="63" y="9"/>
                      <a:pt x="63" y="9"/>
                      <a:pt x="63" y="9"/>
                    </a:cubicBezTo>
                    <a:cubicBezTo>
                      <a:pt x="63" y="9"/>
                      <a:pt x="63" y="9"/>
                      <a:pt x="63" y="9"/>
                    </a:cubicBezTo>
                    <a:cubicBezTo>
                      <a:pt x="63" y="9"/>
                      <a:pt x="62" y="9"/>
                      <a:pt x="62" y="9"/>
                    </a:cubicBezTo>
                    <a:cubicBezTo>
                      <a:pt x="62" y="9"/>
                      <a:pt x="62" y="9"/>
                      <a:pt x="62" y="9"/>
                    </a:cubicBezTo>
                    <a:cubicBezTo>
                      <a:pt x="62" y="9"/>
                      <a:pt x="62" y="9"/>
                      <a:pt x="62" y="9"/>
                    </a:cubicBezTo>
                    <a:cubicBezTo>
                      <a:pt x="62" y="9"/>
                      <a:pt x="62" y="9"/>
                      <a:pt x="62" y="9"/>
                    </a:cubicBezTo>
                    <a:cubicBezTo>
                      <a:pt x="62" y="9"/>
                      <a:pt x="62" y="9"/>
                      <a:pt x="62" y="10"/>
                    </a:cubicBezTo>
                    <a:cubicBezTo>
                      <a:pt x="62" y="10"/>
                      <a:pt x="62" y="10"/>
                      <a:pt x="62" y="10"/>
                    </a:cubicBezTo>
                    <a:cubicBezTo>
                      <a:pt x="62" y="10"/>
                      <a:pt x="62" y="10"/>
                      <a:pt x="62" y="10"/>
                    </a:cubicBezTo>
                    <a:cubicBezTo>
                      <a:pt x="62" y="10"/>
                      <a:pt x="62" y="10"/>
                      <a:pt x="62" y="10"/>
                    </a:cubicBezTo>
                    <a:cubicBezTo>
                      <a:pt x="62" y="10"/>
                      <a:pt x="62" y="10"/>
                      <a:pt x="62" y="10"/>
                    </a:cubicBezTo>
                    <a:cubicBezTo>
                      <a:pt x="62" y="10"/>
                      <a:pt x="62" y="10"/>
                      <a:pt x="62" y="10"/>
                    </a:cubicBezTo>
                    <a:cubicBezTo>
                      <a:pt x="62" y="10"/>
                      <a:pt x="62" y="10"/>
                      <a:pt x="62" y="10"/>
                    </a:cubicBezTo>
                    <a:cubicBezTo>
                      <a:pt x="62" y="10"/>
                      <a:pt x="62" y="10"/>
                      <a:pt x="62" y="10"/>
                    </a:cubicBezTo>
                    <a:cubicBezTo>
                      <a:pt x="62" y="10"/>
                      <a:pt x="62" y="10"/>
                      <a:pt x="62" y="10"/>
                    </a:cubicBezTo>
                    <a:cubicBezTo>
                      <a:pt x="62" y="10"/>
                      <a:pt x="62" y="10"/>
                      <a:pt x="62" y="10"/>
                    </a:cubicBezTo>
                    <a:cubicBezTo>
                      <a:pt x="62" y="10"/>
                      <a:pt x="62" y="10"/>
                      <a:pt x="61" y="10"/>
                    </a:cubicBezTo>
                    <a:cubicBezTo>
                      <a:pt x="61" y="10"/>
                      <a:pt x="61" y="10"/>
                      <a:pt x="61" y="10"/>
                    </a:cubicBezTo>
                    <a:cubicBezTo>
                      <a:pt x="61" y="10"/>
                      <a:pt x="61" y="10"/>
                      <a:pt x="61" y="10"/>
                    </a:cubicBezTo>
                    <a:cubicBezTo>
                      <a:pt x="61" y="10"/>
                      <a:pt x="61" y="10"/>
                      <a:pt x="61" y="10"/>
                    </a:cubicBezTo>
                    <a:cubicBezTo>
                      <a:pt x="61" y="10"/>
                      <a:pt x="61" y="10"/>
                      <a:pt x="61" y="10"/>
                    </a:cubicBezTo>
                    <a:cubicBezTo>
                      <a:pt x="61" y="10"/>
                      <a:pt x="61" y="10"/>
                      <a:pt x="61" y="10"/>
                    </a:cubicBezTo>
                    <a:cubicBezTo>
                      <a:pt x="61" y="10"/>
                      <a:pt x="61" y="10"/>
                      <a:pt x="61" y="10"/>
                    </a:cubicBezTo>
                    <a:cubicBezTo>
                      <a:pt x="61" y="10"/>
                      <a:pt x="61" y="10"/>
                      <a:pt x="61" y="10"/>
                    </a:cubicBezTo>
                    <a:cubicBezTo>
                      <a:pt x="61" y="10"/>
                      <a:pt x="61" y="10"/>
                      <a:pt x="61" y="10"/>
                    </a:cubicBezTo>
                    <a:cubicBezTo>
                      <a:pt x="61" y="9"/>
                      <a:pt x="61" y="9"/>
                      <a:pt x="61" y="9"/>
                    </a:cubicBezTo>
                    <a:cubicBezTo>
                      <a:pt x="61" y="9"/>
                      <a:pt x="61" y="9"/>
                      <a:pt x="61" y="9"/>
                    </a:cubicBezTo>
                    <a:cubicBezTo>
                      <a:pt x="62" y="9"/>
                      <a:pt x="62" y="9"/>
                      <a:pt x="62" y="9"/>
                    </a:cubicBezTo>
                    <a:cubicBezTo>
                      <a:pt x="62" y="9"/>
                      <a:pt x="62" y="9"/>
                      <a:pt x="62" y="9"/>
                    </a:cubicBezTo>
                    <a:cubicBezTo>
                      <a:pt x="62" y="9"/>
                      <a:pt x="62" y="9"/>
                      <a:pt x="62" y="9"/>
                    </a:cubicBezTo>
                    <a:cubicBezTo>
                      <a:pt x="62" y="9"/>
                      <a:pt x="62" y="9"/>
                      <a:pt x="62" y="9"/>
                    </a:cubicBezTo>
                    <a:cubicBezTo>
                      <a:pt x="62" y="9"/>
                      <a:pt x="62" y="9"/>
                      <a:pt x="62" y="9"/>
                    </a:cubicBezTo>
                    <a:cubicBezTo>
                      <a:pt x="62" y="9"/>
                      <a:pt x="63" y="9"/>
                      <a:pt x="63" y="9"/>
                    </a:cubicBezTo>
                    <a:cubicBezTo>
                      <a:pt x="63" y="9"/>
                      <a:pt x="63" y="9"/>
                      <a:pt x="63" y="9"/>
                    </a:cubicBezTo>
                    <a:cubicBezTo>
                      <a:pt x="63" y="9"/>
                      <a:pt x="63" y="9"/>
                      <a:pt x="63" y="9"/>
                    </a:cubicBezTo>
                    <a:cubicBezTo>
                      <a:pt x="63" y="9"/>
                      <a:pt x="63" y="9"/>
                      <a:pt x="63" y="9"/>
                    </a:cubicBezTo>
                    <a:cubicBezTo>
                      <a:pt x="63" y="9"/>
                      <a:pt x="63" y="9"/>
                      <a:pt x="63" y="9"/>
                    </a:cubicBezTo>
                    <a:cubicBezTo>
                      <a:pt x="63" y="9"/>
                      <a:pt x="63" y="9"/>
                      <a:pt x="63" y="9"/>
                    </a:cubicBezTo>
                    <a:cubicBezTo>
                      <a:pt x="63" y="9"/>
                      <a:pt x="63" y="9"/>
                      <a:pt x="64" y="9"/>
                    </a:cubicBezTo>
                    <a:cubicBezTo>
                      <a:pt x="64" y="9"/>
                      <a:pt x="64" y="9"/>
                      <a:pt x="64" y="9"/>
                    </a:cubicBezTo>
                    <a:cubicBezTo>
                      <a:pt x="64" y="9"/>
                      <a:pt x="64" y="9"/>
                      <a:pt x="64" y="9"/>
                    </a:cubicBezTo>
                    <a:cubicBezTo>
                      <a:pt x="64" y="9"/>
                      <a:pt x="64" y="9"/>
                      <a:pt x="64" y="9"/>
                    </a:cubicBezTo>
                    <a:cubicBezTo>
                      <a:pt x="64" y="9"/>
                      <a:pt x="64" y="9"/>
                      <a:pt x="64" y="9"/>
                    </a:cubicBezTo>
                    <a:cubicBezTo>
                      <a:pt x="64" y="9"/>
                      <a:pt x="64" y="9"/>
                      <a:pt x="64" y="9"/>
                    </a:cubicBezTo>
                    <a:cubicBezTo>
                      <a:pt x="64" y="9"/>
                      <a:pt x="65" y="9"/>
                      <a:pt x="65" y="9"/>
                    </a:cubicBezTo>
                    <a:cubicBezTo>
                      <a:pt x="65" y="9"/>
                      <a:pt x="65" y="9"/>
                      <a:pt x="65" y="9"/>
                    </a:cubicBezTo>
                    <a:cubicBezTo>
                      <a:pt x="65" y="9"/>
                      <a:pt x="65" y="9"/>
                      <a:pt x="65" y="9"/>
                    </a:cubicBezTo>
                    <a:cubicBezTo>
                      <a:pt x="65" y="9"/>
                      <a:pt x="65" y="9"/>
                      <a:pt x="65" y="9"/>
                    </a:cubicBezTo>
                    <a:cubicBezTo>
                      <a:pt x="65" y="9"/>
                      <a:pt x="65" y="9"/>
                      <a:pt x="65" y="9"/>
                    </a:cubicBezTo>
                    <a:cubicBezTo>
                      <a:pt x="65" y="9"/>
                      <a:pt x="65" y="9"/>
                      <a:pt x="65" y="9"/>
                    </a:cubicBezTo>
                    <a:cubicBezTo>
                      <a:pt x="65" y="9"/>
                      <a:pt x="66" y="9"/>
                      <a:pt x="66" y="9"/>
                    </a:cubicBezTo>
                    <a:cubicBezTo>
                      <a:pt x="66" y="9"/>
                      <a:pt x="66" y="9"/>
                      <a:pt x="66" y="9"/>
                    </a:cubicBezTo>
                    <a:cubicBezTo>
                      <a:pt x="66" y="9"/>
                      <a:pt x="66" y="9"/>
                      <a:pt x="66" y="9"/>
                    </a:cubicBezTo>
                    <a:cubicBezTo>
                      <a:pt x="66" y="9"/>
                      <a:pt x="66" y="9"/>
                      <a:pt x="66" y="9"/>
                    </a:cubicBezTo>
                    <a:cubicBezTo>
                      <a:pt x="66" y="9"/>
                      <a:pt x="66" y="9"/>
                      <a:pt x="66" y="9"/>
                    </a:cubicBezTo>
                    <a:cubicBezTo>
                      <a:pt x="66" y="9"/>
                      <a:pt x="66" y="9"/>
                      <a:pt x="66" y="9"/>
                    </a:cubicBezTo>
                    <a:cubicBezTo>
                      <a:pt x="66" y="9"/>
                      <a:pt x="66" y="9"/>
                      <a:pt x="66" y="9"/>
                    </a:cubicBezTo>
                    <a:cubicBezTo>
                      <a:pt x="67" y="9"/>
                      <a:pt x="67" y="9"/>
                      <a:pt x="67" y="9"/>
                    </a:cubicBezTo>
                    <a:cubicBezTo>
                      <a:pt x="67" y="9"/>
                      <a:pt x="67" y="9"/>
                      <a:pt x="67" y="9"/>
                    </a:cubicBezTo>
                    <a:cubicBezTo>
                      <a:pt x="67" y="9"/>
                      <a:pt x="67" y="8"/>
                      <a:pt x="67" y="8"/>
                    </a:cubicBezTo>
                    <a:cubicBezTo>
                      <a:pt x="67" y="8"/>
                      <a:pt x="67" y="8"/>
                      <a:pt x="67" y="8"/>
                    </a:cubicBezTo>
                    <a:cubicBezTo>
                      <a:pt x="67" y="8"/>
                      <a:pt x="67" y="8"/>
                      <a:pt x="67" y="8"/>
                    </a:cubicBezTo>
                    <a:cubicBezTo>
                      <a:pt x="67" y="8"/>
                      <a:pt x="67" y="8"/>
                      <a:pt x="67" y="8"/>
                    </a:cubicBezTo>
                    <a:cubicBezTo>
                      <a:pt x="67" y="8"/>
                      <a:pt x="67" y="8"/>
                      <a:pt x="67" y="8"/>
                    </a:cubicBezTo>
                    <a:cubicBezTo>
                      <a:pt x="67" y="8"/>
                      <a:pt x="67" y="8"/>
                      <a:pt x="67" y="8"/>
                    </a:cubicBezTo>
                    <a:cubicBezTo>
                      <a:pt x="66" y="8"/>
                      <a:pt x="66" y="8"/>
                      <a:pt x="66" y="8"/>
                    </a:cubicBezTo>
                    <a:cubicBezTo>
                      <a:pt x="66" y="8"/>
                      <a:pt x="66" y="8"/>
                      <a:pt x="66" y="8"/>
                    </a:cubicBezTo>
                    <a:cubicBezTo>
                      <a:pt x="66" y="8"/>
                      <a:pt x="66" y="8"/>
                      <a:pt x="66" y="8"/>
                    </a:cubicBezTo>
                    <a:cubicBezTo>
                      <a:pt x="66" y="8"/>
                      <a:pt x="66" y="8"/>
                      <a:pt x="66" y="8"/>
                    </a:cubicBezTo>
                    <a:cubicBezTo>
                      <a:pt x="66" y="8"/>
                      <a:pt x="66" y="8"/>
                      <a:pt x="66" y="8"/>
                    </a:cubicBezTo>
                    <a:cubicBezTo>
                      <a:pt x="66" y="8"/>
                      <a:pt x="66" y="8"/>
                      <a:pt x="66" y="8"/>
                    </a:cubicBezTo>
                    <a:cubicBezTo>
                      <a:pt x="66" y="8"/>
                      <a:pt x="66" y="8"/>
                      <a:pt x="65" y="8"/>
                    </a:cubicBezTo>
                    <a:cubicBezTo>
                      <a:pt x="65" y="8"/>
                      <a:pt x="65" y="8"/>
                      <a:pt x="65" y="8"/>
                    </a:cubicBezTo>
                    <a:cubicBezTo>
                      <a:pt x="65" y="8"/>
                      <a:pt x="65" y="8"/>
                      <a:pt x="65" y="8"/>
                    </a:cubicBezTo>
                    <a:cubicBezTo>
                      <a:pt x="65" y="8"/>
                      <a:pt x="65" y="8"/>
                      <a:pt x="65" y="8"/>
                    </a:cubicBezTo>
                    <a:cubicBezTo>
                      <a:pt x="65" y="8"/>
                      <a:pt x="65" y="8"/>
                      <a:pt x="65" y="8"/>
                    </a:cubicBezTo>
                    <a:cubicBezTo>
                      <a:pt x="65" y="8"/>
                      <a:pt x="65" y="8"/>
                      <a:pt x="65" y="8"/>
                    </a:cubicBezTo>
                    <a:cubicBezTo>
                      <a:pt x="65" y="8"/>
                      <a:pt x="65" y="8"/>
                      <a:pt x="65" y="8"/>
                    </a:cubicBezTo>
                    <a:cubicBezTo>
                      <a:pt x="65" y="8"/>
                      <a:pt x="65" y="8"/>
                      <a:pt x="65" y="8"/>
                    </a:cubicBezTo>
                    <a:cubicBezTo>
                      <a:pt x="64" y="8"/>
                      <a:pt x="64" y="8"/>
                      <a:pt x="64" y="8"/>
                    </a:cubicBezTo>
                    <a:cubicBezTo>
                      <a:pt x="64" y="8"/>
                      <a:pt x="64" y="8"/>
                      <a:pt x="64" y="8"/>
                    </a:cubicBezTo>
                    <a:cubicBezTo>
                      <a:pt x="64" y="8"/>
                      <a:pt x="64" y="8"/>
                      <a:pt x="64" y="8"/>
                    </a:cubicBezTo>
                    <a:cubicBezTo>
                      <a:pt x="64" y="8"/>
                      <a:pt x="64" y="8"/>
                      <a:pt x="64" y="8"/>
                    </a:cubicBezTo>
                    <a:cubicBezTo>
                      <a:pt x="64" y="8"/>
                      <a:pt x="64" y="8"/>
                      <a:pt x="64" y="8"/>
                    </a:cubicBezTo>
                    <a:cubicBezTo>
                      <a:pt x="64" y="8"/>
                      <a:pt x="64" y="8"/>
                      <a:pt x="64" y="8"/>
                    </a:cubicBezTo>
                    <a:cubicBezTo>
                      <a:pt x="64" y="8"/>
                      <a:pt x="64" y="8"/>
                      <a:pt x="64" y="8"/>
                    </a:cubicBezTo>
                    <a:cubicBezTo>
                      <a:pt x="64" y="8"/>
                      <a:pt x="64" y="8"/>
                      <a:pt x="64" y="8"/>
                    </a:cubicBezTo>
                    <a:cubicBezTo>
                      <a:pt x="64" y="8"/>
                      <a:pt x="64" y="8"/>
                      <a:pt x="64" y="8"/>
                    </a:cubicBezTo>
                    <a:cubicBezTo>
                      <a:pt x="64" y="8"/>
                      <a:pt x="64" y="8"/>
                      <a:pt x="64" y="8"/>
                    </a:cubicBezTo>
                    <a:cubicBezTo>
                      <a:pt x="64" y="8"/>
                      <a:pt x="64" y="8"/>
                      <a:pt x="64" y="8"/>
                    </a:cubicBezTo>
                    <a:cubicBezTo>
                      <a:pt x="64" y="8"/>
                      <a:pt x="64" y="8"/>
                      <a:pt x="64" y="8"/>
                    </a:cubicBezTo>
                    <a:cubicBezTo>
                      <a:pt x="64" y="8"/>
                      <a:pt x="64" y="8"/>
                      <a:pt x="64" y="8"/>
                    </a:cubicBezTo>
                    <a:cubicBezTo>
                      <a:pt x="63" y="8"/>
                      <a:pt x="63" y="8"/>
                      <a:pt x="63" y="8"/>
                    </a:cubicBezTo>
                    <a:cubicBezTo>
                      <a:pt x="63" y="8"/>
                      <a:pt x="63" y="8"/>
                      <a:pt x="63" y="8"/>
                    </a:cubicBezTo>
                    <a:cubicBezTo>
                      <a:pt x="63" y="9"/>
                      <a:pt x="63" y="9"/>
                      <a:pt x="64" y="9"/>
                    </a:cubicBezTo>
                    <a:cubicBezTo>
                      <a:pt x="64" y="9"/>
                      <a:pt x="64" y="9"/>
                      <a:pt x="64" y="9"/>
                    </a:cubicBezTo>
                    <a:cubicBezTo>
                      <a:pt x="64" y="9"/>
                      <a:pt x="64" y="9"/>
                      <a:pt x="64" y="9"/>
                    </a:cubicBezTo>
                    <a:cubicBezTo>
                      <a:pt x="64" y="9"/>
                      <a:pt x="64" y="9"/>
                      <a:pt x="64" y="9"/>
                    </a:cubicBezTo>
                    <a:cubicBezTo>
                      <a:pt x="64" y="9"/>
                      <a:pt x="64" y="9"/>
                      <a:pt x="64" y="9"/>
                    </a:cubicBezTo>
                    <a:cubicBezTo>
                      <a:pt x="63" y="9"/>
                      <a:pt x="63" y="9"/>
                      <a:pt x="63" y="9"/>
                    </a:cubicBezTo>
                    <a:cubicBezTo>
                      <a:pt x="63" y="9"/>
                      <a:pt x="63" y="9"/>
                      <a:pt x="63" y="9"/>
                    </a:cubicBezTo>
                    <a:cubicBezTo>
                      <a:pt x="63" y="9"/>
                      <a:pt x="63" y="8"/>
                      <a:pt x="63" y="8"/>
                    </a:cubicBezTo>
                    <a:cubicBezTo>
                      <a:pt x="63" y="8"/>
                      <a:pt x="63" y="8"/>
                      <a:pt x="63" y="8"/>
                    </a:cubicBezTo>
                    <a:cubicBezTo>
                      <a:pt x="63" y="8"/>
                      <a:pt x="63" y="8"/>
                      <a:pt x="63" y="9"/>
                    </a:cubicBezTo>
                    <a:cubicBezTo>
                      <a:pt x="63" y="9"/>
                      <a:pt x="63" y="9"/>
                      <a:pt x="63" y="9"/>
                    </a:cubicBezTo>
                    <a:cubicBezTo>
                      <a:pt x="63" y="9"/>
                      <a:pt x="63" y="9"/>
                      <a:pt x="62" y="9"/>
                    </a:cubicBezTo>
                    <a:cubicBezTo>
                      <a:pt x="62" y="9"/>
                      <a:pt x="62" y="9"/>
                      <a:pt x="62" y="9"/>
                    </a:cubicBezTo>
                    <a:cubicBezTo>
                      <a:pt x="62" y="9"/>
                      <a:pt x="62" y="9"/>
                      <a:pt x="62" y="9"/>
                    </a:cubicBezTo>
                    <a:cubicBezTo>
                      <a:pt x="62" y="9"/>
                      <a:pt x="62" y="9"/>
                      <a:pt x="62" y="9"/>
                    </a:cubicBezTo>
                    <a:cubicBezTo>
                      <a:pt x="62" y="9"/>
                      <a:pt x="62" y="9"/>
                      <a:pt x="62" y="9"/>
                    </a:cubicBezTo>
                    <a:cubicBezTo>
                      <a:pt x="62" y="9"/>
                      <a:pt x="62" y="9"/>
                      <a:pt x="62" y="9"/>
                    </a:cubicBezTo>
                    <a:cubicBezTo>
                      <a:pt x="62" y="9"/>
                      <a:pt x="62" y="9"/>
                      <a:pt x="62" y="9"/>
                    </a:cubicBezTo>
                    <a:cubicBezTo>
                      <a:pt x="62" y="9"/>
                      <a:pt x="62" y="9"/>
                      <a:pt x="62" y="9"/>
                    </a:cubicBezTo>
                    <a:cubicBezTo>
                      <a:pt x="62" y="9"/>
                      <a:pt x="62" y="9"/>
                      <a:pt x="62" y="9"/>
                    </a:cubicBezTo>
                    <a:cubicBezTo>
                      <a:pt x="62" y="9"/>
                      <a:pt x="62" y="9"/>
                      <a:pt x="62" y="8"/>
                    </a:cubicBezTo>
                    <a:cubicBezTo>
                      <a:pt x="62" y="8"/>
                      <a:pt x="62" y="8"/>
                      <a:pt x="62" y="8"/>
                    </a:cubicBezTo>
                    <a:cubicBezTo>
                      <a:pt x="62" y="8"/>
                      <a:pt x="62" y="8"/>
                      <a:pt x="62" y="8"/>
                    </a:cubicBezTo>
                    <a:cubicBezTo>
                      <a:pt x="62" y="8"/>
                      <a:pt x="62" y="8"/>
                      <a:pt x="62" y="8"/>
                    </a:cubicBezTo>
                    <a:cubicBezTo>
                      <a:pt x="62" y="8"/>
                      <a:pt x="62" y="8"/>
                      <a:pt x="62" y="8"/>
                    </a:cubicBezTo>
                    <a:cubicBezTo>
                      <a:pt x="62" y="8"/>
                      <a:pt x="62" y="8"/>
                      <a:pt x="62" y="8"/>
                    </a:cubicBezTo>
                    <a:cubicBezTo>
                      <a:pt x="62" y="8"/>
                      <a:pt x="62" y="8"/>
                      <a:pt x="62" y="8"/>
                    </a:cubicBezTo>
                    <a:cubicBezTo>
                      <a:pt x="62" y="8"/>
                      <a:pt x="62" y="8"/>
                      <a:pt x="61" y="8"/>
                    </a:cubicBezTo>
                    <a:cubicBezTo>
                      <a:pt x="61" y="8"/>
                      <a:pt x="61" y="8"/>
                      <a:pt x="61" y="8"/>
                    </a:cubicBezTo>
                    <a:cubicBezTo>
                      <a:pt x="61" y="8"/>
                      <a:pt x="61" y="8"/>
                      <a:pt x="61" y="8"/>
                    </a:cubicBezTo>
                    <a:cubicBezTo>
                      <a:pt x="61" y="8"/>
                      <a:pt x="61" y="8"/>
                      <a:pt x="61" y="8"/>
                    </a:cubicBezTo>
                    <a:cubicBezTo>
                      <a:pt x="61" y="8"/>
                      <a:pt x="61" y="8"/>
                      <a:pt x="61" y="8"/>
                    </a:cubicBezTo>
                    <a:cubicBezTo>
                      <a:pt x="61" y="8"/>
                      <a:pt x="61" y="8"/>
                      <a:pt x="61" y="8"/>
                    </a:cubicBezTo>
                    <a:cubicBezTo>
                      <a:pt x="61" y="8"/>
                      <a:pt x="61" y="8"/>
                      <a:pt x="61" y="8"/>
                    </a:cubicBezTo>
                    <a:cubicBezTo>
                      <a:pt x="61" y="8"/>
                      <a:pt x="61" y="8"/>
                      <a:pt x="61" y="8"/>
                    </a:cubicBezTo>
                    <a:cubicBezTo>
                      <a:pt x="60" y="8"/>
                      <a:pt x="60" y="8"/>
                      <a:pt x="60" y="8"/>
                    </a:cubicBezTo>
                    <a:cubicBezTo>
                      <a:pt x="60" y="8"/>
                      <a:pt x="60" y="8"/>
                      <a:pt x="60" y="8"/>
                    </a:cubicBezTo>
                    <a:cubicBezTo>
                      <a:pt x="60" y="8"/>
                      <a:pt x="60" y="8"/>
                      <a:pt x="60" y="8"/>
                    </a:cubicBezTo>
                    <a:cubicBezTo>
                      <a:pt x="60" y="8"/>
                      <a:pt x="60" y="8"/>
                      <a:pt x="60" y="8"/>
                    </a:cubicBezTo>
                    <a:cubicBezTo>
                      <a:pt x="60" y="8"/>
                      <a:pt x="60" y="8"/>
                      <a:pt x="60" y="8"/>
                    </a:cubicBezTo>
                    <a:cubicBezTo>
                      <a:pt x="60" y="9"/>
                      <a:pt x="60" y="9"/>
                      <a:pt x="60" y="9"/>
                    </a:cubicBezTo>
                    <a:cubicBezTo>
                      <a:pt x="60" y="9"/>
                      <a:pt x="60" y="9"/>
                      <a:pt x="60" y="9"/>
                    </a:cubicBezTo>
                    <a:cubicBezTo>
                      <a:pt x="60" y="9"/>
                      <a:pt x="60" y="9"/>
                      <a:pt x="60" y="9"/>
                    </a:cubicBezTo>
                    <a:cubicBezTo>
                      <a:pt x="60" y="9"/>
                      <a:pt x="60" y="9"/>
                      <a:pt x="60" y="9"/>
                    </a:cubicBezTo>
                    <a:cubicBezTo>
                      <a:pt x="60" y="9"/>
                      <a:pt x="60" y="9"/>
                      <a:pt x="60" y="9"/>
                    </a:cubicBezTo>
                    <a:cubicBezTo>
                      <a:pt x="60" y="9"/>
                      <a:pt x="60" y="9"/>
                      <a:pt x="60" y="9"/>
                    </a:cubicBezTo>
                    <a:cubicBezTo>
                      <a:pt x="59" y="9"/>
                      <a:pt x="59" y="9"/>
                      <a:pt x="59" y="9"/>
                    </a:cubicBezTo>
                    <a:cubicBezTo>
                      <a:pt x="59" y="9"/>
                      <a:pt x="59" y="9"/>
                      <a:pt x="59" y="9"/>
                    </a:cubicBezTo>
                    <a:cubicBezTo>
                      <a:pt x="59" y="9"/>
                      <a:pt x="59" y="9"/>
                      <a:pt x="59" y="9"/>
                    </a:cubicBezTo>
                    <a:cubicBezTo>
                      <a:pt x="59" y="9"/>
                      <a:pt x="59" y="9"/>
                      <a:pt x="59" y="9"/>
                    </a:cubicBezTo>
                    <a:cubicBezTo>
                      <a:pt x="59" y="9"/>
                      <a:pt x="59" y="9"/>
                      <a:pt x="59" y="9"/>
                    </a:cubicBezTo>
                    <a:cubicBezTo>
                      <a:pt x="59" y="9"/>
                      <a:pt x="59" y="9"/>
                      <a:pt x="59" y="9"/>
                    </a:cubicBezTo>
                    <a:cubicBezTo>
                      <a:pt x="59" y="9"/>
                      <a:pt x="59" y="9"/>
                      <a:pt x="59" y="9"/>
                    </a:cubicBezTo>
                    <a:cubicBezTo>
                      <a:pt x="59" y="9"/>
                      <a:pt x="59" y="9"/>
                      <a:pt x="59" y="9"/>
                    </a:cubicBezTo>
                    <a:cubicBezTo>
                      <a:pt x="59" y="9"/>
                      <a:pt x="59" y="9"/>
                      <a:pt x="59" y="9"/>
                    </a:cubicBezTo>
                    <a:cubicBezTo>
                      <a:pt x="59" y="10"/>
                      <a:pt x="59" y="10"/>
                      <a:pt x="59" y="10"/>
                    </a:cubicBezTo>
                    <a:cubicBezTo>
                      <a:pt x="59" y="10"/>
                      <a:pt x="59" y="9"/>
                      <a:pt x="59" y="9"/>
                    </a:cubicBezTo>
                    <a:cubicBezTo>
                      <a:pt x="59" y="9"/>
                      <a:pt x="59" y="9"/>
                      <a:pt x="59" y="9"/>
                    </a:cubicBezTo>
                    <a:cubicBezTo>
                      <a:pt x="59" y="9"/>
                      <a:pt x="59" y="9"/>
                      <a:pt x="59" y="9"/>
                    </a:cubicBezTo>
                    <a:cubicBezTo>
                      <a:pt x="59" y="9"/>
                      <a:pt x="59" y="9"/>
                      <a:pt x="59" y="9"/>
                    </a:cubicBezTo>
                    <a:cubicBezTo>
                      <a:pt x="59" y="9"/>
                      <a:pt x="59" y="9"/>
                      <a:pt x="59" y="9"/>
                    </a:cubicBezTo>
                    <a:cubicBezTo>
                      <a:pt x="59" y="9"/>
                      <a:pt x="59" y="9"/>
                      <a:pt x="59" y="9"/>
                    </a:cubicBezTo>
                    <a:cubicBezTo>
                      <a:pt x="58" y="9"/>
                      <a:pt x="58" y="9"/>
                      <a:pt x="58" y="9"/>
                    </a:cubicBezTo>
                    <a:cubicBezTo>
                      <a:pt x="58" y="9"/>
                      <a:pt x="58" y="8"/>
                      <a:pt x="58" y="8"/>
                    </a:cubicBezTo>
                    <a:cubicBezTo>
                      <a:pt x="58" y="8"/>
                      <a:pt x="58" y="8"/>
                      <a:pt x="58" y="8"/>
                    </a:cubicBezTo>
                    <a:cubicBezTo>
                      <a:pt x="58" y="8"/>
                      <a:pt x="58" y="8"/>
                      <a:pt x="58" y="8"/>
                    </a:cubicBezTo>
                    <a:cubicBezTo>
                      <a:pt x="58" y="8"/>
                      <a:pt x="58" y="8"/>
                      <a:pt x="58" y="8"/>
                    </a:cubicBezTo>
                    <a:cubicBezTo>
                      <a:pt x="58" y="8"/>
                      <a:pt x="58" y="8"/>
                      <a:pt x="58" y="8"/>
                    </a:cubicBezTo>
                    <a:cubicBezTo>
                      <a:pt x="58" y="8"/>
                      <a:pt x="58" y="8"/>
                      <a:pt x="58" y="8"/>
                    </a:cubicBezTo>
                    <a:cubicBezTo>
                      <a:pt x="58" y="8"/>
                      <a:pt x="58" y="8"/>
                      <a:pt x="58" y="8"/>
                    </a:cubicBezTo>
                    <a:cubicBezTo>
                      <a:pt x="58" y="8"/>
                      <a:pt x="58" y="8"/>
                      <a:pt x="58" y="8"/>
                    </a:cubicBezTo>
                    <a:cubicBezTo>
                      <a:pt x="58" y="8"/>
                      <a:pt x="58" y="8"/>
                      <a:pt x="58" y="8"/>
                    </a:cubicBezTo>
                    <a:cubicBezTo>
                      <a:pt x="58" y="8"/>
                      <a:pt x="58" y="8"/>
                      <a:pt x="58" y="8"/>
                    </a:cubicBezTo>
                    <a:cubicBezTo>
                      <a:pt x="58" y="8"/>
                      <a:pt x="58" y="8"/>
                      <a:pt x="58" y="7"/>
                    </a:cubicBezTo>
                    <a:cubicBezTo>
                      <a:pt x="58" y="7"/>
                      <a:pt x="58" y="7"/>
                      <a:pt x="58" y="7"/>
                    </a:cubicBezTo>
                    <a:cubicBezTo>
                      <a:pt x="58" y="7"/>
                      <a:pt x="58" y="7"/>
                      <a:pt x="58" y="7"/>
                    </a:cubicBezTo>
                    <a:cubicBezTo>
                      <a:pt x="58" y="7"/>
                      <a:pt x="58" y="7"/>
                      <a:pt x="58" y="7"/>
                    </a:cubicBezTo>
                    <a:cubicBezTo>
                      <a:pt x="58" y="7"/>
                      <a:pt x="58" y="7"/>
                      <a:pt x="58" y="7"/>
                    </a:cubicBezTo>
                    <a:cubicBezTo>
                      <a:pt x="58" y="7"/>
                      <a:pt x="57" y="7"/>
                      <a:pt x="57" y="7"/>
                    </a:cubicBezTo>
                    <a:cubicBezTo>
                      <a:pt x="57" y="7"/>
                      <a:pt x="57" y="7"/>
                      <a:pt x="57" y="7"/>
                    </a:cubicBezTo>
                    <a:cubicBezTo>
                      <a:pt x="57" y="7"/>
                      <a:pt x="57" y="7"/>
                      <a:pt x="57" y="7"/>
                    </a:cubicBezTo>
                    <a:cubicBezTo>
                      <a:pt x="57" y="7"/>
                      <a:pt x="57" y="7"/>
                      <a:pt x="57" y="7"/>
                    </a:cubicBezTo>
                    <a:cubicBezTo>
                      <a:pt x="57" y="7"/>
                      <a:pt x="57" y="7"/>
                      <a:pt x="57" y="7"/>
                    </a:cubicBezTo>
                    <a:cubicBezTo>
                      <a:pt x="57" y="7"/>
                      <a:pt x="57" y="7"/>
                      <a:pt x="57" y="7"/>
                    </a:cubicBezTo>
                    <a:cubicBezTo>
                      <a:pt x="57" y="7"/>
                      <a:pt x="57" y="7"/>
                      <a:pt x="57" y="7"/>
                    </a:cubicBezTo>
                    <a:cubicBezTo>
                      <a:pt x="57" y="7"/>
                      <a:pt x="57" y="7"/>
                      <a:pt x="57" y="7"/>
                    </a:cubicBezTo>
                    <a:cubicBezTo>
                      <a:pt x="57" y="6"/>
                      <a:pt x="57" y="6"/>
                      <a:pt x="57" y="6"/>
                    </a:cubicBezTo>
                    <a:cubicBezTo>
                      <a:pt x="57" y="6"/>
                      <a:pt x="57" y="6"/>
                      <a:pt x="57" y="6"/>
                    </a:cubicBezTo>
                    <a:cubicBezTo>
                      <a:pt x="57" y="6"/>
                      <a:pt x="57" y="6"/>
                      <a:pt x="57" y="6"/>
                    </a:cubicBezTo>
                    <a:cubicBezTo>
                      <a:pt x="56" y="6"/>
                      <a:pt x="56" y="6"/>
                      <a:pt x="56" y="6"/>
                    </a:cubicBezTo>
                    <a:cubicBezTo>
                      <a:pt x="56" y="6"/>
                      <a:pt x="56" y="6"/>
                      <a:pt x="56" y="6"/>
                    </a:cubicBezTo>
                    <a:cubicBezTo>
                      <a:pt x="56" y="6"/>
                      <a:pt x="56" y="6"/>
                      <a:pt x="56" y="6"/>
                    </a:cubicBezTo>
                    <a:cubicBezTo>
                      <a:pt x="56" y="6"/>
                      <a:pt x="56" y="6"/>
                      <a:pt x="56" y="6"/>
                    </a:cubicBezTo>
                    <a:cubicBezTo>
                      <a:pt x="56" y="6"/>
                      <a:pt x="56" y="6"/>
                      <a:pt x="56" y="6"/>
                    </a:cubicBezTo>
                    <a:cubicBezTo>
                      <a:pt x="56" y="6"/>
                      <a:pt x="56" y="6"/>
                      <a:pt x="56" y="6"/>
                    </a:cubicBezTo>
                    <a:cubicBezTo>
                      <a:pt x="56" y="6"/>
                      <a:pt x="56" y="6"/>
                      <a:pt x="56" y="6"/>
                    </a:cubicBezTo>
                    <a:cubicBezTo>
                      <a:pt x="56" y="6"/>
                      <a:pt x="56" y="6"/>
                      <a:pt x="56" y="6"/>
                    </a:cubicBezTo>
                    <a:cubicBezTo>
                      <a:pt x="56" y="6"/>
                      <a:pt x="56" y="6"/>
                      <a:pt x="56" y="6"/>
                    </a:cubicBezTo>
                    <a:cubicBezTo>
                      <a:pt x="56" y="6"/>
                      <a:pt x="56" y="6"/>
                      <a:pt x="56" y="5"/>
                    </a:cubicBezTo>
                    <a:cubicBezTo>
                      <a:pt x="56" y="5"/>
                      <a:pt x="56" y="5"/>
                      <a:pt x="55" y="5"/>
                    </a:cubicBezTo>
                    <a:cubicBezTo>
                      <a:pt x="55" y="5"/>
                      <a:pt x="55" y="5"/>
                      <a:pt x="55" y="5"/>
                    </a:cubicBezTo>
                    <a:cubicBezTo>
                      <a:pt x="55" y="5"/>
                      <a:pt x="55" y="5"/>
                      <a:pt x="55" y="5"/>
                    </a:cubicBezTo>
                    <a:cubicBezTo>
                      <a:pt x="55" y="5"/>
                      <a:pt x="55" y="5"/>
                      <a:pt x="55" y="5"/>
                    </a:cubicBezTo>
                    <a:cubicBezTo>
                      <a:pt x="55" y="4"/>
                      <a:pt x="55" y="4"/>
                      <a:pt x="55" y="4"/>
                    </a:cubicBezTo>
                    <a:cubicBezTo>
                      <a:pt x="54" y="4"/>
                      <a:pt x="54" y="4"/>
                      <a:pt x="54" y="4"/>
                    </a:cubicBezTo>
                    <a:cubicBezTo>
                      <a:pt x="54" y="4"/>
                      <a:pt x="54" y="4"/>
                      <a:pt x="54" y="4"/>
                    </a:cubicBezTo>
                    <a:cubicBezTo>
                      <a:pt x="54" y="4"/>
                      <a:pt x="54" y="4"/>
                      <a:pt x="54" y="4"/>
                    </a:cubicBezTo>
                    <a:cubicBezTo>
                      <a:pt x="54" y="4"/>
                      <a:pt x="54" y="4"/>
                      <a:pt x="54" y="4"/>
                    </a:cubicBezTo>
                    <a:cubicBezTo>
                      <a:pt x="54" y="4"/>
                      <a:pt x="54" y="3"/>
                      <a:pt x="54" y="3"/>
                    </a:cubicBezTo>
                    <a:cubicBezTo>
                      <a:pt x="54" y="3"/>
                      <a:pt x="53" y="3"/>
                      <a:pt x="53" y="3"/>
                    </a:cubicBezTo>
                    <a:cubicBezTo>
                      <a:pt x="53" y="3"/>
                      <a:pt x="53" y="3"/>
                      <a:pt x="53" y="3"/>
                    </a:cubicBezTo>
                    <a:cubicBezTo>
                      <a:pt x="53" y="3"/>
                      <a:pt x="53" y="3"/>
                      <a:pt x="53" y="3"/>
                    </a:cubicBezTo>
                    <a:cubicBezTo>
                      <a:pt x="53" y="3"/>
                      <a:pt x="53" y="3"/>
                      <a:pt x="53" y="3"/>
                    </a:cubicBezTo>
                    <a:cubicBezTo>
                      <a:pt x="53" y="3"/>
                      <a:pt x="52" y="3"/>
                      <a:pt x="52" y="3"/>
                    </a:cubicBezTo>
                    <a:cubicBezTo>
                      <a:pt x="52" y="3"/>
                      <a:pt x="52" y="3"/>
                      <a:pt x="52" y="3"/>
                    </a:cubicBezTo>
                    <a:cubicBezTo>
                      <a:pt x="52" y="3"/>
                      <a:pt x="52" y="2"/>
                      <a:pt x="52" y="2"/>
                    </a:cubicBezTo>
                    <a:cubicBezTo>
                      <a:pt x="52" y="2"/>
                      <a:pt x="52" y="2"/>
                      <a:pt x="52" y="2"/>
                    </a:cubicBezTo>
                    <a:cubicBezTo>
                      <a:pt x="52" y="2"/>
                      <a:pt x="52" y="2"/>
                      <a:pt x="52" y="2"/>
                    </a:cubicBezTo>
                    <a:cubicBezTo>
                      <a:pt x="52" y="2"/>
                      <a:pt x="52" y="2"/>
                      <a:pt x="52" y="2"/>
                    </a:cubicBezTo>
                    <a:cubicBezTo>
                      <a:pt x="51" y="2"/>
                      <a:pt x="51" y="2"/>
                      <a:pt x="51" y="2"/>
                    </a:cubicBezTo>
                    <a:cubicBezTo>
                      <a:pt x="51" y="2"/>
                      <a:pt x="51" y="2"/>
                      <a:pt x="51" y="2"/>
                    </a:cubicBezTo>
                    <a:cubicBezTo>
                      <a:pt x="51" y="2"/>
                      <a:pt x="51" y="2"/>
                      <a:pt x="51" y="2"/>
                    </a:cubicBezTo>
                    <a:cubicBezTo>
                      <a:pt x="51" y="2"/>
                      <a:pt x="51" y="2"/>
                      <a:pt x="51" y="2"/>
                    </a:cubicBezTo>
                    <a:cubicBezTo>
                      <a:pt x="51" y="2"/>
                      <a:pt x="51" y="2"/>
                      <a:pt x="51" y="2"/>
                    </a:cubicBezTo>
                    <a:cubicBezTo>
                      <a:pt x="51" y="2"/>
                      <a:pt x="51" y="2"/>
                      <a:pt x="51" y="2"/>
                    </a:cubicBezTo>
                    <a:cubicBezTo>
                      <a:pt x="51" y="2"/>
                      <a:pt x="51" y="2"/>
                      <a:pt x="51" y="1"/>
                    </a:cubicBezTo>
                    <a:cubicBezTo>
                      <a:pt x="51" y="1"/>
                      <a:pt x="51" y="1"/>
                      <a:pt x="51" y="1"/>
                    </a:cubicBezTo>
                    <a:cubicBezTo>
                      <a:pt x="51" y="1"/>
                      <a:pt x="51" y="1"/>
                      <a:pt x="51" y="1"/>
                    </a:cubicBezTo>
                    <a:cubicBezTo>
                      <a:pt x="51" y="1"/>
                      <a:pt x="51" y="1"/>
                      <a:pt x="51" y="1"/>
                    </a:cubicBezTo>
                    <a:cubicBezTo>
                      <a:pt x="51" y="1"/>
                      <a:pt x="51" y="1"/>
                      <a:pt x="51" y="1"/>
                    </a:cubicBezTo>
                    <a:cubicBezTo>
                      <a:pt x="51" y="1"/>
                      <a:pt x="51" y="1"/>
                      <a:pt x="51" y="1"/>
                    </a:cubicBezTo>
                    <a:cubicBezTo>
                      <a:pt x="51" y="1"/>
                      <a:pt x="51" y="1"/>
                      <a:pt x="51" y="1"/>
                    </a:cubicBezTo>
                    <a:cubicBezTo>
                      <a:pt x="51" y="1"/>
                      <a:pt x="51" y="1"/>
                      <a:pt x="51" y="1"/>
                    </a:cubicBezTo>
                    <a:cubicBezTo>
                      <a:pt x="51" y="1"/>
                      <a:pt x="50" y="1"/>
                      <a:pt x="50" y="1"/>
                    </a:cubicBezTo>
                    <a:cubicBezTo>
                      <a:pt x="50" y="1"/>
                      <a:pt x="50" y="1"/>
                      <a:pt x="50" y="1"/>
                    </a:cubicBezTo>
                    <a:cubicBezTo>
                      <a:pt x="50" y="1"/>
                      <a:pt x="50" y="1"/>
                      <a:pt x="50" y="1"/>
                    </a:cubicBezTo>
                    <a:cubicBezTo>
                      <a:pt x="50" y="1"/>
                      <a:pt x="50" y="1"/>
                      <a:pt x="50" y="1"/>
                    </a:cubicBezTo>
                    <a:cubicBezTo>
                      <a:pt x="50" y="1"/>
                      <a:pt x="50" y="1"/>
                      <a:pt x="50" y="1"/>
                    </a:cubicBezTo>
                    <a:cubicBezTo>
                      <a:pt x="50" y="1"/>
                      <a:pt x="50" y="1"/>
                      <a:pt x="50" y="1"/>
                    </a:cubicBezTo>
                    <a:cubicBezTo>
                      <a:pt x="50" y="1"/>
                      <a:pt x="50" y="1"/>
                      <a:pt x="50" y="1"/>
                    </a:cubicBezTo>
                    <a:cubicBezTo>
                      <a:pt x="50" y="1"/>
                      <a:pt x="50" y="1"/>
                      <a:pt x="50" y="1"/>
                    </a:cubicBezTo>
                    <a:cubicBezTo>
                      <a:pt x="50" y="1"/>
                      <a:pt x="50" y="1"/>
                      <a:pt x="50" y="1"/>
                    </a:cubicBezTo>
                    <a:cubicBezTo>
                      <a:pt x="50" y="0"/>
                      <a:pt x="50" y="0"/>
                      <a:pt x="50" y="0"/>
                    </a:cubicBezTo>
                    <a:cubicBezTo>
                      <a:pt x="50" y="0"/>
                      <a:pt x="50" y="0"/>
                      <a:pt x="50" y="0"/>
                    </a:cubicBezTo>
                    <a:cubicBezTo>
                      <a:pt x="50" y="0"/>
                      <a:pt x="50" y="0"/>
                      <a:pt x="50" y="0"/>
                    </a:cubicBezTo>
                    <a:cubicBezTo>
                      <a:pt x="50" y="0"/>
                      <a:pt x="50" y="0"/>
                      <a:pt x="50" y="0"/>
                    </a:cubicBezTo>
                    <a:cubicBezTo>
                      <a:pt x="49" y="0"/>
                      <a:pt x="49" y="0"/>
                      <a:pt x="49" y="0"/>
                    </a:cubicBezTo>
                    <a:cubicBezTo>
                      <a:pt x="49" y="0"/>
                      <a:pt x="49" y="0"/>
                      <a:pt x="49" y="0"/>
                    </a:cubicBezTo>
                    <a:cubicBezTo>
                      <a:pt x="49" y="0"/>
                      <a:pt x="49" y="0"/>
                      <a:pt x="49" y="0"/>
                    </a:cubicBezTo>
                    <a:cubicBezTo>
                      <a:pt x="49" y="0"/>
                      <a:pt x="49" y="0"/>
                      <a:pt x="49" y="0"/>
                    </a:cubicBezTo>
                    <a:cubicBezTo>
                      <a:pt x="49" y="0"/>
                      <a:pt x="49" y="0"/>
                      <a:pt x="49" y="0"/>
                    </a:cubicBezTo>
                    <a:cubicBezTo>
                      <a:pt x="49" y="0"/>
                      <a:pt x="48" y="0"/>
                      <a:pt x="48" y="0"/>
                    </a:cubicBezTo>
                    <a:cubicBezTo>
                      <a:pt x="48" y="0"/>
                      <a:pt x="48" y="0"/>
                      <a:pt x="48" y="0"/>
                    </a:cubicBezTo>
                    <a:cubicBezTo>
                      <a:pt x="48" y="0"/>
                      <a:pt x="48" y="0"/>
                      <a:pt x="48" y="0"/>
                    </a:cubicBezTo>
                    <a:cubicBezTo>
                      <a:pt x="48" y="0"/>
                      <a:pt x="48" y="0"/>
                      <a:pt x="48" y="0"/>
                    </a:cubicBezTo>
                    <a:cubicBezTo>
                      <a:pt x="48" y="0"/>
                      <a:pt x="48" y="0"/>
                      <a:pt x="48" y="0"/>
                    </a:cubicBezTo>
                    <a:cubicBezTo>
                      <a:pt x="48" y="0"/>
                      <a:pt x="48" y="0"/>
                      <a:pt x="48" y="0"/>
                    </a:cubicBezTo>
                    <a:cubicBezTo>
                      <a:pt x="48" y="0"/>
                      <a:pt x="48" y="0"/>
                      <a:pt x="48" y="0"/>
                    </a:cubicBezTo>
                    <a:cubicBezTo>
                      <a:pt x="48" y="0"/>
                      <a:pt x="48" y="0"/>
                      <a:pt x="48" y="0"/>
                    </a:cubicBezTo>
                    <a:cubicBezTo>
                      <a:pt x="47" y="0"/>
                      <a:pt x="47" y="0"/>
                      <a:pt x="47" y="0"/>
                    </a:cubicBezTo>
                    <a:cubicBezTo>
                      <a:pt x="47" y="0"/>
                      <a:pt x="47" y="0"/>
                      <a:pt x="47" y="0"/>
                    </a:cubicBezTo>
                    <a:cubicBezTo>
                      <a:pt x="47" y="0"/>
                      <a:pt x="47" y="0"/>
                      <a:pt x="47" y="0"/>
                    </a:cubicBezTo>
                    <a:cubicBezTo>
                      <a:pt x="47" y="0"/>
                      <a:pt x="46" y="0"/>
                      <a:pt x="46" y="0"/>
                    </a:cubicBezTo>
                    <a:cubicBezTo>
                      <a:pt x="46" y="0"/>
                      <a:pt x="46" y="0"/>
                      <a:pt x="46" y="0"/>
                    </a:cubicBezTo>
                    <a:cubicBezTo>
                      <a:pt x="46" y="0"/>
                      <a:pt x="46" y="0"/>
                      <a:pt x="46" y="0"/>
                    </a:cubicBezTo>
                    <a:cubicBezTo>
                      <a:pt x="46" y="0"/>
                      <a:pt x="46" y="0"/>
                      <a:pt x="46" y="0"/>
                    </a:cubicBezTo>
                    <a:cubicBezTo>
                      <a:pt x="46" y="0"/>
                      <a:pt x="46" y="0"/>
                      <a:pt x="46" y="0"/>
                    </a:cubicBezTo>
                    <a:cubicBezTo>
                      <a:pt x="46" y="0"/>
                      <a:pt x="46" y="0"/>
                      <a:pt x="46" y="0"/>
                    </a:cubicBezTo>
                    <a:cubicBezTo>
                      <a:pt x="46" y="0"/>
                      <a:pt x="45" y="0"/>
                      <a:pt x="45" y="0"/>
                    </a:cubicBezTo>
                    <a:cubicBezTo>
                      <a:pt x="45" y="0"/>
                      <a:pt x="45" y="0"/>
                      <a:pt x="45" y="0"/>
                    </a:cubicBezTo>
                    <a:cubicBezTo>
                      <a:pt x="45" y="0"/>
                      <a:pt x="45" y="0"/>
                      <a:pt x="45" y="0"/>
                    </a:cubicBezTo>
                    <a:cubicBezTo>
                      <a:pt x="44" y="0"/>
                      <a:pt x="44" y="0"/>
                      <a:pt x="44" y="0"/>
                    </a:cubicBezTo>
                    <a:cubicBezTo>
                      <a:pt x="44" y="0"/>
                      <a:pt x="44" y="0"/>
                      <a:pt x="44" y="0"/>
                    </a:cubicBezTo>
                    <a:cubicBezTo>
                      <a:pt x="44" y="0"/>
                      <a:pt x="44" y="0"/>
                      <a:pt x="44" y="0"/>
                    </a:cubicBezTo>
                    <a:cubicBezTo>
                      <a:pt x="44" y="0"/>
                      <a:pt x="44" y="0"/>
                      <a:pt x="43" y="0"/>
                    </a:cubicBezTo>
                    <a:cubicBezTo>
                      <a:pt x="43" y="0"/>
                      <a:pt x="43" y="0"/>
                      <a:pt x="43" y="0"/>
                    </a:cubicBezTo>
                    <a:cubicBezTo>
                      <a:pt x="43" y="0"/>
                      <a:pt x="43" y="0"/>
                      <a:pt x="43" y="0"/>
                    </a:cubicBezTo>
                    <a:cubicBezTo>
                      <a:pt x="43" y="0"/>
                      <a:pt x="43" y="0"/>
                      <a:pt x="43" y="0"/>
                    </a:cubicBezTo>
                    <a:cubicBezTo>
                      <a:pt x="43" y="0"/>
                      <a:pt x="43" y="0"/>
                      <a:pt x="43" y="0"/>
                    </a:cubicBezTo>
                    <a:cubicBezTo>
                      <a:pt x="43" y="0"/>
                      <a:pt x="43" y="0"/>
                      <a:pt x="43" y="0"/>
                    </a:cubicBezTo>
                    <a:cubicBezTo>
                      <a:pt x="43" y="0"/>
                      <a:pt x="43" y="0"/>
                      <a:pt x="43" y="0"/>
                    </a:cubicBezTo>
                    <a:cubicBezTo>
                      <a:pt x="43" y="0"/>
                      <a:pt x="43" y="0"/>
                      <a:pt x="43" y="0"/>
                    </a:cubicBezTo>
                    <a:cubicBezTo>
                      <a:pt x="43" y="0"/>
                      <a:pt x="43" y="0"/>
                      <a:pt x="43" y="0"/>
                    </a:cubicBezTo>
                    <a:cubicBezTo>
                      <a:pt x="43" y="0"/>
                      <a:pt x="43" y="0"/>
                      <a:pt x="43" y="0"/>
                    </a:cubicBezTo>
                    <a:cubicBezTo>
                      <a:pt x="43" y="0"/>
                      <a:pt x="43" y="0"/>
                      <a:pt x="42" y="0"/>
                    </a:cubicBezTo>
                    <a:cubicBezTo>
                      <a:pt x="42" y="0"/>
                      <a:pt x="42" y="0"/>
                      <a:pt x="42" y="0"/>
                    </a:cubicBezTo>
                    <a:cubicBezTo>
                      <a:pt x="42" y="0"/>
                      <a:pt x="42" y="0"/>
                      <a:pt x="42" y="0"/>
                    </a:cubicBezTo>
                    <a:cubicBezTo>
                      <a:pt x="42" y="0"/>
                      <a:pt x="42" y="0"/>
                      <a:pt x="42" y="0"/>
                    </a:cubicBezTo>
                    <a:cubicBezTo>
                      <a:pt x="42" y="0"/>
                      <a:pt x="42" y="0"/>
                      <a:pt x="42" y="0"/>
                    </a:cubicBezTo>
                    <a:cubicBezTo>
                      <a:pt x="42" y="0"/>
                      <a:pt x="42" y="0"/>
                      <a:pt x="42" y="0"/>
                    </a:cubicBezTo>
                    <a:cubicBezTo>
                      <a:pt x="42" y="0"/>
                      <a:pt x="42" y="0"/>
                      <a:pt x="42" y="0"/>
                    </a:cubicBezTo>
                    <a:cubicBezTo>
                      <a:pt x="42" y="0"/>
                      <a:pt x="42" y="0"/>
                      <a:pt x="42" y="0"/>
                    </a:cubicBezTo>
                    <a:cubicBezTo>
                      <a:pt x="42" y="1"/>
                      <a:pt x="41" y="1"/>
                      <a:pt x="41" y="1"/>
                    </a:cubicBezTo>
                    <a:cubicBezTo>
                      <a:pt x="41" y="1"/>
                      <a:pt x="41" y="1"/>
                      <a:pt x="41" y="1"/>
                    </a:cubicBezTo>
                    <a:cubicBezTo>
                      <a:pt x="41" y="1"/>
                      <a:pt x="41" y="1"/>
                      <a:pt x="41" y="1"/>
                    </a:cubicBezTo>
                    <a:cubicBezTo>
                      <a:pt x="41" y="1"/>
                      <a:pt x="41" y="1"/>
                      <a:pt x="41" y="1"/>
                    </a:cubicBezTo>
                    <a:cubicBezTo>
                      <a:pt x="41" y="1"/>
                      <a:pt x="41" y="1"/>
                      <a:pt x="41" y="1"/>
                    </a:cubicBezTo>
                    <a:cubicBezTo>
                      <a:pt x="41" y="1"/>
                      <a:pt x="41" y="1"/>
                      <a:pt x="41" y="1"/>
                    </a:cubicBezTo>
                    <a:cubicBezTo>
                      <a:pt x="41" y="1"/>
                      <a:pt x="41" y="1"/>
                      <a:pt x="41" y="1"/>
                    </a:cubicBezTo>
                    <a:cubicBezTo>
                      <a:pt x="41" y="1"/>
                      <a:pt x="40" y="1"/>
                      <a:pt x="40" y="1"/>
                    </a:cubicBezTo>
                    <a:cubicBezTo>
                      <a:pt x="40" y="1"/>
                      <a:pt x="40" y="1"/>
                      <a:pt x="40" y="1"/>
                    </a:cubicBezTo>
                    <a:cubicBezTo>
                      <a:pt x="40" y="1"/>
                      <a:pt x="40" y="1"/>
                      <a:pt x="40" y="1"/>
                    </a:cubicBezTo>
                    <a:cubicBezTo>
                      <a:pt x="40" y="1"/>
                      <a:pt x="40" y="1"/>
                      <a:pt x="40" y="1"/>
                    </a:cubicBezTo>
                    <a:cubicBezTo>
                      <a:pt x="40" y="1"/>
                      <a:pt x="40" y="1"/>
                      <a:pt x="40" y="1"/>
                    </a:cubicBezTo>
                    <a:cubicBezTo>
                      <a:pt x="40" y="1"/>
                      <a:pt x="40" y="1"/>
                      <a:pt x="40" y="1"/>
                    </a:cubicBezTo>
                    <a:cubicBezTo>
                      <a:pt x="40" y="1"/>
                      <a:pt x="40" y="1"/>
                      <a:pt x="40" y="1"/>
                    </a:cubicBezTo>
                    <a:cubicBezTo>
                      <a:pt x="40" y="1"/>
                      <a:pt x="40" y="1"/>
                      <a:pt x="40" y="1"/>
                    </a:cubicBezTo>
                    <a:cubicBezTo>
                      <a:pt x="40" y="2"/>
                      <a:pt x="40" y="2"/>
                      <a:pt x="39" y="2"/>
                    </a:cubicBezTo>
                    <a:cubicBezTo>
                      <a:pt x="39" y="2"/>
                      <a:pt x="39" y="2"/>
                      <a:pt x="39" y="2"/>
                    </a:cubicBezTo>
                    <a:cubicBezTo>
                      <a:pt x="39" y="2"/>
                      <a:pt x="39" y="2"/>
                      <a:pt x="39" y="2"/>
                    </a:cubicBezTo>
                    <a:cubicBezTo>
                      <a:pt x="39" y="2"/>
                      <a:pt x="39" y="2"/>
                      <a:pt x="39" y="2"/>
                    </a:cubicBezTo>
                    <a:cubicBezTo>
                      <a:pt x="39" y="2"/>
                      <a:pt x="39" y="2"/>
                      <a:pt x="39" y="2"/>
                    </a:cubicBezTo>
                    <a:cubicBezTo>
                      <a:pt x="39" y="2"/>
                      <a:pt x="39" y="2"/>
                      <a:pt x="39" y="2"/>
                    </a:cubicBezTo>
                    <a:cubicBezTo>
                      <a:pt x="39" y="1"/>
                      <a:pt x="39" y="1"/>
                      <a:pt x="39" y="1"/>
                    </a:cubicBezTo>
                    <a:cubicBezTo>
                      <a:pt x="39" y="1"/>
                      <a:pt x="39" y="1"/>
                      <a:pt x="39" y="1"/>
                    </a:cubicBezTo>
                    <a:cubicBezTo>
                      <a:pt x="39" y="1"/>
                      <a:pt x="39" y="1"/>
                      <a:pt x="39" y="1"/>
                    </a:cubicBezTo>
                    <a:cubicBezTo>
                      <a:pt x="39" y="1"/>
                      <a:pt x="38" y="1"/>
                      <a:pt x="38" y="1"/>
                    </a:cubicBezTo>
                    <a:cubicBezTo>
                      <a:pt x="38" y="1"/>
                      <a:pt x="38" y="1"/>
                      <a:pt x="38" y="1"/>
                    </a:cubicBezTo>
                    <a:cubicBezTo>
                      <a:pt x="38" y="1"/>
                      <a:pt x="38" y="1"/>
                      <a:pt x="38" y="1"/>
                    </a:cubicBezTo>
                    <a:cubicBezTo>
                      <a:pt x="38" y="2"/>
                      <a:pt x="38" y="2"/>
                      <a:pt x="38"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6" y="2"/>
                      <a:pt x="36" y="2"/>
                    </a:cubicBezTo>
                    <a:cubicBezTo>
                      <a:pt x="36" y="2"/>
                      <a:pt x="36" y="2"/>
                      <a:pt x="36" y="2"/>
                    </a:cubicBezTo>
                    <a:cubicBezTo>
                      <a:pt x="36" y="2"/>
                      <a:pt x="36" y="2"/>
                      <a:pt x="36" y="2"/>
                    </a:cubicBezTo>
                    <a:cubicBezTo>
                      <a:pt x="36" y="2"/>
                      <a:pt x="36" y="2"/>
                      <a:pt x="36" y="2"/>
                    </a:cubicBezTo>
                    <a:cubicBezTo>
                      <a:pt x="36" y="2"/>
                      <a:pt x="36" y="2"/>
                      <a:pt x="36" y="2"/>
                    </a:cubicBezTo>
                    <a:cubicBezTo>
                      <a:pt x="36" y="2"/>
                      <a:pt x="36" y="2"/>
                      <a:pt x="36" y="2"/>
                    </a:cubicBezTo>
                    <a:cubicBezTo>
                      <a:pt x="36" y="1"/>
                      <a:pt x="36" y="1"/>
                      <a:pt x="36" y="1"/>
                    </a:cubicBezTo>
                    <a:cubicBezTo>
                      <a:pt x="36" y="1"/>
                      <a:pt x="36" y="1"/>
                      <a:pt x="36" y="1"/>
                    </a:cubicBezTo>
                    <a:cubicBezTo>
                      <a:pt x="36" y="1"/>
                      <a:pt x="36" y="1"/>
                      <a:pt x="36" y="1"/>
                    </a:cubicBezTo>
                    <a:cubicBezTo>
                      <a:pt x="36" y="1"/>
                      <a:pt x="36" y="1"/>
                      <a:pt x="36" y="1"/>
                    </a:cubicBezTo>
                    <a:cubicBezTo>
                      <a:pt x="35" y="1"/>
                      <a:pt x="35" y="1"/>
                      <a:pt x="35" y="1"/>
                    </a:cubicBezTo>
                    <a:cubicBezTo>
                      <a:pt x="35" y="1"/>
                      <a:pt x="35" y="1"/>
                      <a:pt x="35" y="1"/>
                    </a:cubicBezTo>
                    <a:cubicBezTo>
                      <a:pt x="35" y="1"/>
                      <a:pt x="35" y="1"/>
                      <a:pt x="35" y="1"/>
                    </a:cubicBezTo>
                    <a:cubicBezTo>
                      <a:pt x="35" y="1"/>
                      <a:pt x="35" y="1"/>
                      <a:pt x="35" y="1"/>
                    </a:cubicBezTo>
                    <a:cubicBezTo>
                      <a:pt x="35" y="1"/>
                      <a:pt x="35" y="1"/>
                      <a:pt x="35" y="1"/>
                    </a:cubicBezTo>
                    <a:cubicBezTo>
                      <a:pt x="35" y="1"/>
                      <a:pt x="35" y="1"/>
                      <a:pt x="35" y="1"/>
                    </a:cubicBezTo>
                    <a:cubicBezTo>
                      <a:pt x="35" y="2"/>
                      <a:pt x="35" y="2"/>
                      <a:pt x="35" y="2"/>
                    </a:cubicBezTo>
                    <a:cubicBezTo>
                      <a:pt x="35" y="2"/>
                      <a:pt x="35" y="2"/>
                      <a:pt x="35" y="2"/>
                    </a:cubicBezTo>
                    <a:cubicBezTo>
                      <a:pt x="34" y="2"/>
                      <a:pt x="34" y="2"/>
                      <a:pt x="34" y="2"/>
                    </a:cubicBezTo>
                    <a:cubicBezTo>
                      <a:pt x="34" y="2"/>
                      <a:pt x="34" y="2"/>
                      <a:pt x="34" y="2"/>
                    </a:cubicBezTo>
                    <a:cubicBezTo>
                      <a:pt x="34" y="2"/>
                      <a:pt x="34" y="2"/>
                      <a:pt x="34" y="2"/>
                    </a:cubicBezTo>
                    <a:cubicBezTo>
                      <a:pt x="34" y="2"/>
                      <a:pt x="34" y="2"/>
                      <a:pt x="34" y="2"/>
                    </a:cubicBezTo>
                    <a:cubicBezTo>
                      <a:pt x="34" y="2"/>
                      <a:pt x="34" y="2"/>
                      <a:pt x="34" y="2"/>
                    </a:cubicBezTo>
                    <a:cubicBezTo>
                      <a:pt x="34" y="2"/>
                      <a:pt x="34" y="2"/>
                      <a:pt x="34" y="2"/>
                    </a:cubicBezTo>
                    <a:cubicBezTo>
                      <a:pt x="34" y="2"/>
                      <a:pt x="34" y="2"/>
                      <a:pt x="34" y="2"/>
                    </a:cubicBezTo>
                    <a:cubicBezTo>
                      <a:pt x="33" y="2"/>
                      <a:pt x="33" y="2"/>
                      <a:pt x="33" y="2"/>
                    </a:cubicBezTo>
                    <a:cubicBezTo>
                      <a:pt x="33" y="2"/>
                      <a:pt x="33" y="2"/>
                      <a:pt x="33" y="2"/>
                    </a:cubicBezTo>
                    <a:cubicBezTo>
                      <a:pt x="33" y="2"/>
                      <a:pt x="33" y="2"/>
                      <a:pt x="33" y="2"/>
                    </a:cubicBezTo>
                    <a:cubicBezTo>
                      <a:pt x="33" y="2"/>
                      <a:pt x="33" y="2"/>
                      <a:pt x="33" y="2"/>
                    </a:cubicBezTo>
                    <a:cubicBezTo>
                      <a:pt x="33" y="2"/>
                      <a:pt x="33" y="3"/>
                      <a:pt x="33" y="3"/>
                    </a:cubicBezTo>
                    <a:cubicBezTo>
                      <a:pt x="33" y="3"/>
                      <a:pt x="33" y="3"/>
                      <a:pt x="33" y="3"/>
                    </a:cubicBezTo>
                    <a:cubicBezTo>
                      <a:pt x="33" y="3"/>
                      <a:pt x="33" y="3"/>
                      <a:pt x="33" y="3"/>
                    </a:cubicBezTo>
                    <a:cubicBezTo>
                      <a:pt x="33" y="3"/>
                      <a:pt x="33" y="3"/>
                      <a:pt x="33" y="3"/>
                    </a:cubicBezTo>
                    <a:cubicBezTo>
                      <a:pt x="33" y="3"/>
                      <a:pt x="33" y="3"/>
                      <a:pt x="33" y="3"/>
                    </a:cubicBezTo>
                    <a:cubicBezTo>
                      <a:pt x="33" y="3"/>
                      <a:pt x="33" y="3"/>
                      <a:pt x="33" y="3"/>
                    </a:cubicBezTo>
                    <a:cubicBezTo>
                      <a:pt x="33" y="3"/>
                      <a:pt x="33" y="4"/>
                      <a:pt x="33" y="4"/>
                    </a:cubicBezTo>
                    <a:cubicBezTo>
                      <a:pt x="33" y="4"/>
                      <a:pt x="33" y="4"/>
                      <a:pt x="33" y="4"/>
                    </a:cubicBezTo>
                    <a:cubicBezTo>
                      <a:pt x="33" y="4"/>
                      <a:pt x="33" y="4"/>
                      <a:pt x="33" y="4"/>
                    </a:cubicBezTo>
                    <a:cubicBezTo>
                      <a:pt x="33" y="4"/>
                      <a:pt x="33" y="4"/>
                      <a:pt x="33" y="4"/>
                    </a:cubicBezTo>
                    <a:cubicBezTo>
                      <a:pt x="33" y="4"/>
                      <a:pt x="33" y="4"/>
                      <a:pt x="33" y="4"/>
                    </a:cubicBezTo>
                    <a:cubicBezTo>
                      <a:pt x="33" y="4"/>
                      <a:pt x="33" y="4"/>
                      <a:pt x="33" y="4"/>
                    </a:cubicBezTo>
                    <a:cubicBezTo>
                      <a:pt x="33" y="4"/>
                      <a:pt x="33" y="4"/>
                      <a:pt x="33" y="4"/>
                    </a:cubicBezTo>
                    <a:cubicBezTo>
                      <a:pt x="33" y="4"/>
                      <a:pt x="33" y="4"/>
                      <a:pt x="33" y="4"/>
                    </a:cubicBezTo>
                    <a:cubicBezTo>
                      <a:pt x="33" y="4"/>
                      <a:pt x="33" y="4"/>
                      <a:pt x="32" y="4"/>
                    </a:cubicBezTo>
                    <a:cubicBezTo>
                      <a:pt x="32" y="4"/>
                      <a:pt x="32" y="4"/>
                      <a:pt x="32" y="4"/>
                    </a:cubicBezTo>
                    <a:cubicBezTo>
                      <a:pt x="32" y="4"/>
                      <a:pt x="32" y="4"/>
                      <a:pt x="32" y="5"/>
                    </a:cubicBezTo>
                    <a:cubicBezTo>
                      <a:pt x="32" y="5"/>
                      <a:pt x="32" y="5"/>
                      <a:pt x="32" y="5"/>
                    </a:cubicBezTo>
                    <a:cubicBezTo>
                      <a:pt x="32" y="5"/>
                      <a:pt x="32" y="5"/>
                      <a:pt x="32" y="5"/>
                    </a:cubicBezTo>
                    <a:cubicBezTo>
                      <a:pt x="32" y="5"/>
                      <a:pt x="33" y="5"/>
                      <a:pt x="33" y="5"/>
                    </a:cubicBezTo>
                    <a:cubicBezTo>
                      <a:pt x="33" y="5"/>
                      <a:pt x="33" y="5"/>
                      <a:pt x="33" y="5"/>
                    </a:cubicBezTo>
                    <a:cubicBezTo>
                      <a:pt x="33" y="5"/>
                      <a:pt x="33" y="5"/>
                      <a:pt x="33" y="5"/>
                    </a:cubicBezTo>
                    <a:cubicBezTo>
                      <a:pt x="33" y="5"/>
                      <a:pt x="33" y="5"/>
                      <a:pt x="33" y="5"/>
                    </a:cubicBezTo>
                    <a:cubicBezTo>
                      <a:pt x="33" y="5"/>
                      <a:pt x="33" y="5"/>
                      <a:pt x="33" y="5"/>
                    </a:cubicBezTo>
                    <a:cubicBezTo>
                      <a:pt x="33" y="5"/>
                      <a:pt x="33" y="5"/>
                      <a:pt x="33" y="5"/>
                    </a:cubicBezTo>
                    <a:cubicBezTo>
                      <a:pt x="33" y="5"/>
                      <a:pt x="33" y="5"/>
                      <a:pt x="33" y="5"/>
                    </a:cubicBezTo>
                    <a:cubicBezTo>
                      <a:pt x="33" y="6"/>
                      <a:pt x="33" y="6"/>
                      <a:pt x="33" y="6"/>
                    </a:cubicBezTo>
                    <a:cubicBezTo>
                      <a:pt x="33" y="6"/>
                      <a:pt x="33" y="6"/>
                      <a:pt x="33" y="6"/>
                    </a:cubicBezTo>
                    <a:cubicBezTo>
                      <a:pt x="34" y="6"/>
                      <a:pt x="34" y="6"/>
                      <a:pt x="34" y="6"/>
                    </a:cubicBezTo>
                    <a:cubicBezTo>
                      <a:pt x="34" y="6"/>
                      <a:pt x="34" y="6"/>
                      <a:pt x="34" y="6"/>
                    </a:cubicBezTo>
                    <a:cubicBezTo>
                      <a:pt x="34" y="6"/>
                      <a:pt x="34" y="6"/>
                      <a:pt x="34" y="6"/>
                    </a:cubicBezTo>
                    <a:cubicBezTo>
                      <a:pt x="34" y="6"/>
                      <a:pt x="34" y="6"/>
                      <a:pt x="34" y="6"/>
                    </a:cubicBezTo>
                    <a:cubicBezTo>
                      <a:pt x="34" y="6"/>
                      <a:pt x="34" y="6"/>
                      <a:pt x="34" y="6"/>
                    </a:cubicBezTo>
                    <a:cubicBezTo>
                      <a:pt x="34" y="7"/>
                      <a:pt x="34" y="7"/>
                      <a:pt x="34" y="7"/>
                    </a:cubicBezTo>
                    <a:cubicBezTo>
                      <a:pt x="34" y="7"/>
                      <a:pt x="34" y="7"/>
                      <a:pt x="34" y="7"/>
                    </a:cubicBezTo>
                    <a:cubicBezTo>
                      <a:pt x="34" y="7"/>
                      <a:pt x="34" y="7"/>
                      <a:pt x="34" y="7"/>
                    </a:cubicBezTo>
                    <a:cubicBezTo>
                      <a:pt x="34" y="7"/>
                      <a:pt x="34" y="7"/>
                      <a:pt x="34" y="7"/>
                    </a:cubicBezTo>
                    <a:cubicBezTo>
                      <a:pt x="34" y="7"/>
                      <a:pt x="34" y="7"/>
                      <a:pt x="34" y="7"/>
                    </a:cubicBezTo>
                    <a:cubicBezTo>
                      <a:pt x="34" y="7"/>
                      <a:pt x="34" y="7"/>
                      <a:pt x="34" y="7"/>
                    </a:cubicBezTo>
                    <a:cubicBezTo>
                      <a:pt x="34" y="7"/>
                      <a:pt x="34" y="7"/>
                      <a:pt x="34" y="7"/>
                    </a:cubicBezTo>
                    <a:cubicBezTo>
                      <a:pt x="34" y="7"/>
                      <a:pt x="34" y="7"/>
                      <a:pt x="34" y="7"/>
                    </a:cubicBezTo>
                    <a:cubicBezTo>
                      <a:pt x="34" y="7"/>
                      <a:pt x="34" y="7"/>
                      <a:pt x="33" y="7"/>
                    </a:cubicBezTo>
                    <a:cubicBezTo>
                      <a:pt x="33" y="7"/>
                      <a:pt x="33" y="7"/>
                      <a:pt x="33" y="7"/>
                    </a:cubicBezTo>
                    <a:cubicBezTo>
                      <a:pt x="33" y="7"/>
                      <a:pt x="33" y="7"/>
                      <a:pt x="33" y="7"/>
                    </a:cubicBezTo>
                    <a:cubicBezTo>
                      <a:pt x="33" y="7"/>
                      <a:pt x="33" y="7"/>
                      <a:pt x="33" y="7"/>
                    </a:cubicBezTo>
                    <a:cubicBezTo>
                      <a:pt x="33" y="7"/>
                      <a:pt x="33" y="7"/>
                      <a:pt x="33" y="7"/>
                    </a:cubicBezTo>
                    <a:cubicBezTo>
                      <a:pt x="33" y="7"/>
                      <a:pt x="33" y="7"/>
                      <a:pt x="33" y="7"/>
                    </a:cubicBezTo>
                    <a:cubicBezTo>
                      <a:pt x="33" y="7"/>
                      <a:pt x="33" y="7"/>
                      <a:pt x="33" y="7"/>
                    </a:cubicBezTo>
                    <a:cubicBezTo>
                      <a:pt x="33" y="7"/>
                      <a:pt x="33" y="7"/>
                      <a:pt x="33" y="7"/>
                    </a:cubicBezTo>
                    <a:cubicBezTo>
                      <a:pt x="33" y="7"/>
                      <a:pt x="33" y="7"/>
                      <a:pt x="33" y="7"/>
                    </a:cubicBezTo>
                    <a:cubicBezTo>
                      <a:pt x="33" y="7"/>
                      <a:pt x="33" y="7"/>
                      <a:pt x="33" y="7"/>
                    </a:cubicBezTo>
                    <a:cubicBezTo>
                      <a:pt x="33" y="7"/>
                      <a:pt x="33" y="7"/>
                      <a:pt x="33" y="7"/>
                    </a:cubicBezTo>
                    <a:cubicBezTo>
                      <a:pt x="33" y="7"/>
                      <a:pt x="33" y="7"/>
                      <a:pt x="33" y="7"/>
                    </a:cubicBezTo>
                    <a:cubicBezTo>
                      <a:pt x="33" y="7"/>
                      <a:pt x="33" y="7"/>
                      <a:pt x="33" y="7"/>
                    </a:cubicBezTo>
                    <a:cubicBezTo>
                      <a:pt x="33" y="7"/>
                      <a:pt x="32" y="7"/>
                      <a:pt x="32" y="7"/>
                    </a:cubicBezTo>
                    <a:cubicBezTo>
                      <a:pt x="32" y="7"/>
                      <a:pt x="32" y="7"/>
                      <a:pt x="32" y="6"/>
                    </a:cubicBezTo>
                    <a:cubicBezTo>
                      <a:pt x="32" y="6"/>
                      <a:pt x="32" y="6"/>
                      <a:pt x="32" y="6"/>
                    </a:cubicBezTo>
                    <a:cubicBezTo>
                      <a:pt x="32" y="6"/>
                      <a:pt x="32" y="6"/>
                      <a:pt x="32" y="6"/>
                    </a:cubicBezTo>
                    <a:cubicBezTo>
                      <a:pt x="32" y="6"/>
                      <a:pt x="32" y="6"/>
                      <a:pt x="32" y="6"/>
                    </a:cubicBezTo>
                    <a:cubicBezTo>
                      <a:pt x="32" y="6"/>
                      <a:pt x="32" y="7"/>
                      <a:pt x="32" y="7"/>
                    </a:cubicBezTo>
                    <a:cubicBezTo>
                      <a:pt x="32" y="7"/>
                      <a:pt x="32" y="7"/>
                      <a:pt x="32" y="7"/>
                    </a:cubicBezTo>
                    <a:cubicBezTo>
                      <a:pt x="32" y="7"/>
                      <a:pt x="32" y="7"/>
                      <a:pt x="32" y="7"/>
                    </a:cubicBezTo>
                    <a:cubicBezTo>
                      <a:pt x="32" y="7"/>
                      <a:pt x="32" y="7"/>
                      <a:pt x="32" y="7"/>
                    </a:cubicBezTo>
                    <a:cubicBezTo>
                      <a:pt x="32" y="7"/>
                      <a:pt x="32" y="7"/>
                      <a:pt x="31" y="7"/>
                    </a:cubicBezTo>
                    <a:cubicBezTo>
                      <a:pt x="31" y="7"/>
                      <a:pt x="31" y="7"/>
                      <a:pt x="31" y="7"/>
                    </a:cubicBezTo>
                    <a:cubicBezTo>
                      <a:pt x="31" y="7"/>
                      <a:pt x="31" y="7"/>
                      <a:pt x="31" y="7"/>
                    </a:cubicBezTo>
                    <a:cubicBezTo>
                      <a:pt x="31" y="7"/>
                      <a:pt x="31" y="7"/>
                      <a:pt x="31" y="7"/>
                    </a:cubicBezTo>
                    <a:cubicBezTo>
                      <a:pt x="31" y="7"/>
                      <a:pt x="31" y="7"/>
                      <a:pt x="31" y="7"/>
                    </a:cubicBezTo>
                    <a:cubicBezTo>
                      <a:pt x="31" y="7"/>
                      <a:pt x="31" y="7"/>
                      <a:pt x="31" y="7"/>
                    </a:cubicBezTo>
                    <a:cubicBezTo>
                      <a:pt x="31" y="7"/>
                      <a:pt x="31" y="7"/>
                      <a:pt x="31" y="7"/>
                    </a:cubicBezTo>
                    <a:cubicBezTo>
                      <a:pt x="31" y="7"/>
                      <a:pt x="31" y="7"/>
                      <a:pt x="31" y="7"/>
                    </a:cubicBezTo>
                    <a:cubicBezTo>
                      <a:pt x="31" y="7"/>
                      <a:pt x="31" y="7"/>
                      <a:pt x="31" y="7"/>
                    </a:cubicBezTo>
                    <a:cubicBezTo>
                      <a:pt x="31" y="7"/>
                      <a:pt x="31" y="7"/>
                      <a:pt x="31" y="7"/>
                    </a:cubicBezTo>
                    <a:cubicBezTo>
                      <a:pt x="31" y="7"/>
                      <a:pt x="31" y="7"/>
                      <a:pt x="31" y="7"/>
                    </a:cubicBezTo>
                    <a:cubicBezTo>
                      <a:pt x="31" y="7"/>
                      <a:pt x="31" y="7"/>
                      <a:pt x="31" y="7"/>
                    </a:cubicBezTo>
                    <a:cubicBezTo>
                      <a:pt x="31" y="7"/>
                      <a:pt x="31" y="7"/>
                      <a:pt x="31" y="7"/>
                    </a:cubicBezTo>
                    <a:cubicBezTo>
                      <a:pt x="31" y="7"/>
                      <a:pt x="31" y="7"/>
                      <a:pt x="31" y="7"/>
                    </a:cubicBezTo>
                    <a:cubicBezTo>
                      <a:pt x="31" y="7"/>
                      <a:pt x="31" y="7"/>
                      <a:pt x="31" y="7"/>
                    </a:cubicBezTo>
                    <a:cubicBezTo>
                      <a:pt x="31" y="7"/>
                      <a:pt x="31" y="7"/>
                      <a:pt x="31" y="7"/>
                    </a:cubicBezTo>
                    <a:cubicBezTo>
                      <a:pt x="31" y="7"/>
                      <a:pt x="30" y="7"/>
                      <a:pt x="30" y="7"/>
                    </a:cubicBezTo>
                    <a:cubicBezTo>
                      <a:pt x="30" y="7"/>
                      <a:pt x="30" y="7"/>
                      <a:pt x="30" y="7"/>
                    </a:cubicBezTo>
                    <a:cubicBezTo>
                      <a:pt x="30" y="7"/>
                      <a:pt x="30" y="7"/>
                      <a:pt x="30" y="7"/>
                    </a:cubicBezTo>
                    <a:cubicBezTo>
                      <a:pt x="30" y="7"/>
                      <a:pt x="30" y="7"/>
                      <a:pt x="30" y="7"/>
                    </a:cubicBezTo>
                    <a:cubicBezTo>
                      <a:pt x="30" y="7"/>
                      <a:pt x="30" y="7"/>
                      <a:pt x="30" y="7"/>
                    </a:cubicBezTo>
                    <a:cubicBezTo>
                      <a:pt x="30" y="7"/>
                      <a:pt x="30" y="7"/>
                      <a:pt x="30" y="7"/>
                    </a:cubicBezTo>
                    <a:cubicBezTo>
                      <a:pt x="30" y="7"/>
                      <a:pt x="30" y="7"/>
                      <a:pt x="30" y="7"/>
                    </a:cubicBezTo>
                    <a:cubicBezTo>
                      <a:pt x="30" y="7"/>
                      <a:pt x="30" y="7"/>
                      <a:pt x="30" y="7"/>
                    </a:cubicBezTo>
                    <a:cubicBezTo>
                      <a:pt x="30" y="7"/>
                      <a:pt x="30" y="7"/>
                      <a:pt x="30" y="7"/>
                    </a:cubicBezTo>
                    <a:cubicBezTo>
                      <a:pt x="30" y="7"/>
                      <a:pt x="30" y="7"/>
                      <a:pt x="30" y="7"/>
                    </a:cubicBezTo>
                    <a:cubicBezTo>
                      <a:pt x="30" y="7"/>
                      <a:pt x="30" y="7"/>
                      <a:pt x="30" y="6"/>
                    </a:cubicBezTo>
                    <a:cubicBezTo>
                      <a:pt x="30" y="6"/>
                      <a:pt x="30" y="6"/>
                      <a:pt x="30" y="6"/>
                    </a:cubicBezTo>
                    <a:cubicBezTo>
                      <a:pt x="30" y="6"/>
                      <a:pt x="30" y="6"/>
                      <a:pt x="30" y="6"/>
                    </a:cubicBezTo>
                    <a:cubicBezTo>
                      <a:pt x="30" y="6"/>
                      <a:pt x="30" y="6"/>
                      <a:pt x="30" y="6"/>
                    </a:cubicBezTo>
                    <a:cubicBezTo>
                      <a:pt x="30" y="6"/>
                      <a:pt x="30" y="6"/>
                      <a:pt x="30" y="6"/>
                    </a:cubicBezTo>
                    <a:cubicBezTo>
                      <a:pt x="30" y="6"/>
                      <a:pt x="30" y="6"/>
                      <a:pt x="30" y="6"/>
                    </a:cubicBezTo>
                    <a:cubicBezTo>
                      <a:pt x="30" y="6"/>
                      <a:pt x="30" y="6"/>
                      <a:pt x="30" y="6"/>
                    </a:cubicBezTo>
                    <a:cubicBezTo>
                      <a:pt x="30" y="6"/>
                      <a:pt x="30" y="6"/>
                      <a:pt x="29" y="6"/>
                    </a:cubicBezTo>
                    <a:cubicBezTo>
                      <a:pt x="29" y="6"/>
                      <a:pt x="29" y="6"/>
                      <a:pt x="29" y="6"/>
                    </a:cubicBezTo>
                    <a:cubicBezTo>
                      <a:pt x="29" y="6"/>
                      <a:pt x="29" y="6"/>
                      <a:pt x="29" y="6"/>
                    </a:cubicBezTo>
                    <a:cubicBezTo>
                      <a:pt x="29" y="6"/>
                      <a:pt x="29" y="6"/>
                      <a:pt x="29" y="6"/>
                    </a:cubicBezTo>
                    <a:cubicBezTo>
                      <a:pt x="29" y="6"/>
                      <a:pt x="28" y="6"/>
                      <a:pt x="28" y="6"/>
                    </a:cubicBezTo>
                    <a:cubicBezTo>
                      <a:pt x="28" y="6"/>
                      <a:pt x="28" y="6"/>
                      <a:pt x="28" y="6"/>
                    </a:cubicBezTo>
                    <a:cubicBezTo>
                      <a:pt x="28" y="6"/>
                      <a:pt x="28" y="6"/>
                      <a:pt x="28" y="6"/>
                    </a:cubicBezTo>
                    <a:cubicBezTo>
                      <a:pt x="28" y="6"/>
                      <a:pt x="28" y="6"/>
                      <a:pt x="28" y="6"/>
                    </a:cubicBezTo>
                    <a:cubicBezTo>
                      <a:pt x="27" y="6"/>
                      <a:pt x="27" y="6"/>
                      <a:pt x="27" y="6"/>
                    </a:cubicBezTo>
                    <a:cubicBezTo>
                      <a:pt x="27" y="6"/>
                      <a:pt x="27" y="7"/>
                      <a:pt x="27" y="7"/>
                    </a:cubicBezTo>
                    <a:cubicBezTo>
                      <a:pt x="27" y="7"/>
                      <a:pt x="27" y="6"/>
                      <a:pt x="27" y="6"/>
                    </a:cubicBezTo>
                    <a:cubicBezTo>
                      <a:pt x="27" y="6"/>
                      <a:pt x="27" y="6"/>
                      <a:pt x="27" y="6"/>
                    </a:cubicBezTo>
                    <a:cubicBezTo>
                      <a:pt x="27" y="6"/>
                      <a:pt x="26" y="6"/>
                      <a:pt x="26" y="6"/>
                    </a:cubicBezTo>
                    <a:cubicBezTo>
                      <a:pt x="26" y="6"/>
                      <a:pt x="26" y="6"/>
                      <a:pt x="26" y="6"/>
                    </a:cubicBezTo>
                    <a:cubicBezTo>
                      <a:pt x="26" y="6"/>
                      <a:pt x="26" y="6"/>
                      <a:pt x="26" y="6"/>
                    </a:cubicBezTo>
                    <a:cubicBezTo>
                      <a:pt x="26" y="6"/>
                      <a:pt x="26" y="6"/>
                      <a:pt x="26" y="6"/>
                    </a:cubicBezTo>
                    <a:cubicBezTo>
                      <a:pt x="26" y="6"/>
                      <a:pt x="26" y="6"/>
                      <a:pt x="26" y="6"/>
                    </a:cubicBezTo>
                    <a:cubicBezTo>
                      <a:pt x="25" y="6"/>
                      <a:pt x="25" y="6"/>
                      <a:pt x="25" y="6"/>
                    </a:cubicBezTo>
                    <a:cubicBezTo>
                      <a:pt x="25" y="6"/>
                      <a:pt x="25" y="6"/>
                      <a:pt x="25" y="6"/>
                    </a:cubicBezTo>
                    <a:cubicBezTo>
                      <a:pt x="25" y="6"/>
                      <a:pt x="25" y="6"/>
                      <a:pt x="25" y="6"/>
                    </a:cubicBezTo>
                    <a:cubicBezTo>
                      <a:pt x="25" y="6"/>
                      <a:pt x="25" y="6"/>
                      <a:pt x="25" y="6"/>
                    </a:cubicBezTo>
                    <a:cubicBezTo>
                      <a:pt x="25" y="7"/>
                      <a:pt x="25" y="7"/>
                      <a:pt x="25" y="7"/>
                    </a:cubicBezTo>
                    <a:cubicBezTo>
                      <a:pt x="25" y="7"/>
                      <a:pt x="25" y="7"/>
                      <a:pt x="25" y="7"/>
                    </a:cubicBezTo>
                    <a:cubicBezTo>
                      <a:pt x="25" y="7"/>
                      <a:pt x="25" y="7"/>
                      <a:pt x="25" y="7"/>
                    </a:cubicBezTo>
                    <a:cubicBezTo>
                      <a:pt x="25" y="7"/>
                      <a:pt x="25" y="7"/>
                      <a:pt x="25" y="7"/>
                    </a:cubicBezTo>
                    <a:cubicBezTo>
                      <a:pt x="25" y="7"/>
                      <a:pt x="25" y="7"/>
                      <a:pt x="26" y="7"/>
                    </a:cubicBezTo>
                    <a:cubicBezTo>
                      <a:pt x="26" y="8"/>
                      <a:pt x="26" y="8"/>
                      <a:pt x="26" y="8"/>
                    </a:cubicBezTo>
                    <a:cubicBezTo>
                      <a:pt x="26" y="8"/>
                      <a:pt x="25" y="8"/>
                      <a:pt x="25" y="8"/>
                    </a:cubicBezTo>
                    <a:cubicBezTo>
                      <a:pt x="25" y="8"/>
                      <a:pt x="25" y="8"/>
                      <a:pt x="25" y="8"/>
                    </a:cubicBezTo>
                    <a:cubicBezTo>
                      <a:pt x="25" y="8"/>
                      <a:pt x="25" y="8"/>
                      <a:pt x="25" y="8"/>
                    </a:cubicBezTo>
                    <a:cubicBezTo>
                      <a:pt x="25" y="8"/>
                      <a:pt x="25" y="8"/>
                      <a:pt x="25" y="8"/>
                    </a:cubicBezTo>
                    <a:cubicBezTo>
                      <a:pt x="25" y="8"/>
                      <a:pt x="25" y="8"/>
                      <a:pt x="25" y="8"/>
                    </a:cubicBezTo>
                    <a:cubicBezTo>
                      <a:pt x="25" y="8"/>
                      <a:pt x="25" y="8"/>
                      <a:pt x="25" y="8"/>
                    </a:cubicBezTo>
                    <a:cubicBezTo>
                      <a:pt x="25" y="7"/>
                      <a:pt x="25" y="7"/>
                      <a:pt x="24" y="7"/>
                    </a:cubicBezTo>
                    <a:cubicBezTo>
                      <a:pt x="24" y="7"/>
                      <a:pt x="24" y="7"/>
                      <a:pt x="24" y="7"/>
                    </a:cubicBezTo>
                    <a:cubicBezTo>
                      <a:pt x="24" y="7"/>
                      <a:pt x="24" y="7"/>
                      <a:pt x="24" y="7"/>
                    </a:cubicBezTo>
                    <a:cubicBezTo>
                      <a:pt x="24" y="7"/>
                      <a:pt x="24" y="7"/>
                      <a:pt x="24" y="7"/>
                    </a:cubicBezTo>
                    <a:cubicBezTo>
                      <a:pt x="24" y="7"/>
                      <a:pt x="24" y="7"/>
                      <a:pt x="24" y="8"/>
                    </a:cubicBezTo>
                    <a:cubicBezTo>
                      <a:pt x="24" y="8"/>
                      <a:pt x="24" y="8"/>
                      <a:pt x="24" y="8"/>
                    </a:cubicBezTo>
                    <a:cubicBezTo>
                      <a:pt x="24" y="8"/>
                      <a:pt x="24" y="8"/>
                      <a:pt x="24" y="8"/>
                    </a:cubicBezTo>
                    <a:cubicBezTo>
                      <a:pt x="24" y="8"/>
                      <a:pt x="24" y="8"/>
                      <a:pt x="24" y="8"/>
                    </a:cubicBezTo>
                    <a:cubicBezTo>
                      <a:pt x="24" y="8"/>
                      <a:pt x="24" y="8"/>
                      <a:pt x="24" y="8"/>
                    </a:cubicBezTo>
                    <a:cubicBezTo>
                      <a:pt x="24" y="8"/>
                      <a:pt x="24" y="8"/>
                      <a:pt x="24" y="8"/>
                    </a:cubicBezTo>
                    <a:cubicBezTo>
                      <a:pt x="24" y="8"/>
                      <a:pt x="24" y="8"/>
                      <a:pt x="24" y="8"/>
                    </a:cubicBezTo>
                    <a:cubicBezTo>
                      <a:pt x="24" y="9"/>
                      <a:pt x="24" y="9"/>
                      <a:pt x="24" y="9"/>
                    </a:cubicBezTo>
                    <a:cubicBezTo>
                      <a:pt x="24" y="9"/>
                      <a:pt x="24" y="9"/>
                      <a:pt x="24" y="9"/>
                    </a:cubicBezTo>
                    <a:cubicBezTo>
                      <a:pt x="24" y="9"/>
                      <a:pt x="24" y="9"/>
                      <a:pt x="24" y="9"/>
                    </a:cubicBezTo>
                    <a:cubicBezTo>
                      <a:pt x="24" y="9"/>
                      <a:pt x="24" y="9"/>
                      <a:pt x="24" y="9"/>
                    </a:cubicBezTo>
                    <a:cubicBezTo>
                      <a:pt x="24" y="9"/>
                      <a:pt x="24" y="9"/>
                      <a:pt x="24" y="9"/>
                    </a:cubicBezTo>
                    <a:cubicBezTo>
                      <a:pt x="24" y="9"/>
                      <a:pt x="25" y="9"/>
                      <a:pt x="25" y="9"/>
                    </a:cubicBezTo>
                    <a:cubicBezTo>
                      <a:pt x="25" y="9"/>
                      <a:pt x="25" y="9"/>
                      <a:pt x="25" y="9"/>
                    </a:cubicBezTo>
                    <a:cubicBezTo>
                      <a:pt x="25" y="10"/>
                      <a:pt x="25" y="10"/>
                      <a:pt x="25" y="10"/>
                    </a:cubicBezTo>
                    <a:cubicBezTo>
                      <a:pt x="25" y="10"/>
                      <a:pt x="25" y="10"/>
                      <a:pt x="25" y="10"/>
                    </a:cubicBezTo>
                    <a:cubicBezTo>
                      <a:pt x="25" y="10"/>
                      <a:pt x="25" y="10"/>
                      <a:pt x="25" y="10"/>
                    </a:cubicBezTo>
                    <a:cubicBezTo>
                      <a:pt x="26" y="10"/>
                      <a:pt x="26" y="10"/>
                      <a:pt x="26" y="10"/>
                    </a:cubicBezTo>
                    <a:cubicBezTo>
                      <a:pt x="26" y="10"/>
                      <a:pt x="26" y="10"/>
                      <a:pt x="26" y="10"/>
                    </a:cubicBezTo>
                    <a:cubicBezTo>
                      <a:pt x="26" y="10"/>
                      <a:pt x="26" y="10"/>
                      <a:pt x="26" y="10"/>
                    </a:cubicBezTo>
                    <a:cubicBezTo>
                      <a:pt x="26" y="9"/>
                      <a:pt x="26" y="9"/>
                      <a:pt x="26" y="9"/>
                    </a:cubicBezTo>
                    <a:cubicBezTo>
                      <a:pt x="26" y="9"/>
                      <a:pt x="27" y="9"/>
                      <a:pt x="27" y="9"/>
                    </a:cubicBezTo>
                    <a:cubicBezTo>
                      <a:pt x="27" y="9"/>
                      <a:pt x="27" y="9"/>
                      <a:pt x="27" y="9"/>
                    </a:cubicBezTo>
                    <a:cubicBezTo>
                      <a:pt x="27" y="9"/>
                      <a:pt x="27" y="10"/>
                      <a:pt x="28" y="10"/>
                    </a:cubicBezTo>
                    <a:cubicBezTo>
                      <a:pt x="28" y="10"/>
                      <a:pt x="28" y="10"/>
                      <a:pt x="28" y="10"/>
                    </a:cubicBezTo>
                    <a:cubicBezTo>
                      <a:pt x="28" y="10"/>
                      <a:pt x="28" y="10"/>
                      <a:pt x="28" y="10"/>
                    </a:cubicBezTo>
                    <a:cubicBezTo>
                      <a:pt x="28" y="10"/>
                      <a:pt x="27" y="10"/>
                      <a:pt x="27" y="10"/>
                    </a:cubicBezTo>
                    <a:cubicBezTo>
                      <a:pt x="27" y="10"/>
                      <a:pt x="27" y="10"/>
                      <a:pt x="27" y="10"/>
                    </a:cubicBezTo>
                    <a:cubicBezTo>
                      <a:pt x="27" y="10"/>
                      <a:pt x="27" y="10"/>
                      <a:pt x="27" y="10"/>
                    </a:cubicBezTo>
                    <a:cubicBezTo>
                      <a:pt x="26" y="10"/>
                      <a:pt x="26" y="10"/>
                      <a:pt x="26" y="11"/>
                    </a:cubicBezTo>
                    <a:cubicBezTo>
                      <a:pt x="26" y="11"/>
                      <a:pt x="26" y="11"/>
                      <a:pt x="26" y="11"/>
                    </a:cubicBezTo>
                    <a:cubicBezTo>
                      <a:pt x="26" y="11"/>
                      <a:pt x="26" y="11"/>
                      <a:pt x="25" y="11"/>
                    </a:cubicBezTo>
                    <a:cubicBezTo>
                      <a:pt x="25" y="11"/>
                      <a:pt x="25" y="12"/>
                      <a:pt x="25" y="12"/>
                    </a:cubicBezTo>
                    <a:cubicBezTo>
                      <a:pt x="25" y="12"/>
                      <a:pt x="25" y="12"/>
                      <a:pt x="25" y="12"/>
                    </a:cubicBezTo>
                    <a:cubicBezTo>
                      <a:pt x="25" y="12"/>
                      <a:pt x="24" y="12"/>
                      <a:pt x="24" y="12"/>
                    </a:cubicBezTo>
                    <a:cubicBezTo>
                      <a:pt x="24" y="12"/>
                      <a:pt x="24" y="12"/>
                      <a:pt x="24" y="12"/>
                    </a:cubicBezTo>
                    <a:cubicBezTo>
                      <a:pt x="24" y="12"/>
                      <a:pt x="24" y="12"/>
                      <a:pt x="24" y="12"/>
                    </a:cubicBezTo>
                    <a:cubicBezTo>
                      <a:pt x="23" y="12"/>
                      <a:pt x="23" y="12"/>
                      <a:pt x="23" y="12"/>
                    </a:cubicBezTo>
                    <a:cubicBezTo>
                      <a:pt x="23" y="12"/>
                      <a:pt x="23" y="12"/>
                      <a:pt x="23" y="12"/>
                    </a:cubicBezTo>
                    <a:cubicBezTo>
                      <a:pt x="22" y="12"/>
                      <a:pt x="22" y="12"/>
                      <a:pt x="22" y="12"/>
                    </a:cubicBezTo>
                    <a:cubicBezTo>
                      <a:pt x="22" y="12"/>
                      <a:pt x="22" y="12"/>
                      <a:pt x="22" y="12"/>
                    </a:cubicBezTo>
                    <a:cubicBezTo>
                      <a:pt x="22" y="12"/>
                      <a:pt x="22" y="12"/>
                      <a:pt x="22" y="12"/>
                    </a:cubicBezTo>
                    <a:cubicBezTo>
                      <a:pt x="21" y="12"/>
                      <a:pt x="21" y="12"/>
                      <a:pt x="21" y="12"/>
                    </a:cubicBezTo>
                    <a:cubicBezTo>
                      <a:pt x="21" y="12"/>
                      <a:pt x="21" y="12"/>
                      <a:pt x="21" y="12"/>
                    </a:cubicBezTo>
                    <a:cubicBezTo>
                      <a:pt x="21" y="12"/>
                      <a:pt x="21" y="12"/>
                      <a:pt x="21" y="12"/>
                    </a:cubicBezTo>
                    <a:cubicBezTo>
                      <a:pt x="21" y="12"/>
                      <a:pt x="21" y="12"/>
                      <a:pt x="21" y="12"/>
                    </a:cubicBezTo>
                    <a:cubicBezTo>
                      <a:pt x="21" y="12"/>
                      <a:pt x="21" y="12"/>
                      <a:pt x="21" y="12"/>
                    </a:cubicBezTo>
                    <a:cubicBezTo>
                      <a:pt x="21" y="12"/>
                      <a:pt x="21" y="11"/>
                      <a:pt x="21" y="11"/>
                    </a:cubicBezTo>
                    <a:cubicBezTo>
                      <a:pt x="21" y="11"/>
                      <a:pt x="21" y="11"/>
                      <a:pt x="21" y="11"/>
                    </a:cubicBezTo>
                    <a:cubicBezTo>
                      <a:pt x="21" y="11"/>
                      <a:pt x="21" y="11"/>
                      <a:pt x="21" y="11"/>
                    </a:cubicBezTo>
                    <a:cubicBezTo>
                      <a:pt x="21" y="12"/>
                      <a:pt x="20" y="12"/>
                      <a:pt x="20" y="12"/>
                    </a:cubicBezTo>
                    <a:cubicBezTo>
                      <a:pt x="20" y="12"/>
                      <a:pt x="20" y="12"/>
                      <a:pt x="20" y="12"/>
                    </a:cubicBezTo>
                    <a:cubicBezTo>
                      <a:pt x="20" y="12"/>
                      <a:pt x="20" y="12"/>
                      <a:pt x="20" y="12"/>
                    </a:cubicBezTo>
                    <a:cubicBezTo>
                      <a:pt x="20" y="12"/>
                      <a:pt x="19" y="12"/>
                      <a:pt x="19" y="12"/>
                    </a:cubicBezTo>
                    <a:cubicBezTo>
                      <a:pt x="19" y="12"/>
                      <a:pt x="19" y="12"/>
                      <a:pt x="19" y="13"/>
                    </a:cubicBezTo>
                    <a:cubicBezTo>
                      <a:pt x="19" y="13"/>
                      <a:pt x="19" y="13"/>
                      <a:pt x="19" y="13"/>
                    </a:cubicBezTo>
                    <a:cubicBezTo>
                      <a:pt x="19" y="13"/>
                      <a:pt x="19" y="13"/>
                      <a:pt x="19" y="13"/>
                    </a:cubicBezTo>
                    <a:cubicBezTo>
                      <a:pt x="19" y="13"/>
                      <a:pt x="19" y="13"/>
                      <a:pt x="19" y="13"/>
                    </a:cubicBezTo>
                    <a:cubicBezTo>
                      <a:pt x="19" y="13"/>
                      <a:pt x="19" y="13"/>
                      <a:pt x="19" y="13"/>
                    </a:cubicBezTo>
                    <a:cubicBezTo>
                      <a:pt x="19" y="13"/>
                      <a:pt x="19" y="13"/>
                      <a:pt x="19" y="13"/>
                    </a:cubicBezTo>
                    <a:cubicBezTo>
                      <a:pt x="19" y="13"/>
                      <a:pt x="19" y="13"/>
                      <a:pt x="19" y="13"/>
                    </a:cubicBezTo>
                    <a:cubicBezTo>
                      <a:pt x="18" y="13"/>
                      <a:pt x="18" y="13"/>
                      <a:pt x="18" y="13"/>
                    </a:cubicBezTo>
                    <a:cubicBezTo>
                      <a:pt x="18" y="13"/>
                      <a:pt x="18" y="13"/>
                      <a:pt x="18" y="13"/>
                    </a:cubicBezTo>
                    <a:cubicBezTo>
                      <a:pt x="18" y="13"/>
                      <a:pt x="18" y="13"/>
                      <a:pt x="18" y="13"/>
                    </a:cubicBezTo>
                    <a:cubicBezTo>
                      <a:pt x="18" y="13"/>
                      <a:pt x="18" y="13"/>
                      <a:pt x="18" y="13"/>
                    </a:cubicBezTo>
                    <a:cubicBezTo>
                      <a:pt x="18" y="13"/>
                      <a:pt x="18" y="13"/>
                      <a:pt x="17" y="13"/>
                    </a:cubicBezTo>
                    <a:cubicBezTo>
                      <a:pt x="17" y="13"/>
                      <a:pt x="17" y="13"/>
                      <a:pt x="17" y="13"/>
                    </a:cubicBezTo>
                    <a:cubicBezTo>
                      <a:pt x="17" y="13"/>
                      <a:pt x="17" y="13"/>
                      <a:pt x="17" y="13"/>
                    </a:cubicBezTo>
                    <a:cubicBezTo>
                      <a:pt x="17" y="13"/>
                      <a:pt x="17" y="13"/>
                      <a:pt x="17" y="13"/>
                    </a:cubicBezTo>
                    <a:cubicBezTo>
                      <a:pt x="17" y="13"/>
                      <a:pt x="17" y="13"/>
                      <a:pt x="17" y="13"/>
                    </a:cubicBezTo>
                    <a:cubicBezTo>
                      <a:pt x="17" y="13"/>
                      <a:pt x="17" y="13"/>
                      <a:pt x="16" y="13"/>
                    </a:cubicBezTo>
                    <a:cubicBezTo>
                      <a:pt x="16" y="13"/>
                      <a:pt x="16" y="14"/>
                      <a:pt x="16" y="14"/>
                    </a:cubicBezTo>
                    <a:cubicBezTo>
                      <a:pt x="16" y="14"/>
                      <a:pt x="16" y="14"/>
                      <a:pt x="16" y="14"/>
                    </a:cubicBezTo>
                    <a:cubicBezTo>
                      <a:pt x="16" y="14"/>
                      <a:pt x="16" y="14"/>
                      <a:pt x="16" y="14"/>
                    </a:cubicBezTo>
                    <a:cubicBezTo>
                      <a:pt x="16" y="14"/>
                      <a:pt x="16" y="14"/>
                      <a:pt x="16" y="14"/>
                    </a:cubicBezTo>
                    <a:cubicBezTo>
                      <a:pt x="16" y="14"/>
                      <a:pt x="16" y="14"/>
                      <a:pt x="16" y="14"/>
                    </a:cubicBezTo>
                    <a:cubicBezTo>
                      <a:pt x="16" y="14"/>
                      <a:pt x="16" y="14"/>
                      <a:pt x="15" y="14"/>
                    </a:cubicBezTo>
                    <a:cubicBezTo>
                      <a:pt x="15" y="14"/>
                      <a:pt x="15" y="14"/>
                      <a:pt x="15" y="14"/>
                    </a:cubicBezTo>
                    <a:cubicBezTo>
                      <a:pt x="15" y="14"/>
                      <a:pt x="15" y="14"/>
                      <a:pt x="15" y="14"/>
                    </a:cubicBezTo>
                    <a:cubicBezTo>
                      <a:pt x="15" y="15"/>
                      <a:pt x="15" y="15"/>
                      <a:pt x="15" y="15"/>
                    </a:cubicBezTo>
                    <a:cubicBezTo>
                      <a:pt x="15" y="15"/>
                      <a:pt x="15" y="15"/>
                      <a:pt x="15" y="15"/>
                    </a:cubicBezTo>
                    <a:cubicBezTo>
                      <a:pt x="15" y="15"/>
                      <a:pt x="15" y="15"/>
                      <a:pt x="15" y="15"/>
                    </a:cubicBezTo>
                    <a:cubicBezTo>
                      <a:pt x="15" y="15"/>
                      <a:pt x="15" y="15"/>
                      <a:pt x="15" y="15"/>
                    </a:cubicBezTo>
                    <a:cubicBezTo>
                      <a:pt x="15" y="15"/>
                      <a:pt x="15" y="15"/>
                      <a:pt x="15" y="15"/>
                    </a:cubicBezTo>
                    <a:cubicBezTo>
                      <a:pt x="15" y="15"/>
                      <a:pt x="15" y="15"/>
                      <a:pt x="15" y="15"/>
                    </a:cubicBezTo>
                    <a:cubicBezTo>
                      <a:pt x="15" y="15"/>
                      <a:pt x="15" y="15"/>
                      <a:pt x="15" y="15"/>
                    </a:cubicBezTo>
                    <a:cubicBezTo>
                      <a:pt x="15" y="15"/>
                      <a:pt x="15" y="15"/>
                      <a:pt x="15" y="15"/>
                    </a:cubicBezTo>
                    <a:cubicBezTo>
                      <a:pt x="15" y="15"/>
                      <a:pt x="14" y="15"/>
                      <a:pt x="14" y="16"/>
                    </a:cubicBezTo>
                    <a:cubicBezTo>
                      <a:pt x="14" y="16"/>
                      <a:pt x="14" y="16"/>
                      <a:pt x="14" y="16"/>
                    </a:cubicBezTo>
                    <a:cubicBezTo>
                      <a:pt x="14" y="16"/>
                      <a:pt x="14" y="16"/>
                      <a:pt x="14" y="16"/>
                    </a:cubicBezTo>
                    <a:cubicBezTo>
                      <a:pt x="14" y="16"/>
                      <a:pt x="14" y="16"/>
                      <a:pt x="14" y="16"/>
                    </a:cubicBezTo>
                    <a:cubicBezTo>
                      <a:pt x="13" y="16"/>
                      <a:pt x="13" y="16"/>
                      <a:pt x="13" y="16"/>
                    </a:cubicBezTo>
                    <a:cubicBezTo>
                      <a:pt x="13" y="16"/>
                      <a:pt x="13" y="16"/>
                      <a:pt x="13" y="16"/>
                    </a:cubicBezTo>
                    <a:cubicBezTo>
                      <a:pt x="13" y="16"/>
                      <a:pt x="13" y="16"/>
                      <a:pt x="13" y="16"/>
                    </a:cubicBezTo>
                    <a:cubicBezTo>
                      <a:pt x="13" y="17"/>
                      <a:pt x="13" y="17"/>
                      <a:pt x="13" y="17"/>
                    </a:cubicBezTo>
                    <a:cubicBezTo>
                      <a:pt x="13" y="17"/>
                      <a:pt x="13" y="17"/>
                      <a:pt x="13" y="17"/>
                    </a:cubicBezTo>
                    <a:cubicBezTo>
                      <a:pt x="13" y="17"/>
                      <a:pt x="13" y="17"/>
                      <a:pt x="13" y="17"/>
                    </a:cubicBezTo>
                    <a:cubicBezTo>
                      <a:pt x="13" y="17"/>
                      <a:pt x="13" y="17"/>
                      <a:pt x="13" y="18"/>
                    </a:cubicBezTo>
                    <a:cubicBezTo>
                      <a:pt x="13" y="18"/>
                      <a:pt x="13" y="18"/>
                      <a:pt x="13" y="18"/>
                    </a:cubicBezTo>
                    <a:cubicBezTo>
                      <a:pt x="13" y="18"/>
                      <a:pt x="13" y="18"/>
                      <a:pt x="13" y="18"/>
                    </a:cubicBezTo>
                    <a:cubicBezTo>
                      <a:pt x="13" y="18"/>
                      <a:pt x="14" y="18"/>
                      <a:pt x="14" y="18"/>
                    </a:cubicBezTo>
                    <a:cubicBezTo>
                      <a:pt x="14" y="18"/>
                      <a:pt x="14" y="18"/>
                      <a:pt x="14" y="18"/>
                    </a:cubicBezTo>
                    <a:cubicBezTo>
                      <a:pt x="14" y="18"/>
                      <a:pt x="14" y="17"/>
                      <a:pt x="14" y="17"/>
                    </a:cubicBezTo>
                    <a:cubicBezTo>
                      <a:pt x="14" y="17"/>
                      <a:pt x="15" y="17"/>
                      <a:pt x="15" y="17"/>
                    </a:cubicBezTo>
                    <a:cubicBezTo>
                      <a:pt x="15" y="17"/>
                      <a:pt x="15" y="17"/>
                      <a:pt x="15" y="17"/>
                    </a:cubicBezTo>
                    <a:cubicBezTo>
                      <a:pt x="15" y="17"/>
                      <a:pt x="15" y="17"/>
                      <a:pt x="16" y="17"/>
                    </a:cubicBezTo>
                    <a:cubicBezTo>
                      <a:pt x="16" y="17"/>
                      <a:pt x="16" y="17"/>
                      <a:pt x="16" y="17"/>
                    </a:cubicBezTo>
                    <a:cubicBezTo>
                      <a:pt x="16" y="17"/>
                      <a:pt x="16" y="17"/>
                      <a:pt x="16" y="17"/>
                    </a:cubicBezTo>
                    <a:cubicBezTo>
                      <a:pt x="16" y="17"/>
                      <a:pt x="16" y="17"/>
                      <a:pt x="16" y="17"/>
                    </a:cubicBezTo>
                    <a:cubicBezTo>
                      <a:pt x="16" y="17"/>
                      <a:pt x="16" y="17"/>
                      <a:pt x="16" y="17"/>
                    </a:cubicBezTo>
                    <a:cubicBezTo>
                      <a:pt x="16" y="17"/>
                      <a:pt x="16" y="17"/>
                      <a:pt x="16" y="17"/>
                    </a:cubicBezTo>
                    <a:cubicBezTo>
                      <a:pt x="16" y="17"/>
                      <a:pt x="16" y="17"/>
                      <a:pt x="16" y="17"/>
                    </a:cubicBezTo>
                    <a:cubicBezTo>
                      <a:pt x="16" y="17"/>
                      <a:pt x="16" y="17"/>
                      <a:pt x="16" y="17"/>
                    </a:cubicBezTo>
                    <a:cubicBezTo>
                      <a:pt x="16" y="17"/>
                      <a:pt x="16" y="17"/>
                      <a:pt x="15" y="17"/>
                    </a:cubicBezTo>
                    <a:cubicBezTo>
                      <a:pt x="15" y="17"/>
                      <a:pt x="15" y="17"/>
                      <a:pt x="15" y="17"/>
                    </a:cubicBezTo>
                    <a:cubicBezTo>
                      <a:pt x="15" y="18"/>
                      <a:pt x="15" y="18"/>
                      <a:pt x="15" y="18"/>
                    </a:cubicBezTo>
                    <a:cubicBezTo>
                      <a:pt x="15" y="18"/>
                      <a:pt x="15" y="18"/>
                      <a:pt x="15" y="18"/>
                    </a:cubicBezTo>
                    <a:cubicBezTo>
                      <a:pt x="14" y="19"/>
                      <a:pt x="14" y="19"/>
                      <a:pt x="13" y="19"/>
                    </a:cubicBezTo>
                    <a:cubicBezTo>
                      <a:pt x="13" y="19"/>
                      <a:pt x="13" y="19"/>
                      <a:pt x="13" y="19"/>
                    </a:cubicBezTo>
                    <a:cubicBezTo>
                      <a:pt x="12" y="19"/>
                      <a:pt x="12" y="20"/>
                      <a:pt x="12" y="20"/>
                    </a:cubicBezTo>
                    <a:cubicBezTo>
                      <a:pt x="12" y="20"/>
                      <a:pt x="12" y="20"/>
                      <a:pt x="12" y="20"/>
                    </a:cubicBezTo>
                    <a:cubicBezTo>
                      <a:pt x="12" y="20"/>
                      <a:pt x="12" y="20"/>
                      <a:pt x="12" y="20"/>
                    </a:cubicBezTo>
                    <a:cubicBezTo>
                      <a:pt x="12" y="20"/>
                      <a:pt x="12" y="20"/>
                      <a:pt x="12" y="20"/>
                    </a:cubicBezTo>
                    <a:cubicBezTo>
                      <a:pt x="12" y="20"/>
                      <a:pt x="12" y="20"/>
                      <a:pt x="12" y="20"/>
                    </a:cubicBezTo>
                    <a:cubicBezTo>
                      <a:pt x="13" y="20"/>
                      <a:pt x="13" y="20"/>
                      <a:pt x="13" y="20"/>
                    </a:cubicBezTo>
                    <a:cubicBezTo>
                      <a:pt x="13" y="20"/>
                      <a:pt x="13" y="20"/>
                      <a:pt x="13" y="20"/>
                    </a:cubicBezTo>
                    <a:cubicBezTo>
                      <a:pt x="13" y="20"/>
                      <a:pt x="13" y="20"/>
                      <a:pt x="13" y="20"/>
                    </a:cubicBezTo>
                    <a:cubicBezTo>
                      <a:pt x="13" y="20"/>
                      <a:pt x="13" y="20"/>
                      <a:pt x="13" y="20"/>
                    </a:cubicBezTo>
                    <a:cubicBezTo>
                      <a:pt x="13" y="20"/>
                      <a:pt x="13" y="20"/>
                      <a:pt x="13" y="21"/>
                    </a:cubicBezTo>
                    <a:cubicBezTo>
                      <a:pt x="13" y="21"/>
                      <a:pt x="13" y="21"/>
                      <a:pt x="13" y="21"/>
                    </a:cubicBezTo>
                    <a:cubicBezTo>
                      <a:pt x="13" y="21"/>
                      <a:pt x="13" y="21"/>
                      <a:pt x="13" y="21"/>
                    </a:cubicBezTo>
                    <a:cubicBezTo>
                      <a:pt x="13" y="21"/>
                      <a:pt x="13" y="21"/>
                      <a:pt x="13" y="21"/>
                    </a:cubicBezTo>
                    <a:cubicBezTo>
                      <a:pt x="13" y="21"/>
                      <a:pt x="13" y="21"/>
                      <a:pt x="13" y="21"/>
                    </a:cubicBezTo>
                    <a:cubicBezTo>
                      <a:pt x="13" y="21"/>
                      <a:pt x="13" y="21"/>
                      <a:pt x="13" y="21"/>
                    </a:cubicBezTo>
                    <a:cubicBezTo>
                      <a:pt x="13" y="21"/>
                      <a:pt x="14" y="21"/>
                      <a:pt x="14" y="21"/>
                    </a:cubicBezTo>
                    <a:cubicBezTo>
                      <a:pt x="14" y="21"/>
                      <a:pt x="14" y="21"/>
                      <a:pt x="14" y="21"/>
                    </a:cubicBezTo>
                    <a:cubicBezTo>
                      <a:pt x="14" y="21"/>
                      <a:pt x="14" y="21"/>
                      <a:pt x="14" y="21"/>
                    </a:cubicBezTo>
                    <a:cubicBezTo>
                      <a:pt x="14" y="20"/>
                      <a:pt x="14" y="20"/>
                      <a:pt x="14" y="20"/>
                    </a:cubicBezTo>
                    <a:cubicBezTo>
                      <a:pt x="14" y="20"/>
                      <a:pt x="14" y="20"/>
                      <a:pt x="14" y="20"/>
                    </a:cubicBezTo>
                    <a:cubicBezTo>
                      <a:pt x="14" y="20"/>
                      <a:pt x="14" y="20"/>
                      <a:pt x="14" y="20"/>
                    </a:cubicBezTo>
                    <a:cubicBezTo>
                      <a:pt x="14" y="20"/>
                      <a:pt x="14" y="20"/>
                      <a:pt x="14" y="20"/>
                    </a:cubicBezTo>
                    <a:cubicBezTo>
                      <a:pt x="14" y="21"/>
                      <a:pt x="14" y="21"/>
                      <a:pt x="14" y="21"/>
                    </a:cubicBezTo>
                    <a:cubicBezTo>
                      <a:pt x="14" y="21"/>
                      <a:pt x="14" y="21"/>
                      <a:pt x="14" y="21"/>
                    </a:cubicBezTo>
                    <a:cubicBezTo>
                      <a:pt x="14" y="21"/>
                      <a:pt x="14" y="21"/>
                      <a:pt x="14" y="21"/>
                    </a:cubicBezTo>
                    <a:cubicBezTo>
                      <a:pt x="14" y="21"/>
                      <a:pt x="14" y="21"/>
                      <a:pt x="14" y="21"/>
                    </a:cubicBezTo>
                    <a:cubicBezTo>
                      <a:pt x="14" y="21"/>
                      <a:pt x="14" y="21"/>
                      <a:pt x="14" y="21"/>
                    </a:cubicBezTo>
                    <a:cubicBezTo>
                      <a:pt x="14" y="21"/>
                      <a:pt x="14" y="21"/>
                      <a:pt x="14" y="21"/>
                    </a:cubicBezTo>
                    <a:cubicBezTo>
                      <a:pt x="14" y="21"/>
                      <a:pt x="14" y="21"/>
                      <a:pt x="14" y="21"/>
                    </a:cubicBezTo>
                    <a:cubicBezTo>
                      <a:pt x="14" y="21"/>
                      <a:pt x="14" y="21"/>
                      <a:pt x="14" y="21"/>
                    </a:cubicBezTo>
                    <a:cubicBezTo>
                      <a:pt x="14" y="21"/>
                      <a:pt x="14" y="21"/>
                      <a:pt x="14" y="21"/>
                    </a:cubicBezTo>
                    <a:cubicBezTo>
                      <a:pt x="14" y="21"/>
                      <a:pt x="14" y="21"/>
                      <a:pt x="14" y="21"/>
                    </a:cubicBezTo>
                    <a:cubicBezTo>
                      <a:pt x="15" y="21"/>
                      <a:pt x="15" y="21"/>
                      <a:pt x="15" y="21"/>
                    </a:cubicBezTo>
                    <a:cubicBezTo>
                      <a:pt x="15" y="21"/>
                      <a:pt x="15" y="21"/>
                      <a:pt x="15" y="21"/>
                    </a:cubicBezTo>
                    <a:cubicBezTo>
                      <a:pt x="15" y="21"/>
                      <a:pt x="15" y="21"/>
                      <a:pt x="15" y="21"/>
                    </a:cubicBezTo>
                    <a:cubicBezTo>
                      <a:pt x="15" y="21"/>
                      <a:pt x="16" y="21"/>
                      <a:pt x="16" y="21"/>
                    </a:cubicBezTo>
                    <a:cubicBezTo>
                      <a:pt x="16" y="21"/>
                      <a:pt x="16" y="21"/>
                      <a:pt x="16" y="21"/>
                    </a:cubicBezTo>
                    <a:cubicBezTo>
                      <a:pt x="16" y="21"/>
                      <a:pt x="16" y="21"/>
                      <a:pt x="16" y="21"/>
                    </a:cubicBezTo>
                    <a:cubicBezTo>
                      <a:pt x="16" y="21"/>
                      <a:pt x="16" y="21"/>
                      <a:pt x="16" y="21"/>
                    </a:cubicBezTo>
                    <a:cubicBezTo>
                      <a:pt x="17" y="21"/>
                      <a:pt x="17" y="21"/>
                      <a:pt x="17" y="21"/>
                    </a:cubicBezTo>
                    <a:cubicBezTo>
                      <a:pt x="17" y="21"/>
                      <a:pt x="17" y="21"/>
                      <a:pt x="17" y="21"/>
                    </a:cubicBezTo>
                    <a:cubicBezTo>
                      <a:pt x="17" y="21"/>
                      <a:pt x="17" y="21"/>
                      <a:pt x="17" y="21"/>
                    </a:cubicBezTo>
                    <a:cubicBezTo>
                      <a:pt x="17" y="21"/>
                      <a:pt x="17" y="21"/>
                      <a:pt x="17" y="21"/>
                    </a:cubicBezTo>
                    <a:cubicBezTo>
                      <a:pt x="17" y="21"/>
                      <a:pt x="17" y="21"/>
                      <a:pt x="17" y="21"/>
                    </a:cubicBezTo>
                    <a:cubicBezTo>
                      <a:pt x="17" y="21"/>
                      <a:pt x="16" y="21"/>
                      <a:pt x="16" y="21"/>
                    </a:cubicBezTo>
                    <a:cubicBezTo>
                      <a:pt x="16" y="21"/>
                      <a:pt x="16" y="21"/>
                      <a:pt x="16" y="21"/>
                    </a:cubicBezTo>
                    <a:cubicBezTo>
                      <a:pt x="16" y="22"/>
                      <a:pt x="16" y="22"/>
                      <a:pt x="16" y="22"/>
                    </a:cubicBezTo>
                    <a:cubicBezTo>
                      <a:pt x="16" y="22"/>
                      <a:pt x="16" y="22"/>
                      <a:pt x="16" y="22"/>
                    </a:cubicBezTo>
                    <a:cubicBezTo>
                      <a:pt x="16" y="22"/>
                      <a:pt x="16" y="22"/>
                      <a:pt x="16" y="22"/>
                    </a:cubicBezTo>
                    <a:cubicBezTo>
                      <a:pt x="16" y="22"/>
                      <a:pt x="16" y="22"/>
                      <a:pt x="16" y="22"/>
                    </a:cubicBezTo>
                    <a:cubicBezTo>
                      <a:pt x="15" y="22"/>
                      <a:pt x="15" y="22"/>
                      <a:pt x="15" y="22"/>
                    </a:cubicBezTo>
                    <a:cubicBezTo>
                      <a:pt x="15" y="22"/>
                      <a:pt x="15" y="22"/>
                      <a:pt x="15" y="22"/>
                    </a:cubicBezTo>
                    <a:cubicBezTo>
                      <a:pt x="15" y="22"/>
                      <a:pt x="15" y="22"/>
                      <a:pt x="15" y="22"/>
                    </a:cubicBezTo>
                    <a:cubicBezTo>
                      <a:pt x="15" y="22"/>
                      <a:pt x="15" y="22"/>
                      <a:pt x="15" y="22"/>
                    </a:cubicBezTo>
                    <a:cubicBezTo>
                      <a:pt x="15" y="22"/>
                      <a:pt x="15" y="22"/>
                      <a:pt x="15" y="22"/>
                    </a:cubicBezTo>
                    <a:cubicBezTo>
                      <a:pt x="15" y="22"/>
                      <a:pt x="15" y="22"/>
                      <a:pt x="15" y="22"/>
                    </a:cubicBezTo>
                    <a:cubicBezTo>
                      <a:pt x="14" y="22"/>
                      <a:pt x="14" y="22"/>
                      <a:pt x="14" y="23"/>
                    </a:cubicBezTo>
                    <a:cubicBezTo>
                      <a:pt x="14" y="23"/>
                      <a:pt x="14" y="23"/>
                      <a:pt x="14" y="23"/>
                    </a:cubicBezTo>
                    <a:cubicBezTo>
                      <a:pt x="14" y="23"/>
                      <a:pt x="14" y="23"/>
                      <a:pt x="14" y="23"/>
                    </a:cubicBezTo>
                    <a:cubicBezTo>
                      <a:pt x="13" y="23"/>
                      <a:pt x="13" y="23"/>
                      <a:pt x="13" y="23"/>
                    </a:cubicBezTo>
                    <a:cubicBezTo>
                      <a:pt x="13" y="23"/>
                      <a:pt x="13" y="23"/>
                      <a:pt x="13" y="23"/>
                    </a:cubicBezTo>
                    <a:cubicBezTo>
                      <a:pt x="13" y="23"/>
                      <a:pt x="13" y="23"/>
                      <a:pt x="13" y="23"/>
                    </a:cubicBezTo>
                    <a:cubicBezTo>
                      <a:pt x="13" y="23"/>
                      <a:pt x="13" y="23"/>
                      <a:pt x="13" y="23"/>
                    </a:cubicBezTo>
                    <a:cubicBezTo>
                      <a:pt x="13" y="23"/>
                      <a:pt x="13" y="23"/>
                      <a:pt x="13" y="23"/>
                    </a:cubicBezTo>
                    <a:cubicBezTo>
                      <a:pt x="13" y="23"/>
                      <a:pt x="13" y="23"/>
                      <a:pt x="13" y="23"/>
                    </a:cubicBezTo>
                    <a:cubicBezTo>
                      <a:pt x="13" y="23"/>
                      <a:pt x="13" y="23"/>
                      <a:pt x="13" y="23"/>
                    </a:cubicBezTo>
                    <a:cubicBezTo>
                      <a:pt x="13" y="23"/>
                      <a:pt x="13" y="23"/>
                      <a:pt x="13" y="23"/>
                    </a:cubicBezTo>
                    <a:cubicBezTo>
                      <a:pt x="13" y="23"/>
                      <a:pt x="13" y="23"/>
                      <a:pt x="13" y="23"/>
                    </a:cubicBezTo>
                    <a:cubicBezTo>
                      <a:pt x="12" y="23"/>
                      <a:pt x="12" y="23"/>
                      <a:pt x="12" y="23"/>
                    </a:cubicBezTo>
                    <a:cubicBezTo>
                      <a:pt x="12" y="23"/>
                      <a:pt x="12" y="23"/>
                      <a:pt x="12" y="23"/>
                    </a:cubicBezTo>
                    <a:cubicBezTo>
                      <a:pt x="12" y="23"/>
                      <a:pt x="12" y="23"/>
                      <a:pt x="12" y="23"/>
                    </a:cubicBezTo>
                    <a:cubicBezTo>
                      <a:pt x="12" y="24"/>
                      <a:pt x="11" y="24"/>
                      <a:pt x="11" y="24"/>
                    </a:cubicBezTo>
                    <a:cubicBezTo>
                      <a:pt x="11" y="24"/>
                      <a:pt x="11" y="24"/>
                      <a:pt x="11" y="24"/>
                    </a:cubicBezTo>
                    <a:cubicBezTo>
                      <a:pt x="11" y="24"/>
                      <a:pt x="11" y="24"/>
                      <a:pt x="11" y="24"/>
                    </a:cubicBezTo>
                    <a:cubicBezTo>
                      <a:pt x="11" y="24"/>
                      <a:pt x="11" y="24"/>
                      <a:pt x="11" y="24"/>
                    </a:cubicBezTo>
                    <a:cubicBezTo>
                      <a:pt x="11" y="24"/>
                      <a:pt x="11" y="24"/>
                      <a:pt x="11" y="24"/>
                    </a:cubicBezTo>
                    <a:cubicBezTo>
                      <a:pt x="11" y="24"/>
                      <a:pt x="11" y="24"/>
                      <a:pt x="11" y="24"/>
                    </a:cubicBezTo>
                    <a:cubicBezTo>
                      <a:pt x="11" y="24"/>
                      <a:pt x="11" y="24"/>
                      <a:pt x="11" y="24"/>
                    </a:cubicBezTo>
                    <a:cubicBezTo>
                      <a:pt x="11" y="24"/>
                      <a:pt x="11" y="24"/>
                      <a:pt x="11" y="24"/>
                    </a:cubicBezTo>
                    <a:cubicBezTo>
                      <a:pt x="11" y="24"/>
                      <a:pt x="11" y="24"/>
                      <a:pt x="11" y="24"/>
                    </a:cubicBezTo>
                    <a:cubicBezTo>
                      <a:pt x="11" y="24"/>
                      <a:pt x="10" y="24"/>
                      <a:pt x="10" y="24"/>
                    </a:cubicBezTo>
                    <a:cubicBezTo>
                      <a:pt x="10" y="24"/>
                      <a:pt x="10" y="24"/>
                      <a:pt x="10" y="24"/>
                    </a:cubicBezTo>
                    <a:cubicBezTo>
                      <a:pt x="10" y="24"/>
                      <a:pt x="10" y="24"/>
                      <a:pt x="10" y="24"/>
                    </a:cubicBezTo>
                    <a:cubicBezTo>
                      <a:pt x="10" y="24"/>
                      <a:pt x="10" y="24"/>
                      <a:pt x="10" y="24"/>
                    </a:cubicBezTo>
                    <a:cubicBezTo>
                      <a:pt x="10" y="24"/>
                      <a:pt x="10" y="24"/>
                      <a:pt x="10" y="24"/>
                    </a:cubicBezTo>
                    <a:cubicBezTo>
                      <a:pt x="10" y="24"/>
                      <a:pt x="10" y="24"/>
                      <a:pt x="10" y="24"/>
                    </a:cubicBezTo>
                    <a:cubicBezTo>
                      <a:pt x="10" y="24"/>
                      <a:pt x="10" y="24"/>
                      <a:pt x="10" y="24"/>
                    </a:cubicBezTo>
                    <a:cubicBezTo>
                      <a:pt x="10" y="24"/>
                      <a:pt x="10" y="24"/>
                      <a:pt x="10" y="24"/>
                    </a:cubicBezTo>
                    <a:cubicBezTo>
                      <a:pt x="10" y="24"/>
                      <a:pt x="10" y="24"/>
                      <a:pt x="10" y="24"/>
                    </a:cubicBezTo>
                    <a:cubicBezTo>
                      <a:pt x="9" y="24"/>
                      <a:pt x="9" y="24"/>
                      <a:pt x="9" y="24"/>
                    </a:cubicBezTo>
                    <a:cubicBezTo>
                      <a:pt x="9" y="24"/>
                      <a:pt x="9" y="24"/>
                      <a:pt x="9" y="24"/>
                    </a:cubicBezTo>
                    <a:cubicBezTo>
                      <a:pt x="9" y="24"/>
                      <a:pt x="9" y="24"/>
                      <a:pt x="9" y="24"/>
                    </a:cubicBezTo>
                    <a:cubicBezTo>
                      <a:pt x="9" y="24"/>
                      <a:pt x="9" y="24"/>
                      <a:pt x="9" y="24"/>
                    </a:cubicBezTo>
                    <a:cubicBezTo>
                      <a:pt x="8" y="24"/>
                      <a:pt x="8" y="25"/>
                      <a:pt x="8" y="25"/>
                    </a:cubicBezTo>
                    <a:cubicBezTo>
                      <a:pt x="8" y="25"/>
                      <a:pt x="8" y="25"/>
                      <a:pt x="8" y="25"/>
                    </a:cubicBezTo>
                    <a:cubicBezTo>
                      <a:pt x="8" y="25"/>
                      <a:pt x="8" y="25"/>
                      <a:pt x="8" y="25"/>
                    </a:cubicBezTo>
                    <a:cubicBezTo>
                      <a:pt x="8" y="25"/>
                      <a:pt x="8" y="25"/>
                      <a:pt x="8" y="25"/>
                    </a:cubicBezTo>
                    <a:cubicBezTo>
                      <a:pt x="8" y="25"/>
                      <a:pt x="8" y="25"/>
                      <a:pt x="8" y="25"/>
                    </a:cubicBezTo>
                    <a:cubicBezTo>
                      <a:pt x="8" y="25"/>
                      <a:pt x="8" y="25"/>
                      <a:pt x="8" y="25"/>
                    </a:cubicBezTo>
                    <a:cubicBezTo>
                      <a:pt x="8" y="25"/>
                      <a:pt x="8" y="25"/>
                      <a:pt x="8" y="25"/>
                    </a:cubicBezTo>
                    <a:cubicBezTo>
                      <a:pt x="8" y="25"/>
                      <a:pt x="8" y="25"/>
                      <a:pt x="8" y="25"/>
                    </a:cubicBezTo>
                    <a:cubicBezTo>
                      <a:pt x="8" y="25"/>
                      <a:pt x="8" y="25"/>
                      <a:pt x="8" y="25"/>
                    </a:cubicBezTo>
                    <a:cubicBezTo>
                      <a:pt x="8" y="25"/>
                      <a:pt x="8" y="25"/>
                      <a:pt x="8" y="25"/>
                    </a:cubicBezTo>
                    <a:cubicBezTo>
                      <a:pt x="7" y="25"/>
                      <a:pt x="7" y="25"/>
                      <a:pt x="7" y="25"/>
                    </a:cubicBezTo>
                    <a:cubicBezTo>
                      <a:pt x="7" y="25"/>
                      <a:pt x="7" y="25"/>
                      <a:pt x="7" y="25"/>
                    </a:cubicBezTo>
                    <a:cubicBezTo>
                      <a:pt x="7" y="25"/>
                      <a:pt x="7" y="25"/>
                      <a:pt x="7" y="25"/>
                    </a:cubicBezTo>
                    <a:cubicBezTo>
                      <a:pt x="7" y="25"/>
                      <a:pt x="7" y="25"/>
                      <a:pt x="7" y="25"/>
                    </a:cubicBezTo>
                    <a:cubicBezTo>
                      <a:pt x="7" y="25"/>
                      <a:pt x="7" y="25"/>
                      <a:pt x="7" y="25"/>
                    </a:cubicBezTo>
                    <a:cubicBezTo>
                      <a:pt x="7" y="25"/>
                      <a:pt x="7" y="25"/>
                      <a:pt x="7" y="25"/>
                    </a:cubicBezTo>
                    <a:cubicBezTo>
                      <a:pt x="7" y="25"/>
                      <a:pt x="7" y="25"/>
                      <a:pt x="7" y="25"/>
                    </a:cubicBezTo>
                    <a:cubicBezTo>
                      <a:pt x="7" y="26"/>
                      <a:pt x="7" y="26"/>
                      <a:pt x="7" y="26"/>
                    </a:cubicBezTo>
                    <a:cubicBezTo>
                      <a:pt x="7" y="26"/>
                      <a:pt x="7" y="26"/>
                      <a:pt x="7" y="26"/>
                    </a:cubicBezTo>
                    <a:cubicBezTo>
                      <a:pt x="7" y="26"/>
                      <a:pt x="7" y="26"/>
                      <a:pt x="7" y="26"/>
                    </a:cubicBezTo>
                    <a:cubicBezTo>
                      <a:pt x="7" y="26"/>
                      <a:pt x="7" y="25"/>
                      <a:pt x="7" y="25"/>
                    </a:cubicBezTo>
                    <a:cubicBezTo>
                      <a:pt x="7" y="25"/>
                      <a:pt x="7" y="25"/>
                      <a:pt x="7" y="25"/>
                    </a:cubicBezTo>
                    <a:cubicBezTo>
                      <a:pt x="7" y="25"/>
                      <a:pt x="7" y="25"/>
                      <a:pt x="6" y="25"/>
                    </a:cubicBezTo>
                    <a:cubicBezTo>
                      <a:pt x="6" y="25"/>
                      <a:pt x="6" y="25"/>
                      <a:pt x="6" y="25"/>
                    </a:cubicBezTo>
                    <a:cubicBezTo>
                      <a:pt x="6" y="25"/>
                      <a:pt x="6" y="25"/>
                      <a:pt x="6" y="25"/>
                    </a:cubicBezTo>
                    <a:cubicBezTo>
                      <a:pt x="6" y="25"/>
                      <a:pt x="6" y="25"/>
                      <a:pt x="6" y="25"/>
                    </a:cubicBezTo>
                    <a:cubicBezTo>
                      <a:pt x="6" y="25"/>
                      <a:pt x="6" y="25"/>
                      <a:pt x="6" y="25"/>
                    </a:cubicBezTo>
                    <a:cubicBezTo>
                      <a:pt x="6" y="25"/>
                      <a:pt x="6" y="25"/>
                      <a:pt x="6" y="25"/>
                    </a:cubicBezTo>
                    <a:cubicBezTo>
                      <a:pt x="6" y="25"/>
                      <a:pt x="6" y="25"/>
                      <a:pt x="6" y="25"/>
                    </a:cubicBezTo>
                    <a:cubicBezTo>
                      <a:pt x="6" y="25"/>
                      <a:pt x="6" y="25"/>
                      <a:pt x="6" y="25"/>
                    </a:cubicBezTo>
                    <a:cubicBezTo>
                      <a:pt x="5" y="26"/>
                      <a:pt x="5" y="26"/>
                      <a:pt x="5" y="26"/>
                    </a:cubicBezTo>
                    <a:cubicBezTo>
                      <a:pt x="5" y="26"/>
                      <a:pt x="5" y="26"/>
                      <a:pt x="5" y="26"/>
                    </a:cubicBezTo>
                    <a:cubicBezTo>
                      <a:pt x="5" y="26"/>
                      <a:pt x="5" y="26"/>
                      <a:pt x="5" y="26"/>
                    </a:cubicBezTo>
                    <a:cubicBezTo>
                      <a:pt x="5" y="26"/>
                      <a:pt x="5" y="26"/>
                      <a:pt x="4" y="26"/>
                    </a:cubicBezTo>
                    <a:cubicBezTo>
                      <a:pt x="4" y="26"/>
                      <a:pt x="4" y="26"/>
                      <a:pt x="4" y="26"/>
                    </a:cubicBezTo>
                    <a:cubicBezTo>
                      <a:pt x="4" y="26"/>
                      <a:pt x="4" y="26"/>
                      <a:pt x="4" y="26"/>
                    </a:cubicBezTo>
                    <a:cubicBezTo>
                      <a:pt x="4" y="26"/>
                      <a:pt x="4" y="26"/>
                      <a:pt x="4" y="26"/>
                    </a:cubicBezTo>
                    <a:cubicBezTo>
                      <a:pt x="4" y="26"/>
                      <a:pt x="4" y="26"/>
                      <a:pt x="4" y="26"/>
                    </a:cubicBezTo>
                    <a:cubicBezTo>
                      <a:pt x="4" y="26"/>
                      <a:pt x="4" y="26"/>
                      <a:pt x="4" y="26"/>
                    </a:cubicBezTo>
                    <a:cubicBezTo>
                      <a:pt x="4" y="26"/>
                      <a:pt x="4" y="26"/>
                      <a:pt x="3" y="26"/>
                    </a:cubicBezTo>
                    <a:cubicBezTo>
                      <a:pt x="3" y="26"/>
                      <a:pt x="3" y="26"/>
                      <a:pt x="3" y="26"/>
                    </a:cubicBezTo>
                    <a:cubicBezTo>
                      <a:pt x="3" y="26"/>
                      <a:pt x="3" y="26"/>
                      <a:pt x="3" y="26"/>
                    </a:cubicBezTo>
                    <a:cubicBezTo>
                      <a:pt x="3" y="26"/>
                      <a:pt x="3" y="27"/>
                      <a:pt x="3" y="27"/>
                    </a:cubicBezTo>
                    <a:cubicBezTo>
                      <a:pt x="3" y="27"/>
                      <a:pt x="3" y="27"/>
                      <a:pt x="3" y="27"/>
                    </a:cubicBezTo>
                    <a:cubicBezTo>
                      <a:pt x="3" y="27"/>
                      <a:pt x="3" y="27"/>
                      <a:pt x="3" y="27"/>
                    </a:cubicBezTo>
                    <a:cubicBezTo>
                      <a:pt x="3" y="27"/>
                      <a:pt x="3" y="27"/>
                      <a:pt x="2" y="27"/>
                    </a:cubicBezTo>
                    <a:cubicBezTo>
                      <a:pt x="2" y="27"/>
                      <a:pt x="2" y="27"/>
                      <a:pt x="2" y="27"/>
                    </a:cubicBezTo>
                    <a:cubicBezTo>
                      <a:pt x="2" y="27"/>
                      <a:pt x="2" y="27"/>
                      <a:pt x="2" y="27"/>
                    </a:cubicBezTo>
                    <a:cubicBezTo>
                      <a:pt x="2" y="27"/>
                      <a:pt x="2" y="27"/>
                      <a:pt x="2" y="27"/>
                    </a:cubicBezTo>
                    <a:cubicBezTo>
                      <a:pt x="2" y="27"/>
                      <a:pt x="2" y="27"/>
                      <a:pt x="2" y="27"/>
                    </a:cubicBezTo>
                    <a:cubicBezTo>
                      <a:pt x="2" y="27"/>
                      <a:pt x="2" y="27"/>
                      <a:pt x="1" y="27"/>
                    </a:cubicBezTo>
                    <a:cubicBezTo>
                      <a:pt x="1" y="27"/>
                      <a:pt x="1" y="27"/>
                      <a:pt x="1" y="27"/>
                    </a:cubicBezTo>
                    <a:cubicBezTo>
                      <a:pt x="1" y="27"/>
                      <a:pt x="1" y="27"/>
                      <a:pt x="1" y="27"/>
                    </a:cubicBezTo>
                    <a:cubicBezTo>
                      <a:pt x="1" y="27"/>
                      <a:pt x="1" y="27"/>
                      <a:pt x="1" y="27"/>
                    </a:cubicBezTo>
                    <a:cubicBezTo>
                      <a:pt x="1" y="27"/>
                      <a:pt x="0" y="27"/>
                      <a:pt x="0" y="27"/>
                    </a:cubicBezTo>
                    <a:cubicBezTo>
                      <a:pt x="0" y="27"/>
                      <a:pt x="0" y="27"/>
                      <a:pt x="0" y="27"/>
                    </a:cubicBezTo>
                    <a:cubicBezTo>
                      <a:pt x="0" y="27"/>
                      <a:pt x="0" y="27"/>
                      <a:pt x="0" y="27"/>
                    </a:cubicBezTo>
                    <a:cubicBezTo>
                      <a:pt x="0" y="27"/>
                      <a:pt x="0" y="27"/>
                      <a:pt x="0" y="27"/>
                    </a:cubicBezTo>
                    <a:cubicBezTo>
                      <a:pt x="0" y="28"/>
                      <a:pt x="0" y="28"/>
                      <a:pt x="0" y="28"/>
                    </a:cubicBezTo>
                    <a:cubicBezTo>
                      <a:pt x="0" y="28"/>
                      <a:pt x="1" y="28"/>
                      <a:pt x="1" y="28"/>
                    </a:cubicBezTo>
                    <a:cubicBezTo>
                      <a:pt x="1" y="28"/>
                      <a:pt x="1" y="28"/>
                      <a:pt x="1" y="28"/>
                    </a:cubicBezTo>
                    <a:cubicBezTo>
                      <a:pt x="1" y="28"/>
                      <a:pt x="1" y="28"/>
                      <a:pt x="2" y="28"/>
                    </a:cubicBezTo>
                    <a:cubicBezTo>
                      <a:pt x="2" y="28"/>
                      <a:pt x="2" y="28"/>
                      <a:pt x="2" y="28"/>
                    </a:cubicBezTo>
                    <a:cubicBezTo>
                      <a:pt x="2" y="28"/>
                      <a:pt x="2" y="28"/>
                      <a:pt x="2" y="28"/>
                    </a:cubicBezTo>
                    <a:cubicBezTo>
                      <a:pt x="2" y="28"/>
                      <a:pt x="2" y="27"/>
                      <a:pt x="2" y="27"/>
                    </a:cubicBezTo>
                    <a:cubicBezTo>
                      <a:pt x="2" y="27"/>
                      <a:pt x="2" y="27"/>
                      <a:pt x="2" y="27"/>
                    </a:cubicBezTo>
                    <a:cubicBezTo>
                      <a:pt x="2" y="27"/>
                      <a:pt x="2" y="27"/>
                      <a:pt x="2" y="27"/>
                    </a:cubicBezTo>
                    <a:cubicBezTo>
                      <a:pt x="2" y="27"/>
                      <a:pt x="2" y="27"/>
                      <a:pt x="2" y="27"/>
                    </a:cubicBezTo>
                    <a:cubicBezTo>
                      <a:pt x="2" y="27"/>
                      <a:pt x="2" y="27"/>
                      <a:pt x="3" y="27"/>
                    </a:cubicBezTo>
                    <a:cubicBezTo>
                      <a:pt x="3" y="27"/>
                      <a:pt x="3" y="27"/>
                      <a:pt x="3" y="27"/>
                    </a:cubicBezTo>
                    <a:cubicBezTo>
                      <a:pt x="3" y="27"/>
                      <a:pt x="3" y="27"/>
                      <a:pt x="3" y="27"/>
                    </a:cubicBezTo>
                    <a:cubicBezTo>
                      <a:pt x="3" y="27"/>
                      <a:pt x="3" y="27"/>
                      <a:pt x="3" y="27"/>
                    </a:cubicBezTo>
                    <a:cubicBezTo>
                      <a:pt x="3" y="27"/>
                      <a:pt x="3" y="27"/>
                      <a:pt x="3" y="27"/>
                    </a:cubicBezTo>
                    <a:cubicBezTo>
                      <a:pt x="3" y="27"/>
                      <a:pt x="3" y="27"/>
                      <a:pt x="4" y="27"/>
                    </a:cubicBezTo>
                    <a:cubicBezTo>
                      <a:pt x="4" y="27"/>
                      <a:pt x="4" y="27"/>
                      <a:pt x="4" y="27"/>
                    </a:cubicBezTo>
                    <a:cubicBezTo>
                      <a:pt x="4" y="27"/>
                      <a:pt x="4" y="27"/>
                      <a:pt x="4" y="27"/>
                    </a:cubicBezTo>
                    <a:cubicBezTo>
                      <a:pt x="4" y="27"/>
                      <a:pt x="5" y="27"/>
                      <a:pt x="5" y="27"/>
                    </a:cubicBezTo>
                    <a:cubicBezTo>
                      <a:pt x="5" y="27"/>
                      <a:pt x="5" y="26"/>
                      <a:pt x="5" y="26"/>
                    </a:cubicBezTo>
                    <a:cubicBezTo>
                      <a:pt x="5" y="26"/>
                      <a:pt x="5" y="26"/>
                      <a:pt x="5" y="26"/>
                    </a:cubicBezTo>
                    <a:cubicBezTo>
                      <a:pt x="6" y="26"/>
                      <a:pt x="6" y="26"/>
                      <a:pt x="6" y="26"/>
                    </a:cubicBezTo>
                    <a:cubicBezTo>
                      <a:pt x="6" y="26"/>
                      <a:pt x="6" y="26"/>
                      <a:pt x="6" y="27"/>
                    </a:cubicBezTo>
                    <a:cubicBezTo>
                      <a:pt x="6" y="27"/>
                      <a:pt x="6" y="27"/>
                      <a:pt x="6" y="27"/>
                    </a:cubicBezTo>
                    <a:cubicBezTo>
                      <a:pt x="6" y="27"/>
                      <a:pt x="6" y="27"/>
                      <a:pt x="6" y="27"/>
                    </a:cubicBezTo>
                    <a:cubicBezTo>
                      <a:pt x="6" y="27"/>
                      <a:pt x="6" y="27"/>
                      <a:pt x="6" y="27"/>
                    </a:cubicBezTo>
                    <a:cubicBezTo>
                      <a:pt x="6" y="27"/>
                      <a:pt x="6" y="27"/>
                      <a:pt x="6" y="27"/>
                    </a:cubicBezTo>
                    <a:cubicBezTo>
                      <a:pt x="6" y="27"/>
                      <a:pt x="6" y="27"/>
                      <a:pt x="6" y="27"/>
                    </a:cubicBezTo>
                    <a:cubicBezTo>
                      <a:pt x="6" y="27"/>
                      <a:pt x="6" y="27"/>
                      <a:pt x="6" y="27"/>
                    </a:cubicBezTo>
                    <a:cubicBezTo>
                      <a:pt x="6" y="27"/>
                      <a:pt x="6" y="27"/>
                      <a:pt x="6" y="27"/>
                    </a:cubicBezTo>
                    <a:cubicBezTo>
                      <a:pt x="6" y="27"/>
                      <a:pt x="6" y="27"/>
                      <a:pt x="7" y="27"/>
                    </a:cubicBezTo>
                    <a:cubicBezTo>
                      <a:pt x="7" y="27"/>
                      <a:pt x="7" y="27"/>
                      <a:pt x="7" y="27"/>
                    </a:cubicBezTo>
                    <a:cubicBezTo>
                      <a:pt x="7" y="27"/>
                      <a:pt x="7" y="27"/>
                      <a:pt x="7" y="27"/>
                    </a:cubicBezTo>
                    <a:cubicBezTo>
                      <a:pt x="7" y="26"/>
                      <a:pt x="7" y="26"/>
                      <a:pt x="7" y="26"/>
                    </a:cubicBezTo>
                    <a:cubicBezTo>
                      <a:pt x="7" y="26"/>
                      <a:pt x="7" y="26"/>
                      <a:pt x="7" y="26"/>
                    </a:cubicBezTo>
                    <a:cubicBezTo>
                      <a:pt x="7" y="26"/>
                      <a:pt x="7" y="26"/>
                      <a:pt x="7" y="26"/>
                    </a:cubicBezTo>
                    <a:cubicBezTo>
                      <a:pt x="7" y="26"/>
                      <a:pt x="7" y="26"/>
                      <a:pt x="7" y="26"/>
                    </a:cubicBezTo>
                    <a:cubicBezTo>
                      <a:pt x="7" y="26"/>
                      <a:pt x="7" y="26"/>
                      <a:pt x="7" y="26"/>
                    </a:cubicBezTo>
                    <a:cubicBezTo>
                      <a:pt x="7" y="26"/>
                      <a:pt x="7" y="26"/>
                      <a:pt x="7" y="26"/>
                    </a:cubicBezTo>
                    <a:cubicBezTo>
                      <a:pt x="7" y="26"/>
                      <a:pt x="7" y="26"/>
                      <a:pt x="7" y="26"/>
                    </a:cubicBezTo>
                    <a:cubicBezTo>
                      <a:pt x="7" y="26"/>
                      <a:pt x="7" y="26"/>
                      <a:pt x="7" y="26"/>
                    </a:cubicBezTo>
                    <a:cubicBezTo>
                      <a:pt x="7" y="26"/>
                      <a:pt x="7" y="26"/>
                      <a:pt x="7" y="26"/>
                    </a:cubicBezTo>
                    <a:cubicBezTo>
                      <a:pt x="7" y="26"/>
                      <a:pt x="7" y="26"/>
                      <a:pt x="7" y="26"/>
                    </a:cubicBezTo>
                    <a:cubicBezTo>
                      <a:pt x="7" y="26"/>
                      <a:pt x="7" y="26"/>
                      <a:pt x="7" y="26"/>
                    </a:cubicBezTo>
                    <a:cubicBezTo>
                      <a:pt x="7" y="26"/>
                      <a:pt x="8" y="26"/>
                      <a:pt x="8" y="26"/>
                    </a:cubicBezTo>
                    <a:cubicBezTo>
                      <a:pt x="8" y="26"/>
                      <a:pt x="8" y="26"/>
                      <a:pt x="8" y="26"/>
                    </a:cubicBezTo>
                    <a:cubicBezTo>
                      <a:pt x="8" y="26"/>
                      <a:pt x="8" y="26"/>
                      <a:pt x="8" y="26"/>
                    </a:cubicBezTo>
                    <a:cubicBezTo>
                      <a:pt x="8" y="26"/>
                      <a:pt x="8" y="26"/>
                      <a:pt x="8" y="26"/>
                    </a:cubicBezTo>
                    <a:cubicBezTo>
                      <a:pt x="8" y="26"/>
                      <a:pt x="8" y="26"/>
                      <a:pt x="8" y="26"/>
                    </a:cubicBezTo>
                    <a:cubicBezTo>
                      <a:pt x="8" y="26"/>
                      <a:pt x="8" y="26"/>
                      <a:pt x="8" y="26"/>
                    </a:cubicBezTo>
                    <a:cubicBezTo>
                      <a:pt x="8" y="26"/>
                      <a:pt x="8" y="26"/>
                      <a:pt x="8" y="26"/>
                    </a:cubicBezTo>
                    <a:cubicBezTo>
                      <a:pt x="8" y="26"/>
                      <a:pt x="8" y="26"/>
                      <a:pt x="8" y="26"/>
                    </a:cubicBezTo>
                    <a:cubicBezTo>
                      <a:pt x="9" y="26"/>
                      <a:pt x="9" y="26"/>
                      <a:pt x="9" y="26"/>
                    </a:cubicBezTo>
                    <a:cubicBezTo>
                      <a:pt x="9" y="26"/>
                      <a:pt x="9" y="26"/>
                      <a:pt x="9" y="26"/>
                    </a:cubicBezTo>
                    <a:cubicBezTo>
                      <a:pt x="9" y="26"/>
                      <a:pt x="9" y="26"/>
                      <a:pt x="9" y="26"/>
                    </a:cubicBezTo>
                    <a:cubicBezTo>
                      <a:pt x="9" y="26"/>
                      <a:pt x="9" y="26"/>
                      <a:pt x="9" y="26"/>
                    </a:cubicBezTo>
                    <a:cubicBezTo>
                      <a:pt x="9" y="26"/>
                      <a:pt x="9" y="26"/>
                      <a:pt x="9" y="26"/>
                    </a:cubicBezTo>
                    <a:cubicBezTo>
                      <a:pt x="9" y="26"/>
                      <a:pt x="9" y="26"/>
                      <a:pt x="9" y="26"/>
                    </a:cubicBezTo>
                    <a:cubicBezTo>
                      <a:pt x="9" y="26"/>
                      <a:pt x="9" y="26"/>
                      <a:pt x="9" y="26"/>
                    </a:cubicBezTo>
                    <a:cubicBezTo>
                      <a:pt x="9" y="26"/>
                      <a:pt x="9" y="26"/>
                      <a:pt x="9" y="26"/>
                    </a:cubicBezTo>
                    <a:cubicBezTo>
                      <a:pt x="9" y="26"/>
                      <a:pt x="9" y="26"/>
                      <a:pt x="9" y="26"/>
                    </a:cubicBezTo>
                    <a:cubicBezTo>
                      <a:pt x="9" y="26"/>
                      <a:pt x="9" y="26"/>
                      <a:pt x="9" y="26"/>
                    </a:cubicBezTo>
                    <a:cubicBezTo>
                      <a:pt x="9" y="26"/>
                      <a:pt x="9" y="26"/>
                      <a:pt x="9" y="26"/>
                    </a:cubicBezTo>
                    <a:cubicBezTo>
                      <a:pt x="9" y="26"/>
                      <a:pt x="9" y="26"/>
                      <a:pt x="9" y="26"/>
                    </a:cubicBezTo>
                    <a:cubicBezTo>
                      <a:pt x="9" y="26"/>
                      <a:pt x="9" y="26"/>
                      <a:pt x="9" y="26"/>
                    </a:cubicBezTo>
                    <a:cubicBezTo>
                      <a:pt x="9" y="26"/>
                      <a:pt x="9" y="26"/>
                      <a:pt x="9" y="26"/>
                    </a:cubicBezTo>
                    <a:cubicBezTo>
                      <a:pt x="9" y="26"/>
                      <a:pt x="9" y="26"/>
                      <a:pt x="9" y="26"/>
                    </a:cubicBezTo>
                    <a:cubicBezTo>
                      <a:pt x="9" y="26"/>
                      <a:pt x="9" y="26"/>
                      <a:pt x="9" y="26"/>
                    </a:cubicBezTo>
                    <a:cubicBezTo>
                      <a:pt x="9" y="26"/>
                      <a:pt x="9" y="26"/>
                      <a:pt x="9" y="26"/>
                    </a:cubicBezTo>
                    <a:cubicBezTo>
                      <a:pt x="10" y="26"/>
                      <a:pt x="10" y="26"/>
                      <a:pt x="10" y="26"/>
                    </a:cubicBezTo>
                    <a:cubicBezTo>
                      <a:pt x="10" y="26"/>
                      <a:pt x="10" y="26"/>
                      <a:pt x="10" y="26"/>
                    </a:cubicBezTo>
                    <a:cubicBezTo>
                      <a:pt x="10" y="26"/>
                      <a:pt x="10" y="26"/>
                      <a:pt x="10" y="25"/>
                    </a:cubicBezTo>
                    <a:cubicBezTo>
                      <a:pt x="10" y="25"/>
                      <a:pt x="10" y="25"/>
                      <a:pt x="10" y="25"/>
                    </a:cubicBezTo>
                    <a:cubicBezTo>
                      <a:pt x="10" y="25"/>
                      <a:pt x="10" y="25"/>
                      <a:pt x="10" y="25"/>
                    </a:cubicBezTo>
                    <a:cubicBezTo>
                      <a:pt x="10" y="25"/>
                      <a:pt x="10" y="25"/>
                      <a:pt x="10" y="25"/>
                    </a:cubicBezTo>
                    <a:cubicBezTo>
                      <a:pt x="10" y="25"/>
                      <a:pt x="10" y="25"/>
                      <a:pt x="10" y="25"/>
                    </a:cubicBezTo>
                    <a:cubicBezTo>
                      <a:pt x="10" y="25"/>
                      <a:pt x="10" y="26"/>
                      <a:pt x="10" y="26"/>
                    </a:cubicBezTo>
                    <a:cubicBezTo>
                      <a:pt x="10" y="26"/>
                      <a:pt x="10" y="25"/>
                      <a:pt x="10" y="25"/>
                    </a:cubicBezTo>
                    <a:cubicBezTo>
                      <a:pt x="10" y="25"/>
                      <a:pt x="10" y="25"/>
                      <a:pt x="10" y="25"/>
                    </a:cubicBezTo>
                    <a:cubicBezTo>
                      <a:pt x="10" y="25"/>
                      <a:pt x="10" y="25"/>
                      <a:pt x="10" y="25"/>
                    </a:cubicBezTo>
                    <a:cubicBezTo>
                      <a:pt x="10" y="25"/>
                      <a:pt x="10" y="25"/>
                      <a:pt x="11" y="25"/>
                    </a:cubicBezTo>
                    <a:cubicBezTo>
                      <a:pt x="11" y="25"/>
                      <a:pt x="11" y="25"/>
                      <a:pt x="11" y="25"/>
                    </a:cubicBezTo>
                    <a:cubicBezTo>
                      <a:pt x="11" y="25"/>
                      <a:pt x="11" y="25"/>
                      <a:pt x="11" y="25"/>
                    </a:cubicBezTo>
                    <a:cubicBezTo>
                      <a:pt x="11" y="25"/>
                      <a:pt x="11" y="25"/>
                      <a:pt x="11" y="25"/>
                    </a:cubicBezTo>
                    <a:cubicBezTo>
                      <a:pt x="11" y="25"/>
                      <a:pt x="11" y="25"/>
                      <a:pt x="11" y="25"/>
                    </a:cubicBezTo>
                    <a:cubicBezTo>
                      <a:pt x="11" y="25"/>
                      <a:pt x="11" y="25"/>
                      <a:pt x="11" y="25"/>
                    </a:cubicBezTo>
                    <a:cubicBezTo>
                      <a:pt x="11" y="25"/>
                      <a:pt x="11" y="25"/>
                      <a:pt x="11" y="25"/>
                    </a:cubicBezTo>
                    <a:cubicBezTo>
                      <a:pt x="11" y="25"/>
                      <a:pt x="11" y="25"/>
                      <a:pt x="11" y="25"/>
                    </a:cubicBezTo>
                    <a:cubicBezTo>
                      <a:pt x="11" y="25"/>
                      <a:pt x="11" y="25"/>
                      <a:pt x="11" y="25"/>
                    </a:cubicBezTo>
                    <a:cubicBezTo>
                      <a:pt x="11" y="25"/>
                      <a:pt x="11" y="25"/>
                      <a:pt x="11" y="25"/>
                    </a:cubicBezTo>
                    <a:cubicBezTo>
                      <a:pt x="11" y="25"/>
                      <a:pt x="11" y="25"/>
                      <a:pt x="11" y="25"/>
                    </a:cubicBezTo>
                    <a:cubicBezTo>
                      <a:pt x="11" y="25"/>
                      <a:pt x="11" y="25"/>
                      <a:pt x="11" y="25"/>
                    </a:cubicBezTo>
                    <a:cubicBezTo>
                      <a:pt x="11" y="25"/>
                      <a:pt x="11" y="25"/>
                      <a:pt x="11" y="25"/>
                    </a:cubicBezTo>
                    <a:cubicBezTo>
                      <a:pt x="11" y="25"/>
                      <a:pt x="11" y="25"/>
                      <a:pt x="11" y="25"/>
                    </a:cubicBezTo>
                    <a:cubicBezTo>
                      <a:pt x="12" y="25"/>
                      <a:pt x="12" y="25"/>
                      <a:pt x="12" y="25"/>
                    </a:cubicBezTo>
                    <a:cubicBezTo>
                      <a:pt x="12" y="25"/>
                      <a:pt x="12" y="25"/>
                      <a:pt x="12" y="25"/>
                    </a:cubicBezTo>
                    <a:cubicBezTo>
                      <a:pt x="12" y="25"/>
                      <a:pt x="12" y="25"/>
                      <a:pt x="12" y="25"/>
                    </a:cubicBezTo>
                    <a:cubicBezTo>
                      <a:pt x="12" y="25"/>
                      <a:pt x="12" y="25"/>
                      <a:pt x="13" y="25"/>
                    </a:cubicBezTo>
                    <a:cubicBezTo>
                      <a:pt x="13" y="25"/>
                      <a:pt x="13" y="25"/>
                      <a:pt x="13" y="25"/>
                    </a:cubicBezTo>
                    <a:cubicBezTo>
                      <a:pt x="13" y="25"/>
                      <a:pt x="13" y="25"/>
                      <a:pt x="13" y="25"/>
                    </a:cubicBezTo>
                    <a:cubicBezTo>
                      <a:pt x="13" y="25"/>
                      <a:pt x="13" y="25"/>
                      <a:pt x="13" y="25"/>
                    </a:cubicBezTo>
                    <a:cubicBezTo>
                      <a:pt x="13" y="25"/>
                      <a:pt x="13" y="25"/>
                      <a:pt x="13" y="25"/>
                    </a:cubicBezTo>
                    <a:cubicBezTo>
                      <a:pt x="13" y="25"/>
                      <a:pt x="13" y="25"/>
                      <a:pt x="13" y="25"/>
                    </a:cubicBezTo>
                    <a:cubicBezTo>
                      <a:pt x="13" y="25"/>
                      <a:pt x="13" y="25"/>
                      <a:pt x="13" y="25"/>
                    </a:cubicBezTo>
                    <a:cubicBezTo>
                      <a:pt x="13" y="25"/>
                      <a:pt x="13" y="25"/>
                      <a:pt x="13" y="25"/>
                    </a:cubicBezTo>
                    <a:cubicBezTo>
                      <a:pt x="13" y="25"/>
                      <a:pt x="13" y="25"/>
                      <a:pt x="13" y="25"/>
                    </a:cubicBezTo>
                    <a:cubicBezTo>
                      <a:pt x="13" y="25"/>
                      <a:pt x="13" y="25"/>
                      <a:pt x="13" y="25"/>
                    </a:cubicBezTo>
                    <a:cubicBezTo>
                      <a:pt x="13" y="25"/>
                      <a:pt x="13" y="25"/>
                      <a:pt x="13" y="25"/>
                    </a:cubicBezTo>
                    <a:cubicBezTo>
                      <a:pt x="13" y="25"/>
                      <a:pt x="13" y="25"/>
                      <a:pt x="13" y="25"/>
                    </a:cubicBezTo>
                    <a:cubicBezTo>
                      <a:pt x="13" y="25"/>
                      <a:pt x="13" y="25"/>
                      <a:pt x="13" y="25"/>
                    </a:cubicBezTo>
                    <a:cubicBezTo>
                      <a:pt x="13" y="25"/>
                      <a:pt x="13" y="25"/>
                      <a:pt x="13" y="25"/>
                    </a:cubicBezTo>
                    <a:cubicBezTo>
                      <a:pt x="13" y="25"/>
                      <a:pt x="13" y="25"/>
                      <a:pt x="13" y="25"/>
                    </a:cubicBezTo>
                    <a:cubicBezTo>
                      <a:pt x="13" y="25"/>
                      <a:pt x="14" y="25"/>
                      <a:pt x="14" y="25"/>
                    </a:cubicBezTo>
                    <a:cubicBezTo>
                      <a:pt x="14" y="25"/>
                      <a:pt x="14" y="24"/>
                      <a:pt x="14" y="24"/>
                    </a:cubicBezTo>
                    <a:cubicBezTo>
                      <a:pt x="14" y="24"/>
                      <a:pt x="14" y="24"/>
                      <a:pt x="14" y="24"/>
                    </a:cubicBezTo>
                    <a:cubicBezTo>
                      <a:pt x="14" y="24"/>
                      <a:pt x="14" y="24"/>
                      <a:pt x="14" y="24"/>
                    </a:cubicBezTo>
                    <a:cubicBezTo>
                      <a:pt x="14" y="24"/>
                      <a:pt x="14" y="24"/>
                      <a:pt x="14" y="24"/>
                    </a:cubicBezTo>
                    <a:cubicBezTo>
                      <a:pt x="14" y="24"/>
                      <a:pt x="14" y="24"/>
                      <a:pt x="14" y="24"/>
                    </a:cubicBezTo>
                    <a:cubicBezTo>
                      <a:pt x="14" y="24"/>
                      <a:pt x="14" y="24"/>
                      <a:pt x="14" y="24"/>
                    </a:cubicBezTo>
                    <a:cubicBezTo>
                      <a:pt x="14" y="24"/>
                      <a:pt x="14" y="24"/>
                      <a:pt x="14" y="24"/>
                    </a:cubicBezTo>
                    <a:cubicBezTo>
                      <a:pt x="14" y="24"/>
                      <a:pt x="14" y="24"/>
                      <a:pt x="14" y="24"/>
                    </a:cubicBezTo>
                    <a:cubicBezTo>
                      <a:pt x="14" y="24"/>
                      <a:pt x="14" y="24"/>
                      <a:pt x="14" y="24"/>
                    </a:cubicBezTo>
                    <a:cubicBezTo>
                      <a:pt x="14" y="24"/>
                      <a:pt x="14" y="24"/>
                      <a:pt x="14" y="24"/>
                    </a:cubicBezTo>
                    <a:cubicBezTo>
                      <a:pt x="14" y="24"/>
                      <a:pt x="14" y="24"/>
                      <a:pt x="14" y="24"/>
                    </a:cubicBezTo>
                    <a:cubicBezTo>
                      <a:pt x="14" y="24"/>
                      <a:pt x="14" y="24"/>
                      <a:pt x="14" y="24"/>
                    </a:cubicBezTo>
                    <a:cubicBezTo>
                      <a:pt x="14" y="24"/>
                      <a:pt x="14" y="24"/>
                      <a:pt x="14" y="24"/>
                    </a:cubicBezTo>
                    <a:cubicBezTo>
                      <a:pt x="14" y="24"/>
                      <a:pt x="14" y="24"/>
                      <a:pt x="14" y="24"/>
                    </a:cubicBezTo>
                    <a:cubicBezTo>
                      <a:pt x="14" y="24"/>
                      <a:pt x="14" y="24"/>
                      <a:pt x="14" y="24"/>
                    </a:cubicBezTo>
                    <a:cubicBezTo>
                      <a:pt x="15" y="24"/>
                      <a:pt x="15" y="24"/>
                      <a:pt x="15" y="24"/>
                    </a:cubicBezTo>
                    <a:cubicBezTo>
                      <a:pt x="15" y="24"/>
                      <a:pt x="15" y="24"/>
                      <a:pt x="15" y="24"/>
                    </a:cubicBezTo>
                    <a:cubicBezTo>
                      <a:pt x="15" y="24"/>
                      <a:pt x="15" y="24"/>
                      <a:pt x="15" y="24"/>
                    </a:cubicBezTo>
                    <a:cubicBezTo>
                      <a:pt x="15" y="24"/>
                      <a:pt x="15" y="24"/>
                      <a:pt x="15" y="24"/>
                    </a:cubicBezTo>
                    <a:cubicBezTo>
                      <a:pt x="15" y="24"/>
                      <a:pt x="15" y="24"/>
                      <a:pt x="15" y="24"/>
                    </a:cubicBezTo>
                    <a:cubicBezTo>
                      <a:pt x="15" y="24"/>
                      <a:pt x="15" y="24"/>
                      <a:pt x="15" y="24"/>
                    </a:cubicBezTo>
                    <a:cubicBezTo>
                      <a:pt x="15" y="24"/>
                      <a:pt x="15" y="24"/>
                      <a:pt x="15" y="24"/>
                    </a:cubicBezTo>
                    <a:cubicBezTo>
                      <a:pt x="15" y="24"/>
                      <a:pt x="15" y="24"/>
                      <a:pt x="15" y="24"/>
                    </a:cubicBezTo>
                    <a:cubicBezTo>
                      <a:pt x="15" y="24"/>
                      <a:pt x="15" y="24"/>
                      <a:pt x="15" y="24"/>
                    </a:cubicBezTo>
                    <a:cubicBezTo>
                      <a:pt x="15" y="24"/>
                      <a:pt x="15" y="24"/>
                      <a:pt x="15" y="24"/>
                    </a:cubicBezTo>
                    <a:cubicBezTo>
                      <a:pt x="15" y="24"/>
                      <a:pt x="15" y="24"/>
                      <a:pt x="15" y="24"/>
                    </a:cubicBezTo>
                    <a:cubicBezTo>
                      <a:pt x="15" y="24"/>
                      <a:pt x="16" y="24"/>
                      <a:pt x="16" y="24"/>
                    </a:cubicBezTo>
                    <a:cubicBezTo>
                      <a:pt x="16" y="24"/>
                      <a:pt x="16" y="24"/>
                      <a:pt x="16" y="24"/>
                    </a:cubicBezTo>
                    <a:cubicBezTo>
                      <a:pt x="16" y="24"/>
                      <a:pt x="16" y="24"/>
                      <a:pt x="16" y="24"/>
                    </a:cubicBezTo>
                    <a:cubicBezTo>
                      <a:pt x="16" y="24"/>
                      <a:pt x="16" y="24"/>
                      <a:pt x="16" y="24"/>
                    </a:cubicBezTo>
                    <a:cubicBezTo>
                      <a:pt x="16" y="24"/>
                      <a:pt x="16" y="24"/>
                      <a:pt x="16" y="24"/>
                    </a:cubicBezTo>
                    <a:cubicBezTo>
                      <a:pt x="17" y="24"/>
                      <a:pt x="17" y="24"/>
                      <a:pt x="17" y="24"/>
                    </a:cubicBezTo>
                    <a:cubicBezTo>
                      <a:pt x="17" y="24"/>
                      <a:pt x="17" y="24"/>
                      <a:pt x="17" y="24"/>
                    </a:cubicBezTo>
                    <a:cubicBezTo>
                      <a:pt x="17" y="24"/>
                      <a:pt x="17" y="24"/>
                      <a:pt x="17" y="24"/>
                    </a:cubicBezTo>
                    <a:cubicBezTo>
                      <a:pt x="17" y="24"/>
                      <a:pt x="17" y="24"/>
                      <a:pt x="17" y="23"/>
                    </a:cubicBezTo>
                    <a:cubicBezTo>
                      <a:pt x="17" y="23"/>
                      <a:pt x="17" y="23"/>
                      <a:pt x="17" y="23"/>
                    </a:cubicBezTo>
                    <a:cubicBezTo>
                      <a:pt x="18" y="23"/>
                      <a:pt x="18" y="23"/>
                      <a:pt x="18" y="23"/>
                    </a:cubicBezTo>
                    <a:cubicBezTo>
                      <a:pt x="18" y="23"/>
                      <a:pt x="18" y="23"/>
                      <a:pt x="18" y="23"/>
                    </a:cubicBezTo>
                    <a:cubicBezTo>
                      <a:pt x="18" y="23"/>
                      <a:pt x="18" y="23"/>
                      <a:pt x="18" y="23"/>
                    </a:cubicBezTo>
                    <a:cubicBezTo>
                      <a:pt x="18" y="23"/>
                      <a:pt x="18" y="23"/>
                      <a:pt x="18" y="23"/>
                    </a:cubicBezTo>
                    <a:cubicBezTo>
                      <a:pt x="18" y="23"/>
                      <a:pt x="19" y="23"/>
                      <a:pt x="19" y="23"/>
                    </a:cubicBezTo>
                    <a:cubicBezTo>
                      <a:pt x="19" y="23"/>
                      <a:pt x="19" y="23"/>
                      <a:pt x="19" y="23"/>
                    </a:cubicBezTo>
                    <a:cubicBezTo>
                      <a:pt x="19" y="23"/>
                      <a:pt x="19" y="23"/>
                      <a:pt x="19" y="23"/>
                    </a:cubicBezTo>
                    <a:cubicBezTo>
                      <a:pt x="19" y="23"/>
                      <a:pt x="19" y="23"/>
                      <a:pt x="19" y="23"/>
                    </a:cubicBezTo>
                    <a:cubicBezTo>
                      <a:pt x="19" y="23"/>
                      <a:pt x="19" y="23"/>
                      <a:pt x="20" y="23"/>
                    </a:cubicBezTo>
                    <a:cubicBezTo>
                      <a:pt x="20" y="23"/>
                      <a:pt x="20" y="22"/>
                      <a:pt x="20" y="22"/>
                    </a:cubicBezTo>
                    <a:cubicBezTo>
                      <a:pt x="20" y="22"/>
                      <a:pt x="20" y="22"/>
                      <a:pt x="20" y="22"/>
                    </a:cubicBezTo>
                    <a:cubicBezTo>
                      <a:pt x="20" y="22"/>
                      <a:pt x="20" y="22"/>
                      <a:pt x="20" y="22"/>
                    </a:cubicBezTo>
                    <a:cubicBezTo>
                      <a:pt x="20" y="21"/>
                      <a:pt x="20" y="21"/>
                      <a:pt x="20" y="21"/>
                    </a:cubicBezTo>
                    <a:cubicBezTo>
                      <a:pt x="20" y="21"/>
                      <a:pt x="21" y="21"/>
                      <a:pt x="21" y="21"/>
                    </a:cubicBezTo>
                    <a:cubicBezTo>
                      <a:pt x="21" y="21"/>
                      <a:pt x="21" y="21"/>
                      <a:pt x="21" y="21"/>
                    </a:cubicBezTo>
                    <a:cubicBezTo>
                      <a:pt x="21" y="21"/>
                      <a:pt x="21" y="21"/>
                      <a:pt x="21" y="21"/>
                    </a:cubicBezTo>
                    <a:cubicBezTo>
                      <a:pt x="21" y="21"/>
                      <a:pt x="21" y="21"/>
                      <a:pt x="21" y="21"/>
                    </a:cubicBezTo>
                    <a:cubicBezTo>
                      <a:pt x="21" y="20"/>
                      <a:pt x="21" y="20"/>
                      <a:pt x="22" y="20"/>
                    </a:cubicBezTo>
                    <a:cubicBezTo>
                      <a:pt x="22" y="20"/>
                      <a:pt x="22" y="20"/>
                      <a:pt x="22" y="20"/>
                    </a:cubicBezTo>
                    <a:cubicBezTo>
                      <a:pt x="22" y="20"/>
                      <a:pt x="22" y="20"/>
                      <a:pt x="22" y="20"/>
                    </a:cubicBezTo>
                    <a:cubicBezTo>
                      <a:pt x="23" y="20"/>
                      <a:pt x="23" y="20"/>
                      <a:pt x="23" y="20"/>
                    </a:cubicBezTo>
                    <a:cubicBezTo>
                      <a:pt x="23" y="20"/>
                      <a:pt x="24" y="20"/>
                      <a:pt x="24" y="20"/>
                    </a:cubicBezTo>
                    <a:cubicBezTo>
                      <a:pt x="24" y="20"/>
                      <a:pt x="24" y="20"/>
                      <a:pt x="24" y="20"/>
                    </a:cubicBezTo>
                    <a:cubicBezTo>
                      <a:pt x="24" y="20"/>
                      <a:pt x="25" y="20"/>
                      <a:pt x="25" y="19"/>
                    </a:cubicBezTo>
                    <a:cubicBezTo>
                      <a:pt x="25" y="19"/>
                      <a:pt x="25" y="19"/>
                      <a:pt x="25" y="19"/>
                    </a:cubicBezTo>
                    <a:cubicBezTo>
                      <a:pt x="25" y="19"/>
                      <a:pt x="25" y="19"/>
                      <a:pt x="25" y="19"/>
                    </a:cubicBezTo>
                    <a:cubicBezTo>
                      <a:pt x="25" y="19"/>
                      <a:pt x="26" y="19"/>
                      <a:pt x="26" y="19"/>
                    </a:cubicBezTo>
                    <a:cubicBezTo>
                      <a:pt x="26" y="19"/>
                      <a:pt x="26" y="19"/>
                      <a:pt x="26" y="19"/>
                    </a:cubicBezTo>
                    <a:cubicBezTo>
                      <a:pt x="26" y="19"/>
                      <a:pt x="27" y="19"/>
                      <a:pt x="27" y="19"/>
                    </a:cubicBezTo>
                    <a:cubicBezTo>
                      <a:pt x="27" y="18"/>
                      <a:pt x="28" y="18"/>
                      <a:pt x="28" y="18"/>
                    </a:cubicBezTo>
                    <a:cubicBezTo>
                      <a:pt x="28" y="18"/>
                      <a:pt x="28" y="18"/>
                      <a:pt x="28" y="18"/>
                    </a:cubicBezTo>
                    <a:cubicBezTo>
                      <a:pt x="28" y="18"/>
                      <a:pt x="28" y="18"/>
                      <a:pt x="28" y="19"/>
                    </a:cubicBezTo>
                    <a:cubicBezTo>
                      <a:pt x="28" y="19"/>
                      <a:pt x="28" y="19"/>
                      <a:pt x="28" y="19"/>
                    </a:cubicBezTo>
                    <a:cubicBezTo>
                      <a:pt x="28" y="19"/>
                      <a:pt x="28" y="19"/>
                      <a:pt x="28" y="19"/>
                    </a:cubicBezTo>
                    <a:cubicBezTo>
                      <a:pt x="28" y="19"/>
                      <a:pt x="28" y="19"/>
                      <a:pt x="28" y="19"/>
                    </a:cubicBezTo>
                    <a:cubicBezTo>
                      <a:pt x="27" y="19"/>
                      <a:pt x="27" y="19"/>
                      <a:pt x="27" y="19"/>
                    </a:cubicBezTo>
                    <a:cubicBezTo>
                      <a:pt x="26" y="19"/>
                      <a:pt x="26" y="20"/>
                      <a:pt x="26" y="20"/>
                    </a:cubicBezTo>
                    <a:cubicBezTo>
                      <a:pt x="26" y="20"/>
                      <a:pt x="26" y="20"/>
                      <a:pt x="26" y="20"/>
                    </a:cubicBezTo>
                    <a:cubicBezTo>
                      <a:pt x="25" y="20"/>
                      <a:pt x="25" y="20"/>
                      <a:pt x="25" y="20"/>
                    </a:cubicBezTo>
                    <a:cubicBezTo>
                      <a:pt x="25" y="20"/>
                      <a:pt x="25" y="20"/>
                      <a:pt x="25" y="20"/>
                    </a:cubicBezTo>
                    <a:cubicBezTo>
                      <a:pt x="25" y="20"/>
                      <a:pt x="25" y="20"/>
                      <a:pt x="24" y="20"/>
                    </a:cubicBezTo>
                    <a:cubicBezTo>
                      <a:pt x="24" y="20"/>
                      <a:pt x="24" y="21"/>
                      <a:pt x="24" y="21"/>
                    </a:cubicBezTo>
                    <a:cubicBezTo>
                      <a:pt x="24" y="21"/>
                      <a:pt x="24" y="21"/>
                      <a:pt x="24" y="21"/>
                    </a:cubicBezTo>
                    <a:cubicBezTo>
                      <a:pt x="24" y="21"/>
                      <a:pt x="23" y="21"/>
                      <a:pt x="23" y="21"/>
                    </a:cubicBezTo>
                    <a:cubicBezTo>
                      <a:pt x="23" y="21"/>
                      <a:pt x="23" y="21"/>
                      <a:pt x="23" y="21"/>
                    </a:cubicBezTo>
                    <a:cubicBezTo>
                      <a:pt x="23" y="21"/>
                      <a:pt x="23" y="21"/>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3" y="22"/>
                      <a:pt x="23" y="22"/>
                      <a:pt x="23" y="22"/>
                    </a:cubicBezTo>
                    <a:cubicBezTo>
                      <a:pt x="24" y="22"/>
                      <a:pt x="24" y="22"/>
                      <a:pt x="24" y="22"/>
                    </a:cubicBezTo>
                    <a:cubicBezTo>
                      <a:pt x="24" y="22"/>
                      <a:pt x="24" y="22"/>
                      <a:pt x="24" y="22"/>
                    </a:cubicBezTo>
                    <a:cubicBezTo>
                      <a:pt x="24" y="22"/>
                      <a:pt x="25" y="22"/>
                      <a:pt x="25" y="22"/>
                    </a:cubicBezTo>
                    <a:cubicBezTo>
                      <a:pt x="25" y="22"/>
                      <a:pt x="25" y="22"/>
                      <a:pt x="25" y="22"/>
                    </a:cubicBezTo>
                    <a:cubicBezTo>
                      <a:pt x="25" y="22"/>
                      <a:pt x="25" y="22"/>
                      <a:pt x="25" y="22"/>
                    </a:cubicBezTo>
                    <a:cubicBezTo>
                      <a:pt x="25" y="22"/>
                      <a:pt x="25" y="22"/>
                      <a:pt x="25" y="22"/>
                    </a:cubicBezTo>
                    <a:cubicBezTo>
                      <a:pt x="25" y="22"/>
                      <a:pt x="25" y="22"/>
                      <a:pt x="25" y="22"/>
                    </a:cubicBezTo>
                    <a:cubicBezTo>
                      <a:pt x="25" y="22"/>
                      <a:pt x="25" y="22"/>
                      <a:pt x="25" y="22"/>
                    </a:cubicBezTo>
                    <a:cubicBezTo>
                      <a:pt x="25" y="22"/>
                      <a:pt x="25" y="21"/>
                      <a:pt x="25" y="21"/>
                    </a:cubicBezTo>
                    <a:cubicBezTo>
                      <a:pt x="26" y="21"/>
                      <a:pt x="26" y="21"/>
                      <a:pt x="26" y="21"/>
                    </a:cubicBezTo>
                    <a:cubicBezTo>
                      <a:pt x="26" y="21"/>
                      <a:pt x="26" y="21"/>
                      <a:pt x="26" y="21"/>
                    </a:cubicBezTo>
                    <a:cubicBezTo>
                      <a:pt x="26" y="21"/>
                      <a:pt x="26" y="21"/>
                      <a:pt x="26" y="21"/>
                    </a:cubicBezTo>
                    <a:cubicBezTo>
                      <a:pt x="26" y="21"/>
                      <a:pt x="26" y="21"/>
                      <a:pt x="26" y="21"/>
                    </a:cubicBezTo>
                    <a:cubicBezTo>
                      <a:pt x="26" y="21"/>
                      <a:pt x="26" y="21"/>
                      <a:pt x="26" y="21"/>
                    </a:cubicBezTo>
                    <a:cubicBezTo>
                      <a:pt x="26" y="21"/>
                      <a:pt x="26" y="21"/>
                      <a:pt x="26" y="21"/>
                    </a:cubicBezTo>
                    <a:cubicBezTo>
                      <a:pt x="26" y="21"/>
                      <a:pt x="26" y="21"/>
                      <a:pt x="26" y="21"/>
                    </a:cubicBezTo>
                    <a:cubicBezTo>
                      <a:pt x="26" y="21"/>
                      <a:pt x="26" y="21"/>
                      <a:pt x="26" y="21"/>
                    </a:cubicBezTo>
                    <a:cubicBezTo>
                      <a:pt x="26" y="21"/>
                      <a:pt x="26" y="21"/>
                      <a:pt x="26" y="21"/>
                    </a:cubicBezTo>
                    <a:cubicBezTo>
                      <a:pt x="26" y="21"/>
                      <a:pt x="27" y="21"/>
                      <a:pt x="27" y="21"/>
                    </a:cubicBezTo>
                    <a:cubicBezTo>
                      <a:pt x="27" y="21"/>
                      <a:pt x="27" y="21"/>
                      <a:pt x="27" y="21"/>
                    </a:cubicBezTo>
                    <a:cubicBezTo>
                      <a:pt x="27" y="21"/>
                      <a:pt x="27" y="21"/>
                      <a:pt x="27" y="21"/>
                    </a:cubicBezTo>
                    <a:cubicBezTo>
                      <a:pt x="27" y="21"/>
                      <a:pt x="27" y="21"/>
                      <a:pt x="27" y="21"/>
                    </a:cubicBezTo>
                    <a:cubicBezTo>
                      <a:pt x="27" y="21"/>
                      <a:pt x="27" y="21"/>
                      <a:pt x="27" y="21"/>
                    </a:cubicBezTo>
                    <a:cubicBezTo>
                      <a:pt x="27" y="21"/>
                      <a:pt x="27" y="21"/>
                      <a:pt x="27" y="21"/>
                    </a:cubicBezTo>
                    <a:cubicBezTo>
                      <a:pt x="27" y="21"/>
                      <a:pt x="27" y="21"/>
                      <a:pt x="27" y="21"/>
                    </a:cubicBezTo>
                    <a:cubicBezTo>
                      <a:pt x="27" y="21"/>
                      <a:pt x="27" y="21"/>
                      <a:pt x="27" y="21"/>
                    </a:cubicBezTo>
                    <a:cubicBezTo>
                      <a:pt x="27" y="21"/>
                      <a:pt x="28" y="21"/>
                      <a:pt x="28" y="21"/>
                    </a:cubicBezTo>
                    <a:cubicBezTo>
                      <a:pt x="28" y="21"/>
                      <a:pt x="28" y="21"/>
                      <a:pt x="28" y="21"/>
                    </a:cubicBezTo>
                    <a:cubicBezTo>
                      <a:pt x="28" y="21"/>
                      <a:pt x="28" y="21"/>
                      <a:pt x="28" y="20"/>
                    </a:cubicBezTo>
                    <a:cubicBezTo>
                      <a:pt x="28" y="20"/>
                      <a:pt x="28" y="20"/>
                      <a:pt x="28" y="20"/>
                    </a:cubicBezTo>
                    <a:cubicBezTo>
                      <a:pt x="28" y="20"/>
                      <a:pt x="28" y="20"/>
                      <a:pt x="28" y="20"/>
                    </a:cubicBezTo>
                    <a:cubicBezTo>
                      <a:pt x="28" y="20"/>
                      <a:pt x="28" y="20"/>
                      <a:pt x="28" y="20"/>
                    </a:cubicBezTo>
                    <a:cubicBezTo>
                      <a:pt x="29" y="20"/>
                      <a:pt x="29" y="20"/>
                      <a:pt x="29" y="20"/>
                    </a:cubicBezTo>
                    <a:cubicBezTo>
                      <a:pt x="29" y="20"/>
                      <a:pt x="29" y="20"/>
                      <a:pt x="29" y="20"/>
                    </a:cubicBezTo>
                    <a:cubicBezTo>
                      <a:pt x="29" y="20"/>
                      <a:pt x="29" y="20"/>
                      <a:pt x="29" y="20"/>
                    </a:cubicBezTo>
                    <a:cubicBezTo>
                      <a:pt x="29" y="20"/>
                      <a:pt x="29" y="20"/>
                      <a:pt x="29" y="20"/>
                    </a:cubicBezTo>
                    <a:cubicBezTo>
                      <a:pt x="29" y="20"/>
                      <a:pt x="29" y="20"/>
                      <a:pt x="29" y="20"/>
                    </a:cubicBezTo>
                    <a:cubicBezTo>
                      <a:pt x="29" y="20"/>
                      <a:pt x="29" y="20"/>
                      <a:pt x="29" y="20"/>
                    </a:cubicBezTo>
                    <a:cubicBezTo>
                      <a:pt x="29" y="20"/>
                      <a:pt x="29" y="20"/>
                      <a:pt x="29" y="20"/>
                    </a:cubicBezTo>
                    <a:cubicBezTo>
                      <a:pt x="29" y="20"/>
                      <a:pt x="29" y="20"/>
                      <a:pt x="29" y="20"/>
                    </a:cubicBezTo>
                    <a:cubicBezTo>
                      <a:pt x="29" y="20"/>
                      <a:pt x="29" y="20"/>
                      <a:pt x="29" y="20"/>
                    </a:cubicBezTo>
                    <a:cubicBezTo>
                      <a:pt x="29" y="20"/>
                      <a:pt x="29" y="20"/>
                      <a:pt x="29" y="20"/>
                    </a:cubicBezTo>
                    <a:cubicBezTo>
                      <a:pt x="29" y="20"/>
                      <a:pt x="30" y="20"/>
                      <a:pt x="30" y="20"/>
                    </a:cubicBezTo>
                    <a:cubicBezTo>
                      <a:pt x="30" y="20"/>
                      <a:pt x="30" y="20"/>
                      <a:pt x="30" y="20"/>
                    </a:cubicBezTo>
                    <a:cubicBezTo>
                      <a:pt x="30" y="20"/>
                      <a:pt x="30" y="20"/>
                      <a:pt x="30" y="20"/>
                    </a:cubicBezTo>
                    <a:cubicBezTo>
                      <a:pt x="30" y="20"/>
                      <a:pt x="30" y="20"/>
                      <a:pt x="30" y="20"/>
                    </a:cubicBezTo>
                    <a:cubicBezTo>
                      <a:pt x="30" y="20"/>
                      <a:pt x="30" y="20"/>
                      <a:pt x="30" y="20"/>
                    </a:cubicBezTo>
                    <a:cubicBezTo>
                      <a:pt x="30" y="20"/>
                      <a:pt x="30" y="20"/>
                      <a:pt x="30" y="20"/>
                    </a:cubicBezTo>
                    <a:cubicBezTo>
                      <a:pt x="30" y="20"/>
                      <a:pt x="30" y="20"/>
                      <a:pt x="30" y="20"/>
                    </a:cubicBezTo>
                    <a:cubicBezTo>
                      <a:pt x="30" y="20"/>
                      <a:pt x="30" y="20"/>
                      <a:pt x="30" y="20"/>
                    </a:cubicBezTo>
                    <a:cubicBezTo>
                      <a:pt x="30" y="20"/>
                      <a:pt x="30" y="20"/>
                      <a:pt x="30" y="20"/>
                    </a:cubicBezTo>
                    <a:cubicBezTo>
                      <a:pt x="30" y="20"/>
                      <a:pt x="30" y="20"/>
                      <a:pt x="30" y="20"/>
                    </a:cubicBezTo>
                    <a:cubicBezTo>
                      <a:pt x="30" y="20"/>
                      <a:pt x="30" y="20"/>
                      <a:pt x="31" y="20"/>
                    </a:cubicBezTo>
                    <a:cubicBezTo>
                      <a:pt x="31" y="20"/>
                      <a:pt x="31" y="20"/>
                      <a:pt x="31" y="20"/>
                    </a:cubicBezTo>
                    <a:cubicBezTo>
                      <a:pt x="31" y="20"/>
                      <a:pt x="31" y="20"/>
                      <a:pt x="31" y="20"/>
                    </a:cubicBezTo>
                    <a:cubicBezTo>
                      <a:pt x="31" y="20"/>
                      <a:pt x="31" y="20"/>
                      <a:pt x="31" y="20"/>
                    </a:cubicBezTo>
                    <a:cubicBezTo>
                      <a:pt x="31" y="20"/>
                      <a:pt x="31" y="20"/>
                      <a:pt x="31" y="20"/>
                    </a:cubicBezTo>
                    <a:cubicBezTo>
                      <a:pt x="31" y="20"/>
                      <a:pt x="31" y="20"/>
                      <a:pt x="31" y="20"/>
                    </a:cubicBezTo>
                    <a:cubicBezTo>
                      <a:pt x="31" y="20"/>
                      <a:pt x="31" y="20"/>
                      <a:pt x="31" y="20"/>
                    </a:cubicBezTo>
                    <a:cubicBezTo>
                      <a:pt x="31" y="20"/>
                      <a:pt x="31" y="20"/>
                      <a:pt x="31" y="20"/>
                    </a:cubicBezTo>
                    <a:cubicBezTo>
                      <a:pt x="31" y="20"/>
                      <a:pt x="31" y="20"/>
                      <a:pt x="31" y="20"/>
                    </a:cubicBezTo>
                    <a:cubicBezTo>
                      <a:pt x="31" y="20"/>
                      <a:pt x="31" y="20"/>
                      <a:pt x="31" y="20"/>
                    </a:cubicBezTo>
                    <a:cubicBezTo>
                      <a:pt x="31" y="20"/>
                      <a:pt x="31" y="20"/>
                      <a:pt x="31" y="20"/>
                    </a:cubicBezTo>
                    <a:cubicBezTo>
                      <a:pt x="31" y="20"/>
                      <a:pt x="30" y="20"/>
                      <a:pt x="31" y="21"/>
                    </a:cubicBezTo>
                    <a:cubicBezTo>
                      <a:pt x="31" y="21"/>
                      <a:pt x="31" y="21"/>
                      <a:pt x="31" y="21"/>
                    </a:cubicBezTo>
                    <a:cubicBezTo>
                      <a:pt x="31" y="21"/>
                      <a:pt x="31" y="21"/>
                      <a:pt x="31" y="21"/>
                    </a:cubicBezTo>
                    <a:cubicBezTo>
                      <a:pt x="31" y="21"/>
                      <a:pt x="31" y="21"/>
                      <a:pt x="31" y="21"/>
                    </a:cubicBezTo>
                    <a:cubicBezTo>
                      <a:pt x="31" y="21"/>
                      <a:pt x="31" y="21"/>
                      <a:pt x="31" y="21"/>
                    </a:cubicBezTo>
                    <a:cubicBezTo>
                      <a:pt x="31" y="21"/>
                      <a:pt x="31" y="21"/>
                      <a:pt x="31" y="21"/>
                    </a:cubicBezTo>
                    <a:cubicBezTo>
                      <a:pt x="31" y="21"/>
                      <a:pt x="31" y="21"/>
                      <a:pt x="31" y="21"/>
                    </a:cubicBezTo>
                    <a:cubicBezTo>
                      <a:pt x="31" y="21"/>
                      <a:pt x="31" y="21"/>
                      <a:pt x="31" y="21"/>
                    </a:cubicBezTo>
                    <a:cubicBezTo>
                      <a:pt x="31" y="21"/>
                      <a:pt x="31" y="22"/>
                      <a:pt x="31" y="22"/>
                    </a:cubicBezTo>
                    <a:cubicBezTo>
                      <a:pt x="31" y="22"/>
                      <a:pt x="31" y="22"/>
                      <a:pt x="31" y="22"/>
                    </a:cubicBezTo>
                    <a:cubicBezTo>
                      <a:pt x="31" y="22"/>
                      <a:pt x="31" y="22"/>
                      <a:pt x="31" y="22"/>
                    </a:cubicBezTo>
                    <a:cubicBezTo>
                      <a:pt x="31" y="22"/>
                      <a:pt x="31" y="22"/>
                      <a:pt x="31" y="22"/>
                    </a:cubicBezTo>
                    <a:cubicBezTo>
                      <a:pt x="31" y="22"/>
                      <a:pt x="31" y="22"/>
                      <a:pt x="31" y="22"/>
                    </a:cubicBezTo>
                    <a:cubicBezTo>
                      <a:pt x="31" y="22"/>
                      <a:pt x="31" y="22"/>
                      <a:pt x="31" y="22"/>
                    </a:cubicBezTo>
                    <a:cubicBezTo>
                      <a:pt x="31" y="22"/>
                      <a:pt x="31" y="22"/>
                      <a:pt x="32" y="22"/>
                    </a:cubicBezTo>
                    <a:cubicBezTo>
                      <a:pt x="32" y="22"/>
                      <a:pt x="32" y="22"/>
                      <a:pt x="32" y="22"/>
                    </a:cubicBezTo>
                    <a:cubicBezTo>
                      <a:pt x="32" y="22"/>
                      <a:pt x="32" y="22"/>
                      <a:pt x="32" y="22"/>
                    </a:cubicBezTo>
                    <a:cubicBezTo>
                      <a:pt x="32" y="22"/>
                      <a:pt x="32" y="22"/>
                      <a:pt x="32" y="22"/>
                    </a:cubicBezTo>
                    <a:cubicBezTo>
                      <a:pt x="32" y="22"/>
                      <a:pt x="32" y="22"/>
                      <a:pt x="32" y="22"/>
                    </a:cubicBezTo>
                    <a:cubicBezTo>
                      <a:pt x="32" y="23"/>
                      <a:pt x="32" y="23"/>
                      <a:pt x="32" y="23"/>
                    </a:cubicBezTo>
                    <a:cubicBezTo>
                      <a:pt x="32" y="23"/>
                      <a:pt x="32" y="23"/>
                      <a:pt x="32" y="23"/>
                    </a:cubicBezTo>
                    <a:cubicBezTo>
                      <a:pt x="33" y="23"/>
                      <a:pt x="33" y="23"/>
                      <a:pt x="33" y="23"/>
                    </a:cubicBezTo>
                    <a:cubicBezTo>
                      <a:pt x="33" y="23"/>
                      <a:pt x="33" y="23"/>
                      <a:pt x="33" y="23"/>
                    </a:cubicBezTo>
                    <a:cubicBezTo>
                      <a:pt x="33" y="23"/>
                      <a:pt x="33" y="23"/>
                      <a:pt x="33" y="23"/>
                    </a:cubicBezTo>
                    <a:cubicBezTo>
                      <a:pt x="33" y="23"/>
                      <a:pt x="33" y="23"/>
                      <a:pt x="33" y="23"/>
                    </a:cubicBezTo>
                    <a:cubicBezTo>
                      <a:pt x="33" y="23"/>
                      <a:pt x="33" y="23"/>
                      <a:pt x="33" y="23"/>
                    </a:cubicBezTo>
                    <a:cubicBezTo>
                      <a:pt x="33" y="23"/>
                      <a:pt x="33" y="23"/>
                      <a:pt x="33" y="23"/>
                    </a:cubicBezTo>
                    <a:cubicBezTo>
                      <a:pt x="33" y="23"/>
                      <a:pt x="33" y="23"/>
                      <a:pt x="33" y="23"/>
                    </a:cubicBezTo>
                    <a:cubicBezTo>
                      <a:pt x="33" y="23"/>
                      <a:pt x="33" y="23"/>
                      <a:pt x="33" y="23"/>
                    </a:cubicBezTo>
                    <a:cubicBezTo>
                      <a:pt x="33" y="23"/>
                      <a:pt x="33" y="23"/>
                      <a:pt x="33" y="23"/>
                    </a:cubicBezTo>
                    <a:cubicBezTo>
                      <a:pt x="33" y="23"/>
                      <a:pt x="33" y="23"/>
                      <a:pt x="33" y="23"/>
                    </a:cubicBezTo>
                    <a:cubicBezTo>
                      <a:pt x="33" y="23"/>
                      <a:pt x="33" y="23"/>
                      <a:pt x="33" y="23"/>
                    </a:cubicBezTo>
                    <a:cubicBezTo>
                      <a:pt x="33" y="23"/>
                      <a:pt x="33" y="23"/>
                      <a:pt x="33" y="23"/>
                    </a:cubicBezTo>
                    <a:cubicBezTo>
                      <a:pt x="33" y="23"/>
                      <a:pt x="33" y="23"/>
                      <a:pt x="33" y="23"/>
                    </a:cubicBezTo>
                    <a:cubicBezTo>
                      <a:pt x="33" y="23"/>
                      <a:pt x="33" y="23"/>
                      <a:pt x="33" y="23"/>
                    </a:cubicBezTo>
                    <a:cubicBezTo>
                      <a:pt x="33" y="23"/>
                      <a:pt x="34" y="23"/>
                      <a:pt x="34" y="23"/>
                    </a:cubicBezTo>
                    <a:cubicBezTo>
                      <a:pt x="34" y="23"/>
                      <a:pt x="34" y="23"/>
                      <a:pt x="34" y="23"/>
                    </a:cubicBezTo>
                    <a:cubicBezTo>
                      <a:pt x="34" y="23"/>
                      <a:pt x="34" y="23"/>
                      <a:pt x="34" y="23"/>
                    </a:cubicBezTo>
                    <a:cubicBezTo>
                      <a:pt x="34" y="23"/>
                      <a:pt x="34" y="23"/>
                      <a:pt x="34" y="23"/>
                    </a:cubicBezTo>
                    <a:cubicBezTo>
                      <a:pt x="34" y="23"/>
                      <a:pt x="34" y="23"/>
                      <a:pt x="34" y="23"/>
                    </a:cubicBezTo>
                    <a:cubicBezTo>
                      <a:pt x="34" y="23"/>
                      <a:pt x="34" y="23"/>
                      <a:pt x="34" y="24"/>
                    </a:cubicBezTo>
                    <a:cubicBezTo>
                      <a:pt x="34" y="24"/>
                      <a:pt x="34" y="24"/>
                      <a:pt x="34" y="24"/>
                    </a:cubicBezTo>
                    <a:cubicBezTo>
                      <a:pt x="34" y="24"/>
                      <a:pt x="34" y="24"/>
                      <a:pt x="34" y="24"/>
                    </a:cubicBezTo>
                    <a:cubicBezTo>
                      <a:pt x="34" y="24"/>
                      <a:pt x="34" y="24"/>
                      <a:pt x="34" y="24"/>
                    </a:cubicBezTo>
                    <a:cubicBezTo>
                      <a:pt x="34" y="24"/>
                      <a:pt x="34" y="24"/>
                      <a:pt x="34" y="24"/>
                    </a:cubicBezTo>
                    <a:cubicBezTo>
                      <a:pt x="34" y="24"/>
                      <a:pt x="34" y="24"/>
                      <a:pt x="34" y="24"/>
                    </a:cubicBezTo>
                    <a:cubicBezTo>
                      <a:pt x="34" y="24"/>
                      <a:pt x="34" y="24"/>
                      <a:pt x="34" y="24"/>
                    </a:cubicBezTo>
                    <a:cubicBezTo>
                      <a:pt x="34" y="24"/>
                      <a:pt x="34" y="24"/>
                      <a:pt x="34" y="24"/>
                    </a:cubicBezTo>
                    <a:cubicBezTo>
                      <a:pt x="34" y="24"/>
                      <a:pt x="34" y="24"/>
                      <a:pt x="34" y="24"/>
                    </a:cubicBezTo>
                    <a:cubicBezTo>
                      <a:pt x="34" y="24"/>
                      <a:pt x="34" y="24"/>
                      <a:pt x="34" y="24"/>
                    </a:cubicBezTo>
                    <a:cubicBezTo>
                      <a:pt x="34" y="24"/>
                      <a:pt x="34" y="24"/>
                      <a:pt x="34" y="24"/>
                    </a:cubicBezTo>
                    <a:cubicBezTo>
                      <a:pt x="34" y="24"/>
                      <a:pt x="34" y="24"/>
                      <a:pt x="34" y="24"/>
                    </a:cubicBezTo>
                    <a:cubicBezTo>
                      <a:pt x="34" y="24"/>
                      <a:pt x="34" y="24"/>
                      <a:pt x="34" y="24"/>
                    </a:cubicBezTo>
                    <a:cubicBezTo>
                      <a:pt x="34" y="24"/>
                      <a:pt x="34" y="24"/>
                      <a:pt x="34" y="24"/>
                    </a:cubicBezTo>
                    <a:cubicBezTo>
                      <a:pt x="34" y="24"/>
                      <a:pt x="34" y="24"/>
                      <a:pt x="34" y="24"/>
                    </a:cubicBezTo>
                    <a:cubicBezTo>
                      <a:pt x="34" y="24"/>
                      <a:pt x="34" y="24"/>
                      <a:pt x="34" y="24"/>
                    </a:cubicBezTo>
                    <a:cubicBezTo>
                      <a:pt x="33" y="24"/>
                      <a:pt x="33" y="24"/>
                      <a:pt x="33" y="24"/>
                    </a:cubicBezTo>
                    <a:cubicBezTo>
                      <a:pt x="33" y="24"/>
                      <a:pt x="33" y="24"/>
                      <a:pt x="33" y="24"/>
                    </a:cubicBezTo>
                    <a:cubicBezTo>
                      <a:pt x="33" y="24"/>
                      <a:pt x="33" y="24"/>
                      <a:pt x="33" y="24"/>
                    </a:cubicBezTo>
                    <a:cubicBezTo>
                      <a:pt x="33" y="24"/>
                      <a:pt x="33" y="24"/>
                      <a:pt x="33" y="24"/>
                    </a:cubicBezTo>
                    <a:cubicBezTo>
                      <a:pt x="33" y="24"/>
                      <a:pt x="33" y="24"/>
                      <a:pt x="33" y="24"/>
                    </a:cubicBezTo>
                    <a:cubicBezTo>
                      <a:pt x="33" y="24"/>
                      <a:pt x="33" y="24"/>
                      <a:pt x="33" y="24"/>
                    </a:cubicBezTo>
                    <a:cubicBezTo>
                      <a:pt x="33" y="24"/>
                      <a:pt x="33" y="25"/>
                      <a:pt x="33" y="25"/>
                    </a:cubicBezTo>
                    <a:cubicBezTo>
                      <a:pt x="33" y="25"/>
                      <a:pt x="33" y="25"/>
                      <a:pt x="33" y="25"/>
                    </a:cubicBezTo>
                    <a:cubicBezTo>
                      <a:pt x="33" y="25"/>
                      <a:pt x="33" y="25"/>
                      <a:pt x="33" y="25"/>
                    </a:cubicBezTo>
                    <a:cubicBezTo>
                      <a:pt x="34" y="25"/>
                      <a:pt x="34" y="25"/>
                      <a:pt x="34" y="25"/>
                    </a:cubicBezTo>
                    <a:cubicBezTo>
                      <a:pt x="34" y="25"/>
                      <a:pt x="34" y="25"/>
                      <a:pt x="34" y="25"/>
                    </a:cubicBezTo>
                    <a:cubicBezTo>
                      <a:pt x="34" y="25"/>
                      <a:pt x="34" y="25"/>
                      <a:pt x="34" y="25"/>
                    </a:cubicBezTo>
                    <a:cubicBezTo>
                      <a:pt x="34" y="25"/>
                      <a:pt x="33" y="25"/>
                      <a:pt x="33" y="25"/>
                    </a:cubicBezTo>
                    <a:cubicBezTo>
                      <a:pt x="33" y="25"/>
                      <a:pt x="33" y="25"/>
                      <a:pt x="33" y="25"/>
                    </a:cubicBezTo>
                    <a:cubicBezTo>
                      <a:pt x="33" y="25"/>
                      <a:pt x="33" y="25"/>
                      <a:pt x="33" y="25"/>
                    </a:cubicBezTo>
                    <a:cubicBezTo>
                      <a:pt x="33" y="25"/>
                      <a:pt x="33" y="25"/>
                      <a:pt x="33" y="25"/>
                    </a:cubicBezTo>
                    <a:cubicBezTo>
                      <a:pt x="33" y="25"/>
                      <a:pt x="33" y="25"/>
                      <a:pt x="33" y="25"/>
                    </a:cubicBezTo>
                    <a:cubicBezTo>
                      <a:pt x="33" y="25"/>
                      <a:pt x="33" y="25"/>
                      <a:pt x="33" y="25"/>
                    </a:cubicBezTo>
                    <a:cubicBezTo>
                      <a:pt x="33" y="25"/>
                      <a:pt x="33" y="26"/>
                      <a:pt x="33" y="26"/>
                    </a:cubicBezTo>
                    <a:cubicBezTo>
                      <a:pt x="33" y="26"/>
                      <a:pt x="33" y="26"/>
                      <a:pt x="33" y="26"/>
                    </a:cubicBezTo>
                    <a:cubicBezTo>
                      <a:pt x="33" y="26"/>
                      <a:pt x="33" y="26"/>
                      <a:pt x="33" y="26"/>
                    </a:cubicBezTo>
                    <a:cubicBezTo>
                      <a:pt x="33" y="26"/>
                      <a:pt x="33" y="26"/>
                      <a:pt x="33" y="26"/>
                    </a:cubicBezTo>
                    <a:cubicBezTo>
                      <a:pt x="33" y="26"/>
                      <a:pt x="33" y="26"/>
                      <a:pt x="33" y="26"/>
                    </a:cubicBezTo>
                    <a:cubicBezTo>
                      <a:pt x="33" y="26"/>
                      <a:pt x="33" y="26"/>
                      <a:pt x="33" y="26"/>
                    </a:cubicBezTo>
                    <a:cubicBezTo>
                      <a:pt x="33" y="27"/>
                      <a:pt x="33" y="27"/>
                      <a:pt x="33" y="27"/>
                    </a:cubicBezTo>
                    <a:cubicBezTo>
                      <a:pt x="33" y="27"/>
                      <a:pt x="33" y="27"/>
                      <a:pt x="33" y="27"/>
                    </a:cubicBezTo>
                    <a:cubicBezTo>
                      <a:pt x="33" y="27"/>
                      <a:pt x="33" y="27"/>
                      <a:pt x="33" y="27"/>
                    </a:cubicBezTo>
                    <a:cubicBezTo>
                      <a:pt x="33" y="27"/>
                      <a:pt x="33" y="27"/>
                      <a:pt x="33" y="27"/>
                    </a:cubicBezTo>
                    <a:cubicBezTo>
                      <a:pt x="33" y="27"/>
                      <a:pt x="33" y="27"/>
                      <a:pt x="33" y="27"/>
                    </a:cubicBezTo>
                    <a:cubicBezTo>
                      <a:pt x="33" y="27"/>
                      <a:pt x="33" y="27"/>
                      <a:pt x="33" y="27"/>
                    </a:cubicBezTo>
                    <a:cubicBezTo>
                      <a:pt x="33" y="27"/>
                      <a:pt x="33" y="27"/>
                      <a:pt x="34" y="27"/>
                    </a:cubicBezTo>
                    <a:cubicBezTo>
                      <a:pt x="34" y="27"/>
                      <a:pt x="34" y="27"/>
                      <a:pt x="34" y="27"/>
                    </a:cubicBezTo>
                    <a:cubicBezTo>
                      <a:pt x="34" y="27"/>
                      <a:pt x="34" y="27"/>
                      <a:pt x="34" y="27"/>
                    </a:cubicBezTo>
                    <a:cubicBezTo>
                      <a:pt x="34" y="27"/>
                      <a:pt x="34" y="27"/>
                      <a:pt x="34" y="27"/>
                    </a:cubicBezTo>
                    <a:cubicBezTo>
                      <a:pt x="34" y="27"/>
                      <a:pt x="34" y="27"/>
                      <a:pt x="34" y="27"/>
                    </a:cubicBezTo>
                    <a:cubicBezTo>
                      <a:pt x="34" y="27"/>
                      <a:pt x="34" y="27"/>
                      <a:pt x="34" y="26"/>
                    </a:cubicBezTo>
                    <a:cubicBezTo>
                      <a:pt x="34" y="26"/>
                      <a:pt x="34" y="26"/>
                      <a:pt x="34" y="26"/>
                    </a:cubicBezTo>
                    <a:cubicBezTo>
                      <a:pt x="34" y="26"/>
                      <a:pt x="34" y="26"/>
                      <a:pt x="34" y="26"/>
                    </a:cubicBezTo>
                    <a:cubicBezTo>
                      <a:pt x="34" y="26"/>
                      <a:pt x="34" y="26"/>
                      <a:pt x="34" y="26"/>
                    </a:cubicBezTo>
                    <a:cubicBezTo>
                      <a:pt x="34" y="26"/>
                      <a:pt x="34" y="26"/>
                      <a:pt x="34" y="26"/>
                    </a:cubicBezTo>
                    <a:cubicBezTo>
                      <a:pt x="34" y="26"/>
                      <a:pt x="34" y="27"/>
                      <a:pt x="35" y="27"/>
                    </a:cubicBezTo>
                    <a:cubicBezTo>
                      <a:pt x="35" y="27"/>
                      <a:pt x="35" y="27"/>
                      <a:pt x="35" y="27"/>
                    </a:cubicBezTo>
                    <a:cubicBezTo>
                      <a:pt x="35" y="27"/>
                      <a:pt x="35" y="27"/>
                      <a:pt x="35" y="27"/>
                    </a:cubicBezTo>
                    <a:cubicBezTo>
                      <a:pt x="35" y="26"/>
                      <a:pt x="35" y="26"/>
                      <a:pt x="35" y="26"/>
                    </a:cubicBezTo>
                    <a:cubicBezTo>
                      <a:pt x="35" y="26"/>
                      <a:pt x="35" y="26"/>
                      <a:pt x="35" y="26"/>
                    </a:cubicBezTo>
                    <a:cubicBezTo>
                      <a:pt x="35" y="27"/>
                      <a:pt x="35" y="27"/>
                      <a:pt x="35" y="27"/>
                    </a:cubicBezTo>
                    <a:cubicBezTo>
                      <a:pt x="35" y="27"/>
                      <a:pt x="35" y="27"/>
                      <a:pt x="35" y="27"/>
                    </a:cubicBezTo>
                    <a:cubicBezTo>
                      <a:pt x="35" y="27"/>
                      <a:pt x="34" y="27"/>
                      <a:pt x="34" y="27"/>
                    </a:cubicBezTo>
                    <a:cubicBezTo>
                      <a:pt x="34" y="27"/>
                      <a:pt x="34" y="27"/>
                      <a:pt x="34" y="27"/>
                    </a:cubicBezTo>
                    <a:cubicBezTo>
                      <a:pt x="34" y="27"/>
                      <a:pt x="34" y="27"/>
                      <a:pt x="34" y="27"/>
                    </a:cubicBezTo>
                    <a:cubicBezTo>
                      <a:pt x="34" y="28"/>
                      <a:pt x="34" y="28"/>
                      <a:pt x="34" y="28"/>
                    </a:cubicBezTo>
                    <a:cubicBezTo>
                      <a:pt x="34" y="28"/>
                      <a:pt x="34" y="27"/>
                      <a:pt x="34" y="27"/>
                    </a:cubicBezTo>
                    <a:cubicBezTo>
                      <a:pt x="34" y="27"/>
                      <a:pt x="34" y="27"/>
                      <a:pt x="34" y="27"/>
                    </a:cubicBezTo>
                    <a:cubicBezTo>
                      <a:pt x="34" y="27"/>
                      <a:pt x="34" y="27"/>
                      <a:pt x="34" y="27"/>
                    </a:cubicBezTo>
                    <a:cubicBezTo>
                      <a:pt x="34" y="27"/>
                      <a:pt x="34" y="27"/>
                      <a:pt x="34" y="27"/>
                    </a:cubicBezTo>
                    <a:cubicBezTo>
                      <a:pt x="35" y="27"/>
                      <a:pt x="35" y="27"/>
                      <a:pt x="35" y="28"/>
                    </a:cubicBezTo>
                    <a:cubicBezTo>
                      <a:pt x="34" y="28"/>
                      <a:pt x="34" y="28"/>
                      <a:pt x="34" y="28"/>
                    </a:cubicBezTo>
                    <a:cubicBezTo>
                      <a:pt x="34" y="28"/>
                      <a:pt x="34" y="28"/>
                      <a:pt x="34" y="28"/>
                    </a:cubicBezTo>
                    <a:cubicBezTo>
                      <a:pt x="34" y="28"/>
                      <a:pt x="34" y="28"/>
                      <a:pt x="34" y="28"/>
                    </a:cubicBezTo>
                    <a:cubicBezTo>
                      <a:pt x="34" y="28"/>
                      <a:pt x="34" y="28"/>
                      <a:pt x="34" y="28"/>
                    </a:cubicBezTo>
                    <a:cubicBezTo>
                      <a:pt x="34" y="28"/>
                      <a:pt x="34" y="28"/>
                      <a:pt x="34" y="28"/>
                    </a:cubicBezTo>
                    <a:cubicBezTo>
                      <a:pt x="34" y="28"/>
                      <a:pt x="35" y="28"/>
                      <a:pt x="35" y="28"/>
                    </a:cubicBezTo>
                    <a:cubicBezTo>
                      <a:pt x="35" y="28"/>
                      <a:pt x="35" y="28"/>
                      <a:pt x="35" y="28"/>
                    </a:cubicBezTo>
                    <a:cubicBezTo>
                      <a:pt x="35" y="28"/>
                      <a:pt x="35" y="28"/>
                      <a:pt x="35" y="27"/>
                    </a:cubicBezTo>
                    <a:cubicBezTo>
                      <a:pt x="35" y="27"/>
                      <a:pt x="35" y="27"/>
                      <a:pt x="35" y="27"/>
                    </a:cubicBezTo>
                    <a:cubicBezTo>
                      <a:pt x="35" y="27"/>
                      <a:pt x="35" y="27"/>
                      <a:pt x="35" y="27"/>
                    </a:cubicBezTo>
                    <a:cubicBezTo>
                      <a:pt x="35" y="27"/>
                      <a:pt x="35" y="27"/>
                      <a:pt x="36" y="27"/>
                    </a:cubicBezTo>
                    <a:cubicBezTo>
                      <a:pt x="36" y="27"/>
                      <a:pt x="36" y="27"/>
                      <a:pt x="36" y="27"/>
                    </a:cubicBezTo>
                    <a:cubicBezTo>
                      <a:pt x="36" y="27"/>
                      <a:pt x="36" y="27"/>
                      <a:pt x="36" y="27"/>
                    </a:cubicBezTo>
                    <a:cubicBezTo>
                      <a:pt x="36" y="27"/>
                      <a:pt x="36" y="27"/>
                      <a:pt x="36" y="27"/>
                    </a:cubicBezTo>
                    <a:cubicBezTo>
                      <a:pt x="36" y="26"/>
                      <a:pt x="36" y="26"/>
                      <a:pt x="36" y="26"/>
                    </a:cubicBezTo>
                    <a:cubicBezTo>
                      <a:pt x="36" y="26"/>
                      <a:pt x="36" y="26"/>
                      <a:pt x="36" y="26"/>
                    </a:cubicBezTo>
                    <a:cubicBezTo>
                      <a:pt x="36" y="26"/>
                      <a:pt x="36" y="26"/>
                      <a:pt x="36" y="26"/>
                    </a:cubicBezTo>
                    <a:cubicBezTo>
                      <a:pt x="36" y="26"/>
                      <a:pt x="36" y="26"/>
                      <a:pt x="36" y="26"/>
                    </a:cubicBezTo>
                    <a:cubicBezTo>
                      <a:pt x="36" y="26"/>
                      <a:pt x="36" y="26"/>
                      <a:pt x="36" y="26"/>
                    </a:cubicBezTo>
                    <a:cubicBezTo>
                      <a:pt x="36" y="26"/>
                      <a:pt x="36" y="26"/>
                      <a:pt x="36" y="26"/>
                    </a:cubicBezTo>
                    <a:cubicBezTo>
                      <a:pt x="36" y="26"/>
                      <a:pt x="37" y="26"/>
                      <a:pt x="37" y="26"/>
                    </a:cubicBezTo>
                    <a:cubicBezTo>
                      <a:pt x="37" y="26"/>
                      <a:pt x="37" y="26"/>
                      <a:pt x="37" y="26"/>
                    </a:cubicBezTo>
                    <a:cubicBezTo>
                      <a:pt x="37" y="26"/>
                      <a:pt x="37" y="26"/>
                      <a:pt x="37" y="26"/>
                    </a:cubicBezTo>
                    <a:cubicBezTo>
                      <a:pt x="37" y="26"/>
                      <a:pt x="37" y="26"/>
                      <a:pt x="37" y="26"/>
                    </a:cubicBezTo>
                    <a:cubicBezTo>
                      <a:pt x="37" y="26"/>
                      <a:pt x="37" y="26"/>
                      <a:pt x="37" y="26"/>
                    </a:cubicBezTo>
                    <a:cubicBezTo>
                      <a:pt x="37" y="26"/>
                      <a:pt x="37" y="26"/>
                      <a:pt x="37" y="26"/>
                    </a:cubicBezTo>
                    <a:cubicBezTo>
                      <a:pt x="37" y="26"/>
                      <a:pt x="37" y="26"/>
                      <a:pt x="36" y="26"/>
                    </a:cubicBezTo>
                    <a:cubicBezTo>
                      <a:pt x="36" y="26"/>
                      <a:pt x="36" y="26"/>
                      <a:pt x="36" y="26"/>
                    </a:cubicBezTo>
                    <a:cubicBezTo>
                      <a:pt x="36" y="26"/>
                      <a:pt x="36" y="26"/>
                      <a:pt x="36" y="26"/>
                    </a:cubicBezTo>
                    <a:cubicBezTo>
                      <a:pt x="36" y="26"/>
                      <a:pt x="36" y="26"/>
                      <a:pt x="36" y="26"/>
                    </a:cubicBezTo>
                    <a:cubicBezTo>
                      <a:pt x="36" y="26"/>
                      <a:pt x="36" y="26"/>
                      <a:pt x="36" y="27"/>
                    </a:cubicBezTo>
                    <a:cubicBezTo>
                      <a:pt x="36" y="27"/>
                      <a:pt x="36" y="27"/>
                      <a:pt x="36" y="27"/>
                    </a:cubicBezTo>
                    <a:cubicBezTo>
                      <a:pt x="36" y="27"/>
                      <a:pt x="36" y="27"/>
                      <a:pt x="36" y="27"/>
                    </a:cubicBezTo>
                    <a:cubicBezTo>
                      <a:pt x="36" y="27"/>
                      <a:pt x="36" y="27"/>
                      <a:pt x="36" y="27"/>
                    </a:cubicBezTo>
                    <a:cubicBezTo>
                      <a:pt x="36" y="27"/>
                      <a:pt x="36" y="27"/>
                      <a:pt x="36" y="27"/>
                    </a:cubicBezTo>
                    <a:cubicBezTo>
                      <a:pt x="36" y="27"/>
                      <a:pt x="36" y="27"/>
                      <a:pt x="36" y="27"/>
                    </a:cubicBezTo>
                    <a:cubicBezTo>
                      <a:pt x="36" y="27"/>
                      <a:pt x="36" y="27"/>
                      <a:pt x="36" y="27"/>
                    </a:cubicBezTo>
                    <a:cubicBezTo>
                      <a:pt x="36" y="27"/>
                      <a:pt x="36" y="27"/>
                      <a:pt x="36" y="27"/>
                    </a:cubicBezTo>
                    <a:cubicBezTo>
                      <a:pt x="36" y="27"/>
                      <a:pt x="36" y="27"/>
                      <a:pt x="36" y="27"/>
                    </a:cubicBezTo>
                    <a:cubicBezTo>
                      <a:pt x="36" y="27"/>
                      <a:pt x="36" y="27"/>
                      <a:pt x="36" y="27"/>
                    </a:cubicBezTo>
                    <a:cubicBezTo>
                      <a:pt x="36" y="27"/>
                      <a:pt x="35" y="27"/>
                      <a:pt x="35" y="27"/>
                    </a:cubicBezTo>
                    <a:cubicBezTo>
                      <a:pt x="35" y="27"/>
                      <a:pt x="35" y="27"/>
                      <a:pt x="35" y="27"/>
                    </a:cubicBezTo>
                    <a:cubicBezTo>
                      <a:pt x="35" y="27"/>
                      <a:pt x="35" y="27"/>
                      <a:pt x="35" y="28"/>
                    </a:cubicBezTo>
                    <a:cubicBezTo>
                      <a:pt x="35" y="28"/>
                      <a:pt x="35" y="28"/>
                      <a:pt x="35" y="28"/>
                    </a:cubicBezTo>
                    <a:cubicBezTo>
                      <a:pt x="35" y="28"/>
                      <a:pt x="35" y="28"/>
                      <a:pt x="35" y="28"/>
                    </a:cubicBezTo>
                    <a:cubicBezTo>
                      <a:pt x="35" y="28"/>
                      <a:pt x="35" y="28"/>
                      <a:pt x="35" y="28"/>
                    </a:cubicBezTo>
                    <a:cubicBezTo>
                      <a:pt x="35" y="28"/>
                      <a:pt x="35" y="28"/>
                      <a:pt x="36" y="28"/>
                    </a:cubicBezTo>
                    <a:cubicBezTo>
                      <a:pt x="36" y="28"/>
                      <a:pt x="36" y="28"/>
                      <a:pt x="36" y="28"/>
                    </a:cubicBezTo>
                    <a:cubicBezTo>
                      <a:pt x="36" y="28"/>
                      <a:pt x="36" y="28"/>
                      <a:pt x="36" y="28"/>
                    </a:cubicBezTo>
                    <a:cubicBezTo>
                      <a:pt x="36" y="28"/>
                      <a:pt x="36" y="28"/>
                      <a:pt x="36" y="28"/>
                    </a:cubicBezTo>
                    <a:cubicBezTo>
                      <a:pt x="36" y="28"/>
                      <a:pt x="36" y="28"/>
                      <a:pt x="36" y="28"/>
                    </a:cubicBezTo>
                    <a:cubicBezTo>
                      <a:pt x="36" y="28"/>
                      <a:pt x="36" y="28"/>
                      <a:pt x="36" y="28"/>
                    </a:cubicBezTo>
                    <a:cubicBezTo>
                      <a:pt x="36" y="28"/>
                      <a:pt x="36" y="28"/>
                      <a:pt x="36" y="28"/>
                    </a:cubicBezTo>
                    <a:cubicBezTo>
                      <a:pt x="36" y="28"/>
                      <a:pt x="36" y="28"/>
                      <a:pt x="36" y="28"/>
                    </a:cubicBezTo>
                    <a:cubicBezTo>
                      <a:pt x="36" y="28"/>
                      <a:pt x="36" y="28"/>
                      <a:pt x="36" y="28"/>
                    </a:cubicBezTo>
                    <a:cubicBezTo>
                      <a:pt x="36" y="28"/>
                      <a:pt x="36" y="28"/>
                      <a:pt x="36" y="28"/>
                    </a:cubicBezTo>
                    <a:cubicBezTo>
                      <a:pt x="36" y="28"/>
                      <a:pt x="36" y="28"/>
                      <a:pt x="36" y="28"/>
                    </a:cubicBezTo>
                    <a:cubicBezTo>
                      <a:pt x="36" y="28"/>
                      <a:pt x="36" y="28"/>
                      <a:pt x="36" y="28"/>
                    </a:cubicBezTo>
                    <a:cubicBezTo>
                      <a:pt x="36" y="28"/>
                      <a:pt x="36" y="28"/>
                      <a:pt x="36" y="28"/>
                    </a:cubicBezTo>
                    <a:cubicBezTo>
                      <a:pt x="36" y="28"/>
                      <a:pt x="36" y="28"/>
                      <a:pt x="36" y="28"/>
                    </a:cubicBezTo>
                    <a:cubicBezTo>
                      <a:pt x="36" y="28"/>
                      <a:pt x="36" y="28"/>
                      <a:pt x="36" y="28"/>
                    </a:cubicBezTo>
                    <a:cubicBezTo>
                      <a:pt x="36" y="28"/>
                      <a:pt x="36" y="28"/>
                      <a:pt x="36" y="28"/>
                    </a:cubicBezTo>
                    <a:cubicBezTo>
                      <a:pt x="36" y="28"/>
                      <a:pt x="36" y="28"/>
                      <a:pt x="36" y="28"/>
                    </a:cubicBezTo>
                    <a:cubicBezTo>
                      <a:pt x="36" y="28"/>
                      <a:pt x="36" y="28"/>
                      <a:pt x="36" y="28"/>
                    </a:cubicBezTo>
                    <a:cubicBezTo>
                      <a:pt x="36" y="28"/>
                      <a:pt x="36" y="28"/>
                      <a:pt x="36" y="28"/>
                    </a:cubicBezTo>
                    <a:cubicBezTo>
                      <a:pt x="36" y="28"/>
                      <a:pt x="36" y="28"/>
                      <a:pt x="36" y="28"/>
                    </a:cubicBezTo>
                    <a:cubicBezTo>
                      <a:pt x="36" y="28"/>
                      <a:pt x="36" y="28"/>
                      <a:pt x="35" y="28"/>
                    </a:cubicBezTo>
                    <a:cubicBezTo>
                      <a:pt x="35" y="28"/>
                      <a:pt x="35" y="28"/>
                      <a:pt x="35" y="28"/>
                    </a:cubicBezTo>
                    <a:cubicBezTo>
                      <a:pt x="35" y="28"/>
                      <a:pt x="35" y="28"/>
                      <a:pt x="35" y="28"/>
                    </a:cubicBezTo>
                    <a:cubicBezTo>
                      <a:pt x="35" y="28"/>
                      <a:pt x="35" y="28"/>
                      <a:pt x="35" y="28"/>
                    </a:cubicBezTo>
                    <a:cubicBezTo>
                      <a:pt x="35" y="28"/>
                      <a:pt x="35" y="28"/>
                      <a:pt x="35" y="29"/>
                    </a:cubicBezTo>
                    <a:cubicBezTo>
                      <a:pt x="35" y="29"/>
                      <a:pt x="35" y="29"/>
                      <a:pt x="35" y="29"/>
                    </a:cubicBezTo>
                    <a:cubicBezTo>
                      <a:pt x="35" y="29"/>
                      <a:pt x="35" y="29"/>
                      <a:pt x="35" y="29"/>
                    </a:cubicBezTo>
                    <a:cubicBezTo>
                      <a:pt x="35" y="29"/>
                      <a:pt x="35" y="29"/>
                      <a:pt x="35" y="29"/>
                    </a:cubicBezTo>
                    <a:cubicBezTo>
                      <a:pt x="36" y="29"/>
                      <a:pt x="36" y="29"/>
                      <a:pt x="36" y="29"/>
                    </a:cubicBezTo>
                    <a:cubicBezTo>
                      <a:pt x="36" y="29"/>
                      <a:pt x="36" y="29"/>
                      <a:pt x="36" y="29"/>
                    </a:cubicBezTo>
                    <a:cubicBezTo>
                      <a:pt x="36" y="29"/>
                      <a:pt x="36" y="29"/>
                      <a:pt x="36" y="29"/>
                    </a:cubicBezTo>
                    <a:cubicBezTo>
                      <a:pt x="36" y="29"/>
                      <a:pt x="36" y="29"/>
                      <a:pt x="36" y="29"/>
                    </a:cubicBezTo>
                    <a:cubicBezTo>
                      <a:pt x="36" y="29"/>
                      <a:pt x="36" y="29"/>
                      <a:pt x="36" y="29"/>
                    </a:cubicBezTo>
                    <a:cubicBezTo>
                      <a:pt x="36" y="29"/>
                      <a:pt x="36" y="29"/>
                      <a:pt x="36" y="29"/>
                    </a:cubicBezTo>
                    <a:cubicBezTo>
                      <a:pt x="36" y="29"/>
                      <a:pt x="36" y="29"/>
                      <a:pt x="36" y="29"/>
                    </a:cubicBezTo>
                    <a:cubicBezTo>
                      <a:pt x="36" y="29"/>
                      <a:pt x="36" y="29"/>
                      <a:pt x="36" y="29"/>
                    </a:cubicBezTo>
                    <a:cubicBezTo>
                      <a:pt x="35" y="29"/>
                      <a:pt x="35" y="29"/>
                      <a:pt x="35" y="29"/>
                    </a:cubicBezTo>
                    <a:cubicBezTo>
                      <a:pt x="35" y="29"/>
                      <a:pt x="35" y="29"/>
                      <a:pt x="35" y="29"/>
                    </a:cubicBezTo>
                    <a:cubicBezTo>
                      <a:pt x="35" y="29"/>
                      <a:pt x="35" y="29"/>
                      <a:pt x="35" y="29"/>
                    </a:cubicBezTo>
                    <a:cubicBezTo>
                      <a:pt x="35" y="29"/>
                      <a:pt x="35" y="29"/>
                      <a:pt x="35" y="29"/>
                    </a:cubicBezTo>
                    <a:cubicBezTo>
                      <a:pt x="35" y="29"/>
                      <a:pt x="35" y="29"/>
                      <a:pt x="35" y="29"/>
                    </a:cubicBezTo>
                    <a:cubicBezTo>
                      <a:pt x="35" y="29"/>
                      <a:pt x="35" y="29"/>
                      <a:pt x="35" y="29"/>
                    </a:cubicBezTo>
                    <a:cubicBezTo>
                      <a:pt x="35" y="29"/>
                      <a:pt x="35" y="29"/>
                      <a:pt x="35" y="29"/>
                    </a:cubicBezTo>
                    <a:cubicBezTo>
                      <a:pt x="35" y="29"/>
                      <a:pt x="35" y="29"/>
                      <a:pt x="35" y="29"/>
                    </a:cubicBezTo>
                    <a:cubicBezTo>
                      <a:pt x="35" y="29"/>
                      <a:pt x="35" y="29"/>
                      <a:pt x="35" y="29"/>
                    </a:cubicBezTo>
                    <a:cubicBezTo>
                      <a:pt x="35" y="29"/>
                      <a:pt x="35" y="30"/>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30"/>
                      <a:pt x="34" y="30"/>
                      <a:pt x="34" y="30"/>
                    </a:cubicBezTo>
                    <a:cubicBezTo>
                      <a:pt x="34" y="31"/>
                      <a:pt x="34" y="31"/>
                      <a:pt x="34" y="31"/>
                    </a:cubicBezTo>
                    <a:cubicBezTo>
                      <a:pt x="34" y="30"/>
                      <a:pt x="34" y="30"/>
                      <a:pt x="34" y="30"/>
                    </a:cubicBezTo>
                    <a:cubicBezTo>
                      <a:pt x="34" y="30"/>
                      <a:pt x="34" y="30"/>
                      <a:pt x="34" y="30"/>
                    </a:cubicBezTo>
                    <a:cubicBezTo>
                      <a:pt x="34" y="30"/>
                      <a:pt x="34" y="30"/>
                      <a:pt x="34" y="30"/>
                    </a:cubicBezTo>
                    <a:cubicBezTo>
                      <a:pt x="34" y="30"/>
                      <a:pt x="34" y="31"/>
                      <a:pt x="34" y="31"/>
                    </a:cubicBezTo>
                    <a:cubicBezTo>
                      <a:pt x="34" y="31"/>
                      <a:pt x="34" y="31"/>
                      <a:pt x="34" y="31"/>
                    </a:cubicBezTo>
                    <a:cubicBezTo>
                      <a:pt x="34" y="31"/>
                      <a:pt x="34" y="31"/>
                      <a:pt x="34" y="31"/>
                    </a:cubicBezTo>
                    <a:cubicBezTo>
                      <a:pt x="34" y="31"/>
                      <a:pt x="34" y="31"/>
                      <a:pt x="34" y="31"/>
                    </a:cubicBezTo>
                    <a:cubicBezTo>
                      <a:pt x="34" y="31"/>
                      <a:pt x="34" y="31"/>
                      <a:pt x="34" y="31"/>
                    </a:cubicBezTo>
                    <a:cubicBezTo>
                      <a:pt x="34" y="31"/>
                      <a:pt x="34" y="31"/>
                      <a:pt x="34" y="31"/>
                    </a:cubicBezTo>
                    <a:cubicBezTo>
                      <a:pt x="34" y="31"/>
                      <a:pt x="34" y="31"/>
                      <a:pt x="34" y="31"/>
                    </a:cubicBezTo>
                    <a:cubicBezTo>
                      <a:pt x="34" y="31"/>
                      <a:pt x="34" y="31"/>
                      <a:pt x="34" y="31"/>
                    </a:cubicBezTo>
                    <a:cubicBezTo>
                      <a:pt x="34" y="31"/>
                      <a:pt x="34" y="31"/>
                      <a:pt x="34" y="31"/>
                    </a:cubicBezTo>
                    <a:cubicBezTo>
                      <a:pt x="34" y="31"/>
                      <a:pt x="34" y="31"/>
                      <a:pt x="34" y="31"/>
                    </a:cubicBezTo>
                    <a:cubicBezTo>
                      <a:pt x="34" y="31"/>
                      <a:pt x="34" y="31"/>
                      <a:pt x="34" y="31"/>
                    </a:cubicBezTo>
                    <a:cubicBezTo>
                      <a:pt x="34" y="31"/>
                      <a:pt x="34" y="31"/>
                      <a:pt x="34" y="31"/>
                    </a:cubicBezTo>
                    <a:cubicBezTo>
                      <a:pt x="34" y="31"/>
                      <a:pt x="34" y="32"/>
                      <a:pt x="34" y="32"/>
                    </a:cubicBezTo>
                    <a:cubicBezTo>
                      <a:pt x="34" y="32"/>
                      <a:pt x="34" y="32"/>
                      <a:pt x="34" y="32"/>
                    </a:cubicBezTo>
                    <a:cubicBezTo>
                      <a:pt x="34" y="32"/>
                      <a:pt x="34" y="32"/>
                      <a:pt x="34" y="32"/>
                    </a:cubicBezTo>
                    <a:cubicBezTo>
                      <a:pt x="34" y="32"/>
                      <a:pt x="34" y="32"/>
                      <a:pt x="34" y="32"/>
                    </a:cubicBezTo>
                    <a:cubicBezTo>
                      <a:pt x="34" y="32"/>
                      <a:pt x="34" y="32"/>
                      <a:pt x="34" y="32"/>
                    </a:cubicBezTo>
                    <a:cubicBezTo>
                      <a:pt x="34" y="32"/>
                      <a:pt x="34" y="32"/>
                      <a:pt x="34" y="32"/>
                    </a:cubicBezTo>
                    <a:cubicBezTo>
                      <a:pt x="34" y="32"/>
                      <a:pt x="34" y="32"/>
                      <a:pt x="34" y="32"/>
                    </a:cubicBezTo>
                    <a:cubicBezTo>
                      <a:pt x="34" y="32"/>
                      <a:pt x="34" y="32"/>
                      <a:pt x="34" y="32"/>
                    </a:cubicBezTo>
                    <a:cubicBezTo>
                      <a:pt x="34" y="32"/>
                      <a:pt x="34" y="32"/>
                      <a:pt x="34" y="32"/>
                    </a:cubicBezTo>
                    <a:cubicBezTo>
                      <a:pt x="34" y="32"/>
                      <a:pt x="34" y="32"/>
                      <a:pt x="34" y="32"/>
                    </a:cubicBezTo>
                    <a:cubicBezTo>
                      <a:pt x="34" y="32"/>
                      <a:pt x="34" y="32"/>
                      <a:pt x="33" y="32"/>
                    </a:cubicBezTo>
                    <a:cubicBezTo>
                      <a:pt x="33" y="32"/>
                      <a:pt x="33" y="32"/>
                      <a:pt x="33" y="32"/>
                    </a:cubicBezTo>
                    <a:cubicBezTo>
                      <a:pt x="33" y="32"/>
                      <a:pt x="33" y="32"/>
                      <a:pt x="33" y="32"/>
                    </a:cubicBezTo>
                    <a:cubicBezTo>
                      <a:pt x="33" y="32"/>
                      <a:pt x="33" y="32"/>
                      <a:pt x="33" y="32"/>
                    </a:cubicBezTo>
                    <a:cubicBezTo>
                      <a:pt x="33" y="32"/>
                      <a:pt x="33" y="32"/>
                      <a:pt x="33" y="32"/>
                    </a:cubicBezTo>
                    <a:cubicBezTo>
                      <a:pt x="33" y="32"/>
                      <a:pt x="33" y="32"/>
                      <a:pt x="33" y="32"/>
                    </a:cubicBezTo>
                    <a:cubicBezTo>
                      <a:pt x="33" y="32"/>
                      <a:pt x="33" y="32"/>
                      <a:pt x="33" y="32"/>
                    </a:cubicBezTo>
                    <a:cubicBezTo>
                      <a:pt x="33" y="32"/>
                      <a:pt x="33" y="32"/>
                      <a:pt x="33" y="32"/>
                    </a:cubicBezTo>
                    <a:cubicBezTo>
                      <a:pt x="33" y="32"/>
                      <a:pt x="33" y="32"/>
                      <a:pt x="33" y="32"/>
                    </a:cubicBezTo>
                    <a:cubicBezTo>
                      <a:pt x="33" y="32"/>
                      <a:pt x="33" y="32"/>
                      <a:pt x="33" y="32"/>
                    </a:cubicBezTo>
                    <a:cubicBezTo>
                      <a:pt x="33" y="32"/>
                      <a:pt x="33" y="32"/>
                      <a:pt x="33" y="32"/>
                    </a:cubicBezTo>
                    <a:cubicBezTo>
                      <a:pt x="33" y="32"/>
                      <a:pt x="33" y="33"/>
                      <a:pt x="33" y="33"/>
                    </a:cubicBezTo>
                    <a:cubicBezTo>
                      <a:pt x="33" y="33"/>
                      <a:pt x="33" y="33"/>
                      <a:pt x="33" y="33"/>
                    </a:cubicBezTo>
                    <a:cubicBezTo>
                      <a:pt x="33" y="33"/>
                      <a:pt x="33" y="33"/>
                      <a:pt x="33" y="33"/>
                    </a:cubicBezTo>
                    <a:cubicBezTo>
                      <a:pt x="33" y="33"/>
                      <a:pt x="33" y="33"/>
                      <a:pt x="33" y="33"/>
                    </a:cubicBezTo>
                    <a:cubicBezTo>
                      <a:pt x="33" y="33"/>
                      <a:pt x="33" y="33"/>
                      <a:pt x="33" y="33"/>
                    </a:cubicBezTo>
                    <a:cubicBezTo>
                      <a:pt x="33" y="33"/>
                      <a:pt x="32" y="33"/>
                      <a:pt x="32" y="33"/>
                    </a:cubicBezTo>
                    <a:cubicBezTo>
                      <a:pt x="32" y="33"/>
                      <a:pt x="32" y="33"/>
                      <a:pt x="32" y="33"/>
                    </a:cubicBezTo>
                    <a:cubicBezTo>
                      <a:pt x="32" y="33"/>
                      <a:pt x="32" y="33"/>
                      <a:pt x="32" y="33"/>
                    </a:cubicBezTo>
                    <a:cubicBezTo>
                      <a:pt x="32" y="33"/>
                      <a:pt x="32" y="33"/>
                      <a:pt x="32" y="33"/>
                    </a:cubicBezTo>
                    <a:cubicBezTo>
                      <a:pt x="32" y="33"/>
                      <a:pt x="32" y="33"/>
                      <a:pt x="32" y="33"/>
                    </a:cubicBezTo>
                    <a:cubicBezTo>
                      <a:pt x="32" y="33"/>
                      <a:pt x="32" y="33"/>
                      <a:pt x="32" y="33"/>
                    </a:cubicBezTo>
                    <a:cubicBezTo>
                      <a:pt x="32" y="33"/>
                      <a:pt x="33" y="33"/>
                      <a:pt x="33" y="33"/>
                    </a:cubicBezTo>
                    <a:cubicBezTo>
                      <a:pt x="33" y="33"/>
                      <a:pt x="33" y="33"/>
                      <a:pt x="33" y="33"/>
                    </a:cubicBezTo>
                    <a:cubicBezTo>
                      <a:pt x="33" y="33"/>
                      <a:pt x="33" y="33"/>
                      <a:pt x="33" y="33"/>
                    </a:cubicBezTo>
                    <a:cubicBezTo>
                      <a:pt x="33" y="33"/>
                      <a:pt x="33" y="33"/>
                      <a:pt x="33" y="33"/>
                    </a:cubicBezTo>
                    <a:cubicBezTo>
                      <a:pt x="33" y="33"/>
                      <a:pt x="33" y="33"/>
                      <a:pt x="33" y="33"/>
                    </a:cubicBezTo>
                    <a:cubicBezTo>
                      <a:pt x="33" y="33"/>
                      <a:pt x="33" y="33"/>
                      <a:pt x="33" y="33"/>
                    </a:cubicBezTo>
                    <a:cubicBezTo>
                      <a:pt x="33" y="33"/>
                      <a:pt x="33" y="33"/>
                      <a:pt x="33" y="33"/>
                    </a:cubicBezTo>
                    <a:cubicBezTo>
                      <a:pt x="33" y="33"/>
                      <a:pt x="33" y="33"/>
                      <a:pt x="33" y="33"/>
                    </a:cubicBezTo>
                    <a:cubicBezTo>
                      <a:pt x="33" y="34"/>
                      <a:pt x="33" y="34"/>
                      <a:pt x="33" y="34"/>
                    </a:cubicBezTo>
                    <a:cubicBezTo>
                      <a:pt x="33" y="34"/>
                      <a:pt x="33" y="34"/>
                      <a:pt x="33" y="34"/>
                    </a:cubicBezTo>
                    <a:cubicBezTo>
                      <a:pt x="33" y="34"/>
                      <a:pt x="33" y="34"/>
                      <a:pt x="33" y="34"/>
                    </a:cubicBezTo>
                    <a:cubicBezTo>
                      <a:pt x="32" y="34"/>
                      <a:pt x="32" y="34"/>
                      <a:pt x="32" y="34"/>
                    </a:cubicBezTo>
                    <a:cubicBezTo>
                      <a:pt x="32" y="34"/>
                      <a:pt x="32" y="34"/>
                      <a:pt x="32" y="35"/>
                    </a:cubicBezTo>
                    <a:cubicBezTo>
                      <a:pt x="32" y="35"/>
                      <a:pt x="32" y="35"/>
                      <a:pt x="32" y="35"/>
                    </a:cubicBezTo>
                    <a:cubicBezTo>
                      <a:pt x="32" y="35"/>
                      <a:pt x="32" y="35"/>
                      <a:pt x="32" y="35"/>
                    </a:cubicBezTo>
                    <a:cubicBezTo>
                      <a:pt x="32" y="35"/>
                      <a:pt x="32" y="35"/>
                      <a:pt x="32" y="35"/>
                    </a:cubicBezTo>
                    <a:cubicBezTo>
                      <a:pt x="32" y="35"/>
                      <a:pt x="32" y="35"/>
                      <a:pt x="32" y="35"/>
                    </a:cubicBezTo>
                    <a:cubicBezTo>
                      <a:pt x="32" y="35"/>
                      <a:pt x="32" y="35"/>
                      <a:pt x="32" y="35"/>
                    </a:cubicBezTo>
                    <a:cubicBezTo>
                      <a:pt x="32" y="35"/>
                      <a:pt x="32" y="35"/>
                      <a:pt x="32" y="35"/>
                    </a:cubicBezTo>
                    <a:cubicBezTo>
                      <a:pt x="33" y="35"/>
                      <a:pt x="33" y="35"/>
                      <a:pt x="33" y="35"/>
                    </a:cubicBezTo>
                    <a:cubicBezTo>
                      <a:pt x="33" y="35"/>
                      <a:pt x="33" y="35"/>
                      <a:pt x="33" y="35"/>
                    </a:cubicBezTo>
                    <a:cubicBezTo>
                      <a:pt x="33" y="35"/>
                      <a:pt x="33" y="34"/>
                      <a:pt x="33" y="34"/>
                    </a:cubicBezTo>
                    <a:cubicBezTo>
                      <a:pt x="33" y="34"/>
                      <a:pt x="33" y="34"/>
                      <a:pt x="33" y="34"/>
                    </a:cubicBezTo>
                    <a:cubicBezTo>
                      <a:pt x="33" y="34"/>
                      <a:pt x="33" y="34"/>
                      <a:pt x="33" y="34"/>
                    </a:cubicBezTo>
                    <a:cubicBezTo>
                      <a:pt x="33" y="34"/>
                      <a:pt x="33" y="34"/>
                      <a:pt x="33" y="34"/>
                    </a:cubicBezTo>
                    <a:cubicBezTo>
                      <a:pt x="33" y="34"/>
                      <a:pt x="33" y="35"/>
                      <a:pt x="33" y="35"/>
                    </a:cubicBezTo>
                    <a:cubicBezTo>
                      <a:pt x="33" y="35"/>
                      <a:pt x="33" y="35"/>
                      <a:pt x="33" y="35"/>
                    </a:cubicBezTo>
                    <a:cubicBezTo>
                      <a:pt x="33" y="35"/>
                      <a:pt x="33" y="35"/>
                      <a:pt x="33" y="35"/>
                    </a:cubicBezTo>
                    <a:cubicBezTo>
                      <a:pt x="33" y="35"/>
                      <a:pt x="33" y="35"/>
                      <a:pt x="33" y="35"/>
                    </a:cubicBezTo>
                    <a:cubicBezTo>
                      <a:pt x="33" y="35"/>
                      <a:pt x="33" y="35"/>
                      <a:pt x="33" y="35"/>
                    </a:cubicBezTo>
                    <a:cubicBezTo>
                      <a:pt x="33" y="35"/>
                      <a:pt x="33" y="35"/>
                      <a:pt x="33" y="35"/>
                    </a:cubicBezTo>
                    <a:cubicBezTo>
                      <a:pt x="33" y="35"/>
                      <a:pt x="33" y="35"/>
                      <a:pt x="33" y="35"/>
                    </a:cubicBezTo>
                    <a:cubicBezTo>
                      <a:pt x="33" y="35"/>
                      <a:pt x="33" y="35"/>
                      <a:pt x="33" y="35"/>
                    </a:cubicBezTo>
                    <a:cubicBezTo>
                      <a:pt x="33" y="35"/>
                      <a:pt x="33" y="35"/>
                      <a:pt x="33" y="35"/>
                    </a:cubicBezTo>
                    <a:cubicBezTo>
                      <a:pt x="33" y="35"/>
                      <a:pt x="33" y="35"/>
                      <a:pt x="33" y="35"/>
                    </a:cubicBezTo>
                    <a:cubicBezTo>
                      <a:pt x="33" y="35"/>
                      <a:pt x="33" y="35"/>
                      <a:pt x="33" y="35"/>
                    </a:cubicBezTo>
                    <a:cubicBezTo>
                      <a:pt x="33" y="35"/>
                      <a:pt x="33" y="35"/>
                      <a:pt x="33" y="35"/>
                    </a:cubicBezTo>
                    <a:cubicBezTo>
                      <a:pt x="33" y="35"/>
                      <a:pt x="33" y="35"/>
                      <a:pt x="33" y="35"/>
                    </a:cubicBezTo>
                    <a:cubicBezTo>
                      <a:pt x="32" y="35"/>
                      <a:pt x="32" y="35"/>
                      <a:pt x="32" y="35"/>
                    </a:cubicBezTo>
                    <a:cubicBezTo>
                      <a:pt x="32" y="35"/>
                      <a:pt x="32" y="35"/>
                      <a:pt x="32" y="35"/>
                    </a:cubicBezTo>
                    <a:cubicBezTo>
                      <a:pt x="32" y="35"/>
                      <a:pt x="32" y="35"/>
                      <a:pt x="32" y="35"/>
                    </a:cubicBezTo>
                    <a:cubicBezTo>
                      <a:pt x="32" y="35"/>
                      <a:pt x="32" y="36"/>
                      <a:pt x="32" y="36"/>
                    </a:cubicBezTo>
                    <a:cubicBezTo>
                      <a:pt x="32" y="36"/>
                      <a:pt x="32" y="36"/>
                      <a:pt x="32" y="36"/>
                    </a:cubicBezTo>
                    <a:cubicBezTo>
                      <a:pt x="32" y="36"/>
                      <a:pt x="32" y="36"/>
                      <a:pt x="32" y="36"/>
                    </a:cubicBezTo>
                    <a:cubicBezTo>
                      <a:pt x="32" y="36"/>
                      <a:pt x="32" y="36"/>
                      <a:pt x="32" y="36"/>
                    </a:cubicBezTo>
                    <a:cubicBezTo>
                      <a:pt x="32" y="36"/>
                      <a:pt x="32" y="35"/>
                      <a:pt x="32" y="35"/>
                    </a:cubicBezTo>
                    <a:cubicBezTo>
                      <a:pt x="32" y="35"/>
                      <a:pt x="32" y="35"/>
                      <a:pt x="32" y="35"/>
                    </a:cubicBezTo>
                    <a:cubicBezTo>
                      <a:pt x="32" y="35"/>
                      <a:pt x="32" y="36"/>
                      <a:pt x="32" y="36"/>
                    </a:cubicBezTo>
                    <a:cubicBezTo>
                      <a:pt x="32" y="36"/>
                      <a:pt x="32" y="36"/>
                      <a:pt x="32" y="36"/>
                    </a:cubicBezTo>
                    <a:cubicBezTo>
                      <a:pt x="32" y="36"/>
                      <a:pt x="32" y="36"/>
                      <a:pt x="32" y="36"/>
                    </a:cubicBezTo>
                    <a:cubicBezTo>
                      <a:pt x="32" y="36"/>
                      <a:pt x="32" y="36"/>
                      <a:pt x="32" y="36"/>
                    </a:cubicBezTo>
                    <a:cubicBezTo>
                      <a:pt x="32" y="36"/>
                      <a:pt x="32" y="36"/>
                      <a:pt x="32" y="36"/>
                    </a:cubicBezTo>
                    <a:cubicBezTo>
                      <a:pt x="32" y="36"/>
                      <a:pt x="32" y="36"/>
                      <a:pt x="32" y="36"/>
                    </a:cubicBezTo>
                    <a:cubicBezTo>
                      <a:pt x="32" y="36"/>
                      <a:pt x="32" y="36"/>
                      <a:pt x="32" y="36"/>
                    </a:cubicBezTo>
                    <a:cubicBezTo>
                      <a:pt x="32" y="36"/>
                      <a:pt x="32" y="36"/>
                      <a:pt x="32" y="36"/>
                    </a:cubicBezTo>
                    <a:cubicBezTo>
                      <a:pt x="32" y="36"/>
                      <a:pt x="32" y="36"/>
                      <a:pt x="32" y="36"/>
                    </a:cubicBezTo>
                    <a:cubicBezTo>
                      <a:pt x="32" y="36"/>
                      <a:pt x="32" y="36"/>
                      <a:pt x="32" y="36"/>
                    </a:cubicBezTo>
                    <a:cubicBezTo>
                      <a:pt x="32" y="36"/>
                      <a:pt x="31" y="36"/>
                      <a:pt x="31" y="36"/>
                    </a:cubicBezTo>
                    <a:cubicBezTo>
                      <a:pt x="31" y="36"/>
                      <a:pt x="31" y="36"/>
                      <a:pt x="31" y="36"/>
                    </a:cubicBezTo>
                    <a:cubicBezTo>
                      <a:pt x="31" y="36"/>
                      <a:pt x="31" y="36"/>
                      <a:pt x="31" y="36"/>
                    </a:cubicBezTo>
                    <a:cubicBezTo>
                      <a:pt x="31" y="36"/>
                      <a:pt x="31" y="36"/>
                      <a:pt x="31" y="36"/>
                    </a:cubicBezTo>
                    <a:cubicBezTo>
                      <a:pt x="31" y="36"/>
                      <a:pt x="31" y="36"/>
                      <a:pt x="31" y="36"/>
                    </a:cubicBezTo>
                    <a:cubicBezTo>
                      <a:pt x="31" y="36"/>
                      <a:pt x="31" y="36"/>
                      <a:pt x="31" y="36"/>
                    </a:cubicBezTo>
                    <a:cubicBezTo>
                      <a:pt x="31" y="36"/>
                      <a:pt x="31" y="36"/>
                      <a:pt x="31" y="36"/>
                    </a:cubicBezTo>
                    <a:cubicBezTo>
                      <a:pt x="31" y="37"/>
                      <a:pt x="31" y="37"/>
                      <a:pt x="31" y="37"/>
                    </a:cubicBezTo>
                    <a:cubicBezTo>
                      <a:pt x="31" y="37"/>
                      <a:pt x="31" y="37"/>
                      <a:pt x="31" y="37"/>
                    </a:cubicBezTo>
                    <a:cubicBezTo>
                      <a:pt x="31" y="37"/>
                      <a:pt x="31" y="37"/>
                      <a:pt x="31" y="37"/>
                    </a:cubicBezTo>
                    <a:cubicBezTo>
                      <a:pt x="31" y="37"/>
                      <a:pt x="31" y="37"/>
                      <a:pt x="31" y="37"/>
                    </a:cubicBezTo>
                    <a:cubicBezTo>
                      <a:pt x="31" y="37"/>
                      <a:pt x="31" y="37"/>
                      <a:pt x="31" y="37"/>
                    </a:cubicBezTo>
                    <a:cubicBezTo>
                      <a:pt x="31" y="37"/>
                      <a:pt x="31" y="37"/>
                      <a:pt x="31" y="37"/>
                    </a:cubicBezTo>
                    <a:cubicBezTo>
                      <a:pt x="31" y="37"/>
                      <a:pt x="31" y="37"/>
                      <a:pt x="31" y="37"/>
                    </a:cubicBezTo>
                    <a:cubicBezTo>
                      <a:pt x="31" y="37"/>
                      <a:pt x="31" y="37"/>
                      <a:pt x="31" y="38"/>
                    </a:cubicBezTo>
                    <a:cubicBezTo>
                      <a:pt x="31" y="38"/>
                      <a:pt x="31" y="38"/>
                      <a:pt x="31" y="38"/>
                    </a:cubicBezTo>
                    <a:cubicBezTo>
                      <a:pt x="31" y="38"/>
                      <a:pt x="31" y="38"/>
                      <a:pt x="31" y="38"/>
                    </a:cubicBezTo>
                    <a:cubicBezTo>
                      <a:pt x="31" y="38"/>
                      <a:pt x="31" y="38"/>
                      <a:pt x="31" y="38"/>
                    </a:cubicBezTo>
                    <a:cubicBezTo>
                      <a:pt x="31" y="38"/>
                      <a:pt x="31" y="38"/>
                      <a:pt x="31" y="38"/>
                    </a:cubicBezTo>
                    <a:cubicBezTo>
                      <a:pt x="31" y="38"/>
                      <a:pt x="31" y="38"/>
                      <a:pt x="31" y="38"/>
                    </a:cubicBezTo>
                    <a:cubicBezTo>
                      <a:pt x="31" y="38"/>
                      <a:pt x="31" y="38"/>
                      <a:pt x="31" y="38"/>
                    </a:cubicBezTo>
                    <a:cubicBezTo>
                      <a:pt x="31" y="38"/>
                      <a:pt x="31" y="37"/>
                      <a:pt x="31" y="37"/>
                    </a:cubicBezTo>
                    <a:cubicBezTo>
                      <a:pt x="31" y="37"/>
                      <a:pt x="31" y="37"/>
                      <a:pt x="31" y="37"/>
                    </a:cubicBezTo>
                    <a:cubicBezTo>
                      <a:pt x="31" y="37"/>
                      <a:pt x="31" y="37"/>
                      <a:pt x="31" y="37"/>
                    </a:cubicBezTo>
                    <a:cubicBezTo>
                      <a:pt x="31" y="37"/>
                      <a:pt x="31" y="37"/>
                      <a:pt x="31" y="37"/>
                    </a:cubicBezTo>
                    <a:cubicBezTo>
                      <a:pt x="31" y="37"/>
                      <a:pt x="31" y="37"/>
                      <a:pt x="32" y="37"/>
                    </a:cubicBezTo>
                    <a:cubicBezTo>
                      <a:pt x="32" y="37"/>
                      <a:pt x="32" y="37"/>
                      <a:pt x="32" y="37"/>
                    </a:cubicBezTo>
                    <a:cubicBezTo>
                      <a:pt x="32" y="37"/>
                      <a:pt x="32" y="37"/>
                      <a:pt x="32" y="37"/>
                    </a:cubicBezTo>
                    <a:cubicBezTo>
                      <a:pt x="32" y="37"/>
                      <a:pt x="32" y="37"/>
                      <a:pt x="32" y="37"/>
                    </a:cubicBezTo>
                    <a:cubicBezTo>
                      <a:pt x="32" y="37"/>
                      <a:pt x="32" y="37"/>
                      <a:pt x="32" y="37"/>
                    </a:cubicBezTo>
                    <a:cubicBezTo>
                      <a:pt x="32" y="37"/>
                      <a:pt x="32" y="37"/>
                      <a:pt x="32" y="37"/>
                    </a:cubicBezTo>
                    <a:cubicBezTo>
                      <a:pt x="32" y="37"/>
                      <a:pt x="32" y="37"/>
                      <a:pt x="32" y="37"/>
                    </a:cubicBezTo>
                    <a:cubicBezTo>
                      <a:pt x="32" y="37"/>
                      <a:pt x="32" y="37"/>
                      <a:pt x="32" y="37"/>
                    </a:cubicBezTo>
                    <a:cubicBezTo>
                      <a:pt x="32" y="37"/>
                      <a:pt x="32" y="37"/>
                      <a:pt x="32" y="37"/>
                    </a:cubicBezTo>
                    <a:cubicBezTo>
                      <a:pt x="32" y="37"/>
                      <a:pt x="32" y="37"/>
                      <a:pt x="32" y="37"/>
                    </a:cubicBezTo>
                    <a:cubicBezTo>
                      <a:pt x="32" y="37"/>
                      <a:pt x="32" y="38"/>
                      <a:pt x="31" y="38"/>
                    </a:cubicBezTo>
                    <a:cubicBezTo>
                      <a:pt x="31" y="38"/>
                      <a:pt x="31" y="38"/>
                      <a:pt x="31" y="38"/>
                    </a:cubicBezTo>
                    <a:cubicBezTo>
                      <a:pt x="31" y="38"/>
                      <a:pt x="32" y="38"/>
                      <a:pt x="32" y="38"/>
                    </a:cubicBezTo>
                    <a:cubicBezTo>
                      <a:pt x="32" y="38"/>
                      <a:pt x="32" y="38"/>
                      <a:pt x="32" y="38"/>
                    </a:cubicBezTo>
                    <a:cubicBezTo>
                      <a:pt x="32" y="38"/>
                      <a:pt x="32" y="38"/>
                      <a:pt x="32" y="38"/>
                    </a:cubicBezTo>
                    <a:cubicBezTo>
                      <a:pt x="32" y="38"/>
                      <a:pt x="32" y="38"/>
                      <a:pt x="32" y="38"/>
                    </a:cubicBezTo>
                    <a:cubicBezTo>
                      <a:pt x="32" y="38"/>
                      <a:pt x="32" y="38"/>
                      <a:pt x="32" y="38"/>
                    </a:cubicBezTo>
                    <a:cubicBezTo>
                      <a:pt x="32" y="38"/>
                      <a:pt x="32" y="38"/>
                      <a:pt x="32" y="38"/>
                    </a:cubicBezTo>
                    <a:cubicBezTo>
                      <a:pt x="32" y="38"/>
                      <a:pt x="32" y="38"/>
                      <a:pt x="32" y="39"/>
                    </a:cubicBezTo>
                    <a:cubicBezTo>
                      <a:pt x="32" y="39"/>
                      <a:pt x="32" y="39"/>
                      <a:pt x="32" y="39"/>
                    </a:cubicBezTo>
                    <a:cubicBezTo>
                      <a:pt x="32" y="39"/>
                      <a:pt x="32" y="39"/>
                      <a:pt x="32" y="38"/>
                    </a:cubicBezTo>
                    <a:cubicBezTo>
                      <a:pt x="32" y="38"/>
                      <a:pt x="32" y="38"/>
                      <a:pt x="32" y="38"/>
                    </a:cubicBezTo>
                    <a:cubicBezTo>
                      <a:pt x="32" y="38"/>
                      <a:pt x="32" y="38"/>
                      <a:pt x="32" y="38"/>
                    </a:cubicBezTo>
                    <a:cubicBezTo>
                      <a:pt x="32" y="38"/>
                      <a:pt x="31" y="38"/>
                      <a:pt x="31" y="38"/>
                    </a:cubicBezTo>
                    <a:cubicBezTo>
                      <a:pt x="31" y="38"/>
                      <a:pt x="31" y="38"/>
                      <a:pt x="31" y="38"/>
                    </a:cubicBezTo>
                    <a:cubicBezTo>
                      <a:pt x="31" y="38"/>
                      <a:pt x="31" y="38"/>
                      <a:pt x="31" y="38"/>
                    </a:cubicBezTo>
                    <a:cubicBezTo>
                      <a:pt x="31" y="38"/>
                      <a:pt x="31" y="38"/>
                      <a:pt x="31" y="38"/>
                    </a:cubicBezTo>
                    <a:cubicBezTo>
                      <a:pt x="31" y="38"/>
                      <a:pt x="31" y="38"/>
                      <a:pt x="31" y="38"/>
                    </a:cubicBezTo>
                    <a:cubicBezTo>
                      <a:pt x="31" y="38"/>
                      <a:pt x="31" y="38"/>
                      <a:pt x="31" y="38"/>
                    </a:cubicBezTo>
                    <a:cubicBezTo>
                      <a:pt x="31" y="38"/>
                      <a:pt x="31" y="38"/>
                      <a:pt x="31" y="38"/>
                    </a:cubicBezTo>
                    <a:cubicBezTo>
                      <a:pt x="31" y="38"/>
                      <a:pt x="31" y="38"/>
                      <a:pt x="31" y="38"/>
                    </a:cubicBezTo>
                    <a:cubicBezTo>
                      <a:pt x="31" y="38"/>
                      <a:pt x="31" y="38"/>
                      <a:pt x="31" y="38"/>
                    </a:cubicBezTo>
                    <a:cubicBezTo>
                      <a:pt x="31" y="38"/>
                      <a:pt x="31" y="39"/>
                      <a:pt x="31" y="39"/>
                    </a:cubicBezTo>
                    <a:cubicBezTo>
                      <a:pt x="31" y="39"/>
                      <a:pt x="31" y="39"/>
                      <a:pt x="31" y="39"/>
                    </a:cubicBezTo>
                    <a:cubicBezTo>
                      <a:pt x="31" y="39"/>
                      <a:pt x="31" y="39"/>
                      <a:pt x="31" y="39"/>
                    </a:cubicBezTo>
                    <a:cubicBezTo>
                      <a:pt x="30" y="39"/>
                      <a:pt x="30" y="39"/>
                      <a:pt x="30" y="39"/>
                    </a:cubicBezTo>
                    <a:cubicBezTo>
                      <a:pt x="30" y="39"/>
                      <a:pt x="30" y="39"/>
                      <a:pt x="30" y="39"/>
                    </a:cubicBezTo>
                    <a:cubicBezTo>
                      <a:pt x="30" y="39"/>
                      <a:pt x="30" y="39"/>
                      <a:pt x="30" y="39"/>
                    </a:cubicBezTo>
                    <a:cubicBezTo>
                      <a:pt x="30" y="39"/>
                      <a:pt x="30" y="39"/>
                      <a:pt x="30" y="39"/>
                    </a:cubicBezTo>
                    <a:cubicBezTo>
                      <a:pt x="30" y="39"/>
                      <a:pt x="30" y="39"/>
                      <a:pt x="30" y="39"/>
                    </a:cubicBezTo>
                    <a:cubicBezTo>
                      <a:pt x="30" y="39"/>
                      <a:pt x="30" y="39"/>
                      <a:pt x="30" y="39"/>
                    </a:cubicBezTo>
                    <a:cubicBezTo>
                      <a:pt x="30" y="39"/>
                      <a:pt x="30" y="39"/>
                      <a:pt x="30" y="39"/>
                    </a:cubicBezTo>
                    <a:cubicBezTo>
                      <a:pt x="30" y="39"/>
                      <a:pt x="30" y="39"/>
                      <a:pt x="30" y="39"/>
                    </a:cubicBezTo>
                    <a:cubicBezTo>
                      <a:pt x="30" y="39"/>
                      <a:pt x="30" y="39"/>
                      <a:pt x="30" y="39"/>
                    </a:cubicBezTo>
                    <a:cubicBezTo>
                      <a:pt x="30" y="39"/>
                      <a:pt x="31" y="40"/>
                      <a:pt x="30" y="40"/>
                    </a:cubicBezTo>
                    <a:cubicBezTo>
                      <a:pt x="30" y="40"/>
                      <a:pt x="30" y="40"/>
                      <a:pt x="30" y="40"/>
                    </a:cubicBezTo>
                    <a:cubicBezTo>
                      <a:pt x="30" y="40"/>
                      <a:pt x="30" y="40"/>
                      <a:pt x="30" y="40"/>
                    </a:cubicBezTo>
                    <a:cubicBezTo>
                      <a:pt x="30" y="40"/>
                      <a:pt x="30" y="40"/>
                      <a:pt x="30" y="40"/>
                    </a:cubicBezTo>
                    <a:cubicBezTo>
                      <a:pt x="30" y="40"/>
                      <a:pt x="30" y="40"/>
                      <a:pt x="30" y="40"/>
                    </a:cubicBezTo>
                    <a:cubicBezTo>
                      <a:pt x="30" y="40"/>
                      <a:pt x="30" y="40"/>
                      <a:pt x="30" y="40"/>
                    </a:cubicBezTo>
                    <a:cubicBezTo>
                      <a:pt x="30" y="40"/>
                      <a:pt x="30" y="40"/>
                      <a:pt x="29" y="40"/>
                    </a:cubicBezTo>
                    <a:cubicBezTo>
                      <a:pt x="29" y="40"/>
                      <a:pt x="29" y="40"/>
                      <a:pt x="29" y="40"/>
                    </a:cubicBezTo>
                    <a:cubicBezTo>
                      <a:pt x="29" y="40"/>
                      <a:pt x="29" y="40"/>
                      <a:pt x="29" y="40"/>
                    </a:cubicBezTo>
                    <a:cubicBezTo>
                      <a:pt x="29" y="40"/>
                      <a:pt x="29" y="40"/>
                      <a:pt x="29" y="40"/>
                    </a:cubicBezTo>
                    <a:cubicBezTo>
                      <a:pt x="30" y="40"/>
                      <a:pt x="30" y="40"/>
                      <a:pt x="30" y="40"/>
                    </a:cubicBezTo>
                    <a:cubicBezTo>
                      <a:pt x="30" y="40"/>
                      <a:pt x="30" y="40"/>
                      <a:pt x="30" y="40"/>
                    </a:cubicBezTo>
                    <a:cubicBezTo>
                      <a:pt x="30" y="40"/>
                      <a:pt x="30" y="40"/>
                      <a:pt x="30" y="40"/>
                    </a:cubicBezTo>
                    <a:cubicBezTo>
                      <a:pt x="30" y="40"/>
                      <a:pt x="30" y="40"/>
                      <a:pt x="30" y="40"/>
                    </a:cubicBezTo>
                    <a:cubicBezTo>
                      <a:pt x="30" y="40"/>
                      <a:pt x="30" y="40"/>
                      <a:pt x="30" y="40"/>
                    </a:cubicBezTo>
                    <a:cubicBezTo>
                      <a:pt x="30" y="40"/>
                      <a:pt x="30" y="40"/>
                      <a:pt x="30" y="40"/>
                    </a:cubicBezTo>
                    <a:cubicBezTo>
                      <a:pt x="30" y="40"/>
                      <a:pt x="30" y="40"/>
                      <a:pt x="30" y="40"/>
                    </a:cubicBezTo>
                    <a:cubicBezTo>
                      <a:pt x="30" y="40"/>
                      <a:pt x="30" y="40"/>
                      <a:pt x="30" y="40"/>
                    </a:cubicBezTo>
                    <a:cubicBezTo>
                      <a:pt x="30" y="40"/>
                      <a:pt x="30" y="40"/>
                      <a:pt x="30" y="40"/>
                    </a:cubicBezTo>
                    <a:cubicBezTo>
                      <a:pt x="30" y="40"/>
                      <a:pt x="30" y="40"/>
                      <a:pt x="30" y="40"/>
                    </a:cubicBezTo>
                    <a:cubicBezTo>
                      <a:pt x="30" y="40"/>
                      <a:pt x="30" y="40"/>
                      <a:pt x="30" y="40"/>
                    </a:cubicBezTo>
                    <a:cubicBezTo>
                      <a:pt x="30" y="40"/>
                      <a:pt x="30" y="40"/>
                      <a:pt x="30" y="40"/>
                    </a:cubicBezTo>
                    <a:cubicBezTo>
                      <a:pt x="30" y="40"/>
                      <a:pt x="30" y="40"/>
                      <a:pt x="30" y="40"/>
                    </a:cubicBezTo>
                    <a:cubicBezTo>
                      <a:pt x="30" y="40"/>
                      <a:pt x="30" y="40"/>
                      <a:pt x="30" y="40"/>
                    </a:cubicBezTo>
                    <a:cubicBezTo>
                      <a:pt x="30" y="40"/>
                      <a:pt x="30" y="40"/>
                      <a:pt x="30" y="40"/>
                    </a:cubicBezTo>
                    <a:cubicBezTo>
                      <a:pt x="30" y="40"/>
                      <a:pt x="30" y="40"/>
                      <a:pt x="31" y="40"/>
                    </a:cubicBezTo>
                    <a:cubicBezTo>
                      <a:pt x="31" y="40"/>
                      <a:pt x="31" y="40"/>
                      <a:pt x="31" y="40"/>
                    </a:cubicBezTo>
                    <a:cubicBezTo>
                      <a:pt x="31" y="40"/>
                      <a:pt x="31" y="40"/>
                      <a:pt x="31" y="40"/>
                    </a:cubicBezTo>
                    <a:cubicBezTo>
                      <a:pt x="31" y="40"/>
                      <a:pt x="31" y="40"/>
                      <a:pt x="31" y="40"/>
                    </a:cubicBezTo>
                    <a:cubicBezTo>
                      <a:pt x="31" y="40"/>
                      <a:pt x="31" y="40"/>
                      <a:pt x="31" y="40"/>
                    </a:cubicBezTo>
                    <a:cubicBezTo>
                      <a:pt x="31" y="40"/>
                      <a:pt x="31" y="40"/>
                      <a:pt x="31" y="40"/>
                    </a:cubicBezTo>
                    <a:cubicBezTo>
                      <a:pt x="31" y="40"/>
                      <a:pt x="31" y="40"/>
                      <a:pt x="31" y="40"/>
                    </a:cubicBezTo>
                    <a:cubicBezTo>
                      <a:pt x="31" y="40"/>
                      <a:pt x="31" y="40"/>
                      <a:pt x="31" y="40"/>
                    </a:cubicBezTo>
                    <a:cubicBezTo>
                      <a:pt x="31" y="40"/>
                      <a:pt x="31" y="40"/>
                      <a:pt x="31" y="40"/>
                    </a:cubicBezTo>
                    <a:cubicBezTo>
                      <a:pt x="31" y="40"/>
                      <a:pt x="31" y="40"/>
                      <a:pt x="31" y="40"/>
                    </a:cubicBezTo>
                    <a:cubicBezTo>
                      <a:pt x="31" y="40"/>
                      <a:pt x="31" y="40"/>
                      <a:pt x="31" y="40"/>
                    </a:cubicBezTo>
                    <a:cubicBezTo>
                      <a:pt x="31" y="40"/>
                      <a:pt x="31" y="40"/>
                      <a:pt x="31" y="40"/>
                    </a:cubicBezTo>
                    <a:cubicBezTo>
                      <a:pt x="31" y="40"/>
                      <a:pt x="31" y="40"/>
                      <a:pt x="31" y="40"/>
                    </a:cubicBezTo>
                    <a:cubicBezTo>
                      <a:pt x="31" y="40"/>
                      <a:pt x="31" y="40"/>
                      <a:pt x="31" y="40"/>
                    </a:cubicBezTo>
                    <a:cubicBezTo>
                      <a:pt x="31" y="40"/>
                      <a:pt x="31" y="40"/>
                      <a:pt x="31" y="40"/>
                    </a:cubicBezTo>
                    <a:cubicBezTo>
                      <a:pt x="31" y="40"/>
                      <a:pt x="31" y="40"/>
                      <a:pt x="31" y="40"/>
                    </a:cubicBezTo>
                    <a:cubicBezTo>
                      <a:pt x="31" y="41"/>
                      <a:pt x="31" y="41"/>
                      <a:pt x="31" y="41"/>
                    </a:cubicBezTo>
                    <a:cubicBezTo>
                      <a:pt x="31" y="41"/>
                      <a:pt x="31" y="41"/>
                      <a:pt x="31" y="41"/>
                    </a:cubicBezTo>
                    <a:cubicBezTo>
                      <a:pt x="31" y="41"/>
                      <a:pt x="31" y="41"/>
                      <a:pt x="31" y="41"/>
                    </a:cubicBezTo>
                    <a:cubicBezTo>
                      <a:pt x="31" y="41"/>
                      <a:pt x="31" y="41"/>
                      <a:pt x="31" y="41"/>
                    </a:cubicBezTo>
                    <a:cubicBezTo>
                      <a:pt x="31" y="41"/>
                      <a:pt x="31" y="41"/>
                      <a:pt x="31" y="41"/>
                    </a:cubicBezTo>
                    <a:cubicBezTo>
                      <a:pt x="31" y="41"/>
                      <a:pt x="31" y="41"/>
                      <a:pt x="31" y="41"/>
                    </a:cubicBezTo>
                    <a:cubicBezTo>
                      <a:pt x="31" y="41"/>
                      <a:pt x="31" y="41"/>
                      <a:pt x="31" y="41"/>
                    </a:cubicBezTo>
                    <a:cubicBezTo>
                      <a:pt x="31" y="41"/>
                      <a:pt x="31" y="41"/>
                      <a:pt x="31" y="41"/>
                    </a:cubicBezTo>
                    <a:cubicBezTo>
                      <a:pt x="30" y="41"/>
                      <a:pt x="30" y="41"/>
                      <a:pt x="30" y="41"/>
                    </a:cubicBezTo>
                    <a:cubicBezTo>
                      <a:pt x="30" y="41"/>
                      <a:pt x="31" y="41"/>
                      <a:pt x="31" y="41"/>
                    </a:cubicBezTo>
                    <a:cubicBezTo>
                      <a:pt x="31" y="41"/>
                      <a:pt x="31" y="41"/>
                      <a:pt x="31" y="41"/>
                    </a:cubicBezTo>
                    <a:cubicBezTo>
                      <a:pt x="31" y="41"/>
                      <a:pt x="31" y="41"/>
                      <a:pt x="31" y="41"/>
                    </a:cubicBezTo>
                    <a:cubicBezTo>
                      <a:pt x="31" y="41"/>
                      <a:pt x="31" y="41"/>
                      <a:pt x="31" y="41"/>
                    </a:cubicBezTo>
                    <a:cubicBezTo>
                      <a:pt x="31" y="41"/>
                      <a:pt x="31" y="41"/>
                      <a:pt x="31" y="41"/>
                    </a:cubicBezTo>
                    <a:cubicBezTo>
                      <a:pt x="30" y="41"/>
                      <a:pt x="30" y="41"/>
                      <a:pt x="30" y="41"/>
                    </a:cubicBezTo>
                    <a:cubicBezTo>
                      <a:pt x="30" y="41"/>
                      <a:pt x="30" y="41"/>
                      <a:pt x="30" y="41"/>
                    </a:cubicBezTo>
                    <a:cubicBezTo>
                      <a:pt x="30" y="41"/>
                      <a:pt x="30" y="41"/>
                      <a:pt x="30" y="41"/>
                    </a:cubicBezTo>
                    <a:cubicBezTo>
                      <a:pt x="30" y="41"/>
                      <a:pt x="30" y="41"/>
                      <a:pt x="30" y="41"/>
                    </a:cubicBezTo>
                    <a:cubicBezTo>
                      <a:pt x="30" y="41"/>
                      <a:pt x="30" y="41"/>
                      <a:pt x="30" y="41"/>
                    </a:cubicBezTo>
                    <a:cubicBezTo>
                      <a:pt x="30" y="41"/>
                      <a:pt x="30" y="41"/>
                      <a:pt x="30" y="41"/>
                    </a:cubicBezTo>
                    <a:cubicBezTo>
                      <a:pt x="30" y="41"/>
                      <a:pt x="30" y="41"/>
                      <a:pt x="30" y="41"/>
                    </a:cubicBezTo>
                    <a:cubicBezTo>
                      <a:pt x="30" y="41"/>
                      <a:pt x="30" y="41"/>
                      <a:pt x="30" y="41"/>
                    </a:cubicBezTo>
                    <a:cubicBezTo>
                      <a:pt x="30" y="41"/>
                      <a:pt x="30" y="41"/>
                      <a:pt x="30" y="41"/>
                    </a:cubicBezTo>
                    <a:cubicBezTo>
                      <a:pt x="30" y="41"/>
                      <a:pt x="30" y="41"/>
                      <a:pt x="30" y="41"/>
                    </a:cubicBezTo>
                    <a:cubicBezTo>
                      <a:pt x="30" y="41"/>
                      <a:pt x="29" y="41"/>
                      <a:pt x="29" y="41"/>
                    </a:cubicBezTo>
                    <a:cubicBezTo>
                      <a:pt x="29" y="41"/>
                      <a:pt x="29" y="41"/>
                      <a:pt x="29" y="41"/>
                    </a:cubicBezTo>
                    <a:cubicBezTo>
                      <a:pt x="29" y="41"/>
                      <a:pt x="29" y="41"/>
                      <a:pt x="29" y="41"/>
                    </a:cubicBezTo>
                    <a:cubicBezTo>
                      <a:pt x="29" y="41"/>
                      <a:pt x="29" y="41"/>
                      <a:pt x="29" y="41"/>
                    </a:cubicBezTo>
                    <a:cubicBezTo>
                      <a:pt x="29" y="41"/>
                      <a:pt x="29" y="41"/>
                      <a:pt x="29" y="41"/>
                    </a:cubicBezTo>
                    <a:cubicBezTo>
                      <a:pt x="29" y="41"/>
                      <a:pt x="29" y="41"/>
                      <a:pt x="29" y="41"/>
                    </a:cubicBezTo>
                    <a:cubicBezTo>
                      <a:pt x="29" y="41"/>
                      <a:pt x="29" y="41"/>
                      <a:pt x="29" y="41"/>
                    </a:cubicBezTo>
                    <a:cubicBezTo>
                      <a:pt x="29" y="42"/>
                      <a:pt x="29" y="42"/>
                      <a:pt x="29" y="42"/>
                    </a:cubicBezTo>
                    <a:cubicBezTo>
                      <a:pt x="29" y="42"/>
                      <a:pt x="29" y="42"/>
                      <a:pt x="29" y="42"/>
                    </a:cubicBezTo>
                    <a:cubicBezTo>
                      <a:pt x="29" y="42"/>
                      <a:pt x="29" y="42"/>
                      <a:pt x="29" y="42"/>
                    </a:cubicBezTo>
                    <a:cubicBezTo>
                      <a:pt x="29" y="42"/>
                      <a:pt x="29" y="42"/>
                      <a:pt x="29" y="42"/>
                    </a:cubicBezTo>
                    <a:cubicBezTo>
                      <a:pt x="29" y="42"/>
                      <a:pt x="29" y="42"/>
                      <a:pt x="29" y="42"/>
                    </a:cubicBezTo>
                    <a:cubicBezTo>
                      <a:pt x="29" y="42"/>
                      <a:pt x="29" y="42"/>
                      <a:pt x="29" y="42"/>
                    </a:cubicBezTo>
                    <a:cubicBezTo>
                      <a:pt x="29" y="42"/>
                      <a:pt x="29" y="42"/>
                      <a:pt x="29" y="42"/>
                    </a:cubicBezTo>
                    <a:cubicBezTo>
                      <a:pt x="29" y="42"/>
                      <a:pt x="29" y="42"/>
                      <a:pt x="29" y="42"/>
                    </a:cubicBezTo>
                    <a:cubicBezTo>
                      <a:pt x="29" y="42"/>
                      <a:pt x="29" y="42"/>
                      <a:pt x="29"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30" y="42"/>
                    </a:cubicBezTo>
                    <a:cubicBezTo>
                      <a:pt x="30" y="42"/>
                      <a:pt x="30" y="42"/>
                      <a:pt x="29" y="42"/>
                    </a:cubicBezTo>
                    <a:cubicBezTo>
                      <a:pt x="29" y="42"/>
                      <a:pt x="29" y="42"/>
                      <a:pt x="29" y="42"/>
                    </a:cubicBezTo>
                    <a:cubicBezTo>
                      <a:pt x="29" y="42"/>
                      <a:pt x="29" y="42"/>
                      <a:pt x="29" y="42"/>
                    </a:cubicBezTo>
                    <a:cubicBezTo>
                      <a:pt x="29" y="42"/>
                      <a:pt x="29" y="42"/>
                      <a:pt x="29" y="42"/>
                    </a:cubicBezTo>
                    <a:cubicBezTo>
                      <a:pt x="29" y="42"/>
                      <a:pt x="29" y="42"/>
                      <a:pt x="29" y="42"/>
                    </a:cubicBezTo>
                    <a:cubicBezTo>
                      <a:pt x="29" y="42"/>
                      <a:pt x="29" y="42"/>
                      <a:pt x="29" y="42"/>
                    </a:cubicBezTo>
                    <a:cubicBezTo>
                      <a:pt x="29" y="42"/>
                      <a:pt x="28" y="42"/>
                      <a:pt x="28" y="42"/>
                    </a:cubicBezTo>
                    <a:cubicBezTo>
                      <a:pt x="28" y="42"/>
                      <a:pt x="28" y="42"/>
                      <a:pt x="28" y="42"/>
                    </a:cubicBezTo>
                    <a:cubicBezTo>
                      <a:pt x="28" y="42"/>
                      <a:pt x="28" y="42"/>
                      <a:pt x="28" y="42"/>
                    </a:cubicBezTo>
                    <a:cubicBezTo>
                      <a:pt x="28" y="42"/>
                      <a:pt x="28" y="42"/>
                      <a:pt x="28" y="42"/>
                    </a:cubicBezTo>
                    <a:cubicBezTo>
                      <a:pt x="28" y="42"/>
                      <a:pt x="28" y="42"/>
                      <a:pt x="28" y="42"/>
                    </a:cubicBezTo>
                    <a:cubicBezTo>
                      <a:pt x="29" y="42"/>
                      <a:pt x="29" y="42"/>
                      <a:pt x="29" y="42"/>
                    </a:cubicBezTo>
                    <a:cubicBezTo>
                      <a:pt x="29" y="42"/>
                      <a:pt x="29" y="42"/>
                      <a:pt x="29" y="42"/>
                    </a:cubicBezTo>
                    <a:cubicBezTo>
                      <a:pt x="29" y="42"/>
                      <a:pt x="29" y="42"/>
                      <a:pt x="29" y="42"/>
                    </a:cubicBezTo>
                    <a:cubicBezTo>
                      <a:pt x="29" y="42"/>
                      <a:pt x="29" y="42"/>
                      <a:pt x="29" y="42"/>
                    </a:cubicBezTo>
                    <a:cubicBezTo>
                      <a:pt x="29" y="42"/>
                      <a:pt x="29" y="42"/>
                      <a:pt x="29" y="42"/>
                    </a:cubicBezTo>
                    <a:cubicBezTo>
                      <a:pt x="29" y="42"/>
                      <a:pt x="29" y="42"/>
                      <a:pt x="29" y="42"/>
                    </a:cubicBezTo>
                    <a:cubicBezTo>
                      <a:pt x="29" y="42"/>
                      <a:pt x="29" y="42"/>
                      <a:pt x="29" y="42"/>
                    </a:cubicBezTo>
                    <a:cubicBezTo>
                      <a:pt x="29" y="42"/>
                      <a:pt x="29" y="42"/>
                      <a:pt x="29" y="42"/>
                    </a:cubicBezTo>
                    <a:cubicBezTo>
                      <a:pt x="28" y="42"/>
                      <a:pt x="28" y="42"/>
                      <a:pt x="28" y="42"/>
                    </a:cubicBezTo>
                    <a:cubicBezTo>
                      <a:pt x="28" y="42"/>
                      <a:pt x="28" y="42"/>
                      <a:pt x="28" y="43"/>
                    </a:cubicBezTo>
                    <a:cubicBezTo>
                      <a:pt x="28" y="43"/>
                      <a:pt x="28" y="43"/>
                      <a:pt x="28" y="43"/>
                    </a:cubicBezTo>
                    <a:cubicBezTo>
                      <a:pt x="28" y="43"/>
                      <a:pt x="28" y="43"/>
                      <a:pt x="28" y="43"/>
                    </a:cubicBezTo>
                    <a:cubicBezTo>
                      <a:pt x="28" y="43"/>
                      <a:pt x="28" y="43"/>
                      <a:pt x="28" y="43"/>
                    </a:cubicBezTo>
                    <a:cubicBezTo>
                      <a:pt x="28" y="43"/>
                      <a:pt x="28" y="43"/>
                      <a:pt x="28" y="43"/>
                    </a:cubicBezTo>
                    <a:cubicBezTo>
                      <a:pt x="28" y="43"/>
                      <a:pt x="28" y="43"/>
                      <a:pt x="28" y="43"/>
                    </a:cubicBezTo>
                    <a:cubicBezTo>
                      <a:pt x="28" y="43"/>
                      <a:pt x="28" y="43"/>
                      <a:pt x="28" y="43"/>
                    </a:cubicBezTo>
                    <a:cubicBezTo>
                      <a:pt x="28" y="43"/>
                      <a:pt x="28" y="43"/>
                      <a:pt x="28" y="43"/>
                    </a:cubicBezTo>
                    <a:cubicBezTo>
                      <a:pt x="28" y="43"/>
                      <a:pt x="28" y="43"/>
                      <a:pt x="28" y="43"/>
                    </a:cubicBezTo>
                    <a:cubicBezTo>
                      <a:pt x="28" y="43"/>
                      <a:pt x="28" y="43"/>
                      <a:pt x="28" y="43"/>
                    </a:cubicBezTo>
                    <a:cubicBezTo>
                      <a:pt x="28" y="43"/>
                      <a:pt x="28" y="43"/>
                      <a:pt x="28" y="43"/>
                    </a:cubicBezTo>
                    <a:cubicBezTo>
                      <a:pt x="28" y="43"/>
                      <a:pt x="28" y="43"/>
                      <a:pt x="28" y="43"/>
                    </a:cubicBezTo>
                    <a:cubicBezTo>
                      <a:pt x="28" y="43"/>
                      <a:pt x="28" y="43"/>
                      <a:pt x="28" y="43"/>
                    </a:cubicBezTo>
                    <a:cubicBezTo>
                      <a:pt x="28" y="43"/>
                      <a:pt x="28" y="43"/>
                      <a:pt x="28" y="43"/>
                    </a:cubicBezTo>
                    <a:cubicBezTo>
                      <a:pt x="28" y="43"/>
                      <a:pt x="28" y="43"/>
                      <a:pt x="28" y="43"/>
                    </a:cubicBezTo>
                    <a:cubicBezTo>
                      <a:pt x="28" y="43"/>
                      <a:pt x="28" y="43"/>
                      <a:pt x="28" y="43"/>
                    </a:cubicBezTo>
                    <a:cubicBezTo>
                      <a:pt x="28" y="43"/>
                      <a:pt x="28" y="43"/>
                      <a:pt x="28" y="43"/>
                    </a:cubicBezTo>
                    <a:cubicBezTo>
                      <a:pt x="28" y="43"/>
                      <a:pt x="28" y="43"/>
                      <a:pt x="28" y="43"/>
                    </a:cubicBezTo>
                    <a:cubicBezTo>
                      <a:pt x="28" y="43"/>
                      <a:pt x="28" y="43"/>
                      <a:pt x="28" y="43"/>
                    </a:cubicBezTo>
                    <a:cubicBezTo>
                      <a:pt x="28" y="43"/>
                      <a:pt x="28" y="43"/>
                      <a:pt x="28" y="43"/>
                    </a:cubicBezTo>
                    <a:cubicBezTo>
                      <a:pt x="28" y="43"/>
                      <a:pt x="28" y="43"/>
                      <a:pt x="28" y="43"/>
                    </a:cubicBezTo>
                    <a:cubicBezTo>
                      <a:pt x="29" y="43"/>
                      <a:pt x="29" y="43"/>
                      <a:pt x="29" y="43"/>
                    </a:cubicBezTo>
                    <a:cubicBezTo>
                      <a:pt x="29" y="43"/>
                      <a:pt x="29" y="43"/>
                      <a:pt x="29" y="43"/>
                    </a:cubicBezTo>
                    <a:cubicBezTo>
                      <a:pt x="29" y="43"/>
                      <a:pt x="29" y="43"/>
                      <a:pt x="29" y="43"/>
                    </a:cubicBezTo>
                    <a:cubicBezTo>
                      <a:pt x="29" y="43"/>
                      <a:pt x="29" y="43"/>
                      <a:pt x="29" y="43"/>
                    </a:cubicBezTo>
                    <a:cubicBezTo>
                      <a:pt x="29" y="43"/>
                      <a:pt x="29" y="43"/>
                      <a:pt x="29" y="43"/>
                    </a:cubicBezTo>
                    <a:cubicBezTo>
                      <a:pt x="29" y="43"/>
                      <a:pt x="29" y="43"/>
                      <a:pt x="29" y="43"/>
                    </a:cubicBezTo>
                    <a:cubicBezTo>
                      <a:pt x="29" y="43"/>
                      <a:pt x="29" y="43"/>
                      <a:pt x="29" y="43"/>
                    </a:cubicBezTo>
                    <a:cubicBezTo>
                      <a:pt x="29" y="44"/>
                      <a:pt x="29" y="44"/>
                      <a:pt x="29" y="44"/>
                    </a:cubicBezTo>
                    <a:cubicBezTo>
                      <a:pt x="29" y="44"/>
                      <a:pt x="29" y="44"/>
                      <a:pt x="29" y="44"/>
                    </a:cubicBezTo>
                    <a:cubicBezTo>
                      <a:pt x="29" y="44"/>
                      <a:pt x="29" y="44"/>
                      <a:pt x="29" y="44"/>
                    </a:cubicBezTo>
                    <a:cubicBezTo>
                      <a:pt x="29" y="44"/>
                      <a:pt x="29" y="44"/>
                      <a:pt x="29" y="43"/>
                    </a:cubicBezTo>
                    <a:cubicBezTo>
                      <a:pt x="29" y="43"/>
                      <a:pt x="29" y="43"/>
                      <a:pt x="29" y="43"/>
                    </a:cubicBezTo>
                    <a:cubicBezTo>
                      <a:pt x="30" y="43"/>
                      <a:pt x="30" y="43"/>
                      <a:pt x="30" y="43"/>
                    </a:cubicBezTo>
                    <a:cubicBezTo>
                      <a:pt x="30" y="43"/>
                      <a:pt x="30" y="43"/>
                      <a:pt x="30" y="43"/>
                    </a:cubicBezTo>
                    <a:cubicBezTo>
                      <a:pt x="30" y="43"/>
                      <a:pt x="30" y="43"/>
                      <a:pt x="30" y="43"/>
                    </a:cubicBezTo>
                    <a:cubicBezTo>
                      <a:pt x="30" y="43"/>
                      <a:pt x="30" y="43"/>
                      <a:pt x="30" y="43"/>
                    </a:cubicBezTo>
                    <a:cubicBezTo>
                      <a:pt x="30" y="43"/>
                      <a:pt x="30" y="43"/>
                      <a:pt x="30" y="43"/>
                    </a:cubicBezTo>
                    <a:cubicBezTo>
                      <a:pt x="30" y="43"/>
                      <a:pt x="30" y="43"/>
                      <a:pt x="30" y="43"/>
                    </a:cubicBezTo>
                    <a:cubicBezTo>
                      <a:pt x="30" y="43"/>
                      <a:pt x="30" y="43"/>
                      <a:pt x="30" y="43"/>
                    </a:cubicBezTo>
                    <a:cubicBezTo>
                      <a:pt x="30" y="43"/>
                      <a:pt x="30" y="43"/>
                      <a:pt x="30" y="43"/>
                    </a:cubicBezTo>
                    <a:cubicBezTo>
                      <a:pt x="30" y="43"/>
                      <a:pt x="30" y="43"/>
                      <a:pt x="30" y="44"/>
                    </a:cubicBezTo>
                    <a:cubicBezTo>
                      <a:pt x="30" y="44"/>
                      <a:pt x="30" y="44"/>
                      <a:pt x="30" y="44"/>
                    </a:cubicBezTo>
                    <a:cubicBezTo>
                      <a:pt x="30" y="44"/>
                      <a:pt x="30" y="44"/>
                      <a:pt x="30"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29" y="44"/>
                    </a:cubicBezTo>
                    <a:cubicBezTo>
                      <a:pt x="29" y="44"/>
                      <a:pt x="29" y="44"/>
                      <a:pt x="30" y="44"/>
                    </a:cubicBezTo>
                    <a:cubicBezTo>
                      <a:pt x="30" y="44"/>
                      <a:pt x="30" y="44"/>
                      <a:pt x="30" y="44"/>
                    </a:cubicBezTo>
                    <a:cubicBezTo>
                      <a:pt x="30" y="44"/>
                      <a:pt x="30" y="44"/>
                      <a:pt x="30" y="44"/>
                    </a:cubicBezTo>
                    <a:cubicBezTo>
                      <a:pt x="30" y="44"/>
                      <a:pt x="30" y="44"/>
                      <a:pt x="30" y="44"/>
                    </a:cubicBezTo>
                    <a:cubicBezTo>
                      <a:pt x="30" y="44"/>
                      <a:pt x="30" y="44"/>
                      <a:pt x="30" y="44"/>
                    </a:cubicBezTo>
                    <a:cubicBezTo>
                      <a:pt x="30" y="44"/>
                      <a:pt x="30" y="44"/>
                      <a:pt x="30" y="44"/>
                    </a:cubicBezTo>
                    <a:cubicBezTo>
                      <a:pt x="30" y="44"/>
                      <a:pt x="30" y="44"/>
                      <a:pt x="30" y="44"/>
                    </a:cubicBezTo>
                    <a:cubicBezTo>
                      <a:pt x="30" y="44"/>
                      <a:pt x="30" y="44"/>
                      <a:pt x="30" y="44"/>
                    </a:cubicBezTo>
                    <a:cubicBezTo>
                      <a:pt x="30" y="44"/>
                      <a:pt x="30" y="44"/>
                      <a:pt x="30" y="44"/>
                    </a:cubicBezTo>
                    <a:cubicBezTo>
                      <a:pt x="30" y="44"/>
                      <a:pt x="30" y="44"/>
                      <a:pt x="30" y="44"/>
                    </a:cubicBezTo>
                    <a:cubicBezTo>
                      <a:pt x="30" y="44"/>
                      <a:pt x="30" y="44"/>
                      <a:pt x="30" y="44"/>
                    </a:cubicBezTo>
                    <a:cubicBezTo>
                      <a:pt x="30" y="44"/>
                      <a:pt x="30" y="44"/>
                      <a:pt x="30" y="44"/>
                    </a:cubicBezTo>
                    <a:cubicBezTo>
                      <a:pt x="30" y="44"/>
                      <a:pt x="30" y="44"/>
                      <a:pt x="30" y="44"/>
                    </a:cubicBezTo>
                    <a:cubicBezTo>
                      <a:pt x="30" y="44"/>
                      <a:pt x="30" y="44"/>
                      <a:pt x="30" y="44"/>
                    </a:cubicBezTo>
                    <a:cubicBezTo>
                      <a:pt x="30" y="44"/>
                      <a:pt x="30" y="44"/>
                      <a:pt x="30" y="44"/>
                    </a:cubicBezTo>
                    <a:cubicBezTo>
                      <a:pt x="30" y="44"/>
                      <a:pt x="30" y="44"/>
                      <a:pt x="30" y="44"/>
                    </a:cubicBezTo>
                    <a:cubicBezTo>
                      <a:pt x="30" y="45"/>
                      <a:pt x="30" y="45"/>
                      <a:pt x="30" y="45"/>
                    </a:cubicBezTo>
                    <a:cubicBezTo>
                      <a:pt x="30" y="45"/>
                      <a:pt x="30" y="45"/>
                      <a:pt x="30" y="45"/>
                    </a:cubicBezTo>
                    <a:cubicBezTo>
                      <a:pt x="30" y="45"/>
                      <a:pt x="30" y="45"/>
                      <a:pt x="30" y="44"/>
                    </a:cubicBezTo>
                    <a:cubicBezTo>
                      <a:pt x="30" y="44"/>
                      <a:pt x="30" y="44"/>
                      <a:pt x="30" y="44"/>
                    </a:cubicBezTo>
                    <a:cubicBezTo>
                      <a:pt x="30" y="44"/>
                      <a:pt x="30" y="44"/>
                      <a:pt x="30" y="45"/>
                    </a:cubicBezTo>
                    <a:cubicBezTo>
                      <a:pt x="30" y="45"/>
                      <a:pt x="30" y="45"/>
                      <a:pt x="30" y="45"/>
                    </a:cubicBezTo>
                    <a:cubicBezTo>
                      <a:pt x="30" y="45"/>
                      <a:pt x="30" y="45"/>
                      <a:pt x="30" y="45"/>
                    </a:cubicBezTo>
                    <a:cubicBezTo>
                      <a:pt x="30" y="45"/>
                      <a:pt x="30" y="45"/>
                      <a:pt x="30" y="45"/>
                    </a:cubicBezTo>
                    <a:cubicBezTo>
                      <a:pt x="30" y="45"/>
                      <a:pt x="30" y="45"/>
                      <a:pt x="30" y="45"/>
                    </a:cubicBezTo>
                    <a:cubicBezTo>
                      <a:pt x="30" y="45"/>
                      <a:pt x="30" y="45"/>
                      <a:pt x="30" y="45"/>
                    </a:cubicBezTo>
                    <a:cubicBezTo>
                      <a:pt x="30" y="45"/>
                      <a:pt x="30" y="45"/>
                      <a:pt x="30" y="45"/>
                    </a:cubicBezTo>
                    <a:cubicBezTo>
                      <a:pt x="30" y="45"/>
                      <a:pt x="30" y="45"/>
                      <a:pt x="29" y="45"/>
                    </a:cubicBezTo>
                    <a:cubicBezTo>
                      <a:pt x="29" y="45"/>
                      <a:pt x="29" y="45"/>
                      <a:pt x="29" y="45"/>
                    </a:cubicBezTo>
                    <a:cubicBezTo>
                      <a:pt x="29" y="45"/>
                      <a:pt x="29" y="45"/>
                      <a:pt x="29" y="45"/>
                    </a:cubicBezTo>
                    <a:cubicBezTo>
                      <a:pt x="29" y="45"/>
                      <a:pt x="29" y="45"/>
                      <a:pt x="29" y="45"/>
                    </a:cubicBezTo>
                    <a:cubicBezTo>
                      <a:pt x="29" y="45"/>
                      <a:pt x="29" y="45"/>
                      <a:pt x="29" y="45"/>
                    </a:cubicBezTo>
                    <a:cubicBezTo>
                      <a:pt x="29" y="45"/>
                      <a:pt x="29" y="45"/>
                      <a:pt x="29" y="45"/>
                    </a:cubicBezTo>
                    <a:cubicBezTo>
                      <a:pt x="29" y="45"/>
                      <a:pt x="29" y="46"/>
                      <a:pt x="29" y="46"/>
                    </a:cubicBezTo>
                    <a:cubicBezTo>
                      <a:pt x="29" y="46"/>
                      <a:pt x="29" y="46"/>
                      <a:pt x="29" y="46"/>
                    </a:cubicBezTo>
                    <a:cubicBezTo>
                      <a:pt x="29" y="46"/>
                      <a:pt x="29" y="46"/>
                      <a:pt x="29" y="46"/>
                    </a:cubicBezTo>
                    <a:cubicBezTo>
                      <a:pt x="30" y="46"/>
                      <a:pt x="30" y="46"/>
                      <a:pt x="30" y="45"/>
                    </a:cubicBezTo>
                    <a:cubicBezTo>
                      <a:pt x="30" y="45"/>
                      <a:pt x="30" y="45"/>
                      <a:pt x="30" y="45"/>
                    </a:cubicBezTo>
                    <a:cubicBezTo>
                      <a:pt x="30" y="45"/>
                      <a:pt x="30" y="45"/>
                      <a:pt x="30" y="45"/>
                    </a:cubicBezTo>
                    <a:cubicBezTo>
                      <a:pt x="30" y="45"/>
                      <a:pt x="30" y="45"/>
                      <a:pt x="30" y="45"/>
                    </a:cubicBezTo>
                    <a:cubicBezTo>
                      <a:pt x="30" y="45"/>
                      <a:pt x="30" y="45"/>
                      <a:pt x="30" y="45"/>
                    </a:cubicBezTo>
                    <a:cubicBezTo>
                      <a:pt x="30" y="45"/>
                      <a:pt x="30" y="45"/>
                      <a:pt x="30" y="45"/>
                    </a:cubicBezTo>
                    <a:cubicBezTo>
                      <a:pt x="30" y="45"/>
                      <a:pt x="30" y="45"/>
                      <a:pt x="30" y="45"/>
                    </a:cubicBezTo>
                    <a:cubicBezTo>
                      <a:pt x="30" y="45"/>
                      <a:pt x="30" y="45"/>
                      <a:pt x="30" y="45"/>
                    </a:cubicBezTo>
                    <a:cubicBezTo>
                      <a:pt x="30" y="45"/>
                      <a:pt x="30" y="45"/>
                      <a:pt x="30" y="45"/>
                    </a:cubicBezTo>
                    <a:cubicBezTo>
                      <a:pt x="30" y="45"/>
                      <a:pt x="30" y="45"/>
                      <a:pt x="30" y="45"/>
                    </a:cubicBezTo>
                    <a:cubicBezTo>
                      <a:pt x="30" y="45"/>
                      <a:pt x="30" y="45"/>
                      <a:pt x="30" y="45"/>
                    </a:cubicBezTo>
                    <a:cubicBezTo>
                      <a:pt x="30" y="45"/>
                      <a:pt x="30" y="45"/>
                      <a:pt x="30" y="45"/>
                    </a:cubicBezTo>
                    <a:cubicBezTo>
                      <a:pt x="30" y="45"/>
                      <a:pt x="30" y="45"/>
                      <a:pt x="30" y="45"/>
                    </a:cubicBezTo>
                    <a:cubicBezTo>
                      <a:pt x="30" y="45"/>
                      <a:pt x="30" y="45"/>
                      <a:pt x="30" y="45"/>
                    </a:cubicBezTo>
                    <a:cubicBezTo>
                      <a:pt x="30" y="45"/>
                      <a:pt x="30" y="45"/>
                      <a:pt x="30" y="45"/>
                    </a:cubicBezTo>
                    <a:cubicBezTo>
                      <a:pt x="30" y="45"/>
                      <a:pt x="30" y="46"/>
                      <a:pt x="30" y="46"/>
                    </a:cubicBezTo>
                    <a:cubicBezTo>
                      <a:pt x="30" y="46"/>
                      <a:pt x="30" y="46"/>
                      <a:pt x="30" y="46"/>
                    </a:cubicBezTo>
                    <a:cubicBezTo>
                      <a:pt x="30" y="46"/>
                      <a:pt x="30" y="46"/>
                      <a:pt x="30" y="46"/>
                    </a:cubicBezTo>
                    <a:cubicBezTo>
                      <a:pt x="30" y="46"/>
                      <a:pt x="30" y="46"/>
                      <a:pt x="30" y="46"/>
                    </a:cubicBezTo>
                    <a:cubicBezTo>
                      <a:pt x="30" y="46"/>
                      <a:pt x="30" y="46"/>
                      <a:pt x="30" y="46"/>
                    </a:cubicBezTo>
                    <a:cubicBezTo>
                      <a:pt x="30" y="46"/>
                      <a:pt x="30" y="46"/>
                      <a:pt x="30" y="46"/>
                    </a:cubicBezTo>
                    <a:cubicBezTo>
                      <a:pt x="30" y="46"/>
                      <a:pt x="30" y="46"/>
                      <a:pt x="30" y="46"/>
                    </a:cubicBezTo>
                    <a:cubicBezTo>
                      <a:pt x="30" y="46"/>
                      <a:pt x="30" y="46"/>
                      <a:pt x="30" y="46"/>
                    </a:cubicBezTo>
                    <a:cubicBezTo>
                      <a:pt x="30" y="46"/>
                      <a:pt x="30" y="46"/>
                      <a:pt x="30" y="46"/>
                    </a:cubicBezTo>
                    <a:cubicBezTo>
                      <a:pt x="30" y="46"/>
                      <a:pt x="30" y="46"/>
                      <a:pt x="30" y="46"/>
                    </a:cubicBezTo>
                    <a:cubicBezTo>
                      <a:pt x="30" y="46"/>
                      <a:pt x="29" y="46"/>
                      <a:pt x="29" y="46"/>
                    </a:cubicBezTo>
                    <a:cubicBezTo>
                      <a:pt x="29" y="46"/>
                      <a:pt x="29" y="46"/>
                      <a:pt x="29" y="46"/>
                    </a:cubicBezTo>
                    <a:cubicBezTo>
                      <a:pt x="29" y="46"/>
                      <a:pt x="29" y="46"/>
                      <a:pt x="29" y="46"/>
                    </a:cubicBezTo>
                    <a:cubicBezTo>
                      <a:pt x="29" y="46"/>
                      <a:pt x="29" y="46"/>
                      <a:pt x="29" y="46"/>
                    </a:cubicBezTo>
                    <a:cubicBezTo>
                      <a:pt x="29" y="46"/>
                      <a:pt x="29" y="46"/>
                      <a:pt x="29" y="46"/>
                    </a:cubicBezTo>
                    <a:cubicBezTo>
                      <a:pt x="30" y="46"/>
                      <a:pt x="30" y="46"/>
                      <a:pt x="30" y="46"/>
                    </a:cubicBezTo>
                    <a:cubicBezTo>
                      <a:pt x="30" y="46"/>
                      <a:pt x="30" y="46"/>
                      <a:pt x="30" y="46"/>
                    </a:cubicBezTo>
                    <a:cubicBezTo>
                      <a:pt x="30" y="46"/>
                      <a:pt x="30" y="46"/>
                      <a:pt x="30" y="46"/>
                    </a:cubicBezTo>
                    <a:cubicBezTo>
                      <a:pt x="30" y="46"/>
                      <a:pt x="30" y="46"/>
                      <a:pt x="30" y="46"/>
                    </a:cubicBezTo>
                    <a:cubicBezTo>
                      <a:pt x="30" y="46"/>
                      <a:pt x="30" y="46"/>
                      <a:pt x="30" y="46"/>
                    </a:cubicBezTo>
                    <a:cubicBezTo>
                      <a:pt x="30" y="46"/>
                      <a:pt x="30" y="46"/>
                      <a:pt x="30" y="46"/>
                    </a:cubicBezTo>
                    <a:cubicBezTo>
                      <a:pt x="30" y="46"/>
                      <a:pt x="30" y="46"/>
                      <a:pt x="30" y="46"/>
                    </a:cubicBezTo>
                    <a:cubicBezTo>
                      <a:pt x="30" y="46"/>
                      <a:pt x="30" y="46"/>
                      <a:pt x="30" y="46"/>
                    </a:cubicBezTo>
                    <a:cubicBezTo>
                      <a:pt x="30" y="46"/>
                      <a:pt x="30" y="46"/>
                      <a:pt x="30" y="46"/>
                    </a:cubicBezTo>
                    <a:cubicBezTo>
                      <a:pt x="30" y="46"/>
                      <a:pt x="30" y="46"/>
                      <a:pt x="30" y="47"/>
                    </a:cubicBezTo>
                    <a:cubicBezTo>
                      <a:pt x="30" y="47"/>
                      <a:pt x="30" y="47"/>
                      <a:pt x="30" y="47"/>
                    </a:cubicBezTo>
                    <a:cubicBezTo>
                      <a:pt x="30" y="47"/>
                      <a:pt x="30" y="47"/>
                      <a:pt x="30" y="47"/>
                    </a:cubicBezTo>
                    <a:cubicBezTo>
                      <a:pt x="30" y="47"/>
                      <a:pt x="30" y="47"/>
                      <a:pt x="30" y="47"/>
                    </a:cubicBezTo>
                    <a:cubicBezTo>
                      <a:pt x="30" y="47"/>
                      <a:pt x="30" y="47"/>
                      <a:pt x="30" y="47"/>
                    </a:cubicBezTo>
                    <a:cubicBezTo>
                      <a:pt x="30" y="47"/>
                      <a:pt x="30" y="47"/>
                      <a:pt x="30" y="47"/>
                    </a:cubicBezTo>
                    <a:cubicBezTo>
                      <a:pt x="30" y="47"/>
                      <a:pt x="30" y="47"/>
                      <a:pt x="30" y="47"/>
                    </a:cubicBezTo>
                    <a:cubicBezTo>
                      <a:pt x="30" y="47"/>
                      <a:pt x="30" y="47"/>
                      <a:pt x="30" y="47"/>
                    </a:cubicBezTo>
                    <a:cubicBezTo>
                      <a:pt x="30" y="47"/>
                      <a:pt x="30" y="48"/>
                      <a:pt x="30" y="48"/>
                    </a:cubicBezTo>
                    <a:cubicBezTo>
                      <a:pt x="30" y="48"/>
                      <a:pt x="30" y="48"/>
                      <a:pt x="30" y="48"/>
                    </a:cubicBezTo>
                    <a:cubicBezTo>
                      <a:pt x="30" y="48"/>
                      <a:pt x="30" y="48"/>
                      <a:pt x="29" y="48"/>
                    </a:cubicBezTo>
                    <a:cubicBezTo>
                      <a:pt x="29" y="48"/>
                      <a:pt x="29" y="48"/>
                      <a:pt x="29" y="48"/>
                    </a:cubicBezTo>
                    <a:cubicBezTo>
                      <a:pt x="29" y="48"/>
                      <a:pt x="29" y="48"/>
                      <a:pt x="29" y="48"/>
                    </a:cubicBezTo>
                    <a:cubicBezTo>
                      <a:pt x="29" y="48"/>
                      <a:pt x="29" y="48"/>
                      <a:pt x="29" y="48"/>
                    </a:cubicBezTo>
                    <a:cubicBezTo>
                      <a:pt x="29" y="48"/>
                      <a:pt x="29" y="48"/>
                      <a:pt x="29" y="48"/>
                    </a:cubicBezTo>
                    <a:cubicBezTo>
                      <a:pt x="29" y="48"/>
                      <a:pt x="29" y="48"/>
                      <a:pt x="29" y="48"/>
                    </a:cubicBezTo>
                    <a:cubicBezTo>
                      <a:pt x="29" y="48"/>
                      <a:pt x="29" y="48"/>
                      <a:pt x="29" y="48"/>
                    </a:cubicBezTo>
                    <a:cubicBezTo>
                      <a:pt x="29" y="48"/>
                      <a:pt x="29" y="48"/>
                      <a:pt x="29" y="48"/>
                    </a:cubicBezTo>
                    <a:cubicBezTo>
                      <a:pt x="29" y="48"/>
                      <a:pt x="29" y="48"/>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29" y="49"/>
                      <a:pt x="29" y="49"/>
                      <a:pt x="29" y="49"/>
                    </a:cubicBezTo>
                    <a:cubicBezTo>
                      <a:pt x="29" y="49"/>
                      <a:pt x="29" y="50"/>
                      <a:pt x="29"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1"/>
                    </a:cubicBezTo>
                    <a:cubicBezTo>
                      <a:pt x="28" y="51"/>
                      <a:pt x="28" y="51"/>
                      <a:pt x="28" y="51"/>
                    </a:cubicBezTo>
                    <a:cubicBezTo>
                      <a:pt x="28" y="51"/>
                      <a:pt x="28"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1"/>
                      <a:pt x="27" y="51"/>
                    </a:cubicBezTo>
                    <a:cubicBezTo>
                      <a:pt x="27" y="51"/>
                      <a:pt x="27" y="50"/>
                      <a:pt x="27" y="50"/>
                    </a:cubicBezTo>
                    <a:cubicBezTo>
                      <a:pt x="27" y="50"/>
                      <a:pt x="27" y="50"/>
                      <a:pt x="27"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8" y="50"/>
                      <a:pt x="28" y="50"/>
                    </a:cubicBezTo>
                    <a:cubicBezTo>
                      <a:pt x="28" y="50"/>
                      <a:pt x="27" y="50"/>
                      <a:pt x="27" y="50"/>
                    </a:cubicBezTo>
                    <a:cubicBezTo>
                      <a:pt x="27" y="50"/>
                      <a:pt x="27" y="50"/>
                      <a:pt x="27" y="50"/>
                    </a:cubicBezTo>
                    <a:cubicBezTo>
                      <a:pt x="27" y="50"/>
                      <a:pt x="27" y="50"/>
                      <a:pt x="27" y="50"/>
                    </a:cubicBezTo>
                    <a:cubicBezTo>
                      <a:pt x="27" y="50"/>
                      <a:pt x="28" y="50"/>
                      <a:pt x="28" y="50"/>
                    </a:cubicBezTo>
                    <a:cubicBezTo>
                      <a:pt x="28" y="50"/>
                      <a:pt x="28" y="50"/>
                      <a:pt x="28" y="50"/>
                    </a:cubicBezTo>
                    <a:cubicBezTo>
                      <a:pt x="28" y="50"/>
                      <a:pt x="28" y="50"/>
                      <a:pt x="28" y="50"/>
                    </a:cubicBezTo>
                    <a:cubicBezTo>
                      <a:pt x="28" y="50"/>
                      <a:pt x="28" y="50"/>
                      <a:pt x="28" y="50"/>
                    </a:cubicBezTo>
                    <a:cubicBezTo>
                      <a:pt x="28" y="50"/>
                      <a:pt x="28" y="50"/>
                      <a:pt x="28" y="49"/>
                    </a:cubicBezTo>
                    <a:cubicBezTo>
                      <a:pt x="28" y="49"/>
                      <a:pt x="28" y="49"/>
                      <a:pt x="28" y="49"/>
                    </a:cubicBezTo>
                    <a:cubicBezTo>
                      <a:pt x="28" y="49"/>
                      <a:pt x="28" y="49"/>
                      <a:pt x="28" y="49"/>
                    </a:cubicBezTo>
                    <a:cubicBezTo>
                      <a:pt x="28" y="49"/>
                      <a:pt x="28" y="49"/>
                      <a:pt x="28" y="49"/>
                    </a:cubicBezTo>
                    <a:cubicBezTo>
                      <a:pt x="28" y="49"/>
                      <a:pt x="28" y="49"/>
                      <a:pt x="28" y="49"/>
                    </a:cubicBezTo>
                    <a:cubicBezTo>
                      <a:pt x="28" y="49"/>
                      <a:pt x="28" y="49"/>
                      <a:pt x="28" y="49"/>
                    </a:cubicBezTo>
                    <a:cubicBezTo>
                      <a:pt x="28" y="49"/>
                      <a:pt x="28" y="49"/>
                      <a:pt x="28" y="49"/>
                    </a:cubicBezTo>
                    <a:cubicBezTo>
                      <a:pt x="28" y="49"/>
                      <a:pt x="27" y="49"/>
                      <a:pt x="27" y="49"/>
                    </a:cubicBezTo>
                    <a:cubicBezTo>
                      <a:pt x="27" y="49"/>
                      <a:pt x="27" y="49"/>
                      <a:pt x="27" y="49"/>
                    </a:cubicBezTo>
                    <a:cubicBezTo>
                      <a:pt x="27" y="49"/>
                      <a:pt x="27" y="49"/>
                      <a:pt x="27" y="49"/>
                    </a:cubicBezTo>
                    <a:cubicBezTo>
                      <a:pt x="27" y="49"/>
                      <a:pt x="27" y="49"/>
                      <a:pt x="27" y="49"/>
                    </a:cubicBezTo>
                    <a:cubicBezTo>
                      <a:pt x="27" y="49"/>
                      <a:pt x="27" y="49"/>
                      <a:pt x="27" y="49"/>
                    </a:cubicBezTo>
                    <a:cubicBezTo>
                      <a:pt x="27" y="48"/>
                      <a:pt x="27" y="48"/>
                      <a:pt x="27" y="48"/>
                    </a:cubicBezTo>
                    <a:cubicBezTo>
                      <a:pt x="27" y="48"/>
                      <a:pt x="27" y="48"/>
                      <a:pt x="27" y="48"/>
                    </a:cubicBezTo>
                    <a:cubicBezTo>
                      <a:pt x="27" y="48"/>
                      <a:pt x="27" y="48"/>
                      <a:pt x="27" y="48"/>
                    </a:cubicBezTo>
                    <a:cubicBezTo>
                      <a:pt x="27" y="48"/>
                      <a:pt x="27" y="48"/>
                      <a:pt x="27" y="48"/>
                    </a:cubicBezTo>
                    <a:cubicBezTo>
                      <a:pt x="26" y="48"/>
                      <a:pt x="26" y="48"/>
                      <a:pt x="26" y="48"/>
                    </a:cubicBezTo>
                    <a:cubicBezTo>
                      <a:pt x="26" y="48"/>
                      <a:pt x="26" y="48"/>
                      <a:pt x="26" y="48"/>
                    </a:cubicBezTo>
                    <a:cubicBezTo>
                      <a:pt x="26" y="48"/>
                      <a:pt x="26" y="49"/>
                      <a:pt x="26" y="49"/>
                    </a:cubicBezTo>
                    <a:cubicBezTo>
                      <a:pt x="26" y="49"/>
                      <a:pt x="26" y="49"/>
                      <a:pt x="26" y="49"/>
                    </a:cubicBezTo>
                    <a:cubicBezTo>
                      <a:pt x="26" y="49"/>
                      <a:pt x="26" y="49"/>
                      <a:pt x="26" y="49"/>
                    </a:cubicBezTo>
                    <a:cubicBezTo>
                      <a:pt x="26" y="49"/>
                      <a:pt x="26" y="49"/>
                      <a:pt x="26" y="49"/>
                    </a:cubicBezTo>
                    <a:cubicBezTo>
                      <a:pt x="26" y="49"/>
                      <a:pt x="26" y="49"/>
                      <a:pt x="26" y="49"/>
                    </a:cubicBezTo>
                    <a:cubicBezTo>
                      <a:pt x="26" y="49"/>
                      <a:pt x="26" y="49"/>
                      <a:pt x="26" y="49"/>
                    </a:cubicBezTo>
                    <a:cubicBezTo>
                      <a:pt x="26" y="49"/>
                      <a:pt x="26" y="49"/>
                      <a:pt x="26" y="49"/>
                    </a:cubicBezTo>
                    <a:cubicBezTo>
                      <a:pt x="26" y="49"/>
                      <a:pt x="26" y="49"/>
                      <a:pt x="26" y="49"/>
                    </a:cubicBezTo>
                    <a:cubicBezTo>
                      <a:pt x="26" y="49"/>
                      <a:pt x="26" y="49"/>
                      <a:pt x="26" y="49"/>
                    </a:cubicBezTo>
                    <a:cubicBezTo>
                      <a:pt x="26" y="49"/>
                      <a:pt x="26" y="49"/>
                      <a:pt x="26" y="50"/>
                    </a:cubicBezTo>
                    <a:cubicBezTo>
                      <a:pt x="26" y="50"/>
                      <a:pt x="26" y="50"/>
                      <a:pt x="26" y="50"/>
                    </a:cubicBezTo>
                    <a:cubicBezTo>
                      <a:pt x="26" y="50"/>
                      <a:pt x="26" y="50"/>
                      <a:pt x="26" y="50"/>
                    </a:cubicBezTo>
                    <a:cubicBezTo>
                      <a:pt x="26" y="50"/>
                      <a:pt x="26" y="50"/>
                      <a:pt x="26" y="50"/>
                    </a:cubicBezTo>
                    <a:cubicBezTo>
                      <a:pt x="26" y="50"/>
                      <a:pt x="26" y="50"/>
                      <a:pt x="26" y="50"/>
                    </a:cubicBezTo>
                    <a:cubicBezTo>
                      <a:pt x="26" y="50"/>
                      <a:pt x="26" y="50"/>
                      <a:pt x="26" y="50"/>
                    </a:cubicBezTo>
                    <a:cubicBezTo>
                      <a:pt x="26" y="50"/>
                      <a:pt x="26" y="50"/>
                      <a:pt x="26" y="50"/>
                    </a:cubicBezTo>
                    <a:cubicBezTo>
                      <a:pt x="26" y="50"/>
                      <a:pt x="26" y="50"/>
                      <a:pt x="26" y="50"/>
                    </a:cubicBezTo>
                    <a:cubicBezTo>
                      <a:pt x="26" y="50"/>
                      <a:pt x="25" y="50"/>
                      <a:pt x="25" y="50"/>
                    </a:cubicBezTo>
                    <a:cubicBezTo>
                      <a:pt x="25" y="50"/>
                      <a:pt x="25" y="50"/>
                      <a:pt x="25" y="50"/>
                    </a:cubicBezTo>
                    <a:cubicBezTo>
                      <a:pt x="25" y="50"/>
                      <a:pt x="25" y="50"/>
                      <a:pt x="25" y="50"/>
                    </a:cubicBezTo>
                    <a:cubicBezTo>
                      <a:pt x="25" y="50"/>
                      <a:pt x="25" y="50"/>
                      <a:pt x="25" y="50"/>
                    </a:cubicBezTo>
                    <a:cubicBezTo>
                      <a:pt x="25" y="50"/>
                      <a:pt x="25" y="50"/>
                      <a:pt x="25" y="50"/>
                    </a:cubicBezTo>
                    <a:cubicBezTo>
                      <a:pt x="25" y="50"/>
                      <a:pt x="25" y="50"/>
                      <a:pt x="25" y="50"/>
                    </a:cubicBezTo>
                    <a:cubicBezTo>
                      <a:pt x="25" y="50"/>
                      <a:pt x="25" y="50"/>
                      <a:pt x="25" y="51"/>
                    </a:cubicBezTo>
                    <a:cubicBezTo>
                      <a:pt x="25" y="51"/>
                      <a:pt x="25" y="51"/>
                      <a:pt x="25" y="51"/>
                    </a:cubicBezTo>
                    <a:cubicBezTo>
                      <a:pt x="25" y="51"/>
                      <a:pt x="25" y="51"/>
                      <a:pt x="25" y="51"/>
                    </a:cubicBezTo>
                    <a:cubicBezTo>
                      <a:pt x="25" y="51"/>
                      <a:pt x="25" y="51"/>
                      <a:pt x="25" y="51"/>
                    </a:cubicBezTo>
                    <a:cubicBezTo>
                      <a:pt x="25" y="51"/>
                      <a:pt x="25" y="51"/>
                      <a:pt x="25" y="51"/>
                    </a:cubicBezTo>
                    <a:cubicBezTo>
                      <a:pt x="25" y="51"/>
                      <a:pt x="25" y="51"/>
                      <a:pt x="25" y="51"/>
                    </a:cubicBezTo>
                    <a:cubicBezTo>
                      <a:pt x="25" y="51"/>
                      <a:pt x="25" y="51"/>
                      <a:pt x="25" y="51"/>
                    </a:cubicBezTo>
                    <a:cubicBezTo>
                      <a:pt x="25" y="51"/>
                      <a:pt x="25" y="51"/>
                      <a:pt x="25" y="51"/>
                    </a:cubicBezTo>
                    <a:cubicBezTo>
                      <a:pt x="25" y="51"/>
                      <a:pt x="25" y="51"/>
                      <a:pt x="25" y="51"/>
                    </a:cubicBezTo>
                    <a:cubicBezTo>
                      <a:pt x="25" y="51"/>
                      <a:pt x="25" y="51"/>
                      <a:pt x="25" y="51"/>
                    </a:cubicBezTo>
                    <a:cubicBezTo>
                      <a:pt x="25" y="51"/>
                      <a:pt x="25" y="51"/>
                      <a:pt x="25" y="51"/>
                    </a:cubicBezTo>
                    <a:cubicBezTo>
                      <a:pt x="25" y="51"/>
                      <a:pt x="25" y="51"/>
                      <a:pt x="25" y="51"/>
                    </a:cubicBezTo>
                    <a:cubicBezTo>
                      <a:pt x="25" y="51"/>
                      <a:pt x="25" y="51"/>
                      <a:pt x="25" y="51"/>
                    </a:cubicBezTo>
                    <a:cubicBezTo>
                      <a:pt x="25" y="51"/>
                      <a:pt x="25" y="51"/>
                      <a:pt x="25" y="51"/>
                    </a:cubicBezTo>
                    <a:cubicBezTo>
                      <a:pt x="25" y="51"/>
                      <a:pt x="25" y="51"/>
                      <a:pt x="25" y="51"/>
                    </a:cubicBezTo>
                    <a:cubicBezTo>
                      <a:pt x="25" y="51"/>
                      <a:pt x="25" y="51"/>
                      <a:pt x="25" y="51"/>
                    </a:cubicBezTo>
                    <a:cubicBezTo>
                      <a:pt x="25" y="51"/>
                      <a:pt x="25" y="51"/>
                      <a:pt x="25" y="51"/>
                    </a:cubicBezTo>
                    <a:cubicBezTo>
                      <a:pt x="25" y="51"/>
                      <a:pt x="25" y="51"/>
                      <a:pt x="25" y="51"/>
                    </a:cubicBezTo>
                    <a:cubicBezTo>
                      <a:pt x="25" y="51"/>
                      <a:pt x="25" y="52"/>
                      <a:pt x="25" y="52"/>
                    </a:cubicBezTo>
                    <a:cubicBezTo>
                      <a:pt x="25" y="52"/>
                      <a:pt x="25" y="52"/>
                      <a:pt x="25" y="52"/>
                    </a:cubicBezTo>
                    <a:cubicBezTo>
                      <a:pt x="25" y="52"/>
                      <a:pt x="25" y="52"/>
                      <a:pt x="25" y="52"/>
                    </a:cubicBezTo>
                    <a:cubicBezTo>
                      <a:pt x="25" y="52"/>
                      <a:pt x="25" y="52"/>
                      <a:pt x="25" y="52"/>
                    </a:cubicBezTo>
                    <a:cubicBezTo>
                      <a:pt x="25" y="52"/>
                      <a:pt x="25" y="52"/>
                      <a:pt x="25" y="52"/>
                    </a:cubicBezTo>
                    <a:cubicBezTo>
                      <a:pt x="25" y="52"/>
                      <a:pt x="25" y="52"/>
                      <a:pt x="25" y="52"/>
                    </a:cubicBezTo>
                    <a:cubicBezTo>
                      <a:pt x="25" y="52"/>
                      <a:pt x="25" y="52"/>
                      <a:pt x="25" y="52"/>
                    </a:cubicBezTo>
                    <a:cubicBezTo>
                      <a:pt x="25" y="52"/>
                      <a:pt x="25" y="52"/>
                      <a:pt x="25" y="52"/>
                    </a:cubicBezTo>
                    <a:cubicBezTo>
                      <a:pt x="24" y="52"/>
                      <a:pt x="24" y="52"/>
                      <a:pt x="24" y="52"/>
                    </a:cubicBezTo>
                    <a:cubicBezTo>
                      <a:pt x="24" y="52"/>
                      <a:pt x="24" y="52"/>
                      <a:pt x="24" y="52"/>
                    </a:cubicBezTo>
                    <a:cubicBezTo>
                      <a:pt x="24" y="52"/>
                      <a:pt x="24" y="52"/>
                      <a:pt x="24" y="52"/>
                    </a:cubicBezTo>
                    <a:cubicBezTo>
                      <a:pt x="24" y="52"/>
                      <a:pt x="24" y="52"/>
                      <a:pt x="24" y="52"/>
                    </a:cubicBezTo>
                    <a:cubicBezTo>
                      <a:pt x="24" y="52"/>
                      <a:pt x="24" y="52"/>
                      <a:pt x="24" y="52"/>
                    </a:cubicBezTo>
                    <a:cubicBezTo>
                      <a:pt x="24" y="52"/>
                      <a:pt x="24" y="52"/>
                      <a:pt x="24" y="52"/>
                    </a:cubicBezTo>
                    <a:cubicBezTo>
                      <a:pt x="24" y="52"/>
                      <a:pt x="24" y="52"/>
                      <a:pt x="24" y="52"/>
                    </a:cubicBezTo>
                    <a:cubicBezTo>
                      <a:pt x="24" y="52"/>
                      <a:pt x="24" y="52"/>
                      <a:pt x="24" y="52"/>
                    </a:cubicBezTo>
                    <a:cubicBezTo>
                      <a:pt x="24" y="52"/>
                      <a:pt x="24" y="52"/>
                      <a:pt x="24" y="52"/>
                    </a:cubicBezTo>
                    <a:cubicBezTo>
                      <a:pt x="24" y="52"/>
                      <a:pt x="24" y="52"/>
                      <a:pt x="24" y="52"/>
                    </a:cubicBezTo>
                    <a:cubicBezTo>
                      <a:pt x="24" y="52"/>
                      <a:pt x="24" y="52"/>
                      <a:pt x="24" y="52"/>
                    </a:cubicBezTo>
                    <a:cubicBezTo>
                      <a:pt x="24" y="52"/>
                      <a:pt x="24" y="52"/>
                      <a:pt x="24" y="52"/>
                    </a:cubicBezTo>
                    <a:cubicBezTo>
                      <a:pt x="24" y="52"/>
                      <a:pt x="24" y="52"/>
                      <a:pt x="24" y="52"/>
                    </a:cubicBezTo>
                    <a:cubicBezTo>
                      <a:pt x="24" y="52"/>
                      <a:pt x="24" y="52"/>
                      <a:pt x="24" y="52"/>
                    </a:cubicBezTo>
                    <a:cubicBezTo>
                      <a:pt x="24" y="52"/>
                      <a:pt x="24" y="52"/>
                      <a:pt x="24" y="52"/>
                    </a:cubicBezTo>
                    <a:cubicBezTo>
                      <a:pt x="24" y="52"/>
                      <a:pt x="24" y="52"/>
                      <a:pt x="24" y="52"/>
                    </a:cubicBezTo>
                    <a:cubicBezTo>
                      <a:pt x="24" y="52"/>
                      <a:pt x="24" y="52"/>
                      <a:pt x="24" y="52"/>
                    </a:cubicBezTo>
                    <a:cubicBezTo>
                      <a:pt x="24" y="52"/>
                      <a:pt x="24" y="52"/>
                      <a:pt x="24" y="52"/>
                    </a:cubicBezTo>
                    <a:cubicBezTo>
                      <a:pt x="24" y="53"/>
                      <a:pt x="24" y="53"/>
                      <a:pt x="24" y="53"/>
                    </a:cubicBezTo>
                    <a:cubicBezTo>
                      <a:pt x="24" y="53"/>
                      <a:pt x="24" y="53"/>
                      <a:pt x="24" y="53"/>
                    </a:cubicBezTo>
                    <a:cubicBezTo>
                      <a:pt x="24" y="52"/>
                      <a:pt x="24" y="52"/>
                      <a:pt x="24" y="52"/>
                    </a:cubicBezTo>
                    <a:cubicBezTo>
                      <a:pt x="24" y="52"/>
                      <a:pt x="24" y="52"/>
                      <a:pt x="24" y="52"/>
                    </a:cubicBezTo>
                    <a:cubicBezTo>
                      <a:pt x="24" y="52"/>
                      <a:pt x="24" y="52"/>
                      <a:pt x="24" y="52"/>
                    </a:cubicBezTo>
                    <a:cubicBezTo>
                      <a:pt x="24" y="52"/>
                      <a:pt x="24" y="52"/>
                      <a:pt x="24" y="52"/>
                    </a:cubicBezTo>
                    <a:cubicBezTo>
                      <a:pt x="24" y="52"/>
                      <a:pt x="24" y="52"/>
                      <a:pt x="24" y="52"/>
                    </a:cubicBezTo>
                    <a:cubicBezTo>
                      <a:pt x="24" y="52"/>
                      <a:pt x="24" y="52"/>
                      <a:pt x="24" y="52"/>
                    </a:cubicBezTo>
                    <a:cubicBezTo>
                      <a:pt x="24" y="52"/>
                      <a:pt x="24" y="52"/>
                      <a:pt x="24" y="52"/>
                    </a:cubicBezTo>
                    <a:cubicBezTo>
                      <a:pt x="24" y="52"/>
                      <a:pt x="24" y="52"/>
                      <a:pt x="24" y="52"/>
                    </a:cubicBezTo>
                    <a:cubicBezTo>
                      <a:pt x="24" y="52"/>
                      <a:pt x="24" y="52"/>
                      <a:pt x="24" y="52"/>
                    </a:cubicBezTo>
                    <a:cubicBezTo>
                      <a:pt x="24" y="53"/>
                      <a:pt x="24" y="53"/>
                      <a:pt x="24" y="53"/>
                    </a:cubicBezTo>
                    <a:cubicBezTo>
                      <a:pt x="24" y="53"/>
                      <a:pt x="24" y="53"/>
                      <a:pt x="24" y="53"/>
                    </a:cubicBezTo>
                    <a:cubicBezTo>
                      <a:pt x="23" y="53"/>
                      <a:pt x="23" y="53"/>
                      <a:pt x="23" y="53"/>
                    </a:cubicBezTo>
                    <a:cubicBezTo>
                      <a:pt x="23" y="53"/>
                      <a:pt x="23" y="53"/>
                      <a:pt x="23" y="53"/>
                    </a:cubicBezTo>
                    <a:cubicBezTo>
                      <a:pt x="23" y="53"/>
                      <a:pt x="23" y="53"/>
                      <a:pt x="23" y="53"/>
                    </a:cubicBezTo>
                    <a:cubicBezTo>
                      <a:pt x="23" y="53"/>
                      <a:pt x="23" y="53"/>
                      <a:pt x="23" y="53"/>
                    </a:cubicBezTo>
                    <a:cubicBezTo>
                      <a:pt x="23" y="53"/>
                      <a:pt x="23" y="53"/>
                      <a:pt x="23" y="53"/>
                    </a:cubicBezTo>
                    <a:cubicBezTo>
                      <a:pt x="23" y="53"/>
                      <a:pt x="23" y="53"/>
                      <a:pt x="23" y="53"/>
                    </a:cubicBezTo>
                    <a:cubicBezTo>
                      <a:pt x="23" y="53"/>
                      <a:pt x="23" y="53"/>
                      <a:pt x="23" y="53"/>
                    </a:cubicBezTo>
                    <a:cubicBezTo>
                      <a:pt x="23" y="53"/>
                      <a:pt x="23" y="53"/>
                      <a:pt x="23" y="53"/>
                    </a:cubicBezTo>
                    <a:cubicBezTo>
                      <a:pt x="23" y="53"/>
                      <a:pt x="23" y="53"/>
                      <a:pt x="23" y="53"/>
                    </a:cubicBezTo>
                    <a:cubicBezTo>
                      <a:pt x="23" y="53"/>
                      <a:pt x="23" y="53"/>
                      <a:pt x="23" y="53"/>
                    </a:cubicBezTo>
                    <a:cubicBezTo>
                      <a:pt x="23" y="53"/>
                      <a:pt x="23" y="53"/>
                      <a:pt x="23" y="53"/>
                    </a:cubicBezTo>
                    <a:cubicBezTo>
                      <a:pt x="23" y="53"/>
                      <a:pt x="23" y="53"/>
                      <a:pt x="23" y="53"/>
                    </a:cubicBezTo>
                    <a:cubicBezTo>
                      <a:pt x="23" y="54"/>
                      <a:pt x="23" y="54"/>
                      <a:pt x="23" y="54"/>
                    </a:cubicBezTo>
                    <a:cubicBezTo>
                      <a:pt x="23" y="54"/>
                      <a:pt x="23" y="54"/>
                      <a:pt x="23" y="54"/>
                    </a:cubicBezTo>
                    <a:cubicBezTo>
                      <a:pt x="23" y="54"/>
                      <a:pt x="23" y="54"/>
                      <a:pt x="23" y="54"/>
                    </a:cubicBezTo>
                    <a:cubicBezTo>
                      <a:pt x="23" y="54"/>
                      <a:pt x="23" y="54"/>
                      <a:pt x="23" y="54"/>
                    </a:cubicBezTo>
                    <a:cubicBezTo>
                      <a:pt x="23" y="54"/>
                      <a:pt x="23" y="54"/>
                      <a:pt x="23" y="54"/>
                    </a:cubicBezTo>
                    <a:cubicBezTo>
                      <a:pt x="23" y="54"/>
                      <a:pt x="23" y="54"/>
                      <a:pt x="23" y="54"/>
                    </a:cubicBezTo>
                    <a:cubicBezTo>
                      <a:pt x="23" y="54"/>
                      <a:pt x="23" y="54"/>
                      <a:pt x="23" y="54"/>
                    </a:cubicBezTo>
                    <a:cubicBezTo>
                      <a:pt x="23" y="54"/>
                      <a:pt x="23" y="54"/>
                      <a:pt x="23" y="54"/>
                    </a:cubicBezTo>
                    <a:cubicBezTo>
                      <a:pt x="23" y="54"/>
                      <a:pt x="23" y="54"/>
                      <a:pt x="23" y="54"/>
                    </a:cubicBezTo>
                    <a:cubicBezTo>
                      <a:pt x="22" y="54"/>
                      <a:pt x="22" y="54"/>
                      <a:pt x="22" y="54"/>
                    </a:cubicBezTo>
                    <a:cubicBezTo>
                      <a:pt x="22" y="54"/>
                      <a:pt x="22" y="54"/>
                      <a:pt x="22" y="54"/>
                    </a:cubicBezTo>
                    <a:cubicBezTo>
                      <a:pt x="22" y="54"/>
                      <a:pt x="22" y="54"/>
                      <a:pt x="22" y="54"/>
                    </a:cubicBezTo>
                    <a:cubicBezTo>
                      <a:pt x="22" y="54"/>
                      <a:pt x="22" y="54"/>
                      <a:pt x="22" y="54"/>
                    </a:cubicBezTo>
                    <a:cubicBezTo>
                      <a:pt x="22" y="54"/>
                      <a:pt x="22" y="54"/>
                      <a:pt x="22" y="54"/>
                    </a:cubicBezTo>
                    <a:cubicBezTo>
                      <a:pt x="22" y="54"/>
                      <a:pt x="22" y="54"/>
                      <a:pt x="22" y="54"/>
                    </a:cubicBezTo>
                    <a:cubicBezTo>
                      <a:pt x="22" y="54"/>
                      <a:pt x="22" y="54"/>
                      <a:pt x="22" y="54"/>
                    </a:cubicBezTo>
                    <a:cubicBezTo>
                      <a:pt x="22" y="55"/>
                      <a:pt x="22" y="55"/>
                      <a:pt x="22" y="55"/>
                    </a:cubicBezTo>
                    <a:cubicBezTo>
                      <a:pt x="22" y="55"/>
                      <a:pt x="22" y="55"/>
                      <a:pt x="22" y="55"/>
                    </a:cubicBezTo>
                    <a:cubicBezTo>
                      <a:pt x="22" y="55"/>
                      <a:pt x="22" y="55"/>
                      <a:pt x="22" y="55"/>
                    </a:cubicBezTo>
                    <a:cubicBezTo>
                      <a:pt x="22" y="55"/>
                      <a:pt x="22" y="55"/>
                      <a:pt x="22" y="55"/>
                    </a:cubicBezTo>
                    <a:cubicBezTo>
                      <a:pt x="22" y="55"/>
                      <a:pt x="22" y="55"/>
                      <a:pt x="22" y="55"/>
                    </a:cubicBezTo>
                    <a:cubicBezTo>
                      <a:pt x="22" y="55"/>
                      <a:pt x="22" y="55"/>
                      <a:pt x="22" y="55"/>
                    </a:cubicBezTo>
                    <a:cubicBezTo>
                      <a:pt x="22" y="55"/>
                      <a:pt x="22" y="55"/>
                      <a:pt x="22" y="55"/>
                    </a:cubicBezTo>
                    <a:cubicBezTo>
                      <a:pt x="22" y="55"/>
                      <a:pt x="22" y="55"/>
                      <a:pt x="22" y="55"/>
                    </a:cubicBezTo>
                    <a:cubicBezTo>
                      <a:pt x="22" y="55"/>
                      <a:pt x="22" y="55"/>
                      <a:pt x="22" y="55"/>
                    </a:cubicBezTo>
                    <a:cubicBezTo>
                      <a:pt x="22" y="55"/>
                      <a:pt x="22" y="55"/>
                      <a:pt x="22" y="55"/>
                    </a:cubicBezTo>
                    <a:cubicBezTo>
                      <a:pt x="22" y="55"/>
                      <a:pt x="21" y="55"/>
                      <a:pt x="21" y="55"/>
                    </a:cubicBezTo>
                    <a:cubicBezTo>
                      <a:pt x="21" y="55"/>
                      <a:pt x="21" y="55"/>
                      <a:pt x="21" y="55"/>
                    </a:cubicBezTo>
                    <a:cubicBezTo>
                      <a:pt x="21" y="55"/>
                      <a:pt x="21" y="55"/>
                      <a:pt x="21" y="55"/>
                    </a:cubicBezTo>
                    <a:cubicBezTo>
                      <a:pt x="21" y="55"/>
                      <a:pt x="21" y="55"/>
                      <a:pt x="21" y="55"/>
                    </a:cubicBezTo>
                    <a:cubicBezTo>
                      <a:pt x="21" y="55"/>
                      <a:pt x="21" y="55"/>
                      <a:pt x="21" y="55"/>
                    </a:cubicBezTo>
                    <a:cubicBezTo>
                      <a:pt x="21" y="56"/>
                      <a:pt x="21" y="56"/>
                      <a:pt x="21" y="56"/>
                    </a:cubicBezTo>
                    <a:cubicBezTo>
                      <a:pt x="21" y="56"/>
                      <a:pt x="21" y="56"/>
                      <a:pt x="21" y="56"/>
                    </a:cubicBezTo>
                    <a:cubicBezTo>
                      <a:pt x="21" y="56"/>
                      <a:pt x="21" y="56"/>
                      <a:pt x="21" y="56"/>
                    </a:cubicBezTo>
                    <a:cubicBezTo>
                      <a:pt x="21" y="56"/>
                      <a:pt x="21" y="56"/>
                      <a:pt x="21" y="56"/>
                    </a:cubicBezTo>
                    <a:cubicBezTo>
                      <a:pt x="21" y="56"/>
                      <a:pt x="21" y="56"/>
                      <a:pt x="21" y="56"/>
                    </a:cubicBezTo>
                    <a:cubicBezTo>
                      <a:pt x="21" y="56"/>
                      <a:pt x="21" y="56"/>
                      <a:pt x="21" y="56"/>
                    </a:cubicBezTo>
                    <a:cubicBezTo>
                      <a:pt x="21" y="56"/>
                      <a:pt x="21" y="56"/>
                      <a:pt x="21" y="56"/>
                    </a:cubicBezTo>
                    <a:cubicBezTo>
                      <a:pt x="21" y="56"/>
                      <a:pt x="21" y="56"/>
                      <a:pt x="21" y="56"/>
                    </a:cubicBezTo>
                    <a:cubicBezTo>
                      <a:pt x="21" y="56"/>
                      <a:pt x="21" y="56"/>
                      <a:pt x="21" y="56"/>
                    </a:cubicBezTo>
                    <a:cubicBezTo>
                      <a:pt x="21" y="56"/>
                      <a:pt x="21" y="56"/>
                      <a:pt x="21" y="56"/>
                    </a:cubicBezTo>
                    <a:cubicBezTo>
                      <a:pt x="21" y="56"/>
                      <a:pt x="21" y="56"/>
                      <a:pt x="21" y="56"/>
                    </a:cubicBezTo>
                    <a:cubicBezTo>
                      <a:pt x="21" y="56"/>
                      <a:pt x="20" y="56"/>
                      <a:pt x="20" y="56"/>
                    </a:cubicBezTo>
                    <a:cubicBezTo>
                      <a:pt x="20" y="56"/>
                      <a:pt x="20" y="57"/>
                      <a:pt x="20" y="57"/>
                    </a:cubicBezTo>
                    <a:cubicBezTo>
                      <a:pt x="20" y="57"/>
                      <a:pt x="20" y="57"/>
                      <a:pt x="20" y="57"/>
                    </a:cubicBezTo>
                    <a:cubicBezTo>
                      <a:pt x="20" y="57"/>
                      <a:pt x="20" y="57"/>
                      <a:pt x="20" y="57"/>
                    </a:cubicBezTo>
                    <a:cubicBezTo>
                      <a:pt x="20" y="57"/>
                      <a:pt x="20" y="57"/>
                      <a:pt x="20" y="57"/>
                    </a:cubicBezTo>
                    <a:cubicBezTo>
                      <a:pt x="20" y="57"/>
                      <a:pt x="20" y="57"/>
                      <a:pt x="20" y="57"/>
                    </a:cubicBezTo>
                    <a:cubicBezTo>
                      <a:pt x="20" y="57"/>
                      <a:pt x="20" y="57"/>
                      <a:pt x="20" y="57"/>
                    </a:cubicBezTo>
                    <a:cubicBezTo>
                      <a:pt x="20" y="57"/>
                      <a:pt x="20" y="57"/>
                      <a:pt x="20" y="57"/>
                    </a:cubicBezTo>
                    <a:cubicBezTo>
                      <a:pt x="20" y="57"/>
                      <a:pt x="20" y="57"/>
                      <a:pt x="20" y="57"/>
                    </a:cubicBezTo>
                    <a:cubicBezTo>
                      <a:pt x="20" y="57"/>
                      <a:pt x="20" y="57"/>
                      <a:pt x="20" y="57"/>
                    </a:cubicBezTo>
                    <a:cubicBezTo>
                      <a:pt x="20" y="57"/>
                      <a:pt x="20" y="57"/>
                      <a:pt x="20" y="57"/>
                    </a:cubicBezTo>
                    <a:cubicBezTo>
                      <a:pt x="20" y="57"/>
                      <a:pt x="20" y="57"/>
                      <a:pt x="20" y="57"/>
                    </a:cubicBezTo>
                    <a:cubicBezTo>
                      <a:pt x="20" y="57"/>
                      <a:pt x="20" y="57"/>
                      <a:pt x="20" y="57"/>
                    </a:cubicBezTo>
                    <a:cubicBezTo>
                      <a:pt x="20" y="57"/>
                      <a:pt x="19" y="57"/>
                      <a:pt x="19" y="57"/>
                    </a:cubicBezTo>
                    <a:cubicBezTo>
                      <a:pt x="19" y="57"/>
                      <a:pt x="19" y="57"/>
                      <a:pt x="19" y="57"/>
                    </a:cubicBezTo>
                    <a:cubicBezTo>
                      <a:pt x="19" y="57"/>
                      <a:pt x="19" y="57"/>
                      <a:pt x="19" y="57"/>
                    </a:cubicBezTo>
                    <a:cubicBezTo>
                      <a:pt x="19" y="58"/>
                      <a:pt x="19" y="58"/>
                      <a:pt x="19" y="58"/>
                    </a:cubicBezTo>
                    <a:cubicBezTo>
                      <a:pt x="19" y="58"/>
                      <a:pt x="19" y="58"/>
                      <a:pt x="19" y="58"/>
                    </a:cubicBezTo>
                    <a:cubicBezTo>
                      <a:pt x="19" y="58"/>
                      <a:pt x="19" y="58"/>
                      <a:pt x="19" y="58"/>
                    </a:cubicBezTo>
                    <a:cubicBezTo>
                      <a:pt x="19" y="58"/>
                      <a:pt x="19" y="58"/>
                      <a:pt x="19" y="58"/>
                    </a:cubicBezTo>
                    <a:cubicBezTo>
                      <a:pt x="19" y="58"/>
                      <a:pt x="19" y="58"/>
                      <a:pt x="19" y="58"/>
                    </a:cubicBezTo>
                    <a:cubicBezTo>
                      <a:pt x="19" y="58"/>
                      <a:pt x="19" y="58"/>
                      <a:pt x="19" y="58"/>
                    </a:cubicBezTo>
                    <a:cubicBezTo>
                      <a:pt x="19" y="58"/>
                      <a:pt x="19" y="58"/>
                      <a:pt x="19" y="58"/>
                    </a:cubicBezTo>
                    <a:cubicBezTo>
                      <a:pt x="19" y="58"/>
                      <a:pt x="19" y="58"/>
                      <a:pt x="19" y="58"/>
                    </a:cubicBezTo>
                    <a:cubicBezTo>
                      <a:pt x="19" y="58"/>
                      <a:pt x="19" y="58"/>
                      <a:pt x="19" y="58"/>
                    </a:cubicBezTo>
                    <a:cubicBezTo>
                      <a:pt x="19" y="58"/>
                      <a:pt x="19" y="58"/>
                      <a:pt x="19" y="58"/>
                    </a:cubicBezTo>
                    <a:cubicBezTo>
                      <a:pt x="19" y="58"/>
                      <a:pt x="19" y="58"/>
                      <a:pt x="19" y="58"/>
                    </a:cubicBezTo>
                    <a:cubicBezTo>
                      <a:pt x="19" y="58"/>
                      <a:pt x="19" y="58"/>
                      <a:pt x="19" y="58"/>
                    </a:cubicBezTo>
                    <a:cubicBezTo>
                      <a:pt x="19" y="58"/>
                      <a:pt x="19" y="58"/>
                      <a:pt x="19" y="58"/>
                    </a:cubicBezTo>
                    <a:cubicBezTo>
                      <a:pt x="19" y="58"/>
                      <a:pt x="19" y="58"/>
                      <a:pt x="19" y="58"/>
                    </a:cubicBezTo>
                    <a:cubicBezTo>
                      <a:pt x="19" y="58"/>
                      <a:pt x="19" y="58"/>
                      <a:pt x="19" y="58"/>
                    </a:cubicBezTo>
                    <a:cubicBezTo>
                      <a:pt x="19" y="58"/>
                      <a:pt x="19" y="58"/>
                      <a:pt x="19" y="58"/>
                    </a:cubicBezTo>
                    <a:cubicBezTo>
                      <a:pt x="19" y="58"/>
                      <a:pt x="18" y="58"/>
                      <a:pt x="18" y="58"/>
                    </a:cubicBezTo>
                    <a:cubicBezTo>
                      <a:pt x="18" y="58"/>
                      <a:pt x="18" y="58"/>
                      <a:pt x="18" y="58"/>
                    </a:cubicBezTo>
                    <a:cubicBezTo>
                      <a:pt x="18" y="59"/>
                      <a:pt x="18" y="59"/>
                      <a:pt x="18" y="59"/>
                    </a:cubicBezTo>
                    <a:cubicBezTo>
                      <a:pt x="18" y="59"/>
                      <a:pt x="18" y="59"/>
                      <a:pt x="18" y="59"/>
                    </a:cubicBezTo>
                    <a:cubicBezTo>
                      <a:pt x="18" y="59"/>
                      <a:pt x="18" y="59"/>
                      <a:pt x="18" y="59"/>
                    </a:cubicBezTo>
                    <a:cubicBezTo>
                      <a:pt x="18" y="59"/>
                      <a:pt x="18" y="59"/>
                      <a:pt x="18" y="59"/>
                    </a:cubicBezTo>
                    <a:cubicBezTo>
                      <a:pt x="18" y="59"/>
                      <a:pt x="18" y="59"/>
                      <a:pt x="18" y="59"/>
                    </a:cubicBezTo>
                    <a:cubicBezTo>
                      <a:pt x="18" y="59"/>
                      <a:pt x="18" y="59"/>
                      <a:pt x="18" y="59"/>
                    </a:cubicBezTo>
                    <a:cubicBezTo>
                      <a:pt x="18" y="59"/>
                      <a:pt x="18" y="59"/>
                      <a:pt x="18" y="59"/>
                    </a:cubicBezTo>
                    <a:cubicBezTo>
                      <a:pt x="18" y="59"/>
                      <a:pt x="18" y="60"/>
                      <a:pt x="18" y="60"/>
                    </a:cubicBezTo>
                    <a:cubicBezTo>
                      <a:pt x="18" y="60"/>
                      <a:pt x="18" y="60"/>
                      <a:pt x="18" y="60"/>
                    </a:cubicBezTo>
                    <a:cubicBezTo>
                      <a:pt x="18" y="60"/>
                      <a:pt x="18" y="60"/>
                      <a:pt x="18" y="60"/>
                    </a:cubicBezTo>
                    <a:cubicBezTo>
                      <a:pt x="18" y="60"/>
                      <a:pt x="18" y="60"/>
                      <a:pt x="18" y="60"/>
                    </a:cubicBezTo>
                    <a:cubicBezTo>
                      <a:pt x="18" y="60"/>
                      <a:pt x="18" y="60"/>
                      <a:pt x="18" y="60"/>
                    </a:cubicBezTo>
                    <a:cubicBezTo>
                      <a:pt x="18" y="60"/>
                      <a:pt x="18" y="60"/>
                      <a:pt x="18" y="60"/>
                    </a:cubicBezTo>
                    <a:cubicBezTo>
                      <a:pt x="17" y="60"/>
                      <a:pt x="17" y="60"/>
                      <a:pt x="17" y="60"/>
                    </a:cubicBezTo>
                    <a:cubicBezTo>
                      <a:pt x="17" y="60"/>
                      <a:pt x="17" y="60"/>
                      <a:pt x="17" y="60"/>
                    </a:cubicBezTo>
                    <a:cubicBezTo>
                      <a:pt x="17" y="60"/>
                      <a:pt x="17" y="60"/>
                      <a:pt x="17" y="60"/>
                    </a:cubicBezTo>
                    <a:cubicBezTo>
                      <a:pt x="17" y="60"/>
                      <a:pt x="17" y="60"/>
                      <a:pt x="17" y="60"/>
                    </a:cubicBezTo>
                    <a:cubicBezTo>
                      <a:pt x="17" y="61"/>
                      <a:pt x="17" y="61"/>
                      <a:pt x="17" y="61"/>
                    </a:cubicBezTo>
                    <a:cubicBezTo>
                      <a:pt x="17" y="61"/>
                      <a:pt x="17" y="61"/>
                      <a:pt x="17" y="61"/>
                    </a:cubicBezTo>
                    <a:cubicBezTo>
                      <a:pt x="17" y="61"/>
                      <a:pt x="17" y="61"/>
                      <a:pt x="17" y="61"/>
                    </a:cubicBezTo>
                    <a:cubicBezTo>
                      <a:pt x="17" y="61"/>
                      <a:pt x="17" y="61"/>
                      <a:pt x="17" y="61"/>
                    </a:cubicBezTo>
                    <a:cubicBezTo>
                      <a:pt x="17" y="61"/>
                      <a:pt x="17" y="61"/>
                      <a:pt x="17" y="61"/>
                    </a:cubicBezTo>
                    <a:cubicBezTo>
                      <a:pt x="17" y="61"/>
                      <a:pt x="17" y="61"/>
                      <a:pt x="17" y="61"/>
                    </a:cubicBezTo>
                    <a:cubicBezTo>
                      <a:pt x="17" y="61"/>
                      <a:pt x="17" y="61"/>
                      <a:pt x="17" y="61"/>
                    </a:cubicBezTo>
                    <a:cubicBezTo>
                      <a:pt x="17" y="61"/>
                      <a:pt x="17" y="62"/>
                      <a:pt x="17" y="62"/>
                    </a:cubicBezTo>
                    <a:cubicBezTo>
                      <a:pt x="17" y="62"/>
                      <a:pt x="16" y="62"/>
                      <a:pt x="16" y="62"/>
                    </a:cubicBezTo>
                    <a:cubicBezTo>
                      <a:pt x="16" y="62"/>
                      <a:pt x="16" y="62"/>
                      <a:pt x="16" y="62"/>
                    </a:cubicBezTo>
                    <a:cubicBezTo>
                      <a:pt x="16" y="62"/>
                      <a:pt x="16" y="62"/>
                      <a:pt x="16" y="62"/>
                    </a:cubicBezTo>
                    <a:cubicBezTo>
                      <a:pt x="16" y="62"/>
                      <a:pt x="16" y="62"/>
                      <a:pt x="16" y="62"/>
                    </a:cubicBezTo>
                    <a:cubicBezTo>
                      <a:pt x="16" y="62"/>
                      <a:pt x="16" y="62"/>
                      <a:pt x="16" y="62"/>
                    </a:cubicBezTo>
                    <a:cubicBezTo>
                      <a:pt x="16" y="62"/>
                      <a:pt x="16" y="62"/>
                      <a:pt x="16" y="62"/>
                    </a:cubicBezTo>
                    <a:cubicBezTo>
                      <a:pt x="16" y="62"/>
                      <a:pt x="16" y="62"/>
                      <a:pt x="16" y="62"/>
                    </a:cubicBezTo>
                    <a:cubicBezTo>
                      <a:pt x="16" y="62"/>
                      <a:pt x="16" y="62"/>
                      <a:pt x="16" y="62"/>
                    </a:cubicBezTo>
                    <a:cubicBezTo>
                      <a:pt x="16" y="62"/>
                      <a:pt x="16" y="62"/>
                      <a:pt x="16" y="62"/>
                    </a:cubicBezTo>
                    <a:cubicBezTo>
                      <a:pt x="16" y="62"/>
                      <a:pt x="16" y="62"/>
                      <a:pt x="16" y="62"/>
                    </a:cubicBezTo>
                    <a:cubicBezTo>
                      <a:pt x="16" y="62"/>
                      <a:pt x="16" y="62"/>
                      <a:pt x="16" y="62"/>
                    </a:cubicBezTo>
                    <a:cubicBezTo>
                      <a:pt x="16" y="62"/>
                      <a:pt x="16" y="62"/>
                      <a:pt x="16" y="62"/>
                    </a:cubicBezTo>
                    <a:cubicBezTo>
                      <a:pt x="16" y="62"/>
                      <a:pt x="16" y="62"/>
                      <a:pt x="16" y="62"/>
                    </a:cubicBezTo>
                    <a:cubicBezTo>
                      <a:pt x="16" y="63"/>
                      <a:pt x="16" y="63"/>
                      <a:pt x="16" y="63"/>
                    </a:cubicBezTo>
                    <a:cubicBezTo>
                      <a:pt x="16" y="63"/>
                      <a:pt x="16" y="63"/>
                      <a:pt x="16" y="62"/>
                    </a:cubicBezTo>
                    <a:cubicBezTo>
                      <a:pt x="16" y="62"/>
                      <a:pt x="16" y="62"/>
                      <a:pt x="16" y="62"/>
                    </a:cubicBezTo>
                    <a:cubicBezTo>
                      <a:pt x="16" y="62"/>
                      <a:pt x="16" y="62"/>
                      <a:pt x="16" y="62"/>
                    </a:cubicBezTo>
                    <a:cubicBezTo>
                      <a:pt x="16" y="62"/>
                      <a:pt x="16" y="62"/>
                      <a:pt x="16" y="63"/>
                    </a:cubicBezTo>
                    <a:cubicBezTo>
                      <a:pt x="16" y="63"/>
                      <a:pt x="16" y="63"/>
                      <a:pt x="16" y="63"/>
                    </a:cubicBezTo>
                    <a:cubicBezTo>
                      <a:pt x="16" y="63"/>
                      <a:pt x="16" y="63"/>
                      <a:pt x="16" y="63"/>
                    </a:cubicBezTo>
                    <a:cubicBezTo>
                      <a:pt x="16" y="63"/>
                      <a:pt x="16" y="63"/>
                      <a:pt x="16" y="63"/>
                    </a:cubicBezTo>
                    <a:cubicBezTo>
                      <a:pt x="16" y="63"/>
                      <a:pt x="16" y="63"/>
                      <a:pt x="16" y="63"/>
                    </a:cubicBezTo>
                    <a:cubicBezTo>
                      <a:pt x="16" y="63"/>
                      <a:pt x="16" y="63"/>
                      <a:pt x="15" y="63"/>
                    </a:cubicBezTo>
                    <a:cubicBezTo>
                      <a:pt x="15" y="63"/>
                      <a:pt x="15" y="63"/>
                      <a:pt x="15" y="63"/>
                    </a:cubicBezTo>
                    <a:cubicBezTo>
                      <a:pt x="15" y="63"/>
                      <a:pt x="15" y="63"/>
                      <a:pt x="15" y="63"/>
                    </a:cubicBezTo>
                    <a:cubicBezTo>
                      <a:pt x="15" y="63"/>
                      <a:pt x="15" y="63"/>
                      <a:pt x="15" y="63"/>
                    </a:cubicBezTo>
                    <a:cubicBezTo>
                      <a:pt x="15" y="63"/>
                      <a:pt x="15" y="63"/>
                      <a:pt x="15" y="63"/>
                    </a:cubicBezTo>
                    <a:cubicBezTo>
                      <a:pt x="15" y="63"/>
                      <a:pt x="15" y="63"/>
                      <a:pt x="15" y="63"/>
                    </a:cubicBezTo>
                    <a:cubicBezTo>
                      <a:pt x="15" y="63"/>
                      <a:pt x="15" y="63"/>
                      <a:pt x="15" y="63"/>
                    </a:cubicBezTo>
                    <a:cubicBezTo>
                      <a:pt x="15" y="63"/>
                      <a:pt x="15" y="63"/>
                      <a:pt x="15" y="63"/>
                    </a:cubicBezTo>
                    <a:cubicBezTo>
                      <a:pt x="15" y="63"/>
                      <a:pt x="15" y="63"/>
                      <a:pt x="15" y="63"/>
                    </a:cubicBezTo>
                    <a:cubicBezTo>
                      <a:pt x="15" y="63"/>
                      <a:pt x="15" y="63"/>
                      <a:pt x="15" y="63"/>
                    </a:cubicBezTo>
                    <a:cubicBezTo>
                      <a:pt x="15" y="63"/>
                      <a:pt x="15" y="63"/>
                      <a:pt x="15" y="63"/>
                    </a:cubicBezTo>
                    <a:cubicBezTo>
                      <a:pt x="15" y="63"/>
                      <a:pt x="15" y="63"/>
                      <a:pt x="15" y="63"/>
                    </a:cubicBezTo>
                    <a:cubicBezTo>
                      <a:pt x="15" y="63"/>
                      <a:pt x="15" y="63"/>
                      <a:pt x="15" y="63"/>
                    </a:cubicBezTo>
                    <a:cubicBezTo>
                      <a:pt x="15" y="63"/>
                      <a:pt x="15" y="63"/>
                      <a:pt x="15" y="63"/>
                    </a:cubicBezTo>
                    <a:cubicBezTo>
                      <a:pt x="15" y="63"/>
                      <a:pt x="15" y="63"/>
                      <a:pt x="15" y="63"/>
                    </a:cubicBezTo>
                    <a:cubicBezTo>
                      <a:pt x="15" y="64"/>
                      <a:pt x="15" y="64"/>
                      <a:pt x="15" y="64"/>
                    </a:cubicBezTo>
                    <a:cubicBezTo>
                      <a:pt x="15" y="64"/>
                      <a:pt x="15" y="64"/>
                      <a:pt x="15" y="64"/>
                    </a:cubicBezTo>
                    <a:cubicBezTo>
                      <a:pt x="15" y="64"/>
                      <a:pt x="15" y="64"/>
                      <a:pt x="15" y="64"/>
                    </a:cubicBezTo>
                    <a:cubicBezTo>
                      <a:pt x="15" y="64"/>
                      <a:pt x="15" y="64"/>
                      <a:pt x="15" y="64"/>
                    </a:cubicBezTo>
                    <a:cubicBezTo>
                      <a:pt x="15" y="64"/>
                      <a:pt x="15" y="64"/>
                      <a:pt x="15" y="64"/>
                    </a:cubicBezTo>
                    <a:cubicBezTo>
                      <a:pt x="15" y="64"/>
                      <a:pt x="15" y="64"/>
                      <a:pt x="15" y="64"/>
                    </a:cubicBezTo>
                    <a:cubicBezTo>
                      <a:pt x="15" y="64"/>
                      <a:pt x="15" y="64"/>
                      <a:pt x="15" y="64"/>
                    </a:cubicBezTo>
                    <a:cubicBezTo>
                      <a:pt x="15" y="64"/>
                      <a:pt x="15" y="64"/>
                      <a:pt x="15" y="64"/>
                    </a:cubicBezTo>
                    <a:cubicBezTo>
                      <a:pt x="15" y="64"/>
                      <a:pt x="15" y="65"/>
                      <a:pt x="15" y="65"/>
                    </a:cubicBezTo>
                    <a:cubicBezTo>
                      <a:pt x="15" y="65"/>
                      <a:pt x="15" y="65"/>
                      <a:pt x="15" y="65"/>
                    </a:cubicBezTo>
                    <a:cubicBezTo>
                      <a:pt x="15" y="65"/>
                      <a:pt x="15" y="65"/>
                      <a:pt x="15" y="65"/>
                    </a:cubicBezTo>
                    <a:cubicBezTo>
                      <a:pt x="15" y="65"/>
                      <a:pt x="15" y="65"/>
                      <a:pt x="15" y="65"/>
                    </a:cubicBezTo>
                    <a:cubicBezTo>
                      <a:pt x="15" y="65"/>
                      <a:pt x="15" y="65"/>
                      <a:pt x="15" y="65"/>
                    </a:cubicBezTo>
                    <a:cubicBezTo>
                      <a:pt x="15" y="65"/>
                      <a:pt x="15" y="65"/>
                      <a:pt x="15" y="65"/>
                    </a:cubicBezTo>
                    <a:cubicBezTo>
                      <a:pt x="15" y="65"/>
                      <a:pt x="15" y="65"/>
                      <a:pt x="15" y="65"/>
                    </a:cubicBezTo>
                    <a:cubicBezTo>
                      <a:pt x="15" y="65"/>
                      <a:pt x="15" y="65"/>
                      <a:pt x="15" y="65"/>
                    </a:cubicBezTo>
                    <a:cubicBezTo>
                      <a:pt x="15" y="65"/>
                      <a:pt x="15" y="65"/>
                      <a:pt x="15" y="65"/>
                    </a:cubicBezTo>
                    <a:cubicBezTo>
                      <a:pt x="15" y="65"/>
                      <a:pt x="15" y="65"/>
                      <a:pt x="15" y="65"/>
                    </a:cubicBezTo>
                    <a:cubicBezTo>
                      <a:pt x="15" y="65"/>
                      <a:pt x="14" y="65"/>
                      <a:pt x="14" y="65"/>
                    </a:cubicBezTo>
                    <a:cubicBezTo>
                      <a:pt x="14" y="65"/>
                      <a:pt x="14" y="65"/>
                      <a:pt x="15" y="65"/>
                    </a:cubicBezTo>
                    <a:cubicBezTo>
                      <a:pt x="15" y="65"/>
                      <a:pt x="15" y="65"/>
                      <a:pt x="15" y="65"/>
                    </a:cubicBezTo>
                    <a:cubicBezTo>
                      <a:pt x="15" y="65"/>
                      <a:pt x="15" y="65"/>
                      <a:pt x="15" y="65"/>
                    </a:cubicBezTo>
                    <a:cubicBezTo>
                      <a:pt x="15" y="66"/>
                      <a:pt x="15" y="66"/>
                      <a:pt x="15" y="66"/>
                    </a:cubicBezTo>
                    <a:cubicBezTo>
                      <a:pt x="15" y="66"/>
                      <a:pt x="15" y="66"/>
                      <a:pt x="15" y="66"/>
                    </a:cubicBezTo>
                    <a:cubicBezTo>
                      <a:pt x="15" y="66"/>
                      <a:pt x="14" y="66"/>
                      <a:pt x="14" y="66"/>
                    </a:cubicBezTo>
                    <a:cubicBezTo>
                      <a:pt x="14" y="66"/>
                      <a:pt x="14" y="66"/>
                      <a:pt x="14" y="66"/>
                    </a:cubicBezTo>
                    <a:cubicBezTo>
                      <a:pt x="14" y="66"/>
                      <a:pt x="14" y="66"/>
                      <a:pt x="14" y="66"/>
                    </a:cubicBezTo>
                    <a:cubicBezTo>
                      <a:pt x="14" y="66"/>
                      <a:pt x="14" y="66"/>
                      <a:pt x="14" y="66"/>
                    </a:cubicBezTo>
                    <a:cubicBezTo>
                      <a:pt x="14" y="66"/>
                      <a:pt x="14" y="66"/>
                      <a:pt x="14" y="66"/>
                    </a:cubicBezTo>
                    <a:cubicBezTo>
                      <a:pt x="14" y="66"/>
                      <a:pt x="14" y="66"/>
                      <a:pt x="14" y="66"/>
                    </a:cubicBezTo>
                    <a:cubicBezTo>
                      <a:pt x="14" y="66"/>
                      <a:pt x="14" y="66"/>
                      <a:pt x="14" y="66"/>
                    </a:cubicBezTo>
                    <a:cubicBezTo>
                      <a:pt x="14" y="66"/>
                      <a:pt x="14" y="66"/>
                      <a:pt x="14" y="66"/>
                    </a:cubicBezTo>
                    <a:cubicBezTo>
                      <a:pt x="14" y="66"/>
                      <a:pt x="14" y="66"/>
                      <a:pt x="14" y="66"/>
                    </a:cubicBezTo>
                    <a:cubicBezTo>
                      <a:pt x="14" y="66"/>
                      <a:pt x="14" y="66"/>
                      <a:pt x="14" y="67"/>
                    </a:cubicBezTo>
                    <a:cubicBezTo>
                      <a:pt x="14" y="67"/>
                      <a:pt x="14" y="67"/>
                      <a:pt x="14" y="67"/>
                    </a:cubicBezTo>
                    <a:cubicBezTo>
                      <a:pt x="14" y="67"/>
                      <a:pt x="14" y="67"/>
                      <a:pt x="14" y="67"/>
                    </a:cubicBezTo>
                    <a:cubicBezTo>
                      <a:pt x="14" y="67"/>
                      <a:pt x="14" y="67"/>
                      <a:pt x="14" y="67"/>
                    </a:cubicBezTo>
                    <a:cubicBezTo>
                      <a:pt x="14" y="67"/>
                      <a:pt x="14" y="67"/>
                      <a:pt x="14" y="67"/>
                    </a:cubicBezTo>
                    <a:cubicBezTo>
                      <a:pt x="14" y="67"/>
                      <a:pt x="14" y="67"/>
                      <a:pt x="14" y="67"/>
                    </a:cubicBezTo>
                    <a:cubicBezTo>
                      <a:pt x="14" y="67"/>
                      <a:pt x="14" y="67"/>
                      <a:pt x="14" y="67"/>
                    </a:cubicBezTo>
                    <a:cubicBezTo>
                      <a:pt x="14" y="67"/>
                      <a:pt x="14" y="67"/>
                      <a:pt x="14" y="67"/>
                    </a:cubicBezTo>
                    <a:cubicBezTo>
                      <a:pt x="14" y="67"/>
                      <a:pt x="14" y="67"/>
                      <a:pt x="14" y="67"/>
                    </a:cubicBezTo>
                    <a:cubicBezTo>
                      <a:pt x="14" y="67"/>
                      <a:pt x="14" y="67"/>
                      <a:pt x="14" y="67"/>
                    </a:cubicBezTo>
                    <a:cubicBezTo>
                      <a:pt x="14" y="67"/>
                      <a:pt x="14" y="67"/>
                      <a:pt x="14" y="67"/>
                    </a:cubicBezTo>
                    <a:cubicBezTo>
                      <a:pt x="14" y="67"/>
                      <a:pt x="14" y="67"/>
                      <a:pt x="14" y="67"/>
                    </a:cubicBezTo>
                    <a:cubicBezTo>
                      <a:pt x="14" y="67"/>
                      <a:pt x="14" y="67"/>
                      <a:pt x="14" y="67"/>
                    </a:cubicBezTo>
                    <a:cubicBezTo>
                      <a:pt x="14" y="68"/>
                      <a:pt x="14" y="68"/>
                      <a:pt x="14" y="68"/>
                    </a:cubicBezTo>
                    <a:cubicBezTo>
                      <a:pt x="14" y="68"/>
                      <a:pt x="14" y="68"/>
                      <a:pt x="14" y="68"/>
                    </a:cubicBezTo>
                    <a:cubicBezTo>
                      <a:pt x="14" y="68"/>
                      <a:pt x="14" y="68"/>
                      <a:pt x="14" y="68"/>
                    </a:cubicBezTo>
                    <a:cubicBezTo>
                      <a:pt x="14" y="68"/>
                      <a:pt x="14" y="68"/>
                      <a:pt x="14" y="68"/>
                    </a:cubicBezTo>
                    <a:cubicBezTo>
                      <a:pt x="14" y="68"/>
                      <a:pt x="14" y="68"/>
                      <a:pt x="14" y="68"/>
                    </a:cubicBezTo>
                    <a:cubicBezTo>
                      <a:pt x="14" y="68"/>
                      <a:pt x="14" y="68"/>
                      <a:pt x="14" y="68"/>
                    </a:cubicBezTo>
                    <a:cubicBezTo>
                      <a:pt x="14" y="68"/>
                      <a:pt x="14" y="68"/>
                      <a:pt x="14" y="68"/>
                    </a:cubicBezTo>
                    <a:cubicBezTo>
                      <a:pt x="14" y="68"/>
                      <a:pt x="14" y="68"/>
                      <a:pt x="14" y="68"/>
                    </a:cubicBezTo>
                    <a:cubicBezTo>
                      <a:pt x="14" y="68"/>
                      <a:pt x="14" y="68"/>
                      <a:pt x="14" y="68"/>
                    </a:cubicBezTo>
                    <a:cubicBezTo>
                      <a:pt x="14" y="68"/>
                      <a:pt x="14" y="68"/>
                      <a:pt x="14" y="68"/>
                    </a:cubicBezTo>
                    <a:cubicBezTo>
                      <a:pt x="14" y="68"/>
                      <a:pt x="14" y="68"/>
                      <a:pt x="14" y="69"/>
                    </a:cubicBezTo>
                    <a:cubicBezTo>
                      <a:pt x="14" y="69"/>
                      <a:pt x="14" y="69"/>
                      <a:pt x="14" y="69"/>
                    </a:cubicBezTo>
                    <a:cubicBezTo>
                      <a:pt x="14" y="69"/>
                      <a:pt x="14" y="69"/>
                      <a:pt x="14" y="69"/>
                    </a:cubicBezTo>
                    <a:cubicBezTo>
                      <a:pt x="14" y="69"/>
                      <a:pt x="14" y="69"/>
                      <a:pt x="14" y="69"/>
                    </a:cubicBezTo>
                    <a:cubicBezTo>
                      <a:pt x="14" y="69"/>
                      <a:pt x="14" y="69"/>
                      <a:pt x="14" y="69"/>
                    </a:cubicBezTo>
                    <a:cubicBezTo>
                      <a:pt x="14" y="69"/>
                      <a:pt x="14" y="69"/>
                      <a:pt x="14" y="69"/>
                    </a:cubicBezTo>
                    <a:cubicBezTo>
                      <a:pt x="14" y="69"/>
                      <a:pt x="14" y="69"/>
                      <a:pt x="14" y="69"/>
                    </a:cubicBezTo>
                    <a:cubicBezTo>
                      <a:pt x="14" y="69"/>
                      <a:pt x="14" y="69"/>
                      <a:pt x="14" y="69"/>
                    </a:cubicBezTo>
                    <a:cubicBezTo>
                      <a:pt x="14" y="69"/>
                      <a:pt x="14" y="69"/>
                      <a:pt x="14" y="70"/>
                    </a:cubicBezTo>
                    <a:cubicBezTo>
                      <a:pt x="14" y="70"/>
                      <a:pt x="13" y="70"/>
                      <a:pt x="14" y="70"/>
                    </a:cubicBezTo>
                    <a:cubicBezTo>
                      <a:pt x="14" y="70"/>
                      <a:pt x="14" y="70"/>
                      <a:pt x="14" y="70"/>
                    </a:cubicBezTo>
                    <a:cubicBezTo>
                      <a:pt x="14" y="70"/>
                      <a:pt x="14" y="70"/>
                      <a:pt x="14" y="70"/>
                    </a:cubicBezTo>
                    <a:cubicBezTo>
                      <a:pt x="14" y="70"/>
                      <a:pt x="14" y="70"/>
                      <a:pt x="14" y="70"/>
                    </a:cubicBezTo>
                    <a:cubicBezTo>
                      <a:pt x="14" y="70"/>
                      <a:pt x="14" y="70"/>
                      <a:pt x="14" y="70"/>
                    </a:cubicBezTo>
                    <a:cubicBezTo>
                      <a:pt x="14" y="70"/>
                      <a:pt x="14" y="70"/>
                      <a:pt x="14" y="70"/>
                    </a:cubicBezTo>
                    <a:cubicBezTo>
                      <a:pt x="14" y="70"/>
                      <a:pt x="14" y="70"/>
                      <a:pt x="14" y="70"/>
                    </a:cubicBezTo>
                    <a:cubicBezTo>
                      <a:pt x="14" y="70"/>
                      <a:pt x="14" y="70"/>
                      <a:pt x="14" y="70"/>
                    </a:cubicBezTo>
                    <a:cubicBezTo>
                      <a:pt x="14" y="70"/>
                      <a:pt x="14" y="70"/>
                      <a:pt x="14" y="70"/>
                    </a:cubicBezTo>
                    <a:cubicBezTo>
                      <a:pt x="14" y="70"/>
                      <a:pt x="14" y="71"/>
                      <a:pt x="14" y="71"/>
                    </a:cubicBezTo>
                    <a:cubicBezTo>
                      <a:pt x="14" y="71"/>
                      <a:pt x="14" y="71"/>
                      <a:pt x="14" y="71"/>
                    </a:cubicBezTo>
                    <a:cubicBezTo>
                      <a:pt x="14" y="71"/>
                      <a:pt x="14" y="71"/>
                      <a:pt x="14" y="71"/>
                    </a:cubicBezTo>
                    <a:cubicBezTo>
                      <a:pt x="14" y="71"/>
                      <a:pt x="14" y="71"/>
                      <a:pt x="14" y="71"/>
                    </a:cubicBezTo>
                    <a:cubicBezTo>
                      <a:pt x="14" y="71"/>
                      <a:pt x="14" y="71"/>
                      <a:pt x="14" y="71"/>
                    </a:cubicBezTo>
                    <a:cubicBezTo>
                      <a:pt x="14" y="71"/>
                      <a:pt x="14" y="71"/>
                      <a:pt x="13" y="71"/>
                    </a:cubicBezTo>
                    <a:cubicBezTo>
                      <a:pt x="13" y="71"/>
                      <a:pt x="13" y="71"/>
                      <a:pt x="13" y="71"/>
                    </a:cubicBezTo>
                    <a:cubicBezTo>
                      <a:pt x="13" y="71"/>
                      <a:pt x="13" y="71"/>
                      <a:pt x="13" y="71"/>
                    </a:cubicBezTo>
                    <a:cubicBezTo>
                      <a:pt x="13" y="71"/>
                      <a:pt x="13" y="71"/>
                      <a:pt x="13" y="71"/>
                    </a:cubicBezTo>
                    <a:cubicBezTo>
                      <a:pt x="13" y="71"/>
                      <a:pt x="13" y="71"/>
                      <a:pt x="13" y="71"/>
                    </a:cubicBezTo>
                    <a:cubicBezTo>
                      <a:pt x="13" y="71"/>
                      <a:pt x="13" y="71"/>
                      <a:pt x="13" y="71"/>
                    </a:cubicBezTo>
                    <a:cubicBezTo>
                      <a:pt x="13" y="71"/>
                      <a:pt x="13" y="71"/>
                      <a:pt x="13" y="71"/>
                    </a:cubicBezTo>
                    <a:cubicBezTo>
                      <a:pt x="13" y="71"/>
                      <a:pt x="13" y="71"/>
                      <a:pt x="13" y="71"/>
                    </a:cubicBezTo>
                    <a:cubicBezTo>
                      <a:pt x="13" y="71"/>
                      <a:pt x="13" y="71"/>
                      <a:pt x="13" y="71"/>
                    </a:cubicBezTo>
                    <a:cubicBezTo>
                      <a:pt x="13" y="72"/>
                      <a:pt x="13" y="72"/>
                      <a:pt x="13" y="72"/>
                    </a:cubicBezTo>
                    <a:cubicBezTo>
                      <a:pt x="13" y="72"/>
                      <a:pt x="13" y="72"/>
                      <a:pt x="13" y="72"/>
                    </a:cubicBezTo>
                    <a:cubicBezTo>
                      <a:pt x="13" y="72"/>
                      <a:pt x="13" y="72"/>
                      <a:pt x="13" y="72"/>
                    </a:cubicBezTo>
                    <a:cubicBezTo>
                      <a:pt x="13" y="72"/>
                      <a:pt x="13" y="72"/>
                      <a:pt x="13" y="72"/>
                    </a:cubicBezTo>
                    <a:cubicBezTo>
                      <a:pt x="13" y="72"/>
                      <a:pt x="13" y="72"/>
                      <a:pt x="13" y="72"/>
                    </a:cubicBezTo>
                    <a:cubicBezTo>
                      <a:pt x="13" y="72"/>
                      <a:pt x="13" y="72"/>
                      <a:pt x="13" y="72"/>
                    </a:cubicBezTo>
                    <a:cubicBezTo>
                      <a:pt x="13" y="72"/>
                      <a:pt x="13" y="72"/>
                      <a:pt x="13" y="72"/>
                    </a:cubicBezTo>
                    <a:cubicBezTo>
                      <a:pt x="13" y="72"/>
                      <a:pt x="13" y="72"/>
                      <a:pt x="13" y="73"/>
                    </a:cubicBezTo>
                    <a:cubicBezTo>
                      <a:pt x="13" y="73"/>
                      <a:pt x="13" y="73"/>
                      <a:pt x="13" y="73"/>
                    </a:cubicBezTo>
                    <a:cubicBezTo>
                      <a:pt x="13" y="73"/>
                      <a:pt x="13" y="73"/>
                      <a:pt x="13" y="73"/>
                    </a:cubicBezTo>
                    <a:cubicBezTo>
                      <a:pt x="13" y="73"/>
                      <a:pt x="13" y="73"/>
                      <a:pt x="13" y="73"/>
                    </a:cubicBezTo>
                    <a:cubicBezTo>
                      <a:pt x="13" y="73"/>
                      <a:pt x="13" y="73"/>
                      <a:pt x="13" y="73"/>
                    </a:cubicBezTo>
                    <a:cubicBezTo>
                      <a:pt x="13" y="73"/>
                      <a:pt x="13" y="73"/>
                      <a:pt x="13" y="73"/>
                    </a:cubicBezTo>
                    <a:cubicBezTo>
                      <a:pt x="13" y="73"/>
                      <a:pt x="13" y="73"/>
                      <a:pt x="13" y="73"/>
                    </a:cubicBezTo>
                    <a:cubicBezTo>
                      <a:pt x="13" y="73"/>
                      <a:pt x="13" y="73"/>
                      <a:pt x="13" y="73"/>
                    </a:cubicBezTo>
                    <a:cubicBezTo>
                      <a:pt x="13" y="73"/>
                      <a:pt x="13" y="73"/>
                      <a:pt x="13" y="73"/>
                    </a:cubicBezTo>
                    <a:cubicBezTo>
                      <a:pt x="13" y="73"/>
                      <a:pt x="13" y="73"/>
                      <a:pt x="13" y="73"/>
                    </a:cubicBezTo>
                    <a:cubicBezTo>
                      <a:pt x="13" y="74"/>
                      <a:pt x="13" y="74"/>
                      <a:pt x="13" y="74"/>
                    </a:cubicBezTo>
                    <a:cubicBezTo>
                      <a:pt x="13" y="74"/>
                      <a:pt x="13" y="74"/>
                      <a:pt x="13" y="74"/>
                    </a:cubicBezTo>
                    <a:cubicBezTo>
                      <a:pt x="13" y="74"/>
                      <a:pt x="13" y="74"/>
                      <a:pt x="13" y="74"/>
                    </a:cubicBezTo>
                    <a:cubicBezTo>
                      <a:pt x="13" y="74"/>
                      <a:pt x="13" y="74"/>
                      <a:pt x="13" y="74"/>
                    </a:cubicBezTo>
                    <a:cubicBezTo>
                      <a:pt x="13" y="74"/>
                      <a:pt x="13" y="74"/>
                      <a:pt x="13" y="74"/>
                    </a:cubicBezTo>
                    <a:cubicBezTo>
                      <a:pt x="13" y="74"/>
                      <a:pt x="13" y="74"/>
                      <a:pt x="13" y="74"/>
                    </a:cubicBezTo>
                    <a:cubicBezTo>
                      <a:pt x="13" y="74"/>
                      <a:pt x="13" y="74"/>
                      <a:pt x="13" y="74"/>
                    </a:cubicBezTo>
                    <a:cubicBezTo>
                      <a:pt x="13" y="74"/>
                      <a:pt x="13" y="74"/>
                      <a:pt x="13" y="74"/>
                    </a:cubicBezTo>
                    <a:cubicBezTo>
                      <a:pt x="13" y="74"/>
                      <a:pt x="13" y="74"/>
                      <a:pt x="13" y="74"/>
                    </a:cubicBezTo>
                    <a:cubicBezTo>
                      <a:pt x="13" y="74"/>
                      <a:pt x="13" y="74"/>
                      <a:pt x="13" y="74"/>
                    </a:cubicBezTo>
                    <a:cubicBezTo>
                      <a:pt x="13" y="74"/>
                      <a:pt x="13" y="74"/>
                      <a:pt x="13" y="74"/>
                    </a:cubicBezTo>
                    <a:cubicBezTo>
                      <a:pt x="13" y="75"/>
                      <a:pt x="13" y="75"/>
                      <a:pt x="13" y="75"/>
                    </a:cubicBezTo>
                    <a:cubicBezTo>
                      <a:pt x="13" y="75"/>
                      <a:pt x="13" y="75"/>
                      <a:pt x="13" y="75"/>
                    </a:cubicBezTo>
                    <a:cubicBezTo>
                      <a:pt x="13" y="75"/>
                      <a:pt x="13" y="75"/>
                      <a:pt x="13" y="75"/>
                    </a:cubicBezTo>
                    <a:cubicBezTo>
                      <a:pt x="13" y="75"/>
                      <a:pt x="13" y="75"/>
                      <a:pt x="13" y="75"/>
                    </a:cubicBezTo>
                    <a:cubicBezTo>
                      <a:pt x="13" y="75"/>
                      <a:pt x="13" y="75"/>
                      <a:pt x="13" y="75"/>
                    </a:cubicBezTo>
                    <a:cubicBezTo>
                      <a:pt x="13" y="75"/>
                      <a:pt x="13" y="75"/>
                      <a:pt x="13" y="75"/>
                    </a:cubicBezTo>
                    <a:cubicBezTo>
                      <a:pt x="13" y="75"/>
                      <a:pt x="13" y="75"/>
                      <a:pt x="13" y="75"/>
                    </a:cubicBezTo>
                    <a:cubicBezTo>
                      <a:pt x="13" y="75"/>
                      <a:pt x="13" y="75"/>
                      <a:pt x="13" y="75"/>
                    </a:cubicBezTo>
                    <a:cubicBezTo>
                      <a:pt x="13" y="75"/>
                      <a:pt x="13" y="75"/>
                      <a:pt x="13" y="75"/>
                    </a:cubicBezTo>
                    <a:cubicBezTo>
                      <a:pt x="13" y="75"/>
                      <a:pt x="13" y="75"/>
                      <a:pt x="13" y="75"/>
                    </a:cubicBezTo>
                    <a:cubicBezTo>
                      <a:pt x="14" y="75"/>
                      <a:pt x="14" y="75"/>
                      <a:pt x="14" y="75"/>
                    </a:cubicBezTo>
                    <a:cubicBezTo>
                      <a:pt x="14" y="75"/>
                      <a:pt x="14" y="75"/>
                      <a:pt x="14" y="75"/>
                    </a:cubicBezTo>
                    <a:cubicBezTo>
                      <a:pt x="14" y="75"/>
                      <a:pt x="14" y="75"/>
                      <a:pt x="14" y="76"/>
                    </a:cubicBezTo>
                    <a:cubicBezTo>
                      <a:pt x="14" y="76"/>
                      <a:pt x="14" y="76"/>
                      <a:pt x="14" y="76"/>
                    </a:cubicBezTo>
                    <a:cubicBezTo>
                      <a:pt x="14" y="76"/>
                      <a:pt x="14" y="76"/>
                      <a:pt x="14" y="76"/>
                    </a:cubicBezTo>
                    <a:cubicBezTo>
                      <a:pt x="14" y="76"/>
                      <a:pt x="14" y="76"/>
                      <a:pt x="14" y="76"/>
                    </a:cubicBezTo>
                    <a:cubicBezTo>
                      <a:pt x="14" y="76"/>
                      <a:pt x="14" y="76"/>
                      <a:pt x="14" y="76"/>
                    </a:cubicBezTo>
                    <a:cubicBezTo>
                      <a:pt x="14" y="76"/>
                      <a:pt x="14" y="76"/>
                      <a:pt x="14" y="76"/>
                    </a:cubicBezTo>
                    <a:cubicBezTo>
                      <a:pt x="14" y="76"/>
                      <a:pt x="14" y="76"/>
                      <a:pt x="14" y="76"/>
                    </a:cubicBezTo>
                    <a:cubicBezTo>
                      <a:pt x="14" y="76"/>
                      <a:pt x="14" y="76"/>
                      <a:pt x="14" y="76"/>
                    </a:cubicBezTo>
                    <a:cubicBezTo>
                      <a:pt x="14" y="76"/>
                      <a:pt x="14" y="76"/>
                      <a:pt x="14" y="76"/>
                    </a:cubicBezTo>
                    <a:cubicBezTo>
                      <a:pt x="14" y="76"/>
                      <a:pt x="14" y="76"/>
                      <a:pt x="14" y="76"/>
                    </a:cubicBezTo>
                    <a:cubicBezTo>
                      <a:pt x="14" y="76"/>
                      <a:pt x="14" y="76"/>
                      <a:pt x="14" y="76"/>
                    </a:cubicBezTo>
                    <a:cubicBezTo>
                      <a:pt x="14" y="76"/>
                      <a:pt x="14" y="76"/>
                      <a:pt x="15" y="76"/>
                    </a:cubicBezTo>
                    <a:cubicBezTo>
                      <a:pt x="15" y="76"/>
                      <a:pt x="15" y="76"/>
                      <a:pt x="15" y="76"/>
                    </a:cubicBezTo>
                    <a:cubicBezTo>
                      <a:pt x="15" y="76"/>
                      <a:pt x="15" y="76"/>
                      <a:pt x="15" y="76"/>
                    </a:cubicBezTo>
                    <a:cubicBezTo>
                      <a:pt x="15" y="76"/>
                      <a:pt x="15" y="76"/>
                      <a:pt x="15" y="76"/>
                    </a:cubicBezTo>
                    <a:cubicBezTo>
                      <a:pt x="15" y="76"/>
                      <a:pt x="15" y="76"/>
                      <a:pt x="15" y="76"/>
                    </a:cubicBezTo>
                    <a:cubicBezTo>
                      <a:pt x="15" y="76"/>
                      <a:pt x="15" y="76"/>
                      <a:pt x="15" y="77"/>
                    </a:cubicBezTo>
                    <a:cubicBezTo>
                      <a:pt x="14" y="77"/>
                      <a:pt x="14" y="77"/>
                      <a:pt x="14" y="77"/>
                    </a:cubicBezTo>
                    <a:cubicBezTo>
                      <a:pt x="15" y="77"/>
                      <a:pt x="15" y="77"/>
                      <a:pt x="15" y="77"/>
                    </a:cubicBezTo>
                    <a:cubicBezTo>
                      <a:pt x="15" y="77"/>
                      <a:pt x="15" y="77"/>
                      <a:pt x="15" y="77"/>
                    </a:cubicBezTo>
                    <a:cubicBezTo>
                      <a:pt x="15" y="77"/>
                      <a:pt x="15" y="77"/>
                      <a:pt x="15" y="77"/>
                    </a:cubicBezTo>
                    <a:cubicBezTo>
                      <a:pt x="15" y="77"/>
                      <a:pt x="15" y="77"/>
                      <a:pt x="15" y="77"/>
                    </a:cubicBezTo>
                    <a:cubicBezTo>
                      <a:pt x="15" y="77"/>
                      <a:pt x="15" y="77"/>
                      <a:pt x="15" y="77"/>
                    </a:cubicBezTo>
                    <a:cubicBezTo>
                      <a:pt x="15" y="78"/>
                      <a:pt x="15" y="78"/>
                      <a:pt x="15" y="78"/>
                    </a:cubicBezTo>
                    <a:cubicBezTo>
                      <a:pt x="15" y="78"/>
                      <a:pt x="15" y="78"/>
                      <a:pt x="15" y="78"/>
                    </a:cubicBezTo>
                    <a:cubicBezTo>
                      <a:pt x="15" y="78"/>
                      <a:pt x="15" y="78"/>
                      <a:pt x="15" y="78"/>
                    </a:cubicBezTo>
                    <a:cubicBezTo>
                      <a:pt x="15" y="78"/>
                      <a:pt x="15" y="78"/>
                      <a:pt x="15" y="79"/>
                    </a:cubicBezTo>
                    <a:cubicBezTo>
                      <a:pt x="15" y="79"/>
                      <a:pt x="15" y="79"/>
                      <a:pt x="15" y="79"/>
                    </a:cubicBezTo>
                    <a:cubicBezTo>
                      <a:pt x="15" y="79"/>
                      <a:pt x="15" y="79"/>
                      <a:pt x="15" y="79"/>
                    </a:cubicBezTo>
                    <a:cubicBezTo>
                      <a:pt x="15" y="79"/>
                      <a:pt x="15" y="79"/>
                      <a:pt x="15" y="79"/>
                    </a:cubicBezTo>
                    <a:cubicBezTo>
                      <a:pt x="15" y="79"/>
                      <a:pt x="15" y="79"/>
                      <a:pt x="15" y="79"/>
                    </a:cubicBezTo>
                    <a:cubicBezTo>
                      <a:pt x="15" y="79"/>
                      <a:pt x="15" y="79"/>
                      <a:pt x="15" y="79"/>
                    </a:cubicBezTo>
                    <a:cubicBezTo>
                      <a:pt x="15" y="79"/>
                      <a:pt x="15" y="79"/>
                      <a:pt x="15" y="79"/>
                    </a:cubicBezTo>
                    <a:cubicBezTo>
                      <a:pt x="15" y="80"/>
                      <a:pt x="15" y="80"/>
                      <a:pt x="15" y="80"/>
                    </a:cubicBezTo>
                    <a:cubicBezTo>
                      <a:pt x="15" y="80"/>
                      <a:pt x="15" y="80"/>
                      <a:pt x="14" y="80"/>
                    </a:cubicBezTo>
                    <a:cubicBezTo>
                      <a:pt x="14" y="80"/>
                      <a:pt x="14" y="80"/>
                      <a:pt x="14" y="80"/>
                    </a:cubicBezTo>
                    <a:cubicBezTo>
                      <a:pt x="14" y="80"/>
                      <a:pt x="14" y="80"/>
                      <a:pt x="14" y="80"/>
                    </a:cubicBezTo>
                    <a:cubicBezTo>
                      <a:pt x="14" y="80"/>
                      <a:pt x="14" y="80"/>
                      <a:pt x="14" y="80"/>
                    </a:cubicBezTo>
                    <a:cubicBezTo>
                      <a:pt x="15" y="80"/>
                      <a:pt x="15" y="81"/>
                      <a:pt x="15" y="81"/>
                    </a:cubicBezTo>
                    <a:cubicBezTo>
                      <a:pt x="15" y="81"/>
                      <a:pt x="14" y="81"/>
                      <a:pt x="14" y="81"/>
                    </a:cubicBezTo>
                    <a:cubicBezTo>
                      <a:pt x="14" y="81"/>
                      <a:pt x="14" y="81"/>
                      <a:pt x="14" y="81"/>
                    </a:cubicBezTo>
                    <a:cubicBezTo>
                      <a:pt x="14" y="81"/>
                      <a:pt x="14" y="81"/>
                      <a:pt x="14" y="81"/>
                    </a:cubicBezTo>
                    <a:cubicBezTo>
                      <a:pt x="14" y="81"/>
                      <a:pt x="14" y="81"/>
                      <a:pt x="14" y="81"/>
                    </a:cubicBezTo>
                    <a:cubicBezTo>
                      <a:pt x="14" y="81"/>
                      <a:pt x="14" y="81"/>
                      <a:pt x="14" y="81"/>
                    </a:cubicBezTo>
                    <a:cubicBezTo>
                      <a:pt x="14" y="81"/>
                      <a:pt x="14" y="81"/>
                      <a:pt x="14" y="81"/>
                    </a:cubicBezTo>
                    <a:cubicBezTo>
                      <a:pt x="14" y="81"/>
                      <a:pt x="14" y="81"/>
                      <a:pt x="14" y="81"/>
                    </a:cubicBezTo>
                    <a:cubicBezTo>
                      <a:pt x="15" y="82"/>
                      <a:pt x="15" y="82"/>
                      <a:pt x="15" y="82"/>
                    </a:cubicBezTo>
                    <a:cubicBezTo>
                      <a:pt x="15" y="82"/>
                      <a:pt x="15" y="82"/>
                      <a:pt x="15" y="82"/>
                    </a:cubicBezTo>
                    <a:cubicBezTo>
                      <a:pt x="15" y="82"/>
                      <a:pt x="15" y="82"/>
                      <a:pt x="14" y="82"/>
                    </a:cubicBezTo>
                    <a:cubicBezTo>
                      <a:pt x="14" y="82"/>
                      <a:pt x="14" y="82"/>
                      <a:pt x="14" y="82"/>
                    </a:cubicBezTo>
                    <a:cubicBezTo>
                      <a:pt x="14" y="82"/>
                      <a:pt x="14" y="82"/>
                      <a:pt x="14" y="83"/>
                    </a:cubicBezTo>
                    <a:cubicBezTo>
                      <a:pt x="14" y="83"/>
                      <a:pt x="14" y="83"/>
                      <a:pt x="14" y="83"/>
                    </a:cubicBezTo>
                    <a:cubicBezTo>
                      <a:pt x="14" y="83"/>
                      <a:pt x="14" y="83"/>
                      <a:pt x="14" y="83"/>
                    </a:cubicBezTo>
                    <a:cubicBezTo>
                      <a:pt x="14" y="83"/>
                      <a:pt x="14" y="83"/>
                      <a:pt x="14" y="83"/>
                    </a:cubicBezTo>
                    <a:cubicBezTo>
                      <a:pt x="14" y="83"/>
                      <a:pt x="14" y="83"/>
                      <a:pt x="14" y="83"/>
                    </a:cubicBezTo>
                    <a:cubicBezTo>
                      <a:pt x="14" y="83"/>
                      <a:pt x="14" y="83"/>
                      <a:pt x="14" y="83"/>
                    </a:cubicBezTo>
                    <a:cubicBezTo>
                      <a:pt x="14" y="83"/>
                      <a:pt x="14" y="83"/>
                      <a:pt x="14" y="83"/>
                    </a:cubicBezTo>
                    <a:cubicBezTo>
                      <a:pt x="14" y="83"/>
                      <a:pt x="14" y="83"/>
                      <a:pt x="14" y="83"/>
                    </a:cubicBezTo>
                    <a:cubicBezTo>
                      <a:pt x="14" y="83"/>
                      <a:pt x="14" y="83"/>
                      <a:pt x="14" y="83"/>
                    </a:cubicBezTo>
                    <a:cubicBezTo>
                      <a:pt x="14" y="83"/>
                      <a:pt x="14" y="83"/>
                      <a:pt x="14" y="83"/>
                    </a:cubicBezTo>
                    <a:cubicBezTo>
                      <a:pt x="14" y="83"/>
                      <a:pt x="14" y="83"/>
                      <a:pt x="14" y="83"/>
                    </a:cubicBezTo>
                    <a:cubicBezTo>
                      <a:pt x="14" y="83"/>
                      <a:pt x="14" y="83"/>
                      <a:pt x="14" y="83"/>
                    </a:cubicBezTo>
                    <a:cubicBezTo>
                      <a:pt x="14" y="83"/>
                      <a:pt x="14" y="83"/>
                      <a:pt x="14" y="83"/>
                    </a:cubicBezTo>
                    <a:cubicBezTo>
                      <a:pt x="14" y="84"/>
                      <a:pt x="14" y="84"/>
                      <a:pt x="14" y="84"/>
                    </a:cubicBezTo>
                    <a:cubicBezTo>
                      <a:pt x="14" y="84"/>
                      <a:pt x="14" y="84"/>
                      <a:pt x="14" y="84"/>
                    </a:cubicBezTo>
                    <a:cubicBezTo>
                      <a:pt x="14" y="84"/>
                      <a:pt x="14" y="84"/>
                      <a:pt x="14" y="84"/>
                    </a:cubicBezTo>
                    <a:cubicBezTo>
                      <a:pt x="14" y="84"/>
                      <a:pt x="14" y="84"/>
                      <a:pt x="14" y="84"/>
                    </a:cubicBezTo>
                    <a:cubicBezTo>
                      <a:pt x="14" y="84"/>
                      <a:pt x="14" y="84"/>
                      <a:pt x="14" y="84"/>
                    </a:cubicBezTo>
                    <a:cubicBezTo>
                      <a:pt x="14" y="84"/>
                      <a:pt x="14" y="84"/>
                      <a:pt x="14" y="84"/>
                    </a:cubicBezTo>
                    <a:cubicBezTo>
                      <a:pt x="14" y="84"/>
                      <a:pt x="14" y="84"/>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4" y="85"/>
                      <a:pt x="14" y="85"/>
                      <a:pt x="14" y="85"/>
                    </a:cubicBezTo>
                    <a:cubicBezTo>
                      <a:pt x="15" y="85"/>
                      <a:pt x="15" y="86"/>
                      <a:pt x="15" y="86"/>
                    </a:cubicBezTo>
                    <a:cubicBezTo>
                      <a:pt x="15" y="86"/>
                      <a:pt x="15" y="86"/>
                      <a:pt x="15" y="86"/>
                    </a:cubicBezTo>
                    <a:cubicBezTo>
                      <a:pt x="15" y="86"/>
                      <a:pt x="15" y="86"/>
                      <a:pt x="15" y="86"/>
                    </a:cubicBezTo>
                    <a:cubicBezTo>
                      <a:pt x="15" y="86"/>
                      <a:pt x="15" y="86"/>
                      <a:pt x="15" y="86"/>
                    </a:cubicBezTo>
                    <a:cubicBezTo>
                      <a:pt x="15" y="86"/>
                      <a:pt x="15" y="86"/>
                      <a:pt x="15" y="86"/>
                    </a:cubicBezTo>
                    <a:cubicBezTo>
                      <a:pt x="15" y="86"/>
                      <a:pt x="15" y="86"/>
                      <a:pt x="15" y="86"/>
                    </a:cubicBezTo>
                    <a:cubicBezTo>
                      <a:pt x="15" y="86"/>
                      <a:pt x="15" y="86"/>
                      <a:pt x="15" y="86"/>
                    </a:cubicBezTo>
                    <a:cubicBezTo>
                      <a:pt x="15" y="86"/>
                      <a:pt x="15" y="86"/>
                      <a:pt x="15" y="86"/>
                    </a:cubicBezTo>
                    <a:cubicBezTo>
                      <a:pt x="15" y="87"/>
                      <a:pt x="15" y="87"/>
                      <a:pt x="15" y="87"/>
                    </a:cubicBezTo>
                    <a:cubicBezTo>
                      <a:pt x="15" y="87"/>
                      <a:pt x="15" y="87"/>
                      <a:pt x="15" y="87"/>
                    </a:cubicBezTo>
                    <a:cubicBezTo>
                      <a:pt x="15" y="87"/>
                      <a:pt x="15" y="87"/>
                      <a:pt x="15" y="87"/>
                    </a:cubicBezTo>
                    <a:cubicBezTo>
                      <a:pt x="15" y="87"/>
                      <a:pt x="15" y="87"/>
                      <a:pt x="15" y="87"/>
                    </a:cubicBezTo>
                    <a:cubicBezTo>
                      <a:pt x="15" y="87"/>
                      <a:pt x="15" y="87"/>
                      <a:pt x="15" y="87"/>
                    </a:cubicBezTo>
                    <a:cubicBezTo>
                      <a:pt x="15" y="88"/>
                      <a:pt x="15" y="88"/>
                      <a:pt x="15" y="88"/>
                    </a:cubicBezTo>
                    <a:cubicBezTo>
                      <a:pt x="15" y="88"/>
                      <a:pt x="15" y="88"/>
                      <a:pt x="15" y="88"/>
                    </a:cubicBezTo>
                    <a:cubicBezTo>
                      <a:pt x="15" y="88"/>
                      <a:pt x="15" y="88"/>
                      <a:pt x="15" y="88"/>
                    </a:cubicBezTo>
                    <a:cubicBezTo>
                      <a:pt x="15" y="88"/>
                      <a:pt x="15" y="88"/>
                      <a:pt x="14" y="88"/>
                    </a:cubicBezTo>
                    <a:cubicBezTo>
                      <a:pt x="14" y="88"/>
                      <a:pt x="14" y="88"/>
                      <a:pt x="14" y="88"/>
                    </a:cubicBezTo>
                    <a:cubicBezTo>
                      <a:pt x="14" y="88"/>
                      <a:pt x="14" y="88"/>
                      <a:pt x="14" y="88"/>
                    </a:cubicBezTo>
                    <a:cubicBezTo>
                      <a:pt x="14" y="88"/>
                      <a:pt x="14" y="88"/>
                      <a:pt x="14" y="88"/>
                    </a:cubicBezTo>
                    <a:cubicBezTo>
                      <a:pt x="14" y="88"/>
                      <a:pt x="14" y="88"/>
                      <a:pt x="14" y="88"/>
                    </a:cubicBezTo>
                    <a:cubicBezTo>
                      <a:pt x="14" y="88"/>
                      <a:pt x="14" y="89"/>
                      <a:pt x="14" y="89"/>
                    </a:cubicBezTo>
                    <a:cubicBezTo>
                      <a:pt x="14" y="89"/>
                      <a:pt x="14" y="89"/>
                      <a:pt x="14" y="89"/>
                    </a:cubicBezTo>
                    <a:cubicBezTo>
                      <a:pt x="14" y="89"/>
                      <a:pt x="14" y="89"/>
                      <a:pt x="14" y="89"/>
                    </a:cubicBezTo>
                    <a:cubicBezTo>
                      <a:pt x="14" y="89"/>
                      <a:pt x="14" y="89"/>
                      <a:pt x="14" y="89"/>
                    </a:cubicBezTo>
                    <a:cubicBezTo>
                      <a:pt x="14" y="89"/>
                      <a:pt x="14" y="89"/>
                      <a:pt x="14" y="89"/>
                    </a:cubicBezTo>
                    <a:cubicBezTo>
                      <a:pt x="14" y="89"/>
                      <a:pt x="14" y="89"/>
                      <a:pt x="14" y="89"/>
                    </a:cubicBezTo>
                    <a:cubicBezTo>
                      <a:pt x="14" y="89"/>
                      <a:pt x="14" y="89"/>
                      <a:pt x="14" y="89"/>
                    </a:cubicBezTo>
                    <a:cubicBezTo>
                      <a:pt x="14" y="89"/>
                      <a:pt x="14" y="89"/>
                      <a:pt x="14" y="89"/>
                    </a:cubicBezTo>
                    <a:cubicBezTo>
                      <a:pt x="14" y="89"/>
                      <a:pt x="14" y="89"/>
                      <a:pt x="14" y="89"/>
                    </a:cubicBezTo>
                    <a:cubicBezTo>
                      <a:pt x="14" y="89"/>
                      <a:pt x="14" y="89"/>
                      <a:pt x="14" y="89"/>
                    </a:cubicBezTo>
                    <a:cubicBezTo>
                      <a:pt x="14" y="88"/>
                      <a:pt x="14" y="88"/>
                      <a:pt x="14" y="88"/>
                    </a:cubicBezTo>
                    <a:cubicBezTo>
                      <a:pt x="14" y="88"/>
                      <a:pt x="14" y="88"/>
                      <a:pt x="14" y="88"/>
                    </a:cubicBezTo>
                    <a:cubicBezTo>
                      <a:pt x="14" y="88"/>
                      <a:pt x="14" y="88"/>
                      <a:pt x="14" y="88"/>
                    </a:cubicBezTo>
                    <a:cubicBezTo>
                      <a:pt x="14" y="88"/>
                      <a:pt x="14" y="88"/>
                      <a:pt x="14" y="88"/>
                    </a:cubicBezTo>
                    <a:cubicBezTo>
                      <a:pt x="14" y="88"/>
                      <a:pt x="14" y="88"/>
                      <a:pt x="14" y="88"/>
                    </a:cubicBezTo>
                    <a:cubicBezTo>
                      <a:pt x="14" y="88"/>
                      <a:pt x="14" y="88"/>
                      <a:pt x="14" y="88"/>
                    </a:cubicBezTo>
                    <a:cubicBezTo>
                      <a:pt x="13" y="88"/>
                      <a:pt x="13" y="88"/>
                      <a:pt x="13" y="88"/>
                    </a:cubicBezTo>
                    <a:cubicBezTo>
                      <a:pt x="13" y="88"/>
                      <a:pt x="13" y="88"/>
                      <a:pt x="13" y="88"/>
                    </a:cubicBezTo>
                    <a:cubicBezTo>
                      <a:pt x="13" y="88"/>
                      <a:pt x="13" y="88"/>
                      <a:pt x="13" y="88"/>
                    </a:cubicBezTo>
                    <a:cubicBezTo>
                      <a:pt x="13" y="88"/>
                      <a:pt x="13" y="89"/>
                      <a:pt x="13" y="89"/>
                    </a:cubicBezTo>
                    <a:cubicBezTo>
                      <a:pt x="13" y="89"/>
                      <a:pt x="13" y="89"/>
                      <a:pt x="13" y="89"/>
                    </a:cubicBezTo>
                    <a:cubicBezTo>
                      <a:pt x="13" y="89"/>
                      <a:pt x="13" y="89"/>
                      <a:pt x="13" y="89"/>
                    </a:cubicBezTo>
                    <a:cubicBezTo>
                      <a:pt x="14" y="89"/>
                      <a:pt x="14" y="89"/>
                      <a:pt x="13" y="89"/>
                    </a:cubicBezTo>
                    <a:cubicBezTo>
                      <a:pt x="13" y="89"/>
                      <a:pt x="13" y="89"/>
                      <a:pt x="14" y="90"/>
                    </a:cubicBezTo>
                    <a:cubicBezTo>
                      <a:pt x="14" y="90"/>
                      <a:pt x="14" y="90"/>
                      <a:pt x="14" y="90"/>
                    </a:cubicBezTo>
                    <a:cubicBezTo>
                      <a:pt x="14" y="90"/>
                      <a:pt x="14" y="90"/>
                      <a:pt x="14" y="90"/>
                    </a:cubicBezTo>
                    <a:cubicBezTo>
                      <a:pt x="14" y="90"/>
                      <a:pt x="14" y="90"/>
                      <a:pt x="14" y="90"/>
                    </a:cubicBezTo>
                    <a:cubicBezTo>
                      <a:pt x="14" y="90"/>
                      <a:pt x="14" y="90"/>
                      <a:pt x="14" y="90"/>
                    </a:cubicBezTo>
                    <a:cubicBezTo>
                      <a:pt x="14" y="90"/>
                      <a:pt x="14" y="90"/>
                      <a:pt x="14" y="90"/>
                    </a:cubicBezTo>
                    <a:cubicBezTo>
                      <a:pt x="14" y="90"/>
                      <a:pt x="14" y="90"/>
                      <a:pt x="14" y="90"/>
                    </a:cubicBezTo>
                    <a:cubicBezTo>
                      <a:pt x="14" y="90"/>
                      <a:pt x="14" y="90"/>
                      <a:pt x="14" y="90"/>
                    </a:cubicBezTo>
                    <a:cubicBezTo>
                      <a:pt x="14" y="90"/>
                      <a:pt x="14" y="90"/>
                      <a:pt x="14" y="90"/>
                    </a:cubicBezTo>
                    <a:cubicBezTo>
                      <a:pt x="14" y="90"/>
                      <a:pt x="14" y="90"/>
                      <a:pt x="14" y="90"/>
                    </a:cubicBezTo>
                    <a:cubicBezTo>
                      <a:pt x="14" y="90"/>
                      <a:pt x="14" y="90"/>
                      <a:pt x="14" y="90"/>
                    </a:cubicBezTo>
                    <a:cubicBezTo>
                      <a:pt x="14" y="90"/>
                      <a:pt x="14" y="90"/>
                      <a:pt x="14" y="90"/>
                    </a:cubicBezTo>
                    <a:cubicBezTo>
                      <a:pt x="14" y="90"/>
                      <a:pt x="14" y="90"/>
                      <a:pt x="14" y="90"/>
                    </a:cubicBezTo>
                    <a:cubicBezTo>
                      <a:pt x="14" y="90"/>
                      <a:pt x="14" y="90"/>
                      <a:pt x="14" y="90"/>
                    </a:cubicBezTo>
                    <a:cubicBezTo>
                      <a:pt x="14" y="90"/>
                      <a:pt x="14" y="90"/>
                      <a:pt x="14" y="90"/>
                    </a:cubicBezTo>
                    <a:cubicBezTo>
                      <a:pt x="14" y="90"/>
                      <a:pt x="14" y="90"/>
                      <a:pt x="14" y="90"/>
                    </a:cubicBezTo>
                    <a:cubicBezTo>
                      <a:pt x="14" y="90"/>
                      <a:pt x="14" y="90"/>
                      <a:pt x="14" y="90"/>
                    </a:cubicBezTo>
                    <a:cubicBezTo>
                      <a:pt x="14" y="90"/>
                      <a:pt x="14" y="90"/>
                      <a:pt x="14" y="90"/>
                    </a:cubicBezTo>
                    <a:cubicBezTo>
                      <a:pt x="14" y="90"/>
                      <a:pt x="14" y="90"/>
                      <a:pt x="14" y="90"/>
                    </a:cubicBezTo>
                    <a:cubicBezTo>
                      <a:pt x="14" y="90"/>
                      <a:pt x="14" y="90"/>
                      <a:pt x="14" y="90"/>
                    </a:cubicBezTo>
                    <a:cubicBezTo>
                      <a:pt x="14" y="90"/>
                      <a:pt x="14" y="90"/>
                      <a:pt x="14" y="90"/>
                    </a:cubicBezTo>
                    <a:cubicBezTo>
                      <a:pt x="14" y="90"/>
                      <a:pt x="14" y="90"/>
                      <a:pt x="14" y="90"/>
                    </a:cubicBezTo>
                    <a:cubicBezTo>
                      <a:pt x="14" y="90"/>
                      <a:pt x="14" y="90"/>
                      <a:pt x="14" y="90"/>
                    </a:cubicBezTo>
                    <a:cubicBezTo>
                      <a:pt x="14" y="90"/>
                      <a:pt x="14" y="90"/>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4" y="91"/>
                      <a:pt x="14" y="91"/>
                      <a:pt x="14" y="91"/>
                    </a:cubicBezTo>
                    <a:cubicBezTo>
                      <a:pt x="15" y="91"/>
                      <a:pt x="15" y="91"/>
                      <a:pt x="15" y="90"/>
                    </a:cubicBezTo>
                    <a:cubicBezTo>
                      <a:pt x="15" y="90"/>
                      <a:pt x="15" y="90"/>
                      <a:pt x="15" y="90"/>
                    </a:cubicBezTo>
                    <a:cubicBezTo>
                      <a:pt x="15" y="90"/>
                      <a:pt x="15" y="90"/>
                      <a:pt x="15" y="90"/>
                    </a:cubicBezTo>
                    <a:cubicBezTo>
                      <a:pt x="15" y="90"/>
                      <a:pt x="15" y="91"/>
                      <a:pt x="15" y="91"/>
                    </a:cubicBezTo>
                    <a:cubicBezTo>
                      <a:pt x="15" y="91"/>
                      <a:pt x="15" y="91"/>
                      <a:pt x="15" y="91"/>
                    </a:cubicBezTo>
                    <a:cubicBezTo>
                      <a:pt x="15" y="91"/>
                      <a:pt x="15" y="91"/>
                      <a:pt x="15" y="91"/>
                    </a:cubicBezTo>
                    <a:cubicBezTo>
                      <a:pt x="15" y="91"/>
                      <a:pt x="15" y="91"/>
                      <a:pt x="15" y="91"/>
                    </a:cubicBezTo>
                    <a:cubicBezTo>
                      <a:pt x="15" y="91"/>
                      <a:pt x="15" y="91"/>
                      <a:pt x="15" y="91"/>
                    </a:cubicBezTo>
                    <a:cubicBezTo>
                      <a:pt x="15" y="91"/>
                      <a:pt x="15" y="91"/>
                      <a:pt x="15" y="91"/>
                    </a:cubicBezTo>
                    <a:cubicBezTo>
                      <a:pt x="15" y="91"/>
                      <a:pt x="15" y="91"/>
                      <a:pt x="15" y="91"/>
                    </a:cubicBezTo>
                    <a:cubicBezTo>
                      <a:pt x="15" y="91"/>
                      <a:pt x="15" y="91"/>
                      <a:pt x="15" y="91"/>
                    </a:cubicBezTo>
                    <a:cubicBezTo>
                      <a:pt x="15" y="91"/>
                      <a:pt x="15" y="91"/>
                      <a:pt x="15" y="91"/>
                    </a:cubicBezTo>
                    <a:cubicBezTo>
                      <a:pt x="15" y="91"/>
                      <a:pt x="15" y="91"/>
                      <a:pt x="15" y="91"/>
                    </a:cubicBezTo>
                    <a:cubicBezTo>
                      <a:pt x="15" y="91"/>
                      <a:pt x="15" y="91"/>
                      <a:pt x="15" y="91"/>
                    </a:cubicBezTo>
                    <a:cubicBezTo>
                      <a:pt x="15" y="91"/>
                      <a:pt x="15" y="91"/>
                      <a:pt x="15" y="91"/>
                    </a:cubicBezTo>
                    <a:cubicBezTo>
                      <a:pt x="15" y="91"/>
                      <a:pt x="15" y="91"/>
                      <a:pt x="15" y="91"/>
                    </a:cubicBezTo>
                    <a:cubicBezTo>
                      <a:pt x="15" y="92"/>
                      <a:pt x="15" y="92"/>
                      <a:pt x="15" y="92"/>
                    </a:cubicBezTo>
                    <a:cubicBezTo>
                      <a:pt x="15" y="92"/>
                      <a:pt x="15" y="92"/>
                      <a:pt x="15" y="92"/>
                    </a:cubicBezTo>
                    <a:cubicBezTo>
                      <a:pt x="15" y="92"/>
                      <a:pt x="15" y="92"/>
                      <a:pt x="15" y="92"/>
                    </a:cubicBezTo>
                    <a:cubicBezTo>
                      <a:pt x="15" y="92"/>
                      <a:pt x="15" y="92"/>
                      <a:pt x="15" y="92"/>
                    </a:cubicBezTo>
                    <a:cubicBezTo>
                      <a:pt x="15" y="92"/>
                      <a:pt x="15" y="92"/>
                      <a:pt x="15" y="92"/>
                    </a:cubicBezTo>
                    <a:cubicBezTo>
                      <a:pt x="15" y="93"/>
                      <a:pt x="15" y="93"/>
                      <a:pt x="15" y="93"/>
                    </a:cubicBezTo>
                    <a:cubicBezTo>
                      <a:pt x="15" y="93"/>
                      <a:pt x="15" y="93"/>
                      <a:pt x="15" y="93"/>
                    </a:cubicBezTo>
                    <a:cubicBezTo>
                      <a:pt x="15" y="93"/>
                      <a:pt x="15" y="93"/>
                      <a:pt x="15" y="93"/>
                    </a:cubicBezTo>
                    <a:cubicBezTo>
                      <a:pt x="15" y="93"/>
                      <a:pt x="15" y="93"/>
                      <a:pt x="15" y="93"/>
                    </a:cubicBezTo>
                    <a:cubicBezTo>
                      <a:pt x="15" y="93"/>
                      <a:pt x="15" y="93"/>
                      <a:pt x="15" y="93"/>
                    </a:cubicBezTo>
                    <a:cubicBezTo>
                      <a:pt x="15" y="93"/>
                      <a:pt x="15" y="93"/>
                      <a:pt x="15" y="93"/>
                    </a:cubicBezTo>
                    <a:cubicBezTo>
                      <a:pt x="15" y="93"/>
                      <a:pt x="15" y="93"/>
                      <a:pt x="15" y="93"/>
                    </a:cubicBezTo>
                    <a:cubicBezTo>
                      <a:pt x="15" y="93"/>
                      <a:pt x="15" y="93"/>
                      <a:pt x="15" y="94"/>
                    </a:cubicBezTo>
                    <a:cubicBezTo>
                      <a:pt x="15" y="94"/>
                      <a:pt x="15" y="94"/>
                      <a:pt x="15" y="94"/>
                    </a:cubicBezTo>
                    <a:cubicBezTo>
                      <a:pt x="15" y="94"/>
                      <a:pt x="14" y="94"/>
                      <a:pt x="14" y="94"/>
                    </a:cubicBezTo>
                    <a:cubicBezTo>
                      <a:pt x="14" y="94"/>
                      <a:pt x="14" y="94"/>
                      <a:pt x="15" y="94"/>
                    </a:cubicBezTo>
                    <a:cubicBezTo>
                      <a:pt x="15" y="94"/>
                      <a:pt x="15" y="94"/>
                      <a:pt x="15" y="94"/>
                    </a:cubicBezTo>
                    <a:cubicBezTo>
                      <a:pt x="15" y="94"/>
                      <a:pt x="15" y="94"/>
                      <a:pt x="15" y="94"/>
                    </a:cubicBezTo>
                    <a:cubicBezTo>
                      <a:pt x="15" y="94"/>
                      <a:pt x="14" y="95"/>
                      <a:pt x="15" y="95"/>
                    </a:cubicBezTo>
                    <a:cubicBezTo>
                      <a:pt x="15" y="95"/>
                      <a:pt x="15" y="95"/>
                      <a:pt x="15" y="95"/>
                    </a:cubicBezTo>
                    <a:cubicBezTo>
                      <a:pt x="15" y="95"/>
                      <a:pt x="15" y="95"/>
                      <a:pt x="15" y="95"/>
                    </a:cubicBezTo>
                    <a:cubicBezTo>
                      <a:pt x="15" y="95"/>
                      <a:pt x="15" y="95"/>
                      <a:pt x="15" y="95"/>
                    </a:cubicBezTo>
                    <a:cubicBezTo>
                      <a:pt x="15" y="95"/>
                      <a:pt x="15" y="95"/>
                      <a:pt x="15" y="95"/>
                    </a:cubicBezTo>
                    <a:cubicBezTo>
                      <a:pt x="15" y="95"/>
                      <a:pt x="15" y="95"/>
                      <a:pt x="15" y="95"/>
                    </a:cubicBezTo>
                    <a:cubicBezTo>
                      <a:pt x="15" y="95"/>
                      <a:pt x="15" y="95"/>
                      <a:pt x="15" y="95"/>
                    </a:cubicBezTo>
                    <a:cubicBezTo>
                      <a:pt x="15" y="95"/>
                      <a:pt x="15" y="95"/>
                      <a:pt x="15" y="95"/>
                    </a:cubicBezTo>
                    <a:cubicBezTo>
                      <a:pt x="15" y="95"/>
                      <a:pt x="15" y="95"/>
                      <a:pt x="15" y="95"/>
                    </a:cubicBezTo>
                    <a:cubicBezTo>
                      <a:pt x="15" y="95"/>
                      <a:pt x="15" y="95"/>
                      <a:pt x="15" y="95"/>
                    </a:cubicBezTo>
                    <a:cubicBezTo>
                      <a:pt x="15" y="95"/>
                      <a:pt x="15" y="95"/>
                      <a:pt x="15" y="95"/>
                    </a:cubicBezTo>
                    <a:cubicBezTo>
                      <a:pt x="15" y="95"/>
                      <a:pt x="15" y="95"/>
                      <a:pt x="15" y="95"/>
                    </a:cubicBezTo>
                    <a:cubicBezTo>
                      <a:pt x="15" y="95"/>
                      <a:pt x="15" y="95"/>
                      <a:pt x="15" y="95"/>
                    </a:cubicBezTo>
                    <a:cubicBezTo>
                      <a:pt x="15" y="95"/>
                      <a:pt x="15" y="95"/>
                      <a:pt x="15" y="95"/>
                    </a:cubicBezTo>
                    <a:cubicBezTo>
                      <a:pt x="15" y="95"/>
                      <a:pt x="15" y="95"/>
                      <a:pt x="15" y="95"/>
                    </a:cubicBezTo>
                    <a:cubicBezTo>
                      <a:pt x="15" y="95"/>
                      <a:pt x="15" y="95"/>
                      <a:pt x="15" y="95"/>
                    </a:cubicBezTo>
                    <a:cubicBezTo>
                      <a:pt x="15" y="96"/>
                      <a:pt x="15" y="96"/>
                      <a:pt x="15" y="96"/>
                    </a:cubicBezTo>
                    <a:cubicBezTo>
                      <a:pt x="15" y="96"/>
                      <a:pt x="15" y="96"/>
                      <a:pt x="15" y="96"/>
                    </a:cubicBezTo>
                    <a:cubicBezTo>
                      <a:pt x="15" y="96"/>
                      <a:pt x="15" y="96"/>
                      <a:pt x="15" y="96"/>
                    </a:cubicBezTo>
                    <a:cubicBezTo>
                      <a:pt x="15" y="96"/>
                      <a:pt x="15" y="96"/>
                      <a:pt x="15" y="96"/>
                    </a:cubicBezTo>
                    <a:cubicBezTo>
                      <a:pt x="15" y="96"/>
                      <a:pt x="15" y="96"/>
                      <a:pt x="15" y="96"/>
                    </a:cubicBezTo>
                    <a:cubicBezTo>
                      <a:pt x="15" y="96"/>
                      <a:pt x="15" y="96"/>
                      <a:pt x="15" y="96"/>
                    </a:cubicBezTo>
                    <a:cubicBezTo>
                      <a:pt x="15" y="96"/>
                      <a:pt x="15" y="96"/>
                      <a:pt x="15" y="96"/>
                    </a:cubicBezTo>
                    <a:cubicBezTo>
                      <a:pt x="15" y="96"/>
                      <a:pt x="15" y="96"/>
                      <a:pt x="15" y="96"/>
                    </a:cubicBezTo>
                    <a:cubicBezTo>
                      <a:pt x="15" y="96"/>
                      <a:pt x="15" y="96"/>
                      <a:pt x="15" y="96"/>
                    </a:cubicBezTo>
                    <a:cubicBezTo>
                      <a:pt x="15" y="97"/>
                      <a:pt x="15" y="97"/>
                      <a:pt x="15" y="97"/>
                    </a:cubicBezTo>
                    <a:cubicBezTo>
                      <a:pt x="15" y="97"/>
                      <a:pt x="15" y="97"/>
                      <a:pt x="15" y="97"/>
                    </a:cubicBezTo>
                    <a:cubicBezTo>
                      <a:pt x="15" y="97"/>
                      <a:pt x="15" y="97"/>
                      <a:pt x="15" y="97"/>
                    </a:cubicBezTo>
                    <a:cubicBezTo>
                      <a:pt x="15" y="97"/>
                      <a:pt x="15" y="97"/>
                      <a:pt x="16" y="97"/>
                    </a:cubicBezTo>
                    <a:cubicBezTo>
                      <a:pt x="16" y="97"/>
                      <a:pt x="16" y="97"/>
                      <a:pt x="16" y="97"/>
                    </a:cubicBezTo>
                    <a:cubicBezTo>
                      <a:pt x="16" y="97"/>
                      <a:pt x="16" y="97"/>
                      <a:pt x="16" y="97"/>
                    </a:cubicBezTo>
                    <a:cubicBezTo>
                      <a:pt x="16" y="97"/>
                      <a:pt x="16" y="97"/>
                      <a:pt x="16" y="97"/>
                    </a:cubicBezTo>
                    <a:cubicBezTo>
                      <a:pt x="16" y="97"/>
                      <a:pt x="16" y="97"/>
                      <a:pt x="16" y="97"/>
                    </a:cubicBezTo>
                    <a:cubicBezTo>
                      <a:pt x="16" y="97"/>
                      <a:pt x="16" y="98"/>
                      <a:pt x="16" y="98"/>
                    </a:cubicBezTo>
                    <a:cubicBezTo>
                      <a:pt x="16" y="98"/>
                      <a:pt x="16" y="98"/>
                      <a:pt x="16" y="98"/>
                    </a:cubicBezTo>
                    <a:cubicBezTo>
                      <a:pt x="16" y="98"/>
                      <a:pt x="16" y="98"/>
                      <a:pt x="16" y="98"/>
                    </a:cubicBezTo>
                    <a:cubicBezTo>
                      <a:pt x="16" y="98"/>
                      <a:pt x="16" y="98"/>
                      <a:pt x="16" y="98"/>
                    </a:cubicBezTo>
                    <a:cubicBezTo>
                      <a:pt x="16" y="98"/>
                      <a:pt x="16" y="98"/>
                      <a:pt x="16" y="98"/>
                    </a:cubicBezTo>
                    <a:cubicBezTo>
                      <a:pt x="16" y="98"/>
                      <a:pt x="16" y="98"/>
                      <a:pt x="16" y="98"/>
                    </a:cubicBezTo>
                    <a:cubicBezTo>
                      <a:pt x="16" y="98"/>
                      <a:pt x="16" y="98"/>
                      <a:pt x="16" y="98"/>
                    </a:cubicBezTo>
                    <a:cubicBezTo>
                      <a:pt x="16" y="98"/>
                      <a:pt x="16" y="98"/>
                      <a:pt x="16" y="98"/>
                    </a:cubicBezTo>
                    <a:cubicBezTo>
                      <a:pt x="16" y="98"/>
                      <a:pt x="17" y="97"/>
                      <a:pt x="17" y="97"/>
                    </a:cubicBezTo>
                    <a:cubicBezTo>
                      <a:pt x="17" y="97"/>
                      <a:pt x="17" y="97"/>
                      <a:pt x="17" y="97"/>
                    </a:cubicBezTo>
                    <a:cubicBezTo>
                      <a:pt x="17" y="97"/>
                      <a:pt x="17" y="97"/>
                      <a:pt x="17" y="97"/>
                    </a:cubicBezTo>
                    <a:cubicBezTo>
                      <a:pt x="17" y="97"/>
                      <a:pt x="17" y="97"/>
                      <a:pt x="17" y="97"/>
                    </a:cubicBezTo>
                    <a:cubicBezTo>
                      <a:pt x="17" y="97"/>
                      <a:pt x="17" y="97"/>
                      <a:pt x="17" y="97"/>
                    </a:cubicBezTo>
                    <a:cubicBezTo>
                      <a:pt x="17" y="97"/>
                      <a:pt x="17" y="97"/>
                      <a:pt x="17" y="97"/>
                    </a:cubicBezTo>
                    <a:cubicBezTo>
                      <a:pt x="17" y="96"/>
                      <a:pt x="17" y="96"/>
                      <a:pt x="17" y="96"/>
                    </a:cubicBezTo>
                    <a:cubicBezTo>
                      <a:pt x="17" y="96"/>
                      <a:pt x="17" y="96"/>
                      <a:pt x="17" y="96"/>
                    </a:cubicBezTo>
                    <a:cubicBezTo>
                      <a:pt x="17" y="96"/>
                      <a:pt x="17" y="96"/>
                      <a:pt x="17" y="96"/>
                    </a:cubicBezTo>
                    <a:cubicBezTo>
                      <a:pt x="16" y="96"/>
                      <a:pt x="16" y="96"/>
                      <a:pt x="16" y="96"/>
                    </a:cubicBezTo>
                    <a:cubicBezTo>
                      <a:pt x="16" y="96"/>
                      <a:pt x="16" y="96"/>
                      <a:pt x="16" y="96"/>
                    </a:cubicBezTo>
                    <a:cubicBezTo>
                      <a:pt x="16" y="96"/>
                      <a:pt x="16" y="96"/>
                      <a:pt x="16" y="96"/>
                    </a:cubicBezTo>
                    <a:cubicBezTo>
                      <a:pt x="16" y="96"/>
                      <a:pt x="16" y="96"/>
                      <a:pt x="16" y="96"/>
                    </a:cubicBezTo>
                    <a:cubicBezTo>
                      <a:pt x="16" y="96"/>
                      <a:pt x="16" y="96"/>
                      <a:pt x="16" y="96"/>
                    </a:cubicBezTo>
                    <a:cubicBezTo>
                      <a:pt x="16" y="96"/>
                      <a:pt x="16" y="96"/>
                      <a:pt x="16" y="96"/>
                    </a:cubicBezTo>
                    <a:cubicBezTo>
                      <a:pt x="16" y="96"/>
                      <a:pt x="16" y="96"/>
                      <a:pt x="16" y="96"/>
                    </a:cubicBezTo>
                    <a:cubicBezTo>
                      <a:pt x="16" y="96"/>
                      <a:pt x="16" y="96"/>
                      <a:pt x="16" y="96"/>
                    </a:cubicBezTo>
                    <a:cubicBezTo>
                      <a:pt x="16" y="96"/>
                      <a:pt x="16" y="96"/>
                      <a:pt x="16" y="96"/>
                    </a:cubicBezTo>
                    <a:cubicBezTo>
                      <a:pt x="16" y="96"/>
                      <a:pt x="16" y="96"/>
                      <a:pt x="16" y="96"/>
                    </a:cubicBezTo>
                    <a:cubicBezTo>
                      <a:pt x="16" y="96"/>
                      <a:pt x="16" y="96"/>
                      <a:pt x="16" y="96"/>
                    </a:cubicBezTo>
                    <a:cubicBezTo>
                      <a:pt x="16" y="96"/>
                      <a:pt x="16" y="96"/>
                      <a:pt x="16" y="96"/>
                    </a:cubicBezTo>
                    <a:cubicBezTo>
                      <a:pt x="16" y="96"/>
                      <a:pt x="16" y="96"/>
                      <a:pt x="16" y="96"/>
                    </a:cubicBezTo>
                    <a:cubicBezTo>
                      <a:pt x="16" y="96"/>
                      <a:pt x="16" y="96"/>
                      <a:pt x="16" y="96"/>
                    </a:cubicBezTo>
                    <a:cubicBezTo>
                      <a:pt x="16" y="96"/>
                      <a:pt x="16" y="96"/>
                      <a:pt x="16" y="96"/>
                    </a:cubicBezTo>
                    <a:cubicBezTo>
                      <a:pt x="16" y="96"/>
                      <a:pt x="16" y="96"/>
                      <a:pt x="16" y="96"/>
                    </a:cubicBezTo>
                    <a:cubicBezTo>
                      <a:pt x="16" y="96"/>
                      <a:pt x="16" y="96"/>
                      <a:pt x="16" y="96"/>
                    </a:cubicBezTo>
                    <a:cubicBezTo>
                      <a:pt x="16" y="96"/>
                      <a:pt x="16" y="96"/>
                      <a:pt x="16" y="96"/>
                    </a:cubicBezTo>
                    <a:cubicBezTo>
                      <a:pt x="16" y="96"/>
                      <a:pt x="16" y="96"/>
                      <a:pt x="16" y="96"/>
                    </a:cubicBezTo>
                    <a:cubicBezTo>
                      <a:pt x="16" y="96"/>
                      <a:pt x="16" y="96"/>
                      <a:pt x="16" y="95"/>
                    </a:cubicBezTo>
                    <a:cubicBezTo>
                      <a:pt x="16" y="95"/>
                      <a:pt x="16" y="95"/>
                      <a:pt x="16" y="95"/>
                    </a:cubicBezTo>
                    <a:cubicBezTo>
                      <a:pt x="16" y="95"/>
                      <a:pt x="16" y="95"/>
                      <a:pt x="16" y="95"/>
                    </a:cubicBezTo>
                    <a:cubicBezTo>
                      <a:pt x="16" y="95"/>
                      <a:pt x="16" y="95"/>
                      <a:pt x="16" y="95"/>
                    </a:cubicBezTo>
                    <a:cubicBezTo>
                      <a:pt x="16" y="95"/>
                      <a:pt x="16" y="95"/>
                      <a:pt x="16" y="95"/>
                    </a:cubicBezTo>
                    <a:cubicBezTo>
                      <a:pt x="16" y="95"/>
                      <a:pt x="16" y="95"/>
                      <a:pt x="16" y="95"/>
                    </a:cubicBezTo>
                    <a:cubicBezTo>
                      <a:pt x="16" y="95"/>
                      <a:pt x="16" y="95"/>
                      <a:pt x="16" y="94"/>
                    </a:cubicBezTo>
                    <a:cubicBezTo>
                      <a:pt x="16" y="94"/>
                      <a:pt x="16" y="94"/>
                      <a:pt x="16" y="94"/>
                    </a:cubicBezTo>
                    <a:cubicBezTo>
                      <a:pt x="16" y="94"/>
                      <a:pt x="16" y="94"/>
                      <a:pt x="16" y="94"/>
                    </a:cubicBezTo>
                    <a:cubicBezTo>
                      <a:pt x="16" y="94"/>
                      <a:pt x="16" y="94"/>
                      <a:pt x="16" y="94"/>
                    </a:cubicBezTo>
                    <a:cubicBezTo>
                      <a:pt x="16" y="94"/>
                      <a:pt x="16" y="94"/>
                      <a:pt x="16" y="94"/>
                    </a:cubicBezTo>
                    <a:cubicBezTo>
                      <a:pt x="16" y="93"/>
                      <a:pt x="16" y="93"/>
                      <a:pt x="16" y="93"/>
                    </a:cubicBezTo>
                    <a:cubicBezTo>
                      <a:pt x="16" y="93"/>
                      <a:pt x="16" y="93"/>
                      <a:pt x="16" y="93"/>
                    </a:cubicBezTo>
                    <a:cubicBezTo>
                      <a:pt x="16" y="93"/>
                      <a:pt x="16" y="93"/>
                      <a:pt x="16" y="93"/>
                    </a:cubicBezTo>
                    <a:cubicBezTo>
                      <a:pt x="16" y="93"/>
                      <a:pt x="16" y="93"/>
                      <a:pt x="16" y="93"/>
                    </a:cubicBezTo>
                    <a:cubicBezTo>
                      <a:pt x="16" y="92"/>
                      <a:pt x="16" y="92"/>
                      <a:pt x="16" y="92"/>
                    </a:cubicBezTo>
                    <a:cubicBezTo>
                      <a:pt x="16" y="92"/>
                      <a:pt x="16" y="92"/>
                      <a:pt x="16" y="92"/>
                    </a:cubicBezTo>
                    <a:cubicBezTo>
                      <a:pt x="16" y="92"/>
                      <a:pt x="16" y="92"/>
                      <a:pt x="16" y="92"/>
                    </a:cubicBezTo>
                    <a:cubicBezTo>
                      <a:pt x="17" y="92"/>
                      <a:pt x="17" y="91"/>
                      <a:pt x="17" y="91"/>
                    </a:cubicBezTo>
                    <a:cubicBezTo>
                      <a:pt x="17" y="91"/>
                      <a:pt x="16" y="91"/>
                      <a:pt x="16" y="91"/>
                    </a:cubicBezTo>
                    <a:cubicBezTo>
                      <a:pt x="16" y="91"/>
                      <a:pt x="16" y="91"/>
                      <a:pt x="16" y="91"/>
                    </a:cubicBezTo>
                    <a:cubicBezTo>
                      <a:pt x="16" y="91"/>
                      <a:pt x="16" y="91"/>
                      <a:pt x="16" y="91"/>
                    </a:cubicBezTo>
                    <a:cubicBezTo>
                      <a:pt x="16" y="91"/>
                      <a:pt x="17" y="90"/>
                      <a:pt x="16" y="90"/>
                    </a:cubicBezTo>
                    <a:cubicBezTo>
                      <a:pt x="16" y="90"/>
                      <a:pt x="16" y="90"/>
                      <a:pt x="16" y="90"/>
                    </a:cubicBezTo>
                    <a:cubicBezTo>
                      <a:pt x="16" y="90"/>
                      <a:pt x="16" y="91"/>
                      <a:pt x="16" y="91"/>
                    </a:cubicBezTo>
                    <a:cubicBezTo>
                      <a:pt x="16" y="91"/>
                      <a:pt x="16" y="91"/>
                      <a:pt x="16" y="91"/>
                    </a:cubicBezTo>
                    <a:cubicBezTo>
                      <a:pt x="16" y="91"/>
                      <a:pt x="16" y="91"/>
                      <a:pt x="16" y="91"/>
                    </a:cubicBezTo>
                    <a:cubicBezTo>
                      <a:pt x="16" y="91"/>
                      <a:pt x="16" y="91"/>
                      <a:pt x="16" y="91"/>
                    </a:cubicBezTo>
                    <a:cubicBezTo>
                      <a:pt x="16" y="91"/>
                      <a:pt x="16" y="91"/>
                      <a:pt x="16" y="91"/>
                    </a:cubicBezTo>
                    <a:cubicBezTo>
                      <a:pt x="16" y="91"/>
                      <a:pt x="16" y="91"/>
                      <a:pt x="16" y="91"/>
                    </a:cubicBezTo>
                    <a:cubicBezTo>
                      <a:pt x="16" y="91"/>
                      <a:pt x="16" y="90"/>
                      <a:pt x="16" y="90"/>
                    </a:cubicBezTo>
                    <a:cubicBezTo>
                      <a:pt x="16" y="90"/>
                      <a:pt x="16" y="90"/>
                      <a:pt x="16" y="90"/>
                    </a:cubicBezTo>
                    <a:cubicBezTo>
                      <a:pt x="16" y="90"/>
                      <a:pt x="16" y="90"/>
                      <a:pt x="16" y="90"/>
                    </a:cubicBezTo>
                    <a:cubicBezTo>
                      <a:pt x="16" y="90"/>
                      <a:pt x="16" y="90"/>
                      <a:pt x="16" y="90"/>
                    </a:cubicBezTo>
                    <a:cubicBezTo>
                      <a:pt x="16" y="90"/>
                      <a:pt x="16" y="90"/>
                      <a:pt x="16" y="90"/>
                    </a:cubicBezTo>
                    <a:cubicBezTo>
                      <a:pt x="16" y="90"/>
                      <a:pt x="16" y="90"/>
                      <a:pt x="16" y="90"/>
                    </a:cubicBezTo>
                    <a:cubicBezTo>
                      <a:pt x="16" y="90"/>
                      <a:pt x="16" y="89"/>
                      <a:pt x="16" y="89"/>
                    </a:cubicBezTo>
                    <a:cubicBezTo>
                      <a:pt x="16" y="89"/>
                      <a:pt x="16" y="89"/>
                      <a:pt x="16" y="89"/>
                    </a:cubicBezTo>
                    <a:cubicBezTo>
                      <a:pt x="16" y="89"/>
                      <a:pt x="16" y="89"/>
                      <a:pt x="16" y="89"/>
                    </a:cubicBezTo>
                    <a:cubicBezTo>
                      <a:pt x="16" y="89"/>
                      <a:pt x="16" y="89"/>
                      <a:pt x="16" y="89"/>
                    </a:cubicBezTo>
                    <a:cubicBezTo>
                      <a:pt x="16" y="88"/>
                      <a:pt x="16" y="88"/>
                      <a:pt x="16" y="88"/>
                    </a:cubicBezTo>
                    <a:cubicBezTo>
                      <a:pt x="16" y="88"/>
                      <a:pt x="16" y="88"/>
                      <a:pt x="16" y="88"/>
                    </a:cubicBezTo>
                    <a:cubicBezTo>
                      <a:pt x="16" y="88"/>
                      <a:pt x="16" y="88"/>
                      <a:pt x="16" y="88"/>
                    </a:cubicBezTo>
                    <a:cubicBezTo>
                      <a:pt x="16" y="88"/>
                      <a:pt x="16" y="88"/>
                      <a:pt x="16" y="88"/>
                    </a:cubicBezTo>
                    <a:cubicBezTo>
                      <a:pt x="16" y="88"/>
                      <a:pt x="16" y="88"/>
                      <a:pt x="16" y="88"/>
                    </a:cubicBezTo>
                    <a:cubicBezTo>
                      <a:pt x="16" y="87"/>
                      <a:pt x="16" y="87"/>
                      <a:pt x="16" y="87"/>
                    </a:cubicBezTo>
                    <a:cubicBezTo>
                      <a:pt x="16" y="87"/>
                      <a:pt x="16" y="87"/>
                      <a:pt x="16" y="87"/>
                    </a:cubicBezTo>
                    <a:cubicBezTo>
                      <a:pt x="16" y="87"/>
                      <a:pt x="16" y="87"/>
                      <a:pt x="16" y="87"/>
                    </a:cubicBezTo>
                    <a:cubicBezTo>
                      <a:pt x="16" y="87"/>
                      <a:pt x="16" y="87"/>
                      <a:pt x="16" y="87"/>
                    </a:cubicBezTo>
                    <a:cubicBezTo>
                      <a:pt x="16" y="87"/>
                      <a:pt x="16" y="86"/>
                      <a:pt x="16" y="86"/>
                    </a:cubicBezTo>
                    <a:cubicBezTo>
                      <a:pt x="16" y="86"/>
                      <a:pt x="16" y="86"/>
                      <a:pt x="16" y="86"/>
                    </a:cubicBezTo>
                    <a:cubicBezTo>
                      <a:pt x="16" y="86"/>
                      <a:pt x="16" y="86"/>
                      <a:pt x="16" y="86"/>
                    </a:cubicBezTo>
                    <a:cubicBezTo>
                      <a:pt x="16" y="86"/>
                      <a:pt x="16" y="86"/>
                      <a:pt x="16" y="86"/>
                    </a:cubicBezTo>
                    <a:cubicBezTo>
                      <a:pt x="16" y="86"/>
                      <a:pt x="16" y="86"/>
                      <a:pt x="16" y="86"/>
                    </a:cubicBezTo>
                    <a:cubicBezTo>
                      <a:pt x="16" y="86"/>
                      <a:pt x="16" y="86"/>
                      <a:pt x="16" y="86"/>
                    </a:cubicBezTo>
                    <a:cubicBezTo>
                      <a:pt x="16" y="86"/>
                      <a:pt x="16" y="86"/>
                      <a:pt x="16" y="86"/>
                    </a:cubicBezTo>
                    <a:cubicBezTo>
                      <a:pt x="16" y="85"/>
                      <a:pt x="16" y="85"/>
                      <a:pt x="16" y="85"/>
                    </a:cubicBezTo>
                    <a:cubicBezTo>
                      <a:pt x="16" y="85"/>
                      <a:pt x="16" y="85"/>
                      <a:pt x="16" y="85"/>
                    </a:cubicBezTo>
                    <a:cubicBezTo>
                      <a:pt x="16" y="85"/>
                      <a:pt x="16" y="85"/>
                      <a:pt x="16" y="85"/>
                    </a:cubicBezTo>
                    <a:cubicBezTo>
                      <a:pt x="16" y="85"/>
                      <a:pt x="16" y="85"/>
                      <a:pt x="16" y="85"/>
                    </a:cubicBezTo>
                    <a:cubicBezTo>
                      <a:pt x="16" y="85"/>
                      <a:pt x="16" y="85"/>
                      <a:pt x="16" y="85"/>
                    </a:cubicBezTo>
                    <a:cubicBezTo>
                      <a:pt x="16" y="85"/>
                      <a:pt x="16" y="85"/>
                      <a:pt x="16" y="85"/>
                    </a:cubicBezTo>
                    <a:cubicBezTo>
                      <a:pt x="16" y="85"/>
                      <a:pt x="16" y="84"/>
                      <a:pt x="16" y="84"/>
                    </a:cubicBezTo>
                    <a:cubicBezTo>
                      <a:pt x="16" y="84"/>
                      <a:pt x="16" y="84"/>
                      <a:pt x="16" y="84"/>
                    </a:cubicBezTo>
                    <a:cubicBezTo>
                      <a:pt x="16" y="84"/>
                      <a:pt x="16" y="84"/>
                      <a:pt x="16" y="84"/>
                    </a:cubicBezTo>
                    <a:cubicBezTo>
                      <a:pt x="16" y="84"/>
                      <a:pt x="16" y="84"/>
                      <a:pt x="16" y="84"/>
                    </a:cubicBezTo>
                    <a:cubicBezTo>
                      <a:pt x="16" y="84"/>
                      <a:pt x="16" y="84"/>
                      <a:pt x="16" y="84"/>
                    </a:cubicBezTo>
                    <a:cubicBezTo>
                      <a:pt x="16" y="84"/>
                      <a:pt x="16" y="84"/>
                      <a:pt x="16" y="84"/>
                    </a:cubicBezTo>
                    <a:cubicBezTo>
                      <a:pt x="16" y="83"/>
                      <a:pt x="16" y="83"/>
                      <a:pt x="16" y="83"/>
                    </a:cubicBezTo>
                    <a:cubicBezTo>
                      <a:pt x="16" y="83"/>
                      <a:pt x="16" y="83"/>
                      <a:pt x="16" y="83"/>
                    </a:cubicBezTo>
                    <a:cubicBezTo>
                      <a:pt x="16" y="83"/>
                      <a:pt x="16" y="83"/>
                      <a:pt x="16" y="83"/>
                    </a:cubicBezTo>
                    <a:cubicBezTo>
                      <a:pt x="16" y="83"/>
                      <a:pt x="16" y="83"/>
                      <a:pt x="16" y="83"/>
                    </a:cubicBezTo>
                    <a:cubicBezTo>
                      <a:pt x="16" y="83"/>
                      <a:pt x="16" y="83"/>
                      <a:pt x="16" y="83"/>
                    </a:cubicBezTo>
                    <a:cubicBezTo>
                      <a:pt x="16" y="83"/>
                      <a:pt x="16" y="83"/>
                      <a:pt x="16" y="82"/>
                    </a:cubicBezTo>
                    <a:cubicBezTo>
                      <a:pt x="16" y="82"/>
                      <a:pt x="16" y="82"/>
                      <a:pt x="16" y="82"/>
                    </a:cubicBezTo>
                    <a:cubicBezTo>
                      <a:pt x="16" y="82"/>
                      <a:pt x="16" y="82"/>
                      <a:pt x="16" y="82"/>
                    </a:cubicBezTo>
                    <a:cubicBezTo>
                      <a:pt x="16" y="82"/>
                      <a:pt x="16" y="82"/>
                      <a:pt x="16" y="82"/>
                    </a:cubicBezTo>
                    <a:cubicBezTo>
                      <a:pt x="16" y="82"/>
                      <a:pt x="16" y="82"/>
                      <a:pt x="16" y="82"/>
                    </a:cubicBezTo>
                    <a:cubicBezTo>
                      <a:pt x="16" y="82"/>
                      <a:pt x="16" y="82"/>
                      <a:pt x="17" y="82"/>
                    </a:cubicBezTo>
                    <a:cubicBezTo>
                      <a:pt x="17" y="82"/>
                      <a:pt x="17" y="82"/>
                      <a:pt x="17" y="82"/>
                    </a:cubicBezTo>
                    <a:cubicBezTo>
                      <a:pt x="17" y="82"/>
                      <a:pt x="17" y="82"/>
                      <a:pt x="17" y="82"/>
                    </a:cubicBezTo>
                    <a:cubicBezTo>
                      <a:pt x="17" y="82"/>
                      <a:pt x="17" y="82"/>
                      <a:pt x="16" y="82"/>
                    </a:cubicBezTo>
                    <a:cubicBezTo>
                      <a:pt x="16" y="82"/>
                      <a:pt x="16" y="82"/>
                      <a:pt x="16" y="81"/>
                    </a:cubicBezTo>
                    <a:cubicBezTo>
                      <a:pt x="16" y="81"/>
                      <a:pt x="16" y="81"/>
                      <a:pt x="16" y="81"/>
                    </a:cubicBezTo>
                    <a:cubicBezTo>
                      <a:pt x="16" y="81"/>
                      <a:pt x="16" y="81"/>
                      <a:pt x="16" y="81"/>
                    </a:cubicBezTo>
                    <a:cubicBezTo>
                      <a:pt x="16" y="81"/>
                      <a:pt x="17" y="81"/>
                      <a:pt x="17" y="81"/>
                    </a:cubicBezTo>
                    <a:cubicBezTo>
                      <a:pt x="17" y="81"/>
                      <a:pt x="17" y="81"/>
                      <a:pt x="17" y="81"/>
                    </a:cubicBezTo>
                    <a:cubicBezTo>
                      <a:pt x="17" y="81"/>
                      <a:pt x="17" y="81"/>
                      <a:pt x="17" y="81"/>
                    </a:cubicBezTo>
                    <a:cubicBezTo>
                      <a:pt x="17" y="81"/>
                      <a:pt x="17" y="81"/>
                      <a:pt x="17" y="81"/>
                    </a:cubicBezTo>
                    <a:cubicBezTo>
                      <a:pt x="17" y="81"/>
                      <a:pt x="17" y="81"/>
                      <a:pt x="17" y="81"/>
                    </a:cubicBezTo>
                    <a:cubicBezTo>
                      <a:pt x="17" y="81"/>
                      <a:pt x="17" y="81"/>
                      <a:pt x="17" y="81"/>
                    </a:cubicBezTo>
                    <a:cubicBezTo>
                      <a:pt x="17" y="81"/>
                      <a:pt x="17" y="81"/>
                      <a:pt x="17" y="81"/>
                    </a:cubicBezTo>
                    <a:cubicBezTo>
                      <a:pt x="17" y="81"/>
                      <a:pt x="17" y="81"/>
                      <a:pt x="17" y="81"/>
                    </a:cubicBezTo>
                    <a:cubicBezTo>
                      <a:pt x="17" y="81"/>
                      <a:pt x="17" y="81"/>
                      <a:pt x="17" y="81"/>
                    </a:cubicBezTo>
                    <a:cubicBezTo>
                      <a:pt x="17" y="81"/>
                      <a:pt x="17" y="81"/>
                      <a:pt x="17" y="81"/>
                    </a:cubicBezTo>
                    <a:cubicBezTo>
                      <a:pt x="17" y="81"/>
                      <a:pt x="17" y="81"/>
                      <a:pt x="17" y="81"/>
                    </a:cubicBezTo>
                    <a:cubicBezTo>
                      <a:pt x="17" y="81"/>
                      <a:pt x="17" y="81"/>
                      <a:pt x="17" y="81"/>
                    </a:cubicBezTo>
                    <a:cubicBezTo>
                      <a:pt x="17" y="81"/>
                      <a:pt x="17" y="81"/>
                      <a:pt x="17" y="81"/>
                    </a:cubicBezTo>
                    <a:cubicBezTo>
                      <a:pt x="17" y="81"/>
                      <a:pt x="17" y="81"/>
                      <a:pt x="17" y="82"/>
                    </a:cubicBezTo>
                    <a:cubicBezTo>
                      <a:pt x="17" y="82"/>
                      <a:pt x="17" y="82"/>
                      <a:pt x="17" y="82"/>
                    </a:cubicBezTo>
                    <a:cubicBezTo>
                      <a:pt x="17" y="82"/>
                      <a:pt x="17" y="82"/>
                      <a:pt x="18" y="81"/>
                    </a:cubicBezTo>
                    <a:cubicBezTo>
                      <a:pt x="18" y="81"/>
                      <a:pt x="18" y="81"/>
                      <a:pt x="18" y="81"/>
                    </a:cubicBezTo>
                    <a:cubicBezTo>
                      <a:pt x="18" y="81"/>
                      <a:pt x="18" y="81"/>
                      <a:pt x="18" y="81"/>
                    </a:cubicBezTo>
                    <a:cubicBezTo>
                      <a:pt x="18" y="81"/>
                      <a:pt x="18" y="82"/>
                      <a:pt x="18" y="82"/>
                    </a:cubicBezTo>
                    <a:cubicBezTo>
                      <a:pt x="18" y="82"/>
                      <a:pt x="18" y="82"/>
                      <a:pt x="18" y="82"/>
                    </a:cubicBezTo>
                    <a:cubicBezTo>
                      <a:pt x="18" y="82"/>
                      <a:pt x="18" y="82"/>
                      <a:pt x="18" y="82"/>
                    </a:cubicBezTo>
                    <a:cubicBezTo>
                      <a:pt x="18" y="82"/>
                      <a:pt x="18" y="82"/>
                      <a:pt x="18" y="82"/>
                    </a:cubicBezTo>
                    <a:cubicBezTo>
                      <a:pt x="18" y="82"/>
                      <a:pt x="18" y="82"/>
                      <a:pt x="18" y="82"/>
                    </a:cubicBezTo>
                    <a:cubicBezTo>
                      <a:pt x="18" y="82"/>
                      <a:pt x="18" y="82"/>
                      <a:pt x="18" y="82"/>
                    </a:cubicBezTo>
                    <a:cubicBezTo>
                      <a:pt x="18" y="82"/>
                      <a:pt x="18" y="82"/>
                      <a:pt x="18" y="82"/>
                    </a:cubicBezTo>
                    <a:cubicBezTo>
                      <a:pt x="18" y="82"/>
                      <a:pt x="18" y="82"/>
                      <a:pt x="18" y="82"/>
                    </a:cubicBezTo>
                    <a:cubicBezTo>
                      <a:pt x="18" y="82"/>
                      <a:pt x="18" y="82"/>
                      <a:pt x="18" y="82"/>
                    </a:cubicBezTo>
                    <a:cubicBezTo>
                      <a:pt x="18" y="82"/>
                      <a:pt x="18" y="82"/>
                      <a:pt x="18" y="82"/>
                    </a:cubicBezTo>
                    <a:cubicBezTo>
                      <a:pt x="18" y="82"/>
                      <a:pt x="18" y="83"/>
                      <a:pt x="18" y="83"/>
                    </a:cubicBezTo>
                    <a:cubicBezTo>
                      <a:pt x="18" y="83"/>
                      <a:pt x="18" y="83"/>
                      <a:pt x="18" y="83"/>
                    </a:cubicBezTo>
                    <a:cubicBezTo>
                      <a:pt x="18" y="83"/>
                      <a:pt x="18" y="83"/>
                      <a:pt x="18" y="83"/>
                    </a:cubicBezTo>
                    <a:cubicBezTo>
                      <a:pt x="18" y="83"/>
                      <a:pt x="18" y="83"/>
                      <a:pt x="18" y="83"/>
                    </a:cubicBezTo>
                    <a:cubicBezTo>
                      <a:pt x="18" y="83"/>
                      <a:pt x="18" y="83"/>
                      <a:pt x="18" y="83"/>
                    </a:cubicBezTo>
                    <a:cubicBezTo>
                      <a:pt x="18" y="84"/>
                      <a:pt x="18" y="84"/>
                      <a:pt x="18" y="84"/>
                    </a:cubicBezTo>
                    <a:cubicBezTo>
                      <a:pt x="18" y="84"/>
                      <a:pt x="18" y="84"/>
                      <a:pt x="18" y="84"/>
                    </a:cubicBezTo>
                    <a:cubicBezTo>
                      <a:pt x="18" y="84"/>
                      <a:pt x="18" y="84"/>
                      <a:pt x="18" y="84"/>
                    </a:cubicBezTo>
                    <a:cubicBezTo>
                      <a:pt x="18" y="84"/>
                      <a:pt x="18" y="84"/>
                      <a:pt x="18" y="84"/>
                    </a:cubicBezTo>
                    <a:cubicBezTo>
                      <a:pt x="18" y="84"/>
                      <a:pt x="18" y="84"/>
                      <a:pt x="18" y="84"/>
                    </a:cubicBezTo>
                    <a:cubicBezTo>
                      <a:pt x="18" y="84"/>
                      <a:pt x="18" y="85"/>
                      <a:pt x="18" y="85"/>
                    </a:cubicBezTo>
                    <a:cubicBezTo>
                      <a:pt x="18" y="85"/>
                      <a:pt x="18" y="85"/>
                      <a:pt x="18" y="85"/>
                    </a:cubicBezTo>
                    <a:cubicBezTo>
                      <a:pt x="18" y="85"/>
                      <a:pt x="18" y="85"/>
                      <a:pt x="18" y="85"/>
                    </a:cubicBezTo>
                    <a:cubicBezTo>
                      <a:pt x="18" y="85"/>
                      <a:pt x="18" y="85"/>
                      <a:pt x="18" y="86"/>
                    </a:cubicBezTo>
                    <a:cubicBezTo>
                      <a:pt x="18" y="86"/>
                      <a:pt x="18" y="86"/>
                      <a:pt x="18" y="86"/>
                    </a:cubicBezTo>
                    <a:cubicBezTo>
                      <a:pt x="17" y="86"/>
                      <a:pt x="17" y="86"/>
                      <a:pt x="17" y="86"/>
                    </a:cubicBezTo>
                    <a:cubicBezTo>
                      <a:pt x="17" y="86"/>
                      <a:pt x="17" y="86"/>
                      <a:pt x="18" y="86"/>
                    </a:cubicBezTo>
                    <a:cubicBezTo>
                      <a:pt x="18" y="86"/>
                      <a:pt x="18" y="86"/>
                      <a:pt x="18" y="86"/>
                    </a:cubicBezTo>
                    <a:cubicBezTo>
                      <a:pt x="18" y="86"/>
                      <a:pt x="18" y="86"/>
                      <a:pt x="18" y="86"/>
                    </a:cubicBezTo>
                    <a:cubicBezTo>
                      <a:pt x="18" y="86"/>
                      <a:pt x="18" y="86"/>
                      <a:pt x="18" y="86"/>
                    </a:cubicBezTo>
                    <a:cubicBezTo>
                      <a:pt x="18" y="87"/>
                      <a:pt x="18" y="87"/>
                      <a:pt x="18" y="87"/>
                    </a:cubicBezTo>
                    <a:cubicBezTo>
                      <a:pt x="18" y="87"/>
                      <a:pt x="18" y="87"/>
                      <a:pt x="18" y="87"/>
                    </a:cubicBezTo>
                    <a:cubicBezTo>
                      <a:pt x="18" y="87"/>
                      <a:pt x="18" y="87"/>
                      <a:pt x="18" y="87"/>
                    </a:cubicBezTo>
                    <a:cubicBezTo>
                      <a:pt x="18" y="87"/>
                      <a:pt x="18" y="87"/>
                      <a:pt x="18" y="87"/>
                    </a:cubicBezTo>
                    <a:cubicBezTo>
                      <a:pt x="18" y="87"/>
                      <a:pt x="18" y="87"/>
                      <a:pt x="18" y="87"/>
                    </a:cubicBezTo>
                    <a:cubicBezTo>
                      <a:pt x="18" y="87"/>
                      <a:pt x="18" y="87"/>
                      <a:pt x="18" y="87"/>
                    </a:cubicBezTo>
                    <a:cubicBezTo>
                      <a:pt x="18" y="87"/>
                      <a:pt x="18" y="87"/>
                      <a:pt x="18" y="87"/>
                    </a:cubicBezTo>
                    <a:cubicBezTo>
                      <a:pt x="18" y="87"/>
                      <a:pt x="18" y="87"/>
                      <a:pt x="18" y="87"/>
                    </a:cubicBezTo>
                    <a:cubicBezTo>
                      <a:pt x="18" y="87"/>
                      <a:pt x="18" y="87"/>
                      <a:pt x="18" y="87"/>
                    </a:cubicBezTo>
                    <a:cubicBezTo>
                      <a:pt x="18" y="88"/>
                      <a:pt x="18" y="88"/>
                      <a:pt x="18" y="88"/>
                    </a:cubicBezTo>
                    <a:cubicBezTo>
                      <a:pt x="18" y="88"/>
                      <a:pt x="18" y="88"/>
                      <a:pt x="18" y="88"/>
                    </a:cubicBezTo>
                    <a:cubicBezTo>
                      <a:pt x="18" y="88"/>
                      <a:pt x="18" y="88"/>
                      <a:pt x="18" y="88"/>
                    </a:cubicBezTo>
                    <a:cubicBezTo>
                      <a:pt x="18" y="88"/>
                      <a:pt x="18" y="88"/>
                      <a:pt x="18" y="88"/>
                    </a:cubicBezTo>
                    <a:cubicBezTo>
                      <a:pt x="18" y="88"/>
                      <a:pt x="18" y="88"/>
                      <a:pt x="18" y="88"/>
                    </a:cubicBezTo>
                    <a:cubicBezTo>
                      <a:pt x="18" y="88"/>
                      <a:pt x="18" y="88"/>
                      <a:pt x="18" y="88"/>
                    </a:cubicBezTo>
                    <a:cubicBezTo>
                      <a:pt x="18" y="88"/>
                      <a:pt x="18" y="88"/>
                      <a:pt x="18" y="88"/>
                    </a:cubicBezTo>
                    <a:cubicBezTo>
                      <a:pt x="18" y="88"/>
                      <a:pt x="18" y="88"/>
                      <a:pt x="18" y="88"/>
                    </a:cubicBezTo>
                    <a:cubicBezTo>
                      <a:pt x="18" y="88"/>
                      <a:pt x="18" y="88"/>
                      <a:pt x="18" y="88"/>
                    </a:cubicBezTo>
                    <a:cubicBezTo>
                      <a:pt x="18" y="88"/>
                      <a:pt x="18" y="88"/>
                      <a:pt x="18" y="88"/>
                    </a:cubicBezTo>
                    <a:cubicBezTo>
                      <a:pt x="18" y="88"/>
                      <a:pt x="18" y="88"/>
                      <a:pt x="18" y="88"/>
                    </a:cubicBezTo>
                    <a:cubicBezTo>
                      <a:pt x="18" y="88"/>
                      <a:pt x="18" y="88"/>
                      <a:pt x="18" y="89"/>
                    </a:cubicBezTo>
                    <a:cubicBezTo>
                      <a:pt x="18" y="89"/>
                      <a:pt x="18" y="89"/>
                      <a:pt x="18" y="89"/>
                    </a:cubicBezTo>
                    <a:cubicBezTo>
                      <a:pt x="18" y="89"/>
                      <a:pt x="18" y="89"/>
                      <a:pt x="18" y="89"/>
                    </a:cubicBezTo>
                    <a:cubicBezTo>
                      <a:pt x="18" y="89"/>
                      <a:pt x="18" y="89"/>
                      <a:pt x="18" y="89"/>
                    </a:cubicBezTo>
                    <a:cubicBezTo>
                      <a:pt x="18" y="89"/>
                      <a:pt x="18" y="89"/>
                      <a:pt x="18" y="89"/>
                    </a:cubicBezTo>
                    <a:cubicBezTo>
                      <a:pt x="18" y="89"/>
                      <a:pt x="18" y="89"/>
                      <a:pt x="18" y="89"/>
                    </a:cubicBezTo>
                    <a:cubicBezTo>
                      <a:pt x="18" y="89"/>
                      <a:pt x="18" y="89"/>
                      <a:pt x="18" y="89"/>
                    </a:cubicBezTo>
                    <a:cubicBezTo>
                      <a:pt x="18" y="89"/>
                      <a:pt x="18" y="89"/>
                      <a:pt x="18" y="89"/>
                    </a:cubicBezTo>
                    <a:cubicBezTo>
                      <a:pt x="18" y="89"/>
                      <a:pt x="18" y="89"/>
                      <a:pt x="18" y="89"/>
                    </a:cubicBezTo>
                    <a:cubicBezTo>
                      <a:pt x="18" y="89"/>
                      <a:pt x="18" y="89"/>
                      <a:pt x="18" y="89"/>
                    </a:cubicBezTo>
                    <a:cubicBezTo>
                      <a:pt x="18" y="89"/>
                      <a:pt x="18" y="89"/>
                      <a:pt x="18" y="89"/>
                    </a:cubicBezTo>
                    <a:cubicBezTo>
                      <a:pt x="18" y="89"/>
                      <a:pt x="18" y="89"/>
                      <a:pt x="18" y="89"/>
                    </a:cubicBezTo>
                    <a:cubicBezTo>
                      <a:pt x="18" y="89"/>
                      <a:pt x="18" y="89"/>
                      <a:pt x="18" y="90"/>
                    </a:cubicBezTo>
                    <a:cubicBezTo>
                      <a:pt x="18" y="90"/>
                      <a:pt x="18" y="90"/>
                      <a:pt x="18" y="90"/>
                    </a:cubicBezTo>
                    <a:cubicBezTo>
                      <a:pt x="18" y="90"/>
                      <a:pt x="18" y="90"/>
                      <a:pt x="18" y="90"/>
                    </a:cubicBezTo>
                    <a:cubicBezTo>
                      <a:pt x="18" y="90"/>
                      <a:pt x="18" y="90"/>
                      <a:pt x="18" y="90"/>
                    </a:cubicBezTo>
                    <a:cubicBezTo>
                      <a:pt x="18" y="90"/>
                      <a:pt x="18" y="90"/>
                      <a:pt x="18" y="90"/>
                    </a:cubicBezTo>
                    <a:cubicBezTo>
                      <a:pt x="18" y="90"/>
                      <a:pt x="18" y="90"/>
                      <a:pt x="18" y="90"/>
                    </a:cubicBezTo>
                    <a:cubicBezTo>
                      <a:pt x="18" y="90"/>
                      <a:pt x="18" y="90"/>
                      <a:pt x="18" y="90"/>
                    </a:cubicBezTo>
                    <a:cubicBezTo>
                      <a:pt x="18" y="90"/>
                      <a:pt x="18" y="90"/>
                      <a:pt x="19" y="90"/>
                    </a:cubicBezTo>
                    <a:cubicBezTo>
                      <a:pt x="19" y="91"/>
                      <a:pt x="19" y="91"/>
                      <a:pt x="19" y="91"/>
                    </a:cubicBezTo>
                    <a:cubicBezTo>
                      <a:pt x="19" y="91"/>
                      <a:pt x="19" y="91"/>
                      <a:pt x="19" y="91"/>
                    </a:cubicBezTo>
                    <a:cubicBezTo>
                      <a:pt x="18" y="91"/>
                      <a:pt x="18" y="91"/>
                      <a:pt x="18" y="91"/>
                    </a:cubicBezTo>
                    <a:cubicBezTo>
                      <a:pt x="18" y="91"/>
                      <a:pt x="18" y="91"/>
                      <a:pt x="19" y="91"/>
                    </a:cubicBezTo>
                    <a:cubicBezTo>
                      <a:pt x="19" y="91"/>
                      <a:pt x="19" y="91"/>
                      <a:pt x="19" y="91"/>
                    </a:cubicBezTo>
                    <a:cubicBezTo>
                      <a:pt x="19" y="91"/>
                      <a:pt x="19" y="91"/>
                      <a:pt x="19" y="91"/>
                    </a:cubicBezTo>
                    <a:cubicBezTo>
                      <a:pt x="19" y="91"/>
                      <a:pt x="19" y="91"/>
                      <a:pt x="19" y="91"/>
                    </a:cubicBezTo>
                    <a:cubicBezTo>
                      <a:pt x="19" y="91"/>
                      <a:pt x="19" y="91"/>
                      <a:pt x="19" y="91"/>
                    </a:cubicBezTo>
                    <a:cubicBezTo>
                      <a:pt x="19" y="91"/>
                      <a:pt x="19" y="91"/>
                      <a:pt x="19" y="91"/>
                    </a:cubicBezTo>
                    <a:cubicBezTo>
                      <a:pt x="19" y="91"/>
                      <a:pt x="19" y="91"/>
                      <a:pt x="19" y="91"/>
                    </a:cubicBezTo>
                    <a:cubicBezTo>
                      <a:pt x="19" y="91"/>
                      <a:pt x="19" y="91"/>
                      <a:pt x="19" y="91"/>
                    </a:cubicBezTo>
                    <a:cubicBezTo>
                      <a:pt x="19" y="91"/>
                      <a:pt x="19" y="91"/>
                      <a:pt x="19" y="91"/>
                    </a:cubicBezTo>
                    <a:cubicBezTo>
                      <a:pt x="19" y="91"/>
                      <a:pt x="19" y="91"/>
                      <a:pt x="19" y="91"/>
                    </a:cubicBezTo>
                    <a:cubicBezTo>
                      <a:pt x="19" y="91"/>
                      <a:pt x="19" y="92"/>
                      <a:pt x="19" y="92"/>
                    </a:cubicBezTo>
                    <a:cubicBezTo>
                      <a:pt x="19" y="92"/>
                      <a:pt x="19" y="92"/>
                      <a:pt x="19" y="92"/>
                    </a:cubicBezTo>
                    <a:cubicBezTo>
                      <a:pt x="19" y="92"/>
                      <a:pt x="19" y="92"/>
                      <a:pt x="19" y="92"/>
                    </a:cubicBezTo>
                    <a:cubicBezTo>
                      <a:pt x="19" y="92"/>
                      <a:pt x="19" y="92"/>
                      <a:pt x="19" y="92"/>
                    </a:cubicBezTo>
                    <a:cubicBezTo>
                      <a:pt x="19" y="92"/>
                      <a:pt x="19" y="92"/>
                      <a:pt x="19" y="92"/>
                    </a:cubicBezTo>
                    <a:cubicBezTo>
                      <a:pt x="19" y="92"/>
                      <a:pt x="19" y="92"/>
                      <a:pt x="19" y="92"/>
                    </a:cubicBezTo>
                    <a:cubicBezTo>
                      <a:pt x="19" y="92"/>
                      <a:pt x="19" y="92"/>
                      <a:pt x="19" y="92"/>
                    </a:cubicBezTo>
                    <a:cubicBezTo>
                      <a:pt x="19" y="92"/>
                      <a:pt x="19" y="92"/>
                      <a:pt x="19" y="92"/>
                    </a:cubicBezTo>
                    <a:cubicBezTo>
                      <a:pt x="19" y="92"/>
                      <a:pt x="19" y="92"/>
                      <a:pt x="19" y="92"/>
                    </a:cubicBezTo>
                    <a:cubicBezTo>
                      <a:pt x="19" y="92"/>
                      <a:pt x="19" y="92"/>
                      <a:pt x="19" y="92"/>
                    </a:cubicBezTo>
                    <a:cubicBezTo>
                      <a:pt x="19" y="92"/>
                      <a:pt x="19" y="92"/>
                      <a:pt x="19" y="92"/>
                    </a:cubicBezTo>
                    <a:cubicBezTo>
                      <a:pt x="19" y="92"/>
                      <a:pt x="19" y="92"/>
                      <a:pt x="19" y="92"/>
                    </a:cubicBezTo>
                    <a:cubicBezTo>
                      <a:pt x="19" y="92"/>
                      <a:pt x="19" y="92"/>
                      <a:pt x="19" y="92"/>
                    </a:cubicBezTo>
                    <a:cubicBezTo>
                      <a:pt x="18" y="92"/>
                      <a:pt x="18" y="93"/>
                      <a:pt x="18" y="93"/>
                    </a:cubicBezTo>
                    <a:cubicBezTo>
                      <a:pt x="18" y="93"/>
                      <a:pt x="18" y="93"/>
                      <a:pt x="18" y="93"/>
                    </a:cubicBezTo>
                    <a:cubicBezTo>
                      <a:pt x="18" y="93"/>
                      <a:pt x="18" y="93"/>
                      <a:pt x="18" y="93"/>
                    </a:cubicBezTo>
                    <a:cubicBezTo>
                      <a:pt x="18" y="93"/>
                      <a:pt x="18" y="93"/>
                      <a:pt x="18" y="93"/>
                    </a:cubicBezTo>
                    <a:cubicBezTo>
                      <a:pt x="18" y="93"/>
                      <a:pt x="18" y="93"/>
                      <a:pt x="18" y="93"/>
                    </a:cubicBezTo>
                    <a:cubicBezTo>
                      <a:pt x="19" y="93"/>
                      <a:pt x="19" y="93"/>
                      <a:pt x="19" y="93"/>
                    </a:cubicBezTo>
                    <a:cubicBezTo>
                      <a:pt x="19" y="93"/>
                      <a:pt x="19" y="93"/>
                      <a:pt x="19" y="93"/>
                    </a:cubicBezTo>
                    <a:cubicBezTo>
                      <a:pt x="19" y="93"/>
                      <a:pt x="19" y="93"/>
                      <a:pt x="19" y="93"/>
                    </a:cubicBezTo>
                    <a:cubicBezTo>
                      <a:pt x="19" y="93"/>
                      <a:pt x="19" y="93"/>
                      <a:pt x="19" y="93"/>
                    </a:cubicBezTo>
                    <a:cubicBezTo>
                      <a:pt x="19" y="93"/>
                      <a:pt x="19" y="93"/>
                      <a:pt x="19" y="93"/>
                    </a:cubicBezTo>
                    <a:cubicBezTo>
                      <a:pt x="19" y="93"/>
                      <a:pt x="19" y="93"/>
                      <a:pt x="19" y="93"/>
                    </a:cubicBezTo>
                    <a:cubicBezTo>
                      <a:pt x="19" y="93"/>
                      <a:pt x="19" y="93"/>
                      <a:pt x="19" y="93"/>
                    </a:cubicBezTo>
                    <a:cubicBezTo>
                      <a:pt x="19" y="93"/>
                      <a:pt x="19" y="94"/>
                      <a:pt x="19" y="94"/>
                    </a:cubicBezTo>
                    <a:cubicBezTo>
                      <a:pt x="19" y="94"/>
                      <a:pt x="19" y="94"/>
                      <a:pt x="19" y="94"/>
                    </a:cubicBezTo>
                    <a:cubicBezTo>
                      <a:pt x="19" y="94"/>
                      <a:pt x="19" y="94"/>
                      <a:pt x="19" y="94"/>
                    </a:cubicBezTo>
                    <a:cubicBezTo>
                      <a:pt x="19" y="94"/>
                      <a:pt x="19" y="94"/>
                      <a:pt x="19" y="94"/>
                    </a:cubicBezTo>
                    <a:cubicBezTo>
                      <a:pt x="19" y="94"/>
                      <a:pt x="19" y="94"/>
                      <a:pt x="19" y="94"/>
                    </a:cubicBezTo>
                    <a:cubicBezTo>
                      <a:pt x="19" y="94"/>
                      <a:pt x="19" y="94"/>
                      <a:pt x="19" y="94"/>
                    </a:cubicBezTo>
                    <a:cubicBezTo>
                      <a:pt x="19" y="94"/>
                      <a:pt x="19" y="94"/>
                      <a:pt x="19" y="94"/>
                    </a:cubicBezTo>
                    <a:cubicBezTo>
                      <a:pt x="19" y="94"/>
                      <a:pt x="19" y="94"/>
                      <a:pt x="19" y="94"/>
                    </a:cubicBezTo>
                    <a:cubicBezTo>
                      <a:pt x="19" y="94"/>
                      <a:pt x="19" y="94"/>
                      <a:pt x="19" y="94"/>
                    </a:cubicBezTo>
                    <a:cubicBezTo>
                      <a:pt x="19" y="94"/>
                      <a:pt x="19" y="94"/>
                      <a:pt x="19" y="94"/>
                    </a:cubicBezTo>
                    <a:cubicBezTo>
                      <a:pt x="19" y="94"/>
                      <a:pt x="19" y="94"/>
                      <a:pt x="19" y="94"/>
                    </a:cubicBezTo>
                    <a:cubicBezTo>
                      <a:pt x="19" y="94"/>
                      <a:pt x="19" y="94"/>
                      <a:pt x="19" y="94"/>
                    </a:cubicBezTo>
                    <a:cubicBezTo>
                      <a:pt x="19" y="94"/>
                      <a:pt x="19" y="94"/>
                      <a:pt x="19" y="94"/>
                    </a:cubicBezTo>
                    <a:cubicBezTo>
                      <a:pt x="19" y="94"/>
                      <a:pt x="19" y="94"/>
                      <a:pt x="19" y="94"/>
                    </a:cubicBezTo>
                    <a:cubicBezTo>
                      <a:pt x="19" y="94"/>
                      <a:pt x="19" y="94"/>
                      <a:pt x="19" y="94"/>
                    </a:cubicBezTo>
                    <a:cubicBezTo>
                      <a:pt x="19" y="94"/>
                      <a:pt x="19" y="94"/>
                      <a:pt x="19" y="94"/>
                    </a:cubicBezTo>
                    <a:cubicBezTo>
                      <a:pt x="19" y="94"/>
                      <a:pt x="19" y="94"/>
                      <a:pt x="19" y="94"/>
                    </a:cubicBezTo>
                    <a:cubicBezTo>
                      <a:pt x="19" y="94"/>
                      <a:pt x="19" y="94"/>
                      <a:pt x="19" y="94"/>
                    </a:cubicBezTo>
                    <a:cubicBezTo>
                      <a:pt x="19" y="94"/>
                      <a:pt x="19" y="94"/>
                      <a:pt x="19" y="94"/>
                    </a:cubicBezTo>
                    <a:cubicBezTo>
                      <a:pt x="19" y="94"/>
                      <a:pt x="19" y="94"/>
                      <a:pt x="19" y="94"/>
                    </a:cubicBezTo>
                    <a:cubicBezTo>
                      <a:pt x="19" y="94"/>
                      <a:pt x="19" y="94"/>
                      <a:pt x="19" y="94"/>
                    </a:cubicBezTo>
                    <a:cubicBezTo>
                      <a:pt x="19" y="94"/>
                      <a:pt x="19" y="94"/>
                      <a:pt x="19" y="94"/>
                    </a:cubicBezTo>
                    <a:cubicBezTo>
                      <a:pt x="19" y="94"/>
                      <a:pt x="19" y="95"/>
                      <a:pt x="19" y="95"/>
                    </a:cubicBezTo>
                    <a:cubicBezTo>
                      <a:pt x="19" y="95"/>
                      <a:pt x="19" y="95"/>
                      <a:pt x="19" y="95"/>
                    </a:cubicBezTo>
                    <a:cubicBezTo>
                      <a:pt x="19" y="95"/>
                      <a:pt x="19" y="95"/>
                      <a:pt x="19" y="95"/>
                    </a:cubicBezTo>
                    <a:cubicBezTo>
                      <a:pt x="19" y="95"/>
                      <a:pt x="19" y="95"/>
                      <a:pt x="19" y="95"/>
                    </a:cubicBezTo>
                    <a:cubicBezTo>
                      <a:pt x="19" y="95"/>
                      <a:pt x="19" y="95"/>
                      <a:pt x="19" y="95"/>
                    </a:cubicBezTo>
                    <a:cubicBezTo>
                      <a:pt x="19" y="96"/>
                      <a:pt x="19" y="96"/>
                      <a:pt x="19" y="96"/>
                    </a:cubicBezTo>
                    <a:cubicBezTo>
                      <a:pt x="19" y="96"/>
                      <a:pt x="19" y="96"/>
                      <a:pt x="19" y="96"/>
                    </a:cubicBezTo>
                    <a:cubicBezTo>
                      <a:pt x="19" y="96"/>
                      <a:pt x="19" y="96"/>
                      <a:pt x="19" y="96"/>
                    </a:cubicBezTo>
                    <a:cubicBezTo>
                      <a:pt x="19" y="95"/>
                      <a:pt x="19" y="95"/>
                      <a:pt x="19" y="95"/>
                    </a:cubicBezTo>
                    <a:cubicBezTo>
                      <a:pt x="20" y="95"/>
                      <a:pt x="20" y="95"/>
                      <a:pt x="20" y="96"/>
                    </a:cubicBezTo>
                    <a:cubicBezTo>
                      <a:pt x="20" y="96"/>
                      <a:pt x="20" y="96"/>
                      <a:pt x="20" y="96"/>
                    </a:cubicBezTo>
                    <a:cubicBezTo>
                      <a:pt x="20" y="96"/>
                      <a:pt x="20" y="96"/>
                      <a:pt x="20" y="96"/>
                    </a:cubicBezTo>
                    <a:cubicBezTo>
                      <a:pt x="20" y="96"/>
                      <a:pt x="20" y="96"/>
                      <a:pt x="20" y="96"/>
                    </a:cubicBezTo>
                    <a:cubicBezTo>
                      <a:pt x="20" y="96"/>
                      <a:pt x="20" y="96"/>
                      <a:pt x="20" y="96"/>
                    </a:cubicBezTo>
                    <a:cubicBezTo>
                      <a:pt x="20" y="96"/>
                      <a:pt x="20" y="96"/>
                      <a:pt x="20" y="96"/>
                    </a:cubicBezTo>
                    <a:cubicBezTo>
                      <a:pt x="19" y="96"/>
                      <a:pt x="19" y="96"/>
                      <a:pt x="19" y="96"/>
                    </a:cubicBezTo>
                    <a:cubicBezTo>
                      <a:pt x="19" y="96"/>
                      <a:pt x="19" y="96"/>
                      <a:pt x="19" y="96"/>
                    </a:cubicBezTo>
                    <a:cubicBezTo>
                      <a:pt x="19" y="96"/>
                      <a:pt x="19" y="96"/>
                      <a:pt x="19" y="96"/>
                    </a:cubicBezTo>
                    <a:cubicBezTo>
                      <a:pt x="19" y="96"/>
                      <a:pt x="19" y="96"/>
                      <a:pt x="20" y="96"/>
                    </a:cubicBezTo>
                    <a:cubicBezTo>
                      <a:pt x="20" y="96"/>
                      <a:pt x="20" y="96"/>
                      <a:pt x="20" y="96"/>
                    </a:cubicBezTo>
                    <a:cubicBezTo>
                      <a:pt x="20" y="96"/>
                      <a:pt x="20" y="97"/>
                      <a:pt x="20" y="97"/>
                    </a:cubicBezTo>
                    <a:cubicBezTo>
                      <a:pt x="20" y="97"/>
                      <a:pt x="20" y="97"/>
                      <a:pt x="20" y="97"/>
                    </a:cubicBezTo>
                    <a:cubicBezTo>
                      <a:pt x="20" y="97"/>
                      <a:pt x="20" y="97"/>
                      <a:pt x="20" y="97"/>
                    </a:cubicBezTo>
                    <a:cubicBezTo>
                      <a:pt x="20" y="97"/>
                      <a:pt x="20" y="97"/>
                      <a:pt x="20" y="97"/>
                    </a:cubicBezTo>
                    <a:cubicBezTo>
                      <a:pt x="20" y="97"/>
                      <a:pt x="20" y="97"/>
                      <a:pt x="20" y="97"/>
                    </a:cubicBezTo>
                    <a:cubicBezTo>
                      <a:pt x="20" y="97"/>
                      <a:pt x="20" y="97"/>
                      <a:pt x="20" y="97"/>
                    </a:cubicBezTo>
                    <a:cubicBezTo>
                      <a:pt x="20" y="97"/>
                      <a:pt x="20" y="97"/>
                      <a:pt x="20" y="98"/>
                    </a:cubicBezTo>
                    <a:cubicBezTo>
                      <a:pt x="20" y="98"/>
                      <a:pt x="20" y="98"/>
                      <a:pt x="20" y="98"/>
                    </a:cubicBezTo>
                    <a:cubicBezTo>
                      <a:pt x="20" y="98"/>
                      <a:pt x="20" y="98"/>
                      <a:pt x="20" y="98"/>
                    </a:cubicBezTo>
                    <a:cubicBezTo>
                      <a:pt x="20" y="98"/>
                      <a:pt x="20" y="98"/>
                      <a:pt x="20" y="98"/>
                    </a:cubicBezTo>
                    <a:cubicBezTo>
                      <a:pt x="20" y="98"/>
                      <a:pt x="20" y="98"/>
                      <a:pt x="20" y="98"/>
                    </a:cubicBezTo>
                    <a:cubicBezTo>
                      <a:pt x="20" y="98"/>
                      <a:pt x="20" y="98"/>
                      <a:pt x="20" y="98"/>
                    </a:cubicBezTo>
                    <a:cubicBezTo>
                      <a:pt x="20" y="98"/>
                      <a:pt x="20" y="98"/>
                      <a:pt x="20" y="98"/>
                    </a:cubicBezTo>
                    <a:cubicBezTo>
                      <a:pt x="20" y="98"/>
                      <a:pt x="20" y="98"/>
                      <a:pt x="20" y="98"/>
                    </a:cubicBezTo>
                    <a:cubicBezTo>
                      <a:pt x="20" y="98"/>
                      <a:pt x="20" y="98"/>
                      <a:pt x="20" y="98"/>
                    </a:cubicBezTo>
                    <a:cubicBezTo>
                      <a:pt x="20" y="98"/>
                      <a:pt x="20" y="98"/>
                      <a:pt x="20" y="99"/>
                    </a:cubicBezTo>
                    <a:cubicBezTo>
                      <a:pt x="20" y="99"/>
                      <a:pt x="20" y="99"/>
                      <a:pt x="20" y="99"/>
                    </a:cubicBezTo>
                    <a:cubicBezTo>
                      <a:pt x="20" y="99"/>
                      <a:pt x="20" y="99"/>
                      <a:pt x="20" y="99"/>
                    </a:cubicBezTo>
                    <a:cubicBezTo>
                      <a:pt x="20" y="99"/>
                      <a:pt x="20" y="99"/>
                      <a:pt x="20" y="99"/>
                    </a:cubicBezTo>
                    <a:cubicBezTo>
                      <a:pt x="20" y="99"/>
                      <a:pt x="20" y="99"/>
                      <a:pt x="20" y="99"/>
                    </a:cubicBezTo>
                    <a:cubicBezTo>
                      <a:pt x="20" y="99"/>
                      <a:pt x="21" y="99"/>
                      <a:pt x="21" y="99"/>
                    </a:cubicBezTo>
                    <a:cubicBezTo>
                      <a:pt x="21" y="99"/>
                      <a:pt x="21" y="99"/>
                      <a:pt x="21" y="99"/>
                    </a:cubicBezTo>
                    <a:cubicBezTo>
                      <a:pt x="21" y="99"/>
                      <a:pt x="21" y="99"/>
                      <a:pt x="21" y="99"/>
                    </a:cubicBezTo>
                    <a:cubicBezTo>
                      <a:pt x="21" y="99"/>
                      <a:pt x="21" y="99"/>
                      <a:pt x="21" y="99"/>
                    </a:cubicBezTo>
                    <a:cubicBezTo>
                      <a:pt x="21" y="99"/>
                      <a:pt x="21" y="99"/>
                      <a:pt x="21" y="99"/>
                    </a:cubicBezTo>
                    <a:cubicBezTo>
                      <a:pt x="21" y="99"/>
                      <a:pt x="21" y="99"/>
                      <a:pt x="21" y="99"/>
                    </a:cubicBezTo>
                    <a:cubicBezTo>
                      <a:pt x="21" y="99"/>
                      <a:pt x="21" y="99"/>
                      <a:pt x="21" y="100"/>
                    </a:cubicBezTo>
                    <a:cubicBezTo>
                      <a:pt x="21" y="100"/>
                      <a:pt x="21" y="100"/>
                      <a:pt x="21" y="100"/>
                    </a:cubicBezTo>
                    <a:cubicBezTo>
                      <a:pt x="20" y="100"/>
                      <a:pt x="20" y="100"/>
                      <a:pt x="20" y="100"/>
                    </a:cubicBezTo>
                    <a:cubicBezTo>
                      <a:pt x="20" y="100"/>
                      <a:pt x="20" y="100"/>
                      <a:pt x="20" y="100"/>
                    </a:cubicBezTo>
                    <a:cubicBezTo>
                      <a:pt x="20" y="100"/>
                      <a:pt x="20" y="100"/>
                      <a:pt x="20" y="100"/>
                    </a:cubicBezTo>
                    <a:cubicBezTo>
                      <a:pt x="20" y="100"/>
                      <a:pt x="20" y="100"/>
                      <a:pt x="20" y="100"/>
                    </a:cubicBezTo>
                    <a:cubicBezTo>
                      <a:pt x="20" y="100"/>
                      <a:pt x="20" y="100"/>
                      <a:pt x="20" y="100"/>
                    </a:cubicBezTo>
                    <a:cubicBezTo>
                      <a:pt x="20" y="100"/>
                      <a:pt x="20" y="101"/>
                      <a:pt x="20" y="101"/>
                    </a:cubicBezTo>
                    <a:cubicBezTo>
                      <a:pt x="20" y="101"/>
                      <a:pt x="20" y="101"/>
                      <a:pt x="20" y="101"/>
                    </a:cubicBezTo>
                    <a:cubicBezTo>
                      <a:pt x="20" y="101"/>
                      <a:pt x="20" y="101"/>
                      <a:pt x="20" y="101"/>
                    </a:cubicBezTo>
                    <a:cubicBezTo>
                      <a:pt x="20" y="101"/>
                      <a:pt x="20" y="101"/>
                      <a:pt x="20" y="101"/>
                    </a:cubicBezTo>
                    <a:cubicBezTo>
                      <a:pt x="20" y="102"/>
                      <a:pt x="20" y="102"/>
                      <a:pt x="20" y="102"/>
                    </a:cubicBezTo>
                    <a:cubicBezTo>
                      <a:pt x="20" y="102"/>
                      <a:pt x="20" y="102"/>
                      <a:pt x="20" y="102"/>
                    </a:cubicBezTo>
                    <a:cubicBezTo>
                      <a:pt x="20" y="102"/>
                      <a:pt x="20" y="102"/>
                      <a:pt x="20" y="102"/>
                    </a:cubicBezTo>
                    <a:cubicBezTo>
                      <a:pt x="20" y="102"/>
                      <a:pt x="20" y="102"/>
                      <a:pt x="20" y="102"/>
                    </a:cubicBezTo>
                    <a:cubicBezTo>
                      <a:pt x="20" y="102"/>
                      <a:pt x="20" y="102"/>
                      <a:pt x="20" y="102"/>
                    </a:cubicBezTo>
                    <a:cubicBezTo>
                      <a:pt x="20" y="102"/>
                      <a:pt x="20" y="103"/>
                      <a:pt x="20" y="103"/>
                    </a:cubicBezTo>
                    <a:cubicBezTo>
                      <a:pt x="20" y="103"/>
                      <a:pt x="20" y="103"/>
                      <a:pt x="20" y="103"/>
                    </a:cubicBezTo>
                    <a:cubicBezTo>
                      <a:pt x="20" y="103"/>
                      <a:pt x="20" y="103"/>
                      <a:pt x="20" y="103"/>
                    </a:cubicBezTo>
                    <a:cubicBezTo>
                      <a:pt x="20" y="103"/>
                      <a:pt x="20" y="103"/>
                      <a:pt x="20" y="103"/>
                    </a:cubicBezTo>
                    <a:cubicBezTo>
                      <a:pt x="20" y="103"/>
                      <a:pt x="20" y="103"/>
                      <a:pt x="20" y="103"/>
                    </a:cubicBezTo>
                    <a:cubicBezTo>
                      <a:pt x="20" y="103"/>
                      <a:pt x="20" y="103"/>
                      <a:pt x="20" y="103"/>
                    </a:cubicBezTo>
                    <a:cubicBezTo>
                      <a:pt x="20" y="103"/>
                      <a:pt x="20" y="103"/>
                      <a:pt x="20" y="103"/>
                    </a:cubicBezTo>
                    <a:cubicBezTo>
                      <a:pt x="20" y="103"/>
                      <a:pt x="20" y="103"/>
                      <a:pt x="20" y="103"/>
                    </a:cubicBezTo>
                    <a:cubicBezTo>
                      <a:pt x="20" y="103"/>
                      <a:pt x="20" y="103"/>
                      <a:pt x="20" y="103"/>
                    </a:cubicBezTo>
                    <a:cubicBezTo>
                      <a:pt x="20" y="103"/>
                      <a:pt x="20" y="103"/>
                      <a:pt x="20" y="103"/>
                    </a:cubicBezTo>
                    <a:cubicBezTo>
                      <a:pt x="19" y="103"/>
                      <a:pt x="19" y="103"/>
                      <a:pt x="19" y="103"/>
                    </a:cubicBezTo>
                    <a:cubicBezTo>
                      <a:pt x="19" y="103"/>
                      <a:pt x="19" y="103"/>
                      <a:pt x="19" y="103"/>
                    </a:cubicBezTo>
                    <a:cubicBezTo>
                      <a:pt x="19" y="103"/>
                      <a:pt x="19" y="103"/>
                      <a:pt x="19" y="104"/>
                    </a:cubicBezTo>
                    <a:cubicBezTo>
                      <a:pt x="19" y="104"/>
                      <a:pt x="19" y="104"/>
                      <a:pt x="19" y="104"/>
                    </a:cubicBezTo>
                    <a:cubicBezTo>
                      <a:pt x="19" y="104"/>
                      <a:pt x="19" y="104"/>
                      <a:pt x="19" y="104"/>
                    </a:cubicBezTo>
                    <a:cubicBezTo>
                      <a:pt x="20" y="104"/>
                      <a:pt x="20" y="104"/>
                      <a:pt x="20" y="104"/>
                    </a:cubicBezTo>
                    <a:cubicBezTo>
                      <a:pt x="20" y="104"/>
                      <a:pt x="20" y="104"/>
                      <a:pt x="20" y="105"/>
                    </a:cubicBezTo>
                    <a:cubicBezTo>
                      <a:pt x="20" y="105"/>
                      <a:pt x="20" y="105"/>
                      <a:pt x="20" y="105"/>
                    </a:cubicBezTo>
                    <a:cubicBezTo>
                      <a:pt x="20" y="105"/>
                      <a:pt x="20" y="105"/>
                      <a:pt x="20" y="105"/>
                    </a:cubicBezTo>
                    <a:cubicBezTo>
                      <a:pt x="20" y="105"/>
                      <a:pt x="20" y="105"/>
                      <a:pt x="20" y="105"/>
                    </a:cubicBezTo>
                    <a:cubicBezTo>
                      <a:pt x="20" y="105"/>
                      <a:pt x="20" y="105"/>
                      <a:pt x="20" y="106"/>
                    </a:cubicBezTo>
                    <a:cubicBezTo>
                      <a:pt x="20" y="106"/>
                      <a:pt x="20" y="106"/>
                      <a:pt x="20" y="106"/>
                    </a:cubicBezTo>
                    <a:cubicBezTo>
                      <a:pt x="20" y="106"/>
                      <a:pt x="20" y="106"/>
                      <a:pt x="20" y="106"/>
                    </a:cubicBezTo>
                    <a:cubicBezTo>
                      <a:pt x="20" y="106"/>
                      <a:pt x="20" y="106"/>
                      <a:pt x="20" y="106"/>
                    </a:cubicBezTo>
                    <a:cubicBezTo>
                      <a:pt x="20" y="106"/>
                      <a:pt x="20" y="106"/>
                      <a:pt x="20" y="106"/>
                    </a:cubicBezTo>
                    <a:cubicBezTo>
                      <a:pt x="21" y="106"/>
                      <a:pt x="21" y="106"/>
                      <a:pt x="21" y="106"/>
                    </a:cubicBezTo>
                    <a:cubicBezTo>
                      <a:pt x="21" y="106"/>
                      <a:pt x="21" y="106"/>
                      <a:pt x="21" y="106"/>
                    </a:cubicBezTo>
                    <a:cubicBezTo>
                      <a:pt x="21" y="107"/>
                      <a:pt x="21" y="107"/>
                      <a:pt x="21" y="107"/>
                    </a:cubicBezTo>
                    <a:cubicBezTo>
                      <a:pt x="21" y="107"/>
                      <a:pt x="21" y="107"/>
                      <a:pt x="21" y="107"/>
                    </a:cubicBezTo>
                    <a:cubicBezTo>
                      <a:pt x="21" y="107"/>
                      <a:pt x="21" y="107"/>
                      <a:pt x="21" y="107"/>
                    </a:cubicBezTo>
                    <a:cubicBezTo>
                      <a:pt x="21" y="107"/>
                      <a:pt x="21" y="107"/>
                      <a:pt x="21" y="107"/>
                    </a:cubicBezTo>
                    <a:cubicBezTo>
                      <a:pt x="21" y="107"/>
                      <a:pt x="21" y="107"/>
                      <a:pt x="21" y="107"/>
                    </a:cubicBezTo>
                    <a:cubicBezTo>
                      <a:pt x="21" y="107"/>
                      <a:pt x="21" y="107"/>
                      <a:pt x="21" y="107"/>
                    </a:cubicBezTo>
                    <a:cubicBezTo>
                      <a:pt x="21" y="107"/>
                      <a:pt x="21" y="107"/>
                      <a:pt x="21" y="107"/>
                    </a:cubicBezTo>
                    <a:cubicBezTo>
                      <a:pt x="21" y="107"/>
                      <a:pt x="21" y="107"/>
                      <a:pt x="21" y="107"/>
                    </a:cubicBezTo>
                    <a:cubicBezTo>
                      <a:pt x="21" y="107"/>
                      <a:pt x="21" y="107"/>
                      <a:pt x="21" y="107"/>
                    </a:cubicBezTo>
                    <a:cubicBezTo>
                      <a:pt x="21" y="107"/>
                      <a:pt x="21" y="107"/>
                      <a:pt x="21" y="107"/>
                    </a:cubicBezTo>
                    <a:cubicBezTo>
                      <a:pt x="21" y="107"/>
                      <a:pt x="21" y="107"/>
                      <a:pt x="21" y="107"/>
                    </a:cubicBezTo>
                    <a:cubicBezTo>
                      <a:pt x="21" y="107"/>
                      <a:pt x="21" y="107"/>
                      <a:pt x="21" y="107"/>
                    </a:cubicBezTo>
                    <a:cubicBezTo>
                      <a:pt x="21" y="107"/>
                      <a:pt x="21" y="107"/>
                      <a:pt x="21" y="107"/>
                    </a:cubicBezTo>
                    <a:cubicBezTo>
                      <a:pt x="21" y="107"/>
                      <a:pt x="21" y="108"/>
                      <a:pt x="21" y="108"/>
                    </a:cubicBezTo>
                    <a:cubicBezTo>
                      <a:pt x="21" y="108"/>
                      <a:pt x="21" y="108"/>
                      <a:pt x="22" y="108"/>
                    </a:cubicBezTo>
                    <a:cubicBezTo>
                      <a:pt x="22" y="108"/>
                      <a:pt x="22" y="108"/>
                      <a:pt x="22" y="108"/>
                    </a:cubicBezTo>
                    <a:cubicBezTo>
                      <a:pt x="22" y="108"/>
                      <a:pt x="22" y="108"/>
                      <a:pt x="22" y="108"/>
                    </a:cubicBezTo>
                    <a:cubicBezTo>
                      <a:pt x="22" y="108"/>
                      <a:pt x="22" y="108"/>
                      <a:pt x="22" y="108"/>
                    </a:cubicBezTo>
                    <a:cubicBezTo>
                      <a:pt x="22" y="108"/>
                      <a:pt x="22" y="108"/>
                      <a:pt x="22" y="108"/>
                    </a:cubicBezTo>
                    <a:cubicBezTo>
                      <a:pt x="22" y="108"/>
                      <a:pt x="22" y="108"/>
                      <a:pt x="22" y="108"/>
                    </a:cubicBezTo>
                    <a:cubicBezTo>
                      <a:pt x="22" y="108"/>
                      <a:pt x="22" y="108"/>
                      <a:pt x="22" y="108"/>
                    </a:cubicBezTo>
                    <a:cubicBezTo>
                      <a:pt x="22" y="108"/>
                      <a:pt x="22" y="108"/>
                      <a:pt x="22" y="108"/>
                    </a:cubicBezTo>
                    <a:cubicBezTo>
                      <a:pt x="22" y="108"/>
                      <a:pt x="23" y="108"/>
                      <a:pt x="23" y="108"/>
                    </a:cubicBezTo>
                    <a:cubicBezTo>
                      <a:pt x="23" y="108"/>
                      <a:pt x="23" y="108"/>
                      <a:pt x="23" y="108"/>
                    </a:cubicBezTo>
                    <a:cubicBezTo>
                      <a:pt x="23" y="108"/>
                      <a:pt x="23" y="108"/>
                      <a:pt x="23" y="108"/>
                    </a:cubicBezTo>
                    <a:cubicBezTo>
                      <a:pt x="23" y="108"/>
                      <a:pt x="23" y="108"/>
                      <a:pt x="23" y="108"/>
                    </a:cubicBezTo>
                    <a:cubicBezTo>
                      <a:pt x="23" y="108"/>
                      <a:pt x="23" y="108"/>
                      <a:pt x="23" y="108"/>
                    </a:cubicBezTo>
                    <a:cubicBezTo>
                      <a:pt x="23" y="108"/>
                      <a:pt x="23" y="108"/>
                      <a:pt x="23" y="108"/>
                    </a:cubicBezTo>
                    <a:cubicBezTo>
                      <a:pt x="23" y="108"/>
                      <a:pt x="23" y="108"/>
                      <a:pt x="23" y="108"/>
                    </a:cubicBezTo>
                    <a:cubicBezTo>
                      <a:pt x="23" y="108"/>
                      <a:pt x="23" y="108"/>
                      <a:pt x="23" y="109"/>
                    </a:cubicBezTo>
                    <a:cubicBezTo>
                      <a:pt x="23" y="109"/>
                      <a:pt x="23" y="109"/>
                      <a:pt x="23" y="109"/>
                    </a:cubicBezTo>
                    <a:cubicBezTo>
                      <a:pt x="23" y="109"/>
                      <a:pt x="23" y="109"/>
                      <a:pt x="23" y="109"/>
                    </a:cubicBezTo>
                    <a:cubicBezTo>
                      <a:pt x="23" y="109"/>
                      <a:pt x="23" y="109"/>
                      <a:pt x="23" y="109"/>
                    </a:cubicBezTo>
                    <a:cubicBezTo>
                      <a:pt x="23" y="109"/>
                      <a:pt x="23" y="109"/>
                      <a:pt x="23" y="109"/>
                    </a:cubicBezTo>
                    <a:cubicBezTo>
                      <a:pt x="23" y="109"/>
                      <a:pt x="23" y="109"/>
                      <a:pt x="23" y="109"/>
                    </a:cubicBezTo>
                    <a:cubicBezTo>
                      <a:pt x="24" y="109"/>
                      <a:pt x="24" y="109"/>
                      <a:pt x="24" y="109"/>
                    </a:cubicBezTo>
                    <a:cubicBezTo>
                      <a:pt x="24" y="109"/>
                      <a:pt x="24" y="109"/>
                      <a:pt x="24" y="109"/>
                    </a:cubicBezTo>
                    <a:cubicBezTo>
                      <a:pt x="24" y="109"/>
                      <a:pt x="24" y="110"/>
                      <a:pt x="24" y="110"/>
                    </a:cubicBezTo>
                    <a:cubicBezTo>
                      <a:pt x="24" y="110"/>
                      <a:pt x="24" y="110"/>
                      <a:pt x="24" y="110"/>
                    </a:cubicBezTo>
                    <a:cubicBezTo>
                      <a:pt x="24" y="110"/>
                      <a:pt x="24" y="110"/>
                      <a:pt x="24" y="110"/>
                    </a:cubicBezTo>
                    <a:cubicBezTo>
                      <a:pt x="24" y="110"/>
                      <a:pt x="25" y="110"/>
                      <a:pt x="25" y="110"/>
                    </a:cubicBezTo>
                    <a:cubicBezTo>
                      <a:pt x="25" y="110"/>
                      <a:pt x="25" y="110"/>
                      <a:pt x="25" y="110"/>
                    </a:cubicBezTo>
                    <a:cubicBezTo>
                      <a:pt x="25" y="110"/>
                      <a:pt x="25" y="110"/>
                      <a:pt x="25" y="110"/>
                    </a:cubicBezTo>
                    <a:cubicBezTo>
                      <a:pt x="25" y="110"/>
                      <a:pt x="25" y="110"/>
                      <a:pt x="25" y="110"/>
                    </a:cubicBezTo>
                    <a:cubicBezTo>
                      <a:pt x="25" y="110"/>
                      <a:pt x="25" y="110"/>
                      <a:pt x="25" y="110"/>
                    </a:cubicBezTo>
                    <a:cubicBezTo>
                      <a:pt x="25" y="110"/>
                      <a:pt x="25" y="110"/>
                      <a:pt x="25" y="110"/>
                    </a:cubicBezTo>
                    <a:cubicBezTo>
                      <a:pt x="25" y="110"/>
                      <a:pt x="25" y="110"/>
                      <a:pt x="25" y="110"/>
                    </a:cubicBezTo>
                    <a:cubicBezTo>
                      <a:pt x="25" y="110"/>
                      <a:pt x="25" y="111"/>
                      <a:pt x="25" y="111"/>
                    </a:cubicBezTo>
                    <a:cubicBezTo>
                      <a:pt x="26" y="111"/>
                      <a:pt x="26" y="111"/>
                      <a:pt x="26" y="111"/>
                    </a:cubicBezTo>
                    <a:cubicBezTo>
                      <a:pt x="26" y="111"/>
                      <a:pt x="26" y="111"/>
                      <a:pt x="26" y="111"/>
                    </a:cubicBezTo>
                    <a:cubicBezTo>
                      <a:pt x="26" y="111"/>
                      <a:pt x="26" y="111"/>
                      <a:pt x="26" y="111"/>
                    </a:cubicBezTo>
                    <a:cubicBezTo>
                      <a:pt x="26" y="111"/>
                      <a:pt x="26" y="111"/>
                      <a:pt x="26" y="111"/>
                    </a:cubicBezTo>
                    <a:cubicBezTo>
                      <a:pt x="26" y="111"/>
                      <a:pt x="26" y="111"/>
                      <a:pt x="26" y="111"/>
                    </a:cubicBezTo>
                    <a:cubicBezTo>
                      <a:pt x="26" y="111"/>
                      <a:pt x="26" y="111"/>
                      <a:pt x="26" y="111"/>
                    </a:cubicBezTo>
                    <a:cubicBezTo>
                      <a:pt x="26" y="111"/>
                      <a:pt x="26" y="111"/>
                      <a:pt x="26" y="111"/>
                    </a:cubicBezTo>
                    <a:cubicBezTo>
                      <a:pt x="26" y="111"/>
                      <a:pt x="27" y="112"/>
                      <a:pt x="27" y="112"/>
                    </a:cubicBezTo>
                    <a:cubicBezTo>
                      <a:pt x="27" y="112"/>
                      <a:pt x="27" y="112"/>
                      <a:pt x="27" y="112"/>
                    </a:cubicBezTo>
                    <a:cubicBezTo>
                      <a:pt x="27" y="112"/>
                      <a:pt x="27" y="112"/>
                      <a:pt x="27" y="112"/>
                    </a:cubicBezTo>
                    <a:cubicBezTo>
                      <a:pt x="27" y="112"/>
                      <a:pt x="27" y="112"/>
                      <a:pt x="27" y="112"/>
                    </a:cubicBezTo>
                    <a:cubicBezTo>
                      <a:pt x="27" y="112"/>
                      <a:pt x="27" y="112"/>
                      <a:pt x="27" y="112"/>
                    </a:cubicBezTo>
                    <a:cubicBezTo>
                      <a:pt x="27" y="112"/>
                      <a:pt x="27" y="112"/>
                      <a:pt x="27" y="112"/>
                    </a:cubicBezTo>
                    <a:cubicBezTo>
                      <a:pt x="27" y="112"/>
                      <a:pt x="27" y="112"/>
                      <a:pt x="27" y="112"/>
                    </a:cubicBezTo>
                    <a:cubicBezTo>
                      <a:pt x="27" y="112"/>
                      <a:pt x="27" y="112"/>
                      <a:pt x="27" y="112"/>
                    </a:cubicBezTo>
                    <a:cubicBezTo>
                      <a:pt x="27" y="112"/>
                      <a:pt x="27" y="112"/>
                      <a:pt x="27" y="112"/>
                    </a:cubicBezTo>
                    <a:cubicBezTo>
                      <a:pt x="27" y="112"/>
                      <a:pt x="27" y="112"/>
                      <a:pt x="27" y="112"/>
                    </a:cubicBezTo>
                    <a:cubicBezTo>
                      <a:pt x="27" y="112"/>
                      <a:pt x="27" y="112"/>
                      <a:pt x="27" y="112"/>
                    </a:cubicBezTo>
                    <a:cubicBezTo>
                      <a:pt x="27" y="112"/>
                      <a:pt x="27" y="112"/>
                      <a:pt x="27" y="112"/>
                    </a:cubicBezTo>
                    <a:cubicBezTo>
                      <a:pt x="27" y="112"/>
                      <a:pt x="27" y="112"/>
                      <a:pt x="27" y="112"/>
                    </a:cubicBezTo>
                    <a:cubicBezTo>
                      <a:pt x="27" y="112"/>
                      <a:pt x="27" y="112"/>
                      <a:pt x="27" y="112"/>
                    </a:cubicBezTo>
                    <a:cubicBezTo>
                      <a:pt x="27" y="112"/>
                      <a:pt x="27" y="112"/>
                      <a:pt x="27" y="112"/>
                    </a:cubicBezTo>
                    <a:cubicBezTo>
                      <a:pt x="27" y="112"/>
                      <a:pt x="27" y="112"/>
                      <a:pt x="27" y="112"/>
                    </a:cubicBezTo>
                    <a:cubicBezTo>
                      <a:pt x="27" y="112"/>
                      <a:pt x="27" y="112"/>
                      <a:pt x="27" y="112"/>
                    </a:cubicBezTo>
                    <a:cubicBezTo>
                      <a:pt x="27" y="112"/>
                      <a:pt x="27" y="112"/>
                      <a:pt x="27" y="112"/>
                    </a:cubicBezTo>
                    <a:cubicBezTo>
                      <a:pt x="28" y="112"/>
                      <a:pt x="28" y="112"/>
                      <a:pt x="28" y="112"/>
                    </a:cubicBezTo>
                    <a:cubicBezTo>
                      <a:pt x="28" y="112"/>
                      <a:pt x="28" y="112"/>
                      <a:pt x="28" y="112"/>
                    </a:cubicBezTo>
                    <a:cubicBezTo>
                      <a:pt x="28" y="112"/>
                      <a:pt x="28" y="112"/>
                      <a:pt x="28" y="112"/>
                    </a:cubicBezTo>
                    <a:cubicBezTo>
                      <a:pt x="28" y="112"/>
                      <a:pt x="28" y="112"/>
                      <a:pt x="28" y="112"/>
                    </a:cubicBezTo>
                    <a:cubicBezTo>
                      <a:pt x="28" y="112"/>
                      <a:pt x="28" y="112"/>
                      <a:pt x="28" y="112"/>
                    </a:cubicBezTo>
                    <a:cubicBezTo>
                      <a:pt x="28" y="112"/>
                      <a:pt x="28" y="112"/>
                      <a:pt x="28" y="112"/>
                    </a:cubicBezTo>
                    <a:cubicBezTo>
                      <a:pt x="28" y="112"/>
                      <a:pt x="28" y="112"/>
                      <a:pt x="28" y="112"/>
                    </a:cubicBezTo>
                    <a:cubicBezTo>
                      <a:pt x="28" y="112"/>
                      <a:pt x="28" y="112"/>
                      <a:pt x="28" y="112"/>
                    </a:cubicBezTo>
                    <a:cubicBezTo>
                      <a:pt x="28" y="112"/>
                      <a:pt x="28" y="113"/>
                      <a:pt x="28" y="113"/>
                    </a:cubicBezTo>
                    <a:cubicBezTo>
                      <a:pt x="28" y="113"/>
                      <a:pt x="28" y="113"/>
                      <a:pt x="28" y="113"/>
                    </a:cubicBezTo>
                    <a:cubicBezTo>
                      <a:pt x="28" y="113"/>
                      <a:pt x="28" y="113"/>
                      <a:pt x="28" y="113"/>
                    </a:cubicBezTo>
                    <a:cubicBezTo>
                      <a:pt x="28" y="113"/>
                      <a:pt x="28" y="113"/>
                      <a:pt x="28" y="113"/>
                    </a:cubicBezTo>
                    <a:cubicBezTo>
                      <a:pt x="28" y="113"/>
                      <a:pt x="28" y="113"/>
                      <a:pt x="28" y="113"/>
                    </a:cubicBezTo>
                    <a:cubicBezTo>
                      <a:pt x="28" y="113"/>
                      <a:pt x="28" y="113"/>
                      <a:pt x="28" y="113"/>
                    </a:cubicBezTo>
                    <a:cubicBezTo>
                      <a:pt x="29" y="113"/>
                      <a:pt x="29" y="113"/>
                      <a:pt x="29" y="113"/>
                    </a:cubicBezTo>
                    <a:cubicBezTo>
                      <a:pt x="29" y="113"/>
                      <a:pt x="29" y="113"/>
                      <a:pt x="29" y="113"/>
                    </a:cubicBezTo>
                    <a:cubicBezTo>
                      <a:pt x="29" y="113"/>
                      <a:pt x="29" y="113"/>
                      <a:pt x="29" y="113"/>
                    </a:cubicBezTo>
                    <a:cubicBezTo>
                      <a:pt x="29" y="113"/>
                      <a:pt x="29" y="113"/>
                      <a:pt x="29" y="113"/>
                    </a:cubicBezTo>
                    <a:cubicBezTo>
                      <a:pt x="29" y="113"/>
                      <a:pt x="29" y="113"/>
                      <a:pt x="29" y="113"/>
                    </a:cubicBezTo>
                    <a:cubicBezTo>
                      <a:pt x="29" y="113"/>
                      <a:pt x="29" y="113"/>
                      <a:pt x="29" y="113"/>
                    </a:cubicBezTo>
                    <a:cubicBezTo>
                      <a:pt x="29" y="113"/>
                      <a:pt x="29" y="112"/>
                      <a:pt x="29" y="112"/>
                    </a:cubicBezTo>
                    <a:cubicBezTo>
                      <a:pt x="29" y="112"/>
                      <a:pt x="29" y="112"/>
                      <a:pt x="30" y="112"/>
                    </a:cubicBezTo>
                    <a:cubicBezTo>
                      <a:pt x="30" y="112"/>
                      <a:pt x="30" y="112"/>
                      <a:pt x="30" y="112"/>
                    </a:cubicBezTo>
                    <a:cubicBezTo>
                      <a:pt x="30" y="112"/>
                      <a:pt x="30" y="112"/>
                      <a:pt x="30" y="112"/>
                    </a:cubicBezTo>
                    <a:cubicBezTo>
                      <a:pt x="30" y="112"/>
                      <a:pt x="30" y="112"/>
                      <a:pt x="30" y="112"/>
                    </a:cubicBezTo>
                    <a:cubicBezTo>
                      <a:pt x="30" y="112"/>
                      <a:pt x="30" y="112"/>
                      <a:pt x="30" y="112"/>
                    </a:cubicBezTo>
                    <a:cubicBezTo>
                      <a:pt x="30" y="112"/>
                      <a:pt x="30" y="112"/>
                      <a:pt x="30" y="112"/>
                    </a:cubicBezTo>
                    <a:cubicBezTo>
                      <a:pt x="30" y="112"/>
                      <a:pt x="30" y="112"/>
                      <a:pt x="30" y="112"/>
                    </a:cubicBezTo>
                    <a:cubicBezTo>
                      <a:pt x="30" y="112"/>
                      <a:pt x="30" y="112"/>
                      <a:pt x="30" y="112"/>
                    </a:cubicBezTo>
                    <a:cubicBezTo>
                      <a:pt x="30" y="112"/>
                      <a:pt x="30" y="112"/>
                      <a:pt x="30" y="112"/>
                    </a:cubicBezTo>
                    <a:cubicBezTo>
                      <a:pt x="31" y="112"/>
                      <a:pt x="31" y="112"/>
                      <a:pt x="31" y="112"/>
                    </a:cubicBezTo>
                    <a:cubicBezTo>
                      <a:pt x="31" y="112"/>
                      <a:pt x="31" y="112"/>
                      <a:pt x="31" y="112"/>
                    </a:cubicBezTo>
                    <a:cubicBezTo>
                      <a:pt x="31" y="112"/>
                      <a:pt x="31" y="112"/>
                      <a:pt x="31" y="112"/>
                    </a:cubicBezTo>
                    <a:cubicBezTo>
                      <a:pt x="31" y="112"/>
                      <a:pt x="31" y="112"/>
                      <a:pt x="31" y="112"/>
                    </a:cubicBezTo>
                    <a:cubicBezTo>
                      <a:pt x="31" y="112"/>
                      <a:pt x="31" y="112"/>
                      <a:pt x="31" y="112"/>
                    </a:cubicBezTo>
                    <a:cubicBezTo>
                      <a:pt x="31" y="112"/>
                      <a:pt x="31" y="112"/>
                      <a:pt x="31" y="112"/>
                    </a:cubicBezTo>
                    <a:cubicBezTo>
                      <a:pt x="31" y="112"/>
                      <a:pt x="31" y="112"/>
                      <a:pt x="31" y="112"/>
                    </a:cubicBezTo>
                    <a:cubicBezTo>
                      <a:pt x="31" y="112"/>
                      <a:pt x="31" y="112"/>
                      <a:pt x="31" y="112"/>
                    </a:cubicBezTo>
                    <a:cubicBezTo>
                      <a:pt x="31" y="112"/>
                      <a:pt x="31" y="112"/>
                      <a:pt x="31" y="112"/>
                    </a:cubicBezTo>
                    <a:cubicBezTo>
                      <a:pt x="31" y="112"/>
                      <a:pt x="31" y="112"/>
                      <a:pt x="31" y="112"/>
                    </a:cubicBezTo>
                    <a:cubicBezTo>
                      <a:pt x="31" y="112"/>
                      <a:pt x="31" y="112"/>
                      <a:pt x="31" y="112"/>
                    </a:cubicBezTo>
                    <a:cubicBezTo>
                      <a:pt x="31" y="112"/>
                      <a:pt x="31" y="112"/>
                      <a:pt x="31" y="112"/>
                    </a:cubicBezTo>
                    <a:cubicBezTo>
                      <a:pt x="31" y="112"/>
                      <a:pt x="31" y="112"/>
                      <a:pt x="31" y="112"/>
                    </a:cubicBezTo>
                    <a:cubicBezTo>
                      <a:pt x="31" y="112"/>
                      <a:pt x="31" y="112"/>
                      <a:pt x="31" y="112"/>
                    </a:cubicBezTo>
                    <a:cubicBezTo>
                      <a:pt x="31" y="112"/>
                      <a:pt x="31" y="112"/>
                      <a:pt x="31" y="112"/>
                    </a:cubicBezTo>
                    <a:cubicBezTo>
                      <a:pt x="31" y="112"/>
                      <a:pt x="31" y="112"/>
                      <a:pt x="32" y="112"/>
                    </a:cubicBezTo>
                    <a:cubicBezTo>
                      <a:pt x="32" y="112"/>
                      <a:pt x="32" y="112"/>
                      <a:pt x="32" y="112"/>
                    </a:cubicBezTo>
                    <a:cubicBezTo>
                      <a:pt x="32" y="112"/>
                      <a:pt x="32" y="112"/>
                      <a:pt x="32" y="112"/>
                    </a:cubicBezTo>
                    <a:cubicBezTo>
                      <a:pt x="32" y="112"/>
                      <a:pt x="32" y="112"/>
                      <a:pt x="32" y="112"/>
                    </a:cubicBezTo>
                    <a:cubicBezTo>
                      <a:pt x="32" y="112"/>
                      <a:pt x="32" y="112"/>
                      <a:pt x="32" y="112"/>
                    </a:cubicBezTo>
                    <a:cubicBezTo>
                      <a:pt x="32" y="112"/>
                      <a:pt x="32" y="112"/>
                      <a:pt x="32" y="112"/>
                    </a:cubicBezTo>
                    <a:cubicBezTo>
                      <a:pt x="32" y="112"/>
                      <a:pt x="32" y="112"/>
                      <a:pt x="32" y="112"/>
                    </a:cubicBezTo>
                    <a:cubicBezTo>
                      <a:pt x="32" y="112"/>
                      <a:pt x="32" y="112"/>
                      <a:pt x="32" y="112"/>
                    </a:cubicBezTo>
                    <a:cubicBezTo>
                      <a:pt x="32" y="112"/>
                      <a:pt x="32" y="112"/>
                      <a:pt x="32" y="112"/>
                    </a:cubicBezTo>
                    <a:cubicBezTo>
                      <a:pt x="32" y="112"/>
                      <a:pt x="32" y="112"/>
                      <a:pt x="32" y="112"/>
                    </a:cubicBezTo>
                    <a:cubicBezTo>
                      <a:pt x="32" y="112"/>
                      <a:pt x="32" y="112"/>
                      <a:pt x="32" y="112"/>
                    </a:cubicBezTo>
                    <a:cubicBezTo>
                      <a:pt x="32" y="112"/>
                      <a:pt x="32" y="112"/>
                      <a:pt x="32" y="112"/>
                    </a:cubicBezTo>
                    <a:cubicBezTo>
                      <a:pt x="32" y="112"/>
                      <a:pt x="32" y="112"/>
                      <a:pt x="32" y="112"/>
                    </a:cubicBezTo>
                    <a:cubicBezTo>
                      <a:pt x="32" y="112"/>
                      <a:pt x="32" y="112"/>
                      <a:pt x="32" y="112"/>
                    </a:cubicBezTo>
                    <a:cubicBezTo>
                      <a:pt x="32" y="112"/>
                      <a:pt x="32" y="112"/>
                      <a:pt x="32" y="112"/>
                    </a:cubicBezTo>
                    <a:cubicBezTo>
                      <a:pt x="32" y="112"/>
                      <a:pt x="32" y="113"/>
                      <a:pt x="32" y="113"/>
                    </a:cubicBezTo>
                    <a:cubicBezTo>
                      <a:pt x="32" y="113"/>
                      <a:pt x="32" y="113"/>
                      <a:pt x="32" y="113"/>
                    </a:cubicBezTo>
                    <a:cubicBezTo>
                      <a:pt x="32" y="113"/>
                      <a:pt x="32" y="113"/>
                      <a:pt x="32" y="113"/>
                    </a:cubicBezTo>
                    <a:cubicBezTo>
                      <a:pt x="32" y="113"/>
                      <a:pt x="33" y="113"/>
                      <a:pt x="33" y="113"/>
                    </a:cubicBezTo>
                    <a:cubicBezTo>
                      <a:pt x="33" y="113"/>
                      <a:pt x="33" y="113"/>
                      <a:pt x="33" y="113"/>
                    </a:cubicBezTo>
                    <a:cubicBezTo>
                      <a:pt x="33" y="113"/>
                      <a:pt x="33" y="113"/>
                      <a:pt x="33" y="113"/>
                    </a:cubicBezTo>
                    <a:cubicBezTo>
                      <a:pt x="33" y="114"/>
                      <a:pt x="33" y="114"/>
                      <a:pt x="33" y="114"/>
                    </a:cubicBezTo>
                    <a:cubicBezTo>
                      <a:pt x="33" y="114"/>
                      <a:pt x="33" y="114"/>
                      <a:pt x="33" y="114"/>
                    </a:cubicBezTo>
                    <a:cubicBezTo>
                      <a:pt x="33" y="114"/>
                      <a:pt x="33" y="114"/>
                      <a:pt x="33" y="114"/>
                    </a:cubicBezTo>
                    <a:cubicBezTo>
                      <a:pt x="33" y="114"/>
                      <a:pt x="33" y="114"/>
                      <a:pt x="33" y="114"/>
                    </a:cubicBezTo>
                    <a:cubicBezTo>
                      <a:pt x="33" y="114"/>
                      <a:pt x="33" y="114"/>
                      <a:pt x="33" y="114"/>
                    </a:cubicBezTo>
                    <a:cubicBezTo>
                      <a:pt x="33" y="114"/>
                      <a:pt x="34" y="114"/>
                      <a:pt x="34" y="114"/>
                    </a:cubicBezTo>
                    <a:cubicBezTo>
                      <a:pt x="34" y="114"/>
                      <a:pt x="34" y="114"/>
                      <a:pt x="34" y="114"/>
                    </a:cubicBezTo>
                    <a:cubicBezTo>
                      <a:pt x="34" y="114"/>
                      <a:pt x="34" y="114"/>
                      <a:pt x="34" y="114"/>
                    </a:cubicBezTo>
                    <a:cubicBezTo>
                      <a:pt x="34" y="115"/>
                      <a:pt x="34" y="115"/>
                      <a:pt x="34" y="115"/>
                    </a:cubicBezTo>
                    <a:cubicBezTo>
                      <a:pt x="34" y="115"/>
                      <a:pt x="34" y="115"/>
                      <a:pt x="34" y="115"/>
                    </a:cubicBezTo>
                    <a:cubicBezTo>
                      <a:pt x="34" y="115"/>
                      <a:pt x="34" y="115"/>
                      <a:pt x="34" y="115"/>
                    </a:cubicBezTo>
                    <a:cubicBezTo>
                      <a:pt x="34" y="115"/>
                      <a:pt x="34" y="115"/>
                      <a:pt x="34" y="115"/>
                    </a:cubicBezTo>
                    <a:cubicBezTo>
                      <a:pt x="34" y="115"/>
                      <a:pt x="34" y="115"/>
                      <a:pt x="34" y="115"/>
                    </a:cubicBezTo>
                    <a:cubicBezTo>
                      <a:pt x="34" y="115"/>
                      <a:pt x="34" y="115"/>
                      <a:pt x="34" y="115"/>
                    </a:cubicBezTo>
                    <a:cubicBezTo>
                      <a:pt x="34" y="115"/>
                      <a:pt x="34" y="115"/>
                      <a:pt x="34" y="115"/>
                    </a:cubicBezTo>
                    <a:cubicBezTo>
                      <a:pt x="34" y="115"/>
                      <a:pt x="34" y="116"/>
                      <a:pt x="34" y="116"/>
                    </a:cubicBezTo>
                    <a:cubicBezTo>
                      <a:pt x="34" y="116"/>
                      <a:pt x="34" y="116"/>
                      <a:pt x="34" y="116"/>
                    </a:cubicBezTo>
                    <a:cubicBezTo>
                      <a:pt x="34" y="116"/>
                      <a:pt x="34" y="116"/>
                      <a:pt x="34" y="116"/>
                    </a:cubicBezTo>
                    <a:cubicBezTo>
                      <a:pt x="34" y="116"/>
                      <a:pt x="34" y="116"/>
                      <a:pt x="34" y="116"/>
                    </a:cubicBezTo>
                    <a:cubicBezTo>
                      <a:pt x="34" y="116"/>
                      <a:pt x="34" y="116"/>
                      <a:pt x="34" y="116"/>
                    </a:cubicBezTo>
                    <a:cubicBezTo>
                      <a:pt x="34" y="116"/>
                      <a:pt x="34" y="116"/>
                      <a:pt x="34" y="116"/>
                    </a:cubicBezTo>
                    <a:cubicBezTo>
                      <a:pt x="34" y="116"/>
                      <a:pt x="35" y="116"/>
                      <a:pt x="35" y="116"/>
                    </a:cubicBezTo>
                    <a:cubicBezTo>
                      <a:pt x="35" y="116"/>
                      <a:pt x="35" y="116"/>
                      <a:pt x="35" y="116"/>
                    </a:cubicBezTo>
                    <a:cubicBezTo>
                      <a:pt x="35" y="116"/>
                      <a:pt x="35" y="116"/>
                      <a:pt x="35" y="116"/>
                    </a:cubicBezTo>
                    <a:cubicBezTo>
                      <a:pt x="35" y="116"/>
                      <a:pt x="35" y="116"/>
                      <a:pt x="35" y="116"/>
                    </a:cubicBezTo>
                    <a:cubicBezTo>
                      <a:pt x="35" y="116"/>
                      <a:pt x="35" y="116"/>
                      <a:pt x="35" y="116"/>
                    </a:cubicBezTo>
                    <a:cubicBezTo>
                      <a:pt x="35" y="116"/>
                      <a:pt x="35" y="116"/>
                      <a:pt x="35" y="116"/>
                    </a:cubicBezTo>
                    <a:cubicBezTo>
                      <a:pt x="35" y="116"/>
                      <a:pt x="35" y="116"/>
                      <a:pt x="35" y="116"/>
                    </a:cubicBezTo>
                    <a:cubicBezTo>
                      <a:pt x="35" y="116"/>
                      <a:pt x="35" y="116"/>
                      <a:pt x="35" y="116"/>
                    </a:cubicBezTo>
                    <a:cubicBezTo>
                      <a:pt x="35" y="116"/>
                      <a:pt x="35" y="116"/>
                      <a:pt x="35" y="116"/>
                    </a:cubicBezTo>
                    <a:cubicBezTo>
                      <a:pt x="35" y="116"/>
                      <a:pt x="35" y="116"/>
                      <a:pt x="36" y="116"/>
                    </a:cubicBezTo>
                    <a:cubicBezTo>
                      <a:pt x="36" y="116"/>
                      <a:pt x="36" y="116"/>
                      <a:pt x="36" y="116"/>
                    </a:cubicBezTo>
                    <a:cubicBezTo>
                      <a:pt x="36" y="116"/>
                      <a:pt x="36" y="116"/>
                      <a:pt x="36" y="116"/>
                    </a:cubicBezTo>
                    <a:cubicBezTo>
                      <a:pt x="36" y="116"/>
                      <a:pt x="36" y="116"/>
                      <a:pt x="36" y="116"/>
                    </a:cubicBezTo>
                    <a:cubicBezTo>
                      <a:pt x="36" y="116"/>
                      <a:pt x="36" y="116"/>
                      <a:pt x="36" y="116"/>
                    </a:cubicBezTo>
                    <a:cubicBezTo>
                      <a:pt x="36" y="116"/>
                      <a:pt x="36" y="116"/>
                      <a:pt x="36" y="116"/>
                    </a:cubicBezTo>
                    <a:cubicBezTo>
                      <a:pt x="36" y="116"/>
                      <a:pt x="36" y="116"/>
                      <a:pt x="36" y="116"/>
                    </a:cubicBezTo>
                    <a:cubicBezTo>
                      <a:pt x="36" y="116"/>
                      <a:pt x="36" y="116"/>
                      <a:pt x="36" y="116"/>
                    </a:cubicBezTo>
                    <a:cubicBezTo>
                      <a:pt x="36" y="116"/>
                      <a:pt x="36" y="116"/>
                      <a:pt x="36" y="116"/>
                    </a:cubicBezTo>
                    <a:cubicBezTo>
                      <a:pt x="36" y="116"/>
                      <a:pt x="36" y="116"/>
                      <a:pt x="36" y="116"/>
                    </a:cubicBezTo>
                    <a:cubicBezTo>
                      <a:pt x="36" y="116"/>
                      <a:pt x="36" y="116"/>
                      <a:pt x="36" y="116"/>
                    </a:cubicBezTo>
                    <a:cubicBezTo>
                      <a:pt x="36" y="117"/>
                      <a:pt x="36" y="117"/>
                      <a:pt x="36" y="117"/>
                    </a:cubicBezTo>
                    <a:cubicBezTo>
                      <a:pt x="36" y="117"/>
                      <a:pt x="36" y="117"/>
                      <a:pt x="36" y="117"/>
                    </a:cubicBezTo>
                    <a:cubicBezTo>
                      <a:pt x="36" y="117"/>
                      <a:pt x="36" y="117"/>
                      <a:pt x="36" y="117"/>
                    </a:cubicBezTo>
                    <a:cubicBezTo>
                      <a:pt x="36" y="117"/>
                      <a:pt x="36" y="117"/>
                      <a:pt x="36" y="117"/>
                    </a:cubicBezTo>
                    <a:cubicBezTo>
                      <a:pt x="36" y="117"/>
                      <a:pt x="36" y="117"/>
                      <a:pt x="36" y="117"/>
                    </a:cubicBezTo>
                    <a:cubicBezTo>
                      <a:pt x="36" y="117"/>
                      <a:pt x="36" y="117"/>
                      <a:pt x="36" y="117"/>
                    </a:cubicBezTo>
                    <a:cubicBezTo>
                      <a:pt x="36" y="117"/>
                      <a:pt x="37" y="117"/>
                      <a:pt x="37" y="117"/>
                    </a:cubicBezTo>
                    <a:cubicBezTo>
                      <a:pt x="37" y="117"/>
                      <a:pt x="37" y="117"/>
                      <a:pt x="37" y="117"/>
                    </a:cubicBezTo>
                    <a:cubicBezTo>
                      <a:pt x="37" y="117"/>
                      <a:pt x="37" y="117"/>
                      <a:pt x="37" y="117"/>
                    </a:cubicBezTo>
                    <a:cubicBezTo>
                      <a:pt x="37" y="117"/>
                      <a:pt x="37" y="117"/>
                      <a:pt x="37" y="117"/>
                    </a:cubicBezTo>
                    <a:cubicBezTo>
                      <a:pt x="37" y="117"/>
                      <a:pt x="37" y="117"/>
                      <a:pt x="37" y="117"/>
                    </a:cubicBezTo>
                    <a:cubicBezTo>
                      <a:pt x="37" y="117"/>
                      <a:pt x="37" y="117"/>
                      <a:pt x="37" y="117"/>
                    </a:cubicBezTo>
                    <a:cubicBezTo>
                      <a:pt x="37" y="117"/>
                      <a:pt x="38" y="117"/>
                      <a:pt x="37" y="117"/>
                    </a:cubicBezTo>
                    <a:cubicBezTo>
                      <a:pt x="37" y="117"/>
                      <a:pt x="37" y="117"/>
                      <a:pt x="37" y="117"/>
                    </a:cubicBezTo>
                    <a:cubicBezTo>
                      <a:pt x="37" y="117"/>
                      <a:pt x="37" y="117"/>
                      <a:pt x="37" y="117"/>
                    </a:cubicBezTo>
                    <a:cubicBezTo>
                      <a:pt x="37" y="117"/>
                      <a:pt x="37" y="117"/>
                      <a:pt x="37" y="117"/>
                    </a:cubicBezTo>
                    <a:cubicBezTo>
                      <a:pt x="37" y="117"/>
                      <a:pt x="37" y="117"/>
                      <a:pt x="37" y="117"/>
                    </a:cubicBezTo>
                    <a:cubicBezTo>
                      <a:pt x="37" y="117"/>
                      <a:pt x="37" y="117"/>
                      <a:pt x="37" y="117"/>
                    </a:cubicBezTo>
                    <a:cubicBezTo>
                      <a:pt x="37" y="117"/>
                      <a:pt x="37" y="117"/>
                      <a:pt x="37" y="117"/>
                    </a:cubicBezTo>
                    <a:cubicBezTo>
                      <a:pt x="37" y="117"/>
                      <a:pt x="37" y="117"/>
                      <a:pt x="37" y="117"/>
                    </a:cubicBezTo>
                    <a:cubicBezTo>
                      <a:pt x="37" y="117"/>
                      <a:pt x="38" y="117"/>
                      <a:pt x="38" y="117"/>
                    </a:cubicBezTo>
                    <a:cubicBezTo>
                      <a:pt x="38" y="117"/>
                      <a:pt x="38" y="117"/>
                      <a:pt x="38" y="117"/>
                    </a:cubicBezTo>
                    <a:cubicBezTo>
                      <a:pt x="38" y="117"/>
                      <a:pt x="38" y="117"/>
                      <a:pt x="38" y="118"/>
                    </a:cubicBezTo>
                    <a:cubicBezTo>
                      <a:pt x="38" y="118"/>
                      <a:pt x="38" y="118"/>
                      <a:pt x="38" y="118"/>
                    </a:cubicBezTo>
                    <a:cubicBezTo>
                      <a:pt x="38" y="118"/>
                      <a:pt x="38" y="118"/>
                      <a:pt x="38" y="118"/>
                    </a:cubicBezTo>
                    <a:cubicBezTo>
                      <a:pt x="38" y="118"/>
                      <a:pt x="38" y="118"/>
                      <a:pt x="38" y="118"/>
                    </a:cubicBezTo>
                    <a:cubicBezTo>
                      <a:pt x="38" y="118"/>
                      <a:pt x="38" y="118"/>
                      <a:pt x="38" y="118"/>
                    </a:cubicBezTo>
                    <a:cubicBezTo>
                      <a:pt x="38" y="117"/>
                      <a:pt x="38" y="117"/>
                      <a:pt x="38" y="117"/>
                    </a:cubicBezTo>
                    <a:cubicBezTo>
                      <a:pt x="38" y="117"/>
                      <a:pt x="38" y="117"/>
                      <a:pt x="38" y="117"/>
                    </a:cubicBezTo>
                    <a:cubicBezTo>
                      <a:pt x="38" y="117"/>
                      <a:pt x="38" y="117"/>
                      <a:pt x="38" y="117"/>
                    </a:cubicBezTo>
                    <a:cubicBezTo>
                      <a:pt x="38" y="117"/>
                      <a:pt x="38" y="117"/>
                      <a:pt x="38" y="117"/>
                    </a:cubicBezTo>
                    <a:cubicBezTo>
                      <a:pt x="38" y="117"/>
                      <a:pt x="38" y="117"/>
                      <a:pt x="38" y="117"/>
                    </a:cubicBezTo>
                    <a:cubicBezTo>
                      <a:pt x="38" y="117"/>
                      <a:pt x="38" y="118"/>
                      <a:pt x="38" y="118"/>
                    </a:cubicBezTo>
                    <a:cubicBezTo>
                      <a:pt x="38" y="118"/>
                      <a:pt x="38" y="118"/>
                      <a:pt x="38" y="118"/>
                    </a:cubicBezTo>
                    <a:cubicBezTo>
                      <a:pt x="38" y="118"/>
                      <a:pt x="38" y="118"/>
                      <a:pt x="38" y="118"/>
                    </a:cubicBezTo>
                    <a:cubicBezTo>
                      <a:pt x="38" y="118"/>
                      <a:pt x="38" y="118"/>
                      <a:pt x="38" y="118"/>
                    </a:cubicBezTo>
                    <a:cubicBezTo>
                      <a:pt x="38" y="118"/>
                      <a:pt x="38" y="118"/>
                      <a:pt x="38" y="118"/>
                    </a:cubicBezTo>
                    <a:cubicBezTo>
                      <a:pt x="38" y="118"/>
                      <a:pt x="38" y="118"/>
                      <a:pt x="38" y="118"/>
                    </a:cubicBezTo>
                    <a:cubicBezTo>
                      <a:pt x="39" y="118"/>
                      <a:pt x="39" y="118"/>
                      <a:pt x="39" y="118"/>
                    </a:cubicBezTo>
                    <a:cubicBezTo>
                      <a:pt x="39" y="118"/>
                      <a:pt x="39" y="118"/>
                      <a:pt x="39" y="118"/>
                    </a:cubicBezTo>
                    <a:cubicBezTo>
                      <a:pt x="39" y="118"/>
                      <a:pt x="39" y="118"/>
                      <a:pt x="39" y="118"/>
                    </a:cubicBezTo>
                    <a:cubicBezTo>
                      <a:pt x="39" y="118"/>
                      <a:pt x="39" y="118"/>
                      <a:pt x="39" y="118"/>
                    </a:cubicBezTo>
                    <a:cubicBezTo>
                      <a:pt x="39" y="118"/>
                      <a:pt x="39" y="118"/>
                      <a:pt x="39" y="118"/>
                    </a:cubicBezTo>
                    <a:cubicBezTo>
                      <a:pt x="39" y="118"/>
                      <a:pt x="39" y="118"/>
                      <a:pt x="39" y="118"/>
                    </a:cubicBezTo>
                    <a:cubicBezTo>
                      <a:pt x="39" y="117"/>
                      <a:pt x="39" y="117"/>
                      <a:pt x="39" y="117"/>
                    </a:cubicBezTo>
                    <a:cubicBezTo>
                      <a:pt x="39" y="117"/>
                      <a:pt x="39" y="117"/>
                      <a:pt x="39" y="117"/>
                    </a:cubicBezTo>
                    <a:cubicBezTo>
                      <a:pt x="39" y="117"/>
                      <a:pt x="39" y="117"/>
                      <a:pt x="39" y="117"/>
                    </a:cubicBezTo>
                    <a:cubicBezTo>
                      <a:pt x="39" y="117"/>
                      <a:pt x="39" y="117"/>
                      <a:pt x="39" y="117"/>
                    </a:cubicBezTo>
                    <a:cubicBezTo>
                      <a:pt x="39" y="117"/>
                      <a:pt x="39" y="117"/>
                      <a:pt x="39" y="117"/>
                    </a:cubicBezTo>
                    <a:cubicBezTo>
                      <a:pt x="39" y="117"/>
                      <a:pt x="39" y="117"/>
                      <a:pt x="39" y="117"/>
                    </a:cubicBezTo>
                    <a:cubicBezTo>
                      <a:pt x="39" y="117"/>
                      <a:pt x="39" y="117"/>
                      <a:pt x="39" y="117"/>
                    </a:cubicBezTo>
                    <a:cubicBezTo>
                      <a:pt x="39" y="117"/>
                      <a:pt x="39" y="117"/>
                      <a:pt x="39" y="117"/>
                    </a:cubicBezTo>
                    <a:cubicBezTo>
                      <a:pt x="39" y="118"/>
                      <a:pt x="39" y="118"/>
                      <a:pt x="39" y="118"/>
                    </a:cubicBezTo>
                    <a:cubicBezTo>
                      <a:pt x="39" y="118"/>
                      <a:pt x="39" y="118"/>
                      <a:pt x="39" y="118"/>
                    </a:cubicBezTo>
                    <a:cubicBezTo>
                      <a:pt x="39" y="118"/>
                      <a:pt x="39" y="118"/>
                      <a:pt x="39" y="118"/>
                    </a:cubicBezTo>
                    <a:cubicBezTo>
                      <a:pt x="39" y="118"/>
                      <a:pt x="39" y="118"/>
                      <a:pt x="39" y="118"/>
                    </a:cubicBezTo>
                    <a:cubicBezTo>
                      <a:pt x="39" y="118"/>
                      <a:pt x="39" y="118"/>
                      <a:pt x="39" y="118"/>
                    </a:cubicBezTo>
                    <a:cubicBezTo>
                      <a:pt x="39" y="118"/>
                      <a:pt x="39" y="118"/>
                      <a:pt x="39" y="118"/>
                    </a:cubicBezTo>
                    <a:cubicBezTo>
                      <a:pt x="39" y="118"/>
                      <a:pt x="39" y="118"/>
                      <a:pt x="39" y="118"/>
                    </a:cubicBezTo>
                    <a:cubicBezTo>
                      <a:pt x="39" y="118"/>
                      <a:pt x="39" y="118"/>
                      <a:pt x="39" y="118"/>
                    </a:cubicBezTo>
                    <a:cubicBezTo>
                      <a:pt x="39" y="118"/>
                      <a:pt x="39" y="118"/>
                      <a:pt x="39" y="118"/>
                    </a:cubicBezTo>
                    <a:cubicBezTo>
                      <a:pt x="39" y="118"/>
                      <a:pt x="39" y="118"/>
                      <a:pt x="39" y="118"/>
                    </a:cubicBezTo>
                    <a:cubicBezTo>
                      <a:pt x="39" y="118"/>
                      <a:pt x="39" y="118"/>
                      <a:pt x="39" y="118"/>
                    </a:cubicBezTo>
                    <a:cubicBezTo>
                      <a:pt x="39" y="118"/>
                      <a:pt x="39" y="118"/>
                      <a:pt x="39" y="118"/>
                    </a:cubicBezTo>
                    <a:cubicBezTo>
                      <a:pt x="39" y="118"/>
                      <a:pt x="39" y="118"/>
                      <a:pt x="39" y="118"/>
                    </a:cubicBezTo>
                    <a:cubicBezTo>
                      <a:pt x="39" y="119"/>
                      <a:pt x="39" y="119"/>
                      <a:pt x="39" y="119"/>
                    </a:cubicBezTo>
                    <a:cubicBezTo>
                      <a:pt x="39" y="119"/>
                      <a:pt x="39" y="119"/>
                      <a:pt x="39" y="119"/>
                    </a:cubicBezTo>
                    <a:cubicBezTo>
                      <a:pt x="39" y="119"/>
                      <a:pt x="40" y="119"/>
                      <a:pt x="40" y="119"/>
                    </a:cubicBezTo>
                    <a:cubicBezTo>
                      <a:pt x="40" y="119"/>
                      <a:pt x="40" y="119"/>
                      <a:pt x="40" y="119"/>
                    </a:cubicBezTo>
                    <a:cubicBezTo>
                      <a:pt x="40" y="119"/>
                      <a:pt x="40" y="120"/>
                      <a:pt x="40" y="120"/>
                    </a:cubicBezTo>
                    <a:cubicBezTo>
                      <a:pt x="40" y="120"/>
                      <a:pt x="40" y="120"/>
                      <a:pt x="40" y="120"/>
                    </a:cubicBezTo>
                    <a:cubicBezTo>
                      <a:pt x="40" y="120"/>
                      <a:pt x="40" y="120"/>
                      <a:pt x="40" y="120"/>
                    </a:cubicBezTo>
                    <a:cubicBezTo>
                      <a:pt x="40" y="120"/>
                      <a:pt x="40" y="120"/>
                      <a:pt x="40" y="120"/>
                    </a:cubicBezTo>
                    <a:cubicBezTo>
                      <a:pt x="40" y="120"/>
                      <a:pt x="40" y="120"/>
                      <a:pt x="40" y="120"/>
                    </a:cubicBezTo>
                    <a:cubicBezTo>
                      <a:pt x="40" y="120"/>
                      <a:pt x="40" y="120"/>
                      <a:pt x="40" y="120"/>
                    </a:cubicBezTo>
                    <a:cubicBezTo>
                      <a:pt x="40" y="121"/>
                      <a:pt x="40" y="121"/>
                      <a:pt x="40" y="121"/>
                    </a:cubicBezTo>
                    <a:cubicBezTo>
                      <a:pt x="40" y="121"/>
                      <a:pt x="40" y="121"/>
                      <a:pt x="40" y="121"/>
                    </a:cubicBezTo>
                    <a:cubicBezTo>
                      <a:pt x="40" y="121"/>
                      <a:pt x="40" y="121"/>
                      <a:pt x="40" y="121"/>
                    </a:cubicBezTo>
                    <a:cubicBezTo>
                      <a:pt x="40" y="121"/>
                      <a:pt x="40" y="121"/>
                      <a:pt x="40" y="121"/>
                    </a:cubicBezTo>
                    <a:cubicBezTo>
                      <a:pt x="40" y="121"/>
                      <a:pt x="40" y="121"/>
                      <a:pt x="41" y="121"/>
                    </a:cubicBezTo>
                    <a:cubicBezTo>
                      <a:pt x="41" y="121"/>
                      <a:pt x="41" y="121"/>
                      <a:pt x="41" y="121"/>
                    </a:cubicBezTo>
                    <a:cubicBezTo>
                      <a:pt x="41" y="121"/>
                      <a:pt x="41" y="121"/>
                      <a:pt x="41" y="121"/>
                    </a:cubicBezTo>
                    <a:cubicBezTo>
                      <a:pt x="41" y="121"/>
                      <a:pt x="41" y="121"/>
                      <a:pt x="41" y="121"/>
                    </a:cubicBezTo>
                    <a:cubicBezTo>
                      <a:pt x="41" y="121"/>
                      <a:pt x="41" y="122"/>
                      <a:pt x="41" y="122"/>
                    </a:cubicBezTo>
                    <a:cubicBezTo>
                      <a:pt x="41" y="122"/>
                      <a:pt x="41" y="122"/>
                      <a:pt x="41" y="122"/>
                    </a:cubicBezTo>
                    <a:cubicBezTo>
                      <a:pt x="41" y="122"/>
                      <a:pt x="41" y="122"/>
                      <a:pt x="41" y="122"/>
                    </a:cubicBezTo>
                    <a:cubicBezTo>
                      <a:pt x="41" y="122"/>
                      <a:pt x="41" y="122"/>
                      <a:pt x="41" y="122"/>
                    </a:cubicBezTo>
                    <a:cubicBezTo>
                      <a:pt x="41" y="122"/>
                      <a:pt x="41" y="122"/>
                      <a:pt x="41" y="122"/>
                    </a:cubicBezTo>
                    <a:cubicBezTo>
                      <a:pt x="41" y="122"/>
                      <a:pt x="41" y="122"/>
                      <a:pt x="41" y="122"/>
                    </a:cubicBezTo>
                    <a:cubicBezTo>
                      <a:pt x="41" y="122"/>
                      <a:pt x="41" y="122"/>
                      <a:pt x="41" y="122"/>
                    </a:cubicBezTo>
                    <a:cubicBezTo>
                      <a:pt x="41" y="123"/>
                      <a:pt x="41" y="123"/>
                      <a:pt x="41" y="123"/>
                    </a:cubicBezTo>
                    <a:cubicBezTo>
                      <a:pt x="41" y="123"/>
                      <a:pt x="41" y="123"/>
                      <a:pt x="41" y="123"/>
                    </a:cubicBezTo>
                    <a:cubicBezTo>
                      <a:pt x="41" y="123"/>
                      <a:pt x="41" y="123"/>
                      <a:pt x="41" y="123"/>
                    </a:cubicBezTo>
                    <a:cubicBezTo>
                      <a:pt x="41" y="123"/>
                      <a:pt x="41" y="123"/>
                      <a:pt x="41" y="123"/>
                    </a:cubicBezTo>
                    <a:cubicBezTo>
                      <a:pt x="41" y="123"/>
                      <a:pt x="41" y="123"/>
                      <a:pt x="41" y="123"/>
                    </a:cubicBezTo>
                    <a:cubicBezTo>
                      <a:pt x="41" y="123"/>
                      <a:pt x="41" y="123"/>
                      <a:pt x="41" y="123"/>
                    </a:cubicBezTo>
                    <a:cubicBezTo>
                      <a:pt x="41" y="123"/>
                      <a:pt x="41" y="123"/>
                      <a:pt x="41" y="123"/>
                    </a:cubicBezTo>
                    <a:cubicBezTo>
                      <a:pt x="41" y="123"/>
                      <a:pt x="41" y="123"/>
                      <a:pt x="41" y="123"/>
                    </a:cubicBezTo>
                    <a:cubicBezTo>
                      <a:pt x="41" y="123"/>
                      <a:pt x="41" y="124"/>
                      <a:pt x="41" y="124"/>
                    </a:cubicBezTo>
                    <a:cubicBezTo>
                      <a:pt x="41" y="124"/>
                      <a:pt x="41" y="124"/>
                      <a:pt x="41" y="124"/>
                    </a:cubicBezTo>
                    <a:cubicBezTo>
                      <a:pt x="41" y="124"/>
                      <a:pt x="41" y="124"/>
                      <a:pt x="41" y="124"/>
                    </a:cubicBezTo>
                    <a:cubicBezTo>
                      <a:pt x="41" y="124"/>
                      <a:pt x="41" y="124"/>
                      <a:pt x="41" y="124"/>
                    </a:cubicBezTo>
                    <a:cubicBezTo>
                      <a:pt x="41" y="124"/>
                      <a:pt x="41" y="124"/>
                      <a:pt x="41" y="124"/>
                    </a:cubicBezTo>
                    <a:cubicBezTo>
                      <a:pt x="41" y="124"/>
                      <a:pt x="41" y="124"/>
                      <a:pt x="41" y="124"/>
                    </a:cubicBezTo>
                    <a:cubicBezTo>
                      <a:pt x="41" y="124"/>
                      <a:pt x="41" y="124"/>
                      <a:pt x="41" y="124"/>
                    </a:cubicBezTo>
                    <a:cubicBezTo>
                      <a:pt x="41" y="124"/>
                      <a:pt x="41" y="124"/>
                      <a:pt x="41" y="124"/>
                    </a:cubicBezTo>
                    <a:cubicBezTo>
                      <a:pt x="42" y="124"/>
                      <a:pt x="42" y="124"/>
                      <a:pt x="42" y="124"/>
                    </a:cubicBezTo>
                    <a:cubicBezTo>
                      <a:pt x="42" y="124"/>
                      <a:pt x="42" y="124"/>
                      <a:pt x="42" y="124"/>
                    </a:cubicBezTo>
                    <a:cubicBezTo>
                      <a:pt x="42" y="124"/>
                      <a:pt x="42" y="123"/>
                      <a:pt x="42" y="123"/>
                    </a:cubicBezTo>
                    <a:cubicBezTo>
                      <a:pt x="42" y="123"/>
                      <a:pt x="42" y="123"/>
                      <a:pt x="42" y="123"/>
                    </a:cubicBezTo>
                    <a:cubicBezTo>
                      <a:pt x="41" y="123"/>
                      <a:pt x="41" y="123"/>
                      <a:pt x="41" y="123"/>
                    </a:cubicBezTo>
                    <a:cubicBezTo>
                      <a:pt x="41" y="123"/>
                      <a:pt x="41" y="123"/>
                      <a:pt x="41" y="123"/>
                    </a:cubicBezTo>
                    <a:cubicBezTo>
                      <a:pt x="41" y="123"/>
                      <a:pt x="41" y="123"/>
                      <a:pt x="41" y="123"/>
                    </a:cubicBezTo>
                    <a:cubicBezTo>
                      <a:pt x="41" y="123"/>
                      <a:pt x="41" y="123"/>
                      <a:pt x="41" y="123"/>
                    </a:cubicBezTo>
                    <a:cubicBezTo>
                      <a:pt x="41" y="123"/>
                      <a:pt x="41" y="123"/>
                      <a:pt x="41" y="123"/>
                    </a:cubicBezTo>
                    <a:cubicBezTo>
                      <a:pt x="42" y="123"/>
                      <a:pt x="42" y="123"/>
                      <a:pt x="42" y="123"/>
                    </a:cubicBezTo>
                    <a:cubicBezTo>
                      <a:pt x="42" y="123"/>
                      <a:pt x="42" y="123"/>
                      <a:pt x="42" y="123"/>
                    </a:cubicBezTo>
                    <a:cubicBezTo>
                      <a:pt x="42" y="123"/>
                      <a:pt x="42" y="123"/>
                      <a:pt x="42" y="123"/>
                    </a:cubicBezTo>
                    <a:cubicBezTo>
                      <a:pt x="42" y="123"/>
                      <a:pt x="42" y="123"/>
                      <a:pt x="42" y="123"/>
                    </a:cubicBezTo>
                    <a:cubicBezTo>
                      <a:pt x="42" y="123"/>
                      <a:pt x="42" y="123"/>
                      <a:pt x="42" y="123"/>
                    </a:cubicBezTo>
                    <a:cubicBezTo>
                      <a:pt x="42" y="123"/>
                      <a:pt x="42" y="123"/>
                      <a:pt x="42" y="123"/>
                    </a:cubicBezTo>
                    <a:cubicBezTo>
                      <a:pt x="42" y="123"/>
                      <a:pt x="42" y="123"/>
                      <a:pt x="42" y="123"/>
                    </a:cubicBezTo>
                    <a:cubicBezTo>
                      <a:pt x="42" y="123"/>
                      <a:pt x="42" y="123"/>
                      <a:pt x="42" y="123"/>
                    </a:cubicBezTo>
                    <a:cubicBezTo>
                      <a:pt x="42" y="123"/>
                      <a:pt x="42" y="123"/>
                      <a:pt x="42" y="123"/>
                    </a:cubicBezTo>
                    <a:cubicBezTo>
                      <a:pt x="42" y="124"/>
                      <a:pt x="42" y="124"/>
                      <a:pt x="42" y="124"/>
                    </a:cubicBezTo>
                    <a:cubicBezTo>
                      <a:pt x="42" y="124"/>
                      <a:pt x="42" y="124"/>
                      <a:pt x="42" y="124"/>
                    </a:cubicBezTo>
                    <a:cubicBezTo>
                      <a:pt x="42" y="124"/>
                      <a:pt x="42" y="124"/>
                      <a:pt x="42" y="124"/>
                    </a:cubicBezTo>
                    <a:cubicBezTo>
                      <a:pt x="42" y="124"/>
                      <a:pt x="42" y="124"/>
                      <a:pt x="42" y="124"/>
                    </a:cubicBezTo>
                    <a:cubicBezTo>
                      <a:pt x="42" y="124"/>
                      <a:pt x="42" y="124"/>
                      <a:pt x="42" y="124"/>
                    </a:cubicBezTo>
                    <a:cubicBezTo>
                      <a:pt x="42" y="124"/>
                      <a:pt x="42" y="124"/>
                      <a:pt x="42" y="124"/>
                    </a:cubicBezTo>
                    <a:cubicBezTo>
                      <a:pt x="42" y="124"/>
                      <a:pt x="42" y="124"/>
                      <a:pt x="42" y="124"/>
                    </a:cubicBezTo>
                    <a:cubicBezTo>
                      <a:pt x="42" y="124"/>
                      <a:pt x="42" y="124"/>
                      <a:pt x="42" y="124"/>
                    </a:cubicBezTo>
                    <a:cubicBezTo>
                      <a:pt x="42" y="124"/>
                      <a:pt x="42" y="124"/>
                      <a:pt x="42" y="124"/>
                    </a:cubicBezTo>
                    <a:cubicBezTo>
                      <a:pt x="42" y="124"/>
                      <a:pt x="42" y="124"/>
                      <a:pt x="42" y="124"/>
                    </a:cubicBezTo>
                    <a:cubicBezTo>
                      <a:pt x="42" y="124"/>
                      <a:pt x="42" y="124"/>
                      <a:pt x="42" y="124"/>
                    </a:cubicBezTo>
                    <a:cubicBezTo>
                      <a:pt x="42" y="124"/>
                      <a:pt x="42" y="124"/>
                      <a:pt x="42" y="125"/>
                    </a:cubicBezTo>
                    <a:cubicBezTo>
                      <a:pt x="43" y="125"/>
                      <a:pt x="43" y="125"/>
                      <a:pt x="43" y="125"/>
                    </a:cubicBezTo>
                    <a:cubicBezTo>
                      <a:pt x="43" y="125"/>
                      <a:pt x="43" y="125"/>
                      <a:pt x="43" y="125"/>
                    </a:cubicBezTo>
                    <a:cubicBezTo>
                      <a:pt x="43" y="125"/>
                      <a:pt x="43" y="125"/>
                      <a:pt x="43" y="125"/>
                    </a:cubicBezTo>
                    <a:cubicBezTo>
                      <a:pt x="43" y="125"/>
                      <a:pt x="43" y="125"/>
                      <a:pt x="43" y="125"/>
                    </a:cubicBezTo>
                    <a:cubicBezTo>
                      <a:pt x="43" y="125"/>
                      <a:pt x="43" y="125"/>
                      <a:pt x="43" y="125"/>
                    </a:cubicBezTo>
                    <a:cubicBezTo>
                      <a:pt x="43" y="125"/>
                      <a:pt x="43" y="126"/>
                      <a:pt x="43" y="126"/>
                    </a:cubicBezTo>
                    <a:cubicBezTo>
                      <a:pt x="43" y="126"/>
                      <a:pt x="43" y="126"/>
                      <a:pt x="43" y="126"/>
                    </a:cubicBezTo>
                    <a:cubicBezTo>
                      <a:pt x="43" y="126"/>
                      <a:pt x="43" y="126"/>
                      <a:pt x="43" y="126"/>
                    </a:cubicBezTo>
                    <a:cubicBezTo>
                      <a:pt x="43" y="126"/>
                      <a:pt x="43" y="126"/>
                      <a:pt x="43" y="126"/>
                    </a:cubicBezTo>
                    <a:cubicBezTo>
                      <a:pt x="43" y="126"/>
                      <a:pt x="43" y="126"/>
                      <a:pt x="43" y="126"/>
                    </a:cubicBezTo>
                    <a:cubicBezTo>
                      <a:pt x="43" y="126"/>
                      <a:pt x="43" y="126"/>
                      <a:pt x="43" y="126"/>
                    </a:cubicBezTo>
                    <a:cubicBezTo>
                      <a:pt x="43" y="127"/>
                      <a:pt x="43" y="127"/>
                      <a:pt x="43" y="127"/>
                    </a:cubicBezTo>
                    <a:cubicBezTo>
                      <a:pt x="43" y="127"/>
                      <a:pt x="43" y="127"/>
                      <a:pt x="43" y="126"/>
                    </a:cubicBezTo>
                    <a:cubicBezTo>
                      <a:pt x="44" y="126"/>
                      <a:pt x="43" y="126"/>
                      <a:pt x="43" y="126"/>
                    </a:cubicBezTo>
                    <a:cubicBezTo>
                      <a:pt x="43" y="126"/>
                      <a:pt x="43" y="126"/>
                      <a:pt x="43" y="126"/>
                    </a:cubicBezTo>
                    <a:cubicBezTo>
                      <a:pt x="43" y="126"/>
                      <a:pt x="43" y="126"/>
                      <a:pt x="43" y="126"/>
                    </a:cubicBezTo>
                    <a:cubicBezTo>
                      <a:pt x="43" y="126"/>
                      <a:pt x="43" y="126"/>
                      <a:pt x="43" y="126"/>
                    </a:cubicBezTo>
                    <a:cubicBezTo>
                      <a:pt x="43" y="126"/>
                      <a:pt x="43" y="126"/>
                      <a:pt x="43" y="126"/>
                    </a:cubicBezTo>
                    <a:cubicBezTo>
                      <a:pt x="43" y="126"/>
                      <a:pt x="44" y="126"/>
                      <a:pt x="44" y="126"/>
                    </a:cubicBezTo>
                    <a:cubicBezTo>
                      <a:pt x="44" y="126"/>
                      <a:pt x="44" y="126"/>
                      <a:pt x="44" y="126"/>
                    </a:cubicBezTo>
                    <a:cubicBezTo>
                      <a:pt x="44" y="127"/>
                      <a:pt x="44" y="127"/>
                      <a:pt x="44" y="127"/>
                    </a:cubicBezTo>
                    <a:cubicBezTo>
                      <a:pt x="44" y="127"/>
                      <a:pt x="44" y="127"/>
                      <a:pt x="44" y="127"/>
                    </a:cubicBezTo>
                    <a:cubicBezTo>
                      <a:pt x="44" y="127"/>
                      <a:pt x="44" y="127"/>
                      <a:pt x="44" y="127"/>
                    </a:cubicBezTo>
                    <a:cubicBezTo>
                      <a:pt x="44" y="127"/>
                      <a:pt x="44" y="127"/>
                      <a:pt x="44" y="127"/>
                    </a:cubicBezTo>
                    <a:cubicBezTo>
                      <a:pt x="44" y="127"/>
                      <a:pt x="44" y="127"/>
                      <a:pt x="44" y="127"/>
                    </a:cubicBezTo>
                    <a:cubicBezTo>
                      <a:pt x="44" y="127"/>
                      <a:pt x="44" y="127"/>
                      <a:pt x="44" y="127"/>
                    </a:cubicBezTo>
                    <a:cubicBezTo>
                      <a:pt x="44" y="127"/>
                      <a:pt x="44" y="127"/>
                      <a:pt x="44" y="127"/>
                    </a:cubicBezTo>
                    <a:cubicBezTo>
                      <a:pt x="44" y="127"/>
                      <a:pt x="44" y="127"/>
                      <a:pt x="44" y="127"/>
                    </a:cubicBezTo>
                    <a:cubicBezTo>
                      <a:pt x="44" y="127"/>
                      <a:pt x="44" y="127"/>
                      <a:pt x="44" y="127"/>
                    </a:cubicBezTo>
                    <a:cubicBezTo>
                      <a:pt x="44" y="127"/>
                      <a:pt x="44" y="127"/>
                      <a:pt x="44" y="127"/>
                    </a:cubicBezTo>
                    <a:cubicBezTo>
                      <a:pt x="44" y="127"/>
                      <a:pt x="44" y="127"/>
                      <a:pt x="44" y="127"/>
                    </a:cubicBezTo>
                    <a:cubicBezTo>
                      <a:pt x="44" y="127"/>
                      <a:pt x="44" y="127"/>
                      <a:pt x="44" y="127"/>
                    </a:cubicBezTo>
                    <a:cubicBezTo>
                      <a:pt x="45" y="127"/>
                      <a:pt x="45" y="127"/>
                      <a:pt x="45" y="127"/>
                    </a:cubicBezTo>
                    <a:cubicBezTo>
                      <a:pt x="45" y="127"/>
                      <a:pt x="45" y="127"/>
                      <a:pt x="45" y="127"/>
                    </a:cubicBezTo>
                    <a:cubicBezTo>
                      <a:pt x="45" y="127"/>
                      <a:pt x="45" y="127"/>
                      <a:pt x="45" y="127"/>
                    </a:cubicBezTo>
                    <a:cubicBezTo>
                      <a:pt x="45" y="127"/>
                      <a:pt x="45" y="127"/>
                      <a:pt x="45" y="127"/>
                    </a:cubicBezTo>
                    <a:cubicBezTo>
                      <a:pt x="45" y="127"/>
                      <a:pt x="45" y="127"/>
                      <a:pt x="45" y="127"/>
                    </a:cubicBezTo>
                    <a:cubicBezTo>
                      <a:pt x="45" y="127"/>
                      <a:pt x="45" y="127"/>
                      <a:pt x="45" y="127"/>
                    </a:cubicBezTo>
                    <a:cubicBezTo>
                      <a:pt x="45" y="127"/>
                      <a:pt x="45" y="127"/>
                      <a:pt x="45" y="127"/>
                    </a:cubicBezTo>
                    <a:cubicBezTo>
                      <a:pt x="45" y="127"/>
                      <a:pt x="45" y="127"/>
                      <a:pt x="45" y="127"/>
                    </a:cubicBezTo>
                    <a:cubicBezTo>
                      <a:pt x="45" y="127"/>
                      <a:pt x="45" y="127"/>
                      <a:pt x="45" y="127"/>
                    </a:cubicBezTo>
                    <a:cubicBezTo>
                      <a:pt x="45" y="127"/>
                      <a:pt x="45" y="127"/>
                      <a:pt x="45" y="127"/>
                    </a:cubicBezTo>
                    <a:cubicBezTo>
                      <a:pt x="45" y="127"/>
                      <a:pt x="46" y="127"/>
                      <a:pt x="46" y="127"/>
                    </a:cubicBezTo>
                    <a:cubicBezTo>
                      <a:pt x="45" y="127"/>
                      <a:pt x="45" y="128"/>
                      <a:pt x="46" y="128"/>
                    </a:cubicBezTo>
                    <a:cubicBezTo>
                      <a:pt x="46" y="128"/>
                      <a:pt x="46" y="128"/>
                      <a:pt x="46" y="128"/>
                    </a:cubicBezTo>
                    <a:cubicBezTo>
                      <a:pt x="46" y="128"/>
                      <a:pt x="46" y="128"/>
                      <a:pt x="46" y="128"/>
                    </a:cubicBezTo>
                    <a:cubicBezTo>
                      <a:pt x="46" y="128"/>
                      <a:pt x="46" y="128"/>
                      <a:pt x="46" y="128"/>
                    </a:cubicBezTo>
                    <a:cubicBezTo>
                      <a:pt x="46" y="128"/>
                      <a:pt x="46" y="128"/>
                      <a:pt x="46" y="128"/>
                    </a:cubicBezTo>
                    <a:cubicBezTo>
                      <a:pt x="46" y="128"/>
                      <a:pt x="46" y="128"/>
                      <a:pt x="46" y="127"/>
                    </a:cubicBezTo>
                    <a:cubicBezTo>
                      <a:pt x="46" y="128"/>
                      <a:pt x="46" y="128"/>
                      <a:pt x="46" y="128"/>
                    </a:cubicBezTo>
                    <a:cubicBezTo>
                      <a:pt x="46" y="128"/>
                      <a:pt x="46" y="128"/>
                      <a:pt x="46" y="128"/>
                    </a:cubicBezTo>
                    <a:cubicBezTo>
                      <a:pt x="46" y="128"/>
                      <a:pt x="46" y="128"/>
                      <a:pt x="46" y="128"/>
                    </a:cubicBezTo>
                    <a:cubicBezTo>
                      <a:pt x="46" y="128"/>
                      <a:pt x="46" y="128"/>
                      <a:pt x="46" y="128"/>
                    </a:cubicBezTo>
                    <a:cubicBezTo>
                      <a:pt x="46" y="128"/>
                      <a:pt x="46" y="128"/>
                      <a:pt x="46" y="128"/>
                    </a:cubicBezTo>
                    <a:cubicBezTo>
                      <a:pt x="46" y="128"/>
                      <a:pt x="46" y="129"/>
                      <a:pt x="46" y="129"/>
                    </a:cubicBezTo>
                    <a:cubicBezTo>
                      <a:pt x="47" y="129"/>
                      <a:pt x="47" y="129"/>
                      <a:pt x="47" y="129"/>
                    </a:cubicBezTo>
                    <a:cubicBezTo>
                      <a:pt x="47" y="129"/>
                      <a:pt x="47" y="129"/>
                      <a:pt x="47" y="129"/>
                    </a:cubicBezTo>
                    <a:cubicBezTo>
                      <a:pt x="47" y="129"/>
                      <a:pt x="47" y="129"/>
                      <a:pt x="47" y="129"/>
                    </a:cubicBezTo>
                    <a:cubicBezTo>
                      <a:pt x="47" y="129"/>
                      <a:pt x="47" y="128"/>
                      <a:pt x="47" y="128"/>
                    </a:cubicBezTo>
                    <a:cubicBezTo>
                      <a:pt x="47" y="128"/>
                      <a:pt x="47" y="128"/>
                      <a:pt x="47" y="128"/>
                    </a:cubicBezTo>
                    <a:cubicBezTo>
                      <a:pt x="47" y="128"/>
                      <a:pt x="47" y="128"/>
                      <a:pt x="47" y="128"/>
                    </a:cubicBezTo>
                    <a:cubicBezTo>
                      <a:pt x="47" y="128"/>
                      <a:pt x="47" y="128"/>
                      <a:pt x="47" y="128"/>
                    </a:cubicBezTo>
                    <a:cubicBezTo>
                      <a:pt x="47" y="128"/>
                      <a:pt x="47" y="128"/>
                      <a:pt x="47" y="128"/>
                    </a:cubicBezTo>
                    <a:cubicBezTo>
                      <a:pt x="47" y="128"/>
                      <a:pt x="47" y="128"/>
                      <a:pt x="47" y="128"/>
                    </a:cubicBezTo>
                    <a:cubicBezTo>
                      <a:pt x="47" y="128"/>
                      <a:pt x="47" y="128"/>
                      <a:pt x="47" y="128"/>
                    </a:cubicBezTo>
                    <a:cubicBezTo>
                      <a:pt x="48" y="128"/>
                      <a:pt x="48" y="128"/>
                      <a:pt x="48" y="128"/>
                    </a:cubicBezTo>
                    <a:cubicBezTo>
                      <a:pt x="48" y="128"/>
                      <a:pt x="48" y="128"/>
                      <a:pt x="48" y="128"/>
                    </a:cubicBezTo>
                    <a:cubicBezTo>
                      <a:pt x="48" y="128"/>
                      <a:pt x="48" y="128"/>
                      <a:pt x="48" y="128"/>
                    </a:cubicBezTo>
                    <a:cubicBezTo>
                      <a:pt x="48" y="128"/>
                      <a:pt x="48" y="128"/>
                      <a:pt x="48" y="128"/>
                    </a:cubicBezTo>
                    <a:cubicBezTo>
                      <a:pt x="48" y="128"/>
                      <a:pt x="48" y="128"/>
                      <a:pt x="48" y="128"/>
                    </a:cubicBezTo>
                    <a:cubicBezTo>
                      <a:pt x="48" y="128"/>
                      <a:pt x="48" y="128"/>
                      <a:pt x="47" y="128"/>
                    </a:cubicBezTo>
                    <a:cubicBezTo>
                      <a:pt x="47" y="128"/>
                      <a:pt x="47" y="128"/>
                      <a:pt x="47" y="128"/>
                    </a:cubicBezTo>
                    <a:cubicBezTo>
                      <a:pt x="47" y="128"/>
                      <a:pt x="47" y="128"/>
                      <a:pt x="47" y="128"/>
                    </a:cubicBezTo>
                    <a:cubicBezTo>
                      <a:pt x="47" y="127"/>
                      <a:pt x="47" y="127"/>
                      <a:pt x="47" y="127"/>
                    </a:cubicBezTo>
                    <a:cubicBezTo>
                      <a:pt x="47" y="127"/>
                      <a:pt x="47" y="127"/>
                      <a:pt x="47" y="127"/>
                    </a:cubicBezTo>
                    <a:cubicBezTo>
                      <a:pt x="47" y="127"/>
                      <a:pt x="47" y="127"/>
                      <a:pt x="47" y="127"/>
                    </a:cubicBezTo>
                    <a:cubicBezTo>
                      <a:pt x="47" y="127"/>
                      <a:pt x="47" y="127"/>
                      <a:pt x="47" y="127"/>
                    </a:cubicBezTo>
                    <a:cubicBezTo>
                      <a:pt x="47" y="127"/>
                      <a:pt x="47" y="127"/>
                      <a:pt x="47" y="127"/>
                    </a:cubicBezTo>
                    <a:cubicBezTo>
                      <a:pt x="47" y="127"/>
                      <a:pt x="47" y="127"/>
                      <a:pt x="48" y="127"/>
                    </a:cubicBezTo>
                    <a:cubicBezTo>
                      <a:pt x="48" y="127"/>
                      <a:pt x="48" y="127"/>
                      <a:pt x="48" y="127"/>
                    </a:cubicBezTo>
                    <a:cubicBezTo>
                      <a:pt x="48" y="127"/>
                      <a:pt x="48" y="126"/>
                      <a:pt x="48" y="126"/>
                    </a:cubicBezTo>
                    <a:cubicBezTo>
                      <a:pt x="48" y="126"/>
                      <a:pt x="48" y="126"/>
                      <a:pt x="48" y="126"/>
                    </a:cubicBezTo>
                    <a:cubicBezTo>
                      <a:pt x="48" y="126"/>
                      <a:pt x="48" y="126"/>
                      <a:pt x="48" y="126"/>
                    </a:cubicBezTo>
                    <a:cubicBezTo>
                      <a:pt x="48" y="126"/>
                      <a:pt x="48" y="126"/>
                      <a:pt x="48" y="126"/>
                    </a:cubicBezTo>
                    <a:cubicBezTo>
                      <a:pt x="48" y="126"/>
                      <a:pt x="48" y="126"/>
                      <a:pt x="48" y="126"/>
                    </a:cubicBezTo>
                    <a:cubicBezTo>
                      <a:pt x="48" y="126"/>
                      <a:pt x="48" y="126"/>
                      <a:pt x="48" y="126"/>
                    </a:cubicBezTo>
                    <a:cubicBezTo>
                      <a:pt x="48" y="126"/>
                      <a:pt x="48" y="126"/>
                      <a:pt x="48" y="126"/>
                    </a:cubicBezTo>
                    <a:cubicBezTo>
                      <a:pt x="48" y="126"/>
                      <a:pt x="48" y="126"/>
                      <a:pt x="48" y="126"/>
                    </a:cubicBezTo>
                    <a:cubicBezTo>
                      <a:pt x="48" y="126"/>
                      <a:pt x="48" y="126"/>
                      <a:pt x="48" y="126"/>
                    </a:cubicBezTo>
                    <a:cubicBezTo>
                      <a:pt x="48" y="126"/>
                      <a:pt x="48" y="126"/>
                      <a:pt x="48" y="126"/>
                    </a:cubicBezTo>
                    <a:cubicBezTo>
                      <a:pt x="48" y="126"/>
                      <a:pt x="48" y="126"/>
                      <a:pt x="48" y="126"/>
                    </a:cubicBezTo>
                    <a:cubicBezTo>
                      <a:pt x="48" y="126"/>
                      <a:pt x="48" y="126"/>
                      <a:pt x="48" y="126"/>
                    </a:cubicBezTo>
                    <a:cubicBezTo>
                      <a:pt x="48" y="126"/>
                      <a:pt x="49" y="125"/>
                      <a:pt x="49" y="125"/>
                    </a:cubicBezTo>
                    <a:cubicBezTo>
                      <a:pt x="49" y="125"/>
                      <a:pt x="49" y="125"/>
                      <a:pt x="49" y="125"/>
                    </a:cubicBezTo>
                    <a:cubicBezTo>
                      <a:pt x="49" y="125"/>
                      <a:pt x="49" y="125"/>
                      <a:pt x="49" y="125"/>
                    </a:cubicBezTo>
                    <a:cubicBezTo>
                      <a:pt x="49" y="125"/>
                      <a:pt x="49" y="125"/>
                      <a:pt x="49" y="125"/>
                    </a:cubicBezTo>
                    <a:cubicBezTo>
                      <a:pt x="49" y="125"/>
                      <a:pt x="49" y="125"/>
                      <a:pt x="49" y="125"/>
                    </a:cubicBezTo>
                    <a:cubicBezTo>
                      <a:pt x="49" y="125"/>
                      <a:pt x="49" y="125"/>
                      <a:pt x="49" y="125"/>
                    </a:cubicBezTo>
                    <a:cubicBezTo>
                      <a:pt x="49" y="125"/>
                      <a:pt x="49" y="125"/>
                      <a:pt x="49" y="125"/>
                    </a:cubicBezTo>
                    <a:cubicBezTo>
                      <a:pt x="49" y="125"/>
                      <a:pt x="49" y="126"/>
                      <a:pt x="49" y="126"/>
                    </a:cubicBezTo>
                    <a:cubicBezTo>
                      <a:pt x="49" y="126"/>
                      <a:pt x="49" y="126"/>
                      <a:pt x="49" y="126"/>
                    </a:cubicBezTo>
                    <a:cubicBezTo>
                      <a:pt x="49" y="126"/>
                      <a:pt x="49" y="126"/>
                      <a:pt x="49" y="126"/>
                    </a:cubicBezTo>
                    <a:cubicBezTo>
                      <a:pt x="49" y="126"/>
                      <a:pt x="49" y="126"/>
                      <a:pt x="49" y="126"/>
                    </a:cubicBezTo>
                    <a:cubicBezTo>
                      <a:pt x="50" y="126"/>
                      <a:pt x="50" y="126"/>
                      <a:pt x="50" y="126"/>
                    </a:cubicBezTo>
                    <a:cubicBezTo>
                      <a:pt x="50" y="126"/>
                      <a:pt x="50" y="126"/>
                      <a:pt x="50" y="126"/>
                    </a:cubicBezTo>
                    <a:cubicBezTo>
                      <a:pt x="50" y="126"/>
                      <a:pt x="50" y="126"/>
                      <a:pt x="50" y="126"/>
                    </a:cubicBezTo>
                    <a:cubicBezTo>
                      <a:pt x="50" y="126"/>
                      <a:pt x="50" y="126"/>
                      <a:pt x="50" y="127"/>
                    </a:cubicBezTo>
                    <a:cubicBezTo>
                      <a:pt x="50" y="127"/>
                      <a:pt x="50" y="127"/>
                      <a:pt x="50" y="127"/>
                    </a:cubicBezTo>
                    <a:cubicBezTo>
                      <a:pt x="50" y="127"/>
                      <a:pt x="50" y="127"/>
                      <a:pt x="50" y="127"/>
                    </a:cubicBezTo>
                    <a:cubicBezTo>
                      <a:pt x="50" y="127"/>
                      <a:pt x="50" y="127"/>
                      <a:pt x="50" y="127"/>
                    </a:cubicBezTo>
                    <a:cubicBezTo>
                      <a:pt x="50" y="127"/>
                      <a:pt x="50" y="127"/>
                      <a:pt x="50" y="127"/>
                    </a:cubicBezTo>
                    <a:cubicBezTo>
                      <a:pt x="50" y="127"/>
                      <a:pt x="50" y="127"/>
                      <a:pt x="50" y="127"/>
                    </a:cubicBezTo>
                    <a:cubicBezTo>
                      <a:pt x="50" y="127"/>
                      <a:pt x="50" y="127"/>
                      <a:pt x="50" y="127"/>
                    </a:cubicBezTo>
                    <a:cubicBezTo>
                      <a:pt x="50" y="127"/>
                      <a:pt x="50" y="127"/>
                      <a:pt x="50" y="127"/>
                    </a:cubicBezTo>
                    <a:cubicBezTo>
                      <a:pt x="50" y="127"/>
                      <a:pt x="50" y="128"/>
                      <a:pt x="50" y="128"/>
                    </a:cubicBezTo>
                    <a:cubicBezTo>
                      <a:pt x="50" y="128"/>
                      <a:pt x="50" y="128"/>
                      <a:pt x="50" y="128"/>
                    </a:cubicBezTo>
                    <a:cubicBezTo>
                      <a:pt x="50" y="128"/>
                      <a:pt x="50" y="128"/>
                      <a:pt x="50" y="128"/>
                    </a:cubicBezTo>
                    <a:cubicBezTo>
                      <a:pt x="50" y="128"/>
                      <a:pt x="50" y="128"/>
                      <a:pt x="50" y="128"/>
                    </a:cubicBezTo>
                    <a:cubicBezTo>
                      <a:pt x="50" y="128"/>
                      <a:pt x="50" y="128"/>
                      <a:pt x="50" y="128"/>
                    </a:cubicBezTo>
                    <a:cubicBezTo>
                      <a:pt x="50" y="128"/>
                      <a:pt x="50" y="128"/>
                      <a:pt x="50" y="128"/>
                    </a:cubicBezTo>
                    <a:cubicBezTo>
                      <a:pt x="50" y="128"/>
                      <a:pt x="50" y="128"/>
                      <a:pt x="50" y="128"/>
                    </a:cubicBezTo>
                    <a:cubicBezTo>
                      <a:pt x="50" y="128"/>
                      <a:pt x="50" y="128"/>
                      <a:pt x="50" y="128"/>
                    </a:cubicBezTo>
                    <a:cubicBezTo>
                      <a:pt x="50" y="128"/>
                      <a:pt x="50" y="129"/>
                      <a:pt x="50" y="129"/>
                    </a:cubicBezTo>
                    <a:cubicBezTo>
                      <a:pt x="50" y="129"/>
                      <a:pt x="50" y="129"/>
                      <a:pt x="50" y="129"/>
                    </a:cubicBezTo>
                    <a:cubicBezTo>
                      <a:pt x="50" y="129"/>
                      <a:pt x="50" y="129"/>
                      <a:pt x="50" y="129"/>
                    </a:cubicBezTo>
                    <a:cubicBezTo>
                      <a:pt x="50" y="129"/>
                      <a:pt x="50" y="129"/>
                      <a:pt x="50" y="129"/>
                    </a:cubicBezTo>
                    <a:cubicBezTo>
                      <a:pt x="50" y="129"/>
                      <a:pt x="50" y="129"/>
                      <a:pt x="50" y="129"/>
                    </a:cubicBezTo>
                    <a:cubicBezTo>
                      <a:pt x="50" y="129"/>
                      <a:pt x="50" y="129"/>
                      <a:pt x="50" y="129"/>
                    </a:cubicBezTo>
                    <a:cubicBezTo>
                      <a:pt x="50" y="129"/>
                      <a:pt x="50" y="129"/>
                      <a:pt x="50" y="129"/>
                    </a:cubicBezTo>
                    <a:cubicBezTo>
                      <a:pt x="50" y="129"/>
                      <a:pt x="50" y="129"/>
                      <a:pt x="50" y="129"/>
                    </a:cubicBezTo>
                    <a:cubicBezTo>
                      <a:pt x="50" y="129"/>
                      <a:pt x="50" y="129"/>
                      <a:pt x="50" y="129"/>
                    </a:cubicBezTo>
                    <a:cubicBezTo>
                      <a:pt x="50" y="129"/>
                      <a:pt x="50" y="129"/>
                      <a:pt x="50" y="129"/>
                    </a:cubicBezTo>
                    <a:cubicBezTo>
                      <a:pt x="50" y="129"/>
                      <a:pt x="50" y="129"/>
                      <a:pt x="50" y="129"/>
                    </a:cubicBezTo>
                    <a:cubicBezTo>
                      <a:pt x="50" y="129"/>
                      <a:pt x="50" y="129"/>
                      <a:pt x="50" y="129"/>
                    </a:cubicBezTo>
                    <a:cubicBezTo>
                      <a:pt x="50" y="129"/>
                      <a:pt x="50" y="129"/>
                      <a:pt x="50" y="129"/>
                    </a:cubicBezTo>
                    <a:cubicBezTo>
                      <a:pt x="50" y="130"/>
                      <a:pt x="50" y="130"/>
                      <a:pt x="51" y="130"/>
                    </a:cubicBezTo>
                    <a:cubicBezTo>
                      <a:pt x="51" y="130"/>
                      <a:pt x="51" y="130"/>
                      <a:pt x="51" y="130"/>
                    </a:cubicBezTo>
                    <a:cubicBezTo>
                      <a:pt x="51" y="130"/>
                      <a:pt x="51" y="130"/>
                      <a:pt x="51" y="130"/>
                    </a:cubicBezTo>
                    <a:cubicBezTo>
                      <a:pt x="50" y="130"/>
                      <a:pt x="50" y="130"/>
                      <a:pt x="50" y="130"/>
                    </a:cubicBezTo>
                    <a:cubicBezTo>
                      <a:pt x="50" y="130"/>
                      <a:pt x="50" y="130"/>
                      <a:pt x="50" y="131"/>
                    </a:cubicBezTo>
                    <a:cubicBezTo>
                      <a:pt x="50" y="131"/>
                      <a:pt x="50" y="131"/>
                      <a:pt x="50" y="131"/>
                    </a:cubicBezTo>
                    <a:cubicBezTo>
                      <a:pt x="51" y="131"/>
                      <a:pt x="51" y="131"/>
                      <a:pt x="51" y="131"/>
                    </a:cubicBezTo>
                    <a:cubicBezTo>
                      <a:pt x="50" y="131"/>
                      <a:pt x="50" y="131"/>
                      <a:pt x="50" y="131"/>
                    </a:cubicBezTo>
                    <a:cubicBezTo>
                      <a:pt x="50" y="131"/>
                      <a:pt x="50" y="131"/>
                      <a:pt x="50" y="132"/>
                    </a:cubicBezTo>
                    <a:cubicBezTo>
                      <a:pt x="50" y="132"/>
                      <a:pt x="50" y="132"/>
                      <a:pt x="50" y="132"/>
                    </a:cubicBezTo>
                    <a:cubicBezTo>
                      <a:pt x="50" y="132"/>
                      <a:pt x="50" y="132"/>
                      <a:pt x="50" y="132"/>
                    </a:cubicBezTo>
                    <a:cubicBezTo>
                      <a:pt x="50" y="132"/>
                      <a:pt x="50" y="132"/>
                      <a:pt x="50" y="132"/>
                    </a:cubicBezTo>
                    <a:cubicBezTo>
                      <a:pt x="50" y="132"/>
                      <a:pt x="50" y="132"/>
                      <a:pt x="50" y="132"/>
                    </a:cubicBezTo>
                    <a:cubicBezTo>
                      <a:pt x="50" y="133"/>
                      <a:pt x="50" y="133"/>
                      <a:pt x="50" y="133"/>
                    </a:cubicBezTo>
                    <a:cubicBezTo>
                      <a:pt x="50" y="133"/>
                      <a:pt x="50" y="133"/>
                      <a:pt x="50" y="133"/>
                    </a:cubicBezTo>
                    <a:cubicBezTo>
                      <a:pt x="50" y="133"/>
                      <a:pt x="50" y="133"/>
                      <a:pt x="50" y="133"/>
                    </a:cubicBezTo>
                    <a:cubicBezTo>
                      <a:pt x="50" y="133"/>
                      <a:pt x="50" y="134"/>
                      <a:pt x="50" y="134"/>
                    </a:cubicBezTo>
                    <a:cubicBezTo>
                      <a:pt x="50" y="134"/>
                      <a:pt x="50" y="134"/>
                      <a:pt x="50" y="134"/>
                    </a:cubicBezTo>
                    <a:cubicBezTo>
                      <a:pt x="50" y="134"/>
                      <a:pt x="50" y="134"/>
                      <a:pt x="50" y="134"/>
                    </a:cubicBezTo>
                    <a:cubicBezTo>
                      <a:pt x="50" y="134"/>
                      <a:pt x="50" y="134"/>
                      <a:pt x="50" y="134"/>
                    </a:cubicBezTo>
                    <a:cubicBezTo>
                      <a:pt x="50" y="134"/>
                      <a:pt x="50" y="134"/>
                      <a:pt x="50" y="134"/>
                    </a:cubicBezTo>
                    <a:cubicBezTo>
                      <a:pt x="50" y="134"/>
                      <a:pt x="50" y="134"/>
                      <a:pt x="50" y="134"/>
                    </a:cubicBezTo>
                    <a:cubicBezTo>
                      <a:pt x="50" y="134"/>
                      <a:pt x="50" y="134"/>
                      <a:pt x="50" y="134"/>
                    </a:cubicBezTo>
                    <a:cubicBezTo>
                      <a:pt x="50" y="134"/>
                      <a:pt x="50" y="134"/>
                      <a:pt x="51" y="134"/>
                    </a:cubicBezTo>
                    <a:cubicBezTo>
                      <a:pt x="51" y="134"/>
                      <a:pt x="51" y="134"/>
                      <a:pt x="51" y="134"/>
                    </a:cubicBezTo>
                    <a:cubicBezTo>
                      <a:pt x="51" y="134"/>
                      <a:pt x="51" y="134"/>
                      <a:pt x="51" y="134"/>
                    </a:cubicBezTo>
                    <a:cubicBezTo>
                      <a:pt x="51" y="134"/>
                      <a:pt x="51" y="134"/>
                      <a:pt x="51" y="134"/>
                    </a:cubicBezTo>
                    <a:cubicBezTo>
                      <a:pt x="51" y="134"/>
                      <a:pt x="51" y="135"/>
                      <a:pt x="51" y="135"/>
                    </a:cubicBezTo>
                    <a:cubicBezTo>
                      <a:pt x="51" y="135"/>
                      <a:pt x="51" y="135"/>
                      <a:pt x="51" y="135"/>
                    </a:cubicBezTo>
                    <a:cubicBezTo>
                      <a:pt x="51" y="135"/>
                      <a:pt x="51" y="135"/>
                      <a:pt x="51" y="135"/>
                    </a:cubicBezTo>
                    <a:cubicBezTo>
                      <a:pt x="51" y="135"/>
                      <a:pt x="51" y="135"/>
                      <a:pt x="51" y="135"/>
                    </a:cubicBezTo>
                    <a:cubicBezTo>
                      <a:pt x="51" y="135"/>
                      <a:pt x="51" y="135"/>
                      <a:pt x="51" y="135"/>
                    </a:cubicBezTo>
                    <a:cubicBezTo>
                      <a:pt x="51" y="135"/>
                      <a:pt x="51" y="135"/>
                      <a:pt x="51" y="135"/>
                    </a:cubicBezTo>
                    <a:cubicBezTo>
                      <a:pt x="51" y="135"/>
                      <a:pt x="51" y="135"/>
                      <a:pt x="51" y="135"/>
                    </a:cubicBezTo>
                    <a:cubicBezTo>
                      <a:pt x="51" y="135"/>
                      <a:pt x="51" y="135"/>
                      <a:pt x="51" y="135"/>
                    </a:cubicBezTo>
                    <a:cubicBezTo>
                      <a:pt x="51" y="135"/>
                      <a:pt x="51" y="135"/>
                      <a:pt x="51" y="135"/>
                    </a:cubicBezTo>
                    <a:cubicBezTo>
                      <a:pt x="50" y="135"/>
                      <a:pt x="50" y="135"/>
                      <a:pt x="50" y="135"/>
                    </a:cubicBezTo>
                    <a:cubicBezTo>
                      <a:pt x="50" y="135"/>
                      <a:pt x="50" y="135"/>
                      <a:pt x="50" y="135"/>
                    </a:cubicBezTo>
                    <a:cubicBezTo>
                      <a:pt x="50" y="135"/>
                      <a:pt x="50" y="135"/>
                      <a:pt x="50" y="136"/>
                    </a:cubicBezTo>
                    <a:cubicBezTo>
                      <a:pt x="50" y="136"/>
                      <a:pt x="50" y="136"/>
                      <a:pt x="50" y="136"/>
                    </a:cubicBezTo>
                    <a:cubicBezTo>
                      <a:pt x="50" y="136"/>
                      <a:pt x="50" y="136"/>
                      <a:pt x="50" y="136"/>
                    </a:cubicBezTo>
                    <a:cubicBezTo>
                      <a:pt x="50" y="136"/>
                      <a:pt x="50" y="136"/>
                      <a:pt x="50" y="136"/>
                    </a:cubicBezTo>
                    <a:cubicBezTo>
                      <a:pt x="50" y="136"/>
                      <a:pt x="50" y="136"/>
                      <a:pt x="50" y="136"/>
                    </a:cubicBezTo>
                    <a:cubicBezTo>
                      <a:pt x="50" y="136"/>
                      <a:pt x="50" y="136"/>
                      <a:pt x="50" y="137"/>
                    </a:cubicBezTo>
                    <a:cubicBezTo>
                      <a:pt x="50" y="137"/>
                      <a:pt x="50" y="137"/>
                      <a:pt x="49" y="137"/>
                    </a:cubicBezTo>
                    <a:cubicBezTo>
                      <a:pt x="49" y="137"/>
                      <a:pt x="49" y="137"/>
                      <a:pt x="49" y="137"/>
                    </a:cubicBezTo>
                    <a:cubicBezTo>
                      <a:pt x="49" y="137"/>
                      <a:pt x="49" y="137"/>
                      <a:pt x="49" y="137"/>
                    </a:cubicBezTo>
                    <a:cubicBezTo>
                      <a:pt x="49" y="137"/>
                      <a:pt x="49" y="137"/>
                      <a:pt x="49" y="137"/>
                    </a:cubicBezTo>
                    <a:cubicBezTo>
                      <a:pt x="49" y="137"/>
                      <a:pt x="49" y="138"/>
                      <a:pt x="49" y="138"/>
                    </a:cubicBezTo>
                    <a:cubicBezTo>
                      <a:pt x="49" y="138"/>
                      <a:pt x="49" y="138"/>
                      <a:pt x="49" y="138"/>
                    </a:cubicBezTo>
                    <a:cubicBezTo>
                      <a:pt x="49" y="138"/>
                      <a:pt x="49" y="138"/>
                      <a:pt x="49" y="138"/>
                    </a:cubicBezTo>
                    <a:cubicBezTo>
                      <a:pt x="49" y="138"/>
                      <a:pt x="49" y="138"/>
                      <a:pt x="49" y="138"/>
                    </a:cubicBezTo>
                    <a:cubicBezTo>
                      <a:pt x="49" y="138"/>
                      <a:pt x="49" y="138"/>
                      <a:pt x="49" y="138"/>
                    </a:cubicBezTo>
                    <a:cubicBezTo>
                      <a:pt x="48" y="138"/>
                      <a:pt x="48" y="138"/>
                      <a:pt x="48" y="138"/>
                    </a:cubicBezTo>
                    <a:cubicBezTo>
                      <a:pt x="48" y="138"/>
                      <a:pt x="48" y="138"/>
                      <a:pt x="48" y="138"/>
                    </a:cubicBezTo>
                    <a:cubicBezTo>
                      <a:pt x="48" y="138"/>
                      <a:pt x="48" y="138"/>
                      <a:pt x="48" y="138"/>
                    </a:cubicBezTo>
                    <a:cubicBezTo>
                      <a:pt x="48" y="138"/>
                      <a:pt x="48" y="139"/>
                      <a:pt x="48" y="139"/>
                    </a:cubicBezTo>
                    <a:cubicBezTo>
                      <a:pt x="48" y="139"/>
                      <a:pt x="48" y="139"/>
                      <a:pt x="48" y="139"/>
                    </a:cubicBezTo>
                    <a:cubicBezTo>
                      <a:pt x="48" y="139"/>
                      <a:pt x="48" y="139"/>
                      <a:pt x="48" y="139"/>
                    </a:cubicBezTo>
                    <a:cubicBezTo>
                      <a:pt x="48" y="139"/>
                      <a:pt x="48" y="139"/>
                      <a:pt x="48" y="139"/>
                    </a:cubicBezTo>
                    <a:cubicBezTo>
                      <a:pt x="48" y="139"/>
                      <a:pt x="48" y="139"/>
                      <a:pt x="48" y="139"/>
                    </a:cubicBezTo>
                    <a:cubicBezTo>
                      <a:pt x="48" y="139"/>
                      <a:pt x="48" y="139"/>
                      <a:pt x="48" y="139"/>
                    </a:cubicBezTo>
                    <a:cubicBezTo>
                      <a:pt x="48" y="139"/>
                      <a:pt x="48" y="139"/>
                      <a:pt x="48" y="139"/>
                    </a:cubicBezTo>
                    <a:cubicBezTo>
                      <a:pt x="48" y="139"/>
                      <a:pt x="48" y="139"/>
                      <a:pt x="48" y="139"/>
                    </a:cubicBezTo>
                    <a:cubicBezTo>
                      <a:pt x="48" y="139"/>
                      <a:pt x="48" y="139"/>
                      <a:pt x="48" y="139"/>
                    </a:cubicBezTo>
                    <a:cubicBezTo>
                      <a:pt x="48" y="139"/>
                      <a:pt x="48" y="139"/>
                      <a:pt x="48" y="139"/>
                    </a:cubicBezTo>
                    <a:cubicBezTo>
                      <a:pt x="48" y="139"/>
                      <a:pt x="48" y="139"/>
                      <a:pt x="48" y="139"/>
                    </a:cubicBezTo>
                    <a:cubicBezTo>
                      <a:pt x="47" y="139"/>
                      <a:pt x="47" y="139"/>
                      <a:pt x="47" y="139"/>
                    </a:cubicBezTo>
                    <a:cubicBezTo>
                      <a:pt x="47" y="139"/>
                      <a:pt x="47" y="139"/>
                      <a:pt x="47" y="139"/>
                    </a:cubicBezTo>
                    <a:cubicBezTo>
                      <a:pt x="47" y="139"/>
                      <a:pt x="47" y="140"/>
                      <a:pt x="47" y="140"/>
                    </a:cubicBezTo>
                    <a:cubicBezTo>
                      <a:pt x="47" y="140"/>
                      <a:pt x="47" y="140"/>
                      <a:pt x="47" y="140"/>
                    </a:cubicBezTo>
                    <a:cubicBezTo>
                      <a:pt x="47" y="140"/>
                      <a:pt x="47" y="140"/>
                      <a:pt x="47" y="140"/>
                    </a:cubicBezTo>
                    <a:cubicBezTo>
                      <a:pt x="47" y="140"/>
                      <a:pt x="47" y="140"/>
                      <a:pt x="47" y="140"/>
                    </a:cubicBezTo>
                    <a:cubicBezTo>
                      <a:pt x="47" y="140"/>
                      <a:pt x="47" y="140"/>
                      <a:pt x="47" y="140"/>
                    </a:cubicBezTo>
                    <a:cubicBezTo>
                      <a:pt x="47" y="140"/>
                      <a:pt x="47" y="140"/>
                      <a:pt x="47" y="140"/>
                    </a:cubicBezTo>
                    <a:cubicBezTo>
                      <a:pt x="47" y="140"/>
                      <a:pt x="47" y="140"/>
                      <a:pt x="47" y="141"/>
                    </a:cubicBezTo>
                    <a:cubicBezTo>
                      <a:pt x="47" y="141"/>
                      <a:pt x="47" y="141"/>
                      <a:pt x="47" y="141"/>
                    </a:cubicBezTo>
                    <a:cubicBezTo>
                      <a:pt x="47" y="141"/>
                      <a:pt x="47" y="141"/>
                      <a:pt x="47" y="141"/>
                    </a:cubicBezTo>
                    <a:cubicBezTo>
                      <a:pt x="47" y="141"/>
                      <a:pt x="47" y="141"/>
                      <a:pt x="47" y="142"/>
                    </a:cubicBezTo>
                    <a:cubicBezTo>
                      <a:pt x="47" y="142"/>
                      <a:pt x="47" y="142"/>
                      <a:pt x="47" y="142"/>
                    </a:cubicBezTo>
                    <a:cubicBezTo>
                      <a:pt x="47" y="142"/>
                      <a:pt x="47" y="142"/>
                      <a:pt x="47" y="142"/>
                    </a:cubicBezTo>
                    <a:cubicBezTo>
                      <a:pt x="47" y="142"/>
                      <a:pt x="46" y="142"/>
                      <a:pt x="46" y="142"/>
                    </a:cubicBezTo>
                    <a:cubicBezTo>
                      <a:pt x="46" y="143"/>
                      <a:pt x="46" y="143"/>
                      <a:pt x="46" y="143"/>
                    </a:cubicBezTo>
                    <a:cubicBezTo>
                      <a:pt x="46" y="143"/>
                      <a:pt x="46" y="143"/>
                      <a:pt x="46" y="143"/>
                    </a:cubicBezTo>
                    <a:cubicBezTo>
                      <a:pt x="46" y="143"/>
                      <a:pt x="46" y="143"/>
                      <a:pt x="46" y="143"/>
                    </a:cubicBezTo>
                    <a:cubicBezTo>
                      <a:pt x="46" y="143"/>
                      <a:pt x="46" y="143"/>
                      <a:pt x="46" y="143"/>
                    </a:cubicBezTo>
                    <a:cubicBezTo>
                      <a:pt x="46" y="143"/>
                      <a:pt x="46" y="143"/>
                      <a:pt x="46" y="143"/>
                    </a:cubicBezTo>
                    <a:cubicBezTo>
                      <a:pt x="46" y="143"/>
                      <a:pt x="46" y="143"/>
                      <a:pt x="46" y="143"/>
                    </a:cubicBezTo>
                    <a:cubicBezTo>
                      <a:pt x="46" y="143"/>
                      <a:pt x="46" y="143"/>
                      <a:pt x="46" y="143"/>
                    </a:cubicBezTo>
                    <a:cubicBezTo>
                      <a:pt x="46" y="143"/>
                      <a:pt x="46" y="143"/>
                      <a:pt x="46" y="143"/>
                    </a:cubicBezTo>
                    <a:cubicBezTo>
                      <a:pt x="46" y="143"/>
                      <a:pt x="46" y="143"/>
                      <a:pt x="46" y="143"/>
                    </a:cubicBezTo>
                    <a:cubicBezTo>
                      <a:pt x="46" y="143"/>
                      <a:pt x="46" y="143"/>
                      <a:pt x="46" y="144"/>
                    </a:cubicBezTo>
                    <a:cubicBezTo>
                      <a:pt x="46" y="144"/>
                      <a:pt x="46" y="144"/>
                      <a:pt x="46" y="144"/>
                    </a:cubicBezTo>
                    <a:cubicBezTo>
                      <a:pt x="46" y="144"/>
                      <a:pt x="46" y="144"/>
                      <a:pt x="46" y="144"/>
                    </a:cubicBezTo>
                    <a:cubicBezTo>
                      <a:pt x="46" y="144"/>
                      <a:pt x="46" y="144"/>
                      <a:pt x="46" y="145"/>
                    </a:cubicBezTo>
                    <a:cubicBezTo>
                      <a:pt x="46" y="145"/>
                      <a:pt x="46" y="145"/>
                      <a:pt x="46" y="145"/>
                    </a:cubicBezTo>
                    <a:cubicBezTo>
                      <a:pt x="46" y="145"/>
                      <a:pt x="46" y="145"/>
                      <a:pt x="46" y="145"/>
                    </a:cubicBezTo>
                    <a:cubicBezTo>
                      <a:pt x="46" y="145"/>
                      <a:pt x="46" y="145"/>
                      <a:pt x="46" y="145"/>
                    </a:cubicBezTo>
                    <a:cubicBezTo>
                      <a:pt x="46" y="145"/>
                      <a:pt x="46" y="145"/>
                      <a:pt x="46" y="145"/>
                    </a:cubicBezTo>
                    <a:cubicBezTo>
                      <a:pt x="46" y="145"/>
                      <a:pt x="46" y="145"/>
                      <a:pt x="46" y="145"/>
                    </a:cubicBezTo>
                    <a:cubicBezTo>
                      <a:pt x="46" y="145"/>
                      <a:pt x="46" y="145"/>
                      <a:pt x="46" y="145"/>
                    </a:cubicBezTo>
                    <a:cubicBezTo>
                      <a:pt x="46" y="145"/>
                      <a:pt x="46" y="145"/>
                      <a:pt x="46" y="145"/>
                    </a:cubicBezTo>
                    <a:cubicBezTo>
                      <a:pt x="46" y="145"/>
                      <a:pt x="46" y="145"/>
                      <a:pt x="46" y="145"/>
                    </a:cubicBezTo>
                    <a:cubicBezTo>
                      <a:pt x="46" y="145"/>
                      <a:pt x="46" y="145"/>
                      <a:pt x="46" y="145"/>
                    </a:cubicBezTo>
                    <a:cubicBezTo>
                      <a:pt x="46" y="145"/>
                      <a:pt x="46" y="145"/>
                      <a:pt x="46" y="145"/>
                    </a:cubicBezTo>
                    <a:cubicBezTo>
                      <a:pt x="46" y="145"/>
                      <a:pt x="46" y="145"/>
                      <a:pt x="46" y="145"/>
                    </a:cubicBezTo>
                    <a:cubicBezTo>
                      <a:pt x="46" y="145"/>
                      <a:pt x="46" y="145"/>
                      <a:pt x="46" y="146"/>
                    </a:cubicBezTo>
                    <a:cubicBezTo>
                      <a:pt x="46" y="146"/>
                      <a:pt x="46" y="146"/>
                      <a:pt x="46" y="146"/>
                    </a:cubicBezTo>
                    <a:cubicBezTo>
                      <a:pt x="46" y="146"/>
                      <a:pt x="46" y="146"/>
                      <a:pt x="46" y="146"/>
                    </a:cubicBezTo>
                    <a:cubicBezTo>
                      <a:pt x="46" y="146"/>
                      <a:pt x="46" y="146"/>
                      <a:pt x="46" y="146"/>
                    </a:cubicBezTo>
                    <a:cubicBezTo>
                      <a:pt x="46" y="146"/>
                      <a:pt x="46" y="146"/>
                      <a:pt x="46" y="146"/>
                    </a:cubicBezTo>
                    <a:cubicBezTo>
                      <a:pt x="46" y="146"/>
                      <a:pt x="46" y="146"/>
                      <a:pt x="47" y="146"/>
                    </a:cubicBezTo>
                    <a:cubicBezTo>
                      <a:pt x="47" y="146"/>
                      <a:pt x="47" y="146"/>
                      <a:pt x="47" y="146"/>
                    </a:cubicBezTo>
                    <a:cubicBezTo>
                      <a:pt x="47" y="146"/>
                      <a:pt x="47" y="146"/>
                      <a:pt x="47" y="146"/>
                    </a:cubicBezTo>
                    <a:cubicBezTo>
                      <a:pt x="47" y="145"/>
                      <a:pt x="47" y="145"/>
                      <a:pt x="47" y="145"/>
                    </a:cubicBezTo>
                    <a:cubicBezTo>
                      <a:pt x="47" y="145"/>
                      <a:pt x="47" y="145"/>
                      <a:pt x="47" y="145"/>
                    </a:cubicBezTo>
                    <a:cubicBezTo>
                      <a:pt x="47" y="146"/>
                      <a:pt x="47" y="146"/>
                      <a:pt x="47" y="146"/>
                    </a:cubicBezTo>
                    <a:cubicBezTo>
                      <a:pt x="47" y="146"/>
                      <a:pt x="47" y="146"/>
                      <a:pt x="47" y="146"/>
                    </a:cubicBezTo>
                    <a:cubicBezTo>
                      <a:pt x="47" y="146"/>
                      <a:pt x="47" y="145"/>
                      <a:pt x="47" y="145"/>
                    </a:cubicBezTo>
                    <a:cubicBezTo>
                      <a:pt x="47" y="145"/>
                      <a:pt x="47" y="145"/>
                      <a:pt x="47" y="145"/>
                    </a:cubicBezTo>
                    <a:cubicBezTo>
                      <a:pt x="47" y="145"/>
                      <a:pt x="47" y="145"/>
                      <a:pt x="47" y="145"/>
                    </a:cubicBezTo>
                    <a:cubicBezTo>
                      <a:pt x="47" y="145"/>
                      <a:pt x="47" y="145"/>
                      <a:pt x="47" y="145"/>
                    </a:cubicBezTo>
                    <a:cubicBezTo>
                      <a:pt x="47" y="145"/>
                      <a:pt x="47" y="145"/>
                      <a:pt x="47" y="145"/>
                    </a:cubicBezTo>
                    <a:cubicBezTo>
                      <a:pt x="47" y="145"/>
                      <a:pt x="47" y="145"/>
                      <a:pt x="47" y="145"/>
                    </a:cubicBezTo>
                    <a:cubicBezTo>
                      <a:pt x="48" y="146"/>
                      <a:pt x="48" y="146"/>
                      <a:pt x="48" y="146"/>
                    </a:cubicBezTo>
                    <a:cubicBezTo>
                      <a:pt x="48" y="146"/>
                      <a:pt x="48" y="146"/>
                      <a:pt x="48" y="146"/>
                    </a:cubicBezTo>
                    <a:cubicBezTo>
                      <a:pt x="48" y="146"/>
                      <a:pt x="48" y="146"/>
                      <a:pt x="48" y="146"/>
                    </a:cubicBezTo>
                    <a:cubicBezTo>
                      <a:pt x="48" y="146"/>
                      <a:pt x="47" y="147"/>
                      <a:pt x="47" y="147"/>
                    </a:cubicBezTo>
                    <a:cubicBezTo>
                      <a:pt x="47" y="147"/>
                      <a:pt x="47" y="147"/>
                      <a:pt x="47" y="147"/>
                    </a:cubicBezTo>
                    <a:cubicBezTo>
                      <a:pt x="47" y="147"/>
                      <a:pt x="47" y="147"/>
                      <a:pt x="47" y="147"/>
                    </a:cubicBezTo>
                    <a:cubicBezTo>
                      <a:pt x="47" y="147"/>
                      <a:pt x="47" y="147"/>
                      <a:pt x="47" y="147"/>
                    </a:cubicBezTo>
                    <a:cubicBezTo>
                      <a:pt x="47" y="147"/>
                      <a:pt x="47" y="147"/>
                      <a:pt x="47" y="147"/>
                    </a:cubicBezTo>
                    <a:cubicBezTo>
                      <a:pt x="47" y="147"/>
                      <a:pt x="47" y="147"/>
                      <a:pt x="47" y="147"/>
                    </a:cubicBezTo>
                    <a:cubicBezTo>
                      <a:pt x="47" y="147"/>
                      <a:pt x="47" y="147"/>
                      <a:pt x="47" y="147"/>
                    </a:cubicBezTo>
                    <a:cubicBezTo>
                      <a:pt x="47" y="147"/>
                      <a:pt x="47" y="147"/>
                      <a:pt x="47" y="147"/>
                    </a:cubicBezTo>
                    <a:cubicBezTo>
                      <a:pt x="47" y="147"/>
                      <a:pt x="47" y="147"/>
                      <a:pt x="47" y="147"/>
                    </a:cubicBezTo>
                    <a:cubicBezTo>
                      <a:pt x="47" y="147"/>
                      <a:pt x="47" y="147"/>
                      <a:pt x="47" y="147"/>
                    </a:cubicBezTo>
                    <a:cubicBezTo>
                      <a:pt x="47" y="147"/>
                      <a:pt x="47" y="147"/>
                      <a:pt x="47" y="147"/>
                    </a:cubicBezTo>
                    <a:cubicBezTo>
                      <a:pt x="47" y="147"/>
                      <a:pt x="47" y="147"/>
                      <a:pt x="47" y="147"/>
                    </a:cubicBezTo>
                    <a:cubicBezTo>
                      <a:pt x="46" y="147"/>
                      <a:pt x="46" y="147"/>
                      <a:pt x="46" y="147"/>
                    </a:cubicBezTo>
                    <a:cubicBezTo>
                      <a:pt x="46" y="147"/>
                      <a:pt x="46" y="147"/>
                      <a:pt x="46" y="147"/>
                    </a:cubicBezTo>
                    <a:cubicBezTo>
                      <a:pt x="46" y="148"/>
                      <a:pt x="46" y="148"/>
                      <a:pt x="46" y="148"/>
                    </a:cubicBezTo>
                    <a:cubicBezTo>
                      <a:pt x="46" y="148"/>
                      <a:pt x="46" y="148"/>
                      <a:pt x="46" y="148"/>
                    </a:cubicBezTo>
                    <a:cubicBezTo>
                      <a:pt x="46" y="148"/>
                      <a:pt x="46" y="148"/>
                      <a:pt x="46" y="148"/>
                    </a:cubicBezTo>
                    <a:cubicBezTo>
                      <a:pt x="46" y="148"/>
                      <a:pt x="46" y="148"/>
                      <a:pt x="46" y="148"/>
                    </a:cubicBezTo>
                    <a:cubicBezTo>
                      <a:pt x="46" y="148"/>
                      <a:pt x="46" y="148"/>
                      <a:pt x="46" y="148"/>
                    </a:cubicBezTo>
                    <a:cubicBezTo>
                      <a:pt x="46" y="148"/>
                      <a:pt x="46" y="148"/>
                      <a:pt x="46" y="148"/>
                    </a:cubicBezTo>
                    <a:cubicBezTo>
                      <a:pt x="46" y="148"/>
                      <a:pt x="46" y="148"/>
                      <a:pt x="46" y="148"/>
                    </a:cubicBezTo>
                    <a:cubicBezTo>
                      <a:pt x="46" y="148"/>
                      <a:pt x="46" y="148"/>
                      <a:pt x="46" y="148"/>
                    </a:cubicBezTo>
                    <a:cubicBezTo>
                      <a:pt x="46" y="148"/>
                      <a:pt x="46" y="148"/>
                      <a:pt x="46" y="149"/>
                    </a:cubicBezTo>
                    <a:cubicBezTo>
                      <a:pt x="46" y="149"/>
                      <a:pt x="46" y="149"/>
                      <a:pt x="46" y="149"/>
                    </a:cubicBezTo>
                    <a:cubicBezTo>
                      <a:pt x="46" y="149"/>
                      <a:pt x="46" y="149"/>
                      <a:pt x="46" y="149"/>
                    </a:cubicBezTo>
                    <a:cubicBezTo>
                      <a:pt x="46" y="149"/>
                      <a:pt x="46" y="149"/>
                      <a:pt x="46" y="149"/>
                    </a:cubicBezTo>
                    <a:cubicBezTo>
                      <a:pt x="46" y="149"/>
                      <a:pt x="46" y="149"/>
                      <a:pt x="46" y="149"/>
                    </a:cubicBezTo>
                    <a:cubicBezTo>
                      <a:pt x="46" y="149"/>
                      <a:pt x="46" y="149"/>
                      <a:pt x="46" y="149"/>
                    </a:cubicBezTo>
                    <a:cubicBezTo>
                      <a:pt x="46" y="149"/>
                      <a:pt x="46" y="149"/>
                      <a:pt x="46" y="149"/>
                    </a:cubicBezTo>
                    <a:cubicBezTo>
                      <a:pt x="46" y="149"/>
                      <a:pt x="46" y="149"/>
                      <a:pt x="46" y="149"/>
                    </a:cubicBezTo>
                    <a:cubicBezTo>
                      <a:pt x="46" y="149"/>
                      <a:pt x="46" y="149"/>
                      <a:pt x="46" y="149"/>
                    </a:cubicBezTo>
                    <a:cubicBezTo>
                      <a:pt x="46" y="149"/>
                      <a:pt x="45" y="149"/>
                      <a:pt x="45" y="149"/>
                    </a:cubicBezTo>
                    <a:cubicBezTo>
                      <a:pt x="45" y="150"/>
                      <a:pt x="46" y="150"/>
                      <a:pt x="46" y="150"/>
                    </a:cubicBezTo>
                    <a:cubicBezTo>
                      <a:pt x="46" y="150"/>
                      <a:pt x="46" y="150"/>
                      <a:pt x="46" y="150"/>
                    </a:cubicBezTo>
                    <a:cubicBezTo>
                      <a:pt x="46" y="150"/>
                      <a:pt x="46" y="150"/>
                      <a:pt x="46" y="150"/>
                    </a:cubicBezTo>
                    <a:cubicBezTo>
                      <a:pt x="46" y="150"/>
                      <a:pt x="46" y="150"/>
                      <a:pt x="46" y="150"/>
                    </a:cubicBezTo>
                    <a:cubicBezTo>
                      <a:pt x="46" y="150"/>
                      <a:pt x="46" y="150"/>
                      <a:pt x="46" y="151"/>
                    </a:cubicBezTo>
                    <a:cubicBezTo>
                      <a:pt x="46" y="151"/>
                      <a:pt x="46" y="151"/>
                      <a:pt x="46" y="151"/>
                    </a:cubicBezTo>
                    <a:cubicBezTo>
                      <a:pt x="46" y="151"/>
                      <a:pt x="46" y="151"/>
                      <a:pt x="46" y="151"/>
                    </a:cubicBezTo>
                    <a:cubicBezTo>
                      <a:pt x="46" y="151"/>
                      <a:pt x="46" y="151"/>
                      <a:pt x="46" y="151"/>
                    </a:cubicBezTo>
                    <a:cubicBezTo>
                      <a:pt x="46" y="151"/>
                      <a:pt x="46" y="151"/>
                      <a:pt x="46" y="151"/>
                    </a:cubicBezTo>
                    <a:cubicBezTo>
                      <a:pt x="46" y="152"/>
                      <a:pt x="46" y="152"/>
                      <a:pt x="46" y="152"/>
                    </a:cubicBezTo>
                    <a:cubicBezTo>
                      <a:pt x="46" y="152"/>
                      <a:pt x="46" y="152"/>
                      <a:pt x="46" y="152"/>
                    </a:cubicBezTo>
                    <a:cubicBezTo>
                      <a:pt x="46" y="152"/>
                      <a:pt x="46" y="152"/>
                      <a:pt x="46" y="152"/>
                    </a:cubicBezTo>
                    <a:cubicBezTo>
                      <a:pt x="46" y="152"/>
                      <a:pt x="46" y="152"/>
                      <a:pt x="47" y="152"/>
                    </a:cubicBezTo>
                    <a:cubicBezTo>
                      <a:pt x="47" y="152"/>
                      <a:pt x="47" y="153"/>
                      <a:pt x="47" y="153"/>
                    </a:cubicBezTo>
                    <a:cubicBezTo>
                      <a:pt x="47" y="153"/>
                      <a:pt x="47" y="153"/>
                      <a:pt x="47" y="153"/>
                    </a:cubicBezTo>
                    <a:cubicBezTo>
                      <a:pt x="47" y="153"/>
                      <a:pt x="48" y="154"/>
                      <a:pt x="48" y="154"/>
                    </a:cubicBezTo>
                    <a:cubicBezTo>
                      <a:pt x="48" y="154"/>
                      <a:pt x="48" y="154"/>
                      <a:pt x="48" y="154"/>
                    </a:cubicBezTo>
                    <a:cubicBezTo>
                      <a:pt x="48" y="154"/>
                      <a:pt x="48" y="154"/>
                      <a:pt x="48" y="154"/>
                    </a:cubicBezTo>
                    <a:cubicBezTo>
                      <a:pt x="48" y="154"/>
                      <a:pt x="48" y="155"/>
                      <a:pt x="48" y="155"/>
                    </a:cubicBezTo>
                    <a:cubicBezTo>
                      <a:pt x="48" y="155"/>
                      <a:pt x="48" y="155"/>
                      <a:pt x="48" y="155"/>
                    </a:cubicBezTo>
                    <a:cubicBezTo>
                      <a:pt x="48" y="155"/>
                      <a:pt x="48" y="155"/>
                      <a:pt x="48" y="155"/>
                    </a:cubicBezTo>
                    <a:cubicBezTo>
                      <a:pt x="48" y="155"/>
                      <a:pt x="49" y="155"/>
                      <a:pt x="49" y="155"/>
                    </a:cubicBezTo>
                    <a:cubicBezTo>
                      <a:pt x="49" y="155"/>
                      <a:pt x="49" y="155"/>
                      <a:pt x="49" y="156"/>
                    </a:cubicBezTo>
                    <a:cubicBezTo>
                      <a:pt x="49" y="156"/>
                      <a:pt x="49" y="156"/>
                      <a:pt x="49" y="156"/>
                    </a:cubicBezTo>
                    <a:cubicBezTo>
                      <a:pt x="49" y="156"/>
                      <a:pt x="49" y="156"/>
                      <a:pt x="49" y="156"/>
                    </a:cubicBezTo>
                    <a:cubicBezTo>
                      <a:pt x="49" y="156"/>
                      <a:pt x="49" y="156"/>
                      <a:pt x="49" y="156"/>
                    </a:cubicBezTo>
                    <a:cubicBezTo>
                      <a:pt x="49" y="156"/>
                      <a:pt x="49" y="156"/>
                      <a:pt x="49" y="156"/>
                    </a:cubicBezTo>
                    <a:cubicBezTo>
                      <a:pt x="49" y="157"/>
                      <a:pt x="49" y="157"/>
                      <a:pt x="50" y="157"/>
                    </a:cubicBezTo>
                    <a:cubicBezTo>
                      <a:pt x="50" y="158"/>
                      <a:pt x="50" y="158"/>
                      <a:pt x="50" y="158"/>
                    </a:cubicBezTo>
                    <a:cubicBezTo>
                      <a:pt x="50" y="158"/>
                      <a:pt x="50" y="158"/>
                      <a:pt x="50" y="158"/>
                    </a:cubicBezTo>
                    <a:cubicBezTo>
                      <a:pt x="50" y="158"/>
                      <a:pt x="50" y="158"/>
                      <a:pt x="50" y="158"/>
                    </a:cubicBezTo>
                    <a:cubicBezTo>
                      <a:pt x="50" y="158"/>
                      <a:pt x="50" y="158"/>
                      <a:pt x="50" y="158"/>
                    </a:cubicBezTo>
                    <a:cubicBezTo>
                      <a:pt x="50" y="158"/>
                      <a:pt x="50" y="159"/>
                      <a:pt x="50" y="159"/>
                    </a:cubicBezTo>
                    <a:cubicBezTo>
                      <a:pt x="50" y="159"/>
                      <a:pt x="50" y="159"/>
                      <a:pt x="50" y="159"/>
                    </a:cubicBezTo>
                    <a:cubicBezTo>
                      <a:pt x="50" y="159"/>
                      <a:pt x="50" y="159"/>
                      <a:pt x="50" y="159"/>
                    </a:cubicBezTo>
                    <a:cubicBezTo>
                      <a:pt x="50" y="159"/>
                      <a:pt x="50" y="159"/>
                      <a:pt x="51" y="159"/>
                    </a:cubicBezTo>
                    <a:cubicBezTo>
                      <a:pt x="51" y="159"/>
                      <a:pt x="51" y="159"/>
                      <a:pt x="51" y="159"/>
                    </a:cubicBezTo>
                    <a:cubicBezTo>
                      <a:pt x="51" y="160"/>
                      <a:pt x="51" y="160"/>
                      <a:pt x="51" y="160"/>
                    </a:cubicBezTo>
                    <a:cubicBezTo>
                      <a:pt x="51" y="160"/>
                      <a:pt x="51" y="160"/>
                      <a:pt x="51" y="160"/>
                    </a:cubicBezTo>
                    <a:cubicBezTo>
                      <a:pt x="51" y="160"/>
                      <a:pt x="51" y="160"/>
                      <a:pt x="51" y="160"/>
                    </a:cubicBezTo>
                    <a:cubicBezTo>
                      <a:pt x="51" y="160"/>
                      <a:pt x="51" y="160"/>
                      <a:pt x="51" y="160"/>
                    </a:cubicBezTo>
                    <a:cubicBezTo>
                      <a:pt x="51" y="160"/>
                      <a:pt x="51" y="160"/>
                      <a:pt x="51" y="160"/>
                    </a:cubicBezTo>
                    <a:cubicBezTo>
                      <a:pt x="51" y="160"/>
                      <a:pt x="51" y="161"/>
                      <a:pt x="51" y="161"/>
                    </a:cubicBezTo>
                    <a:cubicBezTo>
                      <a:pt x="51" y="161"/>
                      <a:pt x="51" y="161"/>
                      <a:pt x="51" y="161"/>
                    </a:cubicBezTo>
                    <a:cubicBezTo>
                      <a:pt x="51" y="161"/>
                      <a:pt x="51" y="161"/>
                      <a:pt x="51" y="161"/>
                    </a:cubicBezTo>
                    <a:cubicBezTo>
                      <a:pt x="51" y="161"/>
                      <a:pt x="52" y="161"/>
                      <a:pt x="52" y="161"/>
                    </a:cubicBezTo>
                    <a:cubicBezTo>
                      <a:pt x="52" y="161"/>
                      <a:pt x="52" y="162"/>
                      <a:pt x="52" y="162"/>
                    </a:cubicBezTo>
                    <a:cubicBezTo>
                      <a:pt x="52" y="162"/>
                      <a:pt x="52" y="162"/>
                      <a:pt x="52" y="162"/>
                    </a:cubicBezTo>
                    <a:cubicBezTo>
                      <a:pt x="52" y="162"/>
                      <a:pt x="52" y="162"/>
                      <a:pt x="52" y="162"/>
                    </a:cubicBezTo>
                    <a:cubicBezTo>
                      <a:pt x="52" y="162"/>
                      <a:pt x="52" y="162"/>
                      <a:pt x="52" y="162"/>
                    </a:cubicBezTo>
                    <a:cubicBezTo>
                      <a:pt x="52" y="163"/>
                      <a:pt x="52" y="163"/>
                      <a:pt x="52" y="163"/>
                    </a:cubicBezTo>
                    <a:cubicBezTo>
                      <a:pt x="52" y="163"/>
                      <a:pt x="52" y="163"/>
                      <a:pt x="52" y="163"/>
                    </a:cubicBezTo>
                    <a:cubicBezTo>
                      <a:pt x="52" y="163"/>
                      <a:pt x="52" y="163"/>
                      <a:pt x="52" y="163"/>
                    </a:cubicBezTo>
                    <a:cubicBezTo>
                      <a:pt x="52" y="163"/>
                      <a:pt x="52" y="163"/>
                      <a:pt x="52" y="163"/>
                    </a:cubicBezTo>
                    <a:cubicBezTo>
                      <a:pt x="52" y="163"/>
                      <a:pt x="52" y="163"/>
                      <a:pt x="53" y="163"/>
                    </a:cubicBezTo>
                    <a:cubicBezTo>
                      <a:pt x="53" y="163"/>
                      <a:pt x="53" y="163"/>
                      <a:pt x="53" y="163"/>
                    </a:cubicBezTo>
                    <a:cubicBezTo>
                      <a:pt x="53" y="163"/>
                      <a:pt x="53" y="163"/>
                      <a:pt x="53" y="163"/>
                    </a:cubicBezTo>
                    <a:cubicBezTo>
                      <a:pt x="53" y="163"/>
                      <a:pt x="53" y="163"/>
                      <a:pt x="53" y="164"/>
                    </a:cubicBezTo>
                    <a:cubicBezTo>
                      <a:pt x="53" y="164"/>
                      <a:pt x="53" y="164"/>
                      <a:pt x="53" y="164"/>
                    </a:cubicBezTo>
                    <a:cubicBezTo>
                      <a:pt x="53" y="164"/>
                      <a:pt x="53" y="164"/>
                      <a:pt x="53" y="164"/>
                    </a:cubicBezTo>
                    <a:cubicBezTo>
                      <a:pt x="53" y="164"/>
                      <a:pt x="53" y="164"/>
                      <a:pt x="53" y="164"/>
                    </a:cubicBezTo>
                    <a:cubicBezTo>
                      <a:pt x="53" y="164"/>
                      <a:pt x="53" y="164"/>
                      <a:pt x="53" y="164"/>
                    </a:cubicBezTo>
                    <a:cubicBezTo>
                      <a:pt x="53" y="164"/>
                      <a:pt x="53" y="164"/>
                      <a:pt x="53" y="164"/>
                    </a:cubicBezTo>
                    <a:cubicBezTo>
                      <a:pt x="53" y="164"/>
                      <a:pt x="53" y="164"/>
                      <a:pt x="53" y="164"/>
                    </a:cubicBezTo>
                    <a:cubicBezTo>
                      <a:pt x="53" y="164"/>
                      <a:pt x="53" y="164"/>
                      <a:pt x="53" y="164"/>
                    </a:cubicBezTo>
                    <a:cubicBezTo>
                      <a:pt x="53" y="165"/>
                      <a:pt x="53" y="165"/>
                      <a:pt x="54" y="165"/>
                    </a:cubicBezTo>
                    <a:cubicBezTo>
                      <a:pt x="54" y="165"/>
                      <a:pt x="54" y="165"/>
                      <a:pt x="54" y="165"/>
                    </a:cubicBezTo>
                    <a:cubicBezTo>
                      <a:pt x="54" y="165"/>
                      <a:pt x="54" y="165"/>
                      <a:pt x="54" y="165"/>
                    </a:cubicBezTo>
                    <a:cubicBezTo>
                      <a:pt x="54" y="165"/>
                      <a:pt x="54" y="165"/>
                      <a:pt x="54" y="165"/>
                    </a:cubicBezTo>
                    <a:cubicBezTo>
                      <a:pt x="54" y="165"/>
                      <a:pt x="54" y="165"/>
                      <a:pt x="54" y="165"/>
                    </a:cubicBezTo>
                    <a:cubicBezTo>
                      <a:pt x="54" y="165"/>
                      <a:pt x="54" y="165"/>
                      <a:pt x="54" y="165"/>
                    </a:cubicBezTo>
                    <a:cubicBezTo>
                      <a:pt x="54" y="165"/>
                      <a:pt x="54" y="165"/>
                      <a:pt x="54" y="165"/>
                    </a:cubicBezTo>
                    <a:cubicBezTo>
                      <a:pt x="54" y="165"/>
                      <a:pt x="54" y="165"/>
                      <a:pt x="54" y="165"/>
                    </a:cubicBezTo>
                    <a:cubicBezTo>
                      <a:pt x="54" y="165"/>
                      <a:pt x="54" y="165"/>
                      <a:pt x="54" y="165"/>
                    </a:cubicBezTo>
                    <a:cubicBezTo>
                      <a:pt x="54" y="166"/>
                      <a:pt x="54" y="166"/>
                      <a:pt x="54" y="166"/>
                    </a:cubicBezTo>
                    <a:cubicBezTo>
                      <a:pt x="54" y="166"/>
                      <a:pt x="54" y="166"/>
                      <a:pt x="54" y="166"/>
                    </a:cubicBezTo>
                    <a:cubicBezTo>
                      <a:pt x="54" y="166"/>
                      <a:pt x="54" y="166"/>
                      <a:pt x="54" y="166"/>
                    </a:cubicBezTo>
                    <a:cubicBezTo>
                      <a:pt x="54" y="166"/>
                      <a:pt x="54" y="166"/>
                      <a:pt x="54" y="166"/>
                    </a:cubicBezTo>
                    <a:cubicBezTo>
                      <a:pt x="54" y="167"/>
                      <a:pt x="54" y="167"/>
                      <a:pt x="55" y="167"/>
                    </a:cubicBezTo>
                    <a:cubicBezTo>
                      <a:pt x="55" y="167"/>
                      <a:pt x="55" y="167"/>
                      <a:pt x="55" y="167"/>
                    </a:cubicBezTo>
                    <a:cubicBezTo>
                      <a:pt x="55" y="167"/>
                      <a:pt x="55" y="167"/>
                      <a:pt x="55" y="168"/>
                    </a:cubicBezTo>
                    <a:cubicBezTo>
                      <a:pt x="56" y="168"/>
                      <a:pt x="56" y="168"/>
                      <a:pt x="56" y="168"/>
                    </a:cubicBezTo>
                    <a:cubicBezTo>
                      <a:pt x="56" y="168"/>
                      <a:pt x="56" y="168"/>
                      <a:pt x="56" y="168"/>
                    </a:cubicBezTo>
                    <a:cubicBezTo>
                      <a:pt x="56" y="168"/>
                      <a:pt x="56" y="168"/>
                      <a:pt x="56" y="168"/>
                    </a:cubicBezTo>
                    <a:cubicBezTo>
                      <a:pt x="56" y="168"/>
                      <a:pt x="56" y="168"/>
                      <a:pt x="56" y="168"/>
                    </a:cubicBezTo>
                    <a:cubicBezTo>
                      <a:pt x="56" y="168"/>
                      <a:pt x="56" y="168"/>
                      <a:pt x="56" y="168"/>
                    </a:cubicBezTo>
                    <a:cubicBezTo>
                      <a:pt x="56" y="168"/>
                      <a:pt x="57" y="168"/>
                      <a:pt x="57" y="169"/>
                    </a:cubicBezTo>
                    <a:cubicBezTo>
                      <a:pt x="57" y="169"/>
                      <a:pt x="57" y="169"/>
                      <a:pt x="57" y="169"/>
                    </a:cubicBezTo>
                    <a:cubicBezTo>
                      <a:pt x="57" y="169"/>
                      <a:pt x="57" y="169"/>
                      <a:pt x="57" y="169"/>
                    </a:cubicBezTo>
                    <a:cubicBezTo>
                      <a:pt x="57" y="169"/>
                      <a:pt x="57" y="169"/>
                      <a:pt x="57" y="169"/>
                    </a:cubicBezTo>
                    <a:cubicBezTo>
                      <a:pt x="57" y="169"/>
                      <a:pt x="57" y="169"/>
                      <a:pt x="57" y="169"/>
                    </a:cubicBezTo>
                    <a:cubicBezTo>
                      <a:pt x="57" y="169"/>
                      <a:pt x="58" y="169"/>
                      <a:pt x="58" y="169"/>
                    </a:cubicBezTo>
                    <a:cubicBezTo>
                      <a:pt x="58" y="169"/>
                      <a:pt x="58" y="169"/>
                      <a:pt x="58" y="169"/>
                    </a:cubicBezTo>
                    <a:cubicBezTo>
                      <a:pt x="58" y="169"/>
                      <a:pt x="58" y="169"/>
                      <a:pt x="58" y="169"/>
                    </a:cubicBezTo>
                    <a:cubicBezTo>
                      <a:pt x="58" y="169"/>
                      <a:pt x="58" y="170"/>
                      <a:pt x="58" y="170"/>
                    </a:cubicBezTo>
                    <a:cubicBezTo>
                      <a:pt x="58" y="170"/>
                      <a:pt x="59" y="170"/>
                      <a:pt x="59" y="170"/>
                    </a:cubicBezTo>
                    <a:cubicBezTo>
                      <a:pt x="59" y="170"/>
                      <a:pt x="59" y="170"/>
                      <a:pt x="59" y="170"/>
                    </a:cubicBezTo>
                    <a:cubicBezTo>
                      <a:pt x="59" y="170"/>
                      <a:pt x="59" y="170"/>
                      <a:pt x="59" y="170"/>
                    </a:cubicBezTo>
                    <a:cubicBezTo>
                      <a:pt x="60" y="170"/>
                      <a:pt x="60" y="170"/>
                      <a:pt x="60" y="170"/>
                    </a:cubicBezTo>
                    <a:cubicBezTo>
                      <a:pt x="60" y="170"/>
                      <a:pt x="60" y="170"/>
                      <a:pt x="60" y="170"/>
                    </a:cubicBezTo>
                    <a:cubicBezTo>
                      <a:pt x="60" y="170"/>
                      <a:pt x="60" y="171"/>
                      <a:pt x="60" y="171"/>
                    </a:cubicBezTo>
                    <a:cubicBezTo>
                      <a:pt x="60" y="171"/>
                      <a:pt x="61" y="171"/>
                      <a:pt x="61" y="171"/>
                    </a:cubicBezTo>
                    <a:cubicBezTo>
                      <a:pt x="61" y="171"/>
                      <a:pt x="61" y="171"/>
                      <a:pt x="61" y="171"/>
                    </a:cubicBezTo>
                    <a:cubicBezTo>
                      <a:pt x="61" y="171"/>
                      <a:pt x="61" y="172"/>
                      <a:pt x="61" y="172"/>
                    </a:cubicBezTo>
                    <a:cubicBezTo>
                      <a:pt x="61" y="172"/>
                      <a:pt x="62" y="172"/>
                      <a:pt x="62" y="172"/>
                    </a:cubicBezTo>
                    <a:cubicBezTo>
                      <a:pt x="62" y="172"/>
                      <a:pt x="62" y="172"/>
                      <a:pt x="62" y="172"/>
                    </a:cubicBezTo>
                    <a:cubicBezTo>
                      <a:pt x="62" y="172"/>
                      <a:pt x="62" y="172"/>
                      <a:pt x="62" y="172"/>
                    </a:cubicBezTo>
                    <a:cubicBezTo>
                      <a:pt x="62" y="172"/>
                      <a:pt x="62" y="172"/>
                      <a:pt x="62" y="172"/>
                    </a:cubicBezTo>
                    <a:cubicBezTo>
                      <a:pt x="62" y="173"/>
                      <a:pt x="63" y="173"/>
                      <a:pt x="63" y="173"/>
                    </a:cubicBezTo>
                    <a:cubicBezTo>
                      <a:pt x="63" y="173"/>
                      <a:pt x="63" y="173"/>
                      <a:pt x="63" y="173"/>
                    </a:cubicBezTo>
                    <a:cubicBezTo>
                      <a:pt x="63" y="173"/>
                      <a:pt x="63" y="173"/>
                      <a:pt x="63" y="173"/>
                    </a:cubicBezTo>
                    <a:cubicBezTo>
                      <a:pt x="63" y="173"/>
                      <a:pt x="63" y="173"/>
                      <a:pt x="63" y="173"/>
                    </a:cubicBezTo>
                    <a:cubicBezTo>
                      <a:pt x="63" y="173"/>
                      <a:pt x="63" y="173"/>
                      <a:pt x="63" y="173"/>
                    </a:cubicBezTo>
                    <a:cubicBezTo>
                      <a:pt x="63" y="174"/>
                      <a:pt x="63" y="174"/>
                      <a:pt x="63" y="174"/>
                    </a:cubicBezTo>
                    <a:cubicBezTo>
                      <a:pt x="63" y="174"/>
                      <a:pt x="63" y="174"/>
                      <a:pt x="63" y="174"/>
                    </a:cubicBezTo>
                    <a:cubicBezTo>
                      <a:pt x="63" y="174"/>
                      <a:pt x="63" y="174"/>
                      <a:pt x="63" y="174"/>
                    </a:cubicBezTo>
                    <a:cubicBezTo>
                      <a:pt x="63" y="174"/>
                      <a:pt x="63" y="174"/>
                      <a:pt x="63" y="174"/>
                    </a:cubicBezTo>
                    <a:cubicBezTo>
                      <a:pt x="63" y="174"/>
                      <a:pt x="63" y="174"/>
                      <a:pt x="63" y="174"/>
                    </a:cubicBezTo>
                    <a:cubicBezTo>
                      <a:pt x="63" y="174"/>
                      <a:pt x="63" y="174"/>
                      <a:pt x="63" y="175"/>
                    </a:cubicBezTo>
                    <a:cubicBezTo>
                      <a:pt x="63" y="175"/>
                      <a:pt x="63" y="175"/>
                      <a:pt x="63" y="175"/>
                    </a:cubicBezTo>
                    <a:cubicBezTo>
                      <a:pt x="63" y="175"/>
                      <a:pt x="63" y="175"/>
                      <a:pt x="63" y="175"/>
                    </a:cubicBezTo>
                    <a:cubicBezTo>
                      <a:pt x="64" y="175"/>
                      <a:pt x="64" y="175"/>
                      <a:pt x="64" y="175"/>
                    </a:cubicBezTo>
                    <a:cubicBezTo>
                      <a:pt x="64" y="176"/>
                      <a:pt x="64" y="176"/>
                      <a:pt x="64" y="176"/>
                    </a:cubicBezTo>
                    <a:cubicBezTo>
                      <a:pt x="64" y="176"/>
                      <a:pt x="64" y="176"/>
                      <a:pt x="64" y="176"/>
                    </a:cubicBezTo>
                    <a:cubicBezTo>
                      <a:pt x="64" y="176"/>
                      <a:pt x="64" y="176"/>
                      <a:pt x="64" y="176"/>
                    </a:cubicBezTo>
                    <a:cubicBezTo>
                      <a:pt x="64" y="176"/>
                      <a:pt x="64" y="177"/>
                      <a:pt x="64" y="177"/>
                    </a:cubicBezTo>
                    <a:cubicBezTo>
                      <a:pt x="64" y="177"/>
                      <a:pt x="64" y="177"/>
                      <a:pt x="64" y="177"/>
                    </a:cubicBezTo>
                    <a:cubicBezTo>
                      <a:pt x="64" y="177"/>
                      <a:pt x="64" y="177"/>
                      <a:pt x="64" y="177"/>
                    </a:cubicBezTo>
                    <a:cubicBezTo>
                      <a:pt x="64" y="177"/>
                      <a:pt x="64" y="178"/>
                      <a:pt x="64" y="178"/>
                    </a:cubicBezTo>
                    <a:cubicBezTo>
                      <a:pt x="64" y="178"/>
                      <a:pt x="64" y="178"/>
                      <a:pt x="64" y="178"/>
                    </a:cubicBezTo>
                    <a:cubicBezTo>
                      <a:pt x="64" y="178"/>
                      <a:pt x="64" y="178"/>
                      <a:pt x="64" y="178"/>
                    </a:cubicBezTo>
                    <a:cubicBezTo>
                      <a:pt x="64" y="178"/>
                      <a:pt x="64" y="178"/>
                      <a:pt x="64" y="179"/>
                    </a:cubicBezTo>
                    <a:cubicBezTo>
                      <a:pt x="64" y="179"/>
                      <a:pt x="64" y="179"/>
                      <a:pt x="65" y="179"/>
                    </a:cubicBezTo>
                    <a:cubicBezTo>
                      <a:pt x="65" y="179"/>
                      <a:pt x="65" y="179"/>
                      <a:pt x="65" y="179"/>
                    </a:cubicBezTo>
                    <a:cubicBezTo>
                      <a:pt x="65" y="179"/>
                      <a:pt x="65" y="179"/>
                      <a:pt x="65" y="179"/>
                    </a:cubicBezTo>
                    <a:cubicBezTo>
                      <a:pt x="65" y="179"/>
                      <a:pt x="65" y="180"/>
                      <a:pt x="65" y="180"/>
                    </a:cubicBezTo>
                    <a:cubicBezTo>
                      <a:pt x="65" y="180"/>
                      <a:pt x="65" y="180"/>
                      <a:pt x="65" y="180"/>
                    </a:cubicBezTo>
                    <a:cubicBezTo>
                      <a:pt x="65" y="180"/>
                      <a:pt x="65" y="180"/>
                      <a:pt x="65" y="180"/>
                    </a:cubicBezTo>
                    <a:cubicBezTo>
                      <a:pt x="65" y="180"/>
                      <a:pt x="65" y="180"/>
                      <a:pt x="65" y="180"/>
                    </a:cubicBezTo>
                    <a:cubicBezTo>
                      <a:pt x="65" y="180"/>
                      <a:pt x="65" y="181"/>
                      <a:pt x="65" y="181"/>
                    </a:cubicBezTo>
                    <a:cubicBezTo>
                      <a:pt x="65" y="181"/>
                      <a:pt x="65" y="181"/>
                      <a:pt x="65" y="181"/>
                    </a:cubicBezTo>
                    <a:cubicBezTo>
                      <a:pt x="65" y="181"/>
                      <a:pt x="65" y="181"/>
                      <a:pt x="65" y="181"/>
                    </a:cubicBezTo>
                    <a:cubicBezTo>
                      <a:pt x="65" y="181"/>
                      <a:pt x="65" y="181"/>
                      <a:pt x="65" y="181"/>
                    </a:cubicBezTo>
                    <a:cubicBezTo>
                      <a:pt x="65" y="181"/>
                      <a:pt x="65" y="181"/>
                      <a:pt x="65" y="181"/>
                    </a:cubicBezTo>
                    <a:cubicBezTo>
                      <a:pt x="65" y="181"/>
                      <a:pt x="65" y="181"/>
                      <a:pt x="65" y="181"/>
                    </a:cubicBezTo>
                    <a:cubicBezTo>
                      <a:pt x="65" y="182"/>
                      <a:pt x="65" y="182"/>
                      <a:pt x="65" y="182"/>
                    </a:cubicBezTo>
                    <a:cubicBezTo>
                      <a:pt x="65" y="182"/>
                      <a:pt x="65" y="182"/>
                      <a:pt x="65" y="182"/>
                    </a:cubicBezTo>
                    <a:cubicBezTo>
                      <a:pt x="65" y="182"/>
                      <a:pt x="65" y="182"/>
                      <a:pt x="65" y="182"/>
                    </a:cubicBezTo>
                    <a:cubicBezTo>
                      <a:pt x="65" y="182"/>
                      <a:pt x="65" y="182"/>
                      <a:pt x="65" y="182"/>
                    </a:cubicBezTo>
                    <a:cubicBezTo>
                      <a:pt x="65" y="182"/>
                      <a:pt x="65" y="182"/>
                      <a:pt x="65" y="182"/>
                    </a:cubicBezTo>
                    <a:cubicBezTo>
                      <a:pt x="65" y="182"/>
                      <a:pt x="65" y="182"/>
                      <a:pt x="65" y="182"/>
                    </a:cubicBezTo>
                    <a:cubicBezTo>
                      <a:pt x="65" y="182"/>
                      <a:pt x="65" y="182"/>
                      <a:pt x="65" y="182"/>
                    </a:cubicBezTo>
                    <a:cubicBezTo>
                      <a:pt x="65" y="182"/>
                      <a:pt x="65" y="183"/>
                      <a:pt x="65" y="183"/>
                    </a:cubicBezTo>
                    <a:cubicBezTo>
                      <a:pt x="65" y="183"/>
                      <a:pt x="65" y="183"/>
                      <a:pt x="65" y="183"/>
                    </a:cubicBezTo>
                    <a:cubicBezTo>
                      <a:pt x="65" y="183"/>
                      <a:pt x="65" y="183"/>
                      <a:pt x="65" y="183"/>
                    </a:cubicBezTo>
                    <a:cubicBezTo>
                      <a:pt x="65" y="183"/>
                      <a:pt x="65" y="183"/>
                      <a:pt x="65" y="184"/>
                    </a:cubicBezTo>
                    <a:cubicBezTo>
                      <a:pt x="65" y="184"/>
                      <a:pt x="65" y="184"/>
                      <a:pt x="65" y="184"/>
                    </a:cubicBezTo>
                    <a:cubicBezTo>
                      <a:pt x="65" y="184"/>
                      <a:pt x="65" y="184"/>
                      <a:pt x="65" y="184"/>
                    </a:cubicBezTo>
                    <a:cubicBezTo>
                      <a:pt x="65" y="184"/>
                      <a:pt x="65" y="184"/>
                      <a:pt x="65" y="184"/>
                    </a:cubicBezTo>
                    <a:cubicBezTo>
                      <a:pt x="65" y="184"/>
                      <a:pt x="65" y="184"/>
                      <a:pt x="65" y="184"/>
                    </a:cubicBezTo>
                    <a:cubicBezTo>
                      <a:pt x="65" y="184"/>
                      <a:pt x="65" y="184"/>
                      <a:pt x="66" y="185"/>
                    </a:cubicBezTo>
                    <a:cubicBezTo>
                      <a:pt x="66" y="185"/>
                      <a:pt x="66" y="185"/>
                      <a:pt x="66" y="185"/>
                    </a:cubicBezTo>
                    <a:cubicBezTo>
                      <a:pt x="66" y="185"/>
                      <a:pt x="66" y="185"/>
                      <a:pt x="66" y="185"/>
                    </a:cubicBezTo>
                    <a:cubicBezTo>
                      <a:pt x="66" y="185"/>
                      <a:pt x="66" y="185"/>
                      <a:pt x="66" y="185"/>
                    </a:cubicBezTo>
                    <a:cubicBezTo>
                      <a:pt x="66" y="185"/>
                      <a:pt x="66" y="185"/>
                      <a:pt x="66" y="185"/>
                    </a:cubicBezTo>
                    <a:cubicBezTo>
                      <a:pt x="66" y="185"/>
                      <a:pt x="66" y="185"/>
                      <a:pt x="66" y="186"/>
                    </a:cubicBezTo>
                    <a:cubicBezTo>
                      <a:pt x="66" y="186"/>
                      <a:pt x="66" y="186"/>
                      <a:pt x="66" y="186"/>
                    </a:cubicBezTo>
                    <a:cubicBezTo>
                      <a:pt x="66" y="186"/>
                      <a:pt x="66" y="186"/>
                      <a:pt x="66" y="186"/>
                    </a:cubicBezTo>
                    <a:cubicBezTo>
                      <a:pt x="66" y="186"/>
                      <a:pt x="66" y="186"/>
                      <a:pt x="66" y="186"/>
                    </a:cubicBezTo>
                    <a:cubicBezTo>
                      <a:pt x="66" y="186"/>
                      <a:pt x="66" y="186"/>
                      <a:pt x="66" y="186"/>
                    </a:cubicBezTo>
                    <a:cubicBezTo>
                      <a:pt x="66" y="186"/>
                      <a:pt x="66" y="186"/>
                      <a:pt x="66" y="186"/>
                    </a:cubicBezTo>
                    <a:cubicBezTo>
                      <a:pt x="66" y="186"/>
                      <a:pt x="66" y="186"/>
                      <a:pt x="66" y="186"/>
                    </a:cubicBezTo>
                    <a:cubicBezTo>
                      <a:pt x="66" y="187"/>
                      <a:pt x="66" y="187"/>
                      <a:pt x="66" y="187"/>
                    </a:cubicBezTo>
                    <a:cubicBezTo>
                      <a:pt x="66" y="187"/>
                      <a:pt x="66" y="187"/>
                      <a:pt x="66" y="187"/>
                    </a:cubicBezTo>
                    <a:cubicBezTo>
                      <a:pt x="66" y="187"/>
                      <a:pt x="66" y="187"/>
                      <a:pt x="66" y="187"/>
                    </a:cubicBezTo>
                    <a:cubicBezTo>
                      <a:pt x="66" y="187"/>
                      <a:pt x="66" y="187"/>
                      <a:pt x="66" y="187"/>
                    </a:cubicBezTo>
                    <a:cubicBezTo>
                      <a:pt x="66" y="187"/>
                      <a:pt x="66" y="188"/>
                      <a:pt x="66" y="188"/>
                    </a:cubicBezTo>
                    <a:cubicBezTo>
                      <a:pt x="66" y="188"/>
                      <a:pt x="66" y="188"/>
                      <a:pt x="66" y="188"/>
                    </a:cubicBezTo>
                    <a:cubicBezTo>
                      <a:pt x="66" y="188"/>
                      <a:pt x="66" y="188"/>
                      <a:pt x="66" y="189"/>
                    </a:cubicBezTo>
                    <a:cubicBezTo>
                      <a:pt x="66" y="189"/>
                      <a:pt x="66" y="189"/>
                      <a:pt x="66" y="189"/>
                    </a:cubicBezTo>
                    <a:cubicBezTo>
                      <a:pt x="66" y="189"/>
                      <a:pt x="66" y="189"/>
                      <a:pt x="66" y="189"/>
                    </a:cubicBezTo>
                    <a:cubicBezTo>
                      <a:pt x="66" y="189"/>
                      <a:pt x="66" y="189"/>
                      <a:pt x="66" y="189"/>
                    </a:cubicBezTo>
                    <a:cubicBezTo>
                      <a:pt x="66" y="189"/>
                      <a:pt x="66" y="189"/>
                      <a:pt x="66" y="189"/>
                    </a:cubicBezTo>
                    <a:cubicBezTo>
                      <a:pt x="66" y="189"/>
                      <a:pt x="66" y="190"/>
                      <a:pt x="66" y="190"/>
                    </a:cubicBezTo>
                    <a:cubicBezTo>
                      <a:pt x="66" y="190"/>
                      <a:pt x="67" y="190"/>
                      <a:pt x="67" y="190"/>
                    </a:cubicBezTo>
                    <a:cubicBezTo>
                      <a:pt x="67" y="190"/>
                      <a:pt x="67" y="190"/>
                      <a:pt x="67" y="190"/>
                    </a:cubicBezTo>
                    <a:cubicBezTo>
                      <a:pt x="67" y="190"/>
                      <a:pt x="67" y="190"/>
                      <a:pt x="67" y="190"/>
                    </a:cubicBezTo>
                    <a:cubicBezTo>
                      <a:pt x="67" y="191"/>
                      <a:pt x="67" y="191"/>
                      <a:pt x="67" y="191"/>
                    </a:cubicBezTo>
                    <a:cubicBezTo>
                      <a:pt x="66" y="191"/>
                      <a:pt x="66" y="191"/>
                      <a:pt x="67" y="192"/>
                    </a:cubicBezTo>
                    <a:cubicBezTo>
                      <a:pt x="67" y="192"/>
                      <a:pt x="67" y="192"/>
                      <a:pt x="67" y="192"/>
                    </a:cubicBezTo>
                    <a:cubicBezTo>
                      <a:pt x="67" y="192"/>
                      <a:pt x="67" y="192"/>
                      <a:pt x="67" y="192"/>
                    </a:cubicBezTo>
                    <a:cubicBezTo>
                      <a:pt x="67" y="192"/>
                      <a:pt x="67" y="192"/>
                      <a:pt x="67" y="192"/>
                    </a:cubicBezTo>
                    <a:cubicBezTo>
                      <a:pt x="67" y="192"/>
                      <a:pt x="67" y="192"/>
                      <a:pt x="67" y="192"/>
                    </a:cubicBezTo>
                    <a:cubicBezTo>
                      <a:pt x="67" y="192"/>
                      <a:pt x="67" y="192"/>
                      <a:pt x="67" y="192"/>
                    </a:cubicBezTo>
                    <a:cubicBezTo>
                      <a:pt x="67" y="193"/>
                      <a:pt x="67" y="193"/>
                      <a:pt x="67" y="193"/>
                    </a:cubicBezTo>
                    <a:cubicBezTo>
                      <a:pt x="67" y="193"/>
                      <a:pt x="67" y="193"/>
                      <a:pt x="67" y="193"/>
                    </a:cubicBezTo>
                    <a:cubicBezTo>
                      <a:pt x="67" y="193"/>
                      <a:pt x="67" y="193"/>
                      <a:pt x="67" y="193"/>
                    </a:cubicBezTo>
                    <a:cubicBezTo>
                      <a:pt x="67" y="193"/>
                      <a:pt x="67" y="193"/>
                      <a:pt x="67" y="193"/>
                    </a:cubicBezTo>
                    <a:cubicBezTo>
                      <a:pt x="67" y="193"/>
                      <a:pt x="67" y="193"/>
                      <a:pt x="67" y="193"/>
                    </a:cubicBezTo>
                    <a:cubicBezTo>
                      <a:pt x="67" y="193"/>
                      <a:pt x="67" y="193"/>
                      <a:pt x="67" y="193"/>
                    </a:cubicBezTo>
                    <a:cubicBezTo>
                      <a:pt x="67" y="194"/>
                      <a:pt x="67" y="194"/>
                      <a:pt x="67" y="194"/>
                    </a:cubicBezTo>
                    <a:cubicBezTo>
                      <a:pt x="67" y="194"/>
                      <a:pt x="67" y="194"/>
                      <a:pt x="67" y="194"/>
                    </a:cubicBezTo>
                    <a:cubicBezTo>
                      <a:pt x="67" y="194"/>
                      <a:pt x="67" y="194"/>
                      <a:pt x="67" y="194"/>
                    </a:cubicBezTo>
                    <a:cubicBezTo>
                      <a:pt x="67" y="194"/>
                      <a:pt x="67" y="195"/>
                      <a:pt x="67" y="195"/>
                    </a:cubicBezTo>
                    <a:cubicBezTo>
                      <a:pt x="68" y="195"/>
                      <a:pt x="68" y="195"/>
                      <a:pt x="68" y="195"/>
                    </a:cubicBezTo>
                    <a:cubicBezTo>
                      <a:pt x="68" y="195"/>
                      <a:pt x="68" y="195"/>
                      <a:pt x="68" y="195"/>
                    </a:cubicBezTo>
                    <a:cubicBezTo>
                      <a:pt x="68" y="195"/>
                      <a:pt x="68" y="195"/>
                      <a:pt x="68" y="195"/>
                    </a:cubicBezTo>
                    <a:cubicBezTo>
                      <a:pt x="68" y="195"/>
                      <a:pt x="68" y="195"/>
                      <a:pt x="68" y="195"/>
                    </a:cubicBezTo>
                    <a:cubicBezTo>
                      <a:pt x="68" y="195"/>
                      <a:pt x="68" y="195"/>
                      <a:pt x="68" y="195"/>
                    </a:cubicBezTo>
                    <a:cubicBezTo>
                      <a:pt x="68" y="195"/>
                      <a:pt x="68" y="195"/>
                      <a:pt x="68" y="195"/>
                    </a:cubicBezTo>
                    <a:cubicBezTo>
                      <a:pt x="68" y="195"/>
                      <a:pt x="68" y="195"/>
                      <a:pt x="68" y="195"/>
                    </a:cubicBezTo>
                    <a:cubicBezTo>
                      <a:pt x="68" y="195"/>
                      <a:pt x="68" y="195"/>
                      <a:pt x="68" y="196"/>
                    </a:cubicBezTo>
                    <a:cubicBezTo>
                      <a:pt x="68" y="196"/>
                      <a:pt x="68" y="196"/>
                      <a:pt x="68" y="196"/>
                    </a:cubicBezTo>
                    <a:cubicBezTo>
                      <a:pt x="68" y="196"/>
                      <a:pt x="68" y="196"/>
                      <a:pt x="68" y="196"/>
                    </a:cubicBezTo>
                    <a:cubicBezTo>
                      <a:pt x="68" y="196"/>
                      <a:pt x="68" y="196"/>
                      <a:pt x="68" y="196"/>
                    </a:cubicBezTo>
                    <a:cubicBezTo>
                      <a:pt x="68" y="196"/>
                      <a:pt x="68" y="196"/>
                      <a:pt x="68" y="196"/>
                    </a:cubicBezTo>
                    <a:cubicBezTo>
                      <a:pt x="68" y="196"/>
                      <a:pt x="68" y="196"/>
                      <a:pt x="68" y="196"/>
                    </a:cubicBezTo>
                    <a:cubicBezTo>
                      <a:pt x="68" y="196"/>
                      <a:pt x="68" y="196"/>
                      <a:pt x="68" y="196"/>
                    </a:cubicBezTo>
                    <a:cubicBezTo>
                      <a:pt x="68" y="196"/>
                      <a:pt x="68" y="197"/>
                      <a:pt x="68" y="197"/>
                    </a:cubicBezTo>
                    <a:cubicBezTo>
                      <a:pt x="68" y="197"/>
                      <a:pt x="68" y="197"/>
                      <a:pt x="68" y="197"/>
                    </a:cubicBezTo>
                    <a:cubicBezTo>
                      <a:pt x="68" y="197"/>
                      <a:pt x="68" y="197"/>
                      <a:pt x="69" y="197"/>
                    </a:cubicBezTo>
                    <a:cubicBezTo>
                      <a:pt x="69" y="197"/>
                      <a:pt x="69" y="197"/>
                      <a:pt x="69" y="197"/>
                    </a:cubicBezTo>
                    <a:cubicBezTo>
                      <a:pt x="69" y="197"/>
                      <a:pt x="69" y="197"/>
                      <a:pt x="69" y="197"/>
                    </a:cubicBezTo>
                    <a:cubicBezTo>
                      <a:pt x="69" y="197"/>
                      <a:pt x="69" y="197"/>
                      <a:pt x="69" y="197"/>
                    </a:cubicBezTo>
                    <a:cubicBezTo>
                      <a:pt x="69" y="197"/>
                      <a:pt x="69" y="198"/>
                      <a:pt x="69" y="198"/>
                    </a:cubicBezTo>
                    <a:cubicBezTo>
                      <a:pt x="69" y="198"/>
                      <a:pt x="69" y="198"/>
                      <a:pt x="69" y="198"/>
                    </a:cubicBezTo>
                    <a:cubicBezTo>
                      <a:pt x="69" y="198"/>
                      <a:pt x="69" y="198"/>
                      <a:pt x="69" y="198"/>
                    </a:cubicBezTo>
                    <a:cubicBezTo>
                      <a:pt x="69" y="198"/>
                      <a:pt x="69" y="198"/>
                      <a:pt x="69" y="198"/>
                    </a:cubicBezTo>
                    <a:cubicBezTo>
                      <a:pt x="69" y="198"/>
                      <a:pt x="69" y="198"/>
                      <a:pt x="69" y="198"/>
                    </a:cubicBezTo>
                    <a:cubicBezTo>
                      <a:pt x="69" y="198"/>
                      <a:pt x="69" y="198"/>
                      <a:pt x="69" y="198"/>
                    </a:cubicBezTo>
                    <a:cubicBezTo>
                      <a:pt x="69" y="198"/>
                      <a:pt x="69" y="198"/>
                      <a:pt x="69" y="198"/>
                    </a:cubicBezTo>
                    <a:cubicBezTo>
                      <a:pt x="69" y="198"/>
                      <a:pt x="69" y="199"/>
                      <a:pt x="69" y="199"/>
                    </a:cubicBezTo>
                    <a:cubicBezTo>
                      <a:pt x="69" y="199"/>
                      <a:pt x="69" y="199"/>
                      <a:pt x="69" y="199"/>
                    </a:cubicBezTo>
                    <a:cubicBezTo>
                      <a:pt x="69" y="199"/>
                      <a:pt x="69" y="199"/>
                      <a:pt x="69" y="199"/>
                    </a:cubicBezTo>
                    <a:cubicBezTo>
                      <a:pt x="69" y="199"/>
                      <a:pt x="69" y="199"/>
                      <a:pt x="69" y="199"/>
                    </a:cubicBezTo>
                    <a:cubicBezTo>
                      <a:pt x="69" y="199"/>
                      <a:pt x="69" y="199"/>
                      <a:pt x="69" y="199"/>
                    </a:cubicBezTo>
                    <a:cubicBezTo>
                      <a:pt x="69" y="199"/>
                      <a:pt x="69" y="199"/>
                      <a:pt x="69" y="199"/>
                    </a:cubicBezTo>
                    <a:cubicBezTo>
                      <a:pt x="69" y="199"/>
                      <a:pt x="69" y="199"/>
                      <a:pt x="69" y="199"/>
                    </a:cubicBezTo>
                    <a:cubicBezTo>
                      <a:pt x="69" y="199"/>
                      <a:pt x="69" y="199"/>
                      <a:pt x="69" y="199"/>
                    </a:cubicBezTo>
                    <a:cubicBezTo>
                      <a:pt x="69" y="200"/>
                      <a:pt x="69" y="200"/>
                      <a:pt x="69" y="200"/>
                    </a:cubicBezTo>
                    <a:cubicBezTo>
                      <a:pt x="69" y="200"/>
                      <a:pt x="69" y="200"/>
                      <a:pt x="70" y="200"/>
                    </a:cubicBezTo>
                    <a:cubicBezTo>
                      <a:pt x="70" y="201"/>
                      <a:pt x="70" y="201"/>
                      <a:pt x="70" y="201"/>
                    </a:cubicBezTo>
                    <a:cubicBezTo>
                      <a:pt x="70" y="201"/>
                      <a:pt x="70" y="201"/>
                      <a:pt x="70" y="201"/>
                    </a:cubicBezTo>
                    <a:cubicBezTo>
                      <a:pt x="70" y="201"/>
                      <a:pt x="70" y="201"/>
                      <a:pt x="70" y="201"/>
                    </a:cubicBezTo>
                    <a:cubicBezTo>
                      <a:pt x="70" y="201"/>
                      <a:pt x="70" y="202"/>
                      <a:pt x="70" y="202"/>
                    </a:cubicBezTo>
                    <a:cubicBezTo>
                      <a:pt x="70" y="202"/>
                      <a:pt x="70" y="202"/>
                      <a:pt x="70" y="202"/>
                    </a:cubicBezTo>
                    <a:cubicBezTo>
                      <a:pt x="70" y="202"/>
                      <a:pt x="70" y="202"/>
                      <a:pt x="70" y="202"/>
                    </a:cubicBezTo>
                    <a:cubicBezTo>
                      <a:pt x="70" y="203"/>
                      <a:pt x="70" y="203"/>
                      <a:pt x="70" y="203"/>
                    </a:cubicBezTo>
                    <a:cubicBezTo>
                      <a:pt x="70" y="203"/>
                      <a:pt x="70" y="203"/>
                      <a:pt x="70" y="203"/>
                    </a:cubicBezTo>
                    <a:cubicBezTo>
                      <a:pt x="70" y="203"/>
                      <a:pt x="70" y="203"/>
                      <a:pt x="70" y="204"/>
                    </a:cubicBezTo>
                    <a:cubicBezTo>
                      <a:pt x="70" y="204"/>
                      <a:pt x="70" y="204"/>
                      <a:pt x="70" y="204"/>
                    </a:cubicBezTo>
                    <a:cubicBezTo>
                      <a:pt x="70" y="204"/>
                      <a:pt x="70" y="204"/>
                      <a:pt x="70" y="204"/>
                    </a:cubicBezTo>
                    <a:cubicBezTo>
                      <a:pt x="70" y="204"/>
                      <a:pt x="70" y="204"/>
                      <a:pt x="70" y="204"/>
                    </a:cubicBezTo>
                    <a:cubicBezTo>
                      <a:pt x="70" y="204"/>
                      <a:pt x="70" y="204"/>
                      <a:pt x="70" y="204"/>
                    </a:cubicBezTo>
                    <a:cubicBezTo>
                      <a:pt x="70" y="204"/>
                      <a:pt x="70" y="204"/>
                      <a:pt x="70" y="205"/>
                    </a:cubicBezTo>
                    <a:cubicBezTo>
                      <a:pt x="70" y="205"/>
                      <a:pt x="70" y="205"/>
                      <a:pt x="70" y="205"/>
                    </a:cubicBezTo>
                    <a:cubicBezTo>
                      <a:pt x="70" y="205"/>
                      <a:pt x="70" y="205"/>
                      <a:pt x="70" y="205"/>
                    </a:cubicBezTo>
                    <a:cubicBezTo>
                      <a:pt x="70" y="205"/>
                      <a:pt x="70" y="205"/>
                      <a:pt x="70" y="205"/>
                    </a:cubicBezTo>
                    <a:cubicBezTo>
                      <a:pt x="70" y="205"/>
                      <a:pt x="70" y="205"/>
                      <a:pt x="70" y="205"/>
                    </a:cubicBezTo>
                    <a:cubicBezTo>
                      <a:pt x="70" y="205"/>
                      <a:pt x="70" y="205"/>
                      <a:pt x="70" y="205"/>
                    </a:cubicBezTo>
                    <a:cubicBezTo>
                      <a:pt x="70" y="205"/>
                      <a:pt x="70" y="205"/>
                      <a:pt x="70" y="205"/>
                    </a:cubicBezTo>
                    <a:cubicBezTo>
                      <a:pt x="70" y="205"/>
                      <a:pt x="70" y="205"/>
                      <a:pt x="70" y="205"/>
                    </a:cubicBezTo>
                    <a:cubicBezTo>
                      <a:pt x="70" y="205"/>
                      <a:pt x="70" y="205"/>
                      <a:pt x="70" y="205"/>
                    </a:cubicBezTo>
                    <a:cubicBezTo>
                      <a:pt x="70" y="205"/>
                      <a:pt x="70" y="205"/>
                      <a:pt x="70" y="205"/>
                    </a:cubicBezTo>
                    <a:cubicBezTo>
                      <a:pt x="70" y="205"/>
                      <a:pt x="70" y="205"/>
                      <a:pt x="70" y="205"/>
                    </a:cubicBezTo>
                    <a:cubicBezTo>
                      <a:pt x="70" y="205"/>
                      <a:pt x="70" y="205"/>
                      <a:pt x="70" y="205"/>
                    </a:cubicBezTo>
                    <a:cubicBezTo>
                      <a:pt x="70" y="205"/>
                      <a:pt x="70" y="205"/>
                      <a:pt x="70" y="205"/>
                    </a:cubicBezTo>
                    <a:cubicBezTo>
                      <a:pt x="70" y="205"/>
                      <a:pt x="70" y="205"/>
                      <a:pt x="70" y="205"/>
                    </a:cubicBezTo>
                    <a:cubicBezTo>
                      <a:pt x="70" y="205"/>
                      <a:pt x="70" y="205"/>
                      <a:pt x="70" y="205"/>
                    </a:cubicBezTo>
                    <a:cubicBezTo>
                      <a:pt x="70" y="205"/>
                      <a:pt x="70" y="205"/>
                      <a:pt x="70" y="205"/>
                    </a:cubicBezTo>
                    <a:cubicBezTo>
                      <a:pt x="70" y="205"/>
                      <a:pt x="70" y="205"/>
                      <a:pt x="70" y="205"/>
                    </a:cubicBezTo>
                    <a:cubicBezTo>
                      <a:pt x="70" y="205"/>
                      <a:pt x="70" y="205"/>
                      <a:pt x="70" y="205"/>
                    </a:cubicBezTo>
                    <a:cubicBezTo>
                      <a:pt x="70" y="205"/>
                      <a:pt x="70" y="205"/>
                      <a:pt x="70" y="205"/>
                    </a:cubicBezTo>
                    <a:cubicBezTo>
                      <a:pt x="70" y="205"/>
                      <a:pt x="70" y="205"/>
                      <a:pt x="70" y="205"/>
                    </a:cubicBezTo>
                    <a:cubicBezTo>
                      <a:pt x="70" y="205"/>
                      <a:pt x="70" y="205"/>
                      <a:pt x="70" y="205"/>
                    </a:cubicBezTo>
                    <a:cubicBezTo>
                      <a:pt x="70" y="205"/>
                      <a:pt x="70" y="205"/>
                      <a:pt x="70" y="205"/>
                    </a:cubicBezTo>
                    <a:cubicBezTo>
                      <a:pt x="70" y="205"/>
                      <a:pt x="70" y="205"/>
                      <a:pt x="70" y="205"/>
                    </a:cubicBezTo>
                    <a:cubicBezTo>
                      <a:pt x="70" y="205"/>
                      <a:pt x="70" y="205"/>
                      <a:pt x="70" y="205"/>
                    </a:cubicBezTo>
                    <a:cubicBezTo>
                      <a:pt x="70" y="205"/>
                      <a:pt x="70" y="205"/>
                      <a:pt x="70" y="205"/>
                    </a:cubicBezTo>
                    <a:cubicBezTo>
                      <a:pt x="70" y="206"/>
                      <a:pt x="70" y="206"/>
                      <a:pt x="70" y="206"/>
                    </a:cubicBezTo>
                    <a:cubicBezTo>
                      <a:pt x="70" y="206"/>
                      <a:pt x="70" y="206"/>
                      <a:pt x="70" y="206"/>
                    </a:cubicBezTo>
                    <a:cubicBezTo>
                      <a:pt x="70" y="206"/>
                      <a:pt x="70" y="206"/>
                      <a:pt x="70" y="206"/>
                    </a:cubicBezTo>
                    <a:cubicBezTo>
                      <a:pt x="70" y="206"/>
                      <a:pt x="70" y="206"/>
                      <a:pt x="70" y="206"/>
                    </a:cubicBezTo>
                    <a:cubicBezTo>
                      <a:pt x="70" y="206"/>
                      <a:pt x="70" y="206"/>
                      <a:pt x="70" y="207"/>
                    </a:cubicBezTo>
                    <a:cubicBezTo>
                      <a:pt x="70" y="207"/>
                      <a:pt x="70" y="207"/>
                      <a:pt x="70" y="207"/>
                    </a:cubicBezTo>
                    <a:cubicBezTo>
                      <a:pt x="70" y="207"/>
                      <a:pt x="71" y="207"/>
                      <a:pt x="71" y="207"/>
                    </a:cubicBezTo>
                    <a:cubicBezTo>
                      <a:pt x="71" y="207"/>
                      <a:pt x="71" y="207"/>
                      <a:pt x="71" y="207"/>
                    </a:cubicBezTo>
                    <a:cubicBezTo>
                      <a:pt x="71" y="208"/>
                      <a:pt x="71" y="208"/>
                      <a:pt x="71" y="208"/>
                    </a:cubicBezTo>
                    <a:cubicBezTo>
                      <a:pt x="71" y="208"/>
                      <a:pt x="71" y="208"/>
                      <a:pt x="71" y="208"/>
                    </a:cubicBezTo>
                    <a:cubicBezTo>
                      <a:pt x="71" y="208"/>
                      <a:pt x="71" y="208"/>
                      <a:pt x="71" y="208"/>
                    </a:cubicBezTo>
                    <a:cubicBezTo>
                      <a:pt x="71" y="208"/>
                      <a:pt x="71" y="208"/>
                      <a:pt x="71" y="208"/>
                    </a:cubicBezTo>
                    <a:cubicBezTo>
                      <a:pt x="71" y="208"/>
                      <a:pt x="71" y="208"/>
                      <a:pt x="71" y="208"/>
                    </a:cubicBezTo>
                    <a:cubicBezTo>
                      <a:pt x="71" y="208"/>
                      <a:pt x="71" y="208"/>
                      <a:pt x="71" y="208"/>
                    </a:cubicBezTo>
                    <a:cubicBezTo>
                      <a:pt x="71" y="209"/>
                      <a:pt x="71" y="209"/>
                      <a:pt x="71" y="209"/>
                    </a:cubicBezTo>
                    <a:cubicBezTo>
                      <a:pt x="71" y="209"/>
                      <a:pt x="72" y="209"/>
                      <a:pt x="72" y="209"/>
                    </a:cubicBezTo>
                    <a:cubicBezTo>
                      <a:pt x="72" y="209"/>
                      <a:pt x="72" y="209"/>
                      <a:pt x="72" y="209"/>
                    </a:cubicBezTo>
                    <a:cubicBezTo>
                      <a:pt x="72" y="209"/>
                      <a:pt x="72" y="209"/>
                      <a:pt x="72" y="209"/>
                    </a:cubicBezTo>
                    <a:cubicBezTo>
                      <a:pt x="72" y="209"/>
                      <a:pt x="72" y="209"/>
                      <a:pt x="72" y="209"/>
                    </a:cubicBezTo>
                    <a:cubicBezTo>
                      <a:pt x="72" y="209"/>
                      <a:pt x="72" y="209"/>
                      <a:pt x="72" y="209"/>
                    </a:cubicBezTo>
                    <a:cubicBezTo>
                      <a:pt x="72" y="209"/>
                      <a:pt x="72" y="209"/>
                      <a:pt x="72" y="209"/>
                    </a:cubicBezTo>
                    <a:cubicBezTo>
                      <a:pt x="72" y="210"/>
                      <a:pt x="72" y="210"/>
                      <a:pt x="72" y="210"/>
                    </a:cubicBezTo>
                    <a:cubicBezTo>
                      <a:pt x="72" y="210"/>
                      <a:pt x="72" y="210"/>
                      <a:pt x="72" y="210"/>
                    </a:cubicBezTo>
                    <a:cubicBezTo>
                      <a:pt x="72" y="210"/>
                      <a:pt x="72" y="210"/>
                      <a:pt x="72" y="210"/>
                    </a:cubicBezTo>
                    <a:cubicBezTo>
                      <a:pt x="72" y="210"/>
                      <a:pt x="72" y="210"/>
                      <a:pt x="72" y="210"/>
                    </a:cubicBezTo>
                    <a:cubicBezTo>
                      <a:pt x="72" y="210"/>
                      <a:pt x="72" y="210"/>
                      <a:pt x="72" y="210"/>
                    </a:cubicBezTo>
                    <a:cubicBezTo>
                      <a:pt x="72" y="210"/>
                      <a:pt x="72" y="210"/>
                      <a:pt x="72" y="210"/>
                    </a:cubicBezTo>
                    <a:cubicBezTo>
                      <a:pt x="72" y="210"/>
                      <a:pt x="72" y="210"/>
                      <a:pt x="72" y="211"/>
                    </a:cubicBezTo>
                    <a:cubicBezTo>
                      <a:pt x="72" y="211"/>
                      <a:pt x="72" y="211"/>
                      <a:pt x="72" y="211"/>
                    </a:cubicBezTo>
                    <a:cubicBezTo>
                      <a:pt x="72" y="211"/>
                      <a:pt x="72" y="211"/>
                      <a:pt x="73" y="211"/>
                    </a:cubicBezTo>
                    <a:cubicBezTo>
                      <a:pt x="73" y="212"/>
                      <a:pt x="73" y="212"/>
                      <a:pt x="73" y="212"/>
                    </a:cubicBezTo>
                    <a:cubicBezTo>
                      <a:pt x="73" y="212"/>
                      <a:pt x="73" y="212"/>
                      <a:pt x="73" y="212"/>
                    </a:cubicBezTo>
                    <a:cubicBezTo>
                      <a:pt x="73" y="212"/>
                      <a:pt x="73" y="212"/>
                      <a:pt x="73" y="212"/>
                    </a:cubicBezTo>
                    <a:cubicBezTo>
                      <a:pt x="73" y="212"/>
                      <a:pt x="73" y="213"/>
                      <a:pt x="73" y="213"/>
                    </a:cubicBezTo>
                    <a:cubicBezTo>
                      <a:pt x="73" y="213"/>
                      <a:pt x="73" y="213"/>
                      <a:pt x="73" y="213"/>
                    </a:cubicBezTo>
                    <a:cubicBezTo>
                      <a:pt x="73" y="213"/>
                      <a:pt x="73" y="213"/>
                      <a:pt x="73" y="213"/>
                    </a:cubicBezTo>
                    <a:cubicBezTo>
                      <a:pt x="73" y="213"/>
                      <a:pt x="73" y="213"/>
                      <a:pt x="73" y="213"/>
                    </a:cubicBezTo>
                    <a:cubicBezTo>
                      <a:pt x="73" y="213"/>
                      <a:pt x="73" y="213"/>
                      <a:pt x="73" y="213"/>
                    </a:cubicBezTo>
                    <a:cubicBezTo>
                      <a:pt x="73" y="213"/>
                      <a:pt x="73" y="213"/>
                      <a:pt x="73" y="213"/>
                    </a:cubicBezTo>
                    <a:cubicBezTo>
                      <a:pt x="73" y="213"/>
                      <a:pt x="73" y="213"/>
                      <a:pt x="73" y="213"/>
                    </a:cubicBezTo>
                    <a:cubicBezTo>
                      <a:pt x="73" y="213"/>
                      <a:pt x="73" y="213"/>
                      <a:pt x="73" y="213"/>
                    </a:cubicBezTo>
                    <a:cubicBezTo>
                      <a:pt x="73" y="213"/>
                      <a:pt x="73" y="213"/>
                      <a:pt x="73" y="213"/>
                    </a:cubicBezTo>
                    <a:cubicBezTo>
                      <a:pt x="73" y="213"/>
                      <a:pt x="74" y="213"/>
                      <a:pt x="74" y="213"/>
                    </a:cubicBezTo>
                    <a:cubicBezTo>
                      <a:pt x="74" y="213"/>
                      <a:pt x="74" y="213"/>
                      <a:pt x="74" y="213"/>
                    </a:cubicBezTo>
                    <a:cubicBezTo>
                      <a:pt x="74" y="213"/>
                      <a:pt x="74" y="214"/>
                      <a:pt x="74" y="214"/>
                    </a:cubicBezTo>
                    <a:cubicBezTo>
                      <a:pt x="74" y="214"/>
                      <a:pt x="74" y="214"/>
                      <a:pt x="74" y="214"/>
                    </a:cubicBezTo>
                    <a:cubicBezTo>
                      <a:pt x="74" y="214"/>
                      <a:pt x="74" y="214"/>
                      <a:pt x="74" y="214"/>
                    </a:cubicBezTo>
                    <a:cubicBezTo>
                      <a:pt x="74" y="214"/>
                      <a:pt x="74" y="214"/>
                      <a:pt x="74" y="214"/>
                    </a:cubicBezTo>
                    <a:cubicBezTo>
                      <a:pt x="74" y="214"/>
                      <a:pt x="74" y="214"/>
                      <a:pt x="74" y="214"/>
                    </a:cubicBezTo>
                    <a:cubicBezTo>
                      <a:pt x="74" y="214"/>
                      <a:pt x="74" y="214"/>
                      <a:pt x="74" y="214"/>
                    </a:cubicBezTo>
                    <a:cubicBezTo>
                      <a:pt x="74" y="214"/>
                      <a:pt x="74" y="214"/>
                      <a:pt x="75" y="214"/>
                    </a:cubicBezTo>
                    <a:cubicBezTo>
                      <a:pt x="75" y="214"/>
                      <a:pt x="75" y="214"/>
                      <a:pt x="75" y="214"/>
                    </a:cubicBezTo>
                    <a:cubicBezTo>
                      <a:pt x="75" y="214"/>
                      <a:pt x="75" y="214"/>
                      <a:pt x="75" y="214"/>
                    </a:cubicBezTo>
                    <a:cubicBezTo>
                      <a:pt x="75" y="214"/>
                      <a:pt x="75" y="214"/>
                      <a:pt x="75" y="214"/>
                    </a:cubicBezTo>
                    <a:cubicBezTo>
                      <a:pt x="75" y="213"/>
                      <a:pt x="75" y="213"/>
                      <a:pt x="75" y="213"/>
                    </a:cubicBezTo>
                    <a:cubicBezTo>
                      <a:pt x="75" y="213"/>
                      <a:pt x="75" y="213"/>
                      <a:pt x="75" y="213"/>
                    </a:cubicBezTo>
                    <a:cubicBezTo>
                      <a:pt x="75" y="213"/>
                      <a:pt x="75" y="213"/>
                      <a:pt x="75" y="213"/>
                    </a:cubicBezTo>
                    <a:cubicBezTo>
                      <a:pt x="75" y="213"/>
                      <a:pt x="75" y="213"/>
                      <a:pt x="75" y="214"/>
                    </a:cubicBezTo>
                    <a:cubicBezTo>
                      <a:pt x="75" y="214"/>
                      <a:pt x="75" y="214"/>
                      <a:pt x="75" y="214"/>
                    </a:cubicBezTo>
                    <a:cubicBezTo>
                      <a:pt x="75" y="214"/>
                      <a:pt x="75" y="213"/>
                      <a:pt x="75" y="213"/>
                    </a:cubicBezTo>
                    <a:cubicBezTo>
                      <a:pt x="75" y="213"/>
                      <a:pt x="75" y="213"/>
                      <a:pt x="75" y="213"/>
                    </a:cubicBezTo>
                    <a:cubicBezTo>
                      <a:pt x="75" y="213"/>
                      <a:pt x="75" y="213"/>
                      <a:pt x="75" y="213"/>
                    </a:cubicBezTo>
                    <a:cubicBezTo>
                      <a:pt x="75" y="213"/>
                      <a:pt x="75" y="213"/>
                      <a:pt x="75" y="213"/>
                    </a:cubicBezTo>
                    <a:cubicBezTo>
                      <a:pt x="75" y="213"/>
                      <a:pt x="75" y="213"/>
                      <a:pt x="75" y="213"/>
                    </a:cubicBezTo>
                    <a:cubicBezTo>
                      <a:pt x="75" y="213"/>
                      <a:pt x="75" y="213"/>
                      <a:pt x="75" y="213"/>
                    </a:cubicBezTo>
                    <a:cubicBezTo>
                      <a:pt x="75" y="213"/>
                      <a:pt x="75" y="213"/>
                      <a:pt x="75" y="213"/>
                    </a:cubicBezTo>
                    <a:cubicBezTo>
                      <a:pt x="75" y="213"/>
                      <a:pt x="75" y="214"/>
                      <a:pt x="75" y="214"/>
                    </a:cubicBezTo>
                    <a:cubicBezTo>
                      <a:pt x="75" y="214"/>
                      <a:pt x="75" y="214"/>
                      <a:pt x="75" y="214"/>
                    </a:cubicBezTo>
                    <a:cubicBezTo>
                      <a:pt x="75" y="214"/>
                      <a:pt x="75" y="214"/>
                      <a:pt x="75" y="214"/>
                    </a:cubicBezTo>
                    <a:cubicBezTo>
                      <a:pt x="75" y="214"/>
                      <a:pt x="75" y="214"/>
                      <a:pt x="75" y="214"/>
                    </a:cubicBezTo>
                    <a:cubicBezTo>
                      <a:pt x="75" y="214"/>
                      <a:pt x="75" y="214"/>
                      <a:pt x="75" y="214"/>
                    </a:cubicBezTo>
                    <a:cubicBezTo>
                      <a:pt x="75" y="214"/>
                      <a:pt x="75" y="214"/>
                      <a:pt x="75" y="214"/>
                    </a:cubicBezTo>
                    <a:cubicBezTo>
                      <a:pt x="76" y="214"/>
                      <a:pt x="76" y="214"/>
                      <a:pt x="76" y="214"/>
                    </a:cubicBezTo>
                    <a:cubicBezTo>
                      <a:pt x="76" y="214"/>
                      <a:pt x="76" y="214"/>
                      <a:pt x="76" y="214"/>
                    </a:cubicBezTo>
                    <a:cubicBezTo>
                      <a:pt x="76" y="215"/>
                      <a:pt x="76" y="215"/>
                      <a:pt x="76" y="215"/>
                    </a:cubicBezTo>
                    <a:cubicBezTo>
                      <a:pt x="76" y="215"/>
                      <a:pt x="76" y="215"/>
                      <a:pt x="76" y="215"/>
                    </a:cubicBezTo>
                    <a:cubicBezTo>
                      <a:pt x="76" y="215"/>
                      <a:pt x="76" y="215"/>
                      <a:pt x="76" y="215"/>
                    </a:cubicBezTo>
                    <a:cubicBezTo>
                      <a:pt x="76" y="215"/>
                      <a:pt x="76" y="215"/>
                      <a:pt x="76" y="215"/>
                    </a:cubicBezTo>
                    <a:cubicBezTo>
                      <a:pt x="76" y="215"/>
                      <a:pt x="76" y="215"/>
                      <a:pt x="76" y="215"/>
                    </a:cubicBezTo>
                    <a:cubicBezTo>
                      <a:pt x="76" y="215"/>
                      <a:pt x="76" y="215"/>
                      <a:pt x="76" y="215"/>
                    </a:cubicBezTo>
                    <a:cubicBezTo>
                      <a:pt x="76" y="215"/>
                      <a:pt x="75" y="215"/>
                      <a:pt x="75" y="215"/>
                    </a:cubicBezTo>
                    <a:cubicBezTo>
                      <a:pt x="75" y="215"/>
                      <a:pt x="75" y="215"/>
                      <a:pt x="75" y="215"/>
                    </a:cubicBezTo>
                    <a:cubicBezTo>
                      <a:pt x="75" y="215"/>
                      <a:pt x="76" y="215"/>
                      <a:pt x="76" y="215"/>
                    </a:cubicBezTo>
                    <a:cubicBezTo>
                      <a:pt x="76" y="215"/>
                      <a:pt x="76" y="215"/>
                      <a:pt x="76" y="215"/>
                    </a:cubicBezTo>
                    <a:cubicBezTo>
                      <a:pt x="76" y="215"/>
                      <a:pt x="76" y="215"/>
                      <a:pt x="76" y="215"/>
                    </a:cubicBezTo>
                    <a:cubicBezTo>
                      <a:pt x="76" y="215"/>
                      <a:pt x="76" y="215"/>
                      <a:pt x="76" y="215"/>
                    </a:cubicBezTo>
                    <a:cubicBezTo>
                      <a:pt x="76" y="215"/>
                      <a:pt x="76" y="215"/>
                      <a:pt x="76" y="215"/>
                    </a:cubicBezTo>
                    <a:cubicBezTo>
                      <a:pt x="76" y="215"/>
                      <a:pt x="76" y="215"/>
                      <a:pt x="76" y="215"/>
                    </a:cubicBezTo>
                    <a:cubicBezTo>
                      <a:pt x="76" y="215"/>
                      <a:pt x="76" y="215"/>
                      <a:pt x="76" y="215"/>
                    </a:cubicBezTo>
                    <a:cubicBezTo>
                      <a:pt x="76" y="215"/>
                      <a:pt x="76" y="215"/>
                      <a:pt x="76" y="215"/>
                    </a:cubicBezTo>
                    <a:cubicBezTo>
                      <a:pt x="76" y="215"/>
                      <a:pt x="76" y="215"/>
                      <a:pt x="76" y="216"/>
                    </a:cubicBezTo>
                    <a:cubicBezTo>
                      <a:pt x="76" y="216"/>
                      <a:pt x="76" y="216"/>
                      <a:pt x="76" y="216"/>
                    </a:cubicBezTo>
                    <a:cubicBezTo>
                      <a:pt x="76" y="216"/>
                      <a:pt x="76" y="216"/>
                      <a:pt x="76" y="216"/>
                    </a:cubicBezTo>
                    <a:cubicBezTo>
                      <a:pt x="76" y="216"/>
                      <a:pt x="76" y="216"/>
                      <a:pt x="76" y="216"/>
                    </a:cubicBezTo>
                    <a:cubicBezTo>
                      <a:pt x="76" y="216"/>
                      <a:pt x="76" y="216"/>
                      <a:pt x="76" y="217"/>
                    </a:cubicBezTo>
                    <a:cubicBezTo>
                      <a:pt x="76" y="217"/>
                      <a:pt x="76" y="217"/>
                      <a:pt x="76" y="217"/>
                    </a:cubicBezTo>
                    <a:cubicBezTo>
                      <a:pt x="76" y="217"/>
                      <a:pt x="76" y="217"/>
                      <a:pt x="76" y="217"/>
                    </a:cubicBezTo>
                    <a:cubicBezTo>
                      <a:pt x="76" y="217"/>
                      <a:pt x="76" y="217"/>
                      <a:pt x="76" y="217"/>
                    </a:cubicBezTo>
                    <a:cubicBezTo>
                      <a:pt x="77" y="217"/>
                      <a:pt x="77" y="217"/>
                      <a:pt x="77" y="217"/>
                    </a:cubicBezTo>
                    <a:cubicBezTo>
                      <a:pt x="77" y="217"/>
                      <a:pt x="77" y="218"/>
                      <a:pt x="77" y="218"/>
                    </a:cubicBezTo>
                    <a:cubicBezTo>
                      <a:pt x="77" y="218"/>
                      <a:pt x="77" y="218"/>
                      <a:pt x="77" y="218"/>
                    </a:cubicBezTo>
                    <a:cubicBezTo>
                      <a:pt x="77" y="218"/>
                      <a:pt x="77" y="218"/>
                      <a:pt x="77" y="218"/>
                    </a:cubicBezTo>
                    <a:cubicBezTo>
                      <a:pt x="77" y="218"/>
                      <a:pt x="77" y="218"/>
                      <a:pt x="77" y="218"/>
                    </a:cubicBezTo>
                    <a:cubicBezTo>
                      <a:pt x="77" y="218"/>
                      <a:pt x="77" y="218"/>
                      <a:pt x="77" y="218"/>
                    </a:cubicBezTo>
                    <a:cubicBezTo>
                      <a:pt x="77" y="218"/>
                      <a:pt x="77" y="218"/>
                      <a:pt x="77" y="218"/>
                    </a:cubicBezTo>
                    <a:cubicBezTo>
                      <a:pt x="77" y="218"/>
                      <a:pt x="77" y="218"/>
                      <a:pt x="77" y="218"/>
                    </a:cubicBezTo>
                    <a:cubicBezTo>
                      <a:pt x="77" y="218"/>
                      <a:pt x="77" y="218"/>
                      <a:pt x="77" y="218"/>
                    </a:cubicBezTo>
                    <a:cubicBezTo>
                      <a:pt x="78" y="218"/>
                      <a:pt x="78" y="218"/>
                      <a:pt x="78" y="218"/>
                    </a:cubicBezTo>
                    <a:cubicBezTo>
                      <a:pt x="78" y="218"/>
                      <a:pt x="78" y="218"/>
                      <a:pt x="78" y="218"/>
                    </a:cubicBezTo>
                    <a:cubicBezTo>
                      <a:pt x="78" y="218"/>
                      <a:pt x="78" y="218"/>
                      <a:pt x="78" y="218"/>
                    </a:cubicBezTo>
                    <a:cubicBezTo>
                      <a:pt x="78" y="218"/>
                      <a:pt x="78" y="218"/>
                      <a:pt x="78" y="218"/>
                    </a:cubicBezTo>
                    <a:cubicBezTo>
                      <a:pt x="78" y="218"/>
                      <a:pt x="78" y="218"/>
                      <a:pt x="78" y="218"/>
                    </a:cubicBezTo>
                    <a:cubicBezTo>
                      <a:pt x="78" y="218"/>
                      <a:pt x="78" y="218"/>
                      <a:pt x="78" y="218"/>
                    </a:cubicBezTo>
                    <a:cubicBezTo>
                      <a:pt x="78" y="218"/>
                      <a:pt x="78" y="218"/>
                      <a:pt x="78" y="218"/>
                    </a:cubicBezTo>
                    <a:cubicBezTo>
                      <a:pt x="78" y="218"/>
                      <a:pt x="78" y="218"/>
                      <a:pt x="78" y="218"/>
                    </a:cubicBezTo>
                    <a:cubicBezTo>
                      <a:pt x="78" y="218"/>
                      <a:pt x="78" y="218"/>
                      <a:pt x="78" y="218"/>
                    </a:cubicBezTo>
                    <a:cubicBezTo>
                      <a:pt x="78" y="218"/>
                      <a:pt x="78" y="218"/>
                      <a:pt x="78" y="219"/>
                    </a:cubicBezTo>
                    <a:cubicBezTo>
                      <a:pt x="78" y="219"/>
                      <a:pt x="78" y="219"/>
                      <a:pt x="78" y="219"/>
                    </a:cubicBezTo>
                    <a:cubicBezTo>
                      <a:pt x="78" y="219"/>
                      <a:pt x="78" y="219"/>
                      <a:pt x="78" y="219"/>
                    </a:cubicBezTo>
                    <a:cubicBezTo>
                      <a:pt x="78" y="219"/>
                      <a:pt x="78" y="219"/>
                      <a:pt x="78" y="219"/>
                    </a:cubicBezTo>
                    <a:cubicBezTo>
                      <a:pt x="78" y="219"/>
                      <a:pt x="78" y="219"/>
                      <a:pt x="78" y="219"/>
                    </a:cubicBezTo>
                    <a:cubicBezTo>
                      <a:pt x="77" y="219"/>
                      <a:pt x="78" y="220"/>
                      <a:pt x="78" y="220"/>
                    </a:cubicBezTo>
                    <a:cubicBezTo>
                      <a:pt x="78" y="220"/>
                      <a:pt x="78" y="220"/>
                      <a:pt x="78" y="220"/>
                    </a:cubicBezTo>
                    <a:cubicBezTo>
                      <a:pt x="78" y="220"/>
                      <a:pt x="78" y="220"/>
                      <a:pt x="78" y="220"/>
                    </a:cubicBezTo>
                    <a:cubicBezTo>
                      <a:pt x="78" y="220"/>
                      <a:pt x="78" y="220"/>
                      <a:pt x="78" y="220"/>
                    </a:cubicBezTo>
                    <a:cubicBezTo>
                      <a:pt x="78" y="220"/>
                      <a:pt x="78" y="220"/>
                      <a:pt x="78" y="220"/>
                    </a:cubicBezTo>
                    <a:cubicBezTo>
                      <a:pt x="78" y="220"/>
                      <a:pt x="78" y="220"/>
                      <a:pt x="78" y="220"/>
                    </a:cubicBezTo>
                    <a:cubicBezTo>
                      <a:pt x="78" y="220"/>
                      <a:pt x="78" y="220"/>
                      <a:pt x="78" y="220"/>
                    </a:cubicBezTo>
                    <a:cubicBezTo>
                      <a:pt x="78" y="220"/>
                      <a:pt x="78" y="220"/>
                      <a:pt x="78" y="220"/>
                    </a:cubicBezTo>
                    <a:cubicBezTo>
                      <a:pt x="78" y="220"/>
                      <a:pt x="78" y="220"/>
                      <a:pt x="78" y="220"/>
                    </a:cubicBezTo>
                    <a:cubicBezTo>
                      <a:pt x="78" y="220"/>
                      <a:pt x="78" y="220"/>
                      <a:pt x="78" y="220"/>
                    </a:cubicBezTo>
                    <a:cubicBezTo>
                      <a:pt x="78" y="220"/>
                      <a:pt x="78" y="220"/>
                      <a:pt x="78" y="220"/>
                    </a:cubicBezTo>
                    <a:cubicBezTo>
                      <a:pt x="78" y="220"/>
                      <a:pt x="78" y="220"/>
                      <a:pt x="78" y="220"/>
                    </a:cubicBezTo>
                    <a:cubicBezTo>
                      <a:pt x="78" y="220"/>
                      <a:pt x="78" y="220"/>
                      <a:pt x="78" y="220"/>
                    </a:cubicBezTo>
                    <a:cubicBezTo>
                      <a:pt x="78" y="220"/>
                      <a:pt x="78" y="220"/>
                      <a:pt x="78" y="220"/>
                    </a:cubicBezTo>
                    <a:cubicBezTo>
                      <a:pt x="78" y="220"/>
                      <a:pt x="78" y="220"/>
                      <a:pt x="78" y="220"/>
                    </a:cubicBezTo>
                    <a:cubicBezTo>
                      <a:pt x="78" y="220"/>
                      <a:pt x="78" y="220"/>
                      <a:pt x="78" y="220"/>
                    </a:cubicBezTo>
                    <a:cubicBezTo>
                      <a:pt x="78" y="220"/>
                      <a:pt x="78" y="220"/>
                      <a:pt x="78" y="220"/>
                    </a:cubicBezTo>
                    <a:cubicBezTo>
                      <a:pt x="78" y="220"/>
                      <a:pt x="78" y="220"/>
                      <a:pt x="78" y="220"/>
                    </a:cubicBezTo>
                    <a:cubicBezTo>
                      <a:pt x="78" y="221"/>
                      <a:pt x="78" y="221"/>
                      <a:pt x="78" y="221"/>
                    </a:cubicBezTo>
                    <a:cubicBezTo>
                      <a:pt x="78" y="221"/>
                      <a:pt x="78" y="221"/>
                      <a:pt x="78" y="221"/>
                    </a:cubicBezTo>
                    <a:cubicBezTo>
                      <a:pt x="78" y="221"/>
                      <a:pt x="78" y="221"/>
                      <a:pt x="78" y="221"/>
                    </a:cubicBezTo>
                    <a:cubicBezTo>
                      <a:pt x="78" y="221"/>
                      <a:pt x="78" y="221"/>
                      <a:pt x="78" y="221"/>
                    </a:cubicBezTo>
                    <a:cubicBezTo>
                      <a:pt x="78" y="221"/>
                      <a:pt x="78" y="221"/>
                      <a:pt x="78" y="221"/>
                    </a:cubicBezTo>
                    <a:cubicBezTo>
                      <a:pt x="78" y="221"/>
                      <a:pt x="78" y="221"/>
                      <a:pt x="78" y="221"/>
                    </a:cubicBezTo>
                    <a:cubicBezTo>
                      <a:pt x="78" y="221"/>
                      <a:pt x="78" y="221"/>
                      <a:pt x="78" y="221"/>
                    </a:cubicBezTo>
                    <a:cubicBezTo>
                      <a:pt x="78" y="221"/>
                      <a:pt x="78" y="221"/>
                      <a:pt x="78" y="221"/>
                    </a:cubicBezTo>
                    <a:cubicBezTo>
                      <a:pt x="78" y="221"/>
                      <a:pt x="78" y="221"/>
                      <a:pt x="78" y="221"/>
                    </a:cubicBezTo>
                    <a:cubicBezTo>
                      <a:pt x="78" y="221"/>
                      <a:pt x="78" y="221"/>
                      <a:pt x="78" y="221"/>
                    </a:cubicBezTo>
                    <a:cubicBezTo>
                      <a:pt x="78" y="221"/>
                      <a:pt x="78" y="221"/>
                      <a:pt x="78" y="221"/>
                    </a:cubicBezTo>
                    <a:cubicBezTo>
                      <a:pt x="78" y="221"/>
                      <a:pt x="78" y="221"/>
                      <a:pt x="78" y="221"/>
                    </a:cubicBezTo>
                    <a:cubicBezTo>
                      <a:pt x="78" y="221"/>
                      <a:pt x="78" y="221"/>
                      <a:pt x="78" y="221"/>
                    </a:cubicBezTo>
                    <a:cubicBezTo>
                      <a:pt x="78" y="221"/>
                      <a:pt x="78" y="221"/>
                      <a:pt x="78" y="221"/>
                    </a:cubicBezTo>
                    <a:cubicBezTo>
                      <a:pt x="78" y="221"/>
                      <a:pt x="78" y="221"/>
                      <a:pt x="79" y="221"/>
                    </a:cubicBezTo>
                    <a:cubicBezTo>
                      <a:pt x="79" y="221"/>
                      <a:pt x="79" y="221"/>
                      <a:pt x="79" y="221"/>
                    </a:cubicBezTo>
                    <a:cubicBezTo>
                      <a:pt x="79" y="221"/>
                      <a:pt x="79" y="221"/>
                      <a:pt x="79" y="221"/>
                    </a:cubicBezTo>
                    <a:cubicBezTo>
                      <a:pt x="78" y="221"/>
                      <a:pt x="78" y="222"/>
                      <a:pt x="78" y="222"/>
                    </a:cubicBezTo>
                    <a:cubicBezTo>
                      <a:pt x="78" y="222"/>
                      <a:pt x="78" y="222"/>
                      <a:pt x="78" y="222"/>
                    </a:cubicBezTo>
                    <a:cubicBezTo>
                      <a:pt x="78" y="222"/>
                      <a:pt x="78" y="222"/>
                      <a:pt x="78" y="222"/>
                    </a:cubicBezTo>
                    <a:cubicBezTo>
                      <a:pt x="78" y="222"/>
                      <a:pt x="78" y="222"/>
                      <a:pt x="78" y="222"/>
                    </a:cubicBezTo>
                    <a:cubicBezTo>
                      <a:pt x="78" y="222"/>
                      <a:pt x="78" y="222"/>
                      <a:pt x="78" y="222"/>
                    </a:cubicBezTo>
                    <a:cubicBezTo>
                      <a:pt x="78" y="222"/>
                      <a:pt x="78" y="222"/>
                      <a:pt x="78" y="222"/>
                    </a:cubicBezTo>
                    <a:cubicBezTo>
                      <a:pt x="78" y="222"/>
                      <a:pt x="78" y="222"/>
                      <a:pt x="78" y="222"/>
                    </a:cubicBezTo>
                    <a:cubicBezTo>
                      <a:pt x="78" y="222"/>
                      <a:pt x="78" y="222"/>
                      <a:pt x="78" y="222"/>
                    </a:cubicBezTo>
                    <a:cubicBezTo>
                      <a:pt x="78" y="222"/>
                      <a:pt x="78" y="222"/>
                      <a:pt x="78" y="222"/>
                    </a:cubicBezTo>
                    <a:cubicBezTo>
                      <a:pt x="78" y="222"/>
                      <a:pt x="78" y="222"/>
                      <a:pt x="78" y="222"/>
                    </a:cubicBezTo>
                    <a:cubicBezTo>
                      <a:pt x="78" y="222"/>
                      <a:pt x="78" y="222"/>
                      <a:pt x="78" y="221"/>
                    </a:cubicBezTo>
                    <a:cubicBezTo>
                      <a:pt x="78" y="221"/>
                      <a:pt x="78" y="221"/>
                      <a:pt x="78" y="221"/>
                    </a:cubicBezTo>
                    <a:cubicBezTo>
                      <a:pt x="78" y="221"/>
                      <a:pt x="78" y="222"/>
                      <a:pt x="78" y="222"/>
                    </a:cubicBezTo>
                    <a:cubicBezTo>
                      <a:pt x="78" y="222"/>
                      <a:pt x="78" y="222"/>
                      <a:pt x="78" y="222"/>
                    </a:cubicBezTo>
                    <a:cubicBezTo>
                      <a:pt x="78" y="222"/>
                      <a:pt x="78" y="222"/>
                      <a:pt x="78" y="222"/>
                    </a:cubicBezTo>
                    <a:cubicBezTo>
                      <a:pt x="78" y="222"/>
                      <a:pt x="78" y="222"/>
                      <a:pt x="78" y="222"/>
                    </a:cubicBezTo>
                    <a:cubicBezTo>
                      <a:pt x="78" y="222"/>
                      <a:pt x="78" y="222"/>
                      <a:pt x="78" y="222"/>
                    </a:cubicBezTo>
                    <a:cubicBezTo>
                      <a:pt x="78" y="222"/>
                      <a:pt x="78" y="222"/>
                      <a:pt x="78" y="222"/>
                    </a:cubicBezTo>
                    <a:cubicBezTo>
                      <a:pt x="78" y="222"/>
                      <a:pt x="78" y="222"/>
                      <a:pt x="78" y="222"/>
                    </a:cubicBezTo>
                    <a:cubicBezTo>
                      <a:pt x="78" y="222"/>
                      <a:pt x="78" y="222"/>
                      <a:pt x="78" y="222"/>
                    </a:cubicBezTo>
                    <a:cubicBezTo>
                      <a:pt x="78" y="222"/>
                      <a:pt x="78" y="222"/>
                      <a:pt x="78" y="221"/>
                    </a:cubicBezTo>
                    <a:cubicBezTo>
                      <a:pt x="78" y="221"/>
                      <a:pt x="78" y="221"/>
                      <a:pt x="78" y="221"/>
                    </a:cubicBezTo>
                    <a:cubicBezTo>
                      <a:pt x="78" y="221"/>
                      <a:pt x="78" y="221"/>
                      <a:pt x="78" y="221"/>
                    </a:cubicBezTo>
                    <a:cubicBezTo>
                      <a:pt x="78" y="221"/>
                      <a:pt x="78" y="221"/>
                      <a:pt x="78" y="221"/>
                    </a:cubicBezTo>
                    <a:cubicBezTo>
                      <a:pt x="78" y="221"/>
                      <a:pt x="78" y="221"/>
                      <a:pt x="78" y="221"/>
                    </a:cubicBezTo>
                    <a:cubicBezTo>
                      <a:pt x="78" y="221"/>
                      <a:pt x="78" y="221"/>
                      <a:pt x="78" y="221"/>
                    </a:cubicBezTo>
                    <a:cubicBezTo>
                      <a:pt x="77" y="221"/>
                      <a:pt x="77" y="221"/>
                      <a:pt x="77" y="221"/>
                    </a:cubicBezTo>
                    <a:cubicBezTo>
                      <a:pt x="77" y="221"/>
                      <a:pt x="77" y="221"/>
                      <a:pt x="77" y="221"/>
                    </a:cubicBezTo>
                    <a:cubicBezTo>
                      <a:pt x="77" y="221"/>
                      <a:pt x="77" y="221"/>
                      <a:pt x="77" y="221"/>
                    </a:cubicBezTo>
                    <a:cubicBezTo>
                      <a:pt x="77" y="221"/>
                      <a:pt x="77" y="221"/>
                      <a:pt x="77" y="221"/>
                    </a:cubicBezTo>
                    <a:cubicBezTo>
                      <a:pt x="77" y="221"/>
                      <a:pt x="77" y="221"/>
                      <a:pt x="77" y="221"/>
                    </a:cubicBezTo>
                    <a:cubicBezTo>
                      <a:pt x="77" y="221"/>
                      <a:pt x="77" y="221"/>
                      <a:pt x="77" y="221"/>
                    </a:cubicBezTo>
                    <a:cubicBezTo>
                      <a:pt x="77" y="221"/>
                      <a:pt x="77" y="221"/>
                      <a:pt x="77" y="221"/>
                    </a:cubicBezTo>
                    <a:cubicBezTo>
                      <a:pt x="77" y="221"/>
                      <a:pt x="77" y="221"/>
                      <a:pt x="77" y="221"/>
                    </a:cubicBezTo>
                    <a:cubicBezTo>
                      <a:pt x="77" y="221"/>
                      <a:pt x="77" y="221"/>
                      <a:pt x="77" y="221"/>
                    </a:cubicBezTo>
                    <a:cubicBezTo>
                      <a:pt x="77" y="221"/>
                      <a:pt x="77" y="221"/>
                      <a:pt x="77" y="221"/>
                    </a:cubicBezTo>
                    <a:cubicBezTo>
                      <a:pt x="77" y="221"/>
                      <a:pt x="77" y="221"/>
                      <a:pt x="77" y="221"/>
                    </a:cubicBezTo>
                    <a:cubicBezTo>
                      <a:pt x="77" y="221"/>
                      <a:pt x="77" y="221"/>
                      <a:pt x="77" y="221"/>
                    </a:cubicBezTo>
                    <a:cubicBezTo>
                      <a:pt x="77" y="221"/>
                      <a:pt x="77" y="222"/>
                      <a:pt x="77" y="222"/>
                    </a:cubicBezTo>
                    <a:cubicBezTo>
                      <a:pt x="77" y="222"/>
                      <a:pt x="77" y="222"/>
                      <a:pt x="77" y="222"/>
                    </a:cubicBezTo>
                    <a:cubicBezTo>
                      <a:pt x="77" y="222"/>
                      <a:pt x="77" y="222"/>
                      <a:pt x="77" y="222"/>
                    </a:cubicBezTo>
                    <a:cubicBezTo>
                      <a:pt x="77" y="222"/>
                      <a:pt x="77" y="222"/>
                      <a:pt x="77" y="222"/>
                    </a:cubicBezTo>
                    <a:cubicBezTo>
                      <a:pt x="77" y="222"/>
                      <a:pt x="77" y="222"/>
                      <a:pt x="77" y="222"/>
                    </a:cubicBezTo>
                    <a:cubicBezTo>
                      <a:pt x="77" y="222"/>
                      <a:pt x="77" y="221"/>
                      <a:pt x="77" y="221"/>
                    </a:cubicBezTo>
                    <a:cubicBezTo>
                      <a:pt x="77" y="221"/>
                      <a:pt x="77" y="221"/>
                      <a:pt x="77" y="222"/>
                    </a:cubicBezTo>
                    <a:cubicBezTo>
                      <a:pt x="77" y="222"/>
                      <a:pt x="77" y="222"/>
                      <a:pt x="77" y="222"/>
                    </a:cubicBezTo>
                    <a:cubicBezTo>
                      <a:pt x="77" y="222"/>
                      <a:pt x="77" y="222"/>
                      <a:pt x="77" y="222"/>
                    </a:cubicBezTo>
                    <a:cubicBezTo>
                      <a:pt x="77" y="222"/>
                      <a:pt x="77" y="222"/>
                      <a:pt x="77" y="222"/>
                    </a:cubicBezTo>
                    <a:cubicBezTo>
                      <a:pt x="77" y="222"/>
                      <a:pt x="77" y="222"/>
                      <a:pt x="77" y="222"/>
                    </a:cubicBezTo>
                    <a:cubicBezTo>
                      <a:pt x="77" y="222"/>
                      <a:pt x="77" y="222"/>
                      <a:pt x="77" y="222"/>
                    </a:cubicBezTo>
                    <a:cubicBezTo>
                      <a:pt x="77" y="222"/>
                      <a:pt x="77" y="222"/>
                      <a:pt x="77" y="223"/>
                    </a:cubicBezTo>
                    <a:cubicBezTo>
                      <a:pt x="77" y="223"/>
                      <a:pt x="77" y="223"/>
                      <a:pt x="77" y="223"/>
                    </a:cubicBezTo>
                    <a:cubicBezTo>
                      <a:pt x="77" y="223"/>
                      <a:pt x="77" y="223"/>
                      <a:pt x="77" y="223"/>
                    </a:cubicBezTo>
                    <a:cubicBezTo>
                      <a:pt x="77" y="223"/>
                      <a:pt x="77" y="223"/>
                      <a:pt x="77" y="223"/>
                    </a:cubicBezTo>
                    <a:cubicBezTo>
                      <a:pt x="77" y="223"/>
                      <a:pt x="77" y="223"/>
                      <a:pt x="77" y="223"/>
                    </a:cubicBezTo>
                    <a:cubicBezTo>
                      <a:pt x="77" y="223"/>
                      <a:pt x="77" y="223"/>
                      <a:pt x="77" y="223"/>
                    </a:cubicBezTo>
                    <a:cubicBezTo>
                      <a:pt x="77" y="223"/>
                      <a:pt x="77" y="223"/>
                      <a:pt x="77" y="223"/>
                    </a:cubicBezTo>
                    <a:cubicBezTo>
                      <a:pt x="77" y="223"/>
                      <a:pt x="77" y="223"/>
                      <a:pt x="77" y="223"/>
                    </a:cubicBezTo>
                    <a:cubicBezTo>
                      <a:pt x="77" y="223"/>
                      <a:pt x="77" y="223"/>
                      <a:pt x="77" y="223"/>
                    </a:cubicBezTo>
                    <a:cubicBezTo>
                      <a:pt x="77" y="223"/>
                      <a:pt x="77" y="223"/>
                      <a:pt x="77" y="223"/>
                    </a:cubicBezTo>
                    <a:cubicBezTo>
                      <a:pt x="77" y="223"/>
                      <a:pt x="77" y="223"/>
                      <a:pt x="77" y="223"/>
                    </a:cubicBezTo>
                    <a:cubicBezTo>
                      <a:pt x="77" y="223"/>
                      <a:pt x="77" y="222"/>
                      <a:pt x="77" y="222"/>
                    </a:cubicBezTo>
                    <a:cubicBezTo>
                      <a:pt x="77" y="222"/>
                      <a:pt x="77" y="222"/>
                      <a:pt x="77" y="222"/>
                    </a:cubicBezTo>
                    <a:cubicBezTo>
                      <a:pt x="77" y="222"/>
                      <a:pt x="77" y="222"/>
                      <a:pt x="77" y="222"/>
                    </a:cubicBezTo>
                    <a:cubicBezTo>
                      <a:pt x="77" y="222"/>
                      <a:pt x="77" y="222"/>
                      <a:pt x="77" y="222"/>
                    </a:cubicBezTo>
                    <a:cubicBezTo>
                      <a:pt x="77" y="222"/>
                      <a:pt x="77" y="222"/>
                      <a:pt x="77" y="223"/>
                    </a:cubicBezTo>
                    <a:cubicBezTo>
                      <a:pt x="77" y="223"/>
                      <a:pt x="78" y="223"/>
                      <a:pt x="78" y="223"/>
                    </a:cubicBezTo>
                    <a:cubicBezTo>
                      <a:pt x="78" y="223"/>
                      <a:pt x="78" y="223"/>
                      <a:pt x="78" y="223"/>
                    </a:cubicBezTo>
                    <a:cubicBezTo>
                      <a:pt x="78" y="223"/>
                      <a:pt x="78" y="223"/>
                      <a:pt x="78" y="223"/>
                    </a:cubicBezTo>
                    <a:cubicBezTo>
                      <a:pt x="78" y="223"/>
                      <a:pt x="78" y="223"/>
                      <a:pt x="78" y="223"/>
                    </a:cubicBezTo>
                    <a:cubicBezTo>
                      <a:pt x="78" y="223"/>
                      <a:pt x="78" y="223"/>
                      <a:pt x="78" y="223"/>
                    </a:cubicBezTo>
                    <a:cubicBezTo>
                      <a:pt x="78" y="223"/>
                      <a:pt x="78" y="223"/>
                      <a:pt x="78" y="223"/>
                    </a:cubicBezTo>
                    <a:cubicBezTo>
                      <a:pt x="78" y="223"/>
                      <a:pt x="78" y="223"/>
                      <a:pt x="78" y="223"/>
                    </a:cubicBezTo>
                    <a:cubicBezTo>
                      <a:pt x="78" y="223"/>
                      <a:pt x="78" y="223"/>
                      <a:pt x="78" y="223"/>
                    </a:cubicBezTo>
                    <a:cubicBezTo>
                      <a:pt x="78" y="223"/>
                      <a:pt x="78" y="223"/>
                      <a:pt x="78" y="223"/>
                    </a:cubicBezTo>
                    <a:cubicBezTo>
                      <a:pt x="78" y="223"/>
                      <a:pt x="78" y="223"/>
                      <a:pt x="78" y="223"/>
                    </a:cubicBezTo>
                    <a:cubicBezTo>
                      <a:pt x="78" y="223"/>
                      <a:pt x="78" y="223"/>
                      <a:pt x="78" y="223"/>
                    </a:cubicBezTo>
                    <a:cubicBezTo>
                      <a:pt x="78" y="223"/>
                      <a:pt x="78" y="223"/>
                      <a:pt x="78" y="223"/>
                    </a:cubicBezTo>
                    <a:cubicBezTo>
                      <a:pt x="78" y="223"/>
                      <a:pt x="78" y="223"/>
                      <a:pt x="78" y="223"/>
                    </a:cubicBezTo>
                    <a:cubicBezTo>
                      <a:pt x="78" y="223"/>
                      <a:pt x="78" y="223"/>
                      <a:pt x="78" y="223"/>
                    </a:cubicBezTo>
                    <a:cubicBezTo>
                      <a:pt x="78" y="223"/>
                      <a:pt x="78" y="223"/>
                      <a:pt x="78" y="223"/>
                    </a:cubicBezTo>
                    <a:cubicBezTo>
                      <a:pt x="78" y="223"/>
                      <a:pt x="78" y="223"/>
                      <a:pt x="78" y="223"/>
                    </a:cubicBezTo>
                    <a:cubicBezTo>
                      <a:pt x="79" y="223"/>
                      <a:pt x="79" y="223"/>
                      <a:pt x="79" y="223"/>
                    </a:cubicBezTo>
                    <a:cubicBezTo>
                      <a:pt x="79" y="223"/>
                      <a:pt x="79" y="223"/>
                      <a:pt x="79" y="223"/>
                    </a:cubicBezTo>
                    <a:cubicBezTo>
                      <a:pt x="79" y="223"/>
                      <a:pt x="79" y="223"/>
                      <a:pt x="79" y="223"/>
                    </a:cubicBezTo>
                    <a:cubicBezTo>
                      <a:pt x="79" y="223"/>
                      <a:pt x="79" y="223"/>
                      <a:pt x="79" y="223"/>
                    </a:cubicBezTo>
                    <a:cubicBezTo>
                      <a:pt x="79" y="224"/>
                      <a:pt x="79" y="224"/>
                      <a:pt x="79" y="224"/>
                    </a:cubicBezTo>
                    <a:cubicBezTo>
                      <a:pt x="79" y="224"/>
                      <a:pt x="79" y="224"/>
                      <a:pt x="79" y="224"/>
                    </a:cubicBezTo>
                    <a:cubicBezTo>
                      <a:pt x="79" y="224"/>
                      <a:pt x="79" y="224"/>
                      <a:pt x="79" y="224"/>
                    </a:cubicBezTo>
                    <a:cubicBezTo>
                      <a:pt x="79" y="224"/>
                      <a:pt x="79" y="224"/>
                      <a:pt x="79" y="223"/>
                    </a:cubicBezTo>
                    <a:cubicBezTo>
                      <a:pt x="79" y="223"/>
                      <a:pt x="79" y="223"/>
                      <a:pt x="79" y="223"/>
                    </a:cubicBezTo>
                    <a:cubicBezTo>
                      <a:pt x="79" y="223"/>
                      <a:pt x="79" y="224"/>
                      <a:pt x="79" y="224"/>
                    </a:cubicBezTo>
                    <a:cubicBezTo>
                      <a:pt x="79" y="224"/>
                      <a:pt x="79" y="224"/>
                      <a:pt x="79" y="224"/>
                    </a:cubicBezTo>
                    <a:cubicBezTo>
                      <a:pt x="79" y="224"/>
                      <a:pt x="79" y="224"/>
                      <a:pt x="79" y="224"/>
                    </a:cubicBezTo>
                    <a:cubicBezTo>
                      <a:pt x="79" y="224"/>
                      <a:pt x="79" y="224"/>
                      <a:pt x="79" y="224"/>
                    </a:cubicBezTo>
                    <a:cubicBezTo>
                      <a:pt x="79" y="224"/>
                      <a:pt x="79" y="224"/>
                      <a:pt x="79" y="224"/>
                    </a:cubicBezTo>
                    <a:cubicBezTo>
                      <a:pt x="79" y="224"/>
                      <a:pt x="79" y="224"/>
                      <a:pt x="79" y="224"/>
                    </a:cubicBezTo>
                    <a:cubicBezTo>
                      <a:pt x="79" y="224"/>
                      <a:pt x="79" y="224"/>
                      <a:pt x="79" y="224"/>
                    </a:cubicBezTo>
                    <a:cubicBezTo>
                      <a:pt x="79" y="224"/>
                      <a:pt x="79" y="224"/>
                      <a:pt x="79" y="224"/>
                    </a:cubicBezTo>
                    <a:cubicBezTo>
                      <a:pt x="79" y="224"/>
                      <a:pt x="79" y="224"/>
                      <a:pt x="79" y="224"/>
                    </a:cubicBezTo>
                    <a:cubicBezTo>
                      <a:pt x="79" y="224"/>
                      <a:pt x="79" y="224"/>
                      <a:pt x="79" y="224"/>
                    </a:cubicBezTo>
                    <a:cubicBezTo>
                      <a:pt x="79" y="224"/>
                      <a:pt x="79" y="224"/>
                      <a:pt x="79" y="224"/>
                    </a:cubicBezTo>
                    <a:cubicBezTo>
                      <a:pt x="79" y="224"/>
                      <a:pt x="79" y="224"/>
                      <a:pt x="79" y="224"/>
                    </a:cubicBezTo>
                    <a:cubicBezTo>
                      <a:pt x="79" y="224"/>
                      <a:pt x="79" y="224"/>
                      <a:pt x="79" y="224"/>
                    </a:cubicBezTo>
                    <a:cubicBezTo>
                      <a:pt x="79" y="224"/>
                      <a:pt x="79" y="225"/>
                      <a:pt x="79" y="225"/>
                    </a:cubicBezTo>
                    <a:cubicBezTo>
                      <a:pt x="79" y="225"/>
                      <a:pt x="79" y="225"/>
                      <a:pt x="79" y="224"/>
                    </a:cubicBezTo>
                    <a:cubicBezTo>
                      <a:pt x="79" y="224"/>
                      <a:pt x="79" y="224"/>
                      <a:pt x="79" y="224"/>
                    </a:cubicBezTo>
                    <a:cubicBezTo>
                      <a:pt x="79" y="224"/>
                      <a:pt x="79" y="224"/>
                      <a:pt x="79" y="224"/>
                    </a:cubicBezTo>
                    <a:cubicBezTo>
                      <a:pt x="80" y="224"/>
                      <a:pt x="80" y="224"/>
                      <a:pt x="80" y="224"/>
                    </a:cubicBezTo>
                    <a:cubicBezTo>
                      <a:pt x="80" y="224"/>
                      <a:pt x="80" y="224"/>
                      <a:pt x="80" y="224"/>
                    </a:cubicBezTo>
                    <a:cubicBezTo>
                      <a:pt x="80" y="224"/>
                      <a:pt x="80" y="224"/>
                      <a:pt x="80" y="224"/>
                    </a:cubicBezTo>
                    <a:cubicBezTo>
                      <a:pt x="80" y="224"/>
                      <a:pt x="80" y="224"/>
                      <a:pt x="80" y="224"/>
                    </a:cubicBezTo>
                    <a:cubicBezTo>
                      <a:pt x="80" y="224"/>
                      <a:pt x="80" y="224"/>
                      <a:pt x="80" y="224"/>
                    </a:cubicBezTo>
                    <a:cubicBezTo>
                      <a:pt x="80" y="224"/>
                      <a:pt x="80" y="224"/>
                      <a:pt x="80" y="224"/>
                    </a:cubicBezTo>
                    <a:cubicBezTo>
                      <a:pt x="80" y="224"/>
                      <a:pt x="80" y="224"/>
                      <a:pt x="80" y="224"/>
                    </a:cubicBezTo>
                    <a:cubicBezTo>
                      <a:pt x="80" y="224"/>
                      <a:pt x="80" y="224"/>
                      <a:pt x="80" y="224"/>
                    </a:cubicBezTo>
                    <a:cubicBezTo>
                      <a:pt x="80" y="224"/>
                      <a:pt x="80" y="224"/>
                      <a:pt x="80" y="224"/>
                    </a:cubicBezTo>
                    <a:cubicBezTo>
                      <a:pt x="80" y="224"/>
                      <a:pt x="80" y="224"/>
                      <a:pt x="80" y="224"/>
                    </a:cubicBezTo>
                    <a:cubicBezTo>
                      <a:pt x="80" y="224"/>
                      <a:pt x="80" y="225"/>
                      <a:pt x="80" y="225"/>
                    </a:cubicBezTo>
                    <a:cubicBezTo>
                      <a:pt x="80" y="225"/>
                      <a:pt x="80" y="225"/>
                      <a:pt x="80" y="225"/>
                    </a:cubicBezTo>
                    <a:cubicBezTo>
                      <a:pt x="80" y="225"/>
                      <a:pt x="81" y="225"/>
                      <a:pt x="81" y="225"/>
                    </a:cubicBezTo>
                    <a:cubicBezTo>
                      <a:pt x="81" y="225"/>
                      <a:pt x="81" y="225"/>
                      <a:pt x="81" y="225"/>
                    </a:cubicBezTo>
                    <a:cubicBezTo>
                      <a:pt x="81" y="225"/>
                      <a:pt x="81" y="225"/>
                      <a:pt x="81" y="225"/>
                    </a:cubicBezTo>
                    <a:cubicBezTo>
                      <a:pt x="81" y="225"/>
                      <a:pt x="81" y="225"/>
                      <a:pt x="81" y="225"/>
                    </a:cubicBezTo>
                    <a:cubicBezTo>
                      <a:pt x="81" y="225"/>
                      <a:pt x="81" y="225"/>
                      <a:pt x="81" y="225"/>
                    </a:cubicBezTo>
                    <a:cubicBezTo>
                      <a:pt x="81" y="225"/>
                      <a:pt x="81" y="225"/>
                      <a:pt x="81" y="225"/>
                    </a:cubicBezTo>
                    <a:cubicBezTo>
                      <a:pt x="81" y="225"/>
                      <a:pt x="81" y="225"/>
                      <a:pt x="81" y="225"/>
                    </a:cubicBezTo>
                    <a:cubicBezTo>
                      <a:pt x="81" y="225"/>
                      <a:pt x="81" y="225"/>
                      <a:pt x="81" y="225"/>
                    </a:cubicBezTo>
                    <a:cubicBezTo>
                      <a:pt x="81" y="225"/>
                      <a:pt x="80" y="225"/>
                      <a:pt x="80" y="225"/>
                    </a:cubicBezTo>
                    <a:cubicBezTo>
                      <a:pt x="80" y="225"/>
                      <a:pt x="80" y="225"/>
                      <a:pt x="80" y="225"/>
                    </a:cubicBezTo>
                    <a:cubicBezTo>
                      <a:pt x="80" y="225"/>
                      <a:pt x="80" y="225"/>
                      <a:pt x="80" y="225"/>
                    </a:cubicBezTo>
                    <a:cubicBezTo>
                      <a:pt x="80" y="225"/>
                      <a:pt x="80" y="225"/>
                      <a:pt x="80" y="225"/>
                    </a:cubicBezTo>
                    <a:cubicBezTo>
                      <a:pt x="80" y="225"/>
                      <a:pt x="80" y="225"/>
                      <a:pt x="80" y="225"/>
                    </a:cubicBezTo>
                    <a:cubicBezTo>
                      <a:pt x="80" y="225"/>
                      <a:pt x="80" y="225"/>
                      <a:pt x="80" y="225"/>
                    </a:cubicBezTo>
                    <a:cubicBezTo>
                      <a:pt x="80" y="225"/>
                      <a:pt x="80" y="225"/>
                      <a:pt x="80" y="225"/>
                    </a:cubicBezTo>
                    <a:cubicBezTo>
                      <a:pt x="80" y="225"/>
                      <a:pt x="80" y="225"/>
                      <a:pt x="80" y="225"/>
                    </a:cubicBezTo>
                    <a:cubicBezTo>
                      <a:pt x="80" y="225"/>
                      <a:pt x="80" y="225"/>
                      <a:pt x="80" y="225"/>
                    </a:cubicBezTo>
                    <a:cubicBezTo>
                      <a:pt x="80" y="225"/>
                      <a:pt x="80" y="225"/>
                      <a:pt x="80" y="225"/>
                    </a:cubicBezTo>
                    <a:cubicBezTo>
                      <a:pt x="80" y="225"/>
                      <a:pt x="80" y="225"/>
                      <a:pt x="80" y="225"/>
                    </a:cubicBezTo>
                    <a:cubicBezTo>
                      <a:pt x="80" y="225"/>
                      <a:pt x="80" y="225"/>
                      <a:pt x="80" y="225"/>
                    </a:cubicBezTo>
                    <a:cubicBezTo>
                      <a:pt x="80" y="225"/>
                      <a:pt x="80" y="225"/>
                      <a:pt x="79" y="225"/>
                    </a:cubicBezTo>
                    <a:cubicBezTo>
                      <a:pt x="79" y="225"/>
                      <a:pt x="79" y="225"/>
                      <a:pt x="79" y="225"/>
                    </a:cubicBezTo>
                    <a:cubicBezTo>
                      <a:pt x="79" y="225"/>
                      <a:pt x="79" y="225"/>
                      <a:pt x="79" y="225"/>
                    </a:cubicBezTo>
                    <a:cubicBezTo>
                      <a:pt x="79" y="225"/>
                      <a:pt x="79" y="225"/>
                      <a:pt x="79" y="225"/>
                    </a:cubicBezTo>
                    <a:cubicBezTo>
                      <a:pt x="79" y="225"/>
                      <a:pt x="79" y="225"/>
                      <a:pt x="79" y="225"/>
                    </a:cubicBezTo>
                    <a:cubicBezTo>
                      <a:pt x="79" y="225"/>
                      <a:pt x="79" y="225"/>
                      <a:pt x="80" y="225"/>
                    </a:cubicBezTo>
                    <a:cubicBezTo>
                      <a:pt x="80" y="225"/>
                      <a:pt x="80" y="225"/>
                      <a:pt x="80" y="225"/>
                    </a:cubicBezTo>
                    <a:cubicBezTo>
                      <a:pt x="80" y="225"/>
                      <a:pt x="80" y="225"/>
                      <a:pt x="80" y="225"/>
                    </a:cubicBezTo>
                    <a:cubicBezTo>
                      <a:pt x="80" y="225"/>
                      <a:pt x="80" y="226"/>
                      <a:pt x="80" y="226"/>
                    </a:cubicBezTo>
                    <a:cubicBezTo>
                      <a:pt x="80" y="226"/>
                      <a:pt x="80" y="226"/>
                      <a:pt x="80" y="226"/>
                    </a:cubicBezTo>
                    <a:cubicBezTo>
                      <a:pt x="80" y="226"/>
                      <a:pt x="80" y="226"/>
                      <a:pt x="80" y="226"/>
                    </a:cubicBezTo>
                    <a:cubicBezTo>
                      <a:pt x="80" y="226"/>
                      <a:pt x="80" y="226"/>
                      <a:pt x="80" y="226"/>
                    </a:cubicBezTo>
                    <a:cubicBezTo>
                      <a:pt x="80" y="226"/>
                      <a:pt x="80" y="226"/>
                      <a:pt x="80" y="226"/>
                    </a:cubicBezTo>
                    <a:cubicBezTo>
                      <a:pt x="80" y="226"/>
                      <a:pt x="80" y="226"/>
                      <a:pt x="80" y="226"/>
                    </a:cubicBezTo>
                    <a:cubicBezTo>
                      <a:pt x="80" y="226"/>
                      <a:pt x="80" y="226"/>
                      <a:pt x="80" y="226"/>
                    </a:cubicBezTo>
                    <a:cubicBezTo>
                      <a:pt x="80" y="226"/>
                      <a:pt x="80" y="226"/>
                      <a:pt x="80" y="226"/>
                    </a:cubicBezTo>
                    <a:cubicBezTo>
                      <a:pt x="80" y="226"/>
                      <a:pt x="80" y="226"/>
                      <a:pt x="80" y="226"/>
                    </a:cubicBezTo>
                    <a:cubicBezTo>
                      <a:pt x="81" y="226"/>
                      <a:pt x="81" y="226"/>
                      <a:pt x="81" y="226"/>
                    </a:cubicBezTo>
                    <a:cubicBezTo>
                      <a:pt x="81" y="226"/>
                      <a:pt x="81" y="226"/>
                      <a:pt x="80" y="226"/>
                    </a:cubicBezTo>
                    <a:cubicBezTo>
                      <a:pt x="80" y="226"/>
                      <a:pt x="80" y="226"/>
                      <a:pt x="80" y="226"/>
                    </a:cubicBezTo>
                    <a:cubicBezTo>
                      <a:pt x="80" y="226"/>
                      <a:pt x="80" y="226"/>
                      <a:pt x="80" y="226"/>
                    </a:cubicBezTo>
                    <a:cubicBezTo>
                      <a:pt x="80" y="226"/>
                      <a:pt x="80" y="226"/>
                      <a:pt x="80" y="226"/>
                    </a:cubicBezTo>
                    <a:cubicBezTo>
                      <a:pt x="81" y="226"/>
                      <a:pt x="81" y="226"/>
                      <a:pt x="81" y="226"/>
                    </a:cubicBezTo>
                    <a:cubicBezTo>
                      <a:pt x="81" y="227"/>
                      <a:pt x="81" y="227"/>
                      <a:pt x="81" y="227"/>
                    </a:cubicBezTo>
                    <a:cubicBezTo>
                      <a:pt x="81" y="227"/>
                      <a:pt x="81" y="227"/>
                      <a:pt x="81" y="227"/>
                    </a:cubicBezTo>
                    <a:cubicBezTo>
                      <a:pt x="81" y="227"/>
                      <a:pt x="81" y="227"/>
                      <a:pt x="81" y="227"/>
                    </a:cubicBezTo>
                    <a:cubicBezTo>
                      <a:pt x="81" y="227"/>
                      <a:pt x="81" y="227"/>
                      <a:pt x="81" y="227"/>
                    </a:cubicBezTo>
                    <a:cubicBezTo>
                      <a:pt x="81" y="227"/>
                      <a:pt x="81" y="227"/>
                      <a:pt x="81" y="227"/>
                    </a:cubicBezTo>
                    <a:cubicBezTo>
                      <a:pt x="81" y="227"/>
                      <a:pt x="81" y="227"/>
                      <a:pt x="81" y="227"/>
                    </a:cubicBezTo>
                    <a:cubicBezTo>
                      <a:pt x="81" y="227"/>
                      <a:pt x="81" y="227"/>
                      <a:pt x="81" y="227"/>
                    </a:cubicBezTo>
                    <a:cubicBezTo>
                      <a:pt x="81" y="227"/>
                      <a:pt x="81" y="227"/>
                      <a:pt x="81" y="227"/>
                    </a:cubicBezTo>
                    <a:cubicBezTo>
                      <a:pt x="81" y="227"/>
                      <a:pt x="81" y="227"/>
                      <a:pt x="81" y="227"/>
                    </a:cubicBezTo>
                    <a:cubicBezTo>
                      <a:pt x="81" y="227"/>
                      <a:pt x="81" y="227"/>
                      <a:pt x="81" y="227"/>
                    </a:cubicBezTo>
                    <a:cubicBezTo>
                      <a:pt x="81" y="227"/>
                      <a:pt x="81" y="227"/>
                      <a:pt x="81" y="227"/>
                    </a:cubicBezTo>
                    <a:cubicBezTo>
                      <a:pt x="82" y="227"/>
                      <a:pt x="82" y="227"/>
                      <a:pt x="82" y="227"/>
                    </a:cubicBezTo>
                    <a:cubicBezTo>
                      <a:pt x="82" y="227"/>
                      <a:pt x="82" y="227"/>
                      <a:pt x="82" y="227"/>
                    </a:cubicBezTo>
                    <a:cubicBezTo>
                      <a:pt x="82" y="227"/>
                      <a:pt x="82" y="227"/>
                      <a:pt x="82" y="227"/>
                    </a:cubicBezTo>
                    <a:cubicBezTo>
                      <a:pt x="82" y="227"/>
                      <a:pt x="82" y="227"/>
                      <a:pt x="82" y="227"/>
                    </a:cubicBezTo>
                    <a:cubicBezTo>
                      <a:pt x="82" y="227"/>
                      <a:pt x="82" y="227"/>
                      <a:pt x="82" y="227"/>
                    </a:cubicBezTo>
                    <a:cubicBezTo>
                      <a:pt x="81" y="228"/>
                      <a:pt x="81" y="228"/>
                      <a:pt x="81" y="228"/>
                    </a:cubicBezTo>
                    <a:cubicBezTo>
                      <a:pt x="81" y="228"/>
                      <a:pt x="81" y="228"/>
                      <a:pt x="82" y="228"/>
                    </a:cubicBezTo>
                    <a:cubicBezTo>
                      <a:pt x="82" y="228"/>
                      <a:pt x="82" y="228"/>
                      <a:pt x="82" y="228"/>
                    </a:cubicBezTo>
                    <a:cubicBezTo>
                      <a:pt x="82" y="228"/>
                      <a:pt x="82" y="228"/>
                      <a:pt x="82" y="228"/>
                    </a:cubicBezTo>
                    <a:cubicBezTo>
                      <a:pt x="82" y="228"/>
                      <a:pt x="82" y="228"/>
                      <a:pt x="82" y="228"/>
                    </a:cubicBezTo>
                    <a:cubicBezTo>
                      <a:pt x="82" y="228"/>
                      <a:pt x="82" y="228"/>
                      <a:pt x="82" y="228"/>
                    </a:cubicBezTo>
                    <a:cubicBezTo>
                      <a:pt x="82" y="228"/>
                      <a:pt x="82" y="228"/>
                      <a:pt x="82" y="228"/>
                    </a:cubicBezTo>
                    <a:cubicBezTo>
                      <a:pt x="82" y="228"/>
                      <a:pt x="82" y="228"/>
                      <a:pt x="82" y="228"/>
                    </a:cubicBezTo>
                    <a:cubicBezTo>
                      <a:pt x="82" y="228"/>
                      <a:pt x="82" y="228"/>
                      <a:pt x="82" y="228"/>
                    </a:cubicBezTo>
                    <a:cubicBezTo>
                      <a:pt x="82" y="228"/>
                      <a:pt x="82" y="228"/>
                      <a:pt x="82" y="228"/>
                    </a:cubicBezTo>
                    <a:cubicBezTo>
                      <a:pt x="82" y="228"/>
                      <a:pt x="82" y="228"/>
                      <a:pt x="82" y="228"/>
                    </a:cubicBezTo>
                    <a:cubicBezTo>
                      <a:pt x="82" y="228"/>
                      <a:pt x="82" y="228"/>
                      <a:pt x="82" y="228"/>
                    </a:cubicBezTo>
                    <a:cubicBezTo>
                      <a:pt x="82" y="228"/>
                      <a:pt x="82" y="228"/>
                      <a:pt x="82" y="228"/>
                    </a:cubicBezTo>
                    <a:cubicBezTo>
                      <a:pt x="82" y="228"/>
                      <a:pt x="82" y="228"/>
                      <a:pt x="82" y="228"/>
                    </a:cubicBezTo>
                    <a:cubicBezTo>
                      <a:pt x="82" y="228"/>
                      <a:pt x="82" y="228"/>
                      <a:pt x="82" y="228"/>
                    </a:cubicBezTo>
                    <a:cubicBezTo>
                      <a:pt x="82" y="228"/>
                      <a:pt x="82" y="228"/>
                      <a:pt x="82" y="228"/>
                    </a:cubicBezTo>
                    <a:cubicBezTo>
                      <a:pt x="82" y="228"/>
                      <a:pt x="82" y="228"/>
                      <a:pt x="82" y="228"/>
                    </a:cubicBezTo>
                    <a:cubicBezTo>
                      <a:pt x="82" y="228"/>
                      <a:pt x="82" y="228"/>
                      <a:pt x="82" y="228"/>
                    </a:cubicBezTo>
                    <a:cubicBezTo>
                      <a:pt x="82" y="228"/>
                      <a:pt x="82" y="228"/>
                      <a:pt x="82" y="229"/>
                    </a:cubicBezTo>
                    <a:cubicBezTo>
                      <a:pt x="82" y="229"/>
                      <a:pt x="82" y="229"/>
                      <a:pt x="82" y="229"/>
                    </a:cubicBezTo>
                    <a:cubicBezTo>
                      <a:pt x="82" y="229"/>
                      <a:pt x="82" y="229"/>
                      <a:pt x="82" y="229"/>
                    </a:cubicBezTo>
                    <a:cubicBezTo>
                      <a:pt x="83" y="229"/>
                      <a:pt x="83" y="229"/>
                      <a:pt x="83" y="229"/>
                    </a:cubicBezTo>
                    <a:cubicBezTo>
                      <a:pt x="83" y="229"/>
                      <a:pt x="83" y="229"/>
                      <a:pt x="83" y="229"/>
                    </a:cubicBezTo>
                    <a:cubicBezTo>
                      <a:pt x="83" y="229"/>
                      <a:pt x="83" y="229"/>
                      <a:pt x="83" y="229"/>
                    </a:cubicBezTo>
                    <a:cubicBezTo>
                      <a:pt x="83" y="229"/>
                      <a:pt x="82" y="229"/>
                      <a:pt x="82" y="229"/>
                    </a:cubicBezTo>
                    <a:cubicBezTo>
                      <a:pt x="82" y="229"/>
                      <a:pt x="83" y="229"/>
                      <a:pt x="83" y="229"/>
                    </a:cubicBezTo>
                    <a:cubicBezTo>
                      <a:pt x="83" y="229"/>
                      <a:pt x="83" y="229"/>
                      <a:pt x="83" y="229"/>
                    </a:cubicBezTo>
                    <a:cubicBezTo>
                      <a:pt x="83" y="229"/>
                      <a:pt x="83" y="229"/>
                      <a:pt x="83" y="229"/>
                    </a:cubicBezTo>
                    <a:cubicBezTo>
                      <a:pt x="83" y="229"/>
                      <a:pt x="83" y="229"/>
                      <a:pt x="83" y="229"/>
                    </a:cubicBezTo>
                    <a:cubicBezTo>
                      <a:pt x="83" y="229"/>
                      <a:pt x="83" y="229"/>
                      <a:pt x="83" y="229"/>
                    </a:cubicBezTo>
                    <a:cubicBezTo>
                      <a:pt x="83" y="230"/>
                      <a:pt x="83" y="230"/>
                      <a:pt x="83" y="230"/>
                    </a:cubicBezTo>
                    <a:cubicBezTo>
                      <a:pt x="83" y="230"/>
                      <a:pt x="83" y="230"/>
                      <a:pt x="83" y="230"/>
                    </a:cubicBezTo>
                    <a:cubicBezTo>
                      <a:pt x="83" y="230"/>
                      <a:pt x="83" y="230"/>
                      <a:pt x="83" y="230"/>
                    </a:cubicBezTo>
                    <a:cubicBezTo>
                      <a:pt x="83" y="230"/>
                      <a:pt x="83" y="229"/>
                      <a:pt x="83" y="229"/>
                    </a:cubicBezTo>
                    <a:cubicBezTo>
                      <a:pt x="83" y="229"/>
                      <a:pt x="83" y="229"/>
                      <a:pt x="83" y="229"/>
                    </a:cubicBezTo>
                    <a:cubicBezTo>
                      <a:pt x="83" y="229"/>
                      <a:pt x="83" y="229"/>
                      <a:pt x="83" y="229"/>
                    </a:cubicBezTo>
                    <a:cubicBezTo>
                      <a:pt x="83" y="229"/>
                      <a:pt x="83" y="229"/>
                      <a:pt x="83" y="230"/>
                    </a:cubicBezTo>
                    <a:cubicBezTo>
                      <a:pt x="83" y="230"/>
                      <a:pt x="83" y="230"/>
                      <a:pt x="83" y="230"/>
                    </a:cubicBezTo>
                    <a:cubicBezTo>
                      <a:pt x="83" y="230"/>
                      <a:pt x="83" y="230"/>
                      <a:pt x="83" y="230"/>
                    </a:cubicBezTo>
                    <a:cubicBezTo>
                      <a:pt x="83" y="230"/>
                      <a:pt x="83" y="230"/>
                      <a:pt x="83" y="230"/>
                    </a:cubicBezTo>
                    <a:cubicBezTo>
                      <a:pt x="83" y="230"/>
                      <a:pt x="83" y="230"/>
                      <a:pt x="83" y="230"/>
                    </a:cubicBezTo>
                    <a:cubicBezTo>
                      <a:pt x="83" y="230"/>
                      <a:pt x="83" y="230"/>
                      <a:pt x="83" y="230"/>
                    </a:cubicBezTo>
                    <a:cubicBezTo>
                      <a:pt x="84" y="230"/>
                      <a:pt x="84" y="230"/>
                      <a:pt x="84" y="230"/>
                    </a:cubicBezTo>
                    <a:cubicBezTo>
                      <a:pt x="84" y="230"/>
                      <a:pt x="84" y="230"/>
                      <a:pt x="84" y="230"/>
                    </a:cubicBezTo>
                    <a:cubicBezTo>
                      <a:pt x="84" y="230"/>
                      <a:pt x="84" y="230"/>
                      <a:pt x="84" y="230"/>
                    </a:cubicBezTo>
                    <a:cubicBezTo>
                      <a:pt x="84" y="230"/>
                      <a:pt x="84" y="231"/>
                      <a:pt x="84" y="231"/>
                    </a:cubicBezTo>
                    <a:cubicBezTo>
                      <a:pt x="84" y="231"/>
                      <a:pt x="84" y="231"/>
                      <a:pt x="84" y="231"/>
                    </a:cubicBezTo>
                    <a:cubicBezTo>
                      <a:pt x="84" y="231"/>
                      <a:pt x="84" y="231"/>
                      <a:pt x="84" y="231"/>
                    </a:cubicBezTo>
                    <a:cubicBezTo>
                      <a:pt x="84" y="231"/>
                      <a:pt x="84" y="231"/>
                      <a:pt x="84" y="231"/>
                    </a:cubicBezTo>
                    <a:cubicBezTo>
                      <a:pt x="84" y="231"/>
                      <a:pt x="84" y="231"/>
                      <a:pt x="84" y="231"/>
                    </a:cubicBezTo>
                    <a:cubicBezTo>
                      <a:pt x="84" y="231"/>
                      <a:pt x="84" y="231"/>
                      <a:pt x="84" y="231"/>
                    </a:cubicBezTo>
                    <a:cubicBezTo>
                      <a:pt x="84" y="231"/>
                      <a:pt x="84" y="231"/>
                      <a:pt x="84" y="231"/>
                    </a:cubicBezTo>
                    <a:cubicBezTo>
                      <a:pt x="85" y="231"/>
                      <a:pt x="85" y="231"/>
                      <a:pt x="85" y="231"/>
                    </a:cubicBezTo>
                    <a:cubicBezTo>
                      <a:pt x="85" y="231"/>
                      <a:pt x="85" y="231"/>
                      <a:pt x="85" y="231"/>
                    </a:cubicBezTo>
                    <a:cubicBezTo>
                      <a:pt x="85" y="231"/>
                      <a:pt x="85" y="231"/>
                      <a:pt x="85" y="231"/>
                    </a:cubicBezTo>
                    <a:cubicBezTo>
                      <a:pt x="85" y="232"/>
                      <a:pt x="85" y="232"/>
                      <a:pt x="85" y="232"/>
                    </a:cubicBezTo>
                    <a:cubicBezTo>
                      <a:pt x="85" y="232"/>
                      <a:pt x="85" y="232"/>
                      <a:pt x="85" y="232"/>
                    </a:cubicBezTo>
                    <a:cubicBezTo>
                      <a:pt x="85" y="232"/>
                      <a:pt x="85" y="232"/>
                      <a:pt x="85" y="231"/>
                    </a:cubicBezTo>
                    <a:cubicBezTo>
                      <a:pt x="85" y="231"/>
                      <a:pt x="85" y="231"/>
                      <a:pt x="85" y="231"/>
                    </a:cubicBezTo>
                    <a:cubicBezTo>
                      <a:pt x="85" y="231"/>
                      <a:pt x="85" y="231"/>
                      <a:pt x="85" y="231"/>
                    </a:cubicBezTo>
                    <a:cubicBezTo>
                      <a:pt x="85" y="231"/>
                      <a:pt x="85" y="231"/>
                      <a:pt x="85" y="231"/>
                    </a:cubicBezTo>
                    <a:cubicBezTo>
                      <a:pt x="85" y="231"/>
                      <a:pt x="85" y="231"/>
                      <a:pt x="85" y="232"/>
                    </a:cubicBezTo>
                    <a:cubicBezTo>
                      <a:pt x="85" y="232"/>
                      <a:pt x="85" y="232"/>
                      <a:pt x="85" y="232"/>
                    </a:cubicBezTo>
                    <a:cubicBezTo>
                      <a:pt x="85" y="232"/>
                      <a:pt x="85" y="232"/>
                      <a:pt x="85" y="232"/>
                    </a:cubicBezTo>
                    <a:cubicBezTo>
                      <a:pt x="85" y="232"/>
                      <a:pt x="85" y="232"/>
                      <a:pt x="85" y="232"/>
                    </a:cubicBezTo>
                    <a:cubicBezTo>
                      <a:pt x="85" y="231"/>
                      <a:pt x="85" y="231"/>
                      <a:pt x="85" y="231"/>
                    </a:cubicBezTo>
                    <a:cubicBezTo>
                      <a:pt x="85" y="231"/>
                      <a:pt x="85" y="231"/>
                      <a:pt x="85" y="231"/>
                    </a:cubicBezTo>
                    <a:cubicBezTo>
                      <a:pt x="85" y="231"/>
                      <a:pt x="85" y="231"/>
                      <a:pt x="85" y="231"/>
                    </a:cubicBezTo>
                    <a:cubicBezTo>
                      <a:pt x="85" y="231"/>
                      <a:pt x="85" y="231"/>
                      <a:pt x="85" y="231"/>
                    </a:cubicBezTo>
                    <a:cubicBezTo>
                      <a:pt x="85" y="231"/>
                      <a:pt x="85" y="231"/>
                      <a:pt x="85" y="231"/>
                    </a:cubicBezTo>
                    <a:cubicBezTo>
                      <a:pt x="85" y="231"/>
                      <a:pt x="85" y="231"/>
                      <a:pt x="85" y="231"/>
                    </a:cubicBezTo>
                    <a:cubicBezTo>
                      <a:pt x="86" y="231"/>
                      <a:pt x="86" y="231"/>
                      <a:pt x="86" y="231"/>
                    </a:cubicBezTo>
                    <a:cubicBezTo>
                      <a:pt x="86" y="231"/>
                      <a:pt x="86" y="232"/>
                      <a:pt x="86" y="232"/>
                    </a:cubicBezTo>
                    <a:cubicBezTo>
                      <a:pt x="86" y="232"/>
                      <a:pt x="86" y="232"/>
                      <a:pt x="86" y="232"/>
                    </a:cubicBezTo>
                    <a:cubicBezTo>
                      <a:pt x="86" y="232"/>
                      <a:pt x="86" y="232"/>
                      <a:pt x="86" y="232"/>
                    </a:cubicBezTo>
                    <a:cubicBezTo>
                      <a:pt x="86" y="232"/>
                      <a:pt x="86" y="232"/>
                      <a:pt x="86" y="232"/>
                    </a:cubicBezTo>
                    <a:cubicBezTo>
                      <a:pt x="86" y="232"/>
                      <a:pt x="86" y="232"/>
                      <a:pt x="86" y="232"/>
                    </a:cubicBezTo>
                    <a:cubicBezTo>
                      <a:pt x="86" y="232"/>
                      <a:pt x="86" y="232"/>
                      <a:pt x="86" y="232"/>
                    </a:cubicBezTo>
                    <a:cubicBezTo>
                      <a:pt x="86" y="232"/>
                      <a:pt x="86" y="232"/>
                      <a:pt x="86" y="232"/>
                    </a:cubicBezTo>
                    <a:cubicBezTo>
                      <a:pt x="86" y="232"/>
                      <a:pt x="86" y="232"/>
                      <a:pt x="85" y="232"/>
                    </a:cubicBezTo>
                    <a:cubicBezTo>
                      <a:pt x="85" y="232"/>
                      <a:pt x="85" y="232"/>
                      <a:pt x="85" y="232"/>
                    </a:cubicBezTo>
                    <a:cubicBezTo>
                      <a:pt x="85" y="232"/>
                      <a:pt x="85" y="232"/>
                      <a:pt x="85" y="232"/>
                    </a:cubicBezTo>
                    <a:cubicBezTo>
                      <a:pt x="85" y="232"/>
                      <a:pt x="85" y="232"/>
                      <a:pt x="85" y="232"/>
                    </a:cubicBezTo>
                    <a:cubicBezTo>
                      <a:pt x="85" y="232"/>
                      <a:pt x="85" y="232"/>
                      <a:pt x="85" y="232"/>
                    </a:cubicBezTo>
                    <a:cubicBezTo>
                      <a:pt x="85" y="232"/>
                      <a:pt x="85" y="232"/>
                      <a:pt x="85" y="232"/>
                    </a:cubicBezTo>
                    <a:cubicBezTo>
                      <a:pt x="85" y="232"/>
                      <a:pt x="85" y="232"/>
                      <a:pt x="85" y="232"/>
                    </a:cubicBezTo>
                    <a:cubicBezTo>
                      <a:pt x="85" y="232"/>
                      <a:pt x="85" y="232"/>
                      <a:pt x="85" y="232"/>
                    </a:cubicBezTo>
                    <a:cubicBezTo>
                      <a:pt x="85" y="232"/>
                      <a:pt x="85" y="232"/>
                      <a:pt x="85" y="232"/>
                    </a:cubicBezTo>
                    <a:cubicBezTo>
                      <a:pt x="85" y="232"/>
                      <a:pt x="85" y="232"/>
                      <a:pt x="85" y="232"/>
                    </a:cubicBezTo>
                    <a:cubicBezTo>
                      <a:pt x="85" y="232"/>
                      <a:pt x="85" y="233"/>
                      <a:pt x="85" y="233"/>
                    </a:cubicBezTo>
                    <a:cubicBezTo>
                      <a:pt x="85" y="233"/>
                      <a:pt x="85" y="233"/>
                      <a:pt x="86" y="233"/>
                    </a:cubicBezTo>
                    <a:cubicBezTo>
                      <a:pt x="86" y="233"/>
                      <a:pt x="86" y="233"/>
                      <a:pt x="86" y="233"/>
                    </a:cubicBezTo>
                    <a:cubicBezTo>
                      <a:pt x="86" y="233"/>
                      <a:pt x="86" y="233"/>
                      <a:pt x="86" y="232"/>
                    </a:cubicBezTo>
                    <a:cubicBezTo>
                      <a:pt x="86" y="232"/>
                      <a:pt x="86" y="232"/>
                      <a:pt x="86" y="232"/>
                    </a:cubicBezTo>
                    <a:cubicBezTo>
                      <a:pt x="86" y="232"/>
                      <a:pt x="86" y="232"/>
                      <a:pt x="86" y="232"/>
                    </a:cubicBezTo>
                    <a:cubicBezTo>
                      <a:pt x="86" y="232"/>
                      <a:pt x="86" y="232"/>
                      <a:pt x="86" y="232"/>
                    </a:cubicBezTo>
                    <a:cubicBezTo>
                      <a:pt x="86" y="232"/>
                      <a:pt x="86" y="232"/>
                      <a:pt x="86" y="232"/>
                    </a:cubicBezTo>
                    <a:cubicBezTo>
                      <a:pt x="86" y="232"/>
                      <a:pt x="86" y="232"/>
                      <a:pt x="86" y="232"/>
                    </a:cubicBezTo>
                    <a:cubicBezTo>
                      <a:pt x="86" y="233"/>
                      <a:pt x="86" y="233"/>
                      <a:pt x="86" y="233"/>
                    </a:cubicBezTo>
                    <a:cubicBezTo>
                      <a:pt x="86" y="233"/>
                      <a:pt x="86" y="233"/>
                      <a:pt x="86" y="233"/>
                    </a:cubicBezTo>
                    <a:cubicBezTo>
                      <a:pt x="86" y="233"/>
                      <a:pt x="86" y="233"/>
                      <a:pt x="86" y="233"/>
                    </a:cubicBezTo>
                    <a:cubicBezTo>
                      <a:pt x="86" y="233"/>
                      <a:pt x="86" y="233"/>
                      <a:pt x="86" y="233"/>
                    </a:cubicBezTo>
                    <a:cubicBezTo>
                      <a:pt x="86" y="233"/>
                      <a:pt x="86" y="233"/>
                      <a:pt x="86" y="233"/>
                    </a:cubicBezTo>
                    <a:cubicBezTo>
                      <a:pt x="86" y="233"/>
                      <a:pt x="86" y="233"/>
                      <a:pt x="86" y="233"/>
                    </a:cubicBezTo>
                    <a:cubicBezTo>
                      <a:pt x="86" y="233"/>
                      <a:pt x="86" y="233"/>
                      <a:pt x="86" y="233"/>
                    </a:cubicBezTo>
                    <a:cubicBezTo>
                      <a:pt x="86" y="233"/>
                      <a:pt x="86" y="233"/>
                      <a:pt x="86" y="233"/>
                    </a:cubicBezTo>
                    <a:cubicBezTo>
                      <a:pt x="86" y="233"/>
                      <a:pt x="86" y="233"/>
                      <a:pt x="86" y="233"/>
                    </a:cubicBezTo>
                    <a:cubicBezTo>
                      <a:pt x="87" y="233"/>
                      <a:pt x="87" y="233"/>
                      <a:pt x="87" y="233"/>
                    </a:cubicBezTo>
                    <a:cubicBezTo>
                      <a:pt x="87" y="233"/>
                      <a:pt x="87" y="233"/>
                      <a:pt x="86" y="233"/>
                    </a:cubicBezTo>
                    <a:cubicBezTo>
                      <a:pt x="86" y="233"/>
                      <a:pt x="86" y="233"/>
                      <a:pt x="86" y="233"/>
                    </a:cubicBezTo>
                    <a:cubicBezTo>
                      <a:pt x="86" y="233"/>
                      <a:pt x="86" y="233"/>
                      <a:pt x="86" y="233"/>
                    </a:cubicBezTo>
                    <a:cubicBezTo>
                      <a:pt x="86" y="233"/>
                      <a:pt x="87" y="233"/>
                      <a:pt x="86" y="233"/>
                    </a:cubicBezTo>
                    <a:cubicBezTo>
                      <a:pt x="86" y="233"/>
                      <a:pt x="86" y="233"/>
                      <a:pt x="86" y="233"/>
                    </a:cubicBezTo>
                    <a:cubicBezTo>
                      <a:pt x="86" y="233"/>
                      <a:pt x="86" y="233"/>
                      <a:pt x="86" y="233"/>
                    </a:cubicBezTo>
                    <a:cubicBezTo>
                      <a:pt x="86" y="233"/>
                      <a:pt x="86" y="233"/>
                      <a:pt x="86" y="232"/>
                    </a:cubicBezTo>
                    <a:cubicBezTo>
                      <a:pt x="86" y="232"/>
                      <a:pt x="86" y="232"/>
                      <a:pt x="86" y="232"/>
                    </a:cubicBezTo>
                    <a:cubicBezTo>
                      <a:pt x="86" y="232"/>
                      <a:pt x="86" y="232"/>
                      <a:pt x="86" y="232"/>
                    </a:cubicBezTo>
                    <a:cubicBezTo>
                      <a:pt x="86" y="232"/>
                      <a:pt x="86" y="232"/>
                      <a:pt x="87" y="232"/>
                    </a:cubicBezTo>
                    <a:cubicBezTo>
                      <a:pt x="87" y="232"/>
                      <a:pt x="87" y="232"/>
                      <a:pt x="87" y="232"/>
                    </a:cubicBezTo>
                    <a:cubicBezTo>
                      <a:pt x="87" y="232"/>
                      <a:pt x="87" y="232"/>
                      <a:pt x="87" y="232"/>
                    </a:cubicBezTo>
                    <a:cubicBezTo>
                      <a:pt x="87" y="232"/>
                      <a:pt x="87" y="232"/>
                      <a:pt x="87" y="232"/>
                    </a:cubicBezTo>
                    <a:cubicBezTo>
                      <a:pt x="87" y="232"/>
                      <a:pt x="87" y="232"/>
                      <a:pt x="87" y="232"/>
                    </a:cubicBezTo>
                    <a:cubicBezTo>
                      <a:pt x="87" y="232"/>
                      <a:pt x="87" y="232"/>
                      <a:pt x="87" y="232"/>
                    </a:cubicBezTo>
                    <a:cubicBezTo>
                      <a:pt x="87" y="232"/>
                      <a:pt x="87" y="232"/>
                      <a:pt x="87" y="232"/>
                    </a:cubicBezTo>
                    <a:cubicBezTo>
                      <a:pt x="87" y="232"/>
                      <a:pt x="87" y="232"/>
                      <a:pt x="87" y="232"/>
                    </a:cubicBezTo>
                    <a:cubicBezTo>
                      <a:pt x="87" y="232"/>
                      <a:pt x="87" y="232"/>
                      <a:pt x="87" y="232"/>
                    </a:cubicBezTo>
                    <a:cubicBezTo>
                      <a:pt x="87" y="232"/>
                      <a:pt x="87" y="232"/>
                      <a:pt x="87" y="232"/>
                    </a:cubicBezTo>
                    <a:cubicBezTo>
                      <a:pt x="87" y="232"/>
                      <a:pt x="87" y="232"/>
                      <a:pt x="87" y="232"/>
                    </a:cubicBezTo>
                    <a:cubicBezTo>
                      <a:pt x="87" y="232"/>
                      <a:pt x="88" y="232"/>
                      <a:pt x="88" y="232"/>
                    </a:cubicBezTo>
                    <a:cubicBezTo>
                      <a:pt x="88" y="232"/>
                      <a:pt x="88" y="232"/>
                      <a:pt x="88" y="232"/>
                    </a:cubicBezTo>
                    <a:cubicBezTo>
                      <a:pt x="88" y="232"/>
                      <a:pt x="88" y="232"/>
                      <a:pt x="88" y="232"/>
                    </a:cubicBezTo>
                    <a:cubicBezTo>
                      <a:pt x="88" y="232"/>
                      <a:pt x="88" y="233"/>
                      <a:pt x="88" y="233"/>
                    </a:cubicBezTo>
                    <a:cubicBezTo>
                      <a:pt x="88" y="233"/>
                      <a:pt x="88" y="233"/>
                      <a:pt x="88" y="233"/>
                    </a:cubicBezTo>
                    <a:cubicBezTo>
                      <a:pt x="88" y="233"/>
                      <a:pt x="88" y="233"/>
                      <a:pt x="88" y="233"/>
                    </a:cubicBezTo>
                    <a:cubicBezTo>
                      <a:pt x="88" y="233"/>
                      <a:pt x="88" y="233"/>
                      <a:pt x="88" y="233"/>
                    </a:cubicBezTo>
                    <a:cubicBezTo>
                      <a:pt x="88" y="233"/>
                      <a:pt x="88" y="233"/>
                      <a:pt x="88" y="233"/>
                    </a:cubicBezTo>
                    <a:cubicBezTo>
                      <a:pt x="88" y="233"/>
                      <a:pt x="88" y="233"/>
                      <a:pt x="88" y="233"/>
                    </a:cubicBezTo>
                    <a:cubicBezTo>
                      <a:pt x="88" y="233"/>
                      <a:pt x="88" y="233"/>
                      <a:pt x="88" y="233"/>
                    </a:cubicBezTo>
                    <a:cubicBezTo>
                      <a:pt x="88" y="233"/>
                      <a:pt x="88" y="233"/>
                      <a:pt x="88" y="233"/>
                    </a:cubicBezTo>
                    <a:cubicBezTo>
                      <a:pt x="88" y="233"/>
                      <a:pt x="88" y="233"/>
                      <a:pt x="88" y="233"/>
                    </a:cubicBezTo>
                    <a:cubicBezTo>
                      <a:pt x="88" y="233"/>
                      <a:pt x="88" y="233"/>
                      <a:pt x="88" y="233"/>
                    </a:cubicBezTo>
                    <a:cubicBezTo>
                      <a:pt x="88" y="234"/>
                      <a:pt x="88" y="234"/>
                      <a:pt x="88" y="234"/>
                    </a:cubicBezTo>
                    <a:cubicBezTo>
                      <a:pt x="88" y="234"/>
                      <a:pt x="88" y="234"/>
                      <a:pt x="88" y="234"/>
                    </a:cubicBezTo>
                    <a:cubicBezTo>
                      <a:pt x="88" y="234"/>
                      <a:pt x="88" y="234"/>
                      <a:pt x="88" y="234"/>
                    </a:cubicBezTo>
                    <a:cubicBezTo>
                      <a:pt x="88" y="234"/>
                      <a:pt x="88" y="234"/>
                      <a:pt x="88" y="234"/>
                    </a:cubicBezTo>
                    <a:cubicBezTo>
                      <a:pt x="88" y="233"/>
                      <a:pt x="88" y="233"/>
                      <a:pt x="88" y="233"/>
                    </a:cubicBezTo>
                    <a:cubicBezTo>
                      <a:pt x="88" y="233"/>
                      <a:pt x="88" y="233"/>
                      <a:pt x="88" y="233"/>
                    </a:cubicBezTo>
                    <a:cubicBezTo>
                      <a:pt x="88" y="233"/>
                      <a:pt x="88" y="234"/>
                      <a:pt x="88" y="234"/>
                    </a:cubicBezTo>
                    <a:cubicBezTo>
                      <a:pt x="88" y="234"/>
                      <a:pt x="88" y="234"/>
                      <a:pt x="88" y="234"/>
                    </a:cubicBezTo>
                    <a:cubicBezTo>
                      <a:pt x="88" y="234"/>
                      <a:pt x="88" y="234"/>
                      <a:pt x="88" y="234"/>
                    </a:cubicBezTo>
                    <a:cubicBezTo>
                      <a:pt x="89" y="234"/>
                      <a:pt x="89" y="234"/>
                      <a:pt x="89" y="234"/>
                    </a:cubicBezTo>
                    <a:cubicBezTo>
                      <a:pt x="89" y="234"/>
                      <a:pt x="89" y="234"/>
                      <a:pt x="89" y="234"/>
                    </a:cubicBezTo>
                    <a:cubicBezTo>
                      <a:pt x="89" y="234"/>
                      <a:pt x="89" y="234"/>
                      <a:pt x="89" y="234"/>
                    </a:cubicBezTo>
                    <a:cubicBezTo>
                      <a:pt x="89" y="234"/>
                      <a:pt x="89" y="234"/>
                      <a:pt x="89" y="234"/>
                    </a:cubicBezTo>
                    <a:cubicBezTo>
                      <a:pt x="89" y="234"/>
                      <a:pt x="89" y="234"/>
                      <a:pt x="89" y="234"/>
                    </a:cubicBezTo>
                    <a:cubicBezTo>
                      <a:pt x="89" y="234"/>
                      <a:pt x="89" y="234"/>
                      <a:pt x="89" y="234"/>
                    </a:cubicBezTo>
                    <a:cubicBezTo>
                      <a:pt x="89" y="234"/>
                      <a:pt x="89" y="234"/>
                      <a:pt x="89" y="234"/>
                    </a:cubicBezTo>
                    <a:cubicBezTo>
                      <a:pt x="89" y="233"/>
                      <a:pt x="89" y="233"/>
                      <a:pt x="89" y="233"/>
                    </a:cubicBezTo>
                    <a:cubicBezTo>
                      <a:pt x="89" y="233"/>
                      <a:pt x="89" y="233"/>
                      <a:pt x="89" y="233"/>
                    </a:cubicBezTo>
                    <a:cubicBezTo>
                      <a:pt x="89" y="233"/>
                      <a:pt x="89" y="233"/>
                      <a:pt x="89" y="233"/>
                    </a:cubicBezTo>
                    <a:cubicBezTo>
                      <a:pt x="89" y="233"/>
                      <a:pt x="89" y="233"/>
                      <a:pt x="89" y="233"/>
                    </a:cubicBezTo>
                    <a:cubicBezTo>
                      <a:pt x="89" y="233"/>
                      <a:pt x="89" y="233"/>
                      <a:pt x="89" y="233"/>
                    </a:cubicBezTo>
                    <a:cubicBezTo>
                      <a:pt x="89" y="233"/>
                      <a:pt x="89" y="233"/>
                      <a:pt x="89" y="233"/>
                    </a:cubicBezTo>
                    <a:cubicBezTo>
                      <a:pt x="89" y="233"/>
                      <a:pt x="89" y="233"/>
                      <a:pt x="89" y="233"/>
                    </a:cubicBezTo>
                    <a:cubicBezTo>
                      <a:pt x="89" y="233"/>
                      <a:pt x="89" y="233"/>
                      <a:pt x="89" y="233"/>
                    </a:cubicBezTo>
                    <a:cubicBezTo>
                      <a:pt x="89" y="232"/>
                      <a:pt x="88" y="232"/>
                      <a:pt x="89" y="232"/>
                    </a:cubicBezTo>
                    <a:cubicBezTo>
                      <a:pt x="89" y="232"/>
                      <a:pt x="89" y="232"/>
                      <a:pt x="89" y="232"/>
                    </a:cubicBezTo>
                    <a:cubicBezTo>
                      <a:pt x="89" y="232"/>
                      <a:pt x="89" y="232"/>
                      <a:pt x="89" y="232"/>
                    </a:cubicBezTo>
                    <a:cubicBezTo>
                      <a:pt x="89" y="232"/>
                      <a:pt x="89" y="232"/>
                      <a:pt x="89" y="232"/>
                    </a:cubicBezTo>
                    <a:cubicBezTo>
                      <a:pt x="89" y="232"/>
                      <a:pt x="89" y="232"/>
                      <a:pt x="89" y="232"/>
                    </a:cubicBezTo>
                    <a:cubicBezTo>
                      <a:pt x="89" y="232"/>
                      <a:pt x="89" y="232"/>
                      <a:pt x="89" y="232"/>
                    </a:cubicBezTo>
                    <a:cubicBezTo>
                      <a:pt x="89" y="232"/>
                      <a:pt x="89" y="232"/>
                      <a:pt x="89" y="232"/>
                    </a:cubicBezTo>
                    <a:cubicBezTo>
                      <a:pt x="89" y="232"/>
                      <a:pt x="89" y="232"/>
                      <a:pt x="89" y="232"/>
                    </a:cubicBezTo>
                    <a:cubicBezTo>
                      <a:pt x="89" y="231"/>
                      <a:pt x="89" y="231"/>
                      <a:pt x="89" y="231"/>
                    </a:cubicBezTo>
                    <a:cubicBezTo>
                      <a:pt x="89" y="231"/>
                      <a:pt x="89" y="231"/>
                      <a:pt x="90" y="231"/>
                    </a:cubicBezTo>
                    <a:cubicBezTo>
                      <a:pt x="90" y="231"/>
                      <a:pt x="90" y="231"/>
                      <a:pt x="90" y="231"/>
                    </a:cubicBezTo>
                    <a:cubicBezTo>
                      <a:pt x="90" y="231"/>
                      <a:pt x="90" y="231"/>
                      <a:pt x="90" y="231"/>
                    </a:cubicBezTo>
                    <a:cubicBezTo>
                      <a:pt x="90" y="231"/>
                      <a:pt x="90" y="231"/>
                      <a:pt x="90" y="231"/>
                    </a:cubicBezTo>
                    <a:cubicBezTo>
                      <a:pt x="90" y="231"/>
                      <a:pt x="90" y="231"/>
                      <a:pt x="90" y="231"/>
                    </a:cubicBezTo>
                    <a:cubicBezTo>
                      <a:pt x="90" y="231"/>
                      <a:pt x="90" y="231"/>
                      <a:pt x="90" y="231"/>
                    </a:cubicBezTo>
                    <a:cubicBezTo>
                      <a:pt x="90" y="231"/>
                      <a:pt x="90" y="231"/>
                      <a:pt x="90" y="231"/>
                    </a:cubicBezTo>
                    <a:cubicBezTo>
                      <a:pt x="90" y="231"/>
                      <a:pt x="90" y="231"/>
                      <a:pt x="90" y="231"/>
                    </a:cubicBezTo>
                    <a:cubicBezTo>
                      <a:pt x="90" y="231"/>
                      <a:pt x="90" y="231"/>
                      <a:pt x="90" y="231"/>
                    </a:cubicBezTo>
                    <a:cubicBezTo>
                      <a:pt x="90" y="231"/>
                      <a:pt x="90" y="231"/>
                      <a:pt x="90" y="231"/>
                    </a:cubicBezTo>
                    <a:cubicBezTo>
                      <a:pt x="90" y="231"/>
                      <a:pt x="90" y="231"/>
                      <a:pt x="90" y="231"/>
                    </a:cubicBezTo>
                    <a:cubicBezTo>
                      <a:pt x="90" y="231"/>
                      <a:pt x="90" y="231"/>
                      <a:pt x="90" y="231"/>
                    </a:cubicBezTo>
                    <a:cubicBezTo>
                      <a:pt x="90" y="231"/>
                      <a:pt x="90" y="231"/>
                      <a:pt x="90" y="231"/>
                    </a:cubicBezTo>
                    <a:cubicBezTo>
                      <a:pt x="90" y="231"/>
                      <a:pt x="90" y="230"/>
                      <a:pt x="89" y="230"/>
                    </a:cubicBezTo>
                    <a:cubicBezTo>
                      <a:pt x="89" y="230"/>
                      <a:pt x="89" y="230"/>
                      <a:pt x="89" y="230"/>
                    </a:cubicBezTo>
                    <a:cubicBezTo>
                      <a:pt x="89" y="230"/>
                      <a:pt x="89" y="230"/>
                      <a:pt x="89" y="230"/>
                    </a:cubicBezTo>
                    <a:cubicBezTo>
                      <a:pt x="89" y="230"/>
                      <a:pt x="89" y="230"/>
                      <a:pt x="89" y="230"/>
                    </a:cubicBezTo>
                    <a:cubicBezTo>
                      <a:pt x="89" y="230"/>
                      <a:pt x="88" y="230"/>
                      <a:pt x="88" y="230"/>
                    </a:cubicBezTo>
                    <a:cubicBezTo>
                      <a:pt x="88" y="230"/>
                      <a:pt x="88" y="230"/>
                      <a:pt x="88" y="230"/>
                    </a:cubicBezTo>
                    <a:cubicBezTo>
                      <a:pt x="89" y="230"/>
                      <a:pt x="89" y="230"/>
                      <a:pt x="89" y="230"/>
                    </a:cubicBezTo>
                    <a:cubicBezTo>
                      <a:pt x="89" y="230"/>
                      <a:pt x="89" y="230"/>
                      <a:pt x="89" y="230"/>
                    </a:cubicBezTo>
                    <a:cubicBezTo>
                      <a:pt x="89" y="230"/>
                      <a:pt x="89" y="230"/>
                      <a:pt x="89" y="230"/>
                    </a:cubicBezTo>
                    <a:cubicBezTo>
                      <a:pt x="89" y="230"/>
                      <a:pt x="89" y="230"/>
                      <a:pt x="89" y="230"/>
                    </a:cubicBezTo>
                    <a:cubicBezTo>
                      <a:pt x="89" y="230"/>
                      <a:pt x="89" y="230"/>
                      <a:pt x="89" y="230"/>
                    </a:cubicBezTo>
                    <a:cubicBezTo>
                      <a:pt x="89" y="230"/>
                      <a:pt x="89" y="230"/>
                      <a:pt x="89" y="230"/>
                    </a:cubicBezTo>
                    <a:cubicBezTo>
                      <a:pt x="89" y="230"/>
                      <a:pt x="89" y="230"/>
                      <a:pt x="89" y="230"/>
                    </a:cubicBezTo>
                    <a:cubicBezTo>
                      <a:pt x="89" y="229"/>
                      <a:pt x="89" y="229"/>
                      <a:pt x="89" y="229"/>
                    </a:cubicBezTo>
                    <a:cubicBezTo>
                      <a:pt x="89" y="229"/>
                      <a:pt x="89" y="229"/>
                      <a:pt x="88" y="229"/>
                    </a:cubicBezTo>
                    <a:cubicBezTo>
                      <a:pt x="88" y="229"/>
                      <a:pt x="88" y="229"/>
                      <a:pt x="88" y="229"/>
                    </a:cubicBezTo>
                    <a:cubicBezTo>
                      <a:pt x="88" y="229"/>
                      <a:pt x="88" y="229"/>
                      <a:pt x="88" y="229"/>
                    </a:cubicBezTo>
                    <a:cubicBezTo>
                      <a:pt x="88" y="229"/>
                      <a:pt x="88" y="229"/>
                      <a:pt x="88" y="229"/>
                    </a:cubicBezTo>
                    <a:cubicBezTo>
                      <a:pt x="88" y="229"/>
                      <a:pt x="88" y="229"/>
                      <a:pt x="88" y="229"/>
                    </a:cubicBezTo>
                    <a:cubicBezTo>
                      <a:pt x="88" y="229"/>
                      <a:pt x="88" y="229"/>
                      <a:pt x="88" y="229"/>
                    </a:cubicBezTo>
                    <a:cubicBezTo>
                      <a:pt x="88" y="229"/>
                      <a:pt x="88" y="229"/>
                      <a:pt x="88" y="229"/>
                    </a:cubicBezTo>
                    <a:cubicBezTo>
                      <a:pt x="88" y="229"/>
                      <a:pt x="88" y="229"/>
                      <a:pt x="88" y="229"/>
                    </a:cubicBezTo>
                    <a:cubicBezTo>
                      <a:pt x="88" y="229"/>
                      <a:pt x="88" y="229"/>
                      <a:pt x="88" y="229"/>
                    </a:cubicBezTo>
                    <a:cubicBezTo>
                      <a:pt x="88" y="229"/>
                      <a:pt x="88" y="229"/>
                      <a:pt x="88" y="229"/>
                    </a:cubicBezTo>
                    <a:cubicBezTo>
                      <a:pt x="88" y="229"/>
                      <a:pt x="88" y="229"/>
                      <a:pt x="88" y="229"/>
                    </a:cubicBezTo>
                    <a:cubicBezTo>
                      <a:pt x="88" y="228"/>
                      <a:pt x="88" y="228"/>
                      <a:pt x="88" y="228"/>
                    </a:cubicBezTo>
                    <a:cubicBezTo>
                      <a:pt x="88" y="228"/>
                      <a:pt x="88" y="228"/>
                      <a:pt x="88" y="228"/>
                    </a:cubicBezTo>
                    <a:cubicBezTo>
                      <a:pt x="88" y="228"/>
                      <a:pt x="88" y="228"/>
                      <a:pt x="88" y="228"/>
                    </a:cubicBezTo>
                    <a:cubicBezTo>
                      <a:pt x="88" y="228"/>
                      <a:pt x="88" y="228"/>
                      <a:pt x="88" y="228"/>
                    </a:cubicBezTo>
                    <a:cubicBezTo>
                      <a:pt x="88" y="227"/>
                      <a:pt x="88" y="227"/>
                      <a:pt x="88" y="227"/>
                    </a:cubicBezTo>
                    <a:cubicBezTo>
                      <a:pt x="88" y="227"/>
                      <a:pt x="88" y="227"/>
                      <a:pt x="88" y="227"/>
                    </a:cubicBezTo>
                    <a:cubicBezTo>
                      <a:pt x="88" y="227"/>
                      <a:pt x="88" y="227"/>
                      <a:pt x="88" y="227"/>
                    </a:cubicBezTo>
                    <a:cubicBezTo>
                      <a:pt x="88" y="227"/>
                      <a:pt x="88" y="227"/>
                      <a:pt x="88" y="227"/>
                    </a:cubicBezTo>
                    <a:cubicBezTo>
                      <a:pt x="88" y="227"/>
                      <a:pt x="88" y="227"/>
                      <a:pt x="88" y="227"/>
                    </a:cubicBezTo>
                    <a:cubicBezTo>
                      <a:pt x="88" y="227"/>
                      <a:pt x="88" y="227"/>
                      <a:pt x="88" y="227"/>
                    </a:cubicBezTo>
                    <a:cubicBezTo>
                      <a:pt x="88" y="227"/>
                      <a:pt x="88" y="227"/>
                      <a:pt x="88" y="227"/>
                    </a:cubicBezTo>
                    <a:cubicBezTo>
                      <a:pt x="88" y="227"/>
                      <a:pt x="88" y="227"/>
                      <a:pt x="88" y="227"/>
                    </a:cubicBezTo>
                    <a:cubicBezTo>
                      <a:pt x="88" y="227"/>
                      <a:pt x="88" y="227"/>
                      <a:pt x="88" y="227"/>
                    </a:cubicBezTo>
                    <a:cubicBezTo>
                      <a:pt x="88" y="227"/>
                      <a:pt x="88" y="227"/>
                      <a:pt x="88" y="227"/>
                    </a:cubicBezTo>
                    <a:cubicBezTo>
                      <a:pt x="88" y="227"/>
                      <a:pt x="88" y="227"/>
                      <a:pt x="88" y="227"/>
                    </a:cubicBezTo>
                    <a:cubicBezTo>
                      <a:pt x="88" y="226"/>
                      <a:pt x="88" y="226"/>
                      <a:pt x="88" y="226"/>
                    </a:cubicBezTo>
                    <a:cubicBezTo>
                      <a:pt x="88" y="226"/>
                      <a:pt x="88" y="226"/>
                      <a:pt x="88" y="226"/>
                    </a:cubicBezTo>
                    <a:cubicBezTo>
                      <a:pt x="88" y="226"/>
                      <a:pt x="88" y="226"/>
                      <a:pt x="88" y="226"/>
                    </a:cubicBezTo>
                    <a:cubicBezTo>
                      <a:pt x="88" y="226"/>
                      <a:pt x="88" y="226"/>
                      <a:pt x="88" y="226"/>
                    </a:cubicBezTo>
                    <a:cubicBezTo>
                      <a:pt x="88" y="226"/>
                      <a:pt x="88" y="226"/>
                      <a:pt x="88" y="226"/>
                    </a:cubicBezTo>
                    <a:cubicBezTo>
                      <a:pt x="88" y="226"/>
                      <a:pt x="88" y="226"/>
                      <a:pt x="88" y="226"/>
                    </a:cubicBezTo>
                    <a:cubicBezTo>
                      <a:pt x="88" y="226"/>
                      <a:pt x="88" y="226"/>
                      <a:pt x="88" y="226"/>
                    </a:cubicBezTo>
                    <a:cubicBezTo>
                      <a:pt x="88" y="226"/>
                      <a:pt x="88" y="226"/>
                      <a:pt x="88" y="226"/>
                    </a:cubicBezTo>
                    <a:cubicBezTo>
                      <a:pt x="88" y="226"/>
                      <a:pt x="88" y="226"/>
                      <a:pt x="88" y="226"/>
                    </a:cubicBezTo>
                    <a:cubicBezTo>
                      <a:pt x="88" y="226"/>
                      <a:pt x="88" y="226"/>
                      <a:pt x="88" y="226"/>
                    </a:cubicBezTo>
                    <a:cubicBezTo>
                      <a:pt x="88" y="226"/>
                      <a:pt x="88" y="226"/>
                      <a:pt x="88" y="226"/>
                    </a:cubicBezTo>
                    <a:cubicBezTo>
                      <a:pt x="88" y="226"/>
                      <a:pt x="88" y="225"/>
                      <a:pt x="88" y="225"/>
                    </a:cubicBezTo>
                    <a:cubicBezTo>
                      <a:pt x="88" y="225"/>
                      <a:pt x="88" y="225"/>
                      <a:pt x="88" y="225"/>
                    </a:cubicBezTo>
                    <a:cubicBezTo>
                      <a:pt x="88" y="225"/>
                      <a:pt x="88" y="225"/>
                      <a:pt x="88" y="225"/>
                    </a:cubicBezTo>
                    <a:cubicBezTo>
                      <a:pt x="88" y="225"/>
                      <a:pt x="88" y="225"/>
                      <a:pt x="88" y="225"/>
                    </a:cubicBezTo>
                    <a:cubicBezTo>
                      <a:pt x="88" y="225"/>
                      <a:pt x="88" y="225"/>
                      <a:pt x="88" y="225"/>
                    </a:cubicBezTo>
                    <a:cubicBezTo>
                      <a:pt x="88" y="225"/>
                      <a:pt x="88" y="225"/>
                      <a:pt x="88" y="225"/>
                    </a:cubicBezTo>
                    <a:cubicBezTo>
                      <a:pt x="88" y="225"/>
                      <a:pt x="88" y="225"/>
                      <a:pt x="88" y="225"/>
                    </a:cubicBezTo>
                    <a:cubicBezTo>
                      <a:pt x="88" y="225"/>
                      <a:pt x="88" y="225"/>
                      <a:pt x="88" y="224"/>
                    </a:cubicBezTo>
                    <a:cubicBezTo>
                      <a:pt x="88" y="224"/>
                      <a:pt x="88" y="224"/>
                      <a:pt x="88" y="224"/>
                    </a:cubicBezTo>
                    <a:cubicBezTo>
                      <a:pt x="88" y="224"/>
                      <a:pt x="88" y="224"/>
                      <a:pt x="88" y="224"/>
                    </a:cubicBezTo>
                    <a:cubicBezTo>
                      <a:pt x="88" y="224"/>
                      <a:pt x="88" y="224"/>
                      <a:pt x="88" y="224"/>
                    </a:cubicBezTo>
                    <a:cubicBezTo>
                      <a:pt x="88" y="224"/>
                      <a:pt x="88" y="223"/>
                      <a:pt x="88" y="223"/>
                    </a:cubicBezTo>
                    <a:cubicBezTo>
                      <a:pt x="88" y="223"/>
                      <a:pt x="88" y="223"/>
                      <a:pt x="88" y="223"/>
                    </a:cubicBezTo>
                    <a:cubicBezTo>
                      <a:pt x="88" y="223"/>
                      <a:pt x="88" y="223"/>
                      <a:pt x="88" y="223"/>
                    </a:cubicBezTo>
                    <a:cubicBezTo>
                      <a:pt x="88" y="223"/>
                      <a:pt x="88" y="223"/>
                      <a:pt x="88" y="223"/>
                    </a:cubicBezTo>
                    <a:cubicBezTo>
                      <a:pt x="88" y="223"/>
                      <a:pt x="88" y="223"/>
                      <a:pt x="88" y="223"/>
                    </a:cubicBezTo>
                    <a:cubicBezTo>
                      <a:pt x="88" y="223"/>
                      <a:pt x="88" y="223"/>
                      <a:pt x="88" y="223"/>
                    </a:cubicBezTo>
                    <a:cubicBezTo>
                      <a:pt x="88" y="223"/>
                      <a:pt x="88" y="223"/>
                      <a:pt x="88" y="223"/>
                    </a:cubicBezTo>
                    <a:cubicBezTo>
                      <a:pt x="88" y="223"/>
                      <a:pt x="88" y="223"/>
                      <a:pt x="88" y="223"/>
                    </a:cubicBezTo>
                    <a:cubicBezTo>
                      <a:pt x="88" y="223"/>
                      <a:pt x="88" y="223"/>
                      <a:pt x="88" y="223"/>
                    </a:cubicBezTo>
                    <a:cubicBezTo>
                      <a:pt x="88" y="223"/>
                      <a:pt x="88" y="223"/>
                      <a:pt x="88" y="223"/>
                    </a:cubicBezTo>
                    <a:cubicBezTo>
                      <a:pt x="88" y="223"/>
                      <a:pt x="88" y="222"/>
                      <a:pt x="88" y="222"/>
                    </a:cubicBezTo>
                    <a:cubicBezTo>
                      <a:pt x="88" y="222"/>
                      <a:pt x="88" y="222"/>
                      <a:pt x="88" y="222"/>
                    </a:cubicBezTo>
                    <a:cubicBezTo>
                      <a:pt x="88" y="222"/>
                      <a:pt x="88" y="222"/>
                      <a:pt x="87" y="222"/>
                    </a:cubicBezTo>
                    <a:cubicBezTo>
                      <a:pt x="87" y="222"/>
                      <a:pt x="87" y="222"/>
                      <a:pt x="87" y="222"/>
                    </a:cubicBezTo>
                    <a:cubicBezTo>
                      <a:pt x="87" y="222"/>
                      <a:pt x="87" y="222"/>
                      <a:pt x="87" y="222"/>
                    </a:cubicBezTo>
                    <a:cubicBezTo>
                      <a:pt x="87" y="222"/>
                      <a:pt x="87" y="222"/>
                      <a:pt x="87" y="222"/>
                    </a:cubicBezTo>
                    <a:cubicBezTo>
                      <a:pt x="87" y="222"/>
                      <a:pt x="87" y="222"/>
                      <a:pt x="87" y="222"/>
                    </a:cubicBezTo>
                    <a:cubicBezTo>
                      <a:pt x="87" y="222"/>
                      <a:pt x="87" y="222"/>
                      <a:pt x="87" y="222"/>
                    </a:cubicBezTo>
                    <a:cubicBezTo>
                      <a:pt x="87" y="222"/>
                      <a:pt x="87" y="222"/>
                      <a:pt x="87" y="222"/>
                    </a:cubicBezTo>
                    <a:cubicBezTo>
                      <a:pt x="86" y="222"/>
                      <a:pt x="86" y="222"/>
                      <a:pt x="86" y="222"/>
                    </a:cubicBezTo>
                    <a:cubicBezTo>
                      <a:pt x="86" y="222"/>
                      <a:pt x="86" y="222"/>
                      <a:pt x="86" y="222"/>
                    </a:cubicBezTo>
                    <a:cubicBezTo>
                      <a:pt x="86" y="221"/>
                      <a:pt x="86" y="221"/>
                      <a:pt x="86" y="221"/>
                    </a:cubicBezTo>
                    <a:cubicBezTo>
                      <a:pt x="86" y="221"/>
                      <a:pt x="86" y="221"/>
                      <a:pt x="86" y="221"/>
                    </a:cubicBezTo>
                    <a:cubicBezTo>
                      <a:pt x="86" y="221"/>
                      <a:pt x="86" y="221"/>
                      <a:pt x="86" y="221"/>
                    </a:cubicBezTo>
                    <a:cubicBezTo>
                      <a:pt x="86" y="221"/>
                      <a:pt x="85" y="221"/>
                      <a:pt x="85" y="221"/>
                    </a:cubicBezTo>
                    <a:cubicBezTo>
                      <a:pt x="85" y="221"/>
                      <a:pt x="85" y="221"/>
                      <a:pt x="85" y="221"/>
                    </a:cubicBezTo>
                    <a:cubicBezTo>
                      <a:pt x="85" y="221"/>
                      <a:pt x="85" y="221"/>
                      <a:pt x="85" y="221"/>
                    </a:cubicBezTo>
                    <a:cubicBezTo>
                      <a:pt x="85" y="221"/>
                      <a:pt x="85" y="221"/>
                      <a:pt x="85" y="221"/>
                    </a:cubicBezTo>
                    <a:cubicBezTo>
                      <a:pt x="85" y="221"/>
                      <a:pt x="85" y="220"/>
                      <a:pt x="85" y="220"/>
                    </a:cubicBezTo>
                    <a:cubicBezTo>
                      <a:pt x="85" y="220"/>
                      <a:pt x="85" y="220"/>
                      <a:pt x="85" y="220"/>
                    </a:cubicBezTo>
                    <a:cubicBezTo>
                      <a:pt x="85" y="220"/>
                      <a:pt x="85" y="220"/>
                      <a:pt x="85" y="220"/>
                    </a:cubicBezTo>
                    <a:cubicBezTo>
                      <a:pt x="85" y="220"/>
                      <a:pt x="85" y="220"/>
                      <a:pt x="85" y="220"/>
                    </a:cubicBezTo>
                    <a:cubicBezTo>
                      <a:pt x="85" y="220"/>
                      <a:pt x="85" y="220"/>
                      <a:pt x="85" y="220"/>
                    </a:cubicBezTo>
                    <a:cubicBezTo>
                      <a:pt x="85" y="220"/>
                      <a:pt x="85" y="220"/>
                      <a:pt x="85" y="220"/>
                    </a:cubicBezTo>
                    <a:cubicBezTo>
                      <a:pt x="85" y="220"/>
                      <a:pt x="85" y="220"/>
                      <a:pt x="85" y="220"/>
                    </a:cubicBezTo>
                    <a:cubicBezTo>
                      <a:pt x="85" y="219"/>
                      <a:pt x="85" y="219"/>
                      <a:pt x="85" y="219"/>
                    </a:cubicBezTo>
                    <a:cubicBezTo>
                      <a:pt x="85" y="219"/>
                      <a:pt x="85" y="219"/>
                      <a:pt x="85" y="219"/>
                    </a:cubicBezTo>
                    <a:cubicBezTo>
                      <a:pt x="85" y="219"/>
                      <a:pt x="85" y="219"/>
                      <a:pt x="85" y="219"/>
                    </a:cubicBezTo>
                    <a:cubicBezTo>
                      <a:pt x="85" y="219"/>
                      <a:pt x="85" y="219"/>
                      <a:pt x="85" y="219"/>
                    </a:cubicBezTo>
                    <a:cubicBezTo>
                      <a:pt x="85" y="219"/>
                      <a:pt x="85" y="219"/>
                      <a:pt x="85" y="219"/>
                    </a:cubicBezTo>
                    <a:cubicBezTo>
                      <a:pt x="85" y="219"/>
                      <a:pt x="85" y="219"/>
                      <a:pt x="85" y="219"/>
                    </a:cubicBezTo>
                    <a:cubicBezTo>
                      <a:pt x="85" y="219"/>
                      <a:pt x="85" y="219"/>
                      <a:pt x="85" y="219"/>
                    </a:cubicBezTo>
                    <a:cubicBezTo>
                      <a:pt x="85" y="219"/>
                      <a:pt x="85" y="219"/>
                      <a:pt x="85" y="218"/>
                    </a:cubicBezTo>
                    <a:cubicBezTo>
                      <a:pt x="85" y="218"/>
                      <a:pt x="85" y="218"/>
                      <a:pt x="85" y="218"/>
                    </a:cubicBezTo>
                    <a:cubicBezTo>
                      <a:pt x="85" y="218"/>
                      <a:pt x="85" y="218"/>
                      <a:pt x="86" y="218"/>
                    </a:cubicBezTo>
                    <a:cubicBezTo>
                      <a:pt x="86" y="218"/>
                      <a:pt x="86" y="218"/>
                      <a:pt x="86" y="218"/>
                    </a:cubicBezTo>
                    <a:cubicBezTo>
                      <a:pt x="86" y="218"/>
                      <a:pt x="86" y="218"/>
                      <a:pt x="86" y="218"/>
                    </a:cubicBezTo>
                    <a:cubicBezTo>
                      <a:pt x="86" y="218"/>
                      <a:pt x="86" y="218"/>
                      <a:pt x="86" y="218"/>
                    </a:cubicBezTo>
                    <a:cubicBezTo>
                      <a:pt x="86" y="218"/>
                      <a:pt x="86" y="218"/>
                      <a:pt x="86" y="218"/>
                    </a:cubicBezTo>
                    <a:cubicBezTo>
                      <a:pt x="86" y="218"/>
                      <a:pt x="86" y="218"/>
                      <a:pt x="86" y="217"/>
                    </a:cubicBezTo>
                    <a:cubicBezTo>
                      <a:pt x="86" y="217"/>
                      <a:pt x="86" y="217"/>
                      <a:pt x="86" y="217"/>
                    </a:cubicBezTo>
                    <a:cubicBezTo>
                      <a:pt x="86" y="217"/>
                      <a:pt x="85" y="217"/>
                      <a:pt x="85" y="216"/>
                    </a:cubicBezTo>
                    <a:cubicBezTo>
                      <a:pt x="85" y="216"/>
                      <a:pt x="85" y="216"/>
                      <a:pt x="85" y="216"/>
                    </a:cubicBezTo>
                    <a:cubicBezTo>
                      <a:pt x="85" y="216"/>
                      <a:pt x="85" y="216"/>
                      <a:pt x="85" y="216"/>
                    </a:cubicBezTo>
                    <a:cubicBezTo>
                      <a:pt x="85" y="216"/>
                      <a:pt x="85" y="216"/>
                      <a:pt x="85" y="215"/>
                    </a:cubicBezTo>
                    <a:cubicBezTo>
                      <a:pt x="85" y="215"/>
                      <a:pt x="85" y="215"/>
                      <a:pt x="85" y="215"/>
                    </a:cubicBezTo>
                    <a:cubicBezTo>
                      <a:pt x="85" y="215"/>
                      <a:pt x="85" y="215"/>
                      <a:pt x="85" y="215"/>
                    </a:cubicBezTo>
                    <a:cubicBezTo>
                      <a:pt x="85" y="215"/>
                      <a:pt x="85" y="215"/>
                      <a:pt x="85" y="215"/>
                    </a:cubicBezTo>
                    <a:cubicBezTo>
                      <a:pt x="85" y="215"/>
                      <a:pt x="85" y="215"/>
                      <a:pt x="85" y="215"/>
                    </a:cubicBezTo>
                    <a:cubicBezTo>
                      <a:pt x="85" y="215"/>
                      <a:pt x="85" y="215"/>
                      <a:pt x="85" y="215"/>
                    </a:cubicBezTo>
                    <a:cubicBezTo>
                      <a:pt x="85" y="215"/>
                      <a:pt x="85" y="215"/>
                      <a:pt x="85" y="215"/>
                    </a:cubicBezTo>
                    <a:cubicBezTo>
                      <a:pt x="85" y="215"/>
                      <a:pt x="85" y="215"/>
                      <a:pt x="85" y="215"/>
                    </a:cubicBezTo>
                    <a:cubicBezTo>
                      <a:pt x="85" y="215"/>
                      <a:pt x="85" y="214"/>
                      <a:pt x="85" y="214"/>
                    </a:cubicBezTo>
                    <a:cubicBezTo>
                      <a:pt x="85" y="214"/>
                      <a:pt x="85" y="214"/>
                      <a:pt x="85" y="214"/>
                    </a:cubicBezTo>
                    <a:cubicBezTo>
                      <a:pt x="85" y="214"/>
                      <a:pt x="85" y="214"/>
                      <a:pt x="85" y="214"/>
                    </a:cubicBezTo>
                    <a:cubicBezTo>
                      <a:pt x="85" y="214"/>
                      <a:pt x="85" y="214"/>
                      <a:pt x="85" y="214"/>
                    </a:cubicBezTo>
                    <a:cubicBezTo>
                      <a:pt x="85" y="214"/>
                      <a:pt x="85" y="214"/>
                      <a:pt x="85" y="214"/>
                    </a:cubicBezTo>
                    <a:cubicBezTo>
                      <a:pt x="85" y="214"/>
                      <a:pt x="85" y="214"/>
                      <a:pt x="85" y="214"/>
                    </a:cubicBezTo>
                    <a:cubicBezTo>
                      <a:pt x="85" y="214"/>
                      <a:pt x="85" y="214"/>
                      <a:pt x="85" y="214"/>
                    </a:cubicBezTo>
                    <a:cubicBezTo>
                      <a:pt x="85" y="214"/>
                      <a:pt x="85" y="214"/>
                      <a:pt x="85" y="214"/>
                    </a:cubicBezTo>
                    <a:cubicBezTo>
                      <a:pt x="85" y="214"/>
                      <a:pt x="86" y="214"/>
                      <a:pt x="86" y="214"/>
                    </a:cubicBezTo>
                    <a:cubicBezTo>
                      <a:pt x="86" y="214"/>
                      <a:pt x="86" y="214"/>
                      <a:pt x="86" y="214"/>
                    </a:cubicBezTo>
                    <a:cubicBezTo>
                      <a:pt x="86" y="214"/>
                      <a:pt x="86" y="214"/>
                      <a:pt x="86" y="214"/>
                    </a:cubicBezTo>
                    <a:cubicBezTo>
                      <a:pt x="86" y="214"/>
                      <a:pt x="86" y="214"/>
                      <a:pt x="86" y="214"/>
                    </a:cubicBezTo>
                    <a:cubicBezTo>
                      <a:pt x="86" y="214"/>
                      <a:pt x="86" y="214"/>
                      <a:pt x="86" y="214"/>
                    </a:cubicBezTo>
                    <a:cubicBezTo>
                      <a:pt x="86" y="214"/>
                      <a:pt x="86" y="214"/>
                      <a:pt x="86" y="214"/>
                    </a:cubicBezTo>
                    <a:cubicBezTo>
                      <a:pt x="86" y="213"/>
                      <a:pt x="86" y="213"/>
                      <a:pt x="86" y="213"/>
                    </a:cubicBezTo>
                    <a:cubicBezTo>
                      <a:pt x="85" y="213"/>
                      <a:pt x="85" y="213"/>
                      <a:pt x="85" y="213"/>
                    </a:cubicBezTo>
                    <a:cubicBezTo>
                      <a:pt x="85" y="213"/>
                      <a:pt x="85" y="213"/>
                      <a:pt x="85" y="213"/>
                    </a:cubicBezTo>
                    <a:cubicBezTo>
                      <a:pt x="85" y="213"/>
                      <a:pt x="85" y="213"/>
                      <a:pt x="85" y="213"/>
                    </a:cubicBezTo>
                    <a:cubicBezTo>
                      <a:pt x="85" y="213"/>
                      <a:pt x="85" y="213"/>
                      <a:pt x="85" y="213"/>
                    </a:cubicBezTo>
                    <a:cubicBezTo>
                      <a:pt x="85" y="213"/>
                      <a:pt x="85" y="213"/>
                      <a:pt x="85" y="213"/>
                    </a:cubicBezTo>
                    <a:cubicBezTo>
                      <a:pt x="85" y="213"/>
                      <a:pt x="85" y="213"/>
                      <a:pt x="85" y="213"/>
                    </a:cubicBezTo>
                    <a:cubicBezTo>
                      <a:pt x="85" y="213"/>
                      <a:pt x="85" y="213"/>
                      <a:pt x="85" y="213"/>
                    </a:cubicBezTo>
                    <a:cubicBezTo>
                      <a:pt x="85" y="213"/>
                      <a:pt x="85" y="213"/>
                      <a:pt x="85" y="213"/>
                    </a:cubicBezTo>
                    <a:cubicBezTo>
                      <a:pt x="85" y="213"/>
                      <a:pt x="85" y="213"/>
                      <a:pt x="85" y="213"/>
                    </a:cubicBezTo>
                    <a:cubicBezTo>
                      <a:pt x="85" y="213"/>
                      <a:pt x="85" y="213"/>
                      <a:pt x="85" y="213"/>
                    </a:cubicBezTo>
                    <a:cubicBezTo>
                      <a:pt x="85" y="214"/>
                      <a:pt x="85" y="214"/>
                      <a:pt x="85" y="214"/>
                    </a:cubicBezTo>
                    <a:cubicBezTo>
                      <a:pt x="85" y="214"/>
                      <a:pt x="85" y="214"/>
                      <a:pt x="85" y="214"/>
                    </a:cubicBezTo>
                    <a:cubicBezTo>
                      <a:pt x="85" y="214"/>
                      <a:pt x="85" y="214"/>
                      <a:pt x="85" y="214"/>
                    </a:cubicBezTo>
                    <a:cubicBezTo>
                      <a:pt x="85" y="214"/>
                      <a:pt x="85" y="214"/>
                      <a:pt x="85" y="214"/>
                    </a:cubicBezTo>
                    <a:cubicBezTo>
                      <a:pt x="85" y="214"/>
                      <a:pt x="85" y="214"/>
                      <a:pt x="85" y="214"/>
                    </a:cubicBezTo>
                    <a:cubicBezTo>
                      <a:pt x="85" y="214"/>
                      <a:pt x="85" y="214"/>
                      <a:pt x="85" y="214"/>
                    </a:cubicBezTo>
                    <a:cubicBezTo>
                      <a:pt x="85" y="214"/>
                      <a:pt x="85" y="214"/>
                      <a:pt x="85" y="214"/>
                    </a:cubicBezTo>
                    <a:cubicBezTo>
                      <a:pt x="85" y="214"/>
                      <a:pt x="85" y="214"/>
                      <a:pt x="85" y="214"/>
                    </a:cubicBezTo>
                    <a:cubicBezTo>
                      <a:pt x="85" y="214"/>
                      <a:pt x="85" y="214"/>
                      <a:pt x="85" y="214"/>
                    </a:cubicBezTo>
                    <a:cubicBezTo>
                      <a:pt x="85" y="214"/>
                      <a:pt x="85" y="214"/>
                      <a:pt x="85" y="214"/>
                    </a:cubicBezTo>
                    <a:cubicBezTo>
                      <a:pt x="85" y="213"/>
                      <a:pt x="85" y="213"/>
                      <a:pt x="85" y="213"/>
                    </a:cubicBezTo>
                    <a:cubicBezTo>
                      <a:pt x="85" y="213"/>
                      <a:pt x="84" y="213"/>
                      <a:pt x="84" y="213"/>
                    </a:cubicBezTo>
                    <a:cubicBezTo>
                      <a:pt x="84" y="213"/>
                      <a:pt x="84" y="213"/>
                      <a:pt x="84" y="213"/>
                    </a:cubicBezTo>
                    <a:cubicBezTo>
                      <a:pt x="84" y="213"/>
                      <a:pt x="84" y="213"/>
                      <a:pt x="84" y="213"/>
                    </a:cubicBezTo>
                    <a:cubicBezTo>
                      <a:pt x="84" y="213"/>
                      <a:pt x="84" y="213"/>
                      <a:pt x="84" y="213"/>
                    </a:cubicBezTo>
                    <a:cubicBezTo>
                      <a:pt x="84" y="213"/>
                      <a:pt x="84" y="213"/>
                      <a:pt x="84" y="213"/>
                    </a:cubicBezTo>
                    <a:cubicBezTo>
                      <a:pt x="84" y="213"/>
                      <a:pt x="84" y="213"/>
                      <a:pt x="84" y="213"/>
                    </a:cubicBezTo>
                    <a:cubicBezTo>
                      <a:pt x="84" y="213"/>
                      <a:pt x="84" y="213"/>
                      <a:pt x="84" y="213"/>
                    </a:cubicBezTo>
                    <a:cubicBezTo>
                      <a:pt x="84" y="213"/>
                      <a:pt x="84" y="213"/>
                      <a:pt x="84" y="213"/>
                    </a:cubicBezTo>
                    <a:cubicBezTo>
                      <a:pt x="84" y="213"/>
                      <a:pt x="84" y="213"/>
                      <a:pt x="83" y="213"/>
                    </a:cubicBezTo>
                    <a:cubicBezTo>
                      <a:pt x="83" y="213"/>
                      <a:pt x="83" y="212"/>
                      <a:pt x="83" y="212"/>
                    </a:cubicBezTo>
                    <a:cubicBezTo>
                      <a:pt x="83" y="212"/>
                      <a:pt x="83" y="212"/>
                      <a:pt x="83" y="212"/>
                    </a:cubicBezTo>
                    <a:cubicBezTo>
                      <a:pt x="83" y="212"/>
                      <a:pt x="83" y="212"/>
                      <a:pt x="83" y="212"/>
                    </a:cubicBezTo>
                    <a:cubicBezTo>
                      <a:pt x="83" y="212"/>
                      <a:pt x="83" y="212"/>
                      <a:pt x="83" y="212"/>
                    </a:cubicBezTo>
                    <a:cubicBezTo>
                      <a:pt x="83" y="212"/>
                      <a:pt x="83" y="212"/>
                      <a:pt x="83" y="212"/>
                    </a:cubicBezTo>
                    <a:cubicBezTo>
                      <a:pt x="83" y="212"/>
                      <a:pt x="83" y="212"/>
                      <a:pt x="83" y="212"/>
                    </a:cubicBezTo>
                    <a:cubicBezTo>
                      <a:pt x="83" y="212"/>
                      <a:pt x="83" y="212"/>
                      <a:pt x="83" y="212"/>
                    </a:cubicBezTo>
                    <a:cubicBezTo>
                      <a:pt x="83" y="212"/>
                      <a:pt x="83" y="212"/>
                      <a:pt x="83" y="212"/>
                    </a:cubicBezTo>
                    <a:cubicBezTo>
                      <a:pt x="83" y="211"/>
                      <a:pt x="83" y="211"/>
                      <a:pt x="83" y="211"/>
                    </a:cubicBezTo>
                    <a:cubicBezTo>
                      <a:pt x="83" y="211"/>
                      <a:pt x="83" y="211"/>
                      <a:pt x="83" y="211"/>
                    </a:cubicBezTo>
                    <a:cubicBezTo>
                      <a:pt x="83" y="211"/>
                      <a:pt x="83" y="211"/>
                      <a:pt x="83" y="211"/>
                    </a:cubicBezTo>
                    <a:cubicBezTo>
                      <a:pt x="83" y="211"/>
                      <a:pt x="83" y="211"/>
                      <a:pt x="83" y="211"/>
                    </a:cubicBezTo>
                    <a:cubicBezTo>
                      <a:pt x="83" y="211"/>
                      <a:pt x="83" y="211"/>
                      <a:pt x="83" y="211"/>
                    </a:cubicBezTo>
                    <a:cubicBezTo>
                      <a:pt x="83" y="211"/>
                      <a:pt x="83" y="211"/>
                      <a:pt x="83" y="211"/>
                    </a:cubicBezTo>
                    <a:cubicBezTo>
                      <a:pt x="83" y="211"/>
                      <a:pt x="83" y="211"/>
                      <a:pt x="83" y="211"/>
                    </a:cubicBezTo>
                    <a:cubicBezTo>
                      <a:pt x="83" y="211"/>
                      <a:pt x="83" y="211"/>
                      <a:pt x="83" y="211"/>
                    </a:cubicBezTo>
                    <a:cubicBezTo>
                      <a:pt x="83" y="211"/>
                      <a:pt x="83" y="211"/>
                      <a:pt x="83" y="211"/>
                    </a:cubicBezTo>
                    <a:cubicBezTo>
                      <a:pt x="83" y="211"/>
                      <a:pt x="83" y="211"/>
                      <a:pt x="83" y="211"/>
                    </a:cubicBezTo>
                    <a:cubicBezTo>
                      <a:pt x="83" y="211"/>
                      <a:pt x="83" y="211"/>
                      <a:pt x="84" y="211"/>
                    </a:cubicBezTo>
                    <a:cubicBezTo>
                      <a:pt x="84" y="211"/>
                      <a:pt x="84" y="211"/>
                      <a:pt x="84" y="211"/>
                    </a:cubicBezTo>
                    <a:cubicBezTo>
                      <a:pt x="84" y="211"/>
                      <a:pt x="84" y="211"/>
                      <a:pt x="84" y="211"/>
                    </a:cubicBezTo>
                    <a:cubicBezTo>
                      <a:pt x="84" y="211"/>
                      <a:pt x="84" y="211"/>
                      <a:pt x="84" y="211"/>
                    </a:cubicBezTo>
                    <a:cubicBezTo>
                      <a:pt x="84" y="211"/>
                      <a:pt x="84" y="211"/>
                      <a:pt x="84" y="211"/>
                    </a:cubicBezTo>
                    <a:cubicBezTo>
                      <a:pt x="84" y="211"/>
                      <a:pt x="84" y="211"/>
                      <a:pt x="84" y="211"/>
                    </a:cubicBezTo>
                    <a:cubicBezTo>
                      <a:pt x="84" y="211"/>
                      <a:pt x="84" y="211"/>
                      <a:pt x="84" y="211"/>
                    </a:cubicBezTo>
                    <a:cubicBezTo>
                      <a:pt x="84" y="211"/>
                      <a:pt x="84" y="211"/>
                      <a:pt x="84" y="211"/>
                    </a:cubicBezTo>
                    <a:cubicBezTo>
                      <a:pt x="84" y="211"/>
                      <a:pt x="84" y="211"/>
                      <a:pt x="84" y="211"/>
                    </a:cubicBezTo>
                    <a:cubicBezTo>
                      <a:pt x="84" y="211"/>
                      <a:pt x="84" y="211"/>
                      <a:pt x="84" y="211"/>
                    </a:cubicBezTo>
                    <a:cubicBezTo>
                      <a:pt x="85" y="211"/>
                      <a:pt x="85" y="211"/>
                      <a:pt x="85" y="211"/>
                    </a:cubicBezTo>
                    <a:cubicBezTo>
                      <a:pt x="85" y="211"/>
                      <a:pt x="85" y="211"/>
                      <a:pt x="85" y="211"/>
                    </a:cubicBezTo>
                    <a:cubicBezTo>
                      <a:pt x="85" y="211"/>
                      <a:pt x="85" y="211"/>
                      <a:pt x="85" y="211"/>
                    </a:cubicBezTo>
                    <a:cubicBezTo>
                      <a:pt x="85" y="211"/>
                      <a:pt x="85" y="211"/>
                      <a:pt x="85" y="211"/>
                    </a:cubicBezTo>
                    <a:cubicBezTo>
                      <a:pt x="85" y="211"/>
                      <a:pt x="85" y="211"/>
                      <a:pt x="85" y="211"/>
                    </a:cubicBezTo>
                    <a:cubicBezTo>
                      <a:pt x="85" y="211"/>
                      <a:pt x="85" y="211"/>
                      <a:pt x="85" y="211"/>
                    </a:cubicBezTo>
                    <a:cubicBezTo>
                      <a:pt x="85" y="211"/>
                      <a:pt x="85" y="211"/>
                      <a:pt x="85" y="211"/>
                    </a:cubicBezTo>
                    <a:cubicBezTo>
                      <a:pt x="85" y="211"/>
                      <a:pt x="85" y="211"/>
                      <a:pt x="85" y="211"/>
                    </a:cubicBezTo>
                    <a:cubicBezTo>
                      <a:pt x="85" y="211"/>
                      <a:pt x="85" y="211"/>
                      <a:pt x="85" y="211"/>
                    </a:cubicBezTo>
                    <a:cubicBezTo>
                      <a:pt x="85" y="211"/>
                      <a:pt x="85" y="211"/>
                      <a:pt x="85" y="211"/>
                    </a:cubicBezTo>
                    <a:cubicBezTo>
                      <a:pt x="85" y="211"/>
                      <a:pt x="85" y="211"/>
                      <a:pt x="86" y="211"/>
                    </a:cubicBezTo>
                    <a:cubicBezTo>
                      <a:pt x="86" y="211"/>
                      <a:pt x="86" y="211"/>
                      <a:pt x="86" y="211"/>
                    </a:cubicBezTo>
                    <a:cubicBezTo>
                      <a:pt x="86" y="211"/>
                      <a:pt x="86" y="211"/>
                      <a:pt x="86" y="211"/>
                    </a:cubicBezTo>
                    <a:cubicBezTo>
                      <a:pt x="86" y="211"/>
                      <a:pt x="86" y="211"/>
                      <a:pt x="86" y="210"/>
                    </a:cubicBezTo>
                    <a:cubicBezTo>
                      <a:pt x="86" y="210"/>
                      <a:pt x="86" y="210"/>
                      <a:pt x="86" y="210"/>
                    </a:cubicBezTo>
                    <a:cubicBezTo>
                      <a:pt x="86" y="210"/>
                      <a:pt x="85" y="210"/>
                      <a:pt x="85" y="210"/>
                    </a:cubicBezTo>
                    <a:cubicBezTo>
                      <a:pt x="85" y="210"/>
                      <a:pt x="85" y="210"/>
                      <a:pt x="85" y="210"/>
                    </a:cubicBezTo>
                    <a:cubicBezTo>
                      <a:pt x="85" y="210"/>
                      <a:pt x="85" y="210"/>
                      <a:pt x="85" y="210"/>
                    </a:cubicBezTo>
                    <a:cubicBezTo>
                      <a:pt x="85" y="210"/>
                      <a:pt x="85" y="210"/>
                      <a:pt x="85" y="210"/>
                    </a:cubicBezTo>
                    <a:cubicBezTo>
                      <a:pt x="85" y="210"/>
                      <a:pt x="85" y="210"/>
                      <a:pt x="85" y="210"/>
                    </a:cubicBezTo>
                    <a:cubicBezTo>
                      <a:pt x="85" y="210"/>
                      <a:pt x="85" y="210"/>
                      <a:pt x="85" y="210"/>
                    </a:cubicBezTo>
                    <a:cubicBezTo>
                      <a:pt x="85" y="210"/>
                      <a:pt x="85" y="210"/>
                      <a:pt x="85" y="210"/>
                    </a:cubicBezTo>
                    <a:cubicBezTo>
                      <a:pt x="85" y="209"/>
                      <a:pt x="85" y="209"/>
                      <a:pt x="85" y="209"/>
                    </a:cubicBezTo>
                    <a:cubicBezTo>
                      <a:pt x="85" y="209"/>
                      <a:pt x="85" y="209"/>
                      <a:pt x="85" y="209"/>
                    </a:cubicBezTo>
                    <a:cubicBezTo>
                      <a:pt x="85" y="209"/>
                      <a:pt x="85" y="209"/>
                      <a:pt x="85" y="209"/>
                    </a:cubicBezTo>
                    <a:cubicBezTo>
                      <a:pt x="85" y="209"/>
                      <a:pt x="85" y="209"/>
                      <a:pt x="85" y="209"/>
                    </a:cubicBezTo>
                    <a:cubicBezTo>
                      <a:pt x="85" y="209"/>
                      <a:pt x="85" y="209"/>
                      <a:pt x="85" y="209"/>
                    </a:cubicBezTo>
                    <a:cubicBezTo>
                      <a:pt x="85" y="209"/>
                      <a:pt x="85" y="209"/>
                      <a:pt x="85" y="209"/>
                    </a:cubicBezTo>
                    <a:cubicBezTo>
                      <a:pt x="85" y="209"/>
                      <a:pt x="85" y="209"/>
                      <a:pt x="85" y="209"/>
                    </a:cubicBezTo>
                    <a:cubicBezTo>
                      <a:pt x="85" y="209"/>
                      <a:pt x="85" y="209"/>
                      <a:pt x="85" y="209"/>
                    </a:cubicBezTo>
                    <a:cubicBezTo>
                      <a:pt x="85" y="209"/>
                      <a:pt x="85" y="209"/>
                      <a:pt x="85" y="208"/>
                    </a:cubicBezTo>
                    <a:cubicBezTo>
                      <a:pt x="85" y="208"/>
                      <a:pt x="85" y="208"/>
                      <a:pt x="85" y="208"/>
                    </a:cubicBezTo>
                    <a:cubicBezTo>
                      <a:pt x="85" y="208"/>
                      <a:pt x="85" y="208"/>
                      <a:pt x="85" y="208"/>
                    </a:cubicBezTo>
                    <a:cubicBezTo>
                      <a:pt x="85" y="208"/>
                      <a:pt x="84" y="208"/>
                      <a:pt x="84" y="207"/>
                    </a:cubicBezTo>
                    <a:cubicBezTo>
                      <a:pt x="84" y="207"/>
                      <a:pt x="84" y="207"/>
                      <a:pt x="84" y="207"/>
                    </a:cubicBezTo>
                    <a:cubicBezTo>
                      <a:pt x="84" y="207"/>
                      <a:pt x="84" y="207"/>
                      <a:pt x="84" y="207"/>
                    </a:cubicBezTo>
                    <a:cubicBezTo>
                      <a:pt x="84" y="207"/>
                      <a:pt x="84" y="207"/>
                      <a:pt x="84" y="207"/>
                    </a:cubicBezTo>
                    <a:cubicBezTo>
                      <a:pt x="84" y="207"/>
                      <a:pt x="84" y="207"/>
                      <a:pt x="84" y="207"/>
                    </a:cubicBezTo>
                    <a:cubicBezTo>
                      <a:pt x="84" y="207"/>
                      <a:pt x="85" y="207"/>
                      <a:pt x="85" y="207"/>
                    </a:cubicBezTo>
                    <a:cubicBezTo>
                      <a:pt x="85" y="207"/>
                      <a:pt x="85" y="207"/>
                      <a:pt x="85" y="207"/>
                    </a:cubicBezTo>
                    <a:cubicBezTo>
                      <a:pt x="85" y="207"/>
                      <a:pt x="85" y="207"/>
                      <a:pt x="85" y="207"/>
                    </a:cubicBezTo>
                    <a:cubicBezTo>
                      <a:pt x="85" y="207"/>
                      <a:pt x="85" y="207"/>
                      <a:pt x="85" y="207"/>
                    </a:cubicBezTo>
                    <a:cubicBezTo>
                      <a:pt x="85" y="207"/>
                      <a:pt x="85" y="207"/>
                      <a:pt x="85" y="207"/>
                    </a:cubicBezTo>
                    <a:cubicBezTo>
                      <a:pt x="85" y="207"/>
                      <a:pt x="85" y="207"/>
                      <a:pt x="85" y="207"/>
                    </a:cubicBezTo>
                    <a:cubicBezTo>
                      <a:pt x="85" y="207"/>
                      <a:pt x="85" y="207"/>
                      <a:pt x="85" y="207"/>
                    </a:cubicBezTo>
                    <a:cubicBezTo>
                      <a:pt x="85" y="207"/>
                      <a:pt x="85" y="207"/>
                      <a:pt x="86" y="207"/>
                    </a:cubicBezTo>
                    <a:cubicBezTo>
                      <a:pt x="86" y="207"/>
                      <a:pt x="86" y="207"/>
                      <a:pt x="86" y="207"/>
                    </a:cubicBezTo>
                    <a:cubicBezTo>
                      <a:pt x="86" y="207"/>
                      <a:pt x="86" y="207"/>
                      <a:pt x="86" y="207"/>
                    </a:cubicBezTo>
                    <a:cubicBezTo>
                      <a:pt x="86" y="207"/>
                      <a:pt x="86" y="207"/>
                      <a:pt x="86" y="207"/>
                    </a:cubicBezTo>
                    <a:cubicBezTo>
                      <a:pt x="86" y="207"/>
                      <a:pt x="86" y="207"/>
                      <a:pt x="86" y="207"/>
                    </a:cubicBezTo>
                    <a:cubicBezTo>
                      <a:pt x="86" y="207"/>
                      <a:pt x="86" y="207"/>
                      <a:pt x="86" y="207"/>
                    </a:cubicBezTo>
                    <a:cubicBezTo>
                      <a:pt x="86" y="207"/>
                      <a:pt x="86" y="207"/>
                      <a:pt x="86" y="207"/>
                    </a:cubicBezTo>
                    <a:cubicBezTo>
                      <a:pt x="86" y="207"/>
                      <a:pt x="86" y="207"/>
                      <a:pt x="86" y="207"/>
                    </a:cubicBezTo>
                    <a:cubicBezTo>
                      <a:pt x="86" y="207"/>
                      <a:pt x="86" y="207"/>
                      <a:pt x="86" y="207"/>
                    </a:cubicBezTo>
                    <a:cubicBezTo>
                      <a:pt x="86" y="207"/>
                      <a:pt x="87" y="207"/>
                      <a:pt x="87" y="207"/>
                    </a:cubicBezTo>
                    <a:cubicBezTo>
                      <a:pt x="87" y="207"/>
                      <a:pt x="87" y="207"/>
                      <a:pt x="87" y="207"/>
                    </a:cubicBezTo>
                    <a:cubicBezTo>
                      <a:pt x="87" y="207"/>
                      <a:pt x="87" y="207"/>
                      <a:pt x="87" y="207"/>
                    </a:cubicBezTo>
                    <a:cubicBezTo>
                      <a:pt x="87" y="207"/>
                      <a:pt x="87" y="207"/>
                      <a:pt x="87" y="207"/>
                    </a:cubicBezTo>
                    <a:cubicBezTo>
                      <a:pt x="87" y="207"/>
                      <a:pt x="87" y="207"/>
                      <a:pt x="87" y="207"/>
                    </a:cubicBezTo>
                    <a:cubicBezTo>
                      <a:pt x="87" y="207"/>
                      <a:pt x="87" y="207"/>
                      <a:pt x="88" y="207"/>
                    </a:cubicBezTo>
                    <a:cubicBezTo>
                      <a:pt x="88" y="207"/>
                      <a:pt x="88" y="206"/>
                      <a:pt x="88" y="206"/>
                    </a:cubicBezTo>
                    <a:cubicBezTo>
                      <a:pt x="88" y="206"/>
                      <a:pt x="88" y="206"/>
                      <a:pt x="88" y="206"/>
                    </a:cubicBezTo>
                    <a:cubicBezTo>
                      <a:pt x="88" y="206"/>
                      <a:pt x="88" y="206"/>
                      <a:pt x="88" y="206"/>
                    </a:cubicBezTo>
                    <a:cubicBezTo>
                      <a:pt x="88" y="206"/>
                      <a:pt x="88" y="206"/>
                      <a:pt x="88" y="206"/>
                    </a:cubicBezTo>
                    <a:cubicBezTo>
                      <a:pt x="88" y="206"/>
                      <a:pt x="89" y="206"/>
                      <a:pt x="89" y="206"/>
                    </a:cubicBezTo>
                    <a:cubicBezTo>
                      <a:pt x="89" y="206"/>
                      <a:pt x="89" y="206"/>
                      <a:pt x="89" y="206"/>
                    </a:cubicBezTo>
                    <a:cubicBezTo>
                      <a:pt x="89" y="206"/>
                      <a:pt x="89" y="206"/>
                      <a:pt x="89" y="206"/>
                    </a:cubicBezTo>
                    <a:cubicBezTo>
                      <a:pt x="89" y="206"/>
                      <a:pt x="89" y="206"/>
                      <a:pt x="89" y="206"/>
                    </a:cubicBezTo>
                    <a:cubicBezTo>
                      <a:pt x="89" y="205"/>
                      <a:pt x="89" y="205"/>
                      <a:pt x="89" y="205"/>
                    </a:cubicBezTo>
                    <a:cubicBezTo>
                      <a:pt x="89" y="205"/>
                      <a:pt x="89" y="205"/>
                      <a:pt x="89" y="205"/>
                    </a:cubicBezTo>
                    <a:cubicBezTo>
                      <a:pt x="89" y="205"/>
                      <a:pt x="89" y="205"/>
                      <a:pt x="89" y="205"/>
                    </a:cubicBezTo>
                    <a:cubicBezTo>
                      <a:pt x="89" y="205"/>
                      <a:pt x="89" y="205"/>
                      <a:pt x="89" y="205"/>
                    </a:cubicBezTo>
                    <a:cubicBezTo>
                      <a:pt x="89" y="205"/>
                      <a:pt x="89" y="205"/>
                      <a:pt x="89" y="205"/>
                    </a:cubicBezTo>
                    <a:cubicBezTo>
                      <a:pt x="89" y="205"/>
                      <a:pt x="89" y="205"/>
                      <a:pt x="89" y="205"/>
                    </a:cubicBezTo>
                    <a:cubicBezTo>
                      <a:pt x="89" y="205"/>
                      <a:pt x="89" y="204"/>
                      <a:pt x="89" y="204"/>
                    </a:cubicBezTo>
                    <a:cubicBezTo>
                      <a:pt x="89" y="204"/>
                      <a:pt x="89" y="204"/>
                      <a:pt x="89" y="204"/>
                    </a:cubicBezTo>
                    <a:cubicBezTo>
                      <a:pt x="89" y="204"/>
                      <a:pt x="89" y="204"/>
                      <a:pt x="89" y="204"/>
                    </a:cubicBezTo>
                    <a:cubicBezTo>
                      <a:pt x="89" y="204"/>
                      <a:pt x="89" y="204"/>
                      <a:pt x="89" y="203"/>
                    </a:cubicBezTo>
                    <a:cubicBezTo>
                      <a:pt x="89" y="203"/>
                      <a:pt x="89" y="203"/>
                      <a:pt x="89" y="203"/>
                    </a:cubicBezTo>
                    <a:cubicBezTo>
                      <a:pt x="89" y="203"/>
                      <a:pt x="89" y="203"/>
                      <a:pt x="89" y="203"/>
                    </a:cubicBezTo>
                    <a:cubicBezTo>
                      <a:pt x="89" y="202"/>
                      <a:pt x="89" y="202"/>
                      <a:pt x="89" y="202"/>
                    </a:cubicBezTo>
                    <a:cubicBezTo>
                      <a:pt x="89" y="202"/>
                      <a:pt x="89" y="202"/>
                      <a:pt x="89" y="202"/>
                    </a:cubicBezTo>
                    <a:cubicBezTo>
                      <a:pt x="89" y="202"/>
                      <a:pt x="89" y="202"/>
                      <a:pt x="89" y="202"/>
                    </a:cubicBezTo>
                    <a:cubicBezTo>
                      <a:pt x="89" y="202"/>
                      <a:pt x="89" y="202"/>
                      <a:pt x="88" y="202"/>
                    </a:cubicBezTo>
                    <a:cubicBezTo>
                      <a:pt x="88" y="202"/>
                      <a:pt x="88" y="202"/>
                      <a:pt x="88" y="202"/>
                    </a:cubicBezTo>
                    <a:cubicBezTo>
                      <a:pt x="88" y="202"/>
                      <a:pt x="88" y="202"/>
                      <a:pt x="88" y="202"/>
                    </a:cubicBezTo>
                    <a:cubicBezTo>
                      <a:pt x="88" y="202"/>
                      <a:pt x="88" y="202"/>
                      <a:pt x="88" y="202"/>
                    </a:cubicBezTo>
                    <a:cubicBezTo>
                      <a:pt x="88" y="202"/>
                      <a:pt x="88" y="202"/>
                      <a:pt x="88" y="202"/>
                    </a:cubicBezTo>
                    <a:cubicBezTo>
                      <a:pt x="88" y="202"/>
                      <a:pt x="88" y="202"/>
                      <a:pt x="88" y="202"/>
                    </a:cubicBezTo>
                    <a:cubicBezTo>
                      <a:pt x="88" y="202"/>
                      <a:pt x="88" y="202"/>
                      <a:pt x="88" y="202"/>
                    </a:cubicBezTo>
                    <a:cubicBezTo>
                      <a:pt x="88" y="202"/>
                      <a:pt x="88" y="201"/>
                      <a:pt x="88" y="201"/>
                    </a:cubicBezTo>
                    <a:cubicBezTo>
                      <a:pt x="88" y="201"/>
                      <a:pt x="88" y="201"/>
                      <a:pt x="88" y="201"/>
                    </a:cubicBezTo>
                    <a:cubicBezTo>
                      <a:pt x="88" y="201"/>
                      <a:pt x="88" y="201"/>
                      <a:pt x="88" y="201"/>
                    </a:cubicBezTo>
                    <a:cubicBezTo>
                      <a:pt x="88" y="201"/>
                      <a:pt x="88" y="201"/>
                      <a:pt x="88" y="201"/>
                    </a:cubicBezTo>
                    <a:cubicBezTo>
                      <a:pt x="88" y="201"/>
                      <a:pt x="88" y="201"/>
                      <a:pt x="88" y="201"/>
                    </a:cubicBezTo>
                    <a:cubicBezTo>
                      <a:pt x="88" y="200"/>
                      <a:pt x="87" y="200"/>
                      <a:pt x="87" y="200"/>
                    </a:cubicBezTo>
                    <a:cubicBezTo>
                      <a:pt x="87" y="200"/>
                      <a:pt x="87" y="200"/>
                      <a:pt x="87" y="200"/>
                    </a:cubicBezTo>
                    <a:cubicBezTo>
                      <a:pt x="87" y="200"/>
                      <a:pt x="87" y="200"/>
                      <a:pt x="87" y="200"/>
                    </a:cubicBezTo>
                    <a:cubicBezTo>
                      <a:pt x="87" y="200"/>
                      <a:pt x="87" y="200"/>
                      <a:pt x="87" y="200"/>
                    </a:cubicBezTo>
                    <a:cubicBezTo>
                      <a:pt x="87" y="200"/>
                      <a:pt x="87" y="200"/>
                      <a:pt x="87" y="200"/>
                    </a:cubicBezTo>
                    <a:cubicBezTo>
                      <a:pt x="87" y="200"/>
                      <a:pt x="87" y="200"/>
                      <a:pt x="87" y="200"/>
                    </a:cubicBezTo>
                    <a:cubicBezTo>
                      <a:pt x="87" y="200"/>
                      <a:pt x="87" y="200"/>
                      <a:pt x="87" y="200"/>
                    </a:cubicBezTo>
                    <a:cubicBezTo>
                      <a:pt x="86" y="200"/>
                      <a:pt x="86" y="200"/>
                      <a:pt x="86" y="200"/>
                    </a:cubicBezTo>
                    <a:cubicBezTo>
                      <a:pt x="86" y="200"/>
                      <a:pt x="86" y="200"/>
                      <a:pt x="86" y="200"/>
                    </a:cubicBezTo>
                    <a:cubicBezTo>
                      <a:pt x="86" y="200"/>
                      <a:pt x="86" y="200"/>
                      <a:pt x="86" y="200"/>
                    </a:cubicBezTo>
                    <a:cubicBezTo>
                      <a:pt x="86" y="200"/>
                      <a:pt x="86" y="199"/>
                      <a:pt x="86" y="199"/>
                    </a:cubicBezTo>
                    <a:cubicBezTo>
                      <a:pt x="86" y="199"/>
                      <a:pt x="86" y="199"/>
                      <a:pt x="86" y="199"/>
                    </a:cubicBezTo>
                    <a:cubicBezTo>
                      <a:pt x="86" y="199"/>
                      <a:pt x="86" y="199"/>
                      <a:pt x="86" y="199"/>
                    </a:cubicBezTo>
                    <a:cubicBezTo>
                      <a:pt x="86" y="199"/>
                      <a:pt x="85" y="199"/>
                      <a:pt x="85" y="199"/>
                    </a:cubicBezTo>
                    <a:cubicBezTo>
                      <a:pt x="85" y="199"/>
                      <a:pt x="85" y="199"/>
                      <a:pt x="85" y="199"/>
                    </a:cubicBezTo>
                    <a:cubicBezTo>
                      <a:pt x="85" y="199"/>
                      <a:pt x="85" y="199"/>
                      <a:pt x="85" y="199"/>
                    </a:cubicBezTo>
                    <a:cubicBezTo>
                      <a:pt x="85" y="199"/>
                      <a:pt x="85" y="199"/>
                      <a:pt x="85" y="198"/>
                    </a:cubicBezTo>
                    <a:cubicBezTo>
                      <a:pt x="85" y="198"/>
                      <a:pt x="85" y="198"/>
                      <a:pt x="85" y="198"/>
                    </a:cubicBezTo>
                    <a:cubicBezTo>
                      <a:pt x="85" y="198"/>
                      <a:pt x="85" y="198"/>
                      <a:pt x="85" y="198"/>
                    </a:cubicBezTo>
                    <a:cubicBezTo>
                      <a:pt x="85" y="198"/>
                      <a:pt x="85" y="198"/>
                      <a:pt x="85" y="198"/>
                    </a:cubicBezTo>
                    <a:cubicBezTo>
                      <a:pt x="85" y="198"/>
                      <a:pt x="85" y="197"/>
                      <a:pt x="85" y="197"/>
                    </a:cubicBezTo>
                    <a:cubicBezTo>
                      <a:pt x="85" y="197"/>
                      <a:pt x="85" y="197"/>
                      <a:pt x="85" y="197"/>
                    </a:cubicBezTo>
                    <a:cubicBezTo>
                      <a:pt x="85" y="197"/>
                      <a:pt x="85" y="197"/>
                      <a:pt x="85" y="197"/>
                    </a:cubicBezTo>
                    <a:cubicBezTo>
                      <a:pt x="85" y="197"/>
                      <a:pt x="85" y="197"/>
                      <a:pt x="85" y="197"/>
                    </a:cubicBezTo>
                    <a:cubicBezTo>
                      <a:pt x="85" y="197"/>
                      <a:pt x="85" y="197"/>
                      <a:pt x="85" y="197"/>
                    </a:cubicBezTo>
                    <a:cubicBezTo>
                      <a:pt x="85" y="197"/>
                      <a:pt x="85" y="197"/>
                      <a:pt x="85" y="197"/>
                    </a:cubicBezTo>
                    <a:cubicBezTo>
                      <a:pt x="85" y="197"/>
                      <a:pt x="85" y="197"/>
                      <a:pt x="85" y="198"/>
                    </a:cubicBezTo>
                    <a:cubicBezTo>
                      <a:pt x="85" y="198"/>
                      <a:pt x="85" y="198"/>
                      <a:pt x="85" y="198"/>
                    </a:cubicBezTo>
                    <a:cubicBezTo>
                      <a:pt x="85" y="198"/>
                      <a:pt x="85" y="198"/>
                      <a:pt x="85" y="198"/>
                    </a:cubicBezTo>
                    <a:cubicBezTo>
                      <a:pt x="85" y="198"/>
                      <a:pt x="85" y="198"/>
                      <a:pt x="85" y="198"/>
                    </a:cubicBezTo>
                    <a:cubicBezTo>
                      <a:pt x="85" y="198"/>
                      <a:pt x="85" y="198"/>
                      <a:pt x="86" y="198"/>
                    </a:cubicBezTo>
                    <a:cubicBezTo>
                      <a:pt x="86" y="199"/>
                      <a:pt x="86" y="199"/>
                      <a:pt x="86" y="199"/>
                    </a:cubicBezTo>
                    <a:cubicBezTo>
                      <a:pt x="86" y="199"/>
                      <a:pt x="86" y="199"/>
                      <a:pt x="86" y="199"/>
                    </a:cubicBezTo>
                    <a:cubicBezTo>
                      <a:pt x="86" y="199"/>
                      <a:pt x="86" y="199"/>
                      <a:pt x="86" y="199"/>
                    </a:cubicBezTo>
                    <a:cubicBezTo>
                      <a:pt x="86" y="199"/>
                      <a:pt x="86" y="199"/>
                      <a:pt x="86" y="199"/>
                    </a:cubicBezTo>
                    <a:cubicBezTo>
                      <a:pt x="86" y="199"/>
                      <a:pt x="87" y="199"/>
                      <a:pt x="87" y="199"/>
                    </a:cubicBezTo>
                    <a:cubicBezTo>
                      <a:pt x="87" y="199"/>
                      <a:pt x="87" y="199"/>
                      <a:pt x="87" y="199"/>
                    </a:cubicBezTo>
                    <a:cubicBezTo>
                      <a:pt x="87" y="199"/>
                      <a:pt x="87" y="199"/>
                      <a:pt x="87" y="199"/>
                    </a:cubicBezTo>
                    <a:cubicBezTo>
                      <a:pt x="87" y="199"/>
                      <a:pt x="87" y="199"/>
                      <a:pt x="87" y="199"/>
                    </a:cubicBezTo>
                    <a:cubicBezTo>
                      <a:pt x="87" y="199"/>
                      <a:pt x="87" y="199"/>
                      <a:pt x="87" y="199"/>
                    </a:cubicBezTo>
                    <a:cubicBezTo>
                      <a:pt x="87" y="199"/>
                      <a:pt x="87" y="199"/>
                      <a:pt x="88" y="200"/>
                    </a:cubicBezTo>
                    <a:cubicBezTo>
                      <a:pt x="88" y="200"/>
                      <a:pt x="88" y="200"/>
                      <a:pt x="88" y="200"/>
                    </a:cubicBezTo>
                    <a:cubicBezTo>
                      <a:pt x="88" y="200"/>
                      <a:pt x="88" y="200"/>
                      <a:pt x="88" y="200"/>
                    </a:cubicBezTo>
                    <a:cubicBezTo>
                      <a:pt x="88" y="200"/>
                      <a:pt x="88" y="200"/>
                      <a:pt x="88" y="200"/>
                    </a:cubicBezTo>
                    <a:cubicBezTo>
                      <a:pt x="88" y="200"/>
                      <a:pt x="89" y="200"/>
                      <a:pt x="89" y="200"/>
                    </a:cubicBezTo>
                    <a:cubicBezTo>
                      <a:pt x="89" y="200"/>
                      <a:pt x="89" y="200"/>
                      <a:pt x="89" y="200"/>
                    </a:cubicBezTo>
                    <a:cubicBezTo>
                      <a:pt x="89" y="200"/>
                      <a:pt x="89" y="200"/>
                      <a:pt x="89" y="200"/>
                    </a:cubicBezTo>
                    <a:cubicBezTo>
                      <a:pt x="89" y="200"/>
                      <a:pt x="89" y="200"/>
                      <a:pt x="89" y="200"/>
                    </a:cubicBezTo>
                    <a:cubicBezTo>
                      <a:pt x="89" y="200"/>
                      <a:pt x="89" y="200"/>
                      <a:pt x="89" y="200"/>
                    </a:cubicBezTo>
                    <a:cubicBezTo>
                      <a:pt x="89" y="200"/>
                      <a:pt x="89" y="200"/>
                      <a:pt x="89" y="200"/>
                    </a:cubicBezTo>
                    <a:cubicBezTo>
                      <a:pt x="90" y="200"/>
                      <a:pt x="90" y="200"/>
                      <a:pt x="90" y="200"/>
                    </a:cubicBezTo>
                    <a:cubicBezTo>
                      <a:pt x="90" y="200"/>
                      <a:pt x="90" y="200"/>
                      <a:pt x="90" y="200"/>
                    </a:cubicBezTo>
                    <a:cubicBezTo>
                      <a:pt x="90" y="200"/>
                      <a:pt x="90" y="200"/>
                      <a:pt x="90" y="200"/>
                    </a:cubicBezTo>
                    <a:cubicBezTo>
                      <a:pt x="90" y="200"/>
                      <a:pt x="90" y="200"/>
                      <a:pt x="90" y="200"/>
                    </a:cubicBezTo>
                    <a:cubicBezTo>
                      <a:pt x="90" y="200"/>
                      <a:pt x="90" y="200"/>
                      <a:pt x="90" y="199"/>
                    </a:cubicBezTo>
                    <a:cubicBezTo>
                      <a:pt x="90" y="199"/>
                      <a:pt x="91" y="199"/>
                      <a:pt x="91" y="199"/>
                    </a:cubicBezTo>
                    <a:cubicBezTo>
                      <a:pt x="91" y="199"/>
                      <a:pt x="91" y="199"/>
                      <a:pt x="91" y="199"/>
                    </a:cubicBezTo>
                    <a:cubicBezTo>
                      <a:pt x="91" y="199"/>
                      <a:pt x="91" y="199"/>
                      <a:pt x="91" y="199"/>
                    </a:cubicBezTo>
                    <a:cubicBezTo>
                      <a:pt x="91" y="199"/>
                      <a:pt x="91" y="199"/>
                      <a:pt x="91" y="199"/>
                    </a:cubicBezTo>
                    <a:cubicBezTo>
                      <a:pt x="91" y="199"/>
                      <a:pt x="91" y="199"/>
                      <a:pt x="91" y="199"/>
                    </a:cubicBezTo>
                    <a:cubicBezTo>
                      <a:pt x="91" y="198"/>
                      <a:pt x="91" y="198"/>
                      <a:pt x="91" y="198"/>
                    </a:cubicBezTo>
                    <a:cubicBezTo>
                      <a:pt x="91" y="198"/>
                      <a:pt x="91" y="198"/>
                      <a:pt x="91" y="198"/>
                    </a:cubicBezTo>
                    <a:cubicBezTo>
                      <a:pt x="91" y="198"/>
                      <a:pt x="91" y="198"/>
                      <a:pt x="91" y="198"/>
                    </a:cubicBezTo>
                    <a:cubicBezTo>
                      <a:pt x="91" y="198"/>
                      <a:pt x="91" y="198"/>
                      <a:pt x="91" y="198"/>
                    </a:cubicBezTo>
                    <a:cubicBezTo>
                      <a:pt x="91" y="198"/>
                      <a:pt x="91" y="198"/>
                      <a:pt x="91" y="198"/>
                    </a:cubicBezTo>
                    <a:cubicBezTo>
                      <a:pt x="91" y="197"/>
                      <a:pt x="91" y="197"/>
                      <a:pt x="91" y="197"/>
                    </a:cubicBezTo>
                    <a:cubicBezTo>
                      <a:pt x="91" y="197"/>
                      <a:pt x="91" y="197"/>
                      <a:pt x="91" y="197"/>
                    </a:cubicBezTo>
                    <a:cubicBezTo>
                      <a:pt x="91" y="197"/>
                      <a:pt x="91" y="197"/>
                      <a:pt x="92" y="197"/>
                    </a:cubicBezTo>
                    <a:cubicBezTo>
                      <a:pt x="92" y="197"/>
                      <a:pt x="92" y="197"/>
                      <a:pt x="92" y="197"/>
                    </a:cubicBezTo>
                    <a:cubicBezTo>
                      <a:pt x="92" y="197"/>
                      <a:pt x="92" y="196"/>
                      <a:pt x="92" y="196"/>
                    </a:cubicBezTo>
                    <a:cubicBezTo>
                      <a:pt x="92" y="196"/>
                      <a:pt x="92" y="196"/>
                      <a:pt x="92" y="196"/>
                    </a:cubicBezTo>
                    <a:cubicBezTo>
                      <a:pt x="92" y="196"/>
                      <a:pt x="92" y="196"/>
                      <a:pt x="92" y="196"/>
                    </a:cubicBezTo>
                    <a:cubicBezTo>
                      <a:pt x="92" y="195"/>
                      <a:pt x="92" y="195"/>
                      <a:pt x="92" y="195"/>
                    </a:cubicBezTo>
                    <a:cubicBezTo>
                      <a:pt x="92" y="195"/>
                      <a:pt x="92" y="195"/>
                      <a:pt x="92" y="195"/>
                    </a:cubicBezTo>
                    <a:cubicBezTo>
                      <a:pt x="92" y="195"/>
                      <a:pt x="92" y="195"/>
                      <a:pt x="92" y="195"/>
                    </a:cubicBezTo>
                    <a:cubicBezTo>
                      <a:pt x="92" y="195"/>
                      <a:pt x="92" y="195"/>
                      <a:pt x="92" y="195"/>
                    </a:cubicBezTo>
                    <a:cubicBezTo>
                      <a:pt x="92" y="195"/>
                      <a:pt x="92" y="195"/>
                      <a:pt x="92" y="194"/>
                    </a:cubicBezTo>
                    <a:cubicBezTo>
                      <a:pt x="92" y="194"/>
                      <a:pt x="92" y="194"/>
                      <a:pt x="92" y="194"/>
                    </a:cubicBezTo>
                    <a:cubicBezTo>
                      <a:pt x="92" y="194"/>
                      <a:pt x="92" y="194"/>
                      <a:pt x="92" y="194"/>
                    </a:cubicBezTo>
                    <a:cubicBezTo>
                      <a:pt x="92" y="194"/>
                      <a:pt x="92" y="194"/>
                      <a:pt x="92" y="194"/>
                    </a:cubicBezTo>
                    <a:cubicBezTo>
                      <a:pt x="92" y="194"/>
                      <a:pt x="92" y="194"/>
                      <a:pt x="92" y="194"/>
                    </a:cubicBezTo>
                    <a:cubicBezTo>
                      <a:pt x="92" y="194"/>
                      <a:pt x="92" y="194"/>
                      <a:pt x="92" y="194"/>
                    </a:cubicBezTo>
                    <a:cubicBezTo>
                      <a:pt x="92" y="194"/>
                      <a:pt x="92" y="194"/>
                      <a:pt x="92" y="194"/>
                    </a:cubicBezTo>
                    <a:cubicBezTo>
                      <a:pt x="92" y="194"/>
                      <a:pt x="92" y="194"/>
                      <a:pt x="92" y="194"/>
                    </a:cubicBezTo>
                    <a:cubicBezTo>
                      <a:pt x="92" y="194"/>
                      <a:pt x="92" y="194"/>
                      <a:pt x="92" y="194"/>
                    </a:cubicBezTo>
                    <a:cubicBezTo>
                      <a:pt x="92" y="194"/>
                      <a:pt x="92" y="193"/>
                      <a:pt x="93" y="193"/>
                    </a:cubicBezTo>
                    <a:cubicBezTo>
                      <a:pt x="93" y="193"/>
                      <a:pt x="93" y="193"/>
                      <a:pt x="93" y="193"/>
                    </a:cubicBezTo>
                    <a:cubicBezTo>
                      <a:pt x="93" y="193"/>
                      <a:pt x="93" y="193"/>
                      <a:pt x="93" y="193"/>
                    </a:cubicBezTo>
                    <a:cubicBezTo>
                      <a:pt x="93" y="193"/>
                      <a:pt x="93" y="193"/>
                      <a:pt x="93" y="193"/>
                    </a:cubicBezTo>
                    <a:cubicBezTo>
                      <a:pt x="93" y="193"/>
                      <a:pt x="93" y="193"/>
                      <a:pt x="93" y="193"/>
                    </a:cubicBezTo>
                    <a:cubicBezTo>
                      <a:pt x="93" y="192"/>
                      <a:pt x="93" y="192"/>
                      <a:pt x="93" y="192"/>
                    </a:cubicBezTo>
                    <a:cubicBezTo>
                      <a:pt x="93" y="192"/>
                      <a:pt x="93" y="192"/>
                      <a:pt x="93" y="192"/>
                    </a:cubicBezTo>
                    <a:cubicBezTo>
                      <a:pt x="93" y="192"/>
                      <a:pt x="93" y="192"/>
                      <a:pt x="93" y="192"/>
                    </a:cubicBezTo>
                    <a:cubicBezTo>
                      <a:pt x="93" y="192"/>
                      <a:pt x="93" y="192"/>
                      <a:pt x="93" y="192"/>
                    </a:cubicBezTo>
                    <a:cubicBezTo>
                      <a:pt x="93" y="192"/>
                      <a:pt x="93" y="192"/>
                      <a:pt x="93" y="192"/>
                    </a:cubicBezTo>
                    <a:cubicBezTo>
                      <a:pt x="93" y="191"/>
                      <a:pt x="93" y="191"/>
                      <a:pt x="93" y="191"/>
                    </a:cubicBezTo>
                    <a:cubicBezTo>
                      <a:pt x="93" y="191"/>
                      <a:pt x="93" y="191"/>
                      <a:pt x="93" y="191"/>
                    </a:cubicBezTo>
                    <a:cubicBezTo>
                      <a:pt x="93" y="191"/>
                      <a:pt x="93" y="191"/>
                      <a:pt x="93" y="191"/>
                    </a:cubicBezTo>
                    <a:cubicBezTo>
                      <a:pt x="93" y="191"/>
                      <a:pt x="93" y="191"/>
                      <a:pt x="93" y="191"/>
                    </a:cubicBezTo>
                    <a:cubicBezTo>
                      <a:pt x="93" y="191"/>
                      <a:pt x="93" y="191"/>
                      <a:pt x="93" y="191"/>
                    </a:cubicBezTo>
                    <a:cubicBezTo>
                      <a:pt x="93" y="191"/>
                      <a:pt x="93" y="190"/>
                      <a:pt x="93" y="190"/>
                    </a:cubicBezTo>
                    <a:cubicBezTo>
                      <a:pt x="93" y="190"/>
                      <a:pt x="93" y="190"/>
                      <a:pt x="93" y="190"/>
                    </a:cubicBezTo>
                    <a:cubicBezTo>
                      <a:pt x="93" y="190"/>
                      <a:pt x="93" y="190"/>
                      <a:pt x="93" y="190"/>
                    </a:cubicBezTo>
                    <a:cubicBezTo>
                      <a:pt x="93" y="190"/>
                      <a:pt x="93" y="190"/>
                      <a:pt x="93" y="189"/>
                    </a:cubicBezTo>
                    <a:cubicBezTo>
                      <a:pt x="93" y="189"/>
                      <a:pt x="93" y="189"/>
                      <a:pt x="93" y="189"/>
                    </a:cubicBezTo>
                    <a:cubicBezTo>
                      <a:pt x="93" y="189"/>
                      <a:pt x="93" y="189"/>
                      <a:pt x="93" y="189"/>
                    </a:cubicBezTo>
                    <a:cubicBezTo>
                      <a:pt x="93" y="189"/>
                      <a:pt x="93" y="189"/>
                      <a:pt x="93" y="189"/>
                    </a:cubicBezTo>
                    <a:cubicBezTo>
                      <a:pt x="93" y="189"/>
                      <a:pt x="93" y="189"/>
                      <a:pt x="93" y="189"/>
                    </a:cubicBezTo>
                    <a:cubicBezTo>
                      <a:pt x="93" y="189"/>
                      <a:pt x="93" y="189"/>
                      <a:pt x="93" y="189"/>
                    </a:cubicBezTo>
                    <a:cubicBezTo>
                      <a:pt x="93" y="189"/>
                      <a:pt x="93" y="189"/>
                      <a:pt x="93" y="189"/>
                    </a:cubicBezTo>
                    <a:cubicBezTo>
                      <a:pt x="93" y="189"/>
                      <a:pt x="93" y="189"/>
                      <a:pt x="93" y="189"/>
                    </a:cubicBezTo>
                    <a:cubicBezTo>
                      <a:pt x="93" y="189"/>
                      <a:pt x="93" y="189"/>
                      <a:pt x="93" y="189"/>
                    </a:cubicBezTo>
                    <a:cubicBezTo>
                      <a:pt x="93" y="189"/>
                      <a:pt x="93" y="189"/>
                      <a:pt x="93" y="189"/>
                    </a:cubicBezTo>
                    <a:cubicBezTo>
                      <a:pt x="93" y="189"/>
                      <a:pt x="93" y="189"/>
                      <a:pt x="93" y="189"/>
                    </a:cubicBezTo>
                    <a:cubicBezTo>
                      <a:pt x="93" y="189"/>
                      <a:pt x="93" y="189"/>
                      <a:pt x="93" y="189"/>
                    </a:cubicBezTo>
                    <a:cubicBezTo>
                      <a:pt x="94" y="189"/>
                      <a:pt x="94" y="189"/>
                      <a:pt x="94" y="189"/>
                    </a:cubicBezTo>
                    <a:cubicBezTo>
                      <a:pt x="94" y="189"/>
                      <a:pt x="94" y="189"/>
                      <a:pt x="94" y="189"/>
                    </a:cubicBezTo>
                    <a:cubicBezTo>
                      <a:pt x="94" y="189"/>
                      <a:pt x="94" y="189"/>
                      <a:pt x="94" y="189"/>
                    </a:cubicBezTo>
                    <a:cubicBezTo>
                      <a:pt x="94" y="189"/>
                      <a:pt x="94" y="189"/>
                      <a:pt x="94" y="189"/>
                    </a:cubicBezTo>
                    <a:cubicBezTo>
                      <a:pt x="94" y="189"/>
                      <a:pt x="94" y="189"/>
                      <a:pt x="94" y="189"/>
                    </a:cubicBezTo>
                    <a:cubicBezTo>
                      <a:pt x="94" y="189"/>
                      <a:pt x="94" y="188"/>
                      <a:pt x="94" y="188"/>
                    </a:cubicBezTo>
                    <a:cubicBezTo>
                      <a:pt x="94" y="188"/>
                      <a:pt x="94" y="188"/>
                      <a:pt x="94" y="188"/>
                    </a:cubicBezTo>
                    <a:cubicBezTo>
                      <a:pt x="94" y="188"/>
                      <a:pt x="94" y="188"/>
                      <a:pt x="94" y="188"/>
                    </a:cubicBezTo>
                    <a:cubicBezTo>
                      <a:pt x="94" y="188"/>
                      <a:pt x="94" y="188"/>
                      <a:pt x="94" y="188"/>
                    </a:cubicBezTo>
                    <a:cubicBezTo>
                      <a:pt x="94" y="188"/>
                      <a:pt x="94" y="188"/>
                      <a:pt x="94" y="188"/>
                    </a:cubicBezTo>
                    <a:cubicBezTo>
                      <a:pt x="94" y="188"/>
                      <a:pt x="94" y="188"/>
                      <a:pt x="94" y="188"/>
                    </a:cubicBezTo>
                    <a:cubicBezTo>
                      <a:pt x="94" y="188"/>
                      <a:pt x="94" y="188"/>
                      <a:pt x="94" y="188"/>
                    </a:cubicBezTo>
                    <a:cubicBezTo>
                      <a:pt x="94" y="188"/>
                      <a:pt x="94" y="187"/>
                      <a:pt x="94" y="187"/>
                    </a:cubicBezTo>
                    <a:cubicBezTo>
                      <a:pt x="94" y="187"/>
                      <a:pt x="94" y="187"/>
                      <a:pt x="94" y="187"/>
                    </a:cubicBezTo>
                    <a:cubicBezTo>
                      <a:pt x="94" y="187"/>
                      <a:pt x="94" y="187"/>
                      <a:pt x="93" y="187"/>
                    </a:cubicBezTo>
                    <a:cubicBezTo>
                      <a:pt x="93" y="187"/>
                      <a:pt x="93" y="187"/>
                      <a:pt x="93" y="187"/>
                    </a:cubicBezTo>
                    <a:cubicBezTo>
                      <a:pt x="93" y="187"/>
                      <a:pt x="93" y="187"/>
                      <a:pt x="93" y="187"/>
                    </a:cubicBezTo>
                    <a:cubicBezTo>
                      <a:pt x="93" y="187"/>
                      <a:pt x="93" y="187"/>
                      <a:pt x="93" y="187"/>
                    </a:cubicBezTo>
                    <a:cubicBezTo>
                      <a:pt x="93" y="187"/>
                      <a:pt x="93" y="187"/>
                      <a:pt x="93" y="187"/>
                    </a:cubicBezTo>
                    <a:cubicBezTo>
                      <a:pt x="93" y="187"/>
                      <a:pt x="93" y="187"/>
                      <a:pt x="93" y="187"/>
                    </a:cubicBezTo>
                    <a:cubicBezTo>
                      <a:pt x="93" y="186"/>
                      <a:pt x="93" y="186"/>
                      <a:pt x="93" y="186"/>
                    </a:cubicBezTo>
                    <a:cubicBezTo>
                      <a:pt x="93" y="186"/>
                      <a:pt x="93" y="186"/>
                      <a:pt x="93" y="186"/>
                    </a:cubicBezTo>
                    <a:cubicBezTo>
                      <a:pt x="93" y="186"/>
                      <a:pt x="93" y="186"/>
                      <a:pt x="93" y="186"/>
                    </a:cubicBezTo>
                    <a:cubicBezTo>
                      <a:pt x="93" y="186"/>
                      <a:pt x="93" y="186"/>
                      <a:pt x="93" y="186"/>
                    </a:cubicBezTo>
                    <a:cubicBezTo>
                      <a:pt x="93" y="186"/>
                      <a:pt x="93" y="186"/>
                      <a:pt x="93" y="186"/>
                    </a:cubicBezTo>
                    <a:cubicBezTo>
                      <a:pt x="93" y="186"/>
                      <a:pt x="93" y="186"/>
                      <a:pt x="93" y="186"/>
                    </a:cubicBezTo>
                    <a:cubicBezTo>
                      <a:pt x="93" y="186"/>
                      <a:pt x="93" y="186"/>
                      <a:pt x="93" y="185"/>
                    </a:cubicBezTo>
                    <a:cubicBezTo>
                      <a:pt x="93" y="185"/>
                      <a:pt x="93" y="185"/>
                      <a:pt x="93" y="185"/>
                    </a:cubicBezTo>
                    <a:cubicBezTo>
                      <a:pt x="93" y="185"/>
                      <a:pt x="93" y="185"/>
                      <a:pt x="93" y="185"/>
                    </a:cubicBezTo>
                    <a:cubicBezTo>
                      <a:pt x="93" y="185"/>
                      <a:pt x="93" y="185"/>
                      <a:pt x="93" y="185"/>
                    </a:cubicBezTo>
                    <a:cubicBezTo>
                      <a:pt x="93" y="185"/>
                      <a:pt x="93" y="185"/>
                      <a:pt x="93" y="185"/>
                    </a:cubicBezTo>
                    <a:cubicBezTo>
                      <a:pt x="93" y="185"/>
                      <a:pt x="93" y="185"/>
                      <a:pt x="93" y="185"/>
                    </a:cubicBezTo>
                    <a:cubicBezTo>
                      <a:pt x="93" y="185"/>
                      <a:pt x="93" y="185"/>
                      <a:pt x="93" y="185"/>
                    </a:cubicBezTo>
                    <a:cubicBezTo>
                      <a:pt x="93" y="185"/>
                      <a:pt x="93" y="185"/>
                      <a:pt x="93" y="185"/>
                    </a:cubicBezTo>
                    <a:cubicBezTo>
                      <a:pt x="93" y="185"/>
                      <a:pt x="93" y="185"/>
                      <a:pt x="93" y="185"/>
                    </a:cubicBezTo>
                    <a:cubicBezTo>
                      <a:pt x="93" y="185"/>
                      <a:pt x="93" y="185"/>
                      <a:pt x="93" y="185"/>
                    </a:cubicBezTo>
                    <a:cubicBezTo>
                      <a:pt x="93" y="185"/>
                      <a:pt x="93" y="185"/>
                      <a:pt x="93" y="185"/>
                    </a:cubicBezTo>
                    <a:cubicBezTo>
                      <a:pt x="93" y="185"/>
                      <a:pt x="93" y="184"/>
                      <a:pt x="93" y="184"/>
                    </a:cubicBezTo>
                    <a:cubicBezTo>
                      <a:pt x="93" y="184"/>
                      <a:pt x="93" y="184"/>
                      <a:pt x="93" y="184"/>
                    </a:cubicBezTo>
                    <a:cubicBezTo>
                      <a:pt x="93" y="184"/>
                      <a:pt x="93" y="184"/>
                      <a:pt x="93" y="184"/>
                    </a:cubicBezTo>
                    <a:cubicBezTo>
                      <a:pt x="93" y="184"/>
                      <a:pt x="93" y="184"/>
                      <a:pt x="93" y="184"/>
                    </a:cubicBezTo>
                    <a:cubicBezTo>
                      <a:pt x="93" y="184"/>
                      <a:pt x="93" y="184"/>
                      <a:pt x="93" y="184"/>
                    </a:cubicBezTo>
                    <a:cubicBezTo>
                      <a:pt x="93" y="184"/>
                      <a:pt x="93" y="184"/>
                      <a:pt x="93" y="184"/>
                    </a:cubicBezTo>
                    <a:cubicBezTo>
                      <a:pt x="93" y="184"/>
                      <a:pt x="93" y="184"/>
                      <a:pt x="93" y="184"/>
                    </a:cubicBezTo>
                    <a:cubicBezTo>
                      <a:pt x="93" y="184"/>
                      <a:pt x="93" y="184"/>
                      <a:pt x="93" y="184"/>
                    </a:cubicBezTo>
                    <a:cubicBezTo>
                      <a:pt x="93" y="184"/>
                      <a:pt x="93" y="183"/>
                      <a:pt x="92" y="183"/>
                    </a:cubicBezTo>
                    <a:cubicBezTo>
                      <a:pt x="92" y="183"/>
                      <a:pt x="92" y="183"/>
                      <a:pt x="92" y="183"/>
                    </a:cubicBezTo>
                    <a:cubicBezTo>
                      <a:pt x="92" y="183"/>
                      <a:pt x="93" y="183"/>
                      <a:pt x="93" y="183"/>
                    </a:cubicBezTo>
                    <a:cubicBezTo>
                      <a:pt x="93" y="183"/>
                      <a:pt x="93" y="183"/>
                      <a:pt x="93" y="183"/>
                    </a:cubicBezTo>
                    <a:cubicBezTo>
                      <a:pt x="93" y="183"/>
                      <a:pt x="93" y="183"/>
                      <a:pt x="93" y="183"/>
                    </a:cubicBezTo>
                    <a:cubicBezTo>
                      <a:pt x="93" y="183"/>
                      <a:pt x="93" y="183"/>
                      <a:pt x="93" y="183"/>
                    </a:cubicBezTo>
                    <a:cubicBezTo>
                      <a:pt x="93" y="183"/>
                      <a:pt x="93" y="183"/>
                      <a:pt x="93" y="183"/>
                    </a:cubicBezTo>
                    <a:cubicBezTo>
                      <a:pt x="93" y="183"/>
                      <a:pt x="93" y="183"/>
                      <a:pt x="93" y="183"/>
                    </a:cubicBezTo>
                    <a:cubicBezTo>
                      <a:pt x="93" y="183"/>
                      <a:pt x="93" y="183"/>
                      <a:pt x="93" y="183"/>
                    </a:cubicBezTo>
                    <a:cubicBezTo>
                      <a:pt x="93" y="183"/>
                      <a:pt x="93" y="183"/>
                      <a:pt x="93" y="183"/>
                    </a:cubicBezTo>
                    <a:cubicBezTo>
                      <a:pt x="93" y="183"/>
                      <a:pt x="93" y="183"/>
                      <a:pt x="93" y="183"/>
                    </a:cubicBezTo>
                    <a:cubicBezTo>
                      <a:pt x="93" y="183"/>
                      <a:pt x="93" y="183"/>
                      <a:pt x="93" y="183"/>
                    </a:cubicBezTo>
                    <a:cubicBezTo>
                      <a:pt x="93" y="183"/>
                      <a:pt x="93" y="183"/>
                      <a:pt x="93" y="183"/>
                    </a:cubicBezTo>
                    <a:cubicBezTo>
                      <a:pt x="93" y="183"/>
                      <a:pt x="93" y="183"/>
                      <a:pt x="93" y="183"/>
                    </a:cubicBezTo>
                    <a:cubicBezTo>
                      <a:pt x="93" y="183"/>
                      <a:pt x="93" y="183"/>
                      <a:pt x="93" y="183"/>
                    </a:cubicBezTo>
                    <a:cubicBezTo>
                      <a:pt x="93" y="183"/>
                      <a:pt x="93" y="183"/>
                      <a:pt x="93" y="183"/>
                    </a:cubicBezTo>
                    <a:cubicBezTo>
                      <a:pt x="93" y="182"/>
                      <a:pt x="93" y="182"/>
                      <a:pt x="93" y="182"/>
                    </a:cubicBezTo>
                    <a:cubicBezTo>
                      <a:pt x="93" y="182"/>
                      <a:pt x="93" y="182"/>
                      <a:pt x="94" y="182"/>
                    </a:cubicBezTo>
                    <a:cubicBezTo>
                      <a:pt x="94" y="182"/>
                      <a:pt x="94" y="182"/>
                      <a:pt x="94" y="182"/>
                    </a:cubicBezTo>
                    <a:cubicBezTo>
                      <a:pt x="94" y="182"/>
                      <a:pt x="94" y="182"/>
                      <a:pt x="94" y="182"/>
                    </a:cubicBezTo>
                    <a:cubicBezTo>
                      <a:pt x="94" y="182"/>
                      <a:pt x="94" y="182"/>
                      <a:pt x="94" y="182"/>
                    </a:cubicBezTo>
                    <a:cubicBezTo>
                      <a:pt x="94" y="182"/>
                      <a:pt x="94" y="182"/>
                      <a:pt x="94" y="182"/>
                    </a:cubicBezTo>
                    <a:cubicBezTo>
                      <a:pt x="94" y="182"/>
                      <a:pt x="94" y="182"/>
                      <a:pt x="94" y="182"/>
                    </a:cubicBezTo>
                    <a:cubicBezTo>
                      <a:pt x="94" y="182"/>
                      <a:pt x="94" y="182"/>
                      <a:pt x="94" y="182"/>
                    </a:cubicBezTo>
                    <a:cubicBezTo>
                      <a:pt x="94" y="182"/>
                      <a:pt x="94" y="182"/>
                      <a:pt x="94" y="182"/>
                    </a:cubicBezTo>
                    <a:cubicBezTo>
                      <a:pt x="94" y="182"/>
                      <a:pt x="94" y="182"/>
                      <a:pt x="94" y="182"/>
                    </a:cubicBezTo>
                    <a:cubicBezTo>
                      <a:pt x="94" y="182"/>
                      <a:pt x="94" y="182"/>
                      <a:pt x="94" y="182"/>
                    </a:cubicBezTo>
                    <a:cubicBezTo>
                      <a:pt x="94" y="182"/>
                      <a:pt x="94" y="182"/>
                      <a:pt x="94" y="182"/>
                    </a:cubicBezTo>
                    <a:cubicBezTo>
                      <a:pt x="94" y="182"/>
                      <a:pt x="94" y="181"/>
                      <a:pt x="94" y="181"/>
                    </a:cubicBezTo>
                    <a:cubicBezTo>
                      <a:pt x="94" y="181"/>
                      <a:pt x="94" y="181"/>
                      <a:pt x="94" y="181"/>
                    </a:cubicBezTo>
                    <a:cubicBezTo>
                      <a:pt x="94" y="181"/>
                      <a:pt x="94" y="181"/>
                      <a:pt x="94" y="181"/>
                    </a:cubicBezTo>
                    <a:cubicBezTo>
                      <a:pt x="94" y="181"/>
                      <a:pt x="94" y="181"/>
                      <a:pt x="94" y="181"/>
                    </a:cubicBezTo>
                    <a:cubicBezTo>
                      <a:pt x="94" y="181"/>
                      <a:pt x="94" y="181"/>
                      <a:pt x="95" y="181"/>
                    </a:cubicBezTo>
                    <a:cubicBezTo>
                      <a:pt x="95" y="181"/>
                      <a:pt x="95" y="181"/>
                      <a:pt x="95" y="181"/>
                    </a:cubicBezTo>
                    <a:cubicBezTo>
                      <a:pt x="95" y="181"/>
                      <a:pt x="95" y="181"/>
                      <a:pt x="95" y="181"/>
                    </a:cubicBezTo>
                    <a:cubicBezTo>
                      <a:pt x="95" y="181"/>
                      <a:pt x="95" y="181"/>
                      <a:pt x="95" y="181"/>
                    </a:cubicBezTo>
                    <a:cubicBezTo>
                      <a:pt x="95" y="181"/>
                      <a:pt x="95" y="181"/>
                      <a:pt x="95" y="181"/>
                    </a:cubicBezTo>
                    <a:cubicBezTo>
                      <a:pt x="95" y="181"/>
                      <a:pt x="95" y="181"/>
                      <a:pt x="95" y="181"/>
                    </a:cubicBezTo>
                    <a:cubicBezTo>
                      <a:pt x="95" y="181"/>
                      <a:pt x="95" y="181"/>
                      <a:pt x="95" y="181"/>
                    </a:cubicBezTo>
                    <a:cubicBezTo>
                      <a:pt x="95" y="181"/>
                      <a:pt x="95" y="181"/>
                      <a:pt x="95" y="181"/>
                    </a:cubicBezTo>
                    <a:cubicBezTo>
                      <a:pt x="95" y="181"/>
                      <a:pt x="95" y="181"/>
                      <a:pt x="95" y="181"/>
                    </a:cubicBezTo>
                    <a:cubicBezTo>
                      <a:pt x="95" y="181"/>
                      <a:pt x="95" y="181"/>
                      <a:pt x="96" y="181"/>
                    </a:cubicBezTo>
                    <a:cubicBezTo>
                      <a:pt x="96" y="181"/>
                      <a:pt x="96" y="181"/>
                      <a:pt x="96" y="181"/>
                    </a:cubicBezTo>
                    <a:cubicBezTo>
                      <a:pt x="96" y="181"/>
                      <a:pt x="96" y="180"/>
                      <a:pt x="96" y="180"/>
                    </a:cubicBezTo>
                    <a:cubicBezTo>
                      <a:pt x="96" y="180"/>
                      <a:pt x="96" y="180"/>
                      <a:pt x="96" y="180"/>
                    </a:cubicBezTo>
                    <a:cubicBezTo>
                      <a:pt x="96" y="180"/>
                      <a:pt x="96" y="180"/>
                      <a:pt x="96" y="180"/>
                    </a:cubicBezTo>
                    <a:cubicBezTo>
                      <a:pt x="96" y="180"/>
                      <a:pt x="96" y="180"/>
                      <a:pt x="96" y="180"/>
                    </a:cubicBezTo>
                    <a:cubicBezTo>
                      <a:pt x="96" y="180"/>
                      <a:pt x="96" y="180"/>
                      <a:pt x="96" y="180"/>
                    </a:cubicBezTo>
                    <a:cubicBezTo>
                      <a:pt x="96" y="180"/>
                      <a:pt x="96" y="180"/>
                      <a:pt x="96" y="180"/>
                    </a:cubicBezTo>
                    <a:cubicBezTo>
                      <a:pt x="96" y="180"/>
                      <a:pt x="96" y="180"/>
                      <a:pt x="96" y="180"/>
                    </a:cubicBezTo>
                    <a:cubicBezTo>
                      <a:pt x="96" y="180"/>
                      <a:pt x="96" y="180"/>
                      <a:pt x="96" y="180"/>
                    </a:cubicBezTo>
                    <a:cubicBezTo>
                      <a:pt x="96" y="180"/>
                      <a:pt x="96" y="180"/>
                      <a:pt x="96" y="180"/>
                    </a:cubicBezTo>
                    <a:cubicBezTo>
                      <a:pt x="96" y="180"/>
                      <a:pt x="96" y="180"/>
                      <a:pt x="96" y="180"/>
                    </a:cubicBezTo>
                    <a:cubicBezTo>
                      <a:pt x="96" y="180"/>
                      <a:pt x="97" y="180"/>
                      <a:pt x="97" y="180"/>
                    </a:cubicBezTo>
                    <a:cubicBezTo>
                      <a:pt x="97" y="180"/>
                      <a:pt x="97" y="180"/>
                      <a:pt x="97" y="180"/>
                    </a:cubicBezTo>
                    <a:cubicBezTo>
                      <a:pt x="97" y="179"/>
                      <a:pt x="97" y="179"/>
                      <a:pt x="97" y="179"/>
                    </a:cubicBezTo>
                    <a:cubicBezTo>
                      <a:pt x="97" y="179"/>
                      <a:pt x="97" y="179"/>
                      <a:pt x="97" y="179"/>
                    </a:cubicBezTo>
                    <a:cubicBezTo>
                      <a:pt x="97" y="179"/>
                      <a:pt x="97" y="179"/>
                      <a:pt x="97" y="179"/>
                    </a:cubicBezTo>
                    <a:cubicBezTo>
                      <a:pt x="97" y="179"/>
                      <a:pt x="97" y="179"/>
                      <a:pt x="97" y="179"/>
                    </a:cubicBezTo>
                    <a:cubicBezTo>
                      <a:pt x="97" y="179"/>
                      <a:pt x="97" y="179"/>
                      <a:pt x="97" y="179"/>
                    </a:cubicBezTo>
                    <a:cubicBezTo>
                      <a:pt x="97" y="179"/>
                      <a:pt x="97" y="179"/>
                      <a:pt x="97" y="179"/>
                    </a:cubicBezTo>
                    <a:cubicBezTo>
                      <a:pt x="97" y="179"/>
                      <a:pt x="97" y="179"/>
                      <a:pt x="97" y="179"/>
                    </a:cubicBezTo>
                    <a:cubicBezTo>
                      <a:pt x="97" y="179"/>
                      <a:pt x="97" y="179"/>
                      <a:pt x="97" y="179"/>
                    </a:cubicBezTo>
                    <a:cubicBezTo>
                      <a:pt x="97" y="179"/>
                      <a:pt x="97" y="179"/>
                      <a:pt x="97" y="179"/>
                    </a:cubicBezTo>
                    <a:cubicBezTo>
                      <a:pt x="97" y="179"/>
                      <a:pt x="97" y="179"/>
                      <a:pt x="97" y="179"/>
                    </a:cubicBezTo>
                    <a:cubicBezTo>
                      <a:pt x="97" y="179"/>
                      <a:pt x="97" y="179"/>
                      <a:pt x="97" y="179"/>
                    </a:cubicBezTo>
                    <a:cubicBezTo>
                      <a:pt x="97" y="179"/>
                      <a:pt x="97" y="179"/>
                      <a:pt x="97" y="179"/>
                    </a:cubicBezTo>
                    <a:cubicBezTo>
                      <a:pt x="97" y="179"/>
                      <a:pt x="97" y="179"/>
                      <a:pt x="97" y="179"/>
                    </a:cubicBezTo>
                    <a:cubicBezTo>
                      <a:pt x="97" y="179"/>
                      <a:pt x="97" y="179"/>
                      <a:pt x="97" y="179"/>
                    </a:cubicBezTo>
                    <a:cubicBezTo>
                      <a:pt x="97" y="179"/>
                      <a:pt x="97" y="179"/>
                      <a:pt x="98" y="179"/>
                    </a:cubicBezTo>
                    <a:cubicBezTo>
                      <a:pt x="98" y="179"/>
                      <a:pt x="98" y="179"/>
                      <a:pt x="98" y="179"/>
                    </a:cubicBezTo>
                    <a:cubicBezTo>
                      <a:pt x="98" y="179"/>
                      <a:pt x="98" y="179"/>
                      <a:pt x="98" y="179"/>
                    </a:cubicBezTo>
                    <a:cubicBezTo>
                      <a:pt x="98" y="179"/>
                      <a:pt x="98" y="179"/>
                      <a:pt x="98" y="179"/>
                    </a:cubicBezTo>
                    <a:cubicBezTo>
                      <a:pt x="98" y="179"/>
                      <a:pt x="98" y="179"/>
                      <a:pt x="98" y="179"/>
                    </a:cubicBezTo>
                    <a:cubicBezTo>
                      <a:pt x="98" y="179"/>
                      <a:pt x="97" y="179"/>
                      <a:pt x="97" y="179"/>
                    </a:cubicBezTo>
                    <a:cubicBezTo>
                      <a:pt x="97" y="179"/>
                      <a:pt x="97" y="179"/>
                      <a:pt x="97" y="179"/>
                    </a:cubicBezTo>
                    <a:cubicBezTo>
                      <a:pt x="97" y="179"/>
                      <a:pt x="97" y="179"/>
                      <a:pt x="97" y="179"/>
                    </a:cubicBezTo>
                    <a:cubicBezTo>
                      <a:pt x="97" y="179"/>
                      <a:pt x="98" y="179"/>
                      <a:pt x="98" y="179"/>
                    </a:cubicBezTo>
                    <a:cubicBezTo>
                      <a:pt x="98" y="179"/>
                      <a:pt x="98" y="179"/>
                      <a:pt x="98" y="179"/>
                    </a:cubicBezTo>
                    <a:cubicBezTo>
                      <a:pt x="98" y="179"/>
                      <a:pt x="98" y="179"/>
                      <a:pt x="98" y="179"/>
                    </a:cubicBezTo>
                    <a:cubicBezTo>
                      <a:pt x="98" y="179"/>
                      <a:pt x="99" y="179"/>
                      <a:pt x="99" y="179"/>
                    </a:cubicBezTo>
                    <a:cubicBezTo>
                      <a:pt x="99" y="179"/>
                      <a:pt x="99" y="179"/>
                      <a:pt x="99" y="179"/>
                    </a:cubicBezTo>
                    <a:cubicBezTo>
                      <a:pt x="99" y="179"/>
                      <a:pt x="99" y="179"/>
                      <a:pt x="99" y="179"/>
                    </a:cubicBezTo>
                    <a:cubicBezTo>
                      <a:pt x="100" y="178"/>
                      <a:pt x="100" y="178"/>
                      <a:pt x="100" y="178"/>
                    </a:cubicBezTo>
                    <a:cubicBezTo>
                      <a:pt x="100" y="178"/>
                      <a:pt x="100" y="178"/>
                      <a:pt x="100" y="178"/>
                    </a:cubicBezTo>
                    <a:cubicBezTo>
                      <a:pt x="100" y="178"/>
                      <a:pt x="100" y="178"/>
                      <a:pt x="100" y="177"/>
                    </a:cubicBezTo>
                    <a:cubicBezTo>
                      <a:pt x="100" y="177"/>
                      <a:pt x="100" y="177"/>
                      <a:pt x="100" y="177"/>
                    </a:cubicBezTo>
                    <a:cubicBezTo>
                      <a:pt x="100" y="177"/>
                      <a:pt x="101" y="177"/>
                      <a:pt x="101" y="177"/>
                    </a:cubicBezTo>
                    <a:cubicBezTo>
                      <a:pt x="101" y="177"/>
                      <a:pt x="101" y="177"/>
                      <a:pt x="101" y="177"/>
                    </a:cubicBezTo>
                    <a:cubicBezTo>
                      <a:pt x="101" y="177"/>
                      <a:pt x="101" y="177"/>
                      <a:pt x="101" y="177"/>
                    </a:cubicBezTo>
                    <a:cubicBezTo>
                      <a:pt x="101" y="177"/>
                      <a:pt x="101" y="177"/>
                      <a:pt x="101" y="177"/>
                    </a:cubicBezTo>
                    <a:cubicBezTo>
                      <a:pt x="101" y="177"/>
                      <a:pt x="101" y="177"/>
                      <a:pt x="101" y="177"/>
                    </a:cubicBezTo>
                    <a:cubicBezTo>
                      <a:pt x="101" y="177"/>
                      <a:pt x="101" y="177"/>
                      <a:pt x="101" y="177"/>
                    </a:cubicBezTo>
                    <a:cubicBezTo>
                      <a:pt x="101" y="177"/>
                      <a:pt x="101" y="177"/>
                      <a:pt x="101" y="177"/>
                    </a:cubicBezTo>
                    <a:cubicBezTo>
                      <a:pt x="101" y="177"/>
                      <a:pt x="101" y="177"/>
                      <a:pt x="101" y="177"/>
                    </a:cubicBezTo>
                    <a:cubicBezTo>
                      <a:pt x="101" y="177"/>
                      <a:pt x="101" y="176"/>
                      <a:pt x="100" y="176"/>
                    </a:cubicBezTo>
                    <a:cubicBezTo>
                      <a:pt x="100" y="176"/>
                      <a:pt x="100" y="176"/>
                      <a:pt x="100" y="176"/>
                    </a:cubicBezTo>
                    <a:cubicBezTo>
                      <a:pt x="100" y="176"/>
                      <a:pt x="100" y="176"/>
                      <a:pt x="100" y="176"/>
                    </a:cubicBezTo>
                    <a:cubicBezTo>
                      <a:pt x="100" y="176"/>
                      <a:pt x="100" y="176"/>
                      <a:pt x="100" y="176"/>
                    </a:cubicBezTo>
                    <a:cubicBezTo>
                      <a:pt x="100" y="176"/>
                      <a:pt x="100" y="176"/>
                      <a:pt x="100" y="176"/>
                    </a:cubicBezTo>
                    <a:cubicBezTo>
                      <a:pt x="100" y="176"/>
                      <a:pt x="100" y="176"/>
                      <a:pt x="100" y="176"/>
                    </a:cubicBezTo>
                    <a:cubicBezTo>
                      <a:pt x="100" y="176"/>
                      <a:pt x="100" y="176"/>
                      <a:pt x="100" y="176"/>
                    </a:cubicBezTo>
                    <a:cubicBezTo>
                      <a:pt x="100" y="176"/>
                      <a:pt x="100" y="176"/>
                      <a:pt x="100" y="176"/>
                    </a:cubicBezTo>
                    <a:cubicBezTo>
                      <a:pt x="100" y="176"/>
                      <a:pt x="100" y="176"/>
                      <a:pt x="100" y="176"/>
                    </a:cubicBezTo>
                    <a:cubicBezTo>
                      <a:pt x="100" y="176"/>
                      <a:pt x="101" y="176"/>
                      <a:pt x="101" y="176"/>
                    </a:cubicBezTo>
                    <a:cubicBezTo>
                      <a:pt x="101" y="176"/>
                      <a:pt x="101" y="175"/>
                      <a:pt x="101" y="175"/>
                    </a:cubicBezTo>
                    <a:cubicBezTo>
                      <a:pt x="101" y="175"/>
                      <a:pt x="101" y="175"/>
                      <a:pt x="101" y="175"/>
                    </a:cubicBezTo>
                    <a:cubicBezTo>
                      <a:pt x="101" y="175"/>
                      <a:pt x="101" y="175"/>
                      <a:pt x="101" y="175"/>
                    </a:cubicBezTo>
                    <a:cubicBezTo>
                      <a:pt x="101" y="175"/>
                      <a:pt x="101" y="175"/>
                      <a:pt x="101" y="175"/>
                    </a:cubicBezTo>
                    <a:cubicBezTo>
                      <a:pt x="101" y="175"/>
                      <a:pt x="101" y="175"/>
                      <a:pt x="101" y="175"/>
                    </a:cubicBezTo>
                    <a:cubicBezTo>
                      <a:pt x="101" y="175"/>
                      <a:pt x="101" y="175"/>
                      <a:pt x="101" y="175"/>
                    </a:cubicBezTo>
                    <a:cubicBezTo>
                      <a:pt x="101" y="175"/>
                      <a:pt x="101" y="175"/>
                      <a:pt x="101" y="175"/>
                    </a:cubicBezTo>
                    <a:cubicBezTo>
                      <a:pt x="101" y="175"/>
                      <a:pt x="101" y="175"/>
                      <a:pt x="101" y="175"/>
                    </a:cubicBezTo>
                    <a:cubicBezTo>
                      <a:pt x="101" y="175"/>
                      <a:pt x="101" y="175"/>
                      <a:pt x="101" y="175"/>
                    </a:cubicBezTo>
                    <a:cubicBezTo>
                      <a:pt x="101" y="174"/>
                      <a:pt x="101" y="174"/>
                      <a:pt x="101" y="174"/>
                    </a:cubicBezTo>
                    <a:cubicBezTo>
                      <a:pt x="101" y="174"/>
                      <a:pt x="101" y="174"/>
                      <a:pt x="101" y="174"/>
                    </a:cubicBezTo>
                    <a:cubicBezTo>
                      <a:pt x="101" y="174"/>
                      <a:pt x="101" y="174"/>
                      <a:pt x="101" y="174"/>
                    </a:cubicBezTo>
                    <a:cubicBezTo>
                      <a:pt x="101" y="174"/>
                      <a:pt x="101" y="174"/>
                      <a:pt x="101" y="174"/>
                    </a:cubicBezTo>
                    <a:cubicBezTo>
                      <a:pt x="101" y="174"/>
                      <a:pt x="101" y="174"/>
                      <a:pt x="101" y="174"/>
                    </a:cubicBezTo>
                    <a:cubicBezTo>
                      <a:pt x="101" y="174"/>
                      <a:pt x="101" y="174"/>
                      <a:pt x="101" y="174"/>
                    </a:cubicBezTo>
                    <a:cubicBezTo>
                      <a:pt x="101" y="174"/>
                      <a:pt x="101" y="173"/>
                      <a:pt x="101" y="173"/>
                    </a:cubicBezTo>
                    <a:cubicBezTo>
                      <a:pt x="101" y="173"/>
                      <a:pt x="101" y="173"/>
                      <a:pt x="101" y="173"/>
                    </a:cubicBezTo>
                    <a:cubicBezTo>
                      <a:pt x="101" y="173"/>
                      <a:pt x="101" y="173"/>
                      <a:pt x="101" y="173"/>
                    </a:cubicBezTo>
                    <a:cubicBezTo>
                      <a:pt x="101" y="173"/>
                      <a:pt x="101" y="172"/>
                      <a:pt x="101" y="172"/>
                    </a:cubicBezTo>
                    <a:cubicBezTo>
                      <a:pt x="101" y="172"/>
                      <a:pt x="101" y="172"/>
                      <a:pt x="101" y="172"/>
                    </a:cubicBezTo>
                    <a:cubicBezTo>
                      <a:pt x="101" y="172"/>
                      <a:pt x="101" y="172"/>
                      <a:pt x="101" y="172"/>
                    </a:cubicBezTo>
                    <a:cubicBezTo>
                      <a:pt x="101" y="172"/>
                      <a:pt x="101" y="172"/>
                      <a:pt x="101" y="172"/>
                    </a:cubicBezTo>
                    <a:cubicBezTo>
                      <a:pt x="101" y="172"/>
                      <a:pt x="101" y="172"/>
                      <a:pt x="101" y="172"/>
                    </a:cubicBezTo>
                    <a:cubicBezTo>
                      <a:pt x="101" y="171"/>
                      <a:pt x="101" y="171"/>
                      <a:pt x="101" y="171"/>
                    </a:cubicBezTo>
                    <a:cubicBezTo>
                      <a:pt x="101" y="171"/>
                      <a:pt x="101" y="171"/>
                      <a:pt x="101" y="171"/>
                    </a:cubicBezTo>
                    <a:cubicBezTo>
                      <a:pt x="101" y="171"/>
                      <a:pt x="101" y="171"/>
                      <a:pt x="101" y="171"/>
                    </a:cubicBezTo>
                    <a:cubicBezTo>
                      <a:pt x="101" y="171"/>
                      <a:pt x="101" y="171"/>
                      <a:pt x="101" y="171"/>
                    </a:cubicBezTo>
                    <a:cubicBezTo>
                      <a:pt x="101" y="171"/>
                      <a:pt x="101" y="171"/>
                      <a:pt x="101" y="171"/>
                    </a:cubicBezTo>
                    <a:cubicBezTo>
                      <a:pt x="101" y="170"/>
                      <a:pt x="101" y="170"/>
                      <a:pt x="101" y="170"/>
                    </a:cubicBezTo>
                    <a:cubicBezTo>
                      <a:pt x="101" y="170"/>
                      <a:pt x="101" y="170"/>
                      <a:pt x="101" y="170"/>
                    </a:cubicBezTo>
                    <a:cubicBezTo>
                      <a:pt x="101" y="170"/>
                      <a:pt x="101" y="170"/>
                      <a:pt x="101" y="170"/>
                    </a:cubicBezTo>
                    <a:cubicBezTo>
                      <a:pt x="101" y="170"/>
                      <a:pt x="101" y="170"/>
                      <a:pt x="101" y="170"/>
                    </a:cubicBezTo>
                    <a:cubicBezTo>
                      <a:pt x="101" y="170"/>
                      <a:pt x="102" y="170"/>
                      <a:pt x="102" y="170"/>
                    </a:cubicBezTo>
                    <a:cubicBezTo>
                      <a:pt x="102" y="170"/>
                      <a:pt x="101" y="170"/>
                      <a:pt x="101" y="170"/>
                    </a:cubicBezTo>
                    <a:cubicBezTo>
                      <a:pt x="101" y="169"/>
                      <a:pt x="101" y="169"/>
                      <a:pt x="101" y="169"/>
                    </a:cubicBezTo>
                    <a:cubicBezTo>
                      <a:pt x="101" y="169"/>
                      <a:pt x="101" y="169"/>
                      <a:pt x="101" y="169"/>
                    </a:cubicBezTo>
                    <a:cubicBezTo>
                      <a:pt x="101" y="169"/>
                      <a:pt x="101" y="169"/>
                      <a:pt x="101" y="169"/>
                    </a:cubicBezTo>
                    <a:cubicBezTo>
                      <a:pt x="101" y="169"/>
                      <a:pt x="101" y="169"/>
                      <a:pt x="101" y="169"/>
                    </a:cubicBezTo>
                    <a:cubicBezTo>
                      <a:pt x="101" y="169"/>
                      <a:pt x="101" y="169"/>
                      <a:pt x="101" y="169"/>
                    </a:cubicBezTo>
                    <a:cubicBezTo>
                      <a:pt x="101" y="169"/>
                      <a:pt x="101" y="169"/>
                      <a:pt x="101" y="169"/>
                    </a:cubicBezTo>
                    <a:cubicBezTo>
                      <a:pt x="101" y="169"/>
                      <a:pt x="101" y="168"/>
                      <a:pt x="101" y="168"/>
                    </a:cubicBezTo>
                    <a:cubicBezTo>
                      <a:pt x="101" y="168"/>
                      <a:pt x="101" y="168"/>
                      <a:pt x="101" y="168"/>
                    </a:cubicBezTo>
                    <a:cubicBezTo>
                      <a:pt x="101" y="168"/>
                      <a:pt x="101" y="168"/>
                      <a:pt x="101" y="168"/>
                    </a:cubicBezTo>
                    <a:cubicBezTo>
                      <a:pt x="101" y="168"/>
                      <a:pt x="101" y="168"/>
                      <a:pt x="101" y="168"/>
                    </a:cubicBezTo>
                    <a:cubicBezTo>
                      <a:pt x="101" y="168"/>
                      <a:pt x="101" y="168"/>
                      <a:pt x="101" y="168"/>
                    </a:cubicBezTo>
                    <a:cubicBezTo>
                      <a:pt x="101" y="168"/>
                      <a:pt x="101" y="168"/>
                      <a:pt x="101" y="168"/>
                    </a:cubicBezTo>
                    <a:cubicBezTo>
                      <a:pt x="101" y="167"/>
                      <a:pt x="101" y="167"/>
                      <a:pt x="101" y="167"/>
                    </a:cubicBezTo>
                    <a:cubicBezTo>
                      <a:pt x="102" y="167"/>
                      <a:pt x="102" y="167"/>
                      <a:pt x="102" y="167"/>
                    </a:cubicBezTo>
                    <a:cubicBezTo>
                      <a:pt x="102" y="167"/>
                      <a:pt x="102" y="167"/>
                      <a:pt x="102" y="167"/>
                    </a:cubicBezTo>
                    <a:cubicBezTo>
                      <a:pt x="102" y="167"/>
                      <a:pt x="102" y="167"/>
                      <a:pt x="102" y="167"/>
                    </a:cubicBezTo>
                    <a:cubicBezTo>
                      <a:pt x="102" y="167"/>
                      <a:pt x="102" y="167"/>
                      <a:pt x="102" y="167"/>
                    </a:cubicBezTo>
                    <a:cubicBezTo>
                      <a:pt x="102" y="167"/>
                      <a:pt x="102" y="167"/>
                      <a:pt x="102" y="167"/>
                    </a:cubicBezTo>
                    <a:cubicBezTo>
                      <a:pt x="102" y="167"/>
                      <a:pt x="102" y="167"/>
                      <a:pt x="102" y="166"/>
                    </a:cubicBezTo>
                    <a:cubicBezTo>
                      <a:pt x="102" y="166"/>
                      <a:pt x="102" y="166"/>
                      <a:pt x="102" y="166"/>
                    </a:cubicBezTo>
                    <a:cubicBezTo>
                      <a:pt x="101" y="166"/>
                      <a:pt x="101" y="166"/>
                      <a:pt x="101" y="166"/>
                    </a:cubicBezTo>
                    <a:cubicBezTo>
                      <a:pt x="101" y="166"/>
                      <a:pt x="101" y="166"/>
                      <a:pt x="101" y="166"/>
                    </a:cubicBezTo>
                    <a:cubicBezTo>
                      <a:pt x="101" y="166"/>
                      <a:pt x="101" y="166"/>
                      <a:pt x="101" y="166"/>
                    </a:cubicBezTo>
                    <a:cubicBezTo>
                      <a:pt x="101" y="166"/>
                      <a:pt x="101" y="166"/>
                      <a:pt x="101" y="166"/>
                    </a:cubicBezTo>
                    <a:cubicBezTo>
                      <a:pt x="101" y="166"/>
                      <a:pt x="101" y="166"/>
                      <a:pt x="101" y="166"/>
                    </a:cubicBezTo>
                    <a:cubicBezTo>
                      <a:pt x="101" y="166"/>
                      <a:pt x="101" y="166"/>
                      <a:pt x="101" y="165"/>
                    </a:cubicBezTo>
                    <a:cubicBezTo>
                      <a:pt x="101" y="165"/>
                      <a:pt x="101" y="165"/>
                      <a:pt x="101" y="165"/>
                    </a:cubicBezTo>
                    <a:cubicBezTo>
                      <a:pt x="101" y="165"/>
                      <a:pt x="101" y="165"/>
                      <a:pt x="101" y="165"/>
                    </a:cubicBezTo>
                    <a:cubicBezTo>
                      <a:pt x="101" y="165"/>
                      <a:pt x="101" y="165"/>
                      <a:pt x="101" y="165"/>
                    </a:cubicBezTo>
                    <a:cubicBezTo>
                      <a:pt x="101" y="165"/>
                      <a:pt x="101" y="165"/>
                      <a:pt x="101" y="165"/>
                    </a:cubicBezTo>
                    <a:cubicBezTo>
                      <a:pt x="101" y="165"/>
                      <a:pt x="101" y="165"/>
                      <a:pt x="101" y="165"/>
                    </a:cubicBezTo>
                    <a:cubicBezTo>
                      <a:pt x="101" y="165"/>
                      <a:pt x="101" y="165"/>
                      <a:pt x="101" y="165"/>
                    </a:cubicBezTo>
                    <a:cubicBezTo>
                      <a:pt x="101" y="165"/>
                      <a:pt x="101" y="165"/>
                      <a:pt x="101" y="165"/>
                    </a:cubicBezTo>
                    <a:cubicBezTo>
                      <a:pt x="101" y="165"/>
                      <a:pt x="101" y="165"/>
                      <a:pt x="101" y="164"/>
                    </a:cubicBezTo>
                    <a:cubicBezTo>
                      <a:pt x="101" y="164"/>
                      <a:pt x="101" y="164"/>
                      <a:pt x="101" y="164"/>
                    </a:cubicBezTo>
                    <a:cubicBezTo>
                      <a:pt x="101" y="164"/>
                      <a:pt x="101" y="164"/>
                      <a:pt x="101" y="164"/>
                    </a:cubicBezTo>
                    <a:cubicBezTo>
                      <a:pt x="101" y="164"/>
                      <a:pt x="101" y="164"/>
                      <a:pt x="101" y="164"/>
                    </a:cubicBezTo>
                    <a:cubicBezTo>
                      <a:pt x="101" y="164"/>
                      <a:pt x="101" y="164"/>
                      <a:pt x="101" y="164"/>
                    </a:cubicBezTo>
                    <a:cubicBezTo>
                      <a:pt x="101" y="164"/>
                      <a:pt x="101" y="164"/>
                      <a:pt x="101" y="164"/>
                    </a:cubicBezTo>
                    <a:cubicBezTo>
                      <a:pt x="101" y="164"/>
                      <a:pt x="101" y="164"/>
                      <a:pt x="101" y="164"/>
                    </a:cubicBezTo>
                    <a:cubicBezTo>
                      <a:pt x="101" y="164"/>
                      <a:pt x="101" y="164"/>
                      <a:pt x="101" y="164"/>
                    </a:cubicBezTo>
                    <a:cubicBezTo>
                      <a:pt x="101" y="164"/>
                      <a:pt x="101" y="164"/>
                      <a:pt x="101" y="164"/>
                    </a:cubicBezTo>
                    <a:cubicBezTo>
                      <a:pt x="101" y="164"/>
                      <a:pt x="101" y="164"/>
                      <a:pt x="101" y="164"/>
                    </a:cubicBezTo>
                    <a:cubicBezTo>
                      <a:pt x="101" y="164"/>
                      <a:pt x="101" y="164"/>
                      <a:pt x="101" y="164"/>
                    </a:cubicBezTo>
                    <a:cubicBezTo>
                      <a:pt x="101" y="164"/>
                      <a:pt x="101" y="164"/>
                      <a:pt x="101" y="164"/>
                    </a:cubicBezTo>
                    <a:cubicBezTo>
                      <a:pt x="101" y="164"/>
                      <a:pt x="101" y="164"/>
                      <a:pt x="101" y="164"/>
                    </a:cubicBezTo>
                    <a:cubicBezTo>
                      <a:pt x="101" y="164"/>
                      <a:pt x="101" y="164"/>
                      <a:pt x="101" y="164"/>
                    </a:cubicBezTo>
                    <a:cubicBezTo>
                      <a:pt x="101" y="164"/>
                      <a:pt x="101" y="164"/>
                      <a:pt x="101" y="164"/>
                    </a:cubicBezTo>
                    <a:cubicBezTo>
                      <a:pt x="101" y="163"/>
                      <a:pt x="101" y="163"/>
                      <a:pt x="101" y="163"/>
                    </a:cubicBezTo>
                    <a:cubicBezTo>
                      <a:pt x="101" y="163"/>
                      <a:pt x="101" y="163"/>
                      <a:pt x="101" y="163"/>
                    </a:cubicBezTo>
                    <a:cubicBezTo>
                      <a:pt x="101" y="163"/>
                      <a:pt x="101" y="163"/>
                      <a:pt x="101" y="163"/>
                    </a:cubicBezTo>
                    <a:cubicBezTo>
                      <a:pt x="101" y="163"/>
                      <a:pt x="101" y="163"/>
                      <a:pt x="101" y="163"/>
                    </a:cubicBezTo>
                    <a:cubicBezTo>
                      <a:pt x="101" y="163"/>
                      <a:pt x="101" y="163"/>
                      <a:pt x="101" y="163"/>
                    </a:cubicBezTo>
                    <a:cubicBezTo>
                      <a:pt x="101" y="163"/>
                      <a:pt x="101" y="163"/>
                      <a:pt x="101" y="163"/>
                    </a:cubicBezTo>
                    <a:cubicBezTo>
                      <a:pt x="101" y="163"/>
                      <a:pt x="101" y="163"/>
                      <a:pt x="101" y="163"/>
                    </a:cubicBezTo>
                    <a:cubicBezTo>
                      <a:pt x="101" y="163"/>
                      <a:pt x="101" y="163"/>
                      <a:pt x="101" y="163"/>
                    </a:cubicBezTo>
                    <a:cubicBezTo>
                      <a:pt x="101" y="163"/>
                      <a:pt x="101" y="163"/>
                      <a:pt x="101" y="163"/>
                    </a:cubicBezTo>
                    <a:cubicBezTo>
                      <a:pt x="101" y="163"/>
                      <a:pt x="101" y="163"/>
                      <a:pt x="101" y="163"/>
                    </a:cubicBezTo>
                    <a:cubicBezTo>
                      <a:pt x="101" y="163"/>
                      <a:pt x="101" y="163"/>
                      <a:pt x="101" y="162"/>
                    </a:cubicBezTo>
                    <a:cubicBezTo>
                      <a:pt x="101" y="162"/>
                      <a:pt x="101" y="162"/>
                      <a:pt x="101" y="162"/>
                    </a:cubicBezTo>
                    <a:cubicBezTo>
                      <a:pt x="101" y="162"/>
                      <a:pt x="101" y="162"/>
                      <a:pt x="101" y="162"/>
                    </a:cubicBezTo>
                    <a:cubicBezTo>
                      <a:pt x="101" y="162"/>
                      <a:pt x="101" y="162"/>
                      <a:pt x="101" y="162"/>
                    </a:cubicBezTo>
                    <a:cubicBezTo>
                      <a:pt x="101" y="162"/>
                      <a:pt x="101" y="162"/>
                      <a:pt x="101" y="162"/>
                    </a:cubicBezTo>
                    <a:cubicBezTo>
                      <a:pt x="101" y="162"/>
                      <a:pt x="101" y="162"/>
                      <a:pt x="101" y="162"/>
                    </a:cubicBezTo>
                    <a:cubicBezTo>
                      <a:pt x="101" y="162"/>
                      <a:pt x="101" y="162"/>
                      <a:pt x="101" y="162"/>
                    </a:cubicBezTo>
                    <a:cubicBezTo>
                      <a:pt x="101" y="162"/>
                      <a:pt x="101" y="162"/>
                      <a:pt x="101" y="162"/>
                    </a:cubicBezTo>
                    <a:cubicBezTo>
                      <a:pt x="101" y="162"/>
                      <a:pt x="101" y="162"/>
                      <a:pt x="102" y="162"/>
                    </a:cubicBezTo>
                    <a:cubicBezTo>
                      <a:pt x="102" y="162"/>
                      <a:pt x="102" y="162"/>
                      <a:pt x="102" y="162"/>
                    </a:cubicBezTo>
                    <a:cubicBezTo>
                      <a:pt x="102" y="162"/>
                      <a:pt x="102" y="162"/>
                      <a:pt x="102" y="162"/>
                    </a:cubicBezTo>
                    <a:cubicBezTo>
                      <a:pt x="102" y="162"/>
                      <a:pt x="102" y="162"/>
                      <a:pt x="102" y="162"/>
                    </a:cubicBezTo>
                    <a:cubicBezTo>
                      <a:pt x="102" y="162"/>
                      <a:pt x="102" y="162"/>
                      <a:pt x="102" y="162"/>
                    </a:cubicBezTo>
                    <a:cubicBezTo>
                      <a:pt x="102" y="162"/>
                      <a:pt x="102" y="162"/>
                      <a:pt x="102" y="162"/>
                    </a:cubicBezTo>
                    <a:cubicBezTo>
                      <a:pt x="102" y="162"/>
                      <a:pt x="102" y="162"/>
                      <a:pt x="102" y="162"/>
                    </a:cubicBezTo>
                    <a:cubicBezTo>
                      <a:pt x="102" y="162"/>
                      <a:pt x="102" y="162"/>
                      <a:pt x="102" y="162"/>
                    </a:cubicBezTo>
                    <a:cubicBezTo>
                      <a:pt x="102" y="162"/>
                      <a:pt x="102" y="162"/>
                      <a:pt x="102" y="162"/>
                    </a:cubicBezTo>
                    <a:cubicBezTo>
                      <a:pt x="102" y="162"/>
                      <a:pt x="102" y="162"/>
                      <a:pt x="102" y="161"/>
                    </a:cubicBezTo>
                    <a:cubicBezTo>
                      <a:pt x="102" y="161"/>
                      <a:pt x="102" y="161"/>
                      <a:pt x="102" y="161"/>
                    </a:cubicBezTo>
                    <a:cubicBezTo>
                      <a:pt x="102" y="161"/>
                      <a:pt x="102" y="161"/>
                      <a:pt x="102" y="161"/>
                    </a:cubicBezTo>
                    <a:cubicBezTo>
                      <a:pt x="102" y="161"/>
                      <a:pt x="102" y="161"/>
                      <a:pt x="102" y="161"/>
                    </a:cubicBezTo>
                    <a:cubicBezTo>
                      <a:pt x="102" y="160"/>
                      <a:pt x="102" y="160"/>
                      <a:pt x="102" y="160"/>
                    </a:cubicBezTo>
                    <a:cubicBezTo>
                      <a:pt x="102" y="160"/>
                      <a:pt x="102" y="160"/>
                      <a:pt x="102" y="160"/>
                    </a:cubicBezTo>
                    <a:cubicBezTo>
                      <a:pt x="102" y="160"/>
                      <a:pt x="102" y="160"/>
                      <a:pt x="102" y="160"/>
                    </a:cubicBezTo>
                    <a:cubicBezTo>
                      <a:pt x="102" y="160"/>
                      <a:pt x="103" y="160"/>
                      <a:pt x="103" y="160"/>
                    </a:cubicBezTo>
                    <a:cubicBezTo>
                      <a:pt x="103" y="160"/>
                      <a:pt x="103" y="160"/>
                      <a:pt x="103" y="160"/>
                    </a:cubicBezTo>
                    <a:cubicBezTo>
                      <a:pt x="103" y="159"/>
                      <a:pt x="103" y="159"/>
                      <a:pt x="103" y="159"/>
                    </a:cubicBezTo>
                    <a:cubicBezTo>
                      <a:pt x="103" y="159"/>
                      <a:pt x="103" y="159"/>
                      <a:pt x="103" y="159"/>
                    </a:cubicBezTo>
                    <a:cubicBezTo>
                      <a:pt x="103" y="159"/>
                      <a:pt x="103" y="159"/>
                      <a:pt x="103" y="159"/>
                    </a:cubicBezTo>
                    <a:cubicBezTo>
                      <a:pt x="103" y="159"/>
                      <a:pt x="103" y="159"/>
                      <a:pt x="103" y="159"/>
                    </a:cubicBezTo>
                    <a:cubicBezTo>
                      <a:pt x="103" y="159"/>
                      <a:pt x="103" y="159"/>
                      <a:pt x="103" y="159"/>
                    </a:cubicBezTo>
                    <a:cubicBezTo>
                      <a:pt x="103" y="159"/>
                      <a:pt x="103" y="159"/>
                      <a:pt x="103" y="159"/>
                    </a:cubicBezTo>
                    <a:cubicBezTo>
                      <a:pt x="103" y="159"/>
                      <a:pt x="103" y="159"/>
                      <a:pt x="103" y="159"/>
                    </a:cubicBezTo>
                    <a:cubicBezTo>
                      <a:pt x="103" y="159"/>
                      <a:pt x="103" y="159"/>
                      <a:pt x="103" y="159"/>
                    </a:cubicBezTo>
                    <a:cubicBezTo>
                      <a:pt x="103" y="159"/>
                      <a:pt x="103" y="159"/>
                      <a:pt x="103" y="159"/>
                    </a:cubicBezTo>
                    <a:cubicBezTo>
                      <a:pt x="103" y="158"/>
                      <a:pt x="103" y="158"/>
                      <a:pt x="103" y="158"/>
                    </a:cubicBezTo>
                    <a:cubicBezTo>
                      <a:pt x="103" y="158"/>
                      <a:pt x="103" y="158"/>
                      <a:pt x="103" y="158"/>
                    </a:cubicBezTo>
                    <a:cubicBezTo>
                      <a:pt x="103" y="158"/>
                      <a:pt x="104" y="158"/>
                      <a:pt x="104" y="158"/>
                    </a:cubicBezTo>
                    <a:cubicBezTo>
                      <a:pt x="104" y="158"/>
                      <a:pt x="104" y="158"/>
                      <a:pt x="104" y="158"/>
                    </a:cubicBezTo>
                    <a:cubicBezTo>
                      <a:pt x="104" y="158"/>
                      <a:pt x="104" y="158"/>
                      <a:pt x="104" y="157"/>
                    </a:cubicBezTo>
                    <a:cubicBezTo>
                      <a:pt x="104" y="157"/>
                      <a:pt x="104" y="157"/>
                      <a:pt x="104" y="157"/>
                    </a:cubicBezTo>
                    <a:cubicBezTo>
                      <a:pt x="104" y="157"/>
                      <a:pt x="104" y="157"/>
                      <a:pt x="104" y="157"/>
                    </a:cubicBezTo>
                    <a:cubicBezTo>
                      <a:pt x="104" y="157"/>
                      <a:pt x="104" y="157"/>
                      <a:pt x="104" y="157"/>
                    </a:cubicBezTo>
                    <a:cubicBezTo>
                      <a:pt x="104" y="157"/>
                      <a:pt x="104" y="157"/>
                      <a:pt x="104" y="157"/>
                    </a:cubicBezTo>
                    <a:cubicBezTo>
                      <a:pt x="104" y="157"/>
                      <a:pt x="104" y="157"/>
                      <a:pt x="104" y="157"/>
                    </a:cubicBezTo>
                    <a:cubicBezTo>
                      <a:pt x="104" y="156"/>
                      <a:pt x="104" y="156"/>
                      <a:pt x="105" y="156"/>
                    </a:cubicBezTo>
                    <a:cubicBezTo>
                      <a:pt x="105" y="156"/>
                      <a:pt x="105" y="156"/>
                      <a:pt x="105" y="156"/>
                    </a:cubicBezTo>
                    <a:cubicBezTo>
                      <a:pt x="105" y="156"/>
                      <a:pt x="105" y="156"/>
                      <a:pt x="105" y="156"/>
                    </a:cubicBezTo>
                    <a:cubicBezTo>
                      <a:pt x="105" y="156"/>
                      <a:pt x="105" y="156"/>
                      <a:pt x="105" y="156"/>
                    </a:cubicBezTo>
                    <a:cubicBezTo>
                      <a:pt x="105" y="156"/>
                      <a:pt x="105" y="156"/>
                      <a:pt x="105" y="156"/>
                    </a:cubicBezTo>
                    <a:cubicBezTo>
                      <a:pt x="105" y="156"/>
                      <a:pt x="105" y="156"/>
                      <a:pt x="105" y="156"/>
                    </a:cubicBezTo>
                    <a:cubicBezTo>
                      <a:pt x="105" y="156"/>
                      <a:pt x="105" y="156"/>
                      <a:pt x="105" y="156"/>
                    </a:cubicBezTo>
                    <a:cubicBezTo>
                      <a:pt x="105" y="155"/>
                      <a:pt x="105" y="155"/>
                      <a:pt x="105" y="155"/>
                    </a:cubicBezTo>
                    <a:cubicBezTo>
                      <a:pt x="105" y="155"/>
                      <a:pt x="105" y="155"/>
                      <a:pt x="105" y="155"/>
                    </a:cubicBezTo>
                    <a:cubicBezTo>
                      <a:pt x="105" y="155"/>
                      <a:pt x="105" y="155"/>
                      <a:pt x="105" y="154"/>
                    </a:cubicBezTo>
                    <a:cubicBezTo>
                      <a:pt x="105" y="154"/>
                      <a:pt x="105" y="154"/>
                      <a:pt x="105" y="154"/>
                    </a:cubicBezTo>
                    <a:cubicBezTo>
                      <a:pt x="105" y="154"/>
                      <a:pt x="105" y="154"/>
                      <a:pt x="105" y="154"/>
                    </a:cubicBezTo>
                    <a:cubicBezTo>
                      <a:pt x="105" y="154"/>
                      <a:pt x="105" y="154"/>
                      <a:pt x="105" y="154"/>
                    </a:cubicBezTo>
                    <a:cubicBezTo>
                      <a:pt x="105" y="154"/>
                      <a:pt x="105" y="154"/>
                      <a:pt x="105" y="154"/>
                    </a:cubicBezTo>
                    <a:cubicBezTo>
                      <a:pt x="105" y="154"/>
                      <a:pt x="105" y="154"/>
                      <a:pt x="105" y="153"/>
                    </a:cubicBezTo>
                    <a:cubicBezTo>
                      <a:pt x="105" y="153"/>
                      <a:pt x="105" y="153"/>
                      <a:pt x="105" y="153"/>
                    </a:cubicBezTo>
                    <a:cubicBezTo>
                      <a:pt x="105" y="153"/>
                      <a:pt x="105" y="153"/>
                      <a:pt x="105" y="153"/>
                    </a:cubicBezTo>
                    <a:cubicBezTo>
                      <a:pt x="105" y="153"/>
                      <a:pt x="105" y="153"/>
                      <a:pt x="105" y="153"/>
                    </a:cubicBezTo>
                    <a:cubicBezTo>
                      <a:pt x="105" y="153"/>
                      <a:pt x="105" y="153"/>
                      <a:pt x="105" y="153"/>
                    </a:cubicBezTo>
                    <a:cubicBezTo>
                      <a:pt x="105" y="153"/>
                      <a:pt x="105" y="153"/>
                      <a:pt x="105" y="153"/>
                    </a:cubicBezTo>
                    <a:cubicBezTo>
                      <a:pt x="105" y="153"/>
                      <a:pt x="105" y="152"/>
                      <a:pt x="105" y="152"/>
                    </a:cubicBezTo>
                    <a:close/>
                    <a:moveTo>
                      <a:pt x="63" y="55"/>
                    </a:moveTo>
                    <a:cubicBezTo>
                      <a:pt x="63" y="55"/>
                      <a:pt x="63" y="55"/>
                      <a:pt x="63" y="55"/>
                    </a:cubicBezTo>
                    <a:cubicBezTo>
                      <a:pt x="63" y="55"/>
                      <a:pt x="63" y="55"/>
                      <a:pt x="63" y="55"/>
                    </a:cubicBezTo>
                    <a:cubicBezTo>
                      <a:pt x="63" y="55"/>
                      <a:pt x="63" y="55"/>
                      <a:pt x="63" y="55"/>
                    </a:cubicBezTo>
                    <a:cubicBezTo>
                      <a:pt x="63" y="55"/>
                      <a:pt x="63" y="55"/>
                      <a:pt x="64" y="55"/>
                    </a:cubicBezTo>
                    <a:cubicBezTo>
                      <a:pt x="64" y="55"/>
                      <a:pt x="64" y="55"/>
                      <a:pt x="64" y="55"/>
                    </a:cubicBezTo>
                    <a:cubicBezTo>
                      <a:pt x="64" y="55"/>
                      <a:pt x="64" y="55"/>
                      <a:pt x="64" y="55"/>
                    </a:cubicBezTo>
                    <a:cubicBezTo>
                      <a:pt x="64" y="55"/>
                      <a:pt x="64" y="55"/>
                      <a:pt x="64" y="55"/>
                    </a:cubicBezTo>
                    <a:cubicBezTo>
                      <a:pt x="64" y="55"/>
                      <a:pt x="64" y="55"/>
                      <a:pt x="64" y="55"/>
                    </a:cubicBezTo>
                    <a:cubicBezTo>
                      <a:pt x="64" y="55"/>
                      <a:pt x="64" y="55"/>
                      <a:pt x="64" y="55"/>
                    </a:cubicBezTo>
                    <a:cubicBezTo>
                      <a:pt x="64" y="55"/>
                      <a:pt x="64" y="55"/>
                      <a:pt x="64" y="55"/>
                    </a:cubicBezTo>
                    <a:cubicBezTo>
                      <a:pt x="64" y="55"/>
                      <a:pt x="64" y="55"/>
                      <a:pt x="64" y="55"/>
                    </a:cubicBezTo>
                    <a:cubicBezTo>
                      <a:pt x="64" y="55"/>
                      <a:pt x="64" y="55"/>
                      <a:pt x="64" y="55"/>
                    </a:cubicBezTo>
                    <a:cubicBezTo>
                      <a:pt x="64" y="55"/>
                      <a:pt x="64" y="55"/>
                      <a:pt x="64" y="55"/>
                    </a:cubicBezTo>
                    <a:cubicBezTo>
                      <a:pt x="64" y="54"/>
                      <a:pt x="64" y="54"/>
                      <a:pt x="64" y="54"/>
                    </a:cubicBezTo>
                    <a:cubicBezTo>
                      <a:pt x="64" y="54"/>
                      <a:pt x="64" y="54"/>
                      <a:pt x="64" y="54"/>
                    </a:cubicBezTo>
                    <a:cubicBezTo>
                      <a:pt x="64" y="54"/>
                      <a:pt x="65" y="54"/>
                      <a:pt x="65" y="54"/>
                    </a:cubicBezTo>
                    <a:cubicBezTo>
                      <a:pt x="65" y="54"/>
                      <a:pt x="65" y="54"/>
                      <a:pt x="65" y="54"/>
                    </a:cubicBezTo>
                    <a:cubicBezTo>
                      <a:pt x="65" y="54"/>
                      <a:pt x="65" y="54"/>
                      <a:pt x="65" y="54"/>
                    </a:cubicBezTo>
                    <a:cubicBezTo>
                      <a:pt x="65" y="54"/>
                      <a:pt x="65" y="54"/>
                      <a:pt x="65" y="54"/>
                    </a:cubicBezTo>
                    <a:cubicBezTo>
                      <a:pt x="65" y="54"/>
                      <a:pt x="65" y="54"/>
                      <a:pt x="65" y="54"/>
                    </a:cubicBezTo>
                    <a:cubicBezTo>
                      <a:pt x="65" y="54"/>
                      <a:pt x="65" y="54"/>
                      <a:pt x="65" y="54"/>
                    </a:cubicBezTo>
                    <a:cubicBezTo>
                      <a:pt x="65" y="54"/>
                      <a:pt x="65" y="54"/>
                      <a:pt x="65" y="54"/>
                    </a:cubicBezTo>
                    <a:cubicBezTo>
                      <a:pt x="65" y="54"/>
                      <a:pt x="65" y="54"/>
                      <a:pt x="65" y="54"/>
                    </a:cubicBezTo>
                    <a:cubicBezTo>
                      <a:pt x="65" y="54"/>
                      <a:pt x="65" y="54"/>
                      <a:pt x="65" y="54"/>
                    </a:cubicBezTo>
                    <a:cubicBezTo>
                      <a:pt x="65" y="54"/>
                      <a:pt x="65" y="54"/>
                      <a:pt x="65" y="54"/>
                    </a:cubicBezTo>
                    <a:cubicBezTo>
                      <a:pt x="65" y="54"/>
                      <a:pt x="65" y="54"/>
                      <a:pt x="65" y="54"/>
                    </a:cubicBezTo>
                    <a:cubicBezTo>
                      <a:pt x="65" y="54"/>
                      <a:pt x="65" y="54"/>
                      <a:pt x="65" y="54"/>
                    </a:cubicBezTo>
                    <a:cubicBezTo>
                      <a:pt x="65" y="54"/>
                      <a:pt x="65" y="54"/>
                      <a:pt x="65" y="54"/>
                    </a:cubicBezTo>
                    <a:cubicBezTo>
                      <a:pt x="65" y="54"/>
                      <a:pt x="65" y="54"/>
                      <a:pt x="65" y="54"/>
                    </a:cubicBezTo>
                    <a:cubicBezTo>
                      <a:pt x="65" y="54"/>
                      <a:pt x="65" y="54"/>
                      <a:pt x="65" y="54"/>
                    </a:cubicBezTo>
                    <a:cubicBezTo>
                      <a:pt x="65" y="54"/>
                      <a:pt x="65" y="54"/>
                      <a:pt x="65" y="54"/>
                    </a:cubicBezTo>
                    <a:cubicBezTo>
                      <a:pt x="65" y="54"/>
                      <a:pt x="65" y="54"/>
                      <a:pt x="66" y="54"/>
                    </a:cubicBezTo>
                    <a:cubicBezTo>
                      <a:pt x="66" y="54"/>
                      <a:pt x="66" y="54"/>
                      <a:pt x="66" y="54"/>
                    </a:cubicBezTo>
                    <a:cubicBezTo>
                      <a:pt x="66" y="54"/>
                      <a:pt x="66" y="54"/>
                      <a:pt x="66" y="54"/>
                    </a:cubicBezTo>
                    <a:cubicBezTo>
                      <a:pt x="66" y="54"/>
                      <a:pt x="66" y="54"/>
                      <a:pt x="66" y="54"/>
                    </a:cubicBezTo>
                    <a:cubicBezTo>
                      <a:pt x="66" y="54"/>
                      <a:pt x="66" y="54"/>
                      <a:pt x="67" y="54"/>
                    </a:cubicBezTo>
                    <a:cubicBezTo>
                      <a:pt x="67" y="55"/>
                      <a:pt x="67" y="55"/>
                      <a:pt x="67" y="55"/>
                    </a:cubicBezTo>
                    <a:cubicBezTo>
                      <a:pt x="67" y="55"/>
                      <a:pt x="67" y="55"/>
                      <a:pt x="67" y="55"/>
                    </a:cubicBezTo>
                    <a:cubicBezTo>
                      <a:pt x="67" y="55"/>
                      <a:pt x="67" y="55"/>
                      <a:pt x="67" y="55"/>
                    </a:cubicBezTo>
                    <a:cubicBezTo>
                      <a:pt x="67" y="55"/>
                      <a:pt x="67" y="55"/>
                      <a:pt x="67" y="55"/>
                    </a:cubicBezTo>
                    <a:cubicBezTo>
                      <a:pt x="67" y="55"/>
                      <a:pt x="67" y="55"/>
                      <a:pt x="67" y="55"/>
                    </a:cubicBezTo>
                    <a:cubicBezTo>
                      <a:pt x="67" y="55"/>
                      <a:pt x="67" y="55"/>
                      <a:pt x="67" y="55"/>
                    </a:cubicBezTo>
                    <a:cubicBezTo>
                      <a:pt x="67" y="55"/>
                      <a:pt x="67" y="56"/>
                      <a:pt x="67" y="56"/>
                    </a:cubicBezTo>
                    <a:cubicBezTo>
                      <a:pt x="67" y="56"/>
                      <a:pt x="67" y="56"/>
                      <a:pt x="67" y="56"/>
                    </a:cubicBezTo>
                    <a:cubicBezTo>
                      <a:pt x="67" y="56"/>
                      <a:pt x="67" y="56"/>
                      <a:pt x="67" y="56"/>
                    </a:cubicBezTo>
                    <a:cubicBezTo>
                      <a:pt x="67" y="56"/>
                      <a:pt x="67" y="56"/>
                      <a:pt x="67" y="56"/>
                    </a:cubicBezTo>
                    <a:cubicBezTo>
                      <a:pt x="67" y="56"/>
                      <a:pt x="67" y="56"/>
                      <a:pt x="67" y="56"/>
                    </a:cubicBezTo>
                    <a:cubicBezTo>
                      <a:pt x="67" y="56"/>
                      <a:pt x="68" y="56"/>
                      <a:pt x="68" y="56"/>
                    </a:cubicBezTo>
                    <a:cubicBezTo>
                      <a:pt x="68" y="56"/>
                      <a:pt x="68" y="56"/>
                      <a:pt x="68" y="56"/>
                    </a:cubicBezTo>
                    <a:cubicBezTo>
                      <a:pt x="68" y="56"/>
                      <a:pt x="68" y="56"/>
                      <a:pt x="68" y="56"/>
                    </a:cubicBezTo>
                    <a:cubicBezTo>
                      <a:pt x="68" y="56"/>
                      <a:pt x="67" y="56"/>
                      <a:pt x="67" y="56"/>
                    </a:cubicBezTo>
                    <a:cubicBezTo>
                      <a:pt x="67" y="56"/>
                      <a:pt x="67" y="56"/>
                      <a:pt x="67" y="56"/>
                    </a:cubicBezTo>
                    <a:cubicBezTo>
                      <a:pt x="67" y="57"/>
                      <a:pt x="67" y="57"/>
                      <a:pt x="67" y="57"/>
                    </a:cubicBezTo>
                    <a:cubicBezTo>
                      <a:pt x="67" y="57"/>
                      <a:pt x="67" y="57"/>
                      <a:pt x="67" y="57"/>
                    </a:cubicBezTo>
                    <a:cubicBezTo>
                      <a:pt x="67" y="57"/>
                      <a:pt x="67" y="57"/>
                      <a:pt x="67" y="57"/>
                    </a:cubicBezTo>
                    <a:cubicBezTo>
                      <a:pt x="67" y="57"/>
                      <a:pt x="67" y="57"/>
                      <a:pt x="67" y="57"/>
                    </a:cubicBezTo>
                    <a:cubicBezTo>
                      <a:pt x="67" y="57"/>
                      <a:pt x="67" y="57"/>
                      <a:pt x="67" y="58"/>
                    </a:cubicBezTo>
                    <a:cubicBezTo>
                      <a:pt x="67" y="58"/>
                      <a:pt x="67" y="58"/>
                      <a:pt x="67" y="58"/>
                    </a:cubicBezTo>
                    <a:cubicBezTo>
                      <a:pt x="67" y="58"/>
                      <a:pt x="67" y="58"/>
                      <a:pt x="67" y="58"/>
                    </a:cubicBezTo>
                    <a:cubicBezTo>
                      <a:pt x="67" y="58"/>
                      <a:pt x="67" y="58"/>
                      <a:pt x="67" y="58"/>
                    </a:cubicBezTo>
                    <a:cubicBezTo>
                      <a:pt x="67" y="58"/>
                      <a:pt x="67" y="58"/>
                      <a:pt x="67" y="59"/>
                    </a:cubicBezTo>
                    <a:cubicBezTo>
                      <a:pt x="67" y="59"/>
                      <a:pt x="67" y="59"/>
                      <a:pt x="67" y="59"/>
                    </a:cubicBezTo>
                    <a:cubicBezTo>
                      <a:pt x="67" y="59"/>
                      <a:pt x="67" y="59"/>
                      <a:pt x="67" y="59"/>
                    </a:cubicBezTo>
                    <a:cubicBezTo>
                      <a:pt x="67" y="59"/>
                      <a:pt x="67" y="59"/>
                      <a:pt x="67" y="59"/>
                    </a:cubicBezTo>
                    <a:cubicBezTo>
                      <a:pt x="67" y="59"/>
                      <a:pt x="67" y="59"/>
                      <a:pt x="67" y="59"/>
                    </a:cubicBezTo>
                    <a:cubicBezTo>
                      <a:pt x="67" y="59"/>
                      <a:pt x="67" y="59"/>
                      <a:pt x="67" y="59"/>
                    </a:cubicBezTo>
                    <a:cubicBezTo>
                      <a:pt x="67" y="59"/>
                      <a:pt x="67" y="59"/>
                      <a:pt x="67" y="59"/>
                    </a:cubicBezTo>
                    <a:cubicBezTo>
                      <a:pt x="67" y="59"/>
                      <a:pt x="67" y="59"/>
                      <a:pt x="67" y="60"/>
                    </a:cubicBezTo>
                    <a:cubicBezTo>
                      <a:pt x="67" y="60"/>
                      <a:pt x="67" y="60"/>
                      <a:pt x="68" y="60"/>
                    </a:cubicBezTo>
                    <a:cubicBezTo>
                      <a:pt x="68" y="60"/>
                      <a:pt x="68" y="60"/>
                      <a:pt x="68" y="60"/>
                    </a:cubicBezTo>
                    <a:cubicBezTo>
                      <a:pt x="68" y="60"/>
                      <a:pt x="68" y="60"/>
                      <a:pt x="68" y="60"/>
                    </a:cubicBezTo>
                    <a:cubicBezTo>
                      <a:pt x="68" y="60"/>
                      <a:pt x="68" y="60"/>
                      <a:pt x="68" y="60"/>
                    </a:cubicBezTo>
                    <a:cubicBezTo>
                      <a:pt x="68" y="60"/>
                      <a:pt x="68" y="60"/>
                      <a:pt x="68" y="60"/>
                    </a:cubicBezTo>
                    <a:cubicBezTo>
                      <a:pt x="68" y="60"/>
                      <a:pt x="68" y="60"/>
                      <a:pt x="68" y="60"/>
                    </a:cubicBezTo>
                    <a:cubicBezTo>
                      <a:pt x="68" y="60"/>
                      <a:pt x="68" y="60"/>
                      <a:pt x="69" y="60"/>
                    </a:cubicBezTo>
                    <a:cubicBezTo>
                      <a:pt x="69" y="60"/>
                      <a:pt x="69" y="60"/>
                      <a:pt x="69" y="60"/>
                    </a:cubicBezTo>
                    <a:cubicBezTo>
                      <a:pt x="69" y="60"/>
                      <a:pt x="69" y="60"/>
                      <a:pt x="69" y="60"/>
                    </a:cubicBezTo>
                    <a:cubicBezTo>
                      <a:pt x="69" y="60"/>
                      <a:pt x="69" y="60"/>
                      <a:pt x="69" y="60"/>
                    </a:cubicBezTo>
                    <a:cubicBezTo>
                      <a:pt x="69" y="60"/>
                      <a:pt x="69" y="60"/>
                      <a:pt x="69" y="60"/>
                    </a:cubicBezTo>
                    <a:cubicBezTo>
                      <a:pt x="69" y="60"/>
                      <a:pt x="69" y="60"/>
                      <a:pt x="69" y="60"/>
                    </a:cubicBezTo>
                    <a:cubicBezTo>
                      <a:pt x="69" y="60"/>
                      <a:pt x="69" y="60"/>
                      <a:pt x="69" y="60"/>
                    </a:cubicBezTo>
                    <a:cubicBezTo>
                      <a:pt x="69" y="60"/>
                      <a:pt x="69" y="60"/>
                      <a:pt x="69" y="60"/>
                    </a:cubicBezTo>
                    <a:cubicBezTo>
                      <a:pt x="70" y="60"/>
                      <a:pt x="70" y="60"/>
                      <a:pt x="70" y="60"/>
                    </a:cubicBezTo>
                    <a:cubicBezTo>
                      <a:pt x="70" y="60"/>
                      <a:pt x="70" y="60"/>
                      <a:pt x="70" y="60"/>
                    </a:cubicBezTo>
                    <a:cubicBezTo>
                      <a:pt x="70" y="60"/>
                      <a:pt x="70" y="60"/>
                      <a:pt x="70" y="60"/>
                    </a:cubicBezTo>
                    <a:cubicBezTo>
                      <a:pt x="70" y="61"/>
                      <a:pt x="70" y="61"/>
                      <a:pt x="70" y="61"/>
                    </a:cubicBezTo>
                    <a:cubicBezTo>
                      <a:pt x="70" y="61"/>
                      <a:pt x="70" y="61"/>
                      <a:pt x="70" y="61"/>
                    </a:cubicBezTo>
                    <a:cubicBezTo>
                      <a:pt x="70" y="61"/>
                      <a:pt x="69" y="61"/>
                      <a:pt x="70" y="61"/>
                    </a:cubicBezTo>
                    <a:cubicBezTo>
                      <a:pt x="70" y="61"/>
                      <a:pt x="70" y="61"/>
                      <a:pt x="70" y="61"/>
                    </a:cubicBezTo>
                    <a:cubicBezTo>
                      <a:pt x="70" y="61"/>
                      <a:pt x="70" y="61"/>
                      <a:pt x="70" y="61"/>
                    </a:cubicBezTo>
                    <a:cubicBezTo>
                      <a:pt x="70" y="61"/>
                      <a:pt x="70" y="61"/>
                      <a:pt x="70" y="61"/>
                    </a:cubicBezTo>
                    <a:cubicBezTo>
                      <a:pt x="70" y="61"/>
                      <a:pt x="70" y="62"/>
                      <a:pt x="70" y="62"/>
                    </a:cubicBezTo>
                    <a:cubicBezTo>
                      <a:pt x="70" y="62"/>
                      <a:pt x="70" y="62"/>
                      <a:pt x="70" y="62"/>
                    </a:cubicBezTo>
                    <a:cubicBezTo>
                      <a:pt x="70" y="62"/>
                      <a:pt x="70" y="62"/>
                      <a:pt x="70" y="62"/>
                    </a:cubicBezTo>
                    <a:cubicBezTo>
                      <a:pt x="70" y="62"/>
                      <a:pt x="70" y="62"/>
                      <a:pt x="70" y="62"/>
                    </a:cubicBezTo>
                    <a:cubicBezTo>
                      <a:pt x="70" y="62"/>
                      <a:pt x="70" y="62"/>
                      <a:pt x="70" y="62"/>
                    </a:cubicBezTo>
                    <a:cubicBezTo>
                      <a:pt x="70" y="62"/>
                      <a:pt x="70" y="62"/>
                      <a:pt x="70" y="62"/>
                    </a:cubicBezTo>
                    <a:cubicBezTo>
                      <a:pt x="69" y="62"/>
                      <a:pt x="69" y="62"/>
                      <a:pt x="69" y="62"/>
                    </a:cubicBezTo>
                    <a:cubicBezTo>
                      <a:pt x="69" y="62"/>
                      <a:pt x="69" y="62"/>
                      <a:pt x="69" y="62"/>
                    </a:cubicBezTo>
                    <a:cubicBezTo>
                      <a:pt x="69" y="62"/>
                      <a:pt x="69" y="62"/>
                      <a:pt x="69" y="62"/>
                    </a:cubicBezTo>
                    <a:cubicBezTo>
                      <a:pt x="69" y="62"/>
                      <a:pt x="70" y="62"/>
                      <a:pt x="70" y="62"/>
                    </a:cubicBezTo>
                    <a:cubicBezTo>
                      <a:pt x="70" y="62"/>
                      <a:pt x="70" y="62"/>
                      <a:pt x="70" y="62"/>
                    </a:cubicBezTo>
                    <a:cubicBezTo>
                      <a:pt x="70" y="62"/>
                      <a:pt x="70" y="62"/>
                      <a:pt x="70" y="62"/>
                    </a:cubicBezTo>
                    <a:cubicBezTo>
                      <a:pt x="70" y="62"/>
                      <a:pt x="70" y="62"/>
                      <a:pt x="70" y="62"/>
                    </a:cubicBezTo>
                    <a:cubicBezTo>
                      <a:pt x="70" y="62"/>
                      <a:pt x="70" y="62"/>
                      <a:pt x="70" y="62"/>
                    </a:cubicBezTo>
                    <a:cubicBezTo>
                      <a:pt x="70" y="62"/>
                      <a:pt x="70" y="62"/>
                      <a:pt x="70" y="62"/>
                    </a:cubicBezTo>
                    <a:cubicBezTo>
                      <a:pt x="70" y="62"/>
                      <a:pt x="70" y="62"/>
                      <a:pt x="70" y="62"/>
                    </a:cubicBezTo>
                    <a:cubicBezTo>
                      <a:pt x="70" y="62"/>
                      <a:pt x="70" y="62"/>
                      <a:pt x="69" y="62"/>
                    </a:cubicBezTo>
                    <a:cubicBezTo>
                      <a:pt x="69" y="62"/>
                      <a:pt x="69" y="62"/>
                      <a:pt x="69" y="62"/>
                    </a:cubicBezTo>
                    <a:cubicBezTo>
                      <a:pt x="69" y="62"/>
                      <a:pt x="69" y="62"/>
                      <a:pt x="69" y="62"/>
                    </a:cubicBezTo>
                    <a:cubicBezTo>
                      <a:pt x="69" y="63"/>
                      <a:pt x="69" y="63"/>
                      <a:pt x="69" y="63"/>
                    </a:cubicBezTo>
                    <a:cubicBezTo>
                      <a:pt x="69" y="63"/>
                      <a:pt x="69" y="63"/>
                      <a:pt x="69" y="63"/>
                    </a:cubicBezTo>
                    <a:cubicBezTo>
                      <a:pt x="69" y="63"/>
                      <a:pt x="69" y="63"/>
                      <a:pt x="69" y="63"/>
                    </a:cubicBezTo>
                    <a:cubicBezTo>
                      <a:pt x="69" y="63"/>
                      <a:pt x="69" y="63"/>
                      <a:pt x="69" y="63"/>
                    </a:cubicBezTo>
                    <a:cubicBezTo>
                      <a:pt x="69" y="63"/>
                      <a:pt x="69" y="63"/>
                      <a:pt x="69" y="63"/>
                    </a:cubicBezTo>
                    <a:cubicBezTo>
                      <a:pt x="69" y="62"/>
                      <a:pt x="69" y="62"/>
                      <a:pt x="69" y="62"/>
                    </a:cubicBezTo>
                    <a:cubicBezTo>
                      <a:pt x="68" y="62"/>
                      <a:pt x="68" y="62"/>
                      <a:pt x="68" y="62"/>
                    </a:cubicBezTo>
                    <a:cubicBezTo>
                      <a:pt x="68" y="62"/>
                      <a:pt x="68" y="62"/>
                      <a:pt x="68" y="62"/>
                    </a:cubicBezTo>
                    <a:cubicBezTo>
                      <a:pt x="68" y="62"/>
                      <a:pt x="68" y="62"/>
                      <a:pt x="68" y="62"/>
                    </a:cubicBezTo>
                    <a:cubicBezTo>
                      <a:pt x="68" y="62"/>
                      <a:pt x="68" y="62"/>
                      <a:pt x="68" y="62"/>
                    </a:cubicBezTo>
                    <a:cubicBezTo>
                      <a:pt x="68" y="62"/>
                      <a:pt x="68" y="62"/>
                      <a:pt x="68" y="62"/>
                    </a:cubicBezTo>
                    <a:cubicBezTo>
                      <a:pt x="69" y="62"/>
                      <a:pt x="69" y="62"/>
                      <a:pt x="69" y="62"/>
                    </a:cubicBezTo>
                    <a:cubicBezTo>
                      <a:pt x="69" y="62"/>
                      <a:pt x="68" y="62"/>
                      <a:pt x="68" y="62"/>
                    </a:cubicBezTo>
                    <a:cubicBezTo>
                      <a:pt x="68" y="62"/>
                      <a:pt x="68" y="62"/>
                      <a:pt x="68" y="62"/>
                    </a:cubicBezTo>
                    <a:cubicBezTo>
                      <a:pt x="68" y="62"/>
                      <a:pt x="68" y="62"/>
                      <a:pt x="68" y="62"/>
                    </a:cubicBezTo>
                    <a:cubicBezTo>
                      <a:pt x="68" y="61"/>
                      <a:pt x="68" y="61"/>
                      <a:pt x="68" y="61"/>
                    </a:cubicBezTo>
                    <a:cubicBezTo>
                      <a:pt x="68" y="61"/>
                      <a:pt x="68" y="61"/>
                      <a:pt x="68" y="61"/>
                    </a:cubicBezTo>
                    <a:cubicBezTo>
                      <a:pt x="68" y="61"/>
                      <a:pt x="68" y="61"/>
                      <a:pt x="68" y="61"/>
                    </a:cubicBezTo>
                    <a:cubicBezTo>
                      <a:pt x="68" y="61"/>
                      <a:pt x="68" y="61"/>
                      <a:pt x="68" y="61"/>
                    </a:cubicBezTo>
                    <a:cubicBezTo>
                      <a:pt x="68" y="61"/>
                      <a:pt x="68" y="61"/>
                      <a:pt x="68" y="61"/>
                    </a:cubicBezTo>
                    <a:cubicBezTo>
                      <a:pt x="68" y="61"/>
                      <a:pt x="68" y="61"/>
                      <a:pt x="68" y="61"/>
                    </a:cubicBezTo>
                    <a:cubicBezTo>
                      <a:pt x="68" y="61"/>
                      <a:pt x="68" y="61"/>
                      <a:pt x="68" y="61"/>
                    </a:cubicBezTo>
                    <a:cubicBezTo>
                      <a:pt x="68" y="61"/>
                      <a:pt x="68" y="62"/>
                      <a:pt x="68" y="62"/>
                    </a:cubicBezTo>
                    <a:cubicBezTo>
                      <a:pt x="68" y="62"/>
                      <a:pt x="68" y="62"/>
                      <a:pt x="68" y="62"/>
                    </a:cubicBezTo>
                    <a:cubicBezTo>
                      <a:pt x="68" y="62"/>
                      <a:pt x="68" y="62"/>
                      <a:pt x="68" y="62"/>
                    </a:cubicBezTo>
                    <a:cubicBezTo>
                      <a:pt x="68" y="62"/>
                      <a:pt x="68" y="62"/>
                      <a:pt x="68" y="62"/>
                    </a:cubicBezTo>
                    <a:cubicBezTo>
                      <a:pt x="68" y="62"/>
                      <a:pt x="68" y="62"/>
                      <a:pt x="68" y="62"/>
                    </a:cubicBezTo>
                    <a:cubicBezTo>
                      <a:pt x="68" y="62"/>
                      <a:pt x="68" y="62"/>
                      <a:pt x="68" y="62"/>
                    </a:cubicBezTo>
                    <a:cubicBezTo>
                      <a:pt x="68" y="62"/>
                      <a:pt x="68" y="62"/>
                      <a:pt x="68" y="62"/>
                    </a:cubicBezTo>
                    <a:cubicBezTo>
                      <a:pt x="68" y="62"/>
                      <a:pt x="68" y="62"/>
                      <a:pt x="68" y="62"/>
                    </a:cubicBezTo>
                    <a:cubicBezTo>
                      <a:pt x="68" y="62"/>
                      <a:pt x="68" y="62"/>
                      <a:pt x="68" y="62"/>
                    </a:cubicBezTo>
                    <a:cubicBezTo>
                      <a:pt x="68" y="63"/>
                      <a:pt x="68" y="63"/>
                      <a:pt x="68" y="63"/>
                    </a:cubicBezTo>
                    <a:cubicBezTo>
                      <a:pt x="68" y="63"/>
                      <a:pt x="68" y="63"/>
                      <a:pt x="68" y="63"/>
                    </a:cubicBezTo>
                    <a:cubicBezTo>
                      <a:pt x="68" y="63"/>
                      <a:pt x="68" y="63"/>
                      <a:pt x="68" y="63"/>
                    </a:cubicBezTo>
                    <a:cubicBezTo>
                      <a:pt x="68" y="63"/>
                      <a:pt x="67" y="63"/>
                      <a:pt x="67" y="63"/>
                    </a:cubicBezTo>
                    <a:cubicBezTo>
                      <a:pt x="67" y="63"/>
                      <a:pt x="67" y="63"/>
                      <a:pt x="67" y="63"/>
                    </a:cubicBezTo>
                    <a:cubicBezTo>
                      <a:pt x="67" y="63"/>
                      <a:pt x="67" y="63"/>
                      <a:pt x="67" y="63"/>
                    </a:cubicBezTo>
                    <a:cubicBezTo>
                      <a:pt x="67" y="63"/>
                      <a:pt x="67" y="63"/>
                      <a:pt x="67" y="63"/>
                    </a:cubicBezTo>
                    <a:cubicBezTo>
                      <a:pt x="67" y="63"/>
                      <a:pt x="67" y="63"/>
                      <a:pt x="67" y="63"/>
                    </a:cubicBezTo>
                    <a:cubicBezTo>
                      <a:pt x="67" y="63"/>
                      <a:pt x="67" y="63"/>
                      <a:pt x="67" y="63"/>
                    </a:cubicBezTo>
                    <a:cubicBezTo>
                      <a:pt x="67" y="63"/>
                      <a:pt x="67" y="63"/>
                      <a:pt x="67" y="63"/>
                    </a:cubicBezTo>
                    <a:cubicBezTo>
                      <a:pt x="66" y="64"/>
                      <a:pt x="66" y="64"/>
                      <a:pt x="66" y="64"/>
                    </a:cubicBezTo>
                    <a:cubicBezTo>
                      <a:pt x="66" y="64"/>
                      <a:pt x="66" y="64"/>
                      <a:pt x="66" y="64"/>
                    </a:cubicBezTo>
                    <a:cubicBezTo>
                      <a:pt x="66" y="64"/>
                      <a:pt x="66" y="64"/>
                      <a:pt x="66" y="64"/>
                    </a:cubicBezTo>
                    <a:cubicBezTo>
                      <a:pt x="66" y="64"/>
                      <a:pt x="66" y="64"/>
                      <a:pt x="66" y="65"/>
                    </a:cubicBezTo>
                    <a:cubicBezTo>
                      <a:pt x="66" y="65"/>
                      <a:pt x="66" y="65"/>
                      <a:pt x="66" y="65"/>
                    </a:cubicBezTo>
                    <a:cubicBezTo>
                      <a:pt x="66" y="65"/>
                      <a:pt x="65" y="65"/>
                      <a:pt x="65" y="65"/>
                    </a:cubicBezTo>
                    <a:cubicBezTo>
                      <a:pt x="65" y="65"/>
                      <a:pt x="65" y="65"/>
                      <a:pt x="65" y="65"/>
                    </a:cubicBezTo>
                    <a:cubicBezTo>
                      <a:pt x="65" y="65"/>
                      <a:pt x="65" y="65"/>
                      <a:pt x="65" y="65"/>
                    </a:cubicBezTo>
                    <a:cubicBezTo>
                      <a:pt x="65" y="65"/>
                      <a:pt x="65" y="65"/>
                      <a:pt x="65" y="65"/>
                    </a:cubicBezTo>
                    <a:cubicBezTo>
                      <a:pt x="65" y="65"/>
                      <a:pt x="65" y="65"/>
                      <a:pt x="65" y="65"/>
                    </a:cubicBezTo>
                    <a:cubicBezTo>
                      <a:pt x="65" y="64"/>
                      <a:pt x="65" y="64"/>
                      <a:pt x="65" y="64"/>
                    </a:cubicBezTo>
                    <a:cubicBezTo>
                      <a:pt x="65" y="64"/>
                      <a:pt x="65" y="64"/>
                      <a:pt x="65" y="64"/>
                    </a:cubicBezTo>
                    <a:cubicBezTo>
                      <a:pt x="65" y="64"/>
                      <a:pt x="65" y="64"/>
                      <a:pt x="65" y="64"/>
                    </a:cubicBezTo>
                    <a:cubicBezTo>
                      <a:pt x="65" y="64"/>
                      <a:pt x="65" y="64"/>
                      <a:pt x="65" y="64"/>
                    </a:cubicBezTo>
                    <a:cubicBezTo>
                      <a:pt x="66" y="64"/>
                      <a:pt x="66" y="63"/>
                      <a:pt x="65" y="63"/>
                    </a:cubicBezTo>
                    <a:cubicBezTo>
                      <a:pt x="65" y="63"/>
                      <a:pt x="65" y="63"/>
                      <a:pt x="65" y="63"/>
                    </a:cubicBezTo>
                    <a:cubicBezTo>
                      <a:pt x="65" y="63"/>
                      <a:pt x="65" y="63"/>
                      <a:pt x="65" y="63"/>
                    </a:cubicBezTo>
                    <a:cubicBezTo>
                      <a:pt x="65" y="63"/>
                      <a:pt x="65" y="63"/>
                      <a:pt x="65" y="63"/>
                    </a:cubicBezTo>
                    <a:cubicBezTo>
                      <a:pt x="65" y="63"/>
                      <a:pt x="65" y="63"/>
                      <a:pt x="65" y="63"/>
                    </a:cubicBezTo>
                    <a:cubicBezTo>
                      <a:pt x="65" y="63"/>
                      <a:pt x="65" y="63"/>
                      <a:pt x="65" y="64"/>
                    </a:cubicBezTo>
                    <a:cubicBezTo>
                      <a:pt x="65" y="64"/>
                      <a:pt x="65" y="64"/>
                      <a:pt x="65" y="64"/>
                    </a:cubicBezTo>
                    <a:cubicBezTo>
                      <a:pt x="64" y="64"/>
                      <a:pt x="64" y="64"/>
                      <a:pt x="64" y="64"/>
                    </a:cubicBezTo>
                    <a:cubicBezTo>
                      <a:pt x="64" y="64"/>
                      <a:pt x="64" y="64"/>
                      <a:pt x="64" y="64"/>
                    </a:cubicBezTo>
                    <a:cubicBezTo>
                      <a:pt x="64" y="64"/>
                      <a:pt x="64" y="64"/>
                      <a:pt x="64" y="64"/>
                    </a:cubicBezTo>
                    <a:cubicBezTo>
                      <a:pt x="64" y="64"/>
                      <a:pt x="64" y="64"/>
                      <a:pt x="64" y="64"/>
                    </a:cubicBezTo>
                    <a:cubicBezTo>
                      <a:pt x="64" y="64"/>
                      <a:pt x="64" y="64"/>
                      <a:pt x="64" y="63"/>
                    </a:cubicBezTo>
                    <a:cubicBezTo>
                      <a:pt x="64" y="63"/>
                      <a:pt x="64" y="63"/>
                      <a:pt x="64" y="63"/>
                    </a:cubicBezTo>
                    <a:cubicBezTo>
                      <a:pt x="64" y="63"/>
                      <a:pt x="64" y="63"/>
                      <a:pt x="65" y="63"/>
                    </a:cubicBezTo>
                    <a:cubicBezTo>
                      <a:pt x="65" y="63"/>
                      <a:pt x="65" y="63"/>
                      <a:pt x="65" y="63"/>
                    </a:cubicBezTo>
                    <a:cubicBezTo>
                      <a:pt x="65" y="63"/>
                      <a:pt x="65" y="63"/>
                      <a:pt x="65" y="63"/>
                    </a:cubicBezTo>
                    <a:cubicBezTo>
                      <a:pt x="65" y="63"/>
                      <a:pt x="65" y="63"/>
                      <a:pt x="65" y="63"/>
                    </a:cubicBezTo>
                    <a:cubicBezTo>
                      <a:pt x="65" y="63"/>
                      <a:pt x="65" y="63"/>
                      <a:pt x="65" y="63"/>
                    </a:cubicBezTo>
                    <a:cubicBezTo>
                      <a:pt x="65" y="63"/>
                      <a:pt x="65" y="62"/>
                      <a:pt x="65" y="62"/>
                    </a:cubicBezTo>
                    <a:cubicBezTo>
                      <a:pt x="65" y="62"/>
                      <a:pt x="66" y="62"/>
                      <a:pt x="66" y="62"/>
                    </a:cubicBezTo>
                    <a:cubicBezTo>
                      <a:pt x="66" y="62"/>
                      <a:pt x="66" y="62"/>
                      <a:pt x="66" y="62"/>
                    </a:cubicBezTo>
                    <a:cubicBezTo>
                      <a:pt x="66" y="62"/>
                      <a:pt x="66" y="62"/>
                      <a:pt x="66" y="62"/>
                    </a:cubicBezTo>
                    <a:cubicBezTo>
                      <a:pt x="66" y="62"/>
                      <a:pt x="66" y="62"/>
                      <a:pt x="66" y="62"/>
                    </a:cubicBezTo>
                    <a:cubicBezTo>
                      <a:pt x="66" y="62"/>
                      <a:pt x="66" y="62"/>
                      <a:pt x="66" y="62"/>
                    </a:cubicBezTo>
                    <a:cubicBezTo>
                      <a:pt x="66" y="62"/>
                      <a:pt x="66" y="61"/>
                      <a:pt x="66" y="61"/>
                    </a:cubicBezTo>
                    <a:cubicBezTo>
                      <a:pt x="66" y="61"/>
                      <a:pt x="66" y="61"/>
                      <a:pt x="66" y="61"/>
                    </a:cubicBezTo>
                    <a:cubicBezTo>
                      <a:pt x="66" y="61"/>
                      <a:pt x="66" y="61"/>
                      <a:pt x="66" y="61"/>
                    </a:cubicBezTo>
                    <a:cubicBezTo>
                      <a:pt x="66" y="61"/>
                      <a:pt x="66" y="61"/>
                      <a:pt x="66" y="61"/>
                    </a:cubicBezTo>
                    <a:cubicBezTo>
                      <a:pt x="66" y="61"/>
                      <a:pt x="66" y="61"/>
                      <a:pt x="66" y="61"/>
                    </a:cubicBezTo>
                    <a:cubicBezTo>
                      <a:pt x="66" y="61"/>
                      <a:pt x="66" y="61"/>
                      <a:pt x="66" y="61"/>
                    </a:cubicBezTo>
                    <a:cubicBezTo>
                      <a:pt x="66" y="61"/>
                      <a:pt x="66" y="61"/>
                      <a:pt x="66" y="61"/>
                    </a:cubicBezTo>
                    <a:cubicBezTo>
                      <a:pt x="66" y="61"/>
                      <a:pt x="66" y="61"/>
                      <a:pt x="66" y="61"/>
                    </a:cubicBezTo>
                    <a:cubicBezTo>
                      <a:pt x="66" y="61"/>
                      <a:pt x="66" y="61"/>
                      <a:pt x="66" y="61"/>
                    </a:cubicBezTo>
                    <a:cubicBezTo>
                      <a:pt x="66" y="61"/>
                      <a:pt x="66" y="61"/>
                      <a:pt x="66" y="61"/>
                    </a:cubicBezTo>
                    <a:cubicBezTo>
                      <a:pt x="66" y="61"/>
                      <a:pt x="66" y="61"/>
                      <a:pt x="66" y="61"/>
                    </a:cubicBezTo>
                    <a:cubicBezTo>
                      <a:pt x="66" y="61"/>
                      <a:pt x="66" y="61"/>
                      <a:pt x="66" y="61"/>
                    </a:cubicBezTo>
                    <a:cubicBezTo>
                      <a:pt x="66" y="61"/>
                      <a:pt x="66" y="61"/>
                      <a:pt x="66" y="61"/>
                    </a:cubicBezTo>
                    <a:cubicBezTo>
                      <a:pt x="66" y="61"/>
                      <a:pt x="66" y="61"/>
                      <a:pt x="66" y="61"/>
                    </a:cubicBezTo>
                    <a:cubicBezTo>
                      <a:pt x="66" y="61"/>
                      <a:pt x="66" y="61"/>
                      <a:pt x="66" y="61"/>
                    </a:cubicBezTo>
                    <a:cubicBezTo>
                      <a:pt x="66" y="61"/>
                      <a:pt x="66" y="61"/>
                      <a:pt x="66" y="61"/>
                    </a:cubicBezTo>
                    <a:cubicBezTo>
                      <a:pt x="66" y="61"/>
                      <a:pt x="66" y="61"/>
                      <a:pt x="66" y="61"/>
                    </a:cubicBezTo>
                    <a:cubicBezTo>
                      <a:pt x="66" y="61"/>
                      <a:pt x="66" y="61"/>
                      <a:pt x="66" y="61"/>
                    </a:cubicBezTo>
                    <a:cubicBezTo>
                      <a:pt x="66" y="61"/>
                      <a:pt x="66" y="61"/>
                      <a:pt x="66" y="61"/>
                    </a:cubicBezTo>
                    <a:cubicBezTo>
                      <a:pt x="66" y="61"/>
                      <a:pt x="66" y="61"/>
                      <a:pt x="66" y="61"/>
                    </a:cubicBezTo>
                    <a:cubicBezTo>
                      <a:pt x="66" y="61"/>
                      <a:pt x="66" y="60"/>
                      <a:pt x="66" y="60"/>
                    </a:cubicBezTo>
                    <a:cubicBezTo>
                      <a:pt x="66" y="60"/>
                      <a:pt x="66" y="60"/>
                      <a:pt x="66" y="60"/>
                    </a:cubicBezTo>
                    <a:cubicBezTo>
                      <a:pt x="66" y="60"/>
                      <a:pt x="66" y="60"/>
                      <a:pt x="66" y="60"/>
                    </a:cubicBezTo>
                    <a:cubicBezTo>
                      <a:pt x="66" y="60"/>
                      <a:pt x="66" y="60"/>
                      <a:pt x="66" y="60"/>
                    </a:cubicBezTo>
                    <a:cubicBezTo>
                      <a:pt x="65" y="60"/>
                      <a:pt x="65" y="60"/>
                      <a:pt x="65" y="60"/>
                    </a:cubicBezTo>
                    <a:cubicBezTo>
                      <a:pt x="65" y="60"/>
                      <a:pt x="65" y="60"/>
                      <a:pt x="65" y="60"/>
                    </a:cubicBezTo>
                    <a:cubicBezTo>
                      <a:pt x="65" y="60"/>
                      <a:pt x="65" y="60"/>
                      <a:pt x="65" y="60"/>
                    </a:cubicBezTo>
                    <a:cubicBezTo>
                      <a:pt x="65" y="60"/>
                      <a:pt x="65" y="60"/>
                      <a:pt x="65" y="60"/>
                    </a:cubicBezTo>
                    <a:cubicBezTo>
                      <a:pt x="65" y="60"/>
                      <a:pt x="65" y="60"/>
                      <a:pt x="65" y="60"/>
                    </a:cubicBezTo>
                    <a:cubicBezTo>
                      <a:pt x="65" y="60"/>
                      <a:pt x="65" y="60"/>
                      <a:pt x="65" y="60"/>
                    </a:cubicBezTo>
                    <a:cubicBezTo>
                      <a:pt x="65" y="60"/>
                      <a:pt x="65" y="60"/>
                      <a:pt x="65" y="60"/>
                    </a:cubicBezTo>
                    <a:cubicBezTo>
                      <a:pt x="65" y="60"/>
                      <a:pt x="65" y="60"/>
                      <a:pt x="65" y="60"/>
                    </a:cubicBezTo>
                    <a:cubicBezTo>
                      <a:pt x="65" y="60"/>
                      <a:pt x="65" y="60"/>
                      <a:pt x="65" y="60"/>
                    </a:cubicBezTo>
                    <a:cubicBezTo>
                      <a:pt x="65" y="60"/>
                      <a:pt x="65" y="61"/>
                      <a:pt x="64" y="61"/>
                    </a:cubicBezTo>
                    <a:cubicBezTo>
                      <a:pt x="64" y="61"/>
                      <a:pt x="64" y="61"/>
                      <a:pt x="64" y="61"/>
                    </a:cubicBezTo>
                    <a:cubicBezTo>
                      <a:pt x="64" y="61"/>
                      <a:pt x="64" y="61"/>
                      <a:pt x="64" y="61"/>
                    </a:cubicBezTo>
                    <a:cubicBezTo>
                      <a:pt x="64" y="61"/>
                      <a:pt x="64" y="61"/>
                      <a:pt x="64" y="61"/>
                    </a:cubicBezTo>
                    <a:cubicBezTo>
                      <a:pt x="64" y="61"/>
                      <a:pt x="64" y="61"/>
                      <a:pt x="64" y="61"/>
                    </a:cubicBezTo>
                    <a:cubicBezTo>
                      <a:pt x="64" y="61"/>
                      <a:pt x="64" y="61"/>
                      <a:pt x="64" y="61"/>
                    </a:cubicBezTo>
                    <a:cubicBezTo>
                      <a:pt x="64" y="61"/>
                      <a:pt x="64" y="61"/>
                      <a:pt x="64" y="61"/>
                    </a:cubicBezTo>
                    <a:cubicBezTo>
                      <a:pt x="64" y="61"/>
                      <a:pt x="64" y="61"/>
                      <a:pt x="64" y="61"/>
                    </a:cubicBezTo>
                    <a:cubicBezTo>
                      <a:pt x="64" y="61"/>
                      <a:pt x="64" y="61"/>
                      <a:pt x="64" y="61"/>
                    </a:cubicBezTo>
                    <a:cubicBezTo>
                      <a:pt x="64" y="61"/>
                      <a:pt x="64" y="61"/>
                      <a:pt x="64" y="61"/>
                    </a:cubicBezTo>
                    <a:cubicBezTo>
                      <a:pt x="64" y="61"/>
                      <a:pt x="64" y="61"/>
                      <a:pt x="64" y="61"/>
                    </a:cubicBezTo>
                    <a:cubicBezTo>
                      <a:pt x="64" y="61"/>
                      <a:pt x="64" y="61"/>
                      <a:pt x="64" y="61"/>
                    </a:cubicBezTo>
                    <a:cubicBezTo>
                      <a:pt x="64" y="61"/>
                      <a:pt x="63" y="61"/>
                      <a:pt x="63" y="61"/>
                    </a:cubicBezTo>
                    <a:cubicBezTo>
                      <a:pt x="63" y="61"/>
                      <a:pt x="63" y="61"/>
                      <a:pt x="63" y="61"/>
                    </a:cubicBezTo>
                    <a:cubicBezTo>
                      <a:pt x="63" y="61"/>
                      <a:pt x="63" y="61"/>
                      <a:pt x="63" y="61"/>
                    </a:cubicBezTo>
                    <a:cubicBezTo>
                      <a:pt x="63" y="61"/>
                      <a:pt x="63" y="61"/>
                      <a:pt x="63" y="61"/>
                    </a:cubicBezTo>
                    <a:cubicBezTo>
                      <a:pt x="63" y="61"/>
                      <a:pt x="63" y="61"/>
                      <a:pt x="63" y="61"/>
                    </a:cubicBezTo>
                    <a:cubicBezTo>
                      <a:pt x="63" y="61"/>
                      <a:pt x="63" y="61"/>
                      <a:pt x="63" y="61"/>
                    </a:cubicBezTo>
                    <a:cubicBezTo>
                      <a:pt x="63" y="61"/>
                      <a:pt x="63" y="61"/>
                      <a:pt x="63" y="61"/>
                    </a:cubicBezTo>
                    <a:cubicBezTo>
                      <a:pt x="63" y="61"/>
                      <a:pt x="63" y="61"/>
                      <a:pt x="63" y="61"/>
                    </a:cubicBezTo>
                    <a:cubicBezTo>
                      <a:pt x="63" y="61"/>
                      <a:pt x="63" y="61"/>
                      <a:pt x="63" y="61"/>
                    </a:cubicBezTo>
                    <a:cubicBezTo>
                      <a:pt x="63" y="62"/>
                      <a:pt x="63" y="62"/>
                      <a:pt x="63" y="62"/>
                    </a:cubicBezTo>
                    <a:cubicBezTo>
                      <a:pt x="63" y="62"/>
                      <a:pt x="62" y="62"/>
                      <a:pt x="62" y="62"/>
                    </a:cubicBezTo>
                    <a:cubicBezTo>
                      <a:pt x="62" y="62"/>
                      <a:pt x="62" y="62"/>
                      <a:pt x="62" y="63"/>
                    </a:cubicBezTo>
                    <a:cubicBezTo>
                      <a:pt x="62" y="63"/>
                      <a:pt x="62" y="63"/>
                      <a:pt x="62" y="63"/>
                    </a:cubicBezTo>
                    <a:cubicBezTo>
                      <a:pt x="61" y="63"/>
                      <a:pt x="61" y="63"/>
                      <a:pt x="61" y="64"/>
                    </a:cubicBezTo>
                    <a:cubicBezTo>
                      <a:pt x="61" y="64"/>
                      <a:pt x="61" y="64"/>
                      <a:pt x="61" y="64"/>
                    </a:cubicBezTo>
                    <a:cubicBezTo>
                      <a:pt x="61" y="64"/>
                      <a:pt x="61" y="65"/>
                      <a:pt x="61" y="65"/>
                    </a:cubicBezTo>
                    <a:cubicBezTo>
                      <a:pt x="60" y="65"/>
                      <a:pt x="60" y="65"/>
                      <a:pt x="60" y="65"/>
                    </a:cubicBezTo>
                    <a:cubicBezTo>
                      <a:pt x="60" y="66"/>
                      <a:pt x="60" y="66"/>
                      <a:pt x="60" y="66"/>
                    </a:cubicBezTo>
                    <a:cubicBezTo>
                      <a:pt x="60" y="66"/>
                      <a:pt x="59" y="66"/>
                      <a:pt x="59" y="66"/>
                    </a:cubicBezTo>
                    <a:cubicBezTo>
                      <a:pt x="59" y="66"/>
                      <a:pt x="59" y="67"/>
                      <a:pt x="59" y="67"/>
                    </a:cubicBezTo>
                    <a:cubicBezTo>
                      <a:pt x="59" y="67"/>
                      <a:pt x="59" y="67"/>
                      <a:pt x="58" y="67"/>
                    </a:cubicBezTo>
                    <a:cubicBezTo>
                      <a:pt x="58" y="67"/>
                      <a:pt x="58" y="67"/>
                      <a:pt x="58" y="67"/>
                    </a:cubicBezTo>
                    <a:cubicBezTo>
                      <a:pt x="58" y="67"/>
                      <a:pt x="58" y="67"/>
                      <a:pt x="58" y="66"/>
                    </a:cubicBezTo>
                    <a:cubicBezTo>
                      <a:pt x="58" y="66"/>
                      <a:pt x="58" y="66"/>
                      <a:pt x="58" y="66"/>
                    </a:cubicBezTo>
                    <a:cubicBezTo>
                      <a:pt x="58" y="65"/>
                      <a:pt x="59" y="65"/>
                      <a:pt x="59" y="65"/>
                    </a:cubicBezTo>
                    <a:cubicBezTo>
                      <a:pt x="59" y="65"/>
                      <a:pt x="59" y="65"/>
                      <a:pt x="59" y="65"/>
                    </a:cubicBezTo>
                    <a:cubicBezTo>
                      <a:pt x="59" y="65"/>
                      <a:pt x="59" y="64"/>
                      <a:pt x="59" y="64"/>
                    </a:cubicBezTo>
                    <a:cubicBezTo>
                      <a:pt x="59" y="64"/>
                      <a:pt x="59" y="64"/>
                      <a:pt x="59" y="64"/>
                    </a:cubicBezTo>
                    <a:cubicBezTo>
                      <a:pt x="59" y="64"/>
                      <a:pt x="60" y="64"/>
                      <a:pt x="60" y="63"/>
                    </a:cubicBezTo>
                    <a:cubicBezTo>
                      <a:pt x="60" y="63"/>
                      <a:pt x="60" y="63"/>
                      <a:pt x="60" y="63"/>
                    </a:cubicBezTo>
                    <a:cubicBezTo>
                      <a:pt x="60" y="63"/>
                      <a:pt x="60" y="63"/>
                      <a:pt x="60" y="63"/>
                    </a:cubicBezTo>
                    <a:cubicBezTo>
                      <a:pt x="60" y="63"/>
                      <a:pt x="60" y="63"/>
                      <a:pt x="60" y="63"/>
                    </a:cubicBezTo>
                    <a:cubicBezTo>
                      <a:pt x="60" y="63"/>
                      <a:pt x="60" y="63"/>
                      <a:pt x="60" y="63"/>
                    </a:cubicBezTo>
                    <a:cubicBezTo>
                      <a:pt x="60" y="63"/>
                      <a:pt x="60" y="63"/>
                      <a:pt x="60" y="63"/>
                    </a:cubicBezTo>
                    <a:cubicBezTo>
                      <a:pt x="60" y="63"/>
                      <a:pt x="60" y="63"/>
                      <a:pt x="60" y="63"/>
                    </a:cubicBezTo>
                    <a:cubicBezTo>
                      <a:pt x="60" y="63"/>
                      <a:pt x="60" y="63"/>
                      <a:pt x="60" y="63"/>
                    </a:cubicBezTo>
                    <a:cubicBezTo>
                      <a:pt x="60" y="63"/>
                      <a:pt x="60" y="63"/>
                      <a:pt x="60" y="63"/>
                    </a:cubicBezTo>
                    <a:cubicBezTo>
                      <a:pt x="60" y="63"/>
                      <a:pt x="60" y="63"/>
                      <a:pt x="60" y="63"/>
                    </a:cubicBezTo>
                    <a:cubicBezTo>
                      <a:pt x="60" y="63"/>
                      <a:pt x="60" y="63"/>
                      <a:pt x="60" y="63"/>
                    </a:cubicBezTo>
                    <a:cubicBezTo>
                      <a:pt x="60" y="63"/>
                      <a:pt x="60" y="63"/>
                      <a:pt x="60" y="63"/>
                    </a:cubicBezTo>
                    <a:cubicBezTo>
                      <a:pt x="61" y="63"/>
                      <a:pt x="61" y="62"/>
                      <a:pt x="61" y="62"/>
                    </a:cubicBezTo>
                    <a:cubicBezTo>
                      <a:pt x="61" y="62"/>
                      <a:pt x="61" y="62"/>
                      <a:pt x="61" y="62"/>
                    </a:cubicBezTo>
                    <a:cubicBezTo>
                      <a:pt x="61" y="62"/>
                      <a:pt x="61" y="62"/>
                      <a:pt x="61" y="62"/>
                    </a:cubicBezTo>
                    <a:cubicBezTo>
                      <a:pt x="61" y="62"/>
                      <a:pt x="61" y="62"/>
                      <a:pt x="61" y="62"/>
                    </a:cubicBezTo>
                    <a:cubicBezTo>
                      <a:pt x="61" y="62"/>
                      <a:pt x="61" y="62"/>
                      <a:pt x="61" y="62"/>
                    </a:cubicBezTo>
                    <a:cubicBezTo>
                      <a:pt x="61" y="62"/>
                      <a:pt x="61" y="62"/>
                      <a:pt x="61" y="62"/>
                    </a:cubicBezTo>
                    <a:cubicBezTo>
                      <a:pt x="61" y="62"/>
                      <a:pt x="61" y="62"/>
                      <a:pt x="61" y="62"/>
                    </a:cubicBezTo>
                    <a:cubicBezTo>
                      <a:pt x="61" y="62"/>
                      <a:pt x="61" y="62"/>
                      <a:pt x="61" y="62"/>
                    </a:cubicBezTo>
                    <a:cubicBezTo>
                      <a:pt x="61" y="62"/>
                      <a:pt x="61" y="62"/>
                      <a:pt x="61" y="62"/>
                    </a:cubicBezTo>
                    <a:cubicBezTo>
                      <a:pt x="61" y="61"/>
                      <a:pt x="61" y="61"/>
                      <a:pt x="61" y="61"/>
                    </a:cubicBezTo>
                    <a:cubicBezTo>
                      <a:pt x="61" y="61"/>
                      <a:pt x="61" y="61"/>
                      <a:pt x="61" y="61"/>
                    </a:cubicBezTo>
                    <a:cubicBezTo>
                      <a:pt x="61" y="61"/>
                      <a:pt x="61" y="61"/>
                      <a:pt x="61" y="61"/>
                    </a:cubicBezTo>
                    <a:cubicBezTo>
                      <a:pt x="61" y="61"/>
                      <a:pt x="61" y="61"/>
                      <a:pt x="61" y="61"/>
                    </a:cubicBezTo>
                    <a:cubicBezTo>
                      <a:pt x="61" y="61"/>
                      <a:pt x="61" y="61"/>
                      <a:pt x="61" y="61"/>
                    </a:cubicBezTo>
                    <a:cubicBezTo>
                      <a:pt x="61" y="61"/>
                      <a:pt x="61" y="61"/>
                      <a:pt x="61" y="61"/>
                    </a:cubicBezTo>
                    <a:cubicBezTo>
                      <a:pt x="61" y="61"/>
                      <a:pt x="61" y="61"/>
                      <a:pt x="61" y="61"/>
                    </a:cubicBezTo>
                    <a:cubicBezTo>
                      <a:pt x="61" y="62"/>
                      <a:pt x="61" y="62"/>
                      <a:pt x="61" y="62"/>
                    </a:cubicBezTo>
                    <a:cubicBezTo>
                      <a:pt x="60" y="62"/>
                      <a:pt x="60" y="62"/>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2"/>
                      <a:pt x="60" y="62"/>
                      <a:pt x="60" y="62"/>
                    </a:cubicBezTo>
                    <a:cubicBezTo>
                      <a:pt x="60" y="61"/>
                      <a:pt x="61" y="61"/>
                      <a:pt x="61" y="61"/>
                    </a:cubicBezTo>
                    <a:cubicBezTo>
                      <a:pt x="61" y="61"/>
                      <a:pt x="61" y="61"/>
                      <a:pt x="61" y="61"/>
                    </a:cubicBezTo>
                    <a:cubicBezTo>
                      <a:pt x="61" y="61"/>
                      <a:pt x="61" y="61"/>
                      <a:pt x="61" y="61"/>
                    </a:cubicBezTo>
                    <a:cubicBezTo>
                      <a:pt x="61" y="61"/>
                      <a:pt x="61" y="61"/>
                      <a:pt x="61" y="61"/>
                    </a:cubicBezTo>
                    <a:cubicBezTo>
                      <a:pt x="61" y="61"/>
                      <a:pt x="61" y="61"/>
                      <a:pt x="61" y="61"/>
                    </a:cubicBezTo>
                    <a:cubicBezTo>
                      <a:pt x="61" y="61"/>
                      <a:pt x="62" y="61"/>
                      <a:pt x="62" y="61"/>
                    </a:cubicBezTo>
                    <a:cubicBezTo>
                      <a:pt x="62" y="61"/>
                      <a:pt x="62" y="61"/>
                      <a:pt x="62" y="61"/>
                    </a:cubicBezTo>
                    <a:cubicBezTo>
                      <a:pt x="62" y="60"/>
                      <a:pt x="62" y="60"/>
                      <a:pt x="62" y="60"/>
                    </a:cubicBezTo>
                    <a:cubicBezTo>
                      <a:pt x="62" y="60"/>
                      <a:pt x="62" y="60"/>
                      <a:pt x="62" y="60"/>
                    </a:cubicBezTo>
                    <a:cubicBezTo>
                      <a:pt x="62" y="60"/>
                      <a:pt x="62" y="60"/>
                      <a:pt x="62" y="60"/>
                    </a:cubicBezTo>
                    <a:cubicBezTo>
                      <a:pt x="62" y="60"/>
                      <a:pt x="62" y="60"/>
                      <a:pt x="62" y="60"/>
                    </a:cubicBezTo>
                    <a:cubicBezTo>
                      <a:pt x="62" y="60"/>
                      <a:pt x="62" y="60"/>
                      <a:pt x="62" y="60"/>
                    </a:cubicBezTo>
                    <a:cubicBezTo>
                      <a:pt x="62" y="60"/>
                      <a:pt x="63" y="60"/>
                      <a:pt x="63" y="60"/>
                    </a:cubicBezTo>
                    <a:cubicBezTo>
                      <a:pt x="63" y="60"/>
                      <a:pt x="63" y="60"/>
                      <a:pt x="63" y="59"/>
                    </a:cubicBezTo>
                    <a:cubicBezTo>
                      <a:pt x="63" y="59"/>
                      <a:pt x="63" y="59"/>
                      <a:pt x="63" y="59"/>
                    </a:cubicBezTo>
                    <a:cubicBezTo>
                      <a:pt x="63" y="59"/>
                      <a:pt x="63" y="59"/>
                      <a:pt x="63" y="59"/>
                    </a:cubicBezTo>
                    <a:cubicBezTo>
                      <a:pt x="63" y="59"/>
                      <a:pt x="63" y="59"/>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3" y="60"/>
                      <a:pt x="63" y="60"/>
                      <a:pt x="63" y="60"/>
                    </a:cubicBezTo>
                    <a:cubicBezTo>
                      <a:pt x="64" y="60"/>
                      <a:pt x="64" y="60"/>
                      <a:pt x="64" y="60"/>
                    </a:cubicBezTo>
                    <a:cubicBezTo>
                      <a:pt x="64" y="59"/>
                      <a:pt x="64" y="59"/>
                      <a:pt x="64" y="59"/>
                    </a:cubicBezTo>
                    <a:cubicBezTo>
                      <a:pt x="64" y="59"/>
                      <a:pt x="64" y="59"/>
                      <a:pt x="64" y="59"/>
                    </a:cubicBezTo>
                    <a:cubicBezTo>
                      <a:pt x="64" y="59"/>
                      <a:pt x="64" y="59"/>
                      <a:pt x="64" y="59"/>
                    </a:cubicBezTo>
                    <a:cubicBezTo>
                      <a:pt x="64" y="59"/>
                      <a:pt x="64" y="59"/>
                      <a:pt x="64" y="59"/>
                    </a:cubicBezTo>
                    <a:cubicBezTo>
                      <a:pt x="64" y="59"/>
                      <a:pt x="64" y="59"/>
                      <a:pt x="65" y="59"/>
                    </a:cubicBezTo>
                    <a:cubicBezTo>
                      <a:pt x="65" y="59"/>
                      <a:pt x="65" y="59"/>
                      <a:pt x="65" y="59"/>
                    </a:cubicBezTo>
                    <a:cubicBezTo>
                      <a:pt x="65" y="59"/>
                      <a:pt x="65" y="59"/>
                      <a:pt x="65" y="59"/>
                    </a:cubicBezTo>
                    <a:cubicBezTo>
                      <a:pt x="65" y="59"/>
                      <a:pt x="65" y="59"/>
                      <a:pt x="65" y="59"/>
                    </a:cubicBezTo>
                    <a:cubicBezTo>
                      <a:pt x="65" y="59"/>
                      <a:pt x="65" y="59"/>
                      <a:pt x="65" y="59"/>
                    </a:cubicBezTo>
                    <a:cubicBezTo>
                      <a:pt x="65" y="59"/>
                      <a:pt x="65" y="59"/>
                      <a:pt x="65" y="59"/>
                    </a:cubicBezTo>
                    <a:cubicBezTo>
                      <a:pt x="65" y="59"/>
                      <a:pt x="65" y="59"/>
                      <a:pt x="65" y="59"/>
                    </a:cubicBezTo>
                    <a:cubicBezTo>
                      <a:pt x="65" y="59"/>
                      <a:pt x="65" y="59"/>
                      <a:pt x="65" y="59"/>
                    </a:cubicBezTo>
                    <a:cubicBezTo>
                      <a:pt x="65" y="59"/>
                      <a:pt x="65" y="59"/>
                      <a:pt x="65" y="59"/>
                    </a:cubicBezTo>
                    <a:cubicBezTo>
                      <a:pt x="65" y="60"/>
                      <a:pt x="65" y="60"/>
                      <a:pt x="66" y="60"/>
                    </a:cubicBezTo>
                    <a:cubicBezTo>
                      <a:pt x="66" y="60"/>
                      <a:pt x="66" y="60"/>
                      <a:pt x="66" y="60"/>
                    </a:cubicBezTo>
                    <a:cubicBezTo>
                      <a:pt x="66" y="60"/>
                      <a:pt x="66" y="60"/>
                      <a:pt x="66" y="60"/>
                    </a:cubicBezTo>
                    <a:cubicBezTo>
                      <a:pt x="66" y="60"/>
                      <a:pt x="66" y="60"/>
                      <a:pt x="66" y="60"/>
                    </a:cubicBezTo>
                    <a:cubicBezTo>
                      <a:pt x="66" y="60"/>
                      <a:pt x="66" y="60"/>
                      <a:pt x="66" y="60"/>
                    </a:cubicBezTo>
                    <a:cubicBezTo>
                      <a:pt x="66" y="60"/>
                      <a:pt x="66" y="60"/>
                      <a:pt x="66" y="60"/>
                    </a:cubicBezTo>
                    <a:cubicBezTo>
                      <a:pt x="66" y="60"/>
                      <a:pt x="66" y="60"/>
                      <a:pt x="66" y="60"/>
                    </a:cubicBezTo>
                    <a:cubicBezTo>
                      <a:pt x="66" y="60"/>
                      <a:pt x="66" y="60"/>
                      <a:pt x="66" y="60"/>
                    </a:cubicBezTo>
                    <a:cubicBezTo>
                      <a:pt x="66" y="60"/>
                      <a:pt x="66" y="60"/>
                      <a:pt x="66" y="60"/>
                    </a:cubicBezTo>
                    <a:cubicBezTo>
                      <a:pt x="66" y="59"/>
                      <a:pt x="66" y="59"/>
                      <a:pt x="66" y="59"/>
                    </a:cubicBezTo>
                    <a:cubicBezTo>
                      <a:pt x="66" y="59"/>
                      <a:pt x="66" y="59"/>
                      <a:pt x="66" y="59"/>
                    </a:cubicBezTo>
                    <a:cubicBezTo>
                      <a:pt x="66" y="59"/>
                      <a:pt x="66" y="59"/>
                      <a:pt x="66" y="59"/>
                    </a:cubicBezTo>
                    <a:cubicBezTo>
                      <a:pt x="66" y="59"/>
                      <a:pt x="66" y="59"/>
                      <a:pt x="66" y="59"/>
                    </a:cubicBezTo>
                    <a:cubicBezTo>
                      <a:pt x="66" y="59"/>
                      <a:pt x="66" y="59"/>
                      <a:pt x="66" y="59"/>
                    </a:cubicBezTo>
                    <a:cubicBezTo>
                      <a:pt x="66" y="59"/>
                      <a:pt x="66" y="58"/>
                      <a:pt x="66" y="58"/>
                    </a:cubicBezTo>
                    <a:cubicBezTo>
                      <a:pt x="66" y="58"/>
                      <a:pt x="66" y="58"/>
                      <a:pt x="66" y="58"/>
                    </a:cubicBezTo>
                    <a:cubicBezTo>
                      <a:pt x="66" y="58"/>
                      <a:pt x="66" y="58"/>
                      <a:pt x="66" y="58"/>
                    </a:cubicBezTo>
                    <a:cubicBezTo>
                      <a:pt x="66" y="58"/>
                      <a:pt x="66" y="58"/>
                      <a:pt x="66" y="58"/>
                    </a:cubicBezTo>
                    <a:cubicBezTo>
                      <a:pt x="66" y="58"/>
                      <a:pt x="66" y="58"/>
                      <a:pt x="66" y="58"/>
                    </a:cubicBezTo>
                    <a:cubicBezTo>
                      <a:pt x="66" y="58"/>
                      <a:pt x="66" y="58"/>
                      <a:pt x="66" y="58"/>
                    </a:cubicBezTo>
                    <a:cubicBezTo>
                      <a:pt x="66" y="58"/>
                      <a:pt x="66" y="58"/>
                      <a:pt x="66" y="58"/>
                    </a:cubicBezTo>
                    <a:cubicBezTo>
                      <a:pt x="66" y="58"/>
                      <a:pt x="66" y="58"/>
                      <a:pt x="66" y="58"/>
                    </a:cubicBezTo>
                    <a:cubicBezTo>
                      <a:pt x="66" y="58"/>
                      <a:pt x="66" y="58"/>
                      <a:pt x="66" y="58"/>
                    </a:cubicBezTo>
                    <a:cubicBezTo>
                      <a:pt x="66" y="58"/>
                      <a:pt x="66" y="58"/>
                      <a:pt x="66" y="58"/>
                    </a:cubicBezTo>
                    <a:cubicBezTo>
                      <a:pt x="66" y="58"/>
                      <a:pt x="65" y="58"/>
                      <a:pt x="65" y="58"/>
                    </a:cubicBezTo>
                    <a:cubicBezTo>
                      <a:pt x="65" y="58"/>
                      <a:pt x="65" y="58"/>
                      <a:pt x="65" y="58"/>
                    </a:cubicBezTo>
                    <a:cubicBezTo>
                      <a:pt x="65" y="58"/>
                      <a:pt x="65" y="58"/>
                      <a:pt x="65" y="58"/>
                    </a:cubicBezTo>
                    <a:cubicBezTo>
                      <a:pt x="65" y="58"/>
                      <a:pt x="65" y="58"/>
                      <a:pt x="65" y="58"/>
                    </a:cubicBezTo>
                    <a:cubicBezTo>
                      <a:pt x="65" y="58"/>
                      <a:pt x="65" y="58"/>
                      <a:pt x="65" y="58"/>
                    </a:cubicBezTo>
                    <a:cubicBezTo>
                      <a:pt x="65" y="58"/>
                      <a:pt x="65" y="58"/>
                      <a:pt x="65" y="58"/>
                    </a:cubicBezTo>
                    <a:cubicBezTo>
                      <a:pt x="65" y="58"/>
                      <a:pt x="65" y="58"/>
                      <a:pt x="65" y="58"/>
                    </a:cubicBezTo>
                    <a:cubicBezTo>
                      <a:pt x="65" y="58"/>
                      <a:pt x="65" y="58"/>
                      <a:pt x="65" y="58"/>
                    </a:cubicBezTo>
                    <a:cubicBezTo>
                      <a:pt x="65" y="58"/>
                      <a:pt x="65" y="58"/>
                      <a:pt x="65" y="58"/>
                    </a:cubicBezTo>
                    <a:cubicBezTo>
                      <a:pt x="65" y="58"/>
                      <a:pt x="65" y="58"/>
                      <a:pt x="65" y="58"/>
                    </a:cubicBezTo>
                    <a:cubicBezTo>
                      <a:pt x="65" y="58"/>
                      <a:pt x="65" y="58"/>
                      <a:pt x="65" y="58"/>
                    </a:cubicBezTo>
                    <a:cubicBezTo>
                      <a:pt x="65" y="58"/>
                      <a:pt x="64" y="58"/>
                      <a:pt x="64" y="58"/>
                    </a:cubicBezTo>
                    <a:cubicBezTo>
                      <a:pt x="64" y="58"/>
                      <a:pt x="64" y="58"/>
                      <a:pt x="64" y="58"/>
                    </a:cubicBezTo>
                    <a:cubicBezTo>
                      <a:pt x="64" y="58"/>
                      <a:pt x="64" y="58"/>
                      <a:pt x="64" y="58"/>
                    </a:cubicBezTo>
                    <a:cubicBezTo>
                      <a:pt x="64" y="58"/>
                      <a:pt x="64" y="58"/>
                      <a:pt x="64" y="58"/>
                    </a:cubicBezTo>
                    <a:cubicBezTo>
                      <a:pt x="64" y="58"/>
                      <a:pt x="64" y="58"/>
                      <a:pt x="64" y="58"/>
                    </a:cubicBezTo>
                    <a:cubicBezTo>
                      <a:pt x="64" y="58"/>
                      <a:pt x="64" y="58"/>
                      <a:pt x="64" y="58"/>
                    </a:cubicBezTo>
                    <a:cubicBezTo>
                      <a:pt x="64" y="58"/>
                      <a:pt x="64" y="58"/>
                      <a:pt x="64" y="58"/>
                    </a:cubicBezTo>
                    <a:cubicBezTo>
                      <a:pt x="64" y="58"/>
                      <a:pt x="64" y="58"/>
                      <a:pt x="64" y="58"/>
                    </a:cubicBezTo>
                    <a:cubicBezTo>
                      <a:pt x="64" y="58"/>
                      <a:pt x="64" y="58"/>
                      <a:pt x="64" y="58"/>
                    </a:cubicBezTo>
                    <a:cubicBezTo>
                      <a:pt x="64" y="58"/>
                      <a:pt x="64" y="58"/>
                      <a:pt x="64" y="58"/>
                    </a:cubicBezTo>
                    <a:cubicBezTo>
                      <a:pt x="64" y="58"/>
                      <a:pt x="64" y="58"/>
                      <a:pt x="64" y="58"/>
                    </a:cubicBezTo>
                    <a:cubicBezTo>
                      <a:pt x="64" y="58"/>
                      <a:pt x="64" y="58"/>
                      <a:pt x="64" y="58"/>
                    </a:cubicBezTo>
                    <a:cubicBezTo>
                      <a:pt x="64" y="58"/>
                      <a:pt x="64" y="57"/>
                      <a:pt x="64" y="57"/>
                    </a:cubicBezTo>
                    <a:cubicBezTo>
                      <a:pt x="64" y="57"/>
                      <a:pt x="64" y="57"/>
                      <a:pt x="63" y="57"/>
                    </a:cubicBezTo>
                    <a:cubicBezTo>
                      <a:pt x="63" y="57"/>
                      <a:pt x="63" y="57"/>
                      <a:pt x="63" y="57"/>
                    </a:cubicBezTo>
                    <a:cubicBezTo>
                      <a:pt x="63" y="57"/>
                      <a:pt x="63" y="57"/>
                      <a:pt x="63" y="57"/>
                    </a:cubicBezTo>
                    <a:cubicBezTo>
                      <a:pt x="63" y="57"/>
                      <a:pt x="63" y="57"/>
                      <a:pt x="63" y="57"/>
                    </a:cubicBezTo>
                    <a:cubicBezTo>
                      <a:pt x="63" y="57"/>
                      <a:pt x="63" y="57"/>
                      <a:pt x="63" y="57"/>
                    </a:cubicBezTo>
                    <a:cubicBezTo>
                      <a:pt x="63" y="57"/>
                      <a:pt x="63" y="57"/>
                      <a:pt x="63" y="57"/>
                    </a:cubicBezTo>
                    <a:cubicBezTo>
                      <a:pt x="63" y="57"/>
                      <a:pt x="63" y="57"/>
                      <a:pt x="63" y="57"/>
                    </a:cubicBezTo>
                    <a:cubicBezTo>
                      <a:pt x="63" y="57"/>
                      <a:pt x="63" y="57"/>
                      <a:pt x="63" y="57"/>
                    </a:cubicBezTo>
                    <a:cubicBezTo>
                      <a:pt x="63" y="57"/>
                      <a:pt x="63" y="57"/>
                      <a:pt x="63" y="57"/>
                    </a:cubicBezTo>
                    <a:cubicBezTo>
                      <a:pt x="63" y="57"/>
                      <a:pt x="63" y="57"/>
                      <a:pt x="63" y="57"/>
                    </a:cubicBezTo>
                    <a:cubicBezTo>
                      <a:pt x="63" y="57"/>
                      <a:pt x="63" y="57"/>
                      <a:pt x="63" y="57"/>
                    </a:cubicBezTo>
                    <a:cubicBezTo>
                      <a:pt x="63" y="57"/>
                      <a:pt x="63" y="57"/>
                      <a:pt x="63" y="57"/>
                    </a:cubicBezTo>
                    <a:cubicBezTo>
                      <a:pt x="63" y="57"/>
                      <a:pt x="63" y="57"/>
                      <a:pt x="63" y="57"/>
                    </a:cubicBezTo>
                    <a:cubicBezTo>
                      <a:pt x="63" y="57"/>
                      <a:pt x="63" y="57"/>
                      <a:pt x="63" y="57"/>
                    </a:cubicBezTo>
                    <a:cubicBezTo>
                      <a:pt x="63" y="57"/>
                      <a:pt x="63" y="57"/>
                      <a:pt x="63" y="57"/>
                    </a:cubicBezTo>
                    <a:cubicBezTo>
                      <a:pt x="64" y="57"/>
                      <a:pt x="64" y="57"/>
                      <a:pt x="64" y="57"/>
                    </a:cubicBezTo>
                    <a:cubicBezTo>
                      <a:pt x="64" y="56"/>
                      <a:pt x="64" y="56"/>
                      <a:pt x="64" y="56"/>
                    </a:cubicBezTo>
                    <a:cubicBezTo>
                      <a:pt x="64" y="56"/>
                      <a:pt x="64" y="56"/>
                      <a:pt x="64" y="56"/>
                    </a:cubicBezTo>
                    <a:cubicBezTo>
                      <a:pt x="64" y="56"/>
                      <a:pt x="64" y="56"/>
                      <a:pt x="64" y="56"/>
                    </a:cubicBezTo>
                    <a:cubicBezTo>
                      <a:pt x="64" y="56"/>
                      <a:pt x="63" y="56"/>
                      <a:pt x="63" y="56"/>
                    </a:cubicBezTo>
                    <a:cubicBezTo>
                      <a:pt x="63" y="56"/>
                      <a:pt x="63" y="57"/>
                      <a:pt x="63" y="57"/>
                    </a:cubicBezTo>
                    <a:cubicBezTo>
                      <a:pt x="63" y="57"/>
                      <a:pt x="63" y="57"/>
                      <a:pt x="63" y="57"/>
                    </a:cubicBezTo>
                    <a:cubicBezTo>
                      <a:pt x="63" y="57"/>
                      <a:pt x="62" y="57"/>
                      <a:pt x="62" y="57"/>
                    </a:cubicBezTo>
                    <a:cubicBezTo>
                      <a:pt x="62" y="57"/>
                      <a:pt x="62" y="57"/>
                      <a:pt x="62" y="57"/>
                    </a:cubicBezTo>
                    <a:cubicBezTo>
                      <a:pt x="62" y="57"/>
                      <a:pt x="62" y="57"/>
                      <a:pt x="62" y="57"/>
                    </a:cubicBezTo>
                    <a:cubicBezTo>
                      <a:pt x="62" y="57"/>
                      <a:pt x="62" y="57"/>
                      <a:pt x="62" y="57"/>
                    </a:cubicBezTo>
                    <a:cubicBezTo>
                      <a:pt x="62" y="57"/>
                      <a:pt x="62" y="57"/>
                      <a:pt x="62" y="57"/>
                    </a:cubicBezTo>
                    <a:cubicBezTo>
                      <a:pt x="62" y="57"/>
                      <a:pt x="61" y="57"/>
                      <a:pt x="61" y="57"/>
                    </a:cubicBezTo>
                    <a:cubicBezTo>
                      <a:pt x="61" y="57"/>
                      <a:pt x="61" y="57"/>
                      <a:pt x="61" y="57"/>
                    </a:cubicBezTo>
                    <a:cubicBezTo>
                      <a:pt x="61" y="57"/>
                      <a:pt x="61" y="57"/>
                      <a:pt x="60" y="57"/>
                    </a:cubicBezTo>
                    <a:cubicBezTo>
                      <a:pt x="60" y="57"/>
                      <a:pt x="60" y="57"/>
                      <a:pt x="60" y="57"/>
                    </a:cubicBezTo>
                    <a:cubicBezTo>
                      <a:pt x="60" y="57"/>
                      <a:pt x="60" y="57"/>
                      <a:pt x="60" y="57"/>
                    </a:cubicBezTo>
                    <a:cubicBezTo>
                      <a:pt x="60" y="58"/>
                      <a:pt x="60" y="58"/>
                      <a:pt x="60" y="58"/>
                    </a:cubicBezTo>
                    <a:cubicBezTo>
                      <a:pt x="60" y="58"/>
                      <a:pt x="60" y="58"/>
                      <a:pt x="60" y="58"/>
                    </a:cubicBezTo>
                    <a:cubicBezTo>
                      <a:pt x="60" y="58"/>
                      <a:pt x="60" y="58"/>
                      <a:pt x="60" y="58"/>
                    </a:cubicBezTo>
                    <a:cubicBezTo>
                      <a:pt x="60" y="58"/>
                      <a:pt x="60" y="58"/>
                      <a:pt x="60" y="58"/>
                    </a:cubicBezTo>
                    <a:cubicBezTo>
                      <a:pt x="60" y="57"/>
                      <a:pt x="60" y="57"/>
                      <a:pt x="60" y="57"/>
                    </a:cubicBezTo>
                    <a:cubicBezTo>
                      <a:pt x="60" y="57"/>
                      <a:pt x="60" y="57"/>
                      <a:pt x="60" y="57"/>
                    </a:cubicBezTo>
                    <a:cubicBezTo>
                      <a:pt x="60" y="57"/>
                      <a:pt x="60" y="57"/>
                      <a:pt x="60" y="57"/>
                    </a:cubicBezTo>
                    <a:cubicBezTo>
                      <a:pt x="60" y="57"/>
                      <a:pt x="60" y="57"/>
                      <a:pt x="60" y="57"/>
                    </a:cubicBezTo>
                    <a:cubicBezTo>
                      <a:pt x="60" y="57"/>
                      <a:pt x="60" y="57"/>
                      <a:pt x="60" y="57"/>
                    </a:cubicBezTo>
                    <a:cubicBezTo>
                      <a:pt x="60" y="57"/>
                      <a:pt x="60" y="57"/>
                      <a:pt x="60" y="57"/>
                    </a:cubicBezTo>
                    <a:cubicBezTo>
                      <a:pt x="59" y="57"/>
                      <a:pt x="59" y="57"/>
                      <a:pt x="59" y="57"/>
                    </a:cubicBezTo>
                    <a:cubicBezTo>
                      <a:pt x="59" y="57"/>
                      <a:pt x="59" y="57"/>
                      <a:pt x="59" y="57"/>
                    </a:cubicBezTo>
                    <a:cubicBezTo>
                      <a:pt x="59" y="57"/>
                      <a:pt x="59" y="57"/>
                      <a:pt x="59" y="57"/>
                    </a:cubicBezTo>
                    <a:cubicBezTo>
                      <a:pt x="59" y="57"/>
                      <a:pt x="59" y="57"/>
                      <a:pt x="59" y="57"/>
                    </a:cubicBezTo>
                    <a:cubicBezTo>
                      <a:pt x="59" y="57"/>
                      <a:pt x="59" y="57"/>
                      <a:pt x="59" y="57"/>
                    </a:cubicBezTo>
                    <a:cubicBezTo>
                      <a:pt x="59" y="57"/>
                      <a:pt x="59" y="57"/>
                      <a:pt x="59" y="57"/>
                    </a:cubicBezTo>
                    <a:cubicBezTo>
                      <a:pt x="59" y="57"/>
                      <a:pt x="60" y="57"/>
                      <a:pt x="60" y="56"/>
                    </a:cubicBezTo>
                    <a:cubicBezTo>
                      <a:pt x="60" y="56"/>
                      <a:pt x="60" y="56"/>
                      <a:pt x="60" y="56"/>
                    </a:cubicBezTo>
                    <a:cubicBezTo>
                      <a:pt x="61" y="56"/>
                      <a:pt x="61" y="56"/>
                      <a:pt x="61" y="56"/>
                    </a:cubicBezTo>
                    <a:cubicBezTo>
                      <a:pt x="61" y="56"/>
                      <a:pt x="61" y="56"/>
                      <a:pt x="61" y="56"/>
                    </a:cubicBezTo>
                    <a:cubicBezTo>
                      <a:pt x="61" y="56"/>
                      <a:pt x="61" y="56"/>
                      <a:pt x="61" y="56"/>
                    </a:cubicBezTo>
                    <a:cubicBezTo>
                      <a:pt x="61" y="56"/>
                      <a:pt x="62" y="56"/>
                      <a:pt x="62" y="56"/>
                    </a:cubicBezTo>
                    <a:cubicBezTo>
                      <a:pt x="62" y="56"/>
                      <a:pt x="62" y="56"/>
                      <a:pt x="62" y="56"/>
                    </a:cubicBezTo>
                    <a:cubicBezTo>
                      <a:pt x="62" y="56"/>
                      <a:pt x="62" y="56"/>
                      <a:pt x="62" y="56"/>
                    </a:cubicBezTo>
                    <a:cubicBezTo>
                      <a:pt x="62" y="56"/>
                      <a:pt x="62" y="56"/>
                      <a:pt x="62" y="56"/>
                    </a:cubicBezTo>
                    <a:cubicBezTo>
                      <a:pt x="62" y="55"/>
                      <a:pt x="62" y="55"/>
                      <a:pt x="62" y="55"/>
                    </a:cubicBezTo>
                    <a:cubicBezTo>
                      <a:pt x="62" y="55"/>
                      <a:pt x="62" y="55"/>
                      <a:pt x="62" y="55"/>
                    </a:cubicBezTo>
                    <a:cubicBezTo>
                      <a:pt x="62" y="55"/>
                      <a:pt x="62" y="55"/>
                      <a:pt x="62" y="55"/>
                    </a:cubicBezTo>
                    <a:cubicBezTo>
                      <a:pt x="62" y="55"/>
                      <a:pt x="62" y="55"/>
                      <a:pt x="62" y="55"/>
                    </a:cubicBezTo>
                    <a:cubicBezTo>
                      <a:pt x="62" y="55"/>
                      <a:pt x="62" y="55"/>
                      <a:pt x="62" y="55"/>
                    </a:cubicBezTo>
                    <a:cubicBezTo>
                      <a:pt x="63" y="55"/>
                      <a:pt x="63" y="55"/>
                      <a:pt x="63" y="55"/>
                    </a:cubicBezTo>
                    <a:cubicBezTo>
                      <a:pt x="63" y="55"/>
                      <a:pt x="63" y="55"/>
                      <a:pt x="63" y="55"/>
                    </a:cubicBezTo>
                    <a:cubicBezTo>
                      <a:pt x="63" y="55"/>
                      <a:pt x="63" y="55"/>
                      <a:pt x="63" y="55"/>
                    </a:cubicBezTo>
                    <a:cubicBezTo>
                      <a:pt x="63" y="55"/>
                      <a:pt x="63" y="55"/>
                      <a:pt x="63" y="55"/>
                    </a:cubicBezTo>
                    <a:cubicBezTo>
                      <a:pt x="63" y="55"/>
                      <a:pt x="63" y="55"/>
                      <a:pt x="63" y="55"/>
                    </a:cubicBezTo>
                    <a:cubicBezTo>
                      <a:pt x="63" y="55"/>
                      <a:pt x="63" y="55"/>
                      <a:pt x="63" y="55"/>
                    </a:cubicBezTo>
                    <a:cubicBezTo>
                      <a:pt x="63" y="55"/>
                      <a:pt x="63" y="55"/>
                      <a:pt x="63" y="55"/>
                    </a:cubicBezTo>
                    <a:cubicBezTo>
                      <a:pt x="63" y="55"/>
                      <a:pt x="63" y="55"/>
                      <a:pt x="63" y="55"/>
                    </a:cubicBezTo>
                    <a:cubicBezTo>
                      <a:pt x="63" y="55"/>
                      <a:pt x="63" y="55"/>
                      <a:pt x="63" y="55"/>
                    </a:cubicBezTo>
                    <a:cubicBezTo>
                      <a:pt x="63" y="55"/>
                      <a:pt x="63" y="55"/>
                      <a:pt x="63" y="55"/>
                    </a:cubicBezTo>
                    <a:cubicBezTo>
                      <a:pt x="63" y="55"/>
                      <a:pt x="63" y="55"/>
                      <a:pt x="63" y="55"/>
                    </a:cubicBezTo>
                    <a:close/>
                    <a:moveTo>
                      <a:pt x="78" y="146"/>
                    </a:moveTo>
                    <a:cubicBezTo>
                      <a:pt x="78" y="146"/>
                      <a:pt x="78" y="146"/>
                      <a:pt x="78" y="146"/>
                    </a:cubicBezTo>
                    <a:cubicBezTo>
                      <a:pt x="78" y="146"/>
                      <a:pt x="78" y="146"/>
                      <a:pt x="78" y="146"/>
                    </a:cubicBezTo>
                    <a:cubicBezTo>
                      <a:pt x="78" y="146"/>
                      <a:pt x="78" y="147"/>
                      <a:pt x="78" y="147"/>
                    </a:cubicBezTo>
                    <a:cubicBezTo>
                      <a:pt x="78" y="147"/>
                      <a:pt x="78" y="147"/>
                      <a:pt x="78" y="147"/>
                    </a:cubicBezTo>
                    <a:cubicBezTo>
                      <a:pt x="78" y="146"/>
                      <a:pt x="78" y="146"/>
                      <a:pt x="78" y="146"/>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60" name="Freeform 440"/>
              <p:cNvSpPr/>
              <p:nvPr/>
            </p:nvSpPr>
            <p:spPr bwMode="auto">
              <a:xfrm>
                <a:off x="4299347" y="2528888"/>
                <a:ext cx="1191" cy="5954"/>
              </a:xfrm>
              <a:custGeom>
                <a:cxnLst>
                  <a:cxn ang="0">
                    <a:pos x="0" y="1"/>
                  </a:cxn>
                  <a:cxn ang="0">
                    <a:pos x="0" y="1"/>
                  </a:cxn>
                  <a:cxn ang="0">
                    <a:pos x="0" y="0"/>
                  </a:cxn>
                  <a:cxn ang="0">
                    <a:pos x="0" y="0"/>
                  </a:cxn>
                  <a:cxn ang="0">
                    <a:pos x="0" y="1"/>
                  </a:cxn>
                  <a:cxn ang="0">
                    <a:pos x="0" y="1"/>
                  </a:cxn>
                  <a:cxn ang="0">
                    <a:pos x="0" y="1"/>
                  </a:cxn>
                  <a:cxn ang="0">
                    <a:pos x="0" y="1"/>
                  </a:cxn>
                  <a:cxn ang="0">
                    <a:pos x="0" y="1"/>
                  </a:cxn>
                  <a:cxn ang="0">
                    <a:pos x="0" y="1"/>
                  </a:cxn>
                  <a:cxn ang="0">
                    <a:pos x="0" y="1"/>
                  </a:cxn>
                  <a:cxn ang="0">
                    <a:pos x="0" y="2"/>
                  </a:cxn>
                  <a:cxn ang="0">
                    <a:pos x="0" y="2"/>
                  </a:cxn>
                  <a:cxn ang="0">
                    <a:pos x="0" y="2"/>
                  </a:cxn>
                  <a:cxn ang="0">
                    <a:pos x="0" y="2"/>
                  </a:cxn>
                  <a:cxn ang="0">
                    <a:pos x="0" y="2"/>
                  </a:cxn>
                  <a:cxn ang="0">
                    <a:pos x="0" y="2"/>
                  </a:cxn>
                  <a:cxn ang="0">
                    <a:pos x="0" y="2"/>
                  </a:cxn>
                  <a:cxn ang="0">
                    <a:pos x="0" y="2"/>
                  </a:cxn>
                  <a:cxn ang="0">
                    <a:pos x="0" y="1"/>
                  </a:cxn>
                  <a:cxn ang="0">
                    <a:pos x="0" y="1"/>
                  </a:cxn>
                </a:cxnLst>
                <a:rect b="b" l="0" r="r" t="0"/>
                <a:pathLst>
                  <a:path h="2">
                    <a:moveTo>
                      <a:pt x="0" y="1"/>
                    </a:moveTo>
                    <a:cubicBezTo>
                      <a:pt x="0" y="1"/>
                      <a:pt x="0" y="1"/>
                      <a:pt x="0" y="1"/>
                    </a:cubicBezTo>
                    <a:cubicBezTo>
                      <a:pt x="0" y="1"/>
                      <a:pt x="0" y="0"/>
                      <a:pt x="0" y="0"/>
                    </a:cubicBezTo>
                    <a:cubicBezTo>
                      <a:pt x="0" y="0"/>
                      <a:pt x="0" y="0"/>
                      <a:pt x="0" y="0"/>
                    </a:cubicBezTo>
                    <a:cubicBezTo>
                      <a:pt x="0" y="0"/>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1"/>
                      <a:pt x="0" y="1"/>
                      <a:pt x="0" y="1"/>
                    </a:cubicBezTo>
                    <a:cubicBezTo>
                      <a:pt x="0" y="1"/>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61" name="Freeform 441"/>
              <p:cNvSpPr/>
              <p:nvPr/>
            </p:nvSpPr>
            <p:spPr bwMode="auto">
              <a:xfrm>
                <a:off x="4266010" y="2540795"/>
                <a:ext cx="35719" cy="19050"/>
              </a:xfrm>
              <a:custGeom>
                <a:cxnLst>
                  <a:cxn ang="0">
                    <a:pos x="10" y="6"/>
                  </a:cxn>
                  <a:cxn ang="0">
                    <a:pos x="10" y="6"/>
                  </a:cxn>
                  <a:cxn ang="0">
                    <a:pos x="10" y="6"/>
                  </a:cxn>
                  <a:cxn ang="0">
                    <a:pos x="10" y="6"/>
                  </a:cxn>
                  <a:cxn ang="0">
                    <a:pos x="11" y="6"/>
                  </a:cxn>
                  <a:cxn ang="0">
                    <a:pos x="11" y="6"/>
                  </a:cxn>
                  <a:cxn ang="0">
                    <a:pos x="12" y="6"/>
                  </a:cxn>
                  <a:cxn ang="0">
                    <a:pos x="12" y="6"/>
                  </a:cxn>
                  <a:cxn ang="0">
                    <a:pos x="13" y="6"/>
                  </a:cxn>
                  <a:cxn ang="0">
                    <a:pos x="12" y="5"/>
                  </a:cxn>
                  <a:cxn ang="0">
                    <a:pos x="11" y="5"/>
                  </a:cxn>
                  <a:cxn ang="0">
                    <a:pos x="10" y="4"/>
                  </a:cxn>
                  <a:cxn ang="0">
                    <a:pos x="10" y="4"/>
                  </a:cxn>
                  <a:cxn ang="0">
                    <a:pos x="10" y="4"/>
                  </a:cxn>
                  <a:cxn ang="0">
                    <a:pos x="10" y="3"/>
                  </a:cxn>
                  <a:cxn ang="0">
                    <a:pos x="9" y="3"/>
                  </a:cxn>
                  <a:cxn ang="0">
                    <a:pos x="9" y="3"/>
                  </a:cxn>
                  <a:cxn ang="0">
                    <a:pos x="9" y="3"/>
                  </a:cxn>
                  <a:cxn ang="0">
                    <a:pos x="9" y="3"/>
                  </a:cxn>
                  <a:cxn ang="0">
                    <a:pos x="8" y="2"/>
                  </a:cxn>
                  <a:cxn ang="0">
                    <a:pos x="7" y="1"/>
                  </a:cxn>
                  <a:cxn ang="0">
                    <a:pos x="7" y="1"/>
                  </a:cxn>
                  <a:cxn ang="0">
                    <a:pos x="6" y="1"/>
                  </a:cxn>
                  <a:cxn ang="0">
                    <a:pos x="6" y="0"/>
                  </a:cxn>
                  <a:cxn ang="0">
                    <a:pos x="5" y="0"/>
                  </a:cxn>
                  <a:cxn ang="0">
                    <a:pos x="5" y="0"/>
                  </a:cxn>
                  <a:cxn ang="0">
                    <a:pos x="5" y="0"/>
                  </a:cxn>
                  <a:cxn ang="0">
                    <a:pos x="4" y="0"/>
                  </a:cxn>
                  <a:cxn ang="0">
                    <a:pos x="3" y="0"/>
                  </a:cxn>
                  <a:cxn ang="0">
                    <a:pos x="3" y="0"/>
                  </a:cxn>
                  <a:cxn ang="0">
                    <a:pos x="1" y="1"/>
                  </a:cxn>
                  <a:cxn ang="0">
                    <a:pos x="1" y="2"/>
                  </a:cxn>
                  <a:cxn ang="0">
                    <a:pos x="1" y="2"/>
                  </a:cxn>
                  <a:cxn ang="0">
                    <a:pos x="0" y="2"/>
                  </a:cxn>
                  <a:cxn ang="0">
                    <a:pos x="0" y="2"/>
                  </a:cxn>
                  <a:cxn ang="0">
                    <a:pos x="0" y="2"/>
                  </a:cxn>
                  <a:cxn ang="0">
                    <a:pos x="1" y="3"/>
                  </a:cxn>
                  <a:cxn ang="0">
                    <a:pos x="1" y="2"/>
                  </a:cxn>
                  <a:cxn ang="0">
                    <a:pos x="1" y="2"/>
                  </a:cxn>
                  <a:cxn ang="0">
                    <a:pos x="3" y="1"/>
                  </a:cxn>
                  <a:cxn ang="0">
                    <a:pos x="3" y="1"/>
                  </a:cxn>
                  <a:cxn ang="0">
                    <a:pos x="4" y="1"/>
                  </a:cxn>
                  <a:cxn ang="0">
                    <a:pos x="4" y="1"/>
                  </a:cxn>
                  <a:cxn ang="0">
                    <a:pos x="4" y="1"/>
                  </a:cxn>
                  <a:cxn ang="0">
                    <a:pos x="4" y="2"/>
                  </a:cxn>
                  <a:cxn ang="0">
                    <a:pos x="4" y="2"/>
                  </a:cxn>
                  <a:cxn ang="0">
                    <a:pos x="5" y="2"/>
                  </a:cxn>
                  <a:cxn ang="0">
                    <a:pos x="5" y="2"/>
                  </a:cxn>
                  <a:cxn ang="0">
                    <a:pos x="6" y="2"/>
                  </a:cxn>
                  <a:cxn ang="0">
                    <a:pos x="6" y="3"/>
                  </a:cxn>
                  <a:cxn ang="0">
                    <a:pos x="6" y="3"/>
                  </a:cxn>
                  <a:cxn ang="0">
                    <a:pos x="7" y="3"/>
                  </a:cxn>
                  <a:cxn ang="0">
                    <a:pos x="7" y="3"/>
                  </a:cxn>
                  <a:cxn ang="0">
                    <a:pos x="7" y="3"/>
                  </a:cxn>
                  <a:cxn ang="0">
                    <a:pos x="8" y="4"/>
                  </a:cxn>
                  <a:cxn ang="0">
                    <a:pos x="8" y="5"/>
                  </a:cxn>
                  <a:cxn ang="0">
                    <a:pos x="9" y="6"/>
                  </a:cxn>
                  <a:cxn ang="0">
                    <a:pos x="9" y="6"/>
                  </a:cxn>
                  <a:cxn ang="0">
                    <a:pos x="8" y="6"/>
                  </a:cxn>
                  <a:cxn ang="0">
                    <a:pos x="8" y="6"/>
                  </a:cxn>
                  <a:cxn ang="0">
                    <a:pos x="9" y="6"/>
                  </a:cxn>
                  <a:cxn ang="0">
                    <a:pos x="9" y="6"/>
                  </a:cxn>
                </a:cxnLst>
                <a:rect b="b" l="0" r="r" t="0"/>
                <a:pathLst>
                  <a:path h="7" w="13">
                    <a:moveTo>
                      <a:pt x="9" y="6"/>
                    </a:moveTo>
                    <a:cubicBezTo>
                      <a:pt x="9" y="6"/>
                      <a:pt x="9" y="6"/>
                      <a:pt x="9" y="6"/>
                    </a:cubicBezTo>
                    <a:cubicBezTo>
                      <a:pt x="9" y="6"/>
                      <a:pt x="9" y="6"/>
                      <a:pt x="9" y="6"/>
                    </a:cubicBezTo>
                    <a:cubicBezTo>
                      <a:pt x="10" y="6"/>
                      <a:pt x="10" y="6"/>
                      <a:pt x="10" y="6"/>
                    </a:cubicBezTo>
                    <a:cubicBezTo>
                      <a:pt x="10" y="6"/>
                      <a:pt x="10" y="6"/>
                      <a:pt x="10" y="6"/>
                    </a:cubicBezTo>
                    <a:cubicBezTo>
                      <a:pt x="10" y="6"/>
                      <a:pt x="10" y="6"/>
                      <a:pt x="10" y="6"/>
                    </a:cubicBezTo>
                    <a:cubicBezTo>
                      <a:pt x="10" y="6"/>
                      <a:pt x="10" y="6"/>
                      <a:pt x="10" y="6"/>
                    </a:cubicBezTo>
                    <a:cubicBezTo>
                      <a:pt x="10" y="6"/>
                      <a:pt x="10" y="6"/>
                      <a:pt x="10" y="6"/>
                    </a:cubicBezTo>
                    <a:cubicBezTo>
                      <a:pt x="10" y="6"/>
                      <a:pt x="10" y="6"/>
                      <a:pt x="10" y="6"/>
                    </a:cubicBezTo>
                    <a:cubicBezTo>
                      <a:pt x="10" y="6"/>
                      <a:pt x="10" y="6"/>
                      <a:pt x="10" y="6"/>
                    </a:cubicBezTo>
                    <a:cubicBezTo>
                      <a:pt x="10" y="6"/>
                      <a:pt x="10" y="6"/>
                      <a:pt x="10" y="6"/>
                    </a:cubicBezTo>
                    <a:cubicBezTo>
                      <a:pt x="10" y="6"/>
                      <a:pt x="10" y="6"/>
                      <a:pt x="10" y="6"/>
                    </a:cubicBezTo>
                    <a:cubicBezTo>
                      <a:pt x="10" y="6"/>
                      <a:pt x="10" y="6"/>
                      <a:pt x="10" y="6"/>
                    </a:cubicBezTo>
                    <a:cubicBezTo>
                      <a:pt x="10" y="6"/>
                      <a:pt x="10" y="6"/>
                      <a:pt x="10" y="6"/>
                    </a:cubicBezTo>
                    <a:cubicBezTo>
                      <a:pt x="10" y="6"/>
                      <a:pt x="10" y="6"/>
                      <a:pt x="10" y="6"/>
                    </a:cubicBezTo>
                    <a:cubicBezTo>
                      <a:pt x="10" y="6"/>
                      <a:pt x="10" y="6"/>
                      <a:pt x="10" y="6"/>
                    </a:cubicBezTo>
                    <a:cubicBezTo>
                      <a:pt x="11" y="6"/>
                      <a:pt x="11" y="6"/>
                      <a:pt x="11" y="6"/>
                    </a:cubicBezTo>
                    <a:cubicBezTo>
                      <a:pt x="11" y="6"/>
                      <a:pt x="11" y="6"/>
                      <a:pt x="11" y="6"/>
                    </a:cubicBezTo>
                    <a:cubicBezTo>
                      <a:pt x="11" y="6"/>
                      <a:pt x="11" y="6"/>
                      <a:pt x="11" y="6"/>
                    </a:cubicBezTo>
                    <a:cubicBezTo>
                      <a:pt x="11" y="6"/>
                      <a:pt x="11" y="6"/>
                      <a:pt x="11" y="6"/>
                    </a:cubicBezTo>
                    <a:cubicBezTo>
                      <a:pt x="11" y="6"/>
                      <a:pt x="11" y="7"/>
                      <a:pt x="11" y="7"/>
                    </a:cubicBezTo>
                    <a:cubicBezTo>
                      <a:pt x="11" y="7"/>
                      <a:pt x="11" y="7"/>
                      <a:pt x="11" y="7"/>
                    </a:cubicBezTo>
                    <a:cubicBezTo>
                      <a:pt x="11" y="7"/>
                      <a:pt x="11" y="6"/>
                      <a:pt x="11" y="6"/>
                    </a:cubicBezTo>
                    <a:cubicBezTo>
                      <a:pt x="11" y="6"/>
                      <a:pt x="11" y="6"/>
                      <a:pt x="11" y="6"/>
                    </a:cubicBezTo>
                    <a:cubicBezTo>
                      <a:pt x="11" y="6"/>
                      <a:pt x="11" y="6"/>
                      <a:pt x="11" y="6"/>
                    </a:cubicBezTo>
                    <a:cubicBezTo>
                      <a:pt x="11" y="6"/>
                      <a:pt x="11" y="6"/>
                      <a:pt x="11" y="6"/>
                    </a:cubicBezTo>
                    <a:cubicBezTo>
                      <a:pt x="11" y="6"/>
                      <a:pt x="11" y="7"/>
                      <a:pt x="12" y="7"/>
                    </a:cubicBezTo>
                    <a:cubicBezTo>
                      <a:pt x="12" y="7"/>
                      <a:pt x="12" y="6"/>
                      <a:pt x="12" y="6"/>
                    </a:cubicBezTo>
                    <a:cubicBezTo>
                      <a:pt x="12" y="6"/>
                      <a:pt x="12" y="6"/>
                      <a:pt x="12" y="6"/>
                    </a:cubicBezTo>
                    <a:cubicBezTo>
                      <a:pt x="12" y="6"/>
                      <a:pt x="12" y="6"/>
                      <a:pt x="12" y="6"/>
                    </a:cubicBezTo>
                    <a:cubicBezTo>
                      <a:pt x="12" y="6"/>
                      <a:pt x="12" y="6"/>
                      <a:pt x="12" y="6"/>
                    </a:cubicBezTo>
                    <a:cubicBezTo>
                      <a:pt x="12" y="6"/>
                      <a:pt x="12" y="6"/>
                      <a:pt x="12" y="6"/>
                    </a:cubicBezTo>
                    <a:cubicBezTo>
                      <a:pt x="12" y="6"/>
                      <a:pt x="12" y="6"/>
                      <a:pt x="12" y="6"/>
                    </a:cubicBezTo>
                    <a:cubicBezTo>
                      <a:pt x="12" y="6"/>
                      <a:pt x="12" y="6"/>
                      <a:pt x="12" y="6"/>
                    </a:cubicBezTo>
                    <a:cubicBezTo>
                      <a:pt x="12" y="6"/>
                      <a:pt x="12" y="6"/>
                      <a:pt x="12" y="6"/>
                    </a:cubicBezTo>
                    <a:cubicBezTo>
                      <a:pt x="13" y="6"/>
                      <a:pt x="13" y="6"/>
                      <a:pt x="13" y="6"/>
                    </a:cubicBezTo>
                    <a:cubicBezTo>
                      <a:pt x="13" y="6"/>
                      <a:pt x="13" y="6"/>
                      <a:pt x="13" y="6"/>
                    </a:cubicBezTo>
                    <a:cubicBezTo>
                      <a:pt x="13" y="6"/>
                      <a:pt x="12" y="6"/>
                      <a:pt x="12" y="6"/>
                    </a:cubicBezTo>
                    <a:cubicBezTo>
                      <a:pt x="12" y="6"/>
                      <a:pt x="12" y="6"/>
                      <a:pt x="12" y="6"/>
                    </a:cubicBezTo>
                    <a:cubicBezTo>
                      <a:pt x="12" y="6"/>
                      <a:pt x="12" y="5"/>
                      <a:pt x="12" y="5"/>
                    </a:cubicBezTo>
                    <a:cubicBezTo>
                      <a:pt x="12" y="5"/>
                      <a:pt x="12" y="5"/>
                      <a:pt x="12" y="5"/>
                    </a:cubicBezTo>
                    <a:cubicBezTo>
                      <a:pt x="12" y="5"/>
                      <a:pt x="12" y="5"/>
                      <a:pt x="11" y="5"/>
                    </a:cubicBezTo>
                    <a:cubicBezTo>
                      <a:pt x="11" y="5"/>
                      <a:pt x="11" y="5"/>
                      <a:pt x="11" y="5"/>
                    </a:cubicBezTo>
                    <a:cubicBezTo>
                      <a:pt x="11" y="5"/>
                      <a:pt x="11" y="5"/>
                      <a:pt x="11" y="5"/>
                    </a:cubicBezTo>
                    <a:cubicBezTo>
                      <a:pt x="11" y="5"/>
                      <a:pt x="11" y="5"/>
                      <a:pt x="11" y="4"/>
                    </a:cubicBezTo>
                    <a:cubicBezTo>
                      <a:pt x="11" y="4"/>
                      <a:pt x="11" y="4"/>
                      <a:pt x="11" y="4"/>
                    </a:cubicBezTo>
                    <a:cubicBezTo>
                      <a:pt x="10" y="4"/>
                      <a:pt x="10" y="4"/>
                      <a:pt x="10" y="4"/>
                    </a:cubicBezTo>
                    <a:cubicBezTo>
                      <a:pt x="10" y="4"/>
                      <a:pt x="10" y="4"/>
                      <a:pt x="10" y="4"/>
                    </a:cubicBezTo>
                    <a:cubicBezTo>
                      <a:pt x="10" y="4"/>
                      <a:pt x="10" y="4"/>
                      <a:pt x="10" y="4"/>
                    </a:cubicBezTo>
                    <a:cubicBezTo>
                      <a:pt x="10" y="4"/>
                      <a:pt x="10" y="4"/>
                      <a:pt x="10" y="4"/>
                    </a:cubicBezTo>
                    <a:cubicBezTo>
                      <a:pt x="10" y="4"/>
                      <a:pt x="10" y="4"/>
                      <a:pt x="10" y="4"/>
                    </a:cubicBezTo>
                    <a:cubicBezTo>
                      <a:pt x="10" y="4"/>
                      <a:pt x="10" y="4"/>
                      <a:pt x="10" y="4"/>
                    </a:cubicBezTo>
                    <a:cubicBezTo>
                      <a:pt x="10" y="4"/>
                      <a:pt x="10" y="4"/>
                      <a:pt x="10" y="4"/>
                    </a:cubicBezTo>
                    <a:cubicBezTo>
                      <a:pt x="10" y="4"/>
                      <a:pt x="10" y="4"/>
                      <a:pt x="10" y="4"/>
                    </a:cubicBezTo>
                    <a:cubicBezTo>
                      <a:pt x="10" y="4"/>
                      <a:pt x="10" y="4"/>
                      <a:pt x="10" y="4"/>
                    </a:cubicBezTo>
                    <a:cubicBezTo>
                      <a:pt x="10" y="4"/>
                      <a:pt x="10" y="4"/>
                      <a:pt x="10" y="4"/>
                    </a:cubicBezTo>
                    <a:cubicBezTo>
                      <a:pt x="10" y="4"/>
                      <a:pt x="10" y="4"/>
                      <a:pt x="10" y="4"/>
                    </a:cubicBezTo>
                    <a:cubicBezTo>
                      <a:pt x="10" y="4"/>
                      <a:pt x="10" y="4"/>
                      <a:pt x="10" y="4"/>
                    </a:cubicBezTo>
                    <a:cubicBezTo>
                      <a:pt x="10" y="4"/>
                      <a:pt x="10" y="4"/>
                      <a:pt x="10" y="4"/>
                    </a:cubicBezTo>
                    <a:cubicBezTo>
                      <a:pt x="10" y="3"/>
                      <a:pt x="10" y="3"/>
                      <a:pt x="10" y="3"/>
                    </a:cubicBezTo>
                    <a:cubicBezTo>
                      <a:pt x="9" y="3"/>
                      <a:pt x="9" y="4"/>
                      <a:pt x="9" y="4"/>
                    </a:cubicBezTo>
                    <a:cubicBezTo>
                      <a:pt x="9" y="4"/>
                      <a:pt x="9" y="4"/>
                      <a:pt x="9" y="4"/>
                    </a:cubicBezTo>
                    <a:cubicBezTo>
                      <a:pt x="9" y="3"/>
                      <a:pt x="9" y="3"/>
                      <a:pt x="9" y="3"/>
                    </a:cubicBezTo>
                    <a:cubicBezTo>
                      <a:pt x="9" y="3"/>
                      <a:pt x="9" y="3"/>
                      <a:pt x="9" y="3"/>
                    </a:cubicBezTo>
                    <a:cubicBezTo>
                      <a:pt x="9" y="3"/>
                      <a:pt x="9" y="3"/>
                      <a:pt x="9" y="3"/>
                    </a:cubicBezTo>
                    <a:cubicBezTo>
                      <a:pt x="9" y="3"/>
                      <a:pt x="9" y="3"/>
                      <a:pt x="9" y="3"/>
                    </a:cubicBezTo>
                    <a:cubicBezTo>
                      <a:pt x="9" y="3"/>
                      <a:pt x="9" y="3"/>
                      <a:pt x="9" y="3"/>
                    </a:cubicBezTo>
                    <a:cubicBezTo>
                      <a:pt x="9" y="3"/>
                      <a:pt x="9" y="3"/>
                      <a:pt x="9" y="3"/>
                    </a:cubicBezTo>
                    <a:cubicBezTo>
                      <a:pt x="9" y="3"/>
                      <a:pt x="9" y="3"/>
                      <a:pt x="9" y="3"/>
                    </a:cubicBezTo>
                    <a:cubicBezTo>
                      <a:pt x="9" y="3"/>
                      <a:pt x="9" y="3"/>
                      <a:pt x="9" y="3"/>
                    </a:cubicBezTo>
                    <a:cubicBezTo>
                      <a:pt x="9" y="3"/>
                      <a:pt x="9" y="3"/>
                      <a:pt x="9" y="3"/>
                    </a:cubicBezTo>
                    <a:cubicBezTo>
                      <a:pt x="9" y="3"/>
                      <a:pt x="9" y="3"/>
                      <a:pt x="9" y="3"/>
                    </a:cubicBezTo>
                    <a:cubicBezTo>
                      <a:pt x="9" y="3"/>
                      <a:pt x="9" y="3"/>
                      <a:pt x="9" y="3"/>
                    </a:cubicBezTo>
                    <a:cubicBezTo>
                      <a:pt x="9" y="3"/>
                      <a:pt x="9" y="3"/>
                      <a:pt x="9" y="3"/>
                    </a:cubicBezTo>
                    <a:cubicBezTo>
                      <a:pt x="9" y="3"/>
                      <a:pt x="9" y="3"/>
                      <a:pt x="9" y="3"/>
                    </a:cubicBezTo>
                    <a:cubicBezTo>
                      <a:pt x="9" y="3"/>
                      <a:pt x="9" y="3"/>
                      <a:pt x="9" y="3"/>
                    </a:cubicBezTo>
                    <a:cubicBezTo>
                      <a:pt x="9" y="3"/>
                      <a:pt x="9" y="3"/>
                      <a:pt x="9" y="3"/>
                    </a:cubicBezTo>
                    <a:cubicBezTo>
                      <a:pt x="9" y="3"/>
                      <a:pt x="8" y="3"/>
                      <a:pt x="8" y="3"/>
                    </a:cubicBezTo>
                    <a:cubicBezTo>
                      <a:pt x="8" y="3"/>
                      <a:pt x="8" y="3"/>
                      <a:pt x="8" y="3"/>
                    </a:cubicBezTo>
                    <a:cubicBezTo>
                      <a:pt x="8" y="2"/>
                      <a:pt x="8" y="2"/>
                      <a:pt x="8" y="2"/>
                    </a:cubicBezTo>
                    <a:cubicBezTo>
                      <a:pt x="8" y="2"/>
                      <a:pt x="8" y="2"/>
                      <a:pt x="8" y="2"/>
                    </a:cubicBezTo>
                    <a:cubicBezTo>
                      <a:pt x="8" y="2"/>
                      <a:pt x="8" y="2"/>
                      <a:pt x="8" y="2"/>
                    </a:cubicBezTo>
                    <a:cubicBezTo>
                      <a:pt x="7" y="2"/>
                      <a:pt x="7" y="2"/>
                      <a:pt x="7" y="1"/>
                    </a:cubicBezTo>
                    <a:cubicBezTo>
                      <a:pt x="7" y="1"/>
                      <a:pt x="7" y="1"/>
                      <a:pt x="7" y="1"/>
                    </a:cubicBezTo>
                    <a:cubicBezTo>
                      <a:pt x="7" y="1"/>
                      <a:pt x="7" y="1"/>
                      <a:pt x="7" y="1"/>
                    </a:cubicBezTo>
                    <a:cubicBezTo>
                      <a:pt x="7" y="1"/>
                      <a:pt x="7" y="1"/>
                      <a:pt x="7" y="1"/>
                    </a:cubicBezTo>
                    <a:cubicBezTo>
                      <a:pt x="7" y="1"/>
                      <a:pt x="7" y="1"/>
                      <a:pt x="7" y="1"/>
                    </a:cubicBezTo>
                    <a:cubicBezTo>
                      <a:pt x="7" y="1"/>
                      <a:pt x="7" y="1"/>
                      <a:pt x="7" y="1"/>
                    </a:cubicBezTo>
                    <a:cubicBezTo>
                      <a:pt x="7" y="1"/>
                      <a:pt x="6" y="1"/>
                      <a:pt x="6" y="1"/>
                    </a:cubicBezTo>
                    <a:cubicBezTo>
                      <a:pt x="6" y="1"/>
                      <a:pt x="6" y="1"/>
                      <a:pt x="6" y="1"/>
                    </a:cubicBezTo>
                    <a:cubicBezTo>
                      <a:pt x="6" y="1"/>
                      <a:pt x="6" y="1"/>
                      <a:pt x="6" y="1"/>
                    </a:cubicBezTo>
                    <a:cubicBezTo>
                      <a:pt x="6" y="1"/>
                      <a:pt x="6" y="1"/>
                      <a:pt x="6" y="1"/>
                    </a:cubicBezTo>
                    <a:cubicBezTo>
                      <a:pt x="6" y="1"/>
                      <a:pt x="6" y="1"/>
                      <a:pt x="6" y="1"/>
                    </a:cubicBezTo>
                    <a:cubicBezTo>
                      <a:pt x="6" y="1"/>
                      <a:pt x="6" y="1"/>
                      <a:pt x="6" y="1"/>
                    </a:cubicBezTo>
                    <a:cubicBezTo>
                      <a:pt x="6" y="1"/>
                      <a:pt x="6" y="1"/>
                      <a:pt x="6" y="0"/>
                    </a:cubicBezTo>
                    <a:cubicBezTo>
                      <a:pt x="6" y="0"/>
                      <a:pt x="6" y="0"/>
                      <a:pt x="6" y="0"/>
                    </a:cubicBezTo>
                    <a:cubicBezTo>
                      <a:pt x="6" y="0"/>
                      <a:pt x="6" y="0"/>
                      <a:pt x="5" y="0"/>
                    </a:cubicBezTo>
                    <a:cubicBezTo>
                      <a:pt x="5" y="0"/>
                      <a:pt x="5" y="0"/>
                      <a:pt x="5" y="0"/>
                    </a:cubicBezTo>
                    <a:cubicBezTo>
                      <a:pt x="5" y="0"/>
                      <a:pt x="5" y="0"/>
                      <a:pt x="5" y="0"/>
                    </a:cubicBezTo>
                    <a:cubicBezTo>
                      <a:pt x="5" y="0"/>
                      <a:pt x="5" y="0"/>
                      <a:pt x="5" y="0"/>
                    </a:cubicBezTo>
                    <a:cubicBezTo>
                      <a:pt x="5" y="0"/>
                      <a:pt x="5" y="0"/>
                      <a:pt x="5" y="0"/>
                    </a:cubicBezTo>
                    <a:cubicBezTo>
                      <a:pt x="5" y="0"/>
                      <a:pt x="5" y="0"/>
                      <a:pt x="5" y="0"/>
                    </a:cubicBezTo>
                    <a:cubicBezTo>
                      <a:pt x="5" y="0"/>
                      <a:pt x="5" y="0"/>
                      <a:pt x="5" y="0"/>
                    </a:cubicBezTo>
                    <a:cubicBezTo>
                      <a:pt x="5" y="0"/>
                      <a:pt x="5" y="0"/>
                      <a:pt x="5" y="0"/>
                    </a:cubicBezTo>
                    <a:cubicBezTo>
                      <a:pt x="5" y="0"/>
                      <a:pt x="5" y="0"/>
                      <a:pt x="5" y="0"/>
                    </a:cubicBezTo>
                    <a:cubicBezTo>
                      <a:pt x="5" y="0"/>
                      <a:pt x="5" y="0"/>
                      <a:pt x="5" y="0"/>
                    </a:cubicBezTo>
                    <a:cubicBezTo>
                      <a:pt x="5" y="0"/>
                      <a:pt x="5" y="0"/>
                      <a:pt x="5" y="0"/>
                    </a:cubicBezTo>
                    <a:cubicBezTo>
                      <a:pt x="5" y="0"/>
                      <a:pt x="5" y="0"/>
                      <a:pt x="5" y="0"/>
                    </a:cubicBezTo>
                    <a:cubicBezTo>
                      <a:pt x="5" y="0"/>
                      <a:pt x="5"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2" y="0"/>
                      <a:pt x="2" y="1"/>
                      <a:pt x="2" y="1"/>
                    </a:cubicBezTo>
                    <a:cubicBezTo>
                      <a:pt x="2" y="1"/>
                      <a:pt x="2" y="1"/>
                      <a:pt x="2" y="1"/>
                    </a:cubicBezTo>
                    <a:cubicBezTo>
                      <a:pt x="2" y="1"/>
                      <a:pt x="2" y="1"/>
                      <a:pt x="2" y="1"/>
                    </a:cubicBezTo>
                    <a:cubicBezTo>
                      <a:pt x="2" y="1"/>
                      <a:pt x="2" y="1"/>
                      <a:pt x="1" y="1"/>
                    </a:cubicBezTo>
                    <a:cubicBezTo>
                      <a:pt x="1" y="1"/>
                      <a:pt x="1" y="1"/>
                      <a:pt x="1" y="1"/>
                    </a:cubicBezTo>
                    <a:cubicBezTo>
                      <a:pt x="1" y="1"/>
                      <a:pt x="1" y="1"/>
                      <a:pt x="1" y="1"/>
                    </a:cubicBezTo>
                    <a:cubicBezTo>
                      <a:pt x="1" y="1"/>
                      <a:pt x="1" y="1"/>
                      <a:pt x="1" y="1"/>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1" y="2"/>
                      <a:pt x="1" y="2"/>
                      <a:pt x="1" y="2"/>
                    </a:cubicBezTo>
                    <a:cubicBezTo>
                      <a:pt x="1" y="2"/>
                      <a:pt x="1" y="2"/>
                      <a:pt x="1" y="2"/>
                    </a:cubicBezTo>
                    <a:cubicBezTo>
                      <a:pt x="1" y="2"/>
                      <a:pt x="1" y="2"/>
                      <a:pt x="1" y="2"/>
                    </a:cubicBezTo>
                    <a:cubicBezTo>
                      <a:pt x="1" y="3"/>
                      <a:pt x="1" y="3"/>
                      <a:pt x="1" y="3"/>
                    </a:cubicBezTo>
                    <a:cubicBezTo>
                      <a:pt x="1" y="3"/>
                      <a:pt x="1" y="3"/>
                      <a:pt x="1" y="3"/>
                    </a:cubicBezTo>
                    <a:cubicBezTo>
                      <a:pt x="1" y="3"/>
                      <a:pt x="1" y="3"/>
                      <a:pt x="1" y="3"/>
                    </a:cubicBezTo>
                    <a:cubicBezTo>
                      <a:pt x="1" y="3"/>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2" y="2"/>
                      <a:pt x="2" y="2"/>
                      <a:pt x="2" y="2"/>
                    </a:cubicBezTo>
                    <a:cubicBezTo>
                      <a:pt x="2" y="2"/>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5" y="2"/>
                    </a:cubicBezTo>
                    <a:cubicBezTo>
                      <a:pt x="5" y="2"/>
                      <a:pt x="5" y="2"/>
                      <a:pt x="5" y="2"/>
                    </a:cubicBezTo>
                    <a:cubicBezTo>
                      <a:pt x="5" y="2"/>
                      <a:pt x="5" y="2"/>
                      <a:pt x="5" y="2"/>
                    </a:cubicBezTo>
                    <a:cubicBezTo>
                      <a:pt x="5" y="2"/>
                      <a:pt x="5" y="2"/>
                      <a:pt x="5" y="2"/>
                    </a:cubicBezTo>
                    <a:cubicBezTo>
                      <a:pt x="5" y="2"/>
                      <a:pt x="5" y="2"/>
                      <a:pt x="5" y="2"/>
                    </a:cubicBezTo>
                    <a:cubicBezTo>
                      <a:pt x="5" y="2"/>
                      <a:pt x="5" y="2"/>
                      <a:pt x="5" y="2"/>
                    </a:cubicBezTo>
                    <a:cubicBezTo>
                      <a:pt x="5" y="2"/>
                      <a:pt x="5" y="2"/>
                      <a:pt x="5" y="2"/>
                    </a:cubicBezTo>
                    <a:cubicBezTo>
                      <a:pt x="5" y="2"/>
                      <a:pt x="5" y="2"/>
                      <a:pt x="5" y="2"/>
                    </a:cubicBezTo>
                    <a:cubicBezTo>
                      <a:pt x="5" y="3"/>
                      <a:pt x="5" y="3"/>
                      <a:pt x="5" y="3"/>
                    </a:cubicBezTo>
                    <a:cubicBezTo>
                      <a:pt x="5" y="3"/>
                      <a:pt x="5" y="3"/>
                      <a:pt x="5" y="3"/>
                    </a:cubicBezTo>
                    <a:cubicBezTo>
                      <a:pt x="5" y="3"/>
                      <a:pt x="5" y="2"/>
                      <a:pt x="6" y="2"/>
                    </a:cubicBezTo>
                    <a:cubicBezTo>
                      <a:pt x="6" y="2"/>
                      <a:pt x="6" y="2"/>
                      <a:pt x="6" y="2"/>
                    </a:cubicBezTo>
                    <a:cubicBezTo>
                      <a:pt x="6" y="2"/>
                      <a:pt x="6" y="2"/>
                      <a:pt x="6" y="2"/>
                    </a:cubicBezTo>
                    <a:cubicBezTo>
                      <a:pt x="6" y="2"/>
                      <a:pt x="6" y="2"/>
                      <a:pt x="6" y="2"/>
                    </a:cubicBezTo>
                    <a:cubicBezTo>
                      <a:pt x="6" y="2"/>
                      <a:pt x="6" y="3"/>
                      <a:pt x="6" y="3"/>
                    </a:cubicBezTo>
                    <a:cubicBezTo>
                      <a:pt x="6" y="3"/>
                      <a:pt x="6" y="3"/>
                      <a:pt x="6" y="3"/>
                    </a:cubicBezTo>
                    <a:cubicBezTo>
                      <a:pt x="6" y="3"/>
                      <a:pt x="6" y="3"/>
                      <a:pt x="6" y="3"/>
                    </a:cubicBezTo>
                    <a:cubicBezTo>
                      <a:pt x="6" y="3"/>
                      <a:pt x="6" y="3"/>
                      <a:pt x="6" y="3"/>
                    </a:cubicBezTo>
                    <a:cubicBezTo>
                      <a:pt x="6" y="3"/>
                      <a:pt x="6" y="3"/>
                      <a:pt x="6" y="3"/>
                    </a:cubicBezTo>
                    <a:cubicBezTo>
                      <a:pt x="6" y="3"/>
                      <a:pt x="6" y="3"/>
                      <a:pt x="6" y="3"/>
                    </a:cubicBezTo>
                    <a:cubicBezTo>
                      <a:pt x="6" y="3"/>
                      <a:pt x="6" y="3"/>
                      <a:pt x="7" y="3"/>
                    </a:cubicBezTo>
                    <a:cubicBezTo>
                      <a:pt x="7" y="3"/>
                      <a:pt x="7" y="3"/>
                      <a:pt x="7" y="3"/>
                    </a:cubicBezTo>
                    <a:cubicBezTo>
                      <a:pt x="7" y="3"/>
                      <a:pt x="7" y="3"/>
                      <a:pt x="7" y="3"/>
                    </a:cubicBezTo>
                    <a:cubicBezTo>
                      <a:pt x="7" y="3"/>
                      <a:pt x="7" y="3"/>
                      <a:pt x="7" y="3"/>
                    </a:cubicBezTo>
                    <a:cubicBezTo>
                      <a:pt x="7" y="3"/>
                      <a:pt x="7" y="3"/>
                      <a:pt x="7" y="3"/>
                    </a:cubicBezTo>
                    <a:cubicBezTo>
                      <a:pt x="7" y="3"/>
                      <a:pt x="7" y="3"/>
                      <a:pt x="7" y="3"/>
                    </a:cubicBezTo>
                    <a:cubicBezTo>
                      <a:pt x="7" y="3"/>
                      <a:pt x="7" y="3"/>
                      <a:pt x="7" y="3"/>
                    </a:cubicBezTo>
                    <a:cubicBezTo>
                      <a:pt x="7" y="3"/>
                      <a:pt x="7" y="3"/>
                      <a:pt x="7" y="3"/>
                    </a:cubicBezTo>
                    <a:cubicBezTo>
                      <a:pt x="7" y="3"/>
                      <a:pt x="7" y="3"/>
                      <a:pt x="7" y="3"/>
                    </a:cubicBezTo>
                    <a:cubicBezTo>
                      <a:pt x="7" y="3"/>
                      <a:pt x="7" y="3"/>
                      <a:pt x="7" y="3"/>
                    </a:cubicBezTo>
                    <a:cubicBezTo>
                      <a:pt x="7" y="3"/>
                      <a:pt x="7" y="3"/>
                      <a:pt x="7" y="3"/>
                    </a:cubicBezTo>
                    <a:cubicBezTo>
                      <a:pt x="7" y="3"/>
                      <a:pt x="7" y="3"/>
                      <a:pt x="7" y="3"/>
                    </a:cubicBezTo>
                    <a:cubicBezTo>
                      <a:pt x="7" y="3"/>
                      <a:pt x="7" y="3"/>
                      <a:pt x="7" y="3"/>
                    </a:cubicBezTo>
                    <a:cubicBezTo>
                      <a:pt x="7" y="3"/>
                      <a:pt x="7" y="3"/>
                      <a:pt x="7" y="3"/>
                    </a:cubicBezTo>
                    <a:cubicBezTo>
                      <a:pt x="7" y="4"/>
                      <a:pt x="7" y="4"/>
                      <a:pt x="7" y="4"/>
                    </a:cubicBezTo>
                    <a:cubicBezTo>
                      <a:pt x="7" y="4"/>
                      <a:pt x="7" y="4"/>
                      <a:pt x="8" y="4"/>
                    </a:cubicBezTo>
                    <a:cubicBezTo>
                      <a:pt x="8" y="4"/>
                      <a:pt x="8" y="4"/>
                      <a:pt x="8" y="4"/>
                    </a:cubicBezTo>
                    <a:cubicBezTo>
                      <a:pt x="7" y="4"/>
                      <a:pt x="7" y="4"/>
                      <a:pt x="7" y="4"/>
                    </a:cubicBezTo>
                    <a:cubicBezTo>
                      <a:pt x="8" y="5"/>
                      <a:pt x="8" y="5"/>
                      <a:pt x="8" y="5"/>
                    </a:cubicBezTo>
                    <a:cubicBezTo>
                      <a:pt x="8" y="5"/>
                      <a:pt x="8" y="5"/>
                      <a:pt x="8" y="5"/>
                    </a:cubicBezTo>
                    <a:cubicBezTo>
                      <a:pt x="9" y="5"/>
                      <a:pt x="9" y="5"/>
                      <a:pt x="9" y="5"/>
                    </a:cubicBezTo>
                    <a:cubicBezTo>
                      <a:pt x="9" y="5"/>
                      <a:pt x="9" y="5"/>
                      <a:pt x="9" y="5"/>
                    </a:cubicBezTo>
                    <a:cubicBezTo>
                      <a:pt x="9" y="5"/>
                      <a:pt x="9" y="5"/>
                      <a:pt x="9" y="5"/>
                    </a:cubicBezTo>
                    <a:cubicBezTo>
                      <a:pt x="9" y="5"/>
                      <a:pt x="9" y="5"/>
                      <a:pt x="9" y="6"/>
                    </a:cubicBezTo>
                    <a:cubicBezTo>
                      <a:pt x="9" y="6"/>
                      <a:pt x="9" y="6"/>
                      <a:pt x="9" y="6"/>
                    </a:cubicBezTo>
                    <a:cubicBezTo>
                      <a:pt x="9" y="6"/>
                      <a:pt x="9" y="6"/>
                      <a:pt x="9" y="6"/>
                    </a:cubicBezTo>
                    <a:cubicBezTo>
                      <a:pt x="9" y="6"/>
                      <a:pt x="9" y="6"/>
                      <a:pt x="9" y="6"/>
                    </a:cubicBezTo>
                    <a:cubicBezTo>
                      <a:pt x="9" y="6"/>
                      <a:pt x="9" y="6"/>
                      <a:pt x="9" y="6"/>
                    </a:cubicBezTo>
                    <a:cubicBezTo>
                      <a:pt x="9" y="6"/>
                      <a:pt x="8" y="6"/>
                      <a:pt x="8" y="6"/>
                    </a:cubicBezTo>
                    <a:cubicBezTo>
                      <a:pt x="8" y="6"/>
                      <a:pt x="8" y="6"/>
                      <a:pt x="8" y="6"/>
                    </a:cubicBezTo>
                    <a:cubicBezTo>
                      <a:pt x="8" y="6"/>
                      <a:pt x="8" y="6"/>
                      <a:pt x="8" y="6"/>
                    </a:cubicBezTo>
                    <a:cubicBezTo>
                      <a:pt x="8" y="6"/>
                      <a:pt x="8" y="6"/>
                      <a:pt x="8" y="6"/>
                    </a:cubicBezTo>
                    <a:cubicBezTo>
                      <a:pt x="8" y="6"/>
                      <a:pt x="8" y="6"/>
                      <a:pt x="8" y="7"/>
                    </a:cubicBezTo>
                    <a:cubicBezTo>
                      <a:pt x="8" y="7"/>
                      <a:pt x="8" y="7"/>
                      <a:pt x="8" y="7"/>
                    </a:cubicBezTo>
                    <a:cubicBezTo>
                      <a:pt x="8" y="7"/>
                      <a:pt x="8" y="7"/>
                      <a:pt x="8" y="7"/>
                    </a:cubicBezTo>
                    <a:cubicBezTo>
                      <a:pt x="8" y="7"/>
                      <a:pt x="8" y="7"/>
                      <a:pt x="8" y="6"/>
                    </a:cubicBezTo>
                    <a:cubicBezTo>
                      <a:pt x="8" y="6"/>
                      <a:pt x="8" y="6"/>
                      <a:pt x="8" y="6"/>
                    </a:cubicBezTo>
                    <a:cubicBezTo>
                      <a:pt x="8" y="6"/>
                      <a:pt x="8" y="6"/>
                      <a:pt x="8" y="6"/>
                    </a:cubicBezTo>
                    <a:cubicBezTo>
                      <a:pt x="8" y="6"/>
                      <a:pt x="8" y="6"/>
                      <a:pt x="8" y="6"/>
                    </a:cubicBezTo>
                    <a:cubicBezTo>
                      <a:pt x="8" y="6"/>
                      <a:pt x="8" y="6"/>
                      <a:pt x="9" y="6"/>
                    </a:cubicBezTo>
                    <a:cubicBezTo>
                      <a:pt x="9" y="6"/>
                      <a:pt x="9" y="6"/>
                      <a:pt x="9" y="6"/>
                    </a:cubicBezTo>
                    <a:cubicBezTo>
                      <a:pt x="9" y="6"/>
                      <a:pt x="9" y="6"/>
                      <a:pt x="9" y="6"/>
                    </a:cubicBezTo>
                    <a:cubicBezTo>
                      <a:pt x="9" y="6"/>
                      <a:pt x="9" y="6"/>
                      <a:pt x="9" y="6"/>
                    </a:cubicBezTo>
                    <a:cubicBezTo>
                      <a:pt x="9" y="6"/>
                      <a:pt x="9" y="6"/>
                      <a:pt x="9" y="6"/>
                    </a:cubicBezTo>
                    <a:cubicBezTo>
                      <a:pt x="9" y="6"/>
                      <a:pt x="9" y="6"/>
                      <a:pt x="9" y="6"/>
                    </a:cubicBezTo>
                    <a:cubicBezTo>
                      <a:pt x="9" y="6"/>
                      <a:pt x="9" y="6"/>
                      <a:pt x="9" y="6"/>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62" name="Freeform 442"/>
              <p:cNvSpPr/>
              <p:nvPr/>
            </p:nvSpPr>
            <p:spPr bwMode="auto">
              <a:xfrm>
                <a:off x="4270773" y="2545558"/>
                <a:ext cx="3572" cy="3572"/>
              </a:xfrm>
              <a:custGeom>
                <a:cxnLst>
                  <a:cxn ang="0">
                    <a:pos x="0" y="1"/>
                  </a:cxn>
                  <a:cxn ang="0">
                    <a:pos x="0" y="1"/>
                  </a:cxn>
                  <a:cxn ang="0">
                    <a:pos x="0" y="1"/>
                  </a:cxn>
                  <a:cxn ang="0">
                    <a:pos x="0" y="1"/>
                  </a:cxn>
                  <a:cxn ang="0">
                    <a:pos x="0" y="1"/>
                  </a:cxn>
                  <a:cxn ang="0">
                    <a:pos x="0" y="1"/>
                  </a:cxn>
                  <a:cxn ang="0">
                    <a:pos x="0" y="1"/>
                  </a:cxn>
                  <a:cxn ang="0">
                    <a:pos x="0" y="1"/>
                  </a:cxn>
                  <a:cxn ang="0">
                    <a:pos x="0" y="1"/>
                  </a:cxn>
                  <a:cxn ang="0">
                    <a:pos x="1" y="1"/>
                  </a:cxn>
                  <a:cxn ang="0">
                    <a:pos x="1" y="1"/>
                  </a:cxn>
                  <a:cxn ang="0">
                    <a:pos x="1" y="1"/>
                  </a:cxn>
                  <a:cxn ang="0">
                    <a:pos x="1" y="1"/>
                  </a:cxn>
                  <a:cxn ang="0">
                    <a:pos x="1" y="0"/>
                  </a:cxn>
                  <a:cxn ang="0">
                    <a:pos x="1" y="0"/>
                  </a:cxn>
                  <a:cxn ang="0">
                    <a:pos x="0" y="0"/>
                  </a:cxn>
                  <a:cxn ang="0">
                    <a:pos x="0" y="0"/>
                  </a:cxn>
                  <a:cxn ang="0">
                    <a:pos x="0" y="0"/>
                  </a:cxn>
                  <a:cxn ang="0">
                    <a:pos x="0" y="1"/>
                  </a:cxn>
                  <a:cxn ang="0">
                    <a:pos x="0" y="1"/>
                  </a:cxn>
                  <a:cxn ang="0">
                    <a:pos x="0" y="1"/>
                  </a:cxn>
                  <a:cxn ang="0">
                    <a:pos x="0" y="1"/>
                  </a:cxn>
                  <a:cxn ang="0">
                    <a:pos x="0" y="1"/>
                  </a:cxn>
                </a:cxnLst>
                <a:rect b="b" l="0" r="r" t="0"/>
                <a:pathLst>
                  <a:path h="1" w="1">
                    <a:moveTo>
                      <a:pt x="0" y="1"/>
                    </a:move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1" y="1"/>
                    </a:cubicBezTo>
                    <a:cubicBezTo>
                      <a:pt x="1" y="1"/>
                      <a:pt x="1" y="1"/>
                      <a:pt x="1" y="1"/>
                    </a:cubicBezTo>
                    <a:cubicBezTo>
                      <a:pt x="1" y="1"/>
                      <a:pt x="1" y="1"/>
                      <a:pt x="1" y="1"/>
                    </a:cubicBezTo>
                    <a:cubicBezTo>
                      <a:pt x="1" y="1"/>
                      <a:pt x="1" y="1"/>
                      <a:pt x="1" y="1"/>
                    </a:cubicBezTo>
                    <a:cubicBezTo>
                      <a:pt x="1" y="1"/>
                      <a:pt x="1" y="1"/>
                      <a:pt x="1" y="0"/>
                    </a:cubicBezTo>
                    <a:cubicBezTo>
                      <a:pt x="1" y="0"/>
                      <a:pt x="1" y="0"/>
                      <a:pt x="1" y="0"/>
                    </a:cubicBezTo>
                    <a:cubicBezTo>
                      <a:pt x="1" y="0"/>
                      <a:pt x="1" y="0"/>
                      <a:pt x="0" y="0"/>
                    </a:cubicBezTo>
                    <a:cubicBezTo>
                      <a:pt x="0" y="0"/>
                      <a:pt x="0" y="0"/>
                      <a:pt x="0" y="0"/>
                    </a:cubicBezTo>
                    <a:cubicBezTo>
                      <a:pt x="0" y="0"/>
                      <a:pt x="0" y="0"/>
                      <a:pt x="0" y="0"/>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63" name="Freeform 443"/>
              <p:cNvSpPr/>
              <p:nvPr/>
            </p:nvSpPr>
            <p:spPr bwMode="auto">
              <a:xfrm>
                <a:off x="4293395" y="2537224"/>
                <a:ext cx="1191" cy="3572"/>
              </a:xfrm>
              <a:custGeom>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1"/>
                  </a:cxn>
                  <a:cxn ang="0">
                    <a:pos x="0" y="1"/>
                  </a:cxn>
                  <a:cxn ang="0">
                    <a:pos x="0" y="1"/>
                  </a:cxn>
                  <a:cxn ang="0">
                    <a:pos x="0" y="1"/>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b="b" l="0" r="r" t="0"/>
                <a:pathLst>
                  <a:path h="1">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1"/>
                      <a:pt x="0" y="1"/>
                      <a:pt x="0" y="1"/>
                    </a:cubicBezTo>
                    <a:cubicBezTo>
                      <a:pt x="0" y="1"/>
                      <a:pt x="0" y="1"/>
                      <a:pt x="0" y="1"/>
                    </a:cubicBezTo>
                    <a:cubicBezTo>
                      <a:pt x="0" y="1"/>
                      <a:pt x="0" y="1"/>
                      <a:pt x="0" y="1"/>
                    </a:cubicBezTo>
                    <a:cubicBezTo>
                      <a:pt x="0" y="1"/>
                      <a:pt x="0" y="1"/>
                      <a:pt x="0" y="1"/>
                    </a:cubicBezTo>
                    <a:cubicBezTo>
                      <a:pt x="0" y="1"/>
                      <a:pt x="0" y="1"/>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64" name="Freeform 444"/>
              <p:cNvSpPr/>
              <p:nvPr/>
            </p:nvSpPr>
            <p:spPr bwMode="auto">
              <a:xfrm>
                <a:off x="4293395" y="2524126"/>
                <a:ext cx="3572" cy="2381"/>
              </a:xfrm>
              <a:custGeom>
                <a:cxnLst>
                  <a:cxn ang="0">
                    <a:pos x="1" y="1"/>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1"/>
                  </a:cxn>
                  <a:cxn ang="0">
                    <a:pos x="0" y="1"/>
                  </a:cxn>
                  <a:cxn ang="0">
                    <a:pos x="1" y="1"/>
                  </a:cxn>
                  <a:cxn ang="0">
                    <a:pos x="1" y="1"/>
                  </a:cxn>
                </a:cxnLst>
                <a:rect b="b" l="0" r="r" t="0"/>
                <a:pathLst>
                  <a:path h="1" w="1">
                    <a:moveTo>
                      <a:pt x="1" y="1"/>
                    </a:move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1"/>
                      <a:pt x="0" y="1"/>
                      <a:pt x="0" y="1"/>
                    </a:cubicBezTo>
                    <a:cubicBezTo>
                      <a:pt x="0" y="1"/>
                      <a:pt x="0" y="1"/>
                      <a:pt x="0" y="1"/>
                    </a:cubicBezTo>
                    <a:cubicBezTo>
                      <a:pt x="0" y="1"/>
                      <a:pt x="0" y="1"/>
                      <a:pt x="1" y="1"/>
                    </a:cubicBezTo>
                    <a:cubicBezTo>
                      <a:pt x="1" y="1"/>
                      <a:pt x="1" y="1"/>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65" name="Freeform 445"/>
              <p:cNvSpPr/>
              <p:nvPr/>
            </p:nvSpPr>
            <p:spPr bwMode="auto">
              <a:xfrm>
                <a:off x="4299348" y="2534842"/>
                <a:ext cx="2381" cy="2381"/>
              </a:xfrm>
              <a:custGeom>
                <a:cxnLst>
                  <a:cxn ang="0">
                    <a:pos x="0" y="1"/>
                  </a:cxn>
                  <a:cxn ang="0">
                    <a:pos x="0" y="1"/>
                  </a:cxn>
                  <a:cxn ang="0">
                    <a:pos x="0" y="1"/>
                  </a:cxn>
                  <a:cxn ang="0">
                    <a:pos x="0" y="1"/>
                  </a:cxn>
                  <a:cxn ang="0">
                    <a:pos x="1" y="1"/>
                  </a:cxn>
                  <a:cxn ang="0">
                    <a:pos x="1" y="1"/>
                  </a:cxn>
                  <a:cxn ang="0">
                    <a:pos x="1" y="1"/>
                  </a:cxn>
                  <a:cxn ang="0">
                    <a:pos x="1" y="0"/>
                  </a:cxn>
                  <a:cxn ang="0">
                    <a:pos x="1" y="0"/>
                  </a:cxn>
                  <a:cxn ang="0">
                    <a:pos x="1" y="0"/>
                  </a:cxn>
                  <a:cxn ang="0">
                    <a:pos x="1" y="0"/>
                  </a:cxn>
                  <a:cxn ang="0">
                    <a:pos x="1" y="1"/>
                  </a:cxn>
                  <a:cxn ang="0">
                    <a:pos x="1" y="1"/>
                  </a:cxn>
                  <a:cxn ang="0">
                    <a:pos x="1" y="1"/>
                  </a:cxn>
                  <a:cxn ang="0">
                    <a:pos x="1" y="1"/>
                  </a:cxn>
                  <a:cxn ang="0">
                    <a:pos x="1" y="1"/>
                  </a:cxn>
                  <a:cxn ang="0">
                    <a:pos x="0" y="1"/>
                  </a:cxn>
                </a:cxnLst>
                <a:rect b="b" l="0" r="r" t="0"/>
                <a:pathLst>
                  <a:path h="1" w="1">
                    <a:moveTo>
                      <a:pt x="0" y="1"/>
                    </a:moveTo>
                    <a:cubicBezTo>
                      <a:pt x="0" y="1"/>
                      <a:pt x="0" y="1"/>
                      <a:pt x="0" y="1"/>
                    </a:cubicBezTo>
                    <a:cubicBezTo>
                      <a:pt x="0" y="1"/>
                      <a:pt x="0" y="1"/>
                      <a:pt x="0" y="1"/>
                    </a:cubicBezTo>
                    <a:cubicBezTo>
                      <a:pt x="0" y="1"/>
                      <a:pt x="0" y="1"/>
                      <a:pt x="0" y="1"/>
                    </a:cubicBezTo>
                    <a:cubicBezTo>
                      <a:pt x="1" y="1"/>
                      <a:pt x="1" y="1"/>
                      <a:pt x="1" y="1"/>
                    </a:cubicBezTo>
                    <a:cubicBezTo>
                      <a:pt x="1" y="1"/>
                      <a:pt x="1" y="1"/>
                      <a:pt x="1" y="1"/>
                    </a:cubicBezTo>
                    <a:cubicBezTo>
                      <a:pt x="1" y="1"/>
                      <a:pt x="1" y="1"/>
                      <a:pt x="1" y="1"/>
                    </a:cubicBezTo>
                    <a:cubicBezTo>
                      <a:pt x="1" y="1"/>
                      <a:pt x="1" y="1"/>
                      <a:pt x="1" y="0"/>
                    </a:cubicBezTo>
                    <a:cubicBezTo>
                      <a:pt x="1" y="0"/>
                      <a:pt x="1" y="0"/>
                      <a:pt x="1" y="0"/>
                    </a:cubicBezTo>
                    <a:cubicBezTo>
                      <a:pt x="1" y="0"/>
                      <a:pt x="1" y="0"/>
                      <a:pt x="1" y="0"/>
                    </a:cubicBezTo>
                    <a:cubicBezTo>
                      <a:pt x="1" y="0"/>
                      <a:pt x="1" y="0"/>
                      <a:pt x="1" y="0"/>
                    </a:cubicBezTo>
                    <a:cubicBezTo>
                      <a:pt x="0"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66" name="Freeform 446"/>
              <p:cNvSpPr/>
              <p:nvPr/>
            </p:nvSpPr>
            <p:spPr bwMode="auto">
              <a:xfrm>
                <a:off x="4291014" y="2532460"/>
                <a:ext cx="2381" cy="4763"/>
              </a:xfrm>
              <a:custGeom>
                <a:cxnLst>
                  <a:cxn ang="0">
                    <a:pos x="1" y="1"/>
                  </a:cxn>
                  <a:cxn ang="0">
                    <a:pos x="1" y="1"/>
                  </a:cxn>
                  <a:cxn ang="0">
                    <a:pos x="1" y="1"/>
                  </a:cxn>
                  <a:cxn ang="0">
                    <a:pos x="1" y="1"/>
                  </a:cxn>
                  <a:cxn ang="0">
                    <a:pos x="0" y="1"/>
                  </a:cxn>
                  <a:cxn ang="0">
                    <a:pos x="1" y="1"/>
                  </a:cxn>
                  <a:cxn ang="0">
                    <a:pos x="1" y="1"/>
                  </a:cxn>
                  <a:cxn ang="0">
                    <a:pos x="1" y="1"/>
                  </a:cxn>
                  <a:cxn ang="0">
                    <a:pos x="1" y="1"/>
                  </a:cxn>
                  <a:cxn ang="0">
                    <a:pos x="1" y="1"/>
                  </a:cxn>
                  <a:cxn ang="0">
                    <a:pos x="1" y="2"/>
                  </a:cxn>
                  <a:cxn ang="0">
                    <a:pos x="1" y="2"/>
                  </a:cxn>
                  <a:cxn ang="0">
                    <a:pos x="1" y="1"/>
                  </a:cxn>
                  <a:cxn ang="0">
                    <a:pos x="1" y="1"/>
                  </a:cxn>
                  <a:cxn ang="0">
                    <a:pos x="1" y="1"/>
                  </a:cxn>
                  <a:cxn ang="0">
                    <a:pos x="1" y="1"/>
                  </a:cxn>
                  <a:cxn ang="0">
                    <a:pos x="1" y="0"/>
                  </a:cxn>
                  <a:cxn ang="0">
                    <a:pos x="1" y="0"/>
                  </a:cxn>
                  <a:cxn ang="0">
                    <a:pos x="1" y="0"/>
                  </a:cxn>
                  <a:cxn ang="0">
                    <a:pos x="1" y="1"/>
                  </a:cxn>
                </a:cxnLst>
                <a:rect b="b" l="0" r="r" t="0"/>
                <a:pathLst>
                  <a:path h="2" w="1">
                    <a:moveTo>
                      <a:pt x="1" y="1"/>
                    </a:moveTo>
                    <a:cubicBezTo>
                      <a:pt x="1" y="1"/>
                      <a:pt x="1" y="1"/>
                      <a:pt x="1" y="1"/>
                    </a:cubicBezTo>
                    <a:cubicBezTo>
                      <a:pt x="1" y="1"/>
                      <a:pt x="1" y="1"/>
                      <a:pt x="1" y="1"/>
                    </a:cubicBezTo>
                    <a:cubicBezTo>
                      <a:pt x="1" y="1"/>
                      <a:pt x="1" y="1"/>
                      <a:pt x="1" y="1"/>
                    </a:cubicBezTo>
                    <a:cubicBezTo>
                      <a:pt x="1" y="1"/>
                      <a:pt x="0" y="1"/>
                      <a:pt x="0" y="1"/>
                    </a:cubicBezTo>
                    <a:cubicBezTo>
                      <a:pt x="0" y="1"/>
                      <a:pt x="0" y="1"/>
                      <a:pt x="1" y="1"/>
                    </a:cubicBezTo>
                    <a:cubicBezTo>
                      <a:pt x="1" y="1"/>
                      <a:pt x="1" y="1"/>
                      <a:pt x="1" y="1"/>
                    </a:cubicBezTo>
                    <a:cubicBezTo>
                      <a:pt x="1" y="1"/>
                      <a:pt x="1" y="1"/>
                      <a:pt x="1" y="1"/>
                    </a:cubicBezTo>
                    <a:cubicBezTo>
                      <a:pt x="1" y="1"/>
                      <a:pt x="1" y="1"/>
                      <a:pt x="1" y="1"/>
                    </a:cubicBezTo>
                    <a:cubicBezTo>
                      <a:pt x="1" y="1"/>
                      <a:pt x="1" y="1"/>
                      <a:pt x="1" y="1"/>
                    </a:cubicBezTo>
                    <a:cubicBezTo>
                      <a:pt x="1" y="1"/>
                      <a:pt x="1" y="2"/>
                      <a:pt x="1" y="2"/>
                    </a:cubicBezTo>
                    <a:cubicBezTo>
                      <a:pt x="1" y="2"/>
                      <a:pt x="1" y="2"/>
                      <a:pt x="1" y="2"/>
                    </a:cubicBezTo>
                    <a:cubicBezTo>
                      <a:pt x="1" y="2"/>
                      <a:pt x="1" y="2"/>
                      <a:pt x="1" y="1"/>
                    </a:cubicBezTo>
                    <a:cubicBezTo>
                      <a:pt x="1" y="1"/>
                      <a:pt x="1" y="1"/>
                      <a:pt x="1" y="1"/>
                    </a:cubicBezTo>
                    <a:cubicBezTo>
                      <a:pt x="1" y="1"/>
                      <a:pt x="1" y="1"/>
                      <a:pt x="1" y="1"/>
                    </a:cubicBezTo>
                    <a:cubicBezTo>
                      <a:pt x="1" y="1"/>
                      <a:pt x="1" y="1"/>
                      <a:pt x="1" y="1"/>
                    </a:cubicBezTo>
                    <a:cubicBezTo>
                      <a:pt x="1" y="1"/>
                      <a:pt x="1" y="0"/>
                      <a:pt x="1" y="0"/>
                    </a:cubicBezTo>
                    <a:cubicBezTo>
                      <a:pt x="1" y="0"/>
                      <a:pt x="1" y="0"/>
                      <a:pt x="1" y="0"/>
                    </a:cubicBezTo>
                    <a:cubicBezTo>
                      <a:pt x="1" y="0"/>
                      <a:pt x="1" y="0"/>
                      <a:pt x="1" y="0"/>
                    </a:cubicBezTo>
                    <a:cubicBezTo>
                      <a:pt x="1" y="0"/>
                      <a:pt x="1" y="0"/>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67" name="Freeform 447"/>
              <p:cNvSpPr/>
              <p:nvPr/>
            </p:nvSpPr>
            <p:spPr bwMode="auto">
              <a:xfrm>
                <a:off x="4296967" y="2524126"/>
                <a:ext cx="2381" cy="4763"/>
              </a:xfrm>
              <a:custGeom>
                <a:cxnLst>
                  <a:cxn ang="0">
                    <a:pos x="1" y="1"/>
                  </a:cxn>
                  <a:cxn ang="0">
                    <a:pos x="1" y="2"/>
                  </a:cxn>
                  <a:cxn ang="0">
                    <a:pos x="1" y="2"/>
                  </a:cxn>
                  <a:cxn ang="0">
                    <a:pos x="1" y="2"/>
                  </a:cxn>
                  <a:cxn ang="0">
                    <a:pos x="0" y="2"/>
                  </a:cxn>
                  <a:cxn ang="0">
                    <a:pos x="1" y="2"/>
                  </a:cxn>
                  <a:cxn ang="0">
                    <a:pos x="1" y="2"/>
                  </a:cxn>
                  <a:cxn ang="0">
                    <a:pos x="1" y="2"/>
                  </a:cxn>
                  <a:cxn ang="0">
                    <a:pos x="1" y="2"/>
                  </a:cxn>
                  <a:cxn ang="0">
                    <a:pos x="1" y="2"/>
                  </a:cxn>
                  <a:cxn ang="0">
                    <a:pos x="1" y="2"/>
                  </a:cxn>
                  <a:cxn ang="0">
                    <a:pos x="1" y="2"/>
                  </a:cxn>
                  <a:cxn ang="0">
                    <a:pos x="1" y="2"/>
                  </a:cxn>
                  <a:cxn ang="0">
                    <a:pos x="1" y="1"/>
                  </a:cxn>
                  <a:cxn ang="0">
                    <a:pos x="1" y="1"/>
                  </a:cxn>
                  <a:cxn ang="0">
                    <a:pos x="1" y="1"/>
                  </a:cxn>
                  <a:cxn ang="0">
                    <a:pos x="1" y="1"/>
                  </a:cxn>
                  <a:cxn ang="0">
                    <a:pos x="1" y="1"/>
                  </a:cxn>
                  <a:cxn ang="0">
                    <a:pos x="1" y="1"/>
                  </a:cxn>
                  <a:cxn ang="0">
                    <a:pos x="1" y="1"/>
                  </a:cxn>
                  <a:cxn ang="0">
                    <a:pos x="1" y="0"/>
                  </a:cxn>
                  <a:cxn ang="0">
                    <a:pos x="1" y="0"/>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b="b" l="0" r="r" t="0"/>
                <a:pathLst>
                  <a:path h="2" w="1">
                    <a:moveTo>
                      <a:pt x="1" y="1"/>
                    </a:moveTo>
                    <a:cubicBezTo>
                      <a:pt x="1" y="1"/>
                      <a:pt x="1" y="2"/>
                      <a:pt x="1" y="2"/>
                    </a:cubicBezTo>
                    <a:cubicBezTo>
                      <a:pt x="1" y="2"/>
                      <a:pt x="1" y="2"/>
                      <a:pt x="1" y="2"/>
                    </a:cubicBezTo>
                    <a:cubicBezTo>
                      <a:pt x="1" y="2"/>
                      <a:pt x="1" y="2"/>
                      <a:pt x="1" y="2"/>
                    </a:cubicBezTo>
                    <a:cubicBezTo>
                      <a:pt x="0" y="2"/>
                      <a:pt x="0" y="2"/>
                      <a:pt x="0"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68" name="Freeform 448"/>
              <p:cNvSpPr/>
              <p:nvPr/>
            </p:nvSpPr>
            <p:spPr bwMode="auto">
              <a:xfrm>
                <a:off x="4299348" y="2540794"/>
                <a:ext cx="2381" cy="4763"/>
              </a:xfrm>
              <a:custGeom>
                <a:cxnLst>
                  <a:cxn ang="0">
                    <a:pos x="1" y="1"/>
                  </a:cxn>
                  <a:cxn ang="0">
                    <a:pos x="0" y="1"/>
                  </a:cxn>
                  <a:cxn ang="0">
                    <a:pos x="1" y="1"/>
                  </a:cxn>
                  <a:cxn ang="0">
                    <a:pos x="1" y="1"/>
                  </a:cxn>
                  <a:cxn ang="0">
                    <a:pos x="1" y="1"/>
                  </a:cxn>
                  <a:cxn ang="0">
                    <a:pos x="1" y="2"/>
                  </a:cxn>
                  <a:cxn ang="0">
                    <a:pos x="1" y="2"/>
                  </a:cxn>
                  <a:cxn ang="0">
                    <a:pos x="1" y="2"/>
                  </a:cxn>
                  <a:cxn ang="0">
                    <a:pos x="1" y="1"/>
                  </a:cxn>
                  <a:cxn ang="0">
                    <a:pos x="1" y="1"/>
                  </a:cxn>
                  <a:cxn ang="0">
                    <a:pos x="1" y="1"/>
                  </a:cxn>
                  <a:cxn ang="0">
                    <a:pos x="1" y="1"/>
                  </a:cxn>
                  <a:cxn ang="0">
                    <a:pos x="1" y="0"/>
                  </a:cxn>
                  <a:cxn ang="0">
                    <a:pos x="1" y="0"/>
                  </a:cxn>
                  <a:cxn ang="0">
                    <a:pos x="1" y="0"/>
                  </a:cxn>
                  <a:cxn ang="0">
                    <a:pos x="1" y="0"/>
                  </a:cxn>
                  <a:cxn ang="0">
                    <a:pos x="1" y="0"/>
                  </a:cxn>
                  <a:cxn ang="0">
                    <a:pos x="1" y="1"/>
                  </a:cxn>
                  <a:cxn ang="0">
                    <a:pos x="1" y="1"/>
                  </a:cxn>
                </a:cxnLst>
                <a:rect b="b" l="0" r="r" t="0"/>
                <a:pathLst>
                  <a:path h="2" w="1">
                    <a:moveTo>
                      <a:pt x="1" y="1"/>
                    </a:moveTo>
                    <a:cubicBezTo>
                      <a:pt x="1" y="1"/>
                      <a:pt x="0" y="1"/>
                      <a:pt x="0" y="1"/>
                    </a:cubicBezTo>
                    <a:cubicBezTo>
                      <a:pt x="0" y="1"/>
                      <a:pt x="1" y="1"/>
                      <a:pt x="1" y="1"/>
                    </a:cubicBezTo>
                    <a:cubicBezTo>
                      <a:pt x="1" y="1"/>
                      <a:pt x="1" y="1"/>
                      <a:pt x="1" y="1"/>
                    </a:cubicBezTo>
                    <a:cubicBezTo>
                      <a:pt x="1" y="1"/>
                      <a:pt x="1" y="1"/>
                      <a:pt x="1" y="1"/>
                    </a:cubicBezTo>
                    <a:cubicBezTo>
                      <a:pt x="1" y="2"/>
                      <a:pt x="1" y="2"/>
                      <a:pt x="1" y="2"/>
                    </a:cubicBezTo>
                    <a:cubicBezTo>
                      <a:pt x="1" y="2"/>
                      <a:pt x="1" y="2"/>
                      <a:pt x="1" y="2"/>
                    </a:cubicBezTo>
                    <a:cubicBezTo>
                      <a:pt x="1" y="2"/>
                      <a:pt x="1" y="2"/>
                      <a:pt x="1" y="2"/>
                    </a:cubicBezTo>
                    <a:cubicBezTo>
                      <a:pt x="1" y="2"/>
                      <a:pt x="1" y="1"/>
                      <a:pt x="1" y="1"/>
                    </a:cubicBezTo>
                    <a:cubicBezTo>
                      <a:pt x="1" y="1"/>
                      <a:pt x="1" y="1"/>
                      <a:pt x="1" y="1"/>
                    </a:cubicBezTo>
                    <a:cubicBezTo>
                      <a:pt x="1" y="1"/>
                      <a:pt x="1" y="1"/>
                      <a:pt x="1" y="1"/>
                    </a:cubicBezTo>
                    <a:cubicBezTo>
                      <a:pt x="1" y="1"/>
                      <a:pt x="1" y="1"/>
                      <a:pt x="1" y="1"/>
                    </a:cubicBezTo>
                    <a:cubicBezTo>
                      <a:pt x="1" y="1"/>
                      <a:pt x="1" y="1"/>
                      <a:pt x="1" y="0"/>
                    </a:cubicBezTo>
                    <a:cubicBezTo>
                      <a:pt x="1" y="0"/>
                      <a:pt x="1" y="0"/>
                      <a:pt x="1" y="0"/>
                    </a:cubicBezTo>
                    <a:cubicBezTo>
                      <a:pt x="1" y="0"/>
                      <a:pt x="1" y="0"/>
                      <a:pt x="1" y="0"/>
                    </a:cubicBezTo>
                    <a:cubicBezTo>
                      <a:pt x="1" y="0"/>
                      <a:pt x="1" y="0"/>
                      <a:pt x="1" y="0"/>
                    </a:cubicBezTo>
                    <a:cubicBezTo>
                      <a:pt x="1" y="0"/>
                      <a:pt x="1" y="0"/>
                      <a:pt x="1" y="0"/>
                    </a:cubicBezTo>
                    <a:cubicBezTo>
                      <a:pt x="1" y="1"/>
                      <a:pt x="1" y="1"/>
                      <a:pt x="1" y="1"/>
                    </a:cubicBezTo>
                    <a:cubicBezTo>
                      <a:pt x="1" y="1"/>
                      <a:pt x="1" y="1"/>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69" name="Freeform 449"/>
              <p:cNvSpPr/>
              <p:nvPr/>
            </p:nvSpPr>
            <p:spPr bwMode="auto">
              <a:xfrm>
                <a:off x="4285060" y="2565799"/>
                <a:ext cx="5954" cy="2381"/>
              </a:xfrm>
              <a:custGeom>
                <a:cxnLst>
                  <a:cxn ang="0">
                    <a:pos x="1" y="1"/>
                  </a:cxn>
                  <a:cxn ang="0">
                    <a:pos x="1" y="1"/>
                  </a:cxn>
                  <a:cxn ang="0">
                    <a:pos x="1" y="1"/>
                  </a:cxn>
                  <a:cxn ang="0">
                    <a:pos x="2" y="1"/>
                  </a:cxn>
                  <a:cxn ang="0">
                    <a:pos x="2" y="1"/>
                  </a:cxn>
                  <a:cxn ang="0">
                    <a:pos x="2" y="1"/>
                  </a:cxn>
                  <a:cxn ang="0">
                    <a:pos x="2" y="1"/>
                  </a:cxn>
                  <a:cxn ang="0">
                    <a:pos x="2" y="1"/>
                  </a:cxn>
                  <a:cxn ang="0">
                    <a:pos x="2" y="0"/>
                  </a:cxn>
                  <a:cxn ang="0">
                    <a:pos x="2" y="0"/>
                  </a:cxn>
                  <a:cxn ang="0">
                    <a:pos x="2" y="0"/>
                  </a:cxn>
                  <a:cxn ang="0">
                    <a:pos x="1" y="0"/>
                  </a:cxn>
                  <a:cxn ang="0">
                    <a:pos x="1" y="0"/>
                  </a:cxn>
                  <a:cxn ang="0">
                    <a:pos x="1" y="0"/>
                  </a:cxn>
                  <a:cxn ang="0">
                    <a:pos x="1" y="0"/>
                  </a:cxn>
                  <a:cxn ang="0">
                    <a:pos x="0" y="0"/>
                  </a:cxn>
                  <a:cxn ang="0">
                    <a:pos x="0" y="0"/>
                  </a:cxn>
                  <a:cxn ang="0">
                    <a:pos x="0" y="0"/>
                  </a:cxn>
                  <a:cxn ang="0">
                    <a:pos x="0" y="0"/>
                  </a:cxn>
                  <a:cxn ang="0">
                    <a:pos x="0" y="0"/>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1" y="1"/>
                  </a:cxn>
                  <a:cxn ang="0">
                    <a:pos x="1" y="1"/>
                  </a:cxn>
                  <a:cxn ang="0">
                    <a:pos x="1" y="1"/>
                  </a:cxn>
                  <a:cxn ang="0">
                    <a:pos x="1" y="1"/>
                  </a:cxn>
                </a:cxnLst>
                <a:rect b="b" l="0" r="r" t="0"/>
                <a:pathLst>
                  <a:path h="1" w="2">
                    <a:moveTo>
                      <a:pt x="1" y="1"/>
                    </a:move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70" name="Freeform 450"/>
              <p:cNvSpPr/>
              <p:nvPr/>
            </p:nvSpPr>
            <p:spPr bwMode="auto">
              <a:xfrm>
                <a:off x="4296967" y="2557463"/>
                <a:ext cx="22622" cy="14288"/>
              </a:xfrm>
              <a:custGeom>
                <a:cxnLst>
                  <a:cxn ang="0">
                    <a:pos x="7" y="3"/>
                  </a:cxn>
                  <a:cxn ang="0">
                    <a:pos x="7" y="3"/>
                  </a:cxn>
                  <a:cxn ang="0">
                    <a:pos x="8" y="4"/>
                  </a:cxn>
                  <a:cxn ang="0">
                    <a:pos x="8" y="3"/>
                  </a:cxn>
                  <a:cxn ang="0">
                    <a:pos x="8" y="3"/>
                  </a:cxn>
                  <a:cxn ang="0">
                    <a:pos x="8" y="3"/>
                  </a:cxn>
                  <a:cxn ang="0">
                    <a:pos x="8" y="3"/>
                  </a:cxn>
                  <a:cxn ang="0">
                    <a:pos x="8" y="2"/>
                  </a:cxn>
                  <a:cxn ang="0">
                    <a:pos x="7" y="2"/>
                  </a:cxn>
                  <a:cxn ang="0">
                    <a:pos x="7" y="2"/>
                  </a:cxn>
                  <a:cxn ang="0">
                    <a:pos x="7" y="2"/>
                  </a:cxn>
                  <a:cxn ang="0">
                    <a:pos x="7" y="2"/>
                  </a:cxn>
                  <a:cxn ang="0">
                    <a:pos x="7" y="2"/>
                  </a:cxn>
                  <a:cxn ang="0">
                    <a:pos x="6" y="1"/>
                  </a:cxn>
                  <a:cxn ang="0">
                    <a:pos x="5" y="1"/>
                  </a:cxn>
                  <a:cxn ang="0">
                    <a:pos x="5" y="1"/>
                  </a:cxn>
                  <a:cxn ang="0">
                    <a:pos x="5" y="0"/>
                  </a:cxn>
                  <a:cxn ang="0">
                    <a:pos x="4" y="1"/>
                  </a:cxn>
                  <a:cxn ang="0">
                    <a:pos x="4" y="1"/>
                  </a:cxn>
                  <a:cxn ang="0">
                    <a:pos x="4" y="1"/>
                  </a:cxn>
                  <a:cxn ang="0">
                    <a:pos x="3" y="1"/>
                  </a:cxn>
                  <a:cxn ang="0">
                    <a:pos x="3" y="1"/>
                  </a:cxn>
                  <a:cxn ang="0">
                    <a:pos x="2" y="1"/>
                  </a:cxn>
                  <a:cxn ang="0">
                    <a:pos x="2" y="1"/>
                  </a:cxn>
                  <a:cxn ang="0">
                    <a:pos x="2" y="1"/>
                  </a:cxn>
                  <a:cxn ang="0">
                    <a:pos x="3" y="1"/>
                  </a:cxn>
                  <a:cxn ang="0">
                    <a:pos x="3" y="2"/>
                  </a:cxn>
                  <a:cxn ang="0">
                    <a:pos x="3" y="2"/>
                  </a:cxn>
                  <a:cxn ang="0">
                    <a:pos x="3" y="2"/>
                  </a:cxn>
                  <a:cxn ang="0">
                    <a:pos x="2" y="3"/>
                  </a:cxn>
                  <a:cxn ang="0">
                    <a:pos x="3" y="3"/>
                  </a:cxn>
                  <a:cxn ang="0">
                    <a:pos x="3" y="3"/>
                  </a:cxn>
                  <a:cxn ang="0">
                    <a:pos x="3" y="3"/>
                  </a:cxn>
                  <a:cxn ang="0">
                    <a:pos x="2" y="3"/>
                  </a:cxn>
                  <a:cxn ang="0">
                    <a:pos x="2" y="3"/>
                  </a:cxn>
                  <a:cxn ang="0">
                    <a:pos x="2" y="3"/>
                  </a:cxn>
                  <a:cxn ang="0">
                    <a:pos x="1" y="3"/>
                  </a:cxn>
                  <a:cxn ang="0">
                    <a:pos x="1" y="3"/>
                  </a:cxn>
                  <a:cxn ang="0">
                    <a:pos x="1" y="3"/>
                  </a:cxn>
                  <a:cxn ang="0">
                    <a:pos x="1" y="4"/>
                  </a:cxn>
                  <a:cxn ang="0">
                    <a:pos x="1" y="4"/>
                  </a:cxn>
                  <a:cxn ang="0">
                    <a:pos x="2" y="3"/>
                  </a:cxn>
                  <a:cxn ang="0">
                    <a:pos x="3" y="4"/>
                  </a:cxn>
                  <a:cxn ang="0">
                    <a:pos x="3" y="4"/>
                  </a:cxn>
                  <a:cxn ang="0">
                    <a:pos x="4" y="4"/>
                  </a:cxn>
                  <a:cxn ang="0">
                    <a:pos x="4" y="5"/>
                  </a:cxn>
                  <a:cxn ang="0">
                    <a:pos x="4" y="4"/>
                  </a:cxn>
                  <a:cxn ang="0">
                    <a:pos x="5" y="4"/>
                  </a:cxn>
                  <a:cxn ang="0">
                    <a:pos x="5" y="3"/>
                  </a:cxn>
                  <a:cxn ang="0">
                    <a:pos x="5" y="3"/>
                  </a:cxn>
                  <a:cxn ang="0">
                    <a:pos x="5" y="3"/>
                  </a:cxn>
                  <a:cxn ang="0">
                    <a:pos x="5" y="3"/>
                  </a:cxn>
                  <a:cxn ang="0">
                    <a:pos x="5" y="4"/>
                  </a:cxn>
                  <a:cxn ang="0">
                    <a:pos x="6" y="4"/>
                  </a:cxn>
                  <a:cxn ang="0">
                    <a:pos x="6" y="4"/>
                  </a:cxn>
                  <a:cxn ang="0">
                    <a:pos x="6" y="3"/>
                  </a:cxn>
                  <a:cxn ang="0">
                    <a:pos x="6" y="3"/>
                  </a:cxn>
                </a:cxnLst>
                <a:rect b="b" l="0" r="r" t="0"/>
                <a:pathLst>
                  <a:path h="5" w="8">
                    <a:moveTo>
                      <a:pt x="7" y="3"/>
                    </a:moveTo>
                    <a:cubicBezTo>
                      <a:pt x="7" y="3"/>
                      <a:pt x="7" y="3"/>
                      <a:pt x="7" y="3"/>
                    </a:cubicBezTo>
                    <a:cubicBezTo>
                      <a:pt x="7" y="3"/>
                      <a:pt x="7" y="3"/>
                      <a:pt x="7" y="3"/>
                    </a:cubicBezTo>
                    <a:cubicBezTo>
                      <a:pt x="7" y="3"/>
                      <a:pt x="7" y="3"/>
                      <a:pt x="7" y="3"/>
                    </a:cubicBezTo>
                    <a:cubicBezTo>
                      <a:pt x="7" y="3"/>
                      <a:pt x="7" y="3"/>
                      <a:pt x="7" y="3"/>
                    </a:cubicBezTo>
                    <a:cubicBezTo>
                      <a:pt x="7" y="3"/>
                      <a:pt x="7" y="3"/>
                      <a:pt x="7" y="3"/>
                    </a:cubicBezTo>
                    <a:cubicBezTo>
                      <a:pt x="7" y="3"/>
                      <a:pt x="7" y="3"/>
                      <a:pt x="7" y="3"/>
                    </a:cubicBezTo>
                    <a:cubicBezTo>
                      <a:pt x="7" y="3"/>
                      <a:pt x="7" y="3"/>
                      <a:pt x="7" y="3"/>
                    </a:cubicBezTo>
                    <a:cubicBezTo>
                      <a:pt x="7" y="3"/>
                      <a:pt x="8" y="4"/>
                      <a:pt x="8" y="4"/>
                    </a:cubicBezTo>
                    <a:cubicBezTo>
                      <a:pt x="8" y="4"/>
                      <a:pt x="8" y="4"/>
                      <a:pt x="8" y="4"/>
                    </a:cubicBezTo>
                    <a:cubicBezTo>
                      <a:pt x="8" y="4"/>
                      <a:pt x="8" y="4"/>
                      <a:pt x="8" y="4"/>
                    </a:cubicBezTo>
                    <a:cubicBezTo>
                      <a:pt x="8" y="4"/>
                      <a:pt x="8" y="4"/>
                      <a:pt x="8" y="3"/>
                    </a:cubicBezTo>
                    <a:cubicBezTo>
                      <a:pt x="8" y="3"/>
                      <a:pt x="8" y="3"/>
                      <a:pt x="8" y="3"/>
                    </a:cubicBezTo>
                    <a:cubicBezTo>
                      <a:pt x="8" y="3"/>
                      <a:pt x="8" y="3"/>
                      <a:pt x="8" y="3"/>
                    </a:cubicBezTo>
                    <a:cubicBezTo>
                      <a:pt x="8" y="3"/>
                      <a:pt x="8" y="3"/>
                      <a:pt x="8" y="3"/>
                    </a:cubicBezTo>
                    <a:cubicBezTo>
                      <a:pt x="8" y="3"/>
                      <a:pt x="8" y="3"/>
                      <a:pt x="8" y="3"/>
                    </a:cubicBezTo>
                    <a:cubicBezTo>
                      <a:pt x="8" y="3"/>
                      <a:pt x="8" y="3"/>
                      <a:pt x="8" y="3"/>
                    </a:cubicBezTo>
                    <a:cubicBezTo>
                      <a:pt x="8" y="3"/>
                      <a:pt x="8" y="3"/>
                      <a:pt x="8" y="3"/>
                    </a:cubicBezTo>
                    <a:cubicBezTo>
                      <a:pt x="8" y="3"/>
                      <a:pt x="8" y="3"/>
                      <a:pt x="8" y="3"/>
                    </a:cubicBezTo>
                    <a:cubicBezTo>
                      <a:pt x="8" y="3"/>
                      <a:pt x="8" y="3"/>
                      <a:pt x="8" y="3"/>
                    </a:cubicBezTo>
                    <a:cubicBezTo>
                      <a:pt x="8" y="3"/>
                      <a:pt x="8" y="3"/>
                      <a:pt x="8" y="3"/>
                    </a:cubicBezTo>
                    <a:cubicBezTo>
                      <a:pt x="8" y="3"/>
                      <a:pt x="8" y="3"/>
                      <a:pt x="8" y="3"/>
                    </a:cubicBezTo>
                    <a:cubicBezTo>
                      <a:pt x="8" y="3"/>
                      <a:pt x="8" y="3"/>
                      <a:pt x="8" y="2"/>
                    </a:cubicBezTo>
                    <a:cubicBezTo>
                      <a:pt x="8" y="2"/>
                      <a:pt x="8" y="2"/>
                      <a:pt x="8" y="2"/>
                    </a:cubicBezTo>
                    <a:cubicBezTo>
                      <a:pt x="8" y="2"/>
                      <a:pt x="8" y="2"/>
                      <a:pt x="8" y="2"/>
                    </a:cubicBezTo>
                    <a:cubicBezTo>
                      <a:pt x="7" y="2"/>
                      <a:pt x="7" y="2"/>
                      <a:pt x="7" y="2"/>
                    </a:cubicBezTo>
                    <a:cubicBezTo>
                      <a:pt x="7" y="2"/>
                      <a:pt x="7" y="2"/>
                      <a:pt x="7" y="2"/>
                    </a:cubicBezTo>
                    <a:cubicBezTo>
                      <a:pt x="7" y="2"/>
                      <a:pt x="7" y="2"/>
                      <a:pt x="7" y="2"/>
                    </a:cubicBezTo>
                    <a:cubicBezTo>
                      <a:pt x="7" y="2"/>
                      <a:pt x="7" y="2"/>
                      <a:pt x="7" y="2"/>
                    </a:cubicBezTo>
                    <a:cubicBezTo>
                      <a:pt x="7" y="2"/>
                      <a:pt x="7" y="2"/>
                      <a:pt x="7" y="2"/>
                    </a:cubicBezTo>
                    <a:cubicBezTo>
                      <a:pt x="7" y="2"/>
                      <a:pt x="7" y="2"/>
                      <a:pt x="7" y="2"/>
                    </a:cubicBezTo>
                    <a:cubicBezTo>
                      <a:pt x="7" y="2"/>
                      <a:pt x="7" y="2"/>
                      <a:pt x="7" y="2"/>
                    </a:cubicBezTo>
                    <a:cubicBezTo>
                      <a:pt x="7" y="2"/>
                      <a:pt x="7" y="2"/>
                      <a:pt x="7" y="2"/>
                    </a:cubicBezTo>
                    <a:cubicBezTo>
                      <a:pt x="7" y="2"/>
                      <a:pt x="7" y="2"/>
                      <a:pt x="7" y="2"/>
                    </a:cubicBezTo>
                    <a:cubicBezTo>
                      <a:pt x="7" y="2"/>
                      <a:pt x="7" y="2"/>
                      <a:pt x="7" y="2"/>
                    </a:cubicBezTo>
                    <a:cubicBezTo>
                      <a:pt x="7" y="2"/>
                      <a:pt x="7" y="2"/>
                      <a:pt x="7" y="2"/>
                    </a:cubicBezTo>
                    <a:cubicBezTo>
                      <a:pt x="7" y="2"/>
                      <a:pt x="7" y="2"/>
                      <a:pt x="7" y="2"/>
                    </a:cubicBezTo>
                    <a:cubicBezTo>
                      <a:pt x="7" y="2"/>
                      <a:pt x="7" y="2"/>
                      <a:pt x="7" y="2"/>
                    </a:cubicBezTo>
                    <a:cubicBezTo>
                      <a:pt x="7" y="2"/>
                      <a:pt x="7" y="2"/>
                      <a:pt x="7" y="2"/>
                    </a:cubicBezTo>
                    <a:cubicBezTo>
                      <a:pt x="7" y="1"/>
                      <a:pt x="7" y="1"/>
                      <a:pt x="7" y="1"/>
                    </a:cubicBezTo>
                    <a:cubicBezTo>
                      <a:pt x="7" y="1"/>
                      <a:pt x="7" y="1"/>
                      <a:pt x="7" y="1"/>
                    </a:cubicBezTo>
                    <a:cubicBezTo>
                      <a:pt x="7" y="1"/>
                      <a:pt x="6" y="1"/>
                      <a:pt x="6" y="1"/>
                    </a:cubicBezTo>
                    <a:cubicBezTo>
                      <a:pt x="6" y="1"/>
                      <a:pt x="6" y="1"/>
                      <a:pt x="6" y="1"/>
                    </a:cubicBezTo>
                    <a:cubicBezTo>
                      <a:pt x="6" y="1"/>
                      <a:pt x="6" y="1"/>
                      <a:pt x="6" y="1"/>
                    </a:cubicBezTo>
                    <a:cubicBezTo>
                      <a:pt x="6" y="1"/>
                      <a:pt x="6"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0"/>
                    </a:cubicBezTo>
                    <a:cubicBezTo>
                      <a:pt x="5" y="0"/>
                      <a:pt x="5" y="0"/>
                      <a:pt x="5" y="0"/>
                    </a:cubicBezTo>
                    <a:cubicBezTo>
                      <a:pt x="5" y="0"/>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2" y="2"/>
                    </a:cubicBezTo>
                    <a:cubicBezTo>
                      <a:pt x="2" y="2"/>
                      <a:pt x="2" y="2"/>
                      <a:pt x="2" y="2"/>
                    </a:cubicBezTo>
                    <a:cubicBezTo>
                      <a:pt x="2" y="2"/>
                      <a:pt x="2" y="2"/>
                      <a:pt x="2" y="3"/>
                    </a:cubicBezTo>
                    <a:cubicBezTo>
                      <a:pt x="2" y="3"/>
                      <a:pt x="2" y="3"/>
                      <a:pt x="3" y="3"/>
                    </a:cubicBezTo>
                    <a:cubicBezTo>
                      <a:pt x="3" y="3"/>
                      <a:pt x="3" y="3"/>
                      <a:pt x="3" y="3"/>
                    </a:cubicBezTo>
                    <a:cubicBezTo>
                      <a:pt x="3" y="3"/>
                      <a:pt x="3" y="3"/>
                      <a:pt x="3" y="3"/>
                    </a:cubicBezTo>
                    <a:cubicBezTo>
                      <a:pt x="3" y="3"/>
                      <a:pt x="3" y="3"/>
                      <a:pt x="3" y="2"/>
                    </a:cubicBezTo>
                    <a:cubicBezTo>
                      <a:pt x="3" y="2"/>
                      <a:pt x="3" y="2"/>
                      <a:pt x="3" y="2"/>
                    </a:cubicBezTo>
                    <a:cubicBezTo>
                      <a:pt x="3" y="2"/>
                      <a:pt x="3" y="3"/>
                      <a:pt x="3" y="3"/>
                    </a:cubicBezTo>
                    <a:cubicBezTo>
                      <a:pt x="3" y="3"/>
                      <a:pt x="3" y="3"/>
                      <a:pt x="3" y="3"/>
                    </a:cubicBezTo>
                    <a:cubicBezTo>
                      <a:pt x="3" y="3"/>
                      <a:pt x="3" y="3"/>
                      <a:pt x="3" y="3"/>
                    </a:cubicBezTo>
                    <a:cubicBezTo>
                      <a:pt x="3" y="3"/>
                      <a:pt x="3" y="3"/>
                      <a:pt x="3" y="3"/>
                    </a:cubicBezTo>
                    <a:cubicBezTo>
                      <a:pt x="3" y="3"/>
                      <a:pt x="3"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2"/>
                    </a:cubicBezTo>
                    <a:cubicBezTo>
                      <a:pt x="1" y="2"/>
                      <a:pt x="1" y="2"/>
                      <a:pt x="1" y="2"/>
                    </a:cubicBezTo>
                    <a:cubicBezTo>
                      <a:pt x="1" y="2"/>
                      <a:pt x="1" y="3"/>
                      <a:pt x="1" y="3"/>
                    </a:cubicBezTo>
                    <a:cubicBezTo>
                      <a:pt x="0" y="3"/>
                      <a:pt x="0" y="3"/>
                      <a:pt x="0" y="3"/>
                    </a:cubicBezTo>
                    <a:cubicBezTo>
                      <a:pt x="0" y="3"/>
                      <a:pt x="0" y="3"/>
                      <a:pt x="1" y="3"/>
                    </a:cubicBezTo>
                    <a:cubicBezTo>
                      <a:pt x="1" y="3"/>
                      <a:pt x="1" y="3"/>
                      <a:pt x="1" y="4"/>
                    </a:cubicBezTo>
                    <a:cubicBezTo>
                      <a:pt x="1" y="4"/>
                      <a:pt x="1" y="4"/>
                      <a:pt x="1" y="4"/>
                    </a:cubicBezTo>
                    <a:cubicBezTo>
                      <a:pt x="1" y="4"/>
                      <a:pt x="1" y="4"/>
                      <a:pt x="1" y="4"/>
                    </a:cubicBezTo>
                    <a:cubicBezTo>
                      <a:pt x="1" y="4"/>
                      <a:pt x="1" y="4"/>
                      <a:pt x="1" y="4"/>
                    </a:cubicBezTo>
                    <a:cubicBezTo>
                      <a:pt x="1" y="3"/>
                      <a:pt x="2" y="3"/>
                      <a:pt x="2" y="3"/>
                    </a:cubicBezTo>
                    <a:cubicBezTo>
                      <a:pt x="2" y="3"/>
                      <a:pt x="2" y="3"/>
                      <a:pt x="2" y="3"/>
                    </a:cubicBezTo>
                    <a:cubicBezTo>
                      <a:pt x="2" y="3"/>
                      <a:pt x="2" y="3"/>
                      <a:pt x="2" y="3"/>
                    </a:cubicBezTo>
                    <a:cubicBezTo>
                      <a:pt x="2" y="3"/>
                      <a:pt x="2" y="3"/>
                      <a:pt x="2" y="3"/>
                    </a:cubicBezTo>
                    <a:cubicBezTo>
                      <a:pt x="2" y="3"/>
                      <a:pt x="2" y="3"/>
                      <a:pt x="2" y="4"/>
                    </a:cubicBezTo>
                    <a:cubicBezTo>
                      <a:pt x="2" y="4"/>
                      <a:pt x="2" y="4"/>
                      <a:pt x="3" y="4"/>
                    </a:cubicBezTo>
                    <a:cubicBezTo>
                      <a:pt x="3" y="4"/>
                      <a:pt x="3" y="4"/>
                      <a:pt x="3" y="4"/>
                    </a:cubicBezTo>
                    <a:cubicBezTo>
                      <a:pt x="3" y="4"/>
                      <a:pt x="3" y="4"/>
                      <a:pt x="3" y="4"/>
                    </a:cubicBezTo>
                    <a:cubicBezTo>
                      <a:pt x="3" y="4"/>
                      <a:pt x="3" y="4"/>
                      <a:pt x="3" y="4"/>
                    </a:cubicBezTo>
                    <a:cubicBezTo>
                      <a:pt x="3" y="4"/>
                      <a:pt x="3" y="4"/>
                      <a:pt x="3" y="4"/>
                    </a:cubicBezTo>
                    <a:cubicBezTo>
                      <a:pt x="4" y="4"/>
                      <a:pt x="4" y="4"/>
                      <a:pt x="4" y="4"/>
                    </a:cubicBezTo>
                    <a:cubicBezTo>
                      <a:pt x="4" y="4"/>
                      <a:pt x="4" y="4"/>
                      <a:pt x="4" y="4"/>
                    </a:cubicBezTo>
                    <a:cubicBezTo>
                      <a:pt x="4" y="4"/>
                      <a:pt x="4" y="4"/>
                      <a:pt x="4" y="4"/>
                    </a:cubicBezTo>
                    <a:cubicBezTo>
                      <a:pt x="4" y="4"/>
                      <a:pt x="4" y="4"/>
                      <a:pt x="4" y="4"/>
                    </a:cubicBezTo>
                    <a:cubicBezTo>
                      <a:pt x="4" y="5"/>
                      <a:pt x="4" y="5"/>
                      <a:pt x="4" y="5"/>
                    </a:cubicBezTo>
                    <a:cubicBezTo>
                      <a:pt x="4" y="5"/>
                      <a:pt x="4" y="5"/>
                      <a:pt x="4" y="5"/>
                    </a:cubicBezTo>
                    <a:cubicBezTo>
                      <a:pt x="4" y="5"/>
                      <a:pt x="4" y="5"/>
                      <a:pt x="4" y="5"/>
                    </a:cubicBezTo>
                    <a:cubicBezTo>
                      <a:pt x="4" y="5"/>
                      <a:pt x="4" y="5"/>
                      <a:pt x="4" y="4"/>
                    </a:cubicBezTo>
                    <a:cubicBezTo>
                      <a:pt x="4" y="4"/>
                      <a:pt x="4" y="4"/>
                      <a:pt x="4" y="4"/>
                    </a:cubicBezTo>
                    <a:cubicBezTo>
                      <a:pt x="4" y="4"/>
                      <a:pt x="4" y="4"/>
                      <a:pt x="4" y="4"/>
                    </a:cubicBezTo>
                    <a:cubicBezTo>
                      <a:pt x="5" y="4"/>
                      <a:pt x="5" y="4"/>
                      <a:pt x="5" y="4"/>
                    </a:cubicBezTo>
                    <a:cubicBezTo>
                      <a:pt x="5" y="4"/>
                      <a:pt x="5" y="4"/>
                      <a:pt x="5" y="4"/>
                    </a:cubicBezTo>
                    <a:cubicBezTo>
                      <a:pt x="5" y="4"/>
                      <a:pt x="5" y="4"/>
                      <a:pt x="5" y="4"/>
                    </a:cubicBezTo>
                    <a:cubicBezTo>
                      <a:pt x="5" y="4"/>
                      <a:pt x="5" y="4"/>
                      <a:pt x="5" y="3"/>
                    </a:cubicBezTo>
                    <a:cubicBezTo>
                      <a:pt x="5" y="3"/>
                      <a:pt x="5" y="3"/>
                      <a:pt x="5" y="3"/>
                    </a:cubicBezTo>
                    <a:cubicBezTo>
                      <a:pt x="5" y="3"/>
                      <a:pt x="5" y="3"/>
                      <a:pt x="5" y="3"/>
                    </a:cubicBezTo>
                    <a:cubicBezTo>
                      <a:pt x="5" y="3"/>
                      <a:pt x="5" y="3"/>
                      <a:pt x="5" y="3"/>
                    </a:cubicBezTo>
                    <a:cubicBezTo>
                      <a:pt x="5" y="3"/>
                      <a:pt x="5" y="3"/>
                      <a:pt x="5" y="3"/>
                    </a:cubicBezTo>
                    <a:cubicBezTo>
                      <a:pt x="5" y="3"/>
                      <a:pt x="5" y="3"/>
                      <a:pt x="5" y="3"/>
                    </a:cubicBezTo>
                    <a:cubicBezTo>
                      <a:pt x="5" y="3"/>
                      <a:pt x="5" y="3"/>
                      <a:pt x="5" y="3"/>
                    </a:cubicBezTo>
                    <a:cubicBezTo>
                      <a:pt x="5" y="3"/>
                      <a:pt x="5" y="3"/>
                      <a:pt x="5" y="3"/>
                    </a:cubicBezTo>
                    <a:cubicBezTo>
                      <a:pt x="5" y="3"/>
                      <a:pt x="5" y="3"/>
                      <a:pt x="5" y="3"/>
                    </a:cubicBezTo>
                    <a:cubicBezTo>
                      <a:pt x="5" y="3"/>
                      <a:pt x="5" y="3"/>
                      <a:pt x="5" y="3"/>
                    </a:cubicBezTo>
                    <a:cubicBezTo>
                      <a:pt x="5" y="3"/>
                      <a:pt x="5" y="3"/>
                      <a:pt x="5" y="3"/>
                    </a:cubicBezTo>
                    <a:cubicBezTo>
                      <a:pt x="5" y="3"/>
                      <a:pt x="5" y="3"/>
                      <a:pt x="5" y="3"/>
                    </a:cubicBezTo>
                    <a:cubicBezTo>
                      <a:pt x="5" y="4"/>
                      <a:pt x="5" y="4"/>
                      <a:pt x="5" y="4"/>
                    </a:cubicBezTo>
                    <a:cubicBezTo>
                      <a:pt x="5" y="4"/>
                      <a:pt x="5" y="4"/>
                      <a:pt x="5" y="4"/>
                    </a:cubicBezTo>
                    <a:cubicBezTo>
                      <a:pt x="5" y="4"/>
                      <a:pt x="5" y="4"/>
                      <a:pt x="6" y="4"/>
                    </a:cubicBezTo>
                    <a:cubicBezTo>
                      <a:pt x="6" y="4"/>
                      <a:pt x="6" y="4"/>
                      <a:pt x="6" y="4"/>
                    </a:cubicBezTo>
                    <a:cubicBezTo>
                      <a:pt x="6" y="4"/>
                      <a:pt x="6" y="4"/>
                      <a:pt x="6" y="4"/>
                    </a:cubicBezTo>
                    <a:cubicBezTo>
                      <a:pt x="6" y="4"/>
                      <a:pt x="6" y="4"/>
                      <a:pt x="6" y="4"/>
                    </a:cubicBezTo>
                    <a:cubicBezTo>
                      <a:pt x="6" y="4"/>
                      <a:pt x="6" y="4"/>
                      <a:pt x="6" y="4"/>
                    </a:cubicBezTo>
                    <a:cubicBezTo>
                      <a:pt x="6" y="4"/>
                      <a:pt x="6" y="4"/>
                      <a:pt x="6" y="4"/>
                    </a:cubicBezTo>
                    <a:cubicBezTo>
                      <a:pt x="6" y="3"/>
                      <a:pt x="6" y="3"/>
                      <a:pt x="6" y="3"/>
                    </a:cubicBezTo>
                    <a:cubicBezTo>
                      <a:pt x="6" y="3"/>
                      <a:pt x="6" y="3"/>
                      <a:pt x="6" y="3"/>
                    </a:cubicBezTo>
                    <a:cubicBezTo>
                      <a:pt x="6" y="3"/>
                      <a:pt x="6" y="3"/>
                      <a:pt x="6" y="3"/>
                    </a:cubicBezTo>
                    <a:cubicBezTo>
                      <a:pt x="6" y="3"/>
                      <a:pt x="6" y="3"/>
                      <a:pt x="6" y="3"/>
                    </a:cubicBezTo>
                    <a:cubicBezTo>
                      <a:pt x="6" y="3"/>
                      <a:pt x="6" y="3"/>
                      <a:pt x="6" y="3"/>
                    </a:cubicBezTo>
                    <a:cubicBezTo>
                      <a:pt x="6" y="3"/>
                      <a:pt x="6" y="3"/>
                      <a:pt x="6" y="3"/>
                    </a:cubicBezTo>
                    <a:cubicBezTo>
                      <a:pt x="6" y="3"/>
                      <a:pt x="6" y="3"/>
                      <a:pt x="7" y="3"/>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71" name="Freeform 451"/>
              <p:cNvSpPr/>
              <p:nvPr/>
            </p:nvSpPr>
            <p:spPr bwMode="auto">
              <a:xfrm>
                <a:off x="4341020" y="2586039"/>
                <a:ext cx="1191" cy="2381"/>
              </a:xfrm>
              <a:custGeom>
                <a:cxnLst>
                  <a:cxn ang="0">
                    <a:pos x="0" y="1"/>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1"/>
                  </a:cxn>
                  <a:cxn ang="0">
                    <a:pos x="0" y="1"/>
                  </a:cxn>
                </a:cxnLst>
                <a:rect b="b" l="0" r="r" t="0"/>
                <a:pathLst>
                  <a:path h="1">
                    <a:moveTo>
                      <a:pt x="0" y="1"/>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1"/>
                      <a:pt x="0" y="1"/>
                    </a:cubicBezTo>
                    <a:cubicBezTo>
                      <a:pt x="0" y="1"/>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72" name="Freeform 452"/>
              <p:cNvSpPr/>
              <p:nvPr/>
            </p:nvSpPr>
            <p:spPr bwMode="auto">
              <a:xfrm>
                <a:off x="4341020" y="2580086"/>
                <a:ext cx="1191" cy="2381"/>
              </a:xfrm>
              <a:custGeom>
                <a:cxnLst>
                  <a:cxn ang="0">
                    <a:pos x="0" y="1"/>
                  </a:cxn>
                  <a:cxn ang="0">
                    <a:pos x="0" y="1"/>
                  </a:cxn>
                  <a:cxn ang="0">
                    <a:pos x="0" y="1"/>
                  </a:cxn>
                  <a:cxn ang="0">
                    <a:pos x="0" y="0"/>
                  </a:cxn>
                  <a:cxn ang="0">
                    <a:pos x="0" y="0"/>
                  </a:cxn>
                  <a:cxn ang="0">
                    <a:pos x="0" y="0"/>
                  </a:cxn>
                  <a:cxn ang="0">
                    <a:pos x="0" y="0"/>
                  </a:cxn>
                  <a:cxn ang="0">
                    <a:pos x="0" y="1"/>
                  </a:cxn>
                  <a:cxn ang="0">
                    <a:pos x="0" y="1"/>
                  </a:cxn>
                  <a:cxn ang="0">
                    <a:pos x="0" y="1"/>
                  </a:cxn>
                  <a:cxn ang="0">
                    <a:pos x="0" y="1"/>
                  </a:cxn>
                  <a:cxn ang="0">
                    <a:pos x="0" y="1"/>
                  </a:cxn>
                </a:cxnLst>
                <a:rect b="b" l="0" r="r" t="0"/>
                <a:pathLst>
                  <a:path h="1">
                    <a:moveTo>
                      <a:pt x="0" y="1"/>
                    </a:moveTo>
                    <a:cubicBezTo>
                      <a:pt x="0" y="1"/>
                      <a:pt x="0" y="1"/>
                      <a:pt x="0" y="1"/>
                    </a:cubicBezTo>
                    <a:cubicBezTo>
                      <a:pt x="0" y="1"/>
                      <a:pt x="0" y="1"/>
                      <a:pt x="0" y="1"/>
                    </a:cubicBezTo>
                    <a:cubicBezTo>
                      <a:pt x="0" y="1"/>
                      <a:pt x="0" y="1"/>
                      <a:pt x="0" y="0"/>
                    </a:cubicBezTo>
                    <a:cubicBezTo>
                      <a:pt x="0" y="0"/>
                      <a:pt x="0" y="0"/>
                      <a:pt x="0" y="0"/>
                    </a:cubicBezTo>
                    <a:cubicBezTo>
                      <a:pt x="0" y="0"/>
                      <a:pt x="0" y="0"/>
                      <a:pt x="0" y="0"/>
                    </a:cubicBezTo>
                    <a:cubicBezTo>
                      <a:pt x="0" y="0"/>
                      <a:pt x="0" y="0"/>
                      <a:pt x="0" y="0"/>
                    </a:cubicBezTo>
                    <a:cubicBezTo>
                      <a:pt x="0" y="0"/>
                      <a:pt x="0" y="0"/>
                      <a:pt x="0" y="1"/>
                    </a:cubicBezTo>
                    <a:cubicBezTo>
                      <a:pt x="0" y="1"/>
                      <a:pt x="0" y="1"/>
                      <a:pt x="0" y="1"/>
                    </a:cubicBezTo>
                    <a:cubicBezTo>
                      <a:pt x="0" y="1"/>
                      <a:pt x="0" y="1"/>
                      <a:pt x="0" y="1"/>
                    </a:cubicBezTo>
                    <a:cubicBezTo>
                      <a:pt x="0" y="1"/>
                      <a:pt x="0" y="1"/>
                      <a:pt x="0" y="1"/>
                    </a:cubicBezTo>
                    <a:cubicBezTo>
                      <a:pt x="0" y="1"/>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73" name="Freeform 453"/>
              <p:cNvSpPr/>
              <p:nvPr/>
            </p:nvSpPr>
            <p:spPr bwMode="auto">
              <a:xfrm>
                <a:off x="4321970" y="2565799"/>
                <a:ext cx="8335" cy="2381"/>
              </a:xfrm>
              <a:custGeom>
                <a:cxnLst>
                  <a:cxn ang="0">
                    <a:pos x="2" y="0"/>
                  </a:cxn>
                  <a:cxn ang="0">
                    <a:pos x="2" y="0"/>
                  </a:cxn>
                  <a:cxn ang="0">
                    <a:pos x="2"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1"/>
                  </a:cxn>
                  <a:cxn ang="0">
                    <a:pos x="0" y="1"/>
                  </a:cxn>
                  <a:cxn ang="0">
                    <a:pos x="0" y="1"/>
                  </a:cxn>
                  <a:cxn ang="0">
                    <a:pos x="0" y="1"/>
                  </a:cxn>
                  <a:cxn ang="0">
                    <a:pos x="1" y="1"/>
                  </a:cxn>
                  <a:cxn ang="0">
                    <a:pos x="1" y="1"/>
                  </a:cxn>
                  <a:cxn ang="0">
                    <a:pos x="1" y="1"/>
                  </a:cxn>
                  <a:cxn ang="0">
                    <a:pos x="1" y="1"/>
                  </a:cxn>
                  <a:cxn ang="0">
                    <a:pos x="1" y="1"/>
                  </a:cxn>
                  <a:cxn ang="0">
                    <a:pos x="1" y="1"/>
                  </a:cxn>
                  <a:cxn ang="0">
                    <a:pos x="1" y="1"/>
                  </a:cxn>
                  <a:cxn ang="0">
                    <a:pos x="2" y="1"/>
                  </a:cxn>
                  <a:cxn ang="0">
                    <a:pos x="2" y="1"/>
                  </a:cxn>
                  <a:cxn ang="0">
                    <a:pos x="2" y="1"/>
                  </a:cxn>
                  <a:cxn ang="0">
                    <a:pos x="2" y="1"/>
                  </a:cxn>
                  <a:cxn ang="0">
                    <a:pos x="2" y="1"/>
                  </a:cxn>
                  <a:cxn ang="0">
                    <a:pos x="2" y="1"/>
                  </a:cxn>
                  <a:cxn ang="0">
                    <a:pos x="2" y="1"/>
                  </a:cxn>
                  <a:cxn ang="0">
                    <a:pos x="2" y="1"/>
                  </a:cxn>
                  <a:cxn ang="0">
                    <a:pos x="2" y="1"/>
                  </a:cxn>
                  <a:cxn ang="0">
                    <a:pos x="2" y="0"/>
                  </a:cxn>
                </a:cxnLst>
                <a:rect b="b" l="0" r="r" t="0"/>
                <a:pathLst>
                  <a:path h="1" w="3">
                    <a:moveTo>
                      <a:pt x="2" y="0"/>
                    </a:moveTo>
                    <a:cubicBezTo>
                      <a:pt x="2" y="0"/>
                      <a:pt x="2" y="0"/>
                      <a:pt x="2" y="0"/>
                    </a:cubicBezTo>
                    <a:cubicBezTo>
                      <a:pt x="2" y="0"/>
                      <a:pt x="2" y="0"/>
                      <a:pt x="2" y="0"/>
                    </a:cubicBezTo>
                    <a:cubicBezTo>
                      <a:pt x="2" y="0"/>
                      <a:pt x="2"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0" y="0"/>
                      <a:pt x="0" y="1"/>
                    </a:cubicBezTo>
                    <a:cubicBezTo>
                      <a:pt x="0" y="1"/>
                      <a:pt x="0" y="1"/>
                      <a:pt x="0" y="1"/>
                    </a:cubicBezTo>
                    <a:cubicBezTo>
                      <a:pt x="0" y="1"/>
                      <a:pt x="0" y="1"/>
                      <a:pt x="0" y="1"/>
                    </a:cubicBezTo>
                    <a:cubicBezTo>
                      <a:pt x="0" y="1"/>
                      <a:pt x="0" y="1"/>
                      <a:pt x="0" y="1"/>
                    </a:cubicBezTo>
                    <a:cubicBezTo>
                      <a:pt x="0" y="1"/>
                      <a:pt x="0"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3" y="1"/>
                      <a:pt x="2" y="1"/>
                    </a:cubicBezTo>
                    <a:cubicBezTo>
                      <a:pt x="2" y="0"/>
                      <a:pt x="2" y="0"/>
                      <a:pt x="2"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74" name="Freeform 454"/>
              <p:cNvSpPr/>
              <p:nvPr/>
            </p:nvSpPr>
            <p:spPr bwMode="auto">
              <a:xfrm>
                <a:off x="4341020" y="2576514"/>
                <a:ext cx="1191" cy="3572"/>
              </a:xfrm>
              <a:custGeom>
                <a:cxnLst>
                  <a:cxn ang="0">
                    <a:pos x="0" y="1"/>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1"/>
                  </a:cxn>
                  <a:cxn ang="0">
                    <a:pos x="0" y="1"/>
                  </a:cxn>
                  <a:cxn ang="0">
                    <a:pos x="0" y="1"/>
                  </a:cxn>
                </a:cxnLst>
                <a:rect b="b" l="0" r="r" t="0"/>
                <a:pathLst>
                  <a:path h="1">
                    <a:moveTo>
                      <a:pt x="0" y="1"/>
                    </a:moveTo>
                    <a:cubicBezTo>
                      <a:pt x="0" y="1"/>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1"/>
                      <a:pt x="0" y="1"/>
                    </a:cubicBezTo>
                    <a:cubicBezTo>
                      <a:pt x="0" y="1"/>
                      <a:pt x="0" y="1"/>
                      <a:pt x="0" y="1"/>
                    </a:cubicBezTo>
                    <a:cubicBezTo>
                      <a:pt x="0" y="1"/>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75" name="Freeform 455"/>
              <p:cNvSpPr/>
              <p:nvPr/>
            </p:nvSpPr>
            <p:spPr bwMode="auto">
              <a:xfrm>
                <a:off x="4341020" y="2588420"/>
                <a:ext cx="1191" cy="2381"/>
              </a:xfrm>
              <a:custGeom>
                <a:cxnLst>
                  <a:cxn ang="0">
                    <a:pos x="0" y="1"/>
                  </a:cxn>
                  <a:cxn ang="0">
                    <a:pos x="0" y="1"/>
                  </a:cxn>
                  <a:cxn ang="0">
                    <a:pos x="0" y="1"/>
                  </a:cxn>
                  <a:cxn ang="0">
                    <a:pos x="0" y="1"/>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1"/>
                  </a:cxn>
                  <a:cxn ang="0">
                    <a:pos x="0" y="1"/>
                  </a:cxn>
                  <a:cxn ang="0">
                    <a:pos x="0" y="1"/>
                  </a:cxn>
                  <a:cxn ang="0">
                    <a:pos x="0" y="1"/>
                  </a:cxn>
                </a:cxnLst>
                <a:rect b="b" l="0" r="r" t="0"/>
                <a:pathLst>
                  <a:path h="1">
                    <a:moveTo>
                      <a:pt x="0" y="1"/>
                    </a:moveTo>
                    <a:cubicBezTo>
                      <a:pt x="0" y="1"/>
                      <a:pt x="0" y="1"/>
                      <a:pt x="0" y="1"/>
                    </a:cubicBezTo>
                    <a:cubicBezTo>
                      <a:pt x="0" y="1"/>
                      <a:pt x="0" y="1"/>
                      <a:pt x="0" y="1"/>
                    </a:cubicBezTo>
                    <a:cubicBezTo>
                      <a:pt x="0" y="1"/>
                      <a:pt x="0" y="1"/>
                      <a:pt x="0" y="1"/>
                    </a:cubicBezTo>
                    <a:cubicBezTo>
                      <a:pt x="0" y="1"/>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1"/>
                      <a:pt x="0" y="1"/>
                      <a:pt x="0" y="1"/>
                    </a:cubicBezTo>
                    <a:cubicBezTo>
                      <a:pt x="0" y="1"/>
                      <a:pt x="0" y="1"/>
                      <a:pt x="0" y="1"/>
                    </a:cubicBezTo>
                    <a:cubicBezTo>
                      <a:pt x="0" y="1"/>
                      <a:pt x="0" y="1"/>
                      <a:pt x="0" y="1"/>
                    </a:cubicBezTo>
                    <a:cubicBezTo>
                      <a:pt x="0" y="1"/>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76" name="Freeform 456"/>
              <p:cNvSpPr/>
              <p:nvPr/>
            </p:nvSpPr>
            <p:spPr bwMode="auto">
              <a:xfrm>
                <a:off x="4338638" y="2590801"/>
                <a:ext cx="1191" cy="3572"/>
              </a:xfrm>
              <a:custGeom>
                <a:cxnLst>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b="b" l="0" r="r" t="0"/>
                <a:pathLst>
                  <a:path h="1">
                    <a:moveTo>
                      <a:pt x="0" y="0"/>
                    </a:moveTo>
                    <a:cubicBezTo>
                      <a:pt x="0" y="0"/>
                      <a:pt x="0" y="0"/>
                      <a:pt x="0" y="0"/>
                    </a:cubicBezTo>
                    <a:cubicBezTo>
                      <a:pt x="0" y="0"/>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77" name="Freeform 457"/>
              <p:cNvSpPr/>
              <p:nvPr/>
            </p:nvSpPr>
            <p:spPr bwMode="auto">
              <a:xfrm>
                <a:off x="4336258" y="2596755"/>
                <a:ext cx="2381" cy="2381"/>
              </a:xfrm>
              <a:custGeom>
                <a:cxnLst>
                  <a:cxn ang="0">
                    <a:pos x="1" y="1"/>
                  </a:cxn>
                  <a:cxn ang="0">
                    <a:pos x="1" y="0"/>
                  </a:cxn>
                  <a:cxn ang="0">
                    <a:pos x="1" y="0"/>
                  </a:cxn>
                  <a:cxn ang="0">
                    <a:pos x="0" y="1"/>
                  </a:cxn>
                  <a:cxn ang="0">
                    <a:pos x="0" y="1"/>
                  </a:cxn>
                  <a:cxn ang="0">
                    <a:pos x="0" y="1"/>
                  </a:cxn>
                  <a:cxn ang="0">
                    <a:pos x="1" y="1"/>
                  </a:cxn>
                </a:cxnLst>
                <a:rect b="b" l="0" r="r" t="0"/>
                <a:pathLst>
                  <a:path h="1" w="1">
                    <a:moveTo>
                      <a:pt x="1" y="1"/>
                    </a:moveTo>
                    <a:cubicBezTo>
                      <a:pt x="1" y="1"/>
                      <a:pt x="1" y="1"/>
                      <a:pt x="1" y="0"/>
                    </a:cubicBezTo>
                    <a:cubicBezTo>
                      <a:pt x="1" y="0"/>
                      <a:pt x="1" y="0"/>
                      <a:pt x="1" y="0"/>
                    </a:cubicBezTo>
                    <a:cubicBezTo>
                      <a:pt x="0" y="0"/>
                      <a:pt x="0" y="1"/>
                      <a:pt x="0" y="1"/>
                    </a:cubicBezTo>
                    <a:cubicBezTo>
                      <a:pt x="0" y="1"/>
                      <a:pt x="0" y="1"/>
                      <a:pt x="0" y="1"/>
                    </a:cubicBezTo>
                    <a:cubicBezTo>
                      <a:pt x="0" y="1"/>
                      <a:pt x="0" y="1"/>
                      <a:pt x="0" y="1"/>
                    </a:cubicBezTo>
                    <a:cubicBezTo>
                      <a:pt x="0" y="1"/>
                      <a:pt x="1" y="1"/>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78" name="Freeform 458"/>
              <p:cNvSpPr/>
              <p:nvPr/>
            </p:nvSpPr>
            <p:spPr bwMode="auto">
              <a:xfrm>
                <a:off x="4336258" y="2605089"/>
                <a:ext cx="2381" cy="2381"/>
              </a:xfrm>
              <a:custGeom>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1"/>
                  </a:cxn>
                  <a:cxn ang="0">
                    <a:pos x="0" y="1"/>
                  </a:cxn>
                  <a:cxn ang="0">
                    <a:pos x="0" y="1"/>
                  </a:cxn>
                  <a:cxn ang="0">
                    <a:pos x="0" y="1"/>
                  </a:cxn>
                  <a:cxn ang="0">
                    <a:pos x="0" y="1"/>
                  </a:cxn>
                  <a:cxn ang="0">
                    <a:pos x="0" y="1"/>
                  </a:cxn>
                  <a:cxn ang="0">
                    <a:pos x="0"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0"/>
                  </a:cxn>
                  <a:cxn ang="0">
                    <a:pos x="1" y="0"/>
                  </a:cxn>
                  <a:cxn ang="0">
                    <a:pos x="1" y="0"/>
                  </a:cxn>
                </a:cxnLst>
                <a:rect b="b" l="0" r="r" t="0"/>
                <a:pathLst>
                  <a:path h="1" w="1">
                    <a:moveTo>
                      <a:pt x="1" y="0"/>
                    </a:move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1"/>
                    </a:cubicBezTo>
                    <a:cubicBezTo>
                      <a:pt x="1"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0"/>
                      <a:pt x="1" y="0"/>
                    </a:cubicBezTo>
                    <a:cubicBezTo>
                      <a:pt x="1" y="0"/>
                      <a:pt x="1" y="0"/>
                      <a:pt x="1" y="0"/>
                    </a:cubicBezTo>
                    <a:cubicBezTo>
                      <a:pt x="1" y="0"/>
                      <a:pt x="1" y="0"/>
                      <a:pt x="1" y="0"/>
                    </a:cubicBezTo>
                    <a:cubicBezTo>
                      <a:pt x="1" y="0"/>
                      <a:pt x="1" y="0"/>
                      <a:pt x="1"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79" name="Freeform 459"/>
              <p:cNvSpPr/>
              <p:nvPr/>
            </p:nvSpPr>
            <p:spPr bwMode="auto">
              <a:xfrm>
                <a:off x="4408885" y="2920604"/>
                <a:ext cx="2381" cy="1191"/>
              </a:xfrm>
              <a:custGeom>
                <a:cxnLst>
                  <a:cxn ang="0">
                    <a:pos x="0" y="0"/>
                  </a:cxn>
                  <a:cxn ang="0">
                    <a:pos x="0" y="0"/>
                  </a:cxn>
                  <a:cxn ang="0">
                    <a:pos x="0" y="0"/>
                  </a:cxn>
                  <a:cxn ang="0">
                    <a:pos x="0" y="0"/>
                  </a:cxn>
                  <a:cxn ang="0">
                    <a:pos x="0" y="0"/>
                  </a:cxn>
                  <a:cxn ang="0">
                    <a:pos x="0" y="0"/>
                  </a:cxn>
                  <a:cxn ang="0">
                    <a:pos x="1" y="0"/>
                  </a:cxn>
                  <a:cxn ang="0">
                    <a:pos x="1" y="0"/>
                  </a:cxn>
                  <a:cxn ang="0">
                    <a:pos x="0" y="0"/>
                  </a:cxn>
                </a:cxnLst>
                <a:rect b="b" l="0" r="r" t="0"/>
                <a:pathLst>
                  <a:path w="1">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1" y="0"/>
                    </a:cubicBezTo>
                    <a:cubicBezTo>
                      <a:pt x="1" y="0"/>
                      <a:pt x="1" y="0"/>
                      <a:pt x="1" y="0"/>
                    </a:cubicBezTo>
                    <a:cubicBezTo>
                      <a:pt x="1"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80" name="Freeform 460"/>
              <p:cNvSpPr/>
              <p:nvPr/>
            </p:nvSpPr>
            <p:spPr bwMode="auto">
              <a:xfrm>
                <a:off x="4386263" y="2912270"/>
                <a:ext cx="20241" cy="10716"/>
              </a:xfrm>
              <a:custGeom>
                <a:cxnLst>
                  <a:cxn ang="0">
                    <a:pos x="7" y="3"/>
                  </a:cxn>
                  <a:cxn ang="0">
                    <a:pos x="6" y="3"/>
                  </a:cxn>
                  <a:cxn ang="0">
                    <a:pos x="6" y="3"/>
                  </a:cxn>
                  <a:cxn ang="0">
                    <a:pos x="6" y="3"/>
                  </a:cxn>
                  <a:cxn ang="0">
                    <a:pos x="6" y="2"/>
                  </a:cxn>
                  <a:cxn ang="0">
                    <a:pos x="6" y="2"/>
                  </a:cxn>
                  <a:cxn ang="0">
                    <a:pos x="5" y="2"/>
                  </a:cxn>
                  <a:cxn ang="0">
                    <a:pos x="5" y="2"/>
                  </a:cxn>
                  <a:cxn ang="0">
                    <a:pos x="4" y="2"/>
                  </a:cxn>
                  <a:cxn ang="0">
                    <a:pos x="4" y="2"/>
                  </a:cxn>
                  <a:cxn ang="0">
                    <a:pos x="3" y="1"/>
                  </a:cxn>
                  <a:cxn ang="0">
                    <a:pos x="3" y="1"/>
                  </a:cxn>
                  <a:cxn ang="0">
                    <a:pos x="3" y="1"/>
                  </a:cxn>
                  <a:cxn ang="0">
                    <a:pos x="3" y="1"/>
                  </a:cxn>
                  <a:cxn ang="0">
                    <a:pos x="3" y="1"/>
                  </a:cxn>
                  <a:cxn ang="0">
                    <a:pos x="3" y="1"/>
                  </a:cxn>
                  <a:cxn ang="0">
                    <a:pos x="2" y="1"/>
                  </a:cxn>
                  <a:cxn ang="0">
                    <a:pos x="3" y="1"/>
                  </a:cxn>
                  <a:cxn ang="0">
                    <a:pos x="2" y="0"/>
                  </a:cxn>
                  <a:cxn ang="0">
                    <a:pos x="2"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0" y="1"/>
                  </a:cxn>
                  <a:cxn ang="0">
                    <a:pos x="0" y="1"/>
                  </a:cxn>
                  <a:cxn ang="0">
                    <a:pos x="0" y="1"/>
                  </a:cxn>
                  <a:cxn ang="0">
                    <a:pos x="0" y="1"/>
                  </a:cxn>
                  <a:cxn ang="0">
                    <a:pos x="1" y="1"/>
                  </a:cxn>
                  <a:cxn ang="0">
                    <a:pos x="1" y="2"/>
                  </a:cxn>
                  <a:cxn ang="0">
                    <a:pos x="1" y="1"/>
                  </a:cxn>
                  <a:cxn ang="0">
                    <a:pos x="1" y="1"/>
                  </a:cxn>
                  <a:cxn ang="0">
                    <a:pos x="2" y="1"/>
                  </a:cxn>
                  <a:cxn ang="0">
                    <a:pos x="1" y="2"/>
                  </a:cxn>
                  <a:cxn ang="0">
                    <a:pos x="2" y="2"/>
                  </a:cxn>
                  <a:cxn ang="0">
                    <a:pos x="2" y="3"/>
                  </a:cxn>
                  <a:cxn ang="0">
                    <a:pos x="2" y="3"/>
                  </a:cxn>
                  <a:cxn ang="0">
                    <a:pos x="2" y="3"/>
                  </a:cxn>
                  <a:cxn ang="0">
                    <a:pos x="3" y="3"/>
                  </a:cxn>
                  <a:cxn ang="0">
                    <a:pos x="4" y="3"/>
                  </a:cxn>
                  <a:cxn ang="0">
                    <a:pos x="4" y="3"/>
                  </a:cxn>
                  <a:cxn ang="0">
                    <a:pos x="5" y="3"/>
                  </a:cxn>
                  <a:cxn ang="0">
                    <a:pos x="5" y="3"/>
                  </a:cxn>
                  <a:cxn ang="0">
                    <a:pos x="6" y="3"/>
                  </a:cxn>
                  <a:cxn ang="0">
                    <a:pos x="6" y="4"/>
                  </a:cxn>
                  <a:cxn ang="0">
                    <a:pos x="6" y="4"/>
                  </a:cxn>
                  <a:cxn ang="0">
                    <a:pos x="7" y="3"/>
                  </a:cxn>
                  <a:cxn ang="0">
                    <a:pos x="7" y="3"/>
                  </a:cxn>
                  <a:cxn ang="0">
                    <a:pos x="7" y="4"/>
                  </a:cxn>
                  <a:cxn ang="0">
                    <a:pos x="7" y="3"/>
                  </a:cxn>
                  <a:cxn ang="0">
                    <a:pos x="7" y="3"/>
                  </a:cxn>
                </a:cxnLst>
                <a:rect b="b" l="0" r="r" t="0"/>
                <a:pathLst>
                  <a:path h="4" w="7">
                    <a:moveTo>
                      <a:pt x="7" y="3"/>
                    </a:moveTo>
                    <a:cubicBezTo>
                      <a:pt x="7" y="3"/>
                      <a:pt x="7" y="3"/>
                      <a:pt x="7" y="3"/>
                    </a:cubicBezTo>
                    <a:cubicBezTo>
                      <a:pt x="7" y="3"/>
                      <a:pt x="7" y="3"/>
                      <a:pt x="7" y="3"/>
                    </a:cubicBezTo>
                    <a:cubicBezTo>
                      <a:pt x="7" y="3"/>
                      <a:pt x="7" y="3"/>
                      <a:pt x="6" y="3"/>
                    </a:cubicBezTo>
                    <a:cubicBezTo>
                      <a:pt x="6" y="3"/>
                      <a:pt x="6" y="3"/>
                      <a:pt x="6" y="3"/>
                    </a:cubicBezTo>
                    <a:cubicBezTo>
                      <a:pt x="6" y="3"/>
                      <a:pt x="6" y="3"/>
                      <a:pt x="6" y="3"/>
                    </a:cubicBezTo>
                    <a:cubicBezTo>
                      <a:pt x="6" y="3"/>
                      <a:pt x="6" y="3"/>
                      <a:pt x="6" y="3"/>
                    </a:cubicBezTo>
                    <a:cubicBezTo>
                      <a:pt x="6" y="3"/>
                      <a:pt x="6" y="3"/>
                      <a:pt x="6" y="3"/>
                    </a:cubicBezTo>
                    <a:cubicBezTo>
                      <a:pt x="6" y="3"/>
                      <a:pt x="6" y="3"/>
                      <a:pt x="6" y="3"/>
                    </a:cubicBezTo>
                    <a:cubicBezTo>
                      <a:pt x="6" y="3"/>
                      <a:pt x="6" y="2"/>
                      <a:pt x="6" y="2"/>
                    </a:cubicBezTo>
                    <a:cubicBezTo>
                      <a:pt x="6" y="2"/>
                      <a:pt x="6" y="2"/>
                      <a:pt x="6" y="2"/>
                    </a:cubicBezTo>
                    <a:cubicBezTo>
                      <a:pt x="6" y="2"/>
                      <a:pt x="6" y="2"/>
                      <a:pt x="6" y="2"/>
                    </a:cubicBezTo>
                    <a:cubicBezTo>
                      <a:pt x="6" y="2"/>
                      <a:pt x="5" y="2"/>
                      <a:pt x="5" y="2"/>
                    </a:cubicBezTo>
                    <a:cubicBezTo>
                      <a:pt x="5" y="2"/>
                      <a:pt x="5" y="2"/>
                      <a:pt x="5" y="2"/>
                    </a:cubicBezTo>
                    <a:cubicBezTo>
                      <a:pt x="5" y="2"/>
                      <a:pt x="5" y="2"/>
                      <a:pt x="5" y="2"/>
                    </a:cubicBezTo>
                    <a:cubicBezTo>
                      <a:pt x="5" y="2"/>
                      <a:pt x="5" y="2"/>
                      <a:pt x="5" y="2"/>
                    </a:cubicBezTo>
                    <a:cubicBezTo>
                      <a:pt x="5" y="2"/>
                      <a:pt x="4" y="2"/>
                      <a:pt x="4" y="2"/>
                    </a:cubicBezTo>
                    <a:cubicBezTo>
                      <a:pt x="4" y="2"/>
                      <a:pt x="4" y="2"/>
                      <a:pt x="4" y="2"/>
                    </a:cubicBezTo>
                    <a:cubicBezTo>
                      <a:pt x="4" y="2"/>
                      <a:pt x="4" y="2"/>
                      <a:pt x="4" y="2"/>
                    </a:cubicBezTo>
                    <a:cubicBezTo>
                      <a:pt x="4" y="2"/>
                      <a:pt x="4" y="2"/>
                      <a:pt x="4" y="2"/>
                    </a:cubicBezTo>
                    <a:cubicBezTo>
                      <a:pt x="4" y="2"/>
                      <a:pt x="4" y="1"/>
                      <a:pt x="4"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2" y="1"/>
                      <a:pt x="2" y="1"/>
                      <a:pt x="2" y="1"/>
                    </a:cubicBezTo>
                    <a:cubicBezTo>
                      <a:pt x="2" y="1"/>
                      <a:pt x="2" y="1"/>
                      <a:pt x="2" y="1"/>
                    </a:cubicBezTo>
                    <a:cubicBezTo>
                      <a:pt x="3" y="1"/>
                      <a:pt x="3" y="1"/>
                      <a:pt x="3" y="1"/>
                    </a:cubicBezTo>
                    <a:cubicBezTo>
                      <a:pt x="3" y="1"/>
                      <a:pt x="3" y="1"/>
                      <a:pt x="3" y="1"/>
                    </a:cubicBezTo>
                    <a:cubicBezTo>
                      <a:pt x="3" y="1"/>
                      <a:pt x="3" y="1"/>
                      <a:pt x="3" y="1"/>
                    </a:cubicBezTo>
                    <a:cubicBezTo>
                      <a:pt x="3" y="0"/>
                      <a:pt x="3" y="0"/>
                      <a:pt x="2" y="0"/>
                    </a:cubicBezTo>
                    <a:cubicBezTo>
                      <a:pt x="2" y="0"/>
                      <a:pt x="2" y="0"/>
                      <a:pt x="2" y="0"/>
                    </a:cubicBezTo>
                    <a:cubicBezTo>
                      <a:pt x="2" y="0"/>
                      <a:pt x="2" y="0"/>
                      <a:pt x="2" y="0"/>
                    </a:cubicBezTo>
                    <a:cubicBezTo>
                      <a:pt x="2" y="0"/>
                      <a:pt x="2"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0" y="0"/>
                      <a:pt x="0" y="0"/>
                    </a:cubicBezTo>
                    <a:cubicBezTo>
                      <a:pt x="0" y="0"/>
                      <a:pt x="0" y="0"/>
                      <a:pt x="0" y="0"/>
                    </a:cubicBezTo>
                    <a:cubicBezTo>
                      <a:pt x="0" y="0"/>
                      <a:pt x="0" y="0"/>
                      <a:pt x="0" y="0"/>
                    </a:cubicBezTo>
                    <a:cubicBezTo>
                      <a:pt x="0" y="0"/>
                      <a:pt x="0" y="0"/>
                      <a:pt x="0" y="0"/>
                    </a:cubicBezTo>
                    <a:cubicBezTo>
                      <a:pt x="0" y="0"/>
                      <a:pt x="0" y="0"/>
                      <a:pt x="0" y="0"/>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1" y="1"/>
                      <a:pt x="1" y="1"/>
                      <a:pt x="1" y="1"/>
                    </a:cubicBezTo>
                    <a:cubicBezTo>
                      <a:pt x="1" y="1"/>
                      <a:pt x="1" y="1"/>
                      <a:pt x="1" y="1"/>
                    </a:cubicBezTo>
                    <a:cubicBezTo>
                      <a:pt x="1" y="2"/>
                      <a:pt x="1" y="2"/>
                      <a:pt x="1" y="2"/>
                    </a:cubicBezTo>
                    <a:cubicBezTo>
                      <a:pt x="1" y="2"/>
                      <a:pt x="1" y="2"/>
                      <a:pt x="1" y="2"/>
                    </a:cubicBezTo>
                    <a:cubicBezTo>
                      <a:pt x="1" y="2"/>
                      <a:pt x="1" y="2"/>
                      <a:pt x="1" y="2"/>
                    </a:cubicBezTo>
                    <a:cubicBezTo>
                      <a:pt x="1" y="2"/>
                      <a:pt x="1" y="1"/>
                      <a:pt x="1" y="1"/>
                    </a:cubicBezTo>
                    <a:cubicBezTo>
                      <a:pt x="1" y="1"/>
                      <a:pt x="1" y="1"/>
                      <a:pt x="1" y="1"/>
                    </a:cubicBezTo>
                    <a:cubicBezTo>
                      <a:pt x="1" y="1"/>
                      <a:pt x="1" y="1"/>
                      <a:pt x="1" y="1"/>
                    </a:cubicBezTo>
                    <a:cubicBezTo>
                      <a:pt x="1" y="1"/>
                      <a:pt x="1" y="1"/>
                      <a:pt x="1" y="1"/>
                    </a:cubicBezTo>
                    <a:cubicBezTo>
                      <a:pt x="2" y="1"/>
                      <a:pt x="2" y="1"/>
                      <a:pt x="2" y="1"/>
                    </a:cubicBezTo>
                    <a:cubicBezTo>
                      <a:pt x="2" y="2"/>
                      <a:pt x="2" y="2"/>
                      <a:pt x="1" y="2"/>
                    </a:cubicBezTo>
                    <a:cubicBezTo>
                      <a:pt x="1" y="2"/>
                      <a:pt x="1" y="2"/>
                      <a:pt x="1" y="2"/>
                    </a:cubicBezTo>
                    <a:cubicBezTo>
                      <a:pt x="1" y="2"/>
                      <a:pt x="1" y="2"/>
                      <a:pt x="1" y="2"/>
                    </a:cubicBezTo>
                    <a:cubicBezTo>
                      <a:pt x="2" y="2"/>
                      <a:pt x="2" y="2"/>
                      <a:pt x="2" y="2"/>
                    </a:cubicBezTo>
                    <a:cubicBezTo>
                      <a:pt x="2" y="2"/>
                      <a:pt x="2" y="2"/>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3" y="3"/>
                      <a:pt x="3" y="3"/>
                    </a:cubicBezTo>
                    <a:cubicBezTo>
                      <a:pt x="3" y="3"/>
                      <a:pt x="3" y="3"/>
                      <a:pt x="3" y="3"/>
                    </a:cubicBezTo>
                    <a:cubicBezTo>
                      <a:pt x="3" y="3"/>
                      <a:pt x="3" y="3"/>
                      <a:pt x="3" y="3"/>
                    </a:cubicBezTo>
                    <a:cubicBezTo>
                      <a:pt x="3" y="3"/>
                      <a:pt x="3" y="3"/>
                      <a:pt x="4" y="3"/>
                    </a:cubicBezTo>
                    <a:cubicBezTo>
                      <a:pt x="4" y="3"/>
                      <a:pt x="4" y="3"/>
                      <a:pt x="4" y="3"/>
                    </a:cubicBezTo>
                    <a:cubicBezTo>
                      <a:pt x="4" y="3"/>
                      <a:pt x="4" y="3"/>
                      <a:pt x="4" y="3"/>
                    </a:cubicBezTo>
                    <a:cubicBezTo>
                      <a:pt x="4" y="3"/>
                      <a:pt x="4" y="3"/>
                      <a:pt x="5" y="3"/>
                    </a:cubicBezTo>
                    <a:cubicBezTo>
                      <a:pt x="5" y="3"/>
                      <a:pt x="5" y="3"/>
                      <a:pt x="5" y="3"/>
                    </a:cubicBezTo>
                    <a:cubicBezTo>
                      <a:pt x="5" y="3"/>
                      <a:pt x="5" y="3"/>
                      <a:pt x="5" y="3"/>
                    </a:cubicBezTo>
                    <a:cubicBezTo>
                      <a:pt x="5" y="3"/>
                      <a:pt x="5" y="3"/>
                      <a:pt x="5" y="3"/>
                    </a:cubicBezTo>
                    <a:cubicBezTo>
                      <a:pt x="5" y="3"/>
                      <a:pt x="5" y="3"/>
                      <a:pt x="5" y="3"/>
                    </a:cubicBezTo>
                    <a:cubicBezTo>
                      <a:pt x="6" y="3"/>
                      <a:pt x="6" y="3"/>
                      <a:pt x="6" y="3"/>
                    </a:cubicBezTo>
                    <a:cubicBezTo>
                      <a:pt x="6" y="3"/>
                      <a:pt x="6" y="3"/>
                      <a:pt x="6" y="4"/>
                    </a:cubicBezTo>
                    <a:cubicBezTo>
                      <a:pt x="6" y="4"/>
                      <a:pt x="6" y="4"/>
                      <a:pt x="6" y="4"/>
                    </a:cubicBezTo>
                    <a:cubicBezTo>
                      <a:pt x="6" y="4"/>
                      <a:pt x="6" y="4"/>
                      <a:pt x="6" y="4"/>
                    </a:cubicBezTo>
                    <a:cubicBezTo>
                      <a:pt x="6" y="4"/>
                      <a:pt x="6" y="4"/>
                      <a:pt x="6" y="4"/>
                    </a:cubicBezTo>
                    <a:cubicBezTo>
                      <a:pt x="6" y="4"/>
                      <a:pt x="7" y="4"/>
                      <a:pt x="7" y="4"/>
                    </a:cubicBezTo>
                    <a:cubicBezTo>
                      <a:pt x="7" y="4"/>
                      <a:pt x="7" y="4"/>
                      <a:pt x="7" y="3"/>
                    </a:cubicBezTo>
                    <a:cubicBezTo>
                      <a:pt x="7" y="3"/>
                      <a:pt x="7" y="3"/>
                      <a:pt x="7" y="3"/>
                    </a:cubicBezTo>
                    <a:cubicBezTo>
                      <a:pt x="7" y="3"/>
                      <a:pt x="7" y="3"/>
                      <a:pt x="7" y="3"/>
                    </a:cubicBezTo>
                    <a:cubicBezTo>
                      <a:pt x="7" y="3"/>
                      <a:pt x="7" y="3"/>
                      <a:pt x="7" y="3"/>
                    </a:cubicBezTo>
                    <a:cubicBezTo>
                      <a:pt x="7" y="3"/>
                      <a:pt x="7" y="4"/>
                      <a:pt x="7" y="4"/>
                    </a:cubicBezTo>
                    <a:cubicBezTo>
                      <a:pt x="7" y="4"/>
                      <a:pt x="7" y="4"/>
                      <a:pt x="7" y="4"/>
                    </a:cubicBezTo>
                    <a:cubicBezTo>
                      <a:pt x="7" y="4"/>
                      <a:pt x="7" y="3"/>
                      <a:pt x="7" y="3"/>
                    </a:cubicBezTo>
                    <a:cubicBezTo>
                      <a:pt x="7" y="3"/>
                      <a:pt x="7" y="3"/>
                      <a:pt x="7" y="3"/>
                    </a:cubicBezTo>
                    <a:cubicBezTo>
                      <a:pt x="7" y="3"/>
                      <a:pt x="7" y="3"/>
                      <a:pt x="7" y="3"/>
                    </a:cubicBezTo>
                    <a:cubicBezTo>
                      <a:pt x="7" y="3"/>
                      <a:pt x="7" y="3"/>
                      <a:pt x="7" y="3"/>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81" name="Freeform 461"/>
              <p:cNvSpPr/>
              <p:nvPr/>
            </p:nvSpPr>
            <p:spPr bwMode="auto">
              <a:xfrm>
                <a:off x="4394598" y="2922986"/>
                <a:ext cx="8335" cy="2381"/>
              </a:xfrm>
              <a:custGeom>
                <a:cxnLst>
                  <a:cxn ang="0">
                    <a:pos x="2" y="1"/>
                  </a:cxn>
                  <a:cxn ang="0">
                    <a:pos x="2" y="1"/>
                  </a:cxn>
                  <a:cxn ang="0">
                    <a:pos x="2" y="1"/>
                  </a:cxn>
                  <a:cxn ang="0">
                    <a:pos x="2" y="1"/>
                  </a:cxn>
                  <a:cxn ang="0">
                    <a:pos x="2" y="1"/>
                  </a:cxn>
                  <a:cxn ang="0">
                    <a:pos x="2" y="1"/>
                  </a:cxn>
                  <a:cxn ang="0">
                    <a:pos x="2" y="0"/>
                  </a:cxn>
                  <a:cxn ang="0">
                    <a:pos x="2" y="0"/>
                  </a:cxn>
                  <a:cxn ang="0">
                    <a:pos x="2" y="0"/>
                  </a:cxn>
                  <a:cxn ang="0">
                    <a:pos x="2"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0"/>
                  </a:cxn>
                  <a:cxn ang="0">
                    <a:pos x="1" y="0"/>
                  </a:cxn>
                  <a:cxn ang="0">
                    <a:pos x="1" y="1"/>
                  </a:cxn>
                  <a:cxn ang="0">
                    <a:pos x="2" y="1"/>
                  </a:cxn>
                  <a:cxn ang="0">
                    <a:pos x="2" y="1"/>
                  </a:cxn>
                  <a:cxn ang="0">
                    <a:pos x="2" y="1"/>
                  </a:cxn>
                  <a:cxn ang="0">
                    <a:pos x="2" y="1"/>
                  </a:cxn>
                  <a:cxn ang="0">
                    <a:pos x="2" y="1"/>
                  </a:cxn>
                  <a:cxn ang="0">
                    <a:pos x="2" y="1"/>
                  </a:cxn>
                  <a:cxn ang="0">
                    <a:pos x="2" y="1"/>
                  </a:cxn>
                  <a:cxn ang="0">
                    <a:pos x="2" y="1"/>
                  </a:cxn>
                  <a:cxn ang="0">
                    <a:pos x="3" y="1"/>
                  </a:cxn>
                  <a:cxn ang="0">
                    <a:pos x="3" y="1"/>
                  </a:cxn>
                  <a:cxn ang="0">
                    <a:pos x="3" y="1"/>
                  </a:cxn>
                  <a:cxn ang="0">
                    <a:pos x="2" y="1"/>
                  </a:cxn>
                  <a:cxn ang="0">
                    <a:pos x="2" y="1"/>
                  </a:cxn>
                </a:cxnLst>
                <a:rect b="b" l="0" r="r" t="0"/>
                <a:pathLst>
                  <a:path h="1" w="3">
                    <a:moveTo>
                      <a:pt x="2" y="1"/>
                    </a:move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0"/>
                      <a:pt x="2" y="0"/>
                      <a:pt x="2" y="0"/>
                    </a:cubicBezTo>
                    <a:cubicBezTo>
                      <a:pt x="2" y="0"/>
                      <a:pt x="2" y="0"/>
                      <a:pt x="2" y="0"/>
                    </a:cubicBezTo>
                    <a:cubicBezTo>
                      <a:pt x="2" y="0"/>
                      <a:pt x="2" y="0"/>
                      <a:pt x="2" y="0"/>
                    </a:cubicBezTo>
                    <a:cubicBezTo>
                      <a:pt x="2" y="0"/>
                      <a:pt x="2" y="0"/>
                      <a:pt x="2"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0" y="0"/>
                      <a:pt x="0" y="0"/>
                      <a:pt x="0" y="0"/>
                    </a:cubicBezTo>
                    <a:cubicBezTo>
                      <a:pt x="0" y="0"/>
                      <a:pt x="0" y="0"/>
                      <a:pt x="0" y="0"/>
                    </a:cubicBezTo>
                    <a:cubicBezTo>
                      <a:pt x="0" y="1"/>
                      <a:pt x="0" y="1"/>
                      <a:pt x="0" y="1"/>
                    </a:cubicBezTo>
                    <a:cubicBezTo>
                      <a:pt x="0"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0"/>
                      <a:pt x="1" y="0"/>
                    </a:cubicBezTo>
                    <a:cubicBezTo>
                      <a:pt x="1" y="0"/>
                      <a:pt x="1" y="0"/>
                      <a:pt x="1" y="0"/>
                    </a:cubicBezTo>
                    <a:cubicBezTo>
                      <a:pt x="1" y="0"/>
                      <a:pt x="1" y="0"/>
                      <a:pt x="1" y="0"/>
                    </a:cubicBezTo>
                    <a:cubicBezTo>
                      <a:pt x="1" y="0"/>
                      <a:pt x="1" y="1"/>
                      <a:pt x="1" y="1"/>
                    </a:cubicBezTo>
                    <a:cubicBezTo>
                      <a:pt x="1"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3" y="1"/>
                      <a:pt x="3" y="1"/>
                    </a:cubicBezTo>
                    <a:cubicBezTo>
                      <a:pt x="3" y="1"/>
                      <a:pt x="3" y="1"/>
                      <a:pt x="3" y="1"/>
                    </a:cubicBezTo>
                    <a:cubicBezTo>
                      <a:pt x="3" y="1"/>
                      <a:pt x="3" y="1"/>
                      <a:pt x="3" y="1"/>
                    </a:cubicBezTo>
                    <a:cubicBezTo>
                      <a:pt x="3" y="1"/>
                      <a:pt x="3" y="1"/>
                      <a:pt x="2" y="1"/>
                    </a:cubicBezTo>
                    <a:cubicBezTo>
                      <a:pt x="2" y="1"/>
                      <a:pt x="2" y="1"/>
                      <a:pt x="2"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82" name="Freeform 462"/>
              <p:cNvSpPr/>
              <p:nvPr/>
            </p:nvSpPr>
            <p:spPr bwMode="auto">
              <a:xfrm>
                <a:off x="4398169" y="2920605"/>
                <a:ext cx="4763" cy="2381"/>
              </a:xfrm>
              <a:custGeom>
                <a:cxnLst>
                  <a:cxn ang="0">
                    <a:pos x="2" y="1"/>
                  </a:cxn>
                  <a:cxn ang="0">
                    <a:pos x="2" y="1"/>
                  </a:cxn>
                  <a:cxn ang="0">
                    <a:pos x="2" y="1"/>
                  </a:cxn>
                  <a:cxn ang="0">
                    <a:pos x="1" y="0"/>
                  </a:cxn>
                  <a:cxn ang="0">
                    <a:pos x="1" y="0"/>
                  </a:cxn>
                  <a:cxn ang="0">
                    <a:pos x="1" y="0"/>
                  </a:cxn>
                  <a:cxn ang="0">
                    <a:pos x="1" y="1"/>
                  </a:cxn>
                  <a:cxn ang="0">
                    <a:pos x="0" y="1"/>
                  </a:cxn>
                  <a:cxn ang="0">
                    <a:pos x="1" y="1"/>
                  </a:cxn>
                  <a:cxn ang="0">
                    <a:pos x="1" y="1"/>
                  </a:cxn>
                  <a:cxn ang="0">
                    <a:pos x="1" y="1"/>
                  </a:cxn>
                  <a:cxn ang="0">
                    <a:pos x="1" y="1"/>
                  </a:cxn>
                  <a:cxn ang="0">
                    <a:pos x="1" y="1"/>
                  </a:cxn>
                  <a:cxn ang="0">
                    <a:pos x="1" y="1"/>
                  </a:cxn>
                  <a:cxn ang="0">
                    <a:pos x="2" y="1"/>
                  </a:cxn>
                  <a:cxn ang="0">
                    <a:pos x="2" y="1"/>
                  </a:cxn>
                  <a:cxn ang="0">
                    <a:pos x="2" y="1"/>
                  </a:cxn>
                  <a:cxn ang="0">
                    <a:pos x="2" y="1"/>
                  </a:cxn>
                  <a:cxn ang="0">
                    <a:pos x="2" y="1"/>
                  </a:cxn>
                  <a:cxn ang="0">
                    <a:pos x="2" y="1"/>
                  </a:cxn>
                  <a:cxn ang="0">
                    <a:pos x="2" y="1"/>
                  </a:cxn>
                  <a:cxn ang="0">
                    <a:pos x="2" y="1"/>
                  </a:cxn>
                  <a:cxn ang="0">
                    <a:pos x="2" y="1"/>
                  </a:cxn>
                  <a:cxn ang="0">
                    <a:pos x="2" y="1"/>
                  </a:cxn>
                  <a:cxn ang="0">
                    <a:pos x="2" y="1"/>
                  </a:cxn>
                </a:cxnLst>
                <a:rect b="b" l="0" r="r" t="0"/>
                <a:pathLst>
                  <a:path h="1" w="2">
                    <a:moveTo>
                      <a:pt x="2" y="1"/>
                    </a:moveTo>
                    <a:cubicBezTo>
                      <a:pt x="2" y="1"/>
                      <a:pt x="2" y="1"/>
                      <a:pt x="2" y="1"/>
                    </a:cubicBezTo>
                    <a:cubicBezTo>
                      <a:pt x="2" y="1"/>
                      <a:pt x="2" y="1"/>
                      <a:pt x="2" y="1"/>
                    </a:cubicBezTo>
                    <a:cubicBezTo>
                      <a:pt x="2" y="0"/>
                      <a:pt x="1" y="0"/>
                      <a:pt x="1" y="0"/>
                    </a:cubicBezTo>
                    <a:cubicBezTo>
                      <a:pt x="1" y="0"/>
                      <a:pt x="1" y="0"/>
                      <a:pt x="1" y="0"/>
                    </a:cubicBezTo>
                    <a:cubicBezTo>
                      <a:pt x="1" y="0"/>
                      <a:pt x="1" y="0"/>
                      <a:pt x="1" y="0"/>
                    </a:cubicBezTo>
                    <a:cubicBezTo>
                      <a:pt x="1" y="0"/>
                      <a:pt x="1" y="0"/>
                      <a:pt x="1" y="1"/>
                    </a:cubicBezTo>
                    <a:cubicBezTo>
                      <a:pt x="0" y="1"/>
                      <a:pt x="0" y="1"/>
                      <a:pt x="0" y="1"/>
                    </a:cubicBezTo>
                    <a:cubicBezTo>
                      <a:pt x="0" y="1"/>
                      <a:pt x="0"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83" name="Freeform 463"/>
              <p:cNvSpPr/>
              <p:nvPr/>
            </p:nvSpPr>
            <p:spPr bwMode="auto">
              <a:xfrm>
                <a:off x="4226719" y="2338389"/>
                <a:ext cx="4763" cy="2381"/>
              </a:xfrm>
              <a:custGeom>
                <a:cxnLst>
                  <a:cxn ang="0">
                    <a:pos x="2" y="0"/>
                  </a:cxn>
                  <a:cxn ang="0">
                    <a:pos x="2" y="0"/>
                  </a:cxn>
                  <a:cxn ang="0">
                    <a:pos x="2" y="0"/>
                  </a:cxn>
                  <a:cxn ang="0">
                    <a:pos x="2" y="0"/>
                  </a:cxn>
                  <a:cxn ang="0">
                    <a:pos x="2" y="0"/>
                  </a:cxn>
                  <a:cxn ang="0">
                    <a:pos x="2" y="0"/>
                  </a:cxn>
                  <a:cxn ang="0">
                    <a:pos x="2" y="0"/>
                  </a:cxn>
                  <a:cxn ang="0">
                    <a:pos x="2" y="0"/>
                  </a:cxn>
                  <a:cxn ang="0">
                    <a:pos x="1" y="0"/>
                  </a:cxn>
                  <a:cxn ang="0">
                    <a:pos x="1" y="0"/>
                  </a:cxn>
                  <a:cxn ang="0">
                    <a:pos x="1" y="0"/>
                  </a:cxn>
                  <a:cxn ang="0">
                    <a:pos x="1" y="0"/>
                  </a:cxn>
                  <a:cxn ang="0">
                    <a:pos x="1" y="0"/>
                  </a:cxn>
                  <a:cxn ang="0">
                    <a:pos x="1" y="0"/>
                  </a:cxn>
                  <a:cxn ang="0">
                    <a:pos x="1" y="0"/>
                  </a:cxn>
                  <a:cxn ang="0">
                    <a:pos x="0" y="1"/>
                  </a:cxn>
                  <a:cxn ang="0">
                    <a:pos x="0" y="1"/>
                  </a:cxn>
                  <a:cxn ang="0">
                    <a:pos x="0" y="1"/>
                  </a:cxn>
                  <a:cxn ang="0">
                    <a:pos x="0" y="1"/>
                  </a:cxn>
                  <a:cxn ang="0">
                    <a:pos x="0" y="1"/>
                  </a:cxn>
                  <a:cxn ang="0">
                    <a:pos x="0" y="1"/>
                  </a:cxn>
                  <a:cxn ang="0">
                    <a:pos x="0"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0"/>
                  </a:cxn>
                  <a:cxn ang="0">
                    <a:pos x="2" y="1"/>
                  </a:cxn>
                  <a:cxn ang="0">
                    <a:pos x="2" y="1"/>
                  </a:cxn>
                  <a:cxn ang="0">
                    <a:pos x="2" y="1"/>
                  </a:cxn>
                  <a:cxn ang="0">
                    <a:pos x="2" y="1"/>
                  </a:cxn>
                  <a:cxn ang="0">
                    <a:pos x="2" y="1"/>
                  </a:cxn>
                  <a:cxn ang="0">
                    <a:pos x="2" y="1"/>
                  </a:cxn>
                  <a:cxn ang="0">
                    <a:pos x="2" y="1"/>
                  </a:cxn>
                  <a:cxn ang="0">
                    <a:pos x="2" y="1"/>
                  </a:cxn>
                  <a:cxn ang="0">
                    <a:pos x="2" y="1"/>
                  </a:cxn>
                  <a:cxn ang="0">
                    <a:pos x="2" y="1"/>
                  </a:cxn>
                  <a:cxn ang="0">
                    <a:pos x="2" y="1"/>
                  </a:cxn>
                  <a:cxn ang="0">
                    <a:pos x="2" y="1"/>
                  </a:cxn>
                  <a:cxn ang="0">
                    <a:pos x="2" y="1"/>
                  </a:cxn>
                  <a:cxn ang="0">
                    <a:pos x="2" y="0"/>
                  </a:cxn>
                  <a:cxn ang="0">
                    <a:pos x="2" y="0"/>
                  </a:cxn>
                  <a:cxn ang="0">
                    <a:pos x="2" y="0"/>
                  </a:cxn>
                  <a:cxn ang="0">
                    <a:pos x="2" y="0"/>
                  </a:cxn>
                  <a:cxn ang="0">
                    <a:pos x="2" y="0"/>
                  </a:cxn>
                  <a:cxn ang="0">
                    <a:pos x="2" y="0"/>
                  </a:cxn>
                  <a:cxn ang="0">
                    <a:pos x="2" y="0"/>
                  </a:cxn>
                  <a:cxn ang="0">
                    <a:pos x="2" y="0"/>
                  </a:cxn>
                </a:cxnLst>
                <a:rect b="b" l="0" r="r" t="0"/>
                <a:pathLst>
                  <a:path h="1" w="2">
                    <a:moveTo>
                      <a:pt x="2" y="0"/>
                    </a:move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2" y="1"/>
                      <a:pt x="1" y="1"/>
                      <a:pt x="1" y="1"/>
                    </a:cubicBezTo>
                    <a:cubicBezTo>
                      <a:pt x="1" y="1"/>
                      <a:pt x="1" y="1"/>
                      <a:pt x="1" y="1"/>
                    </a:cubicBezTo>
                    <a:cubicBezTo>
                      <a:pt x="1" y="0"/>
                      <a:pt x="1" y="0"/>
                      <a:pt x="1" y="0"/>
                    </a:cubicBezTo>
                    <a:cubicBezTo>
                      <a:pt x="1" y="0"/>
                      <a:pt x="1" y="0"/>
                      <a:pt x="1" y="0"/>
                    </a:cubicBezTo>
                    <a:cubicBezTo>
                      <a:pt x="1" y="0"/>
                      <a:pt x="1" y="0"/>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84" name="Freeform 464"/>
              <p:cNvSpPr/>
              <p:nvPr/>
            </p:nvSpPr>
            <p:spPr bwMode="auto">
              <a:xfrm>
                <a:off x="4226720" y="2351486"/>
                <a:ext cx="2381" cy="3572"/>
              </a:xfrm>
              <a:custGeom>
                <a:cxnLst>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0"/>
                  </a:cxn>
                  <a:cxn ang="0">
                    <a:pos x="0" y="0"/>
                  </a:cxn>
                  <a:cxn ang="0">
                    <a:pos x="0" y="1"/>
                  </a:cxn>
                  <a:cxn ang="0">
                    <a:pos x="0" y="1"/>
                  </a:cxn>
                  <a:cxn ang="0">
                    <a:pos x="0" y="1"/>
                  </a:cxn>
                  <a:cxn ang="0">
                    <a:pos x="0" y="1"/>
                  </a:cxn>
                  <a:cxn ang="0">
                    <a:pos x="0" y="1"/>
                  </a:cxn>
                  <a:cxn ang="0">
                    <a:pos x="1" y="1"/>
                  </a:cxn>
                  <a:cxn ang="0">
                    <a:pos x="1" y="1"/>
                  </a:cxn>
                  <a:cxn ang="0">
                    <a:pos x="0" y="1"/>
                  </a:cxn>
                  <a:cxn ang="0">
                    <a:pos x="0" y="1"/>
                  </a:cxn>
                </a:cxnLst>
                <a:rect b="b" l="0" r="r" t="0"/>
                <a:pathLst>
                  <a:path h="1" w="1">
                    <a:moveTo>
                      <a:pt x="0" y="1"/>
                    </a:moveTo>
                    <a:cubicBezTo>
                      <a:pt x="0" y="1"/>
                      <a:pt x="0" y="1"/>
                      <a:pt x="0" y="1"/>
                    </a:cubicBezTo>
                    <a:cubicBezTo>
                      <a:pt x="0" y="1"/>
                      <a:pt x="0" y="1"/>
                      <a:pt x="1" y="1"/>
                    </a:cubicBezTo>
                    <a:cubicBezTo>
                      <a:pt x="1" y="1"/>
                      <a:pt x="1" y="1"/>
                      <a:pt x="1" y="1"/>
                    </a:cubicBezTo>
                    <a:cubicBezTo>
                      <a:pt x="1" y="1"/>
                      <a:pt x="1" y="1"/>
                      <a:pt x="1" y="1"/>
                    </a:cubicBezTo>
                    <a:cubicBezTo>
                      <a:pt x="1" y="1"/>
                      <a:pt x="1" y="1"/>
                      <a:pt x="1" y="1"/>
                    </a:cubicBezTo>
                    <a:cubicBezTo>
                      <a:pt x="1" y="1"/>
                      <a:pt x="1" y="1"/>
                      <a:pt x="1" y="1"/>
                    </a:cubicBezTo>
                    <a:cubicBezTo>
                      <a:pt x="1" y="0"/>
                      <a:pt x="1" y="0"/>
                      <a:pt x="1" y="0"/>
                    </a:cubicBezTo>
                    <a:cubicBezTo>
                      <a:pt x="1" y="0"/>
                      <a:pt x="1" y="0"/>
                      <a:pt x="1" y="0"/>
                    </a:cubicBezTo>
                    <a:cubicBezTo>
                      <a:pt x="1" y="0"/>
                      <a:pt x="1" y="0"/>
                      <a:pt x="1" y="0"/>
                    </a:cubicBezTo>
                    <a:cubicBezTo>
                      <a:pt x="1" y="0"/>
                      <a:pt x="1" y="0"/>
                      <a:pt x="1" y="0"/>
                    </a:cubicBezTo>
                    <a:cubicBezTo>
                      <a:pt x="1" y="0"/>
                      <a:pt x="1" y="0"/>
                      <a:pt x="0" y="0"/>
                    </a:cubicBezTo>
                    <a:cubicBezTo>
                      <a:pt x="0" y="0"/>
                      <a:pt x="0" y="1"/>
                      <a:pt x="0" y="1"/>
                    </a:cubicBezTo>
                    <a:cubicBezTo>
                      <a:pt x="0" y="1"/>
                      <a:pt x="0" y="1"/>
                      <a:pt x="0" y="1"/>
                    </a:cubicBezTo>
                    <a:cubicBezTo>
                      <a:pt x="0" y="1"/>
                      <a:pt x="0" y="1"/>
                      <a:pt x="0" y="1"/>
                    </a:cubicBezTo>
                    <a:cubicBezTo>
                      <a:pt x="0" y="1"/>
                      <a:pt x="0" y="1"/>
                      <a:pt x="0" y="1"/>
                    </a:cubicBezTo>
                    <a:cubicBezTo>
                      <a:pt x="0" y="1"/>
                      <a:pt x="0" y="1"/>
                      <a:pt x="0" y="1"/>
                    </a:cubicBezTo>
                    <a:cubicBezTo>
                      <a:pt x="1" y="1"/>
                      <a:pt x="1" y="1"/>
                      <a:pt x="1" y="1"/>
                    </a:cubicBezTo>
                    <a:cubicBezTo>
                      <a:pt x="1" y="1"/>
                      <a:pt x="1" y="1"/>
                      <a:pt x="1" y="1"/>
                    </a:cubicBezTo>
                    <a:cubicBezTo>
                      <a:pt x="1" y="1"/>
                      <a:pt x="1" y="1"/>
                      <a:pt x="0" y="1"/>
                    </a:cubicBezTo>
                    <a:cubicBezTo>
                      <a:pt x="0" y="1"/>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85" name="Freeform 465"/>
              <p:cNvSpPr/>
              <p:nvPr/>
            </p:nvSpPr>
            <p:spPr bwMode="auto">
              <a:xfrm>
                <a:off x="4220766" y="2349105"/>
                <a:ext cx="5954" cy="8335"/>
              </a:xfrm>
              <a:custGeom>
                <a:cxnLst>
                  <a:cxn ang="0">
                    <a:pos x="0" y="2"/>
                  </a:cxn>
                  <a:cxn ang="0">
                    <a:pos x="0" y="3"/>
                  </a:cxn>
                  <a:cxn ang="0">
                    <a:pos x="0" y="3"/>
                  </a:cxn>
                  <a:cxn ang="0">
                    <a:pos x="1" y="3"/>
                  </a:cxn>
                  <a:cxn ang="0">
                    <a:pos x="1" y="3"/>
                  </a:cxn>
                  <a:cxn ang="0">
                    <a:pos x="1" y="3"/>
                  </a:cxn>
                  <a:cxn ang="0">
                    <a:pos x="1" y="3"/>
                  </a:cxn>
                  <a:cxn ang="0">
                    <a:pos x="1" y="2"/>
                  </a:cxn>
                  <a:cxn ang="0">
                    <a:pos x="1" y="2"/>
                  </a:cxn>
                  <a:cxn ang="0">
                    <a:pos x="1" y="2"/>
                  </a:cxn>
                  <a:cxn ang="0">
                    <a:pos x="1" y="2"/>
                  </a:cxn>
                  <a:cxn ang="0">
                    <a:pos x="1" y="2"/>
                  </a:cxn>
                  <a:cxn ang="0">
                    <a:pos x="1" y="1"/>
                  </a:cxn>
                  <a:cxn ang="0">
                    <a:pos x="1" y="1"/>
                  </a:cxn>
                  <a:cxn ang="0">
                    <a:pos x="1" y="1"/>
                  </a:cxn>
                  <a:cxn ang="0">
                    <a:pos x="2" y="1"/>
                  </a:cxn>
                  <a:cxn ang="0">
                    <a:pos x="2" y="1"/>
                  </a:cxn>
                  <a:cxn ang="0">
                    <a:pos x="2" y="1"/>
                  </a:cxn>
                  <a:cxn ang="0">
                    <a:pos x="2" y="0"/>
                  </a:cxn>
                  <a:cxn ang="0">
                    <a:pos x="2" y="0"/>
                  </a:cxn>
                  <a:cxn ang="0">
                    <a:pos x="2" y="0"/>
                  </a:cxn>
                  <a:cxn ang="0">
                    <a:pos x="2" y="0"/>
                  </a:cxn>
                  <a:cxn ang="0">
                    <a:pos x="2" y="0"/>
                  </a:cxn>
                  <a:cxn ang="0">
                    <a:pos x="2" y="1"/>
                  </a:cxn>
                  <a:cxn ang="0">
                    <a:pos x="1" y="1"/>
                  </a:cxn>
                  <a:cxn ang="0">
                    <a:pos x="1" y="1"/>
                  </a:cxn>
                  <a:cxn ang="0">
                    <a:pos x="1" y="1"/>
                  </a:cxn>
                  <a:cxn ang="0">
                    <a:pos x="1" y="1"/>
                  </a:cxn>
                  <a:cxn ang="0">
                    <a:pos x="1" y="1"/>
                  </a:cxn>
                  <a:cxn ang="0">
                    <a:pos x="1" y="1"/>
                  </a:cxn>
                  <a:cxn ang="0">
                    <a:pos x="1" y="1"/>
                  </a:cxn>
                  <a:cxn ang="0">
                    <a:pos x="1" y="2"/>
                  </a:cxn>
                  <a:cxn ang="0">
                    <a:pos x="1" y="2"/>
                  </a:cxn>
                  <a:cxn ang="0">
                    <a:pos x="1" y="2"/>
                  </a:cxn>
                  <a:cxn ang="0">
                    <a:pos x="0" y="2"/>
                  </a:cxn>
                  <a:cxn ang="0">
                    <a:pos x="1" y="2"/>
                  </a:cxn>
                  <a:cxn ang="0">
                    <a:pos x="1" y="2"/>
                  </a:cxn>
                  <a:cxn ang="0">
                    <a:pos x="1" y="2"/>
                  </a:cxn>
                  <a:cxn ang="0">
                    <a:pos x="1" y="2"/>
                  </a:cxn>
                </a:cxnLst>
                <a:rect b="b" l="0" r="r" t="0"/>
                <a:pathLst>
                  <a:path h="3" w="2">
                    <a:moveTo>
                      <a:pt x="1" y="2"/>
                    </a:moveTo>
                    <a:cubicBezTo>
                      <a:pt x="0" y="2"/>
                      <a:pt x="0" y="2"/>
                      <a:pt x="0" y="2"/>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0" y="3"/>
                      <a:pt x="0"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1"/>
                    </a:cubicBezTo>
                    <a:cubicBezTo>
                      <a:pt x="1" y="1"/>
                      <a:pt x="1" y="1"/>
                      <a:pt x="1" y="1"/>
                    </a:cubicBezTo>
                    <a:cubicBezTo>
                      <a:pt x="1" y="1"/>
                      <a:pt x="1" y="1"/>
                      <a:pt x="1" y="1"/>
                    </a:cubicBezTo>
                    <a:cubicBezTo>
                      <a:pt x="1" y="1"/>
                      <a:pt x="1" y="1"/>
                      <a:pt x="1" y="1"/>
                    </a:cubicBezTo>
                    <a:cubicBezTo>
                      <a:pt x="1" y="1"/>
                      <a:pt x="1" y="1"/>
                      <a:pt x="1" y="1"/>
                    </a:cubicBezTo>
                    <a:cubicBezTo>
                      <a:pt x="1" y="1"/>
                      <a:pt x="1" y="2"/>
                      <a:pt x="2" y="2"/>
                    </a:cubicBezTo>
                    <a:cubicBezTo>
                      <a:pt x="2" y="2"/>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1"/>
                      <a:pt x="2" y="1"/>
                    </a:cubicBezTo>
                    <a:cubicBezTo>
                      <a:pt x="2" y="1"/>
                      <a:pt x="2"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2"/>
                      <a:pt x="1" y="2"/>
                    </a:cubicBezTo>
                    <a:cubicBezTo>
                      <a:pt x="1" y="2"/>
                      <a:pt x="1" y="2"/>
                      <a:pt x="1" y="2"/>
                    </a:cubicBezTo>
                    <a:cubicBezTo>
                      <a:pt x="1" y="2"/>
                      <a:pt x="1" y="2"/>
                      <a:pt x="1" y="2"/>
                    </a:cubicBezTo>
                    <a:cubicBezTo>
                      <a:pt x="1" y="2"/>
                      <a:pt x="1" y="2"/>
                      <a:pt x="1" y="2"/>
                    </a:cubicBezTo>
                    <a:cubicBezTo>
                      <a:pt x="1" y="2"/>
                      <a:pt x="1" y="2"/>
                      <a:pt x="1" y="2"/>
                    </a:cubicBezTo>
                    <a:cubicBezTo>
                      <a:pt x="1" y="2"/>
                      <a:pt x="1" y="1"/>
                      <a:pt x="1" y="1"/>
                    </a:cubicBezTo>
                    <a:cubicBezTo>
                      <a:pt x="0" y="1"/>
                      <a:pt x="0" y="1"/>
                      <a:pt x="0" y="2"/>
                    </a:cubicBezTo>
                    <a:cubicBezTo>
                      <a:pt x="0" y="2"/>
                      <a:pt x="0" y="2"/>
                      <a:pt x="0" y="2"/>
                    </a:cubicBezTo>
                    <a:cubicBezTo>
                      <a:pt x="0"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86" name="Freeform 466"/>
              <p:cNvSpPr/>
              <p:nvPr/>
            </p:nvSpPr>
            <p:spPr bwMode="auto">
              <a:xfrm>
                <a:off x="4226719" y="2343151"/>
                <a:ext cx="4763" cy="5954"/>
              </a:xfrm>
              <a:custGeom>
                <a:cxnLst>
                  <a:cxn ang="0">
                    <a:pos x="1" y="1"/>
                  </a:cxn>
                  <a:cxn ang="0">
                    <a:pos x="1" y="1"/>
                  </a:cxn>
                  <a:cxn ang="0">
                    <a:pos x="1" y="1"/>
                  </a:cxn>
                  <a:cxn ang="0">
                    <a:pos x="1" y="1"/>
                  </a:cxn>
                  <a:cxn ang="0">
                    <a:pos x="1" y="1"/>
                  </a:cxn>
                  <a:cxn ang="0">
                    <a:pos x="1" y="1"/>
                  </a:cxn>
                  <a:cxn ang="0">
                    <a:pos x="2" y="1"/>
                  </a:cxn>
                  <a:cxn ang="0">
                    <a:pos x="2" y="0"/>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2"/>
                  </a:cxn>
                  <a:cxn ang="0">
                    <a:pos x="1" y="2"/>
                  </a:cxn>
                  <a:cxn ang="0">
                    <a:pos x="1" y="2"/>
                  </a:cxn>
                  <a:cxn ang="0">
                    <a:pos x="1" y="1"/>
                  </a:cxn>
                  <a:cxn ang="0">
                    <a:pos x="1" y="1"/>
                  </a:cxn>
                  <a:cxn ang="0">
                    <a:pos x="1" y="1"/>
                  </a:cxn>
                  <a:cxn ang="0">
                    <a:pos x="1" y="1"/>
                  </a:cxn>
                  <a:cxn ang="0">
                    <a:pos x="1" y="1"/>
                  </a:cxn>
                  <a:cxn ang="0">
                    <a:pos x="1" y="1"/>
                  </a:cxn>
                </a:cxnLst>
                <a:rect b="b" l="0" r="r" t="0"/>
                <a:pathLst>
                  <a:path h="2" w="2">
                    <a:moveTo>
                      <a:pt x="1" y="1"/>
                    </a:move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2" y="1"/>
                      <a:pt x="2" y="1"/>
                      <a:pt x="2" y="1"/>
                    </a:cubicBezTo>
                    <a:cubicBezTo>
                      <a:pt x="2" y="1"/>
                      <a:pt x="2" y="0"/>
                      <a:pt x="2" y="0"/>
                    </a:cubicBezTo>
                    <a:cubicBezTo>
                      <a:pt x="2" y="0"/>
                      <a:pt x="1" y="0"/>
                      <a:pt x="1" y="0"/>
                    </a:cubicBezTo>
                    <a:cubicBezTo>
                      <a:pt x="1" y="0"/>
                      <a:pt x="1" y="0"/>
                      <a:pt x="1" y="0"/>
                    </a:cubicBezTo>
                    <a:cubicBezTo>
                      <a:pt x="1" y="0"/>
                      <a:pt x="1" y="0"/>
                      <a:pt x="1" y="0"/>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0" y="1"/>
                      <a:pt x="0" y="2"/>
                    </a:cubicBezTo>
                    <a:cubicBezTo>
                      <a:pt x="0" y="2"/>
                      <a:pt x="0" y="2"/>
                      <a:pt x="1" y="2"/>
                    </a:cubicBezTo>
                    <a:cubicBezTo>
                      <a:pt x="1" y="2"/>
                      <a:pt x="1" y="2"/>
                      <a:pt x="1" y="2"/>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87" name="Freeform 467"/>
              <p:cNvSpPr/>
              <p:nvPr/>
            </p:nvSpPr>
            <p:spPr bwMode="auto">
              <a:xfrm>
                <a:off x="4223147" y="2340770"/>
                <a:ext cx="5954" cy="8335"/>
              </a:xfrm>
              <a:custGeom>
                <a:cxnLst>
                  <a:cxn ang="0">
                    <a:pos x="1" y="1"/>
                  </a:cxn>
                  <a:cxn ang="0">
                    <a:pos x="1" y="1"/>
                  </a:cxn>
                  <a:cxn ang="0">
                    <a:pos x="1" y="1"/>
                  </a:cxn>
                  <a:cxn ang="0">
                    <a:pos x="1" y="1"/>
                  </a:cxn>
                  <a:cxn ang="0">
                    <a:pos x="1" y="1"/>
                  </a:cxn>
                  <a:cxn ang="0">
                    <a:pos x="1" y="1"/>
                  </a:cxn>
                  <a:cxn ang="0">
                    <a:pos x="1" y="1"/>
                  </a:cxn>
                  <a:cxn ang="0">
                    <a:pos x="0" y="1"/>
                  </a:cxn>
                  <a:cxn ang="0">
                    <a:pos x="0" y="1"/>
                  </a:cxn>
                  <a:cxn ang="0">
                    <a:pos x="0" y="1"/>
                  </a:cxn>
                  <a:cxn ang="0">
                    <a:pos x="0" y="2"/>
                  </a:cxn>
                  <a:cxn ang="0">
                    <a:pos x="0" y="2"/>
                  </a:cxn>
                  <a:cxn ang="0">
                    <a:pos x="0" y="2"/>
                  </a:cxn>
                  <a:cxn ang="0">
                    <a:pos x="0" y="2"/>
                  </a:cxn>
                  <a:cxn ang="0">
                    <a:pos x="0" y="2"/>
                  </a:cxn>
                  <a:cxn ang="0">
                    <a:pos x="0" y="2"/>
                  </a:cxn>
                  <a:cxn ang="0">
                    <a:pos x="0" y="2"/>
                  </a:cxn>
                  <a:cxn ang="0">
                    <a:pos x="0" y="2"/>
                  </a:cxn>
                  <a:cxn ang="0">
                    <a:pos x="0" y="2"/>
                  </a:cxn>
                  <a:cxn ang="0">
                    <a:pos x="0" y="2"/>
                  </a:cxn>
                  <a:cxn ang="0">
                    <a:pos x="0" y="3"/>
                  </a:cxn>
                  <a:cxn ang="0">
                    <a:pos x="0" y="3"/>
                  </a:cxn>
                  <a:cxn ang="0">
                    <a:pos x="0" y="3"/>
                  </a:cxn>
                  <a:cxn ang="0">
                    <a:pos x="0" y="3"/>
                  </a:cxn>
                  <a:cxn ang="0">
                    <a:pos x="0" y="2"/>
                  </a:cxn>
                  <a:cxn ang="0">
                    <a:pos x="0" y="2"/>
                  </a:cxn>
                  <a:cxn ang="0">
                    <a:pos x="0" y="2"/>
                  </a:cxn>
                  <a:cxn ang="0">
                    <a:pos x="1" y="2"/>
                  </a:cxn>
                  <a:cxn ang="0">
                    <a:pos x="1" y="2"/>
                  </a:cxn>
                  <a:cxn ang="0">
                    <a:pos x="1" y="2"/>
                  </a:cxn>
                  <a:cxn ang="0">
                    <a:pos x="1" y="2"/>
                  </a:cxn>
                  <a:cxn ang="0">
                    <a:pos x="1" y="2"/>
                  </a:cxn>
                  <a:cxn ang="0">
                    <a:pos x="1" y="2"/>
                  </a:cxn>
                  <a:cxn ang="0">
                    <a:pos x="1" y="2"/>
                  </a:cxn>
                  <a:cxn ang="0">
                    <a:pos x="1" y="2"/>
                  </a:cxn>
                  <a:cxn ang="0">
                    <a:pos x="1" y="2"/>
                  </a:cxn>
                  <a:cxn ang="0">
                    <a:pos x="1" y="2"/>
                  </a:cxn>
                  <a:cxn ang="0">
                    <a:pos x="1" y="1"/>
                  </a:cxn>
                  <a:cxn ang="0">
                    <a:pos x="2" y="1"/>
                  </a:cxn>
                  <a:cxn ang="0">
                    <a:pos x="2" y="1"/>
                  </a:cxn>
                  <a:cxn ang="0">
                    <a:pos x="2" y="1"/>
                  </a:cxn>
                  <a:cxn ang="0">
                    <a:pos x="2" y="1"/>
                  </a:cxn>
                  <a:cxn ang="0">
                    <a:pos x="2" y="0"/>
                  </a:cxn>
                  <a:cxn ang="0">
                    <a:pos x="2" y="0"/>
                  </a:cxn>
                  <a:cxn ang="0">
                    <a:pos x="2" y="0"/>
                  </a:cxn>
                  <a:cxn ang="0">
                    <a:pos x="2" y="0"/>
                  </a:cxn>
                  <a:cxn ang="0">
                    <a:pos x="2" y="0"/>
                  </a:cxn>
                  <a:cxn ang="0">
                    <a:pos x="2" y="0"/>
                  </a:cxn>
                  <a:cxn ang="0">
                    <a:pos x="1" y="0"/>
                  </a:cxn>
                  <a:cxn ang="0">
                    <a:pos x="1" y="0"/>
                  </a:cxn>
                  <a:cxn ang="0">
                    <a:pos x="1" y="1"/>
                  </a:cxn>
                  <a:cxn ang="0">
                    <a:pos x="1" y="1"/>
                  </a:cxn>
                  <a:cxn ang="0">
                    <a:pos x="1" y="1"/>
                  </a:cxn>
                  <a:cxn ang="0">
                    <a:pos x="1" y="1"/>
                  </a:cxn>
                </a:cxnLst>
                <a:rect b="b" l="0" r="r" t="0"/>
                <a:pathLst>
                  <a:path h="3" w="2">
                    <a:moveTo>
                      <a:pt x="1" y="1"/>
                    </a:move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0" y="1"/>
                      <a:pt x="0" y="1"/>
                    </a:cubicBezTo>
                    <a:cubicBezTo>
                      <a:pt x="0" y="1"/>
                      <a:pt x="0" y="1"/>
                      <a:pt x="0" y="1"/>
                    </a:cubicBezTo>
                    <a:cubicBezTo>
                      <a:pt x="0" y="1"/>
                      <a:pt x="0" y="1"/>
                      <a:pt x="0" y="1"/>
                    </a:cubicBezTo>
                    <a:cubicBezTo>
                      <a:pt x="0" y="1"/>
                      <a:pt x="0" y="1"/>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3"/>
                      <a:pt x="0" y="3"/>
                      <a:pt x="0" y="3"/>
                    </a:cubicBezTo>
                    <a:cubicBezTo>
                      <a:pt x="0" y="3"/>
                      <a:pt x="0" y="3"/>
                      <a:pt x="0" y="3"/>
                    </a:cubicBezTo>
                    <a:cubicBezTo>
                      <a:pt x="0" y="3"/>
                      <a:pt x="0" y="3"/>
                      <a:pt x="0" y="3"/>
                    </a:cubicBezTo>
                    <a:cubicBezTo>
                      <a:pt x="0" y="3"/>
                      <a:pt x="0" y="3"/>
                      <a:pt x="0" y="3"/>
                    </a:cubicBezTo>
                    <a:cubicBezTo>
                      <a:pt x="0" y="2"/>
                      <a:pt x="0" y="2"/>
                      <a:pt x="0" y="2"/>
                    </a:cubicBezTo>
                    <a:cubicBezTo>
                      <a:pt x="0" y="2"/>
                      <a:pt x="0" y="2"/>
                      <a:pt x="0" y="2"/>
                    </a:cubicBezTo>
                    <a:cubicBezTo>
                      <a:pt x="0" y="2"/>
                      <a:pt x="0" y="2"/>
                      <a:pt x="0" y="2"/>
                    </a:cubicBezTo>
                    <a:cubicBezTo>
                      <a:pt x="0"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1"/>
                      <a:pt x="1" y="1"/>
                      <a:pt x="1" y="1"/>
                    </a:cubicBezTo>
                    <a:cubicBezTo>
                      <a:pt x="1" y="1"/>
                      <a:pt x="1" y="1"/>
                      <a:pt x="2" y="1"/>
                    </a:cubicBezTo>
                    <a:cubicBezTo>
                      <a:pt x="2" y="1"/>
                      <a:pt x="2" y="1"/>
                      <a:pt x="2" y="1"/>
                    </a:cubicBezTo>
                    <a:cubicBezTo>
                      <a:pt x="2" y="1"/>
                      <a:pt x="2" y="1"/>
                      <a:pt x="2" y="1"/>
                    </a:cubicBezTo>
                    <a:cubicBezTo>
                      <a:pt x="2" y="1"/>
                      <a:pt x="2" y="1"/>
                      <a:pt x="2" y="1"/>
                    </a:cubicBezTo>
                    <a:cubicBezTo>
                      <a:pt x="2" y="1"/>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1" y="0"/>
                      <a:pt x="1" y="0"/>
                    </a:cubicBezTo>
                    <a:cubicBezTo>
                      <a:pt x="1" y="0"/>
                      <a:pt x="1" y="0"/>
                      <a:pt x="1" y="0"/>
                    </a:cubicBezTo>
                    <a:cubicBezTo>
                      <a:pt x="1" y="0"/>
                      <a:pt x="1" y="0"/>
                      <a:pt x="1" y="1"/>
                    </a:cubicBezTo>
                    <a:cubicBezTo>
                      <a:pt x="1" y="1"/>
                      <a:pt x="1" y="1"/>
                      <a:pt x="1" y="1"/>
                    </a:cubicBezTo>
                    <a:cubicBezTo>
                      <a:pt x="1" y="1"/>
                      <a:pt x="1" y="1"/>
                      <a:pt x="1" y="1"/>
                    </a:cubicBezTo>
                    <a:cubicBezTo>
                      <a:pt x="1" y="1"/>
                      <a:pt x="1" y="1"/>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88" name="Freeform 468"/>
              <p:cNvSpPr/>
              <p:nvPr/>
            </p:nvSpPr>
            <p:spPr bwMode="auto">
              <a:xfrm>
                <a:off x="4229101" y="2338388"/>
                <a:ext cx="5954" cy="4763"/>
              </a:xfrm>
              <a:custGeom>
                <a:cxnLst>
                  <a:cxn ang="0">
                    <a:pos x="2" y="0"/>
                  </a:cxn>
                  <a:cxn ang="0">
                    <a:pos x="2" y="0"/>
                  </a:cxn>
                  <a:cxn ang="0">
                    <a:pos x="2" y="0"/>
                  </a:cxn>
                  <a:cxn ang="0">
                    <a:pos x="1" y="0"/>
                  </a:cxn>
                  <a:cxn ang="0">
                    <a:pos x="1" y="1"/>
                  </a:cxn>
                  <a:cxn ang="0">
                    <a:pos x="1" y="1"/>
                  </a:cxn>
                  <a:cxn ang="0">
                    <a:pos x="1" y="1"/>
                  </a:cxn>
                  <a:cxn ang="0">
                    <a:pos x="1" y="1"/>
                  </a:cxn>
                  <a:cxn ang="0">
                    <a:pos x="1" y="1"/>
                  </a:cxn>
                  <a:cxn ang="0">
                    <a:pos x="1" y="1"/>
                  </a:cxn>
                  <a:cxn ang="0">
                    <a:pos x="0" y="1"/>
                  </a:cxn>
                  <a:cxn ang="0">
                    <a:pos x="0" y="2"/>
                  </a:cxn>
                  <a:cxn ang="0">
                    <a:pos x="0" y="2"/>
                  </a:cxn>
                  <a:cxn ang="0">
                    <a:pos x="0" y="2"/>
                  </a:cxn>
                  <a:cxn ang="0">
                    <a:pos x="0" y="2"/>
                  </a:cxn>
                  <a:cxn ang="0">
                    <a:pos x="0" y="2"/>
                  </a:cxn>
                  <a:cxn ang="0">
                    <a:pos x="1" y="2"/>
                  </a:cxn>
                  <a:cxn ang="0">
                    <a:pos x="1" y="2"/>
                  </a:cxn>
                  <a:cxn ang="0">
                    <a:pos x="1" y="2"/>
                  </a:cxn>
                  <a:cxn ang="0">
                    <a:pos x="1" y="2"/>
                  </a:cxn>
                  <a:cxn ang="0">
                    <a:pos x="1" y="2"/>
                  </a:cxn>
                  <a:cxn ang="0">
                    <a:pos x="1" y="1"/>
                  </a:cxn>
                  <a:cxn ang="0">
                    <a:pos x="1" y="1"/>
                  </a:cxn>
                  <a:cxn ang="0">
                    <a:pos x="1" y="1"/>
                  </a:cxn>
                  <a:cxn ang="0">
                    <a:pos x="2" y="1"/>
                  </a:cxn>
                  <a:cxn ang="0">
                    <a:pos x="2" y="1"/>
                  </a:cxn>
                  <a:cxn ang="0">
                    <a:pos x="2" y="1"/>
                  </a:cxn>
                  <a:cxn ang="0">
                    <a:pos x="2" y="1"/>
                  </a:cxn>
                  <a:cxn ang="0">
                    <a:pos x="2" y="1"/>
                  </a:cxn>
                  <a:cxn ang="0">
                    <a:pos x="2" y="0"/>
                  </a:cxn>
                  <a:cxn ang="0">
                    <a:pos x="2" y="0"/>
                  </a:cxn>
                  <a:cxn ang="0">
                    <a:pos x="2" y="0"/>
                  </a:cxn>
                </a:cxnLst>
                <a:rect b="b" l="0" r="r" t="0"/>
                <a:pathLst>
                  <a:path h="2" w="2">
                    <a:moveTo>
                      <a:pt x="2" y="0"/>
                    </a:move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1" y="0"/>
                      <a:pt x="1" y="0"/>
                    </a:cubicBezTo>
                    <a:cubicBezTo>
                      <a:pt x="1" y="0"/>
                      <a:pt x="1" y="0"/>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0" y="1"/>
                      <a:pt x="0" y="1"/>
                      <a:pt x="0" y="1"/>
                    </a:cubicBezTo>
                    <a:cubicBezTo>
                      <a:pt x="0" y="1"/>
                      <a:pt x="0" y="1"/>
                      <a:pt x="0" y="1"/>
                    </a:cubicBezTo>
                    <a:cubicBezTo>
                      <a:pt x="0" y="1"/>
                      <a:pt x="0" y="1"/>
                      <a:pt x="0" y="1"/>
                    </a:cubicBezTo>
                    <a:cubicBezTo>
                      <a:pt x="0" y="1"/>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89" name="Freeform 469"/>
              <p:cNvSpPr/>
              <p:nvPr/>
            </p:nvSpPr>
            <p:spPr bwMode="auto">
              <a:xfrm>
                <a:off x="4223147" y="2343151"/>
                <a:ext cx="5954" cy="5954"/>
              </a:xfrm>
              <a:custGeom>
                <a:cxnLst>
                  <a:cxn ang="0">
                    <a:pos x="1" y="1"/>
                  </a:cxn>
                  <a:cxn ang="0">
                    <a:pos x="2" y="1"/>
                  </a:cxn>
                  <a:cxn ang="0">
                    <a:pos x="2" y="1"/>
                  </a:cxn>
                  <a:cxn ang="0">
                    <a:pos x="2" y="0"/>
                  </a:cxn>
                  <a:cxn ang="0">
                    <a:pos x="1" y="1"/>
                  </a:cxn>
                  <a:cxn ang="0">
                    <a:pos x="1" y="1"/>
                  </a:cxn>
                  <a:cxn ang="0">
                    <a:pos x="1" y="1"/>
                  </a:cxn>
                  <a:cxn ang="0">
                    <a:pos x="1" y="1"/>
                  </a:cxn>
                  <a:cxn ang="0">
                    <a:pos x="1" y="1"/>
                  </a:cxn>
                  <a:cxn ang="0">
                    <a:pos x="1" y="1"/>
                  </a:cxn>
                  <a:cxn ang="0">
                    <a:pos x="1" y="1"/>
                  </a:cxn>
                  <a:cxn ang="0">
                    <a:pos x="1" y="1"/>
                  </a:cxn>
                  <a:cxn ang="0">
                    <a:pos x="1" y="1"/>
                  </a:cxn>
                  <a:cxn ang="0">
                    <a:pos x="0" y="2"/>
                  </a:cxn>
                  <a:cxn ang="0">
                    <a:pos x="0" y="2"/>
                  </a:cxn>
                  <a:cxn ang="0">
                    <a:pos x="0" y="2"/>
                  </a:cxn>
                  <a:cxn ang="0">
                    <a:pos x="0" y="2"/>
                  </a:cxn>
                  <a:cxn ang="0">
                    <a:pos x="0" y="2"/>
                  </a:cxn>
                  <a:cxn ang="0">
                    <a:pos x="0" y="2"/>
                  </a:cxn>
                  <a:cxn ang="0">
                    <a:pos x="0" y="2"/>
                  </a:cxn>
                  <a:cxn ang="0">
                    <a:pos x="0" y="2"/>
                  </a:cxn>
                  <a:cxn ang="0">
                    <a:pos x="0" y="2"/>
                  </a:cxn>
                  <a:cxn ang="0">
                    <a:pos x="0" y="2"/>
                  </a:cxn>
                  <a:cxn ang="0">
                    <a:pos x="0" y="2"/>
                  </a:cxn>
                  <a:cxn ang="0">
                    <a:pos x="1" y="2"/>
                  </a:cxn>
                  <a:cxn ang="0">
                    <a:pos x="1" y="2"/>
                  </a:cxn>
                  <a:cxn ang="0">
                    <a:pos x="1" y="2"/>
                  </a:cxn>
                  <a:cxn ang="0">
                    <a:pos x="1" y="2"/>
                  </a:cxn>
                  <a:cxn ang="0">
                    <a:pos x="1" y="2"/>
                  </a:cxn>
                  <a:cxn ang="0">
                    <a:pos x="1" y="2"/>
                  </a:cxn>
                  <a:cxn ang="0">
                    <a:pos x="1" y="2"/>
                  </a:cxn>
                  <a:cxn ang="0">
                    <a:pos x="1" y="2"/>
                  </a:cxn>
                  <a:cxn ang="0">
                    <a:pos x="1" y="1"/>
                  </a:cxn>
                  <a:cxn ang="0">
                    <a:pos x="1" y="1"/>
                  </a:cxn>
                  <a:cxn ang="0">
                    <a:pos x="1" y="1"/>
                  </a:cxn>
                  <a:cxn ang="0">
                    <a:pos x="1" y="1"/>
                  </a:cxn>
                  <a:cxn ang="0">
                    <a:pos x="1" y="1"/>
                  </a:cxn>
                  <a:cxn ang="0">
                    <a:pos x="1" y="1"/>
                  </a:cxn>
                  <a:cxn ang="0">
                    <a:pos x="1" y="1"/>
                  </a:cxn>
                  <a:cxn ang="0">
                    <a:pos x="1" y="1"/>
                  </a:cxn>
                  <a:cxn ang="0">
                    <a:pos x="1" y="1"/>
                  </a:cxn>
                  <a:cxn ang="0">
                    <a:pos x="1" y="1"/>
                  </a:cxn>
                </a:cxnLst>
                <a:rect b="b" l="0" r="r" t="0"/>
                <a:pathLst>
                  <a:path h="2" w="2">
                    <a:moveTo>
                      <a:pt x="1" y="1"/>
                    </a:moveTo>
                    <a:cubicBezTo>
                      <a:pt x="1" y="1"/>
                      <a:pt x="2" y="1"/>
                      <a:pt x="2" y="1"/>
                    </a:cubicBezTo>
                    <a:cubicBezTo>
                      <a:pt x="2" y="1"/>
                      <a:pt x="2" y="1"/>
                      <a:pt x="2" y="1"/>
                    </a:cubicBezTo>
                    <a:cubicBezTo>
                      <a:pt x="2" y="0"/>
                      <a:pt x="2" y="0"/>
                      <a:pt x="2" y="0"/>
                    </a:cubicBezTo>
                    <a:cubicBezTo>
                      <a:pt x="2" y="0"/>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0" y="1"/>
                      <a:pt x="0" y="1"/>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90" name="Freeform 470"/>
              <p:cNvSpPr/>
              <p:nvPr/>
            </p:nvSpPr>
            <p:spPr bwMode="auto">
              <a:xfrm>
                <a:off x="4842272" y="2613423"/>
                <a:ext cx="5954" cy="16669"/>
              </a:xfrm>
              <a:custGeom>
                <a:cxnLst>
                  <a:cxn ang="0">
                    <a:pos x="2" y="3"/>
                  </a:cxn>
                  <a:cxn ang="0">
                    <a:pos x="2" y="3"/>
                  </a:cxn>
                  <a:cxn ang="0">
                    <a:pos x="2" y="3"/>
                  </a:cxn>
                  <a:cxn ang="0">
                    <a:pos x="2" y="3"/>
                  </a:cxn>
                  <a:cxn ang="0">
                    <a:pos x="2" y="3"/>
                  </a:cxn>
                  <a:cxn ang="0">
                    <a:pos x="2" y="2"/>
                  </a:cxn>
                  <a:cxn ang="0">
                    <a:pos x="2" y="2"/>
                  </a:cxn>
                  <a:cxn ang="0">
                    <a:pos x="2" y="2"/>
                  </a:cxn>
                  <a:cxn ang="0">
                    <a:pos x="2" y="2"/>
                  </a:cxn>
                  <a:cxn ang="0">
                    <a:pos x="1" y="1"/>
                  </a:cxn>
                  <a:cxn ang="0">
                    <a:pos x="1" y="0"/>
                  </a:cxn>
                  <a:cxn ang="0">
                    <a:pos x="1" y="0"/>
                  </a:cxn>
                  <a:cxn ang="0">
                    <a:pos x="0" y="0"/>
                  </a:cxn>
                  <a:cxn ang="0">
                    <a:pos x="0" y="0"/>
                  </a:cxn>
                  <a:cxn ang="0">
                    <a:pos x="0" y="0"/>
                  </a:cxn>
                  <a:cxn ang="0">
                    <a:pos x="0" y="0"/>
                  </a:cxn>
                  <a:cxn ang="0">
                    <a:pos x="0" y="1"/>
                  </a:cxn>
                  <a:cxn ang="0">
                    <a:pos x="0" y="1"/>
                  </a:cxn>
                  <a:cxn ang="0">
                    <a:pos x="0" y="1"/>
                  </a:cxn>
                  <a:cxn ang="0">
                    <a:pos x="0" y="1"/>
                  </a:cxn>
                  <a:cxn ang="0">
                    <a:pos x="0" y="2"/>
                  </a:cxn>
                  <a:cxn ang="0">
                    <a:pos x="0" y="2"/>
                  </a:cxn>
                  <a:cxn ang="0">
                    <a:pos x="0" y="2"/>
                  </a:cxn>
                  <a:cxn ang="0">
                    <a:pos x="0" y="2"/>
                  </a:cxn>
                  <a:cxn ang="0">
                    <a:pos x="0" y="2"/>
                  </a:cxn>
                  <a:cxn ang="0">
                    <a:pos x="0" y="3"/>
                  </a:cxn>
                  <a:cxn ang="0">
                    <a:pos x="0" y="3"/>
                  </a:cxn>
                  <a:cxn ang="0">
                    <a:pos x="0" y="4"/>
                  </a:cxn>
                  <a:cxn ang="0">
                    <a:pos x="0" y="4"/>
                  </a:cxn>
                  <a:cxn ang="0">
                    <a:pos x="0" y="5"/>
                  </a:cxn>
                  <a:cxn ang="0">
                    <a:pos x="0" y="5"/>
                  </a:cxn>
                  <a:cxn ang="0">
                    <a:pos x="1" y="6"/>
                  </a:cxn>
                  <a:cxn ang="0">
                    <a:pos x="1" y="5"/>
                  </a:cxn>
                  <a:cxn ang="0">
                    <a:pos x="1" y="5"/>
                  </a:cxn>
                  <a:cxn ang="0">
                    <a:pos x="2" y="5"/>
                  </a:cxn>
                  <a:cxn ang="0">
                    <a:pos x="2" y="4"/>
                  </a:cxn>
                  <a:cxn ang="0">
                    <a:pos x="2" y="4"/>
                  </a:cxn>
                  <a:cxn ang="0">
                    <a:pos x="2" y="4"/>
                  </a:cxn>
                  <a:cxn ang="0">
                    <a:pos x="2" y="3"/>
                  </a:cxn>
                </a:cxnLst>
                <a:rect b="b" l="0" r="r" t="0"/>
                <a:pathLst>
                  <a:path h="6" w="2">
                    <a:moveTo>
                      <a:pt x="2" y="3"/>
                    </a:move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1"/>
                      <a:pt x="2" y="1"/>
                      <a:pt x="1" y="1"/>
                    </a:cubicBezTo>
                    <a:cubicBezTo>
                      <a:pt x="1" y="1"/>
                      <a:pt x="1" y="1"/>
                      <a:pt x="1" y="1"/>
                    </a:cubicBezTo>
                    <a:cubicBezTo>
                      <a:pt x="1" y="1"/>
                      <a:pt x="1" y="0"/>
                      <a:pt x="1" y="0"/>
                    </a:cubicBezTo>
                    <a:cubicBezTo>
                      <a:pt x="1" y="0"/>
                      <a:pt x="1" y="0"/>
                      <a:pt x="1" y="0"/>
                    </a:cubicBezTo>
                    <a:cubicBezTo>
                      <a:pt x="1" y="0"/>
                      <a:pt x="1" y="0"/>
                      <a:pt x="1" y="0"/>
                    </a:cubicBezTo>
                    <a:cubicBezTo>
                      <a:pt x="1" y="0"/>
                      <a:pt x="1" y="0"/>
                      <a:pt x="1"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3"/>
                      <a:pt x="0" y="3"/>
                      <a:pt x="0" y="3"/>
                    </a:cubicBezTo>
                    <a:cubicBezTo>
                      <a:pt x="0" y="3"/>
                      <a:pt x="0" y="3"/>
                      <a:pt x="0" y="3"/>
                    </a:cubicBezTo>
                    <a:cubicBezTo>
                      <a:pt x="0" y="3"/>
                      <a:pt x="0" y="3"/>
                      <a:pt x="0" y="3"/>
                    </a:cubicBezTo>
                    <a:cubicBezTo>
                      <a:pt x="0" y="3"/>
                      <a:pt x="0" y="3"/>
                      <a:pt x="0" y="3"/>
                    </a:cubicBezTo>
                    <a:cubicBezTo>
                      <a:pt x="0" y="3"/>
                      <a:pt x="0" y="4"/>
                      <a:pt x="0" y="4"/>
                    </a:cubicBezTo>
                    <a:cubicBezTo>
                      <a:pt x="0" y="4"/>
                      <a:pt x="0" y="4"/>
                      <a:pt x="0" y="4"/>
                    </a:cubicBezTo>
                    <a:cubicBezTo>
                      <a:pt x="0" y="4"/>
                      <a:pt x="0" y="4"/>
                      <a:pt x="0" y="4"/>
                    </a:cubicBezTo>
                    <a:cubicBezTo>
                      <a:pt x="0" y="4"/>
                      <a:pt x="0" y="4"/>
                      <a:pt x="0" y="4"/>
                    </a:cubicBezTo>
                    <a:cubicBezTo>
                      <a:pt x="0" y="4"/>
                      <a:pt x="0" y="4"/>
                      <a:pt x="0" y="5"/>
                    </a:cubicBezTo>
                    <a:cubicBezTo>
                      <a:pt x="0" y="5"/>
                      <a:pt x="0" y="5"/>
                      <a:pt x="0" y="5"/>
                    </a:cubicBezTo>
                    <a:cubicBezTo>
                      <a:pt x="0" y="5"/>
                      <a:pt x="0" y="5"/>
                      <a:pt x="0" y="5"/>
                    </a:cubicBezTo>
                    <a:cubicBezTo>
                      <a:pt x="0" y="5"/>
                      <a:pt x="0" y="5"/>
                      <a:pt x="0" y="5"/>
                    </a:cubicBezTo>
                    <a:cubicBezTo>
                      <a:pt x="0" y="5"/>
                      <a:pt x="1" y="6"/>
                      <a:pt x="1" y="6"/>
                    </a:cubicBezTo>
                    <a:cubicBezTo>
                      <a:pt x="1" y="6"/>
                      <a:pt x="1" y="5"/>
                      <a:pt x="1" y="5"/>
                    </a:cubicBezTo>
                    <a:cubicBezTo>
                      <a:pt x="1" y="5"/>
                      <a:pt x="1" y="5"/>
                      <a:pt x="1" y="5"/>
                    </a:cubicBezTo>
                    <a:cubicBezTo>
                      <a:pt x="1" y="5"/>
                      <a:pt x="1" y="5"/>
                      <a:pt x="1" y="5"/>
                    </a:cubicBezTo>
                    <a:cubicBezTo>
                      <a:pt x="1" y="5"/>
                      <a:pt x="1" y="5"/>
                      <a:pt x="1" y="5"/>
                    </a:cubicBezTo>
                    <a:cubicBezTo>
                      <a:pt x="2" y="5"/>
                      <a:pt x="2" y="5"/>
                      <a:pt x="2" y="5"/>
                    </a:cubicBezTo>
                    <a:cubicBezTo>
                      <a:pt x="2" y="5"/>
                      <a:pt x="2" y="5"/>
                      <a:pt x="2" y="5"/>
                    </a:cubicBezTo>
                    <a:cubicBezTo>
                      <a:pt x="2" y="5"/>
                      <a:pt x="2" y="5"/>
                      <a:pt x="2" y="5"/>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3"/>
                      <a:pt x="2" y="3"/>
                      <a:pt x="2" y="3"/>
                    </a:cubicBezTo>
                    <a:cubicBezTo>
                      <a:pt x="2" y="3"/>
                      <a:pt x="2" y="3"/>
                      <a:pt x="2" y="3"/>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91" name="Freeform 471"/>
              <p:cNvSpPr/>
              <p:nvPr/>
            </p:nvSpPr>
            <p:spPr bwMode="auto">
              <a:xfrm>
                <a:off x="4658917" y="2495551"/>
                <a:ext cx="3572" cy="2381"/>
              </a:xfrm>
              <a:custGeom>
                <a:cxnLst>
                  <a:cxn ang="0">
                    <a:pos x="0" y="1"/>
                  </a:cxn>
                  <a:cxn ang="0">
                    <a:pos x="0" y="1"/>
                  </a:cxn>
                  <a:cxn ang="0">
                    <a:pos x="0" y="1"/>
                  </a:cxn>
                  <a:cxn ang="0">
                    <a:pos x="0" y="1"/>
                  </a:cxn>
                  <a:cxn ang="0">
                    <a:pos x="0" y="1"/>
                  </a:cxn>
                  <a:cxn ang="0">
                    <a:pos x="0" y="1"/>
                  </a:cxn>
                  <a:cxn ang="0">
                    <a:pos x="0" y="1"/>
                  </a:cxn>
                  <a:cxn ang="0">
                    <a:pos x="1" y="1"/>
                  </a:cxn>
                  <a:cxn ang="0">
                    <a:pos x="1" y="1"/>
                  </a:cxn>
                  <a:cxn ang="0">
                    <a:pos x="1" y="1"/>
                  </a:cxn>
                  <a:cxn ang="0">
                    <a:pos x="1" y="0"/>
                  </a:cxn>
                  <a:cxn ang="0">
                    <a:pos x="1" y="0"/>
                  </a:cxn>
                  <a:cxn ang="0">
                    <a:pos x="0" y="0"/>
                  </a:cxn>
                  <a:cxn ang="0">
                    <a:pos x="0" y="0"/>
                  </a:cxn>
                  <a:cxn ang="0">
                    <a:pos x="0" y="1"/>
                  </a:cxn>
                  <a:cxn ang="0">
                    <a:pos x="0" y="1"/>
                  </a:cxn>
                  <a:cxn ang="0">
                    <a:pos x="0" y="1"/>
                  </a:cxn>
                  <a:cxn ang="0">
                    <a:pos x="0" y="1"/>
                  </a:cxn>
                  <a:cxn ang="0">
                    <a:pos x="0" y="1"/>
                  </a:cxn>
                  <a:cxn ang="0">
                    <a:pos x="0" y="1"/>
                  </a:cxn>
                  <a:cxn ang="0">
                    <a:pos x="0" y="1"/>
                  </a:cxn>
                  <a:cxn ang="0">
                    <a:pos x="0" y="1"/>
                  </a:cxn>
                </a:cxnLst>
                <a:rect b="b" l="0" r="r" t="0"/>
                <a:pathLst>
                  <a:path h="1" w="1">
                    <a:moveTo>
                      <a:pt x="0" y="1"/>
                    </a:move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1" y="1"/>
                    </a:cubicBezTo>
                    <a:cubicBezTo>
                      <a:pt x="1" y="1"/>
                      <a:pt x="1" y="1"/>
                      <a:pt x="1" y="1"/>
                    </a:cubicBezTo>
                    <a:cubicBezTo>
                      <a:pt x="1" y="1"/>
                      <a:pt x="1" y="1"/>
                      <a:pt x="1" y="1"/>
                    </a:cubicBezTo>
                    <a:cubicBezTo>
                      <a:pt x="1" y="0"/>
                      <a:pt x="1" y="0"/>
                      <a:pt x="1" y="0"/>
                    </a:cubicBezTo>
                    <a:cubicBezTo>
                      <a:pt x="1" y="0"/>
                      <a:pt x="1" y="0"/>
                      <a:pt x="1" y="0"/>
                    </a:cubicBezTo>
                    <a:cubicBezTo>
                      <a:pt x="0" y="0"/>
                      <a:pt x="0" y="0"/>
                      <a:pt x="0" y="0"/>
                    </a:cubicBezTo>
                    <a:cubicBezTo>
                      <a:pt x="0" y="0"/>
                      <a:pt x="0" y="0"/>
                      <a:pt x="0" y="0"/>
                    </a:cubicBezTo>
                    <a:cubicBezTo>
                      <a:pt x="0" y="0"/>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92" name="Freeform 472"/>
              <p:cNvSpPr/>
              <p:nvPr/>
            </p:nvSpPr>
            <p:spPr bwMode="auto">
              <a:xfrm>
                <a:off x="4597003" y="2472930"/>
                <a:ext cx="5954" cy="11906"/>
              </a:xfrm>
              <a:custGeom>
                <a:cxnLst>
                  <a:cxn ang="0">
                    <a:pos x="0" y="3"/>
                  </a:cxn>
                  <a:cxn ang="0">
                    <a:pos x="0" y="3"/>
                  </a:cxn>
                  <a:cxn ang="0">
                    <a:pos x="0" y="3"/>
                  </a:cxn>
                  <a:cxn ang="0">
                    <a:pos x="0" y="3"/>
                  </a:cxn>
                  <a:cxn ang="0">
                    <a:pos x="0" y="3"/>
                  </a:cxn>
                  <a:cxn ang="0">
                    <a:pos x="0" y="4"/>
                  </a:cxn>
                  <a:cxn ang="0">
                    <a:pos x="1" y="4"/>
                  </a:cxn>
                  <a:cxn ang="0">
                    <a:pos x="1" y="4"/>
                  </a:cxn>
                  <a:cxn ang="0">
                    <a:pos x="1" y="4"/>
                  </a:cxn>
                  <a:cxn ang="0">
                    <a:pos x="1" y="4"/>
                  </a:cxn>
                  <a:cxn ang="0">
                    <a:pos x="1" y="3"/>
                  </a:cxn>
                  <a:cxn ang="0">
                    <a:pos x="1" y="4"/>
                  </a:cxn>
                  <a:cxn ang="0">
                    <a:pos x="1" y="4"/>
                  </a:cxn>
                  <a:cxn ang="0">
                    <a:pos x="1" y="4"/>
                  </a:cxn>
                  <a:cxn ang="0">
                    <a:pos x="2" y="3"/>
                  </a:cxn>
                  <a:cxn ang="0">
                    <a:pos x="2" y="3"/>
                  </a:cxn>
                  <a:cxn ang="0">
                    <a:pos x="2" y="3"/>
                  </a:cxn>
                  <a:cxn ang="0">
                    <a:pos x="2" y="3"/>
                  </a:cxn>
                  <a:cxn ang="0">
                    <a:pos x="2" y="3"/>
                  </a:cxn>
                  <a:cxn ang="0">
                    <a:pos x="2" y="2"/>
                  </a:cxn>
                  <a:cxn ang="0">
                    <a:pos x="2" y="2"/>
                  </a:cxn>
                  <a:cxn ang="0">
                    <a:pos x="2" y="2"/>
                  </a:cxn>
                  <a:cxn ang="0">
                    <a:pos x="2" y="2"/>
                  </a:cxn>
                  <a:cxn ang="0">
                    <a:pos x="2" y="1"/>
                  </a:cxn>
                  <a:cxn ang="0">
                    <a:pos x="2" y="1"/>
                  </a:cxn>
                  <a:cxn ang="0">
                    <a:pos x="2" y="1"/>
                  </a:cxn>
                  <a:cxn ang="0">
                    <a:pos x="2" y="1"/>
                  </a:cxn>
                  <a:cxn ang="0">
                    <a:pos x="2" y="0"/>
                  </a:cxn>
                  <a:cxn ang="0">
                    <a:pos x="2" y="0"/>
                  </a:cxn>
                  <a:cxn ang="0">
                    <a:pos x="2" y="0"/>
                  </a:cxn>
                  <a:cxn ang="0">
                    <a:pos x="1" y="0"/>
                  </a:cxn>
                  <a:cxn ang="0">
                    <a:pos x="1" y="1"/>
                  </a:cxn>
                  <a:cxn ang="0">
                    <a:pos x="1" y="1"/>
                  </a:cxn>
                  <a:cxn ang="0">
                    <a:pos x="1" y="1"/>
                  </a:cxn>
                  <a:cxn ang="0">
                    <a:pos x="1"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1" y="1"/>
                  </a:cxn>
                  <a:cxn ang="0">
                    <a:pos x="1" y="1"/>
                  </a:cxn>
                  <a:cxn ang="0">
                    <a:pos x="1" y="2"/>
                  </a:cxn>
                  <a:cxn ang="0">
                    <a:pos x="1" y="2"/>
                  </a:cxn>
                  <a:cxn ang="0">
                    <a:pos x="1" y="2"/>
                  </a:cxn>
                  <a:cxn ang="0">
                    <a:pos x="1" y="2"/>
                  </a:cxn>
                  <a:cxn ang="0">
                    <a:pos x="0" y="2"/>
                  </a:cxn>
                  <a:cxn ang="0">
                    <a:pos x="0" y="2"/>
                  </a:cxn>
                  <a:cxn ang="0">
                    <a:pos x="0" y="2"/>
                  </a:cxn>
                  <a:cxn ang="0">
                    <a:pos x="0" y="2"/>
                  </a:cxn>
                  <a:cxn ang="0">
                    <a:pos x="0" y="3"/>
                  </a:cxn>
                </a:cxnLst>
                <a:rect b="b" l="0" r="r" t="0"/>
                <a:pathLst>
                  <a:path h="4" w="2">
                    <a:moveTo>
                      <a:pt x="0" y="3"/>
                    </a:moveTo>
                    <a:cubicBezTo>
                      <a:pt x="0" y="3"/>
                      <a:pt x="0" y="3"/>
                      <a:pt x="0" y="3"/>
                    </a:cubicBezTo>
                    <a:cubicBezTo>
                      <a:pt x="0" y="3"/>
                      <a:pt x="0" y="3"/>
                      <a:pt x="0" y="3"/>
                    </a:cubicBezTo>
                    <a:cubicBezTo>
                      <a:pt x="0" y="3"/>
                      <a:pt x="0" y="3"/>
                      <a:pt x="0" y="3"/>
                    </a:cubicBezTo>
                    <a:cubicBezTo>
                      <a:pt x="0" y="3"/>
                      <a:pt x="0" y="3"/>
                      <a:pt x="0" y="3"/>
                    </a:cubicBezTo>
                    <a:cubicBezTo>
                      <a:pt x="0" y="3"/>
                      <a:pt x="0" y="4"/>
                      <a:pt x="0" y="4"/>
                    </a:cubicBezTo>
                    <a:cubicBezTo>
                      <a:pt x="0" y="4"/>
                      <a:pt x="0" y="4"/>
                      <a:pt x="1" y="4"/>
                    </a:cubicBezTo>
                    <a:cubicBezTo>
                      <a:pt x="1" y="4"/>
                      <a:pt x="1" y="4"/>
                      <a:pt x="1" y="4"/>
                    </a:cubicBezTo>
                    <a:cubicBezTo>
                      <a:pt x="1" y="4"/>
                      <a:pt x="1" y="4"/>
                      <a:pt x="1" y="4"/>
                    </a:cubicBezTo>
                    <a:cubicBezTo>
                      <a:pt x="1" y="4"/>
                      <a:pt x="1" y="4"/>
                      <a:pt x="1" y="4"/>
                    </a:cubicBezTo>
                    <a:cubicBezTo>
                      <a:pt x="1" y="4"/>
                      <a:pt x="1" y="3"/>
                      <a:pt x="1" y="3"/>
                    </a:cubicBezTo>
                    <a:cubicBezTo>
                      <a:pt x="1" y="3"/>
                      <a:pt x="1" y="4"/>
                      <a:pt x="1" y="4"/>
                    </a:cubicBezTo>
                    <a:cubicBezTo>
                      <a:pt x="1" y="4"/>
                      <a:pt x="1" y="4"/>
                      <a:pt x="1" y="4"/>
                    </a:cubicBezTo>
                    <a:cubicBezTo>
                      <a:pt x="1" y="4"/>
                      <a:pt x="1" y="4"/>
                      <a:pt x="1" y="4"/>
                    </a:cubicBezTo>
                    <a:cubicBezTo>
                      <a:pt x="2" y="4"/>
                      <a:pt x="2" y="4"/>
                      <a:pt x="2" y="3"/>
                    </a:cubicBezTo>
                    <a:cubicBezTo>
                      <a:pt x="2" y="3"/>
                      <a:pt x="2" y="3"/>
                      <a:pt x="2" y="3"/>
                    </a:cubicBezTo>
                    <a:cubicBezTo>
                      <a:pt x="2" y="3"/>
                      <a:pt x="2" y="3"/>
                      <a:pt x="2" y="3"/>
                    </a:cubicBezTo>
                    <a:cubicBezTo>
                      <a:pt x="2" y="3"/>
                      <a:pt x="2" y="3"/>
                      <a:pt x="2" y="3"/>
                    </a:cubicBezTo>
                    <a:cubicBezTo>
                      <a:pt x="2" y="3"/>
                      <a:pt x="2" y="3"/>
                      <a:pt x="2" y="3"/>
                    </a:cubicBezTo>
                    <a:cubicBezTo>
                      <a:pt x="2" y="3"/>
                      <a:pt x="2" y="2"/>
                      <a:pt x="2" y="2"/>
                    </a:cubicBezTo>
                    <a:cubicBezTo>
                      <a:pt x="2" y="2"/>
                      <a:pt x="2" y="2"/>
                      <a:pt x="2" y="2"/>
                    </a:cubicBezTo>
                    <a:cubicBezTo>
                      <a:pt x="2" y="2"/>
                      <a:pt x="2" y="2"/>
                      <a:pt x="2" y="2"/>
                    </a:cubicBezTo>
                    <a:cubicBezTo>
                      <a:pt x="2" y="2"/>
                      <a:pt x="2" y="2"/>
                      <a:pt x="2" y="2"/>
                    </a:cubicBezTo>
                    <a:cubicBezTo>
                      <a:pt x="2" y="2"/>
                      <a:pt x="2" y="2"/>
                      <a:pt x="2" y="1"/>
                    </a:cubicBezTo>
                    <a:cubicBezTo>
                      <a:pt x="2" y="1"/>
                      <a:pt x="2" y="1"/>
                      <a:pt x="2" y="1"/>
                    </a:cubicBezTo>
                    <a:cubicBezTo>
                      <a:pt x="2" y="1"/>
                      <a:pt x="2" y="1"/>
                      <a:pt x="2" y="1"/>
                    </a:cubicBezTo>
                    <a:cubicBezTo>
                      <a:pt x="2" y="1"/>
                      <a:pt x="2" y="1"/>
                      <a:pt x="2" y="1"/>
                    </a:cubicBezTo>
                    <a:cubicBezTo>
                      <a:pt x="2" y="1"/>
                      <a:pt x="2" y="0"/>
                      <a:pt x="2" y="0"/>
                    </a:cubicBezTo>
                    <a:cubicBezTo>
                      <a:pt x="2" y="0"/>
                      <a:pt x="2" y="0"/>
                      <a:pt x="2" y="0"/>
                    </a:cubicBezTo>
                    <a:cubicBezTo>
                      <a:pt x="2" y="0"/>
                      <a:pt x="2" y="0"/>
                      <a:pt x="2" y="0"/>
                    </a:cubicBezTo>
                    <a:cubicBezTo>
                      <a:pt x="2" y="0"/>
                      <a:pt x="1" y="0"/>
                      <a:pt x="1" y="0"/>
                    </a:cubicBezTo>
                    <a:cubicBezTo>
                      <a:pt x="1" y="1"/>
                      <a:pt x="1" y="1"/>
                      <a:pt x="1" y="1"/>
                    </a:cubicBezTo>
                    <a:cubicBezTo>
                      <a:pt x="1" y="1"/>
                      <a:pt x="1" y="1"/>
                      <a:pt x="1" y="1"/>
                    </a:cubicBezTo>
                    <a:cubicBezTo>
                      <a:pt x="1" y="1"/>
                      <a:pt x="1" y="1"/>
                      <a:pt x="1" y="1"/>
                    </a:cubicBezTo>
                    <a:cubicBezTo>
                      <a:pt x="1" y="1"/>
                      <a:pt x="1" y="1"/>
                      <a:pt x="1" y="1"/>
                    </a:cubicBezTo>
                    <a:cubicBezTo>
                      <a:pt x="1"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1" y="1"/>
                      <a:pt x="1" y="1"/>
                      <a:pt x="1" y="1"/>
                    </a:cubicBezTo>
                    <a:cubicBezTo>
                      <a:pt x="1" y="1"/>
                      <a:pt x="1" y="1"/>
                      <a:pt x="1" y="1"/>
                    </a:cubicBezTo>
                    <a:cubicBezTo>
                      <a:pt x="1" y="2"/>
                      <a:pt x="1" y="2"/>
                      <a:pt x="1" y="2"/>
                    </a:cubicBezTo>
                    <a:cubicBezTo>
                      <a:pt x="1" y="2"/>
                      <a:pt x="0" y="2"/>
                      <a:pt x="1" y="2"/>
                    </a:cubicBezTo>
                    <a:cubicBezTo>
                      <a:pt x="1" y="2"/>
                      <a:pt x="1" y="2"/>
                      <a:pt x="1" y="2"/>
                    </a:cubicBezTo>
                    <a:cubicBezTo>
                      <a:pt x="1" y="2"/>
                      <a:pt x="1" y="2"/>
                      <a:pt x="1" y="2"/>
                    </a:cubicBezTo>
                    <a:cubicBezTo>
                      <a:pt x="1" y="2"/>
                      <a:pt x="1" y="2"/>
                      <a:pt x="0" y="2"/>
                    </a:cubicBezTo>
                    <a:cubicBezTo>
                      <a:pt x="0" y="2"/>
                      <a:pt x="0" y="2"/>
                      <a:pt x="0" y="2"/>
                    </a:cubicBezTo>
                    <a:cubicBezTo>
                      <a:pt x="0" y="2"/>
                      <a:pt x="0" y="2"/>
                      <a:pt x="0" y="2"/>
                    </a:cubicBezTo>
                    <a:cubicBezTo>
                      <a:pt x="0" y="2"/>
                      <a:pt x="0" y="2"/>
                      <a:pt x="0" y="2"/>
                    </a:cubicBezTo>
                    <a:cubicBezTo>
                      <a:pt x="0" y="3"/>
                      <a:pt x="0" y="3"/>
                      <a:pt x="0" y="3"/>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93" name="Freeform 473"/>
              <p:cNvSpPr/>
              <p:nvPr/>
            </p:nvSpPr>
            <p:spPr bwMode="auto">
              <a:xfrm>
                <a:off x="4611291" y="2487217"/>
                <a:ext cx="8335" cy="8335"/>
              </a:xfrm>
              <a:custGeom>
                <a:cxnLst>
                  <a:cxn ang="0">
                    <a:pos x="0" y="1"/>
                  </a:cxn>
                  <a:cxn ang="0">
                    <a:pos x="0" y="1"/>
                  </a:cxn>
                  <a:cxn ang="0">
                    <a:pos x="0" y="1"/>
                  </a:cxn>
                  <a:cxn ang="0">
                    <a:pos x="0" y="2"/>
                  </a:cxn>
                  <a:cxn ang="0">
                    <a:pos x="1" y="2"/>
                  </a:cxn>
                  <a:cxn ang="0">
                    <a:pos x="1" y="2"/>
                  </a:cxn>
                  <a:cxn ang="0">
                    <a:pos x="1" y="2"/>
                  </a:cxn>
                  <a:cxn ang="0">
                    <a:pos x="1" y="2"/>
                  </a:cxn>
                  <a:cxn ang="0">
                    <a:pos x="2" y="3"/>
                  </a:cxn>
                  <a:cxn ang="0">
                    <a:pos x="2" y="3"/>
                  </a:cxn>
                  <a:cxn ang="0">
                    <a:pos x="2" y="3"/>
                  </a:cxn>
                  <a:cxn ang="0">
                    <a:pos x="2" y="3"/>
                  </a:cxn>
                  <a:cxn ang="0">
                    <a:pos x="2" y="3"/>
                  </a:cxn>
                  <a:cxn ang="0">
                    <a:pos x="3" y="3"/>
                  </a:cxn>
                  <a:cxn ang="0">
                    <a:pos x="3" y="2"/>
                  </a:cxn>
                  <a:cxn ang="0">
                    <a:pos x="3" y="2"/>
                  </a:cxn>
                  <a:cxn ang="0">
                    <a:pos x="3" y="1"/>
                  </a:cxn>
                  <a:cxn ang="0">
                    <a:pos x="3" y="1"/>
                  </a:cxn>
                  <a:cxn ang="0">
                    <a:pos x="3" y="1"/>
                  </a:cxn>
                  <a:cxn ang="0">
                    <a:pos x="3" y="0"/>
                  </a:cxn>
                  <a:cxn ang="0">
                    <a:pos x="3" y="0"/>
                  </a:cxn>
                  <a:cxn ang="0">
                    <a:pos x="3" y="0"/>
                  </a:cxn>
                  <a:cxn ang="0">
                    <a:pos x="2" y="0"/>
                  </a:cxn>
                  <a:cxn ang="0">
                    <a:pos x="2" y="0"/>
                  </a:cxn>
                  <a:cxn ang="0">
                    <a:pos x="2" y="1"/>
                  </a:cxn>
                  <a:cxn ang="0">
                    <a:pos x="2" y="1"/>
                  </a:cxn>
                  <a:cxn ang="0">
                    <a:pos x="2" y="1"/>
                  </a:cxn>
                  <a:cxn ang="0">
                    <a:pos x="1" y="0"/>
                  </a:cxn>
                  <a:cxn ang="0">
                    <a:pos x="1" y="0"/>
                  </a:cxn>
                  <a:cxn ang="0">
                    <a:pos x="1" y="0"/>
                  </a:cxn>
                  <a:cxn ang="0">
                    <a:pos x="1" y="0"/>
                  </a:cxn>
                  <a:cxn ang="0">
                    <a:pos x="0" y="0"/>
                  </a:cxn>
                  <a:cxn ang="0">
                    <a:pos x="0" y="0"/>
                  </a:cxn>
                  <a:cxn ang="0">
                    <a:pos x="0" y="0"/>
                  </a:cxn>
                  <a:cxn ang="0">
                    <a:pos x="0" y="0"/>
                  </a:cxn>
                  <a:cxn ang="0">
                    <a:pos x="0" y="0"/>
                  </a:cxn>
                  <a:cxn ang="0">
                    <a:pos x="0" y="1"/>
                  </a:cxn>
                  <a:cxn ang="0">
                    <a:pos x="0" y="1"/>
                  </a:cxn>
                </a:cxnLst>
                <a:rect b="b" l="0" r="r" t="0"/>
                <a:pathLst>
                  <a:path h="3" w="3">
                    <a:moveTo>
                      <a:pt x="0" y="1"/>
                    </a:move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2"/>
                      <a:pt x="0" y="2"/>
                      <a:pt x="0" y="2"/>
                    </a:cubicBezTo>
                    <a:cubicBezTo>
                      <a:pt x="0" y="2"/>
                      <a:pt x="0" y="2"/>
                      <a:pt x="0" y="2"/>
                    </a:cubicBezTo>
                    <a:cubicBezTo>
                      <a:pt x="0" y="2"/>
                      <a:pt x="0" y="2"/>
                      <a:pt x="0" y="2"/>
                    </a:cubicBezTo>
                    <a:cubicBezTo>
                      <a:pt x="0" y="2"/>
                      <a:pt x="0"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2" y="2"/>
                      <a:pt x="2" y="2"/>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3" y="3"/>
                      <a:pt x="3" y="3"/>
                      <a:pt x="2" y="3"/>
                    </a:cubicBezTo>
                    <a:cubicBezTo>
                      <a:pt x="2" y="3"/>
                      <a:pt x="2" y="3"/>
                      <a:pt x="3" y="3"/>
                    </a:cubicBezTo>
                    <a:cubicBezTo>
                      <a:pt x="3" y="3"/>
                      <a:pt x="3" y="3"/>
                      <a:pt x="3" y="3"/>
                    </a:cubicBezTo>
                    <a:cubicBezTo>
                      <a:pt x="3" y="3"/>
                      <a:pt x="3" y="2"/>
                      <a:pt x="3" y="2"/>
                    </a:cubicBezTo>
                    <a:cubicBezTo>
                      <a:pt x="3" y="2"/>
                      <a:pt x="3" y="2"/>
                      <a:pt x="3" y="2"/>
                    </a:cubicBezTo>
                    <a:cubicBezTo>
                      <a:pt x="3" y="2"/>
                      <a:pt x="3" y="2"/>
                      <a:pt x="3" y="2"/>
                    </a:cubicBezTo>
                    <a:cubicBezTo>
                      <a:pt x="3" y="2"/>
                      <a:pt x="3" y="2"/>
                      <a:pt x="3" y="2"/>
                    </a:cubicBezTo>
                    <a:cubicBezTo>
                      <a:pt x="3" y="2"/>
                      <a:pt x="3" y="2"/>
                      <a:pt x="3" y="2"/>
                    </a:cubicBezTo>
                    <a:cubicBezTo>
                      <a:pt x="3" y="2"/>
                      <a:pt x="3" y="1"/>
                      <a:pt x="3" y="1"/>
                    </a:cubicBezTo>
                    <a:cubicBezTo>
                      <a:pt x="3" y="1"/>
                      <a:pt x="3" y="1"/>
                      <a:pt x="3" y="1"/>
                    </a:cubicBezTo>
                    <a:cubicBezTo>
                      <a:pt x="3" y="1"/>
                      <a:pt x="3" y="1"/>
                      <a:pt x="3" y="1"/>
                    </a:cubicBezTo>
                    <a:cubicBezTo>
                      <a:pt x="3" y="1"/>
                      <a:pt x="3" y="1"/>
                      <a:pt x="3" y="1"/>
                    </a:cubicBezTo>
                    <a:cubicBezTo>
                      <a:pt x="3" y="1"/>
                      <a:pt x="3" y="1"/>
                      <a:pt x="3" y="1"/>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2" y="0"/>
                      <a:pt x="2" y="0"/>
                    </a:cubicBezTo>
                    <a:cubicBezTo>
                      <a:pt x="2" y="0"/>
                      <a:pt x="2" y="0"/>
                      <a:pt x="2" y="0"/>
                    </a:cubicBezTo>
                    <a:cubicBezTo>
                      <a:pt x="2" y="0"/>
                      <a:pt x="2" y="0"/>
                      <a:pt x="2" y="0"/>
                    </a:cubicBezTo>
                    <a:cubicBezTo>
                      <a:pt x="2" y="0"/>
                      <a:pt x="2" y="0"/>
                      <a:pt x="2" y="0"/>
                    </a:cubicBezTo>
                    <a:cubicBezTo>
                      <a:pt x="2" y="0"/>
                      <a:pt x="2" y="0"/>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1" y="1"/>
                      <a:pt x="1" y="1"/>
                      <a:pt x="1" y="1"/>
                    </a:cubicBezTo>
                    <a:cubicBezTo>
                      <a:pt x="1" y="1"/>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1"/>
                      <a:pt x="0" y="1"/>
                      <a:pt x="0" y="1"/>
                    </a:cubicBezTo>
                    <a:cubicBezTo>
                      <a:pt x="0" y="1"/>
                      <a:pt x="0" y="1"/>
                      <a:pt x="0" y="1"/>
                    </a:cubicBezTo>
                    <a:cubicBezTo>
                      <a:pt x="0" y="1"/>
                      <a:pt x="0" y="1"/>
                      <a:pt x="0" y="1"/>
                    </a:cubicBezTo>
                    <a:cubicBezTo>
                      <a:pt x="0" y="1"/>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94" name="Freeform 474"/>
              <p:cNvSpPr/>
              <p:nvPr/>
            </p:nvSpPr>
            <p:spPr bwMode="auto">
              <a:xfrm>
                <a:off x="4600576" y="2464595"/>
                <a:ext cx="4763" cy="8335"/>
              </a:xfrm>
              <a:custGeom>
                <a:cxnLst>
                  <a:cxn ang="0">
                    <a:pos x="1" y="3"/>
                  </a:cxn>
                  <a:cxn ang="0">
                    <a:pos x="1" y="3"/>
                  </a:cxn>
                  <a:cxn ang="0">
                    <a:pos x="1" y="3"/>
                  </a:cxn>
                  <a:cxn ang="0">
                    <a:pos x="1" y="3"/>
                  </a:cxn>
                  <a:cxn ang="0">
                    <a:pos x="1" y="2"/>
                  </a:cxn>
                  <a:cxn ang="0">
                    <a:pos x="1" y="2"/>
                  </a:cxn>
                  <a:cxn ang="0">
                    <a:pos x="1" y="2"/>
                  </a:cxn>
                  <a:cxn ang="0">
                    <a:pos x="2" y="1"/>
                  </a:cxn>
                  <a:cxn ang="0">
                    <a:pos x="1" y="0"/>
                  </a:cxn>
                  <a:cxn ang="0">
                    <a:pos x="1" y="0"/>
                  </a:cxn>
                  <a:cxn ang="0">
                    <a:pos x="1" y="0"/>
                  </a:cxn>
                  <a:cxn ang="0">
                    <a:pos x="1" y="0"/>
                  </a:cxn>
                  <a:cxn ang="0">
                    <a:pos x="1" y="0"/>
                  </a:cxn>
                  <a:cxn ang="0">
                    <a:pos x="1" y="1"/>
                  </a:cxn>
                  <a:cxn ang="0">
                    <a:pos x="1" y="1"/>
                  </a:cxn>
                  <a:cxn ang="0">
                    <a:pos x="1" y="1"/>
                  </a:cxn>
                  <a:cxn ang="0">
                    <a:pos x="0" y="1"/>
                  </a:cxn>
                  <a:cxn ang="0">
                    <a:pos x="0" y="1"/>
                  </a:cxn>
                  <a:cxn ang="0">
                    <a:pos x="0" y="1"/>
                  </a:cxn>
                  <a:cxn ang="0">
                    <a:pos x="0" y="2"/>
                  </a:cxn>
                  <a:cxn ang="0">
                    <a:pos x="0" y="2"/>
                  </a:cxn>
                  <a:cxn ang="0">
                    <a:pos x="0" y="2"/>
                  </a:cxn>
                  <a:cxn ang="0">
                    <a:pos x="1" y="3"/>
                  </a:cxn>
                </a:cxnLst>
                <a:rect b="b" l="0" r="r" t="0"/>
                <a:pathLst>
                  <a:path h="3" w="2">
                    <a:moveTo>
                      <a:pt x="1" y="3"/>
                    </a:moveTo>
                    <a:cubicBezTo>
                      <a:pt x="1" y="3"/>
                      <a:pt x="1" y="3"/>
                      <a:pt x="1" y="3"/>
                    </a:cubicBezTo>
                    <a:cubicBezTo>
                      <a:pt x="1" y="3"/>
                      <a:pt x="1" y="3"/>
                      <a:pt x="1" y="3"/>
                    </a:cubicBezTo>
                    <a:cubicBezTo>
                      <a:pt x="1" y="3"/>
                      <a:pt x="1" y="3"/>
                      <a:pt x="1" y="3"/>
                    </a:cubicBezTo>
                    <a:cubicBezTo>
                      <a:pt x="1" y="2"/>
                      <a:pt x="1" y="2"/>
                      <a:pt x="1" y="2"/>
                    </a:cubicBezTo>
                    <a:cubicBezTo>
                      <a:pt x="1" y="2"/>
                      <a:pt x="1" y="2"/>
                      <a:pt x="1" y="2"/>
                    </a:cubicBezTo>
                    <a:cubicBezTo>
                      <a:pt x="1" y="2"/>
                      <a:pt x="1" y="2"/>
                      <a:pt x="1" y="2"/>
                    </a:cubicBezTo>
                    <a:cubicBezTo>
                      <a:pt x="2" y="1"/>
                      <a:pt x="2" y="1"/>
                      <a:pt x="2" y="1"/>
                    </a:cubicBezTo>
                    <a:cubicBezTo>
                      <a:pt x="1" y="1"/>
                      <a:pt x="1" y="1"/>
                      <a:pt x="1" y="0"/>
                    </a:cubicBezTo>
                    <a:cubicBezTo>
                      <a:pt x="1" y="0"/>
                      <a:pt x="1" y="0"/>
                      <a:pt x="1" y="0"/>
                    </a:cubicBezTo>
                    <a:cubicBezTo>
                      <a:pt x="1" y="0"/>
                      <a:pt x="1" y="0"/>
                      <a:pt x="1" y="0"/>
                    </a:cubicBezTo>
                    <a:cubicBezTo>
                      <a:pt x="1" y="0"/>
                      <a:pt x="1" y="0"/>
                      <a:pt x="1" y="0"/>
                    </a:cubicBezTo>
                    <a:cubicBezTo>
                      <a:pt x="1" y="0"/>
                      <a:pt x="1" y="0"/>
                      <a:pt x="1" y="0"/>
                    </a:cubicBezTo>
                    <a:cubicBezTo>
                      <a:pt x="1" y="0"/>
                      <a:pt x="1" y="1"/>
                      <a:pt x="1" y="1"/>
                    </a:cubicBezTo>
                    <a:cubicBezTo>
                      <a:pt x="1" y="1"/>
                      <a:pt x="1" y="1"/>
                      <a:pt x="1" y="1"/>
                    </a:cubicBezTo>
                    <a:cubicBezTo>
                      <a:pt x="1" y="1"/>
                      <a:pt x="1" y="1"/>
                      <a:pt x="1" y="1"/>
                    </a:cubicBezTo>
                    <a:cubicBezTo>
                      <a:pt x="1" y="1"/>
                      <a:pt x="0" y="1"/>
                      <a:pt x="0" y="1"/>
                    </a:cubicBezTo>
                    <a:cubicBezTo>
                      <a:pt x="0" y="1"/>
                      <a:pt x="0" y="1"/>
                      <a:pt x="0" y="1"/>
                    </a:cubicBezTo>
                    <a:cubicBezTo>
                      <a:pt x="0" y="1"/>
                      <a:pt x="0" y="1"/>
                      <a:pt x="0" y="1"/>
                    </a:cubicBezTo>
                    <a:cubicBezTo>
                      <a:pt x="0" y="2"/>
                      <a:pt x="0" y="2"/>
                      <a:pt x="0" y="2"/>
                    </a:cubicBezTo>
                    <a:cubicBezTo>
                      <a:pt x="0" y="2"/>
                      <a:pt x="0" y="2"/>
                      <a:pt x="0" y="2"/>
                    </a:cubicBezTo>
                    <a:cubicBezTo>
                      <a:pt x="0" y="2"/>
                      <a:pt x="0" y="2"/>
                      <a:pt x="0" y="2"/>
                    </a:cubicBezTo>
                    <a:cubicBezTo>
                      <a:pt x="0" y="3"/>
                      <a:pt x="0" y="3"/>
                      <a:pt x="1" y="3"/>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95" name="Freeform 475"/>
              <p:cNvSpPr/>
              <p:nvPr/>
            </p:nvSpPr>
            <p:spPr bwMode="auto">
              <a:xfrm>
                <a:off x="4673204" y="2501504"/>
                <a:ext cx="8335" cy="4763"/>
              </a:xfrm>
              <a:custGeom>
                <a:cxnLst>
                  <a:cxn ang="0">
                    <a:pos x="2" y="0"/>
                  </a:cxn>
                  <a:cxn ang="0">
                    <a:pos x="2" y="0"/>
                  </a:cxn>
                  <a:cxn ang="0">
                    <a:pos x="3" y="0"/>
                  </a:cxn>
                  <a:cxn ang="0">
                    <a:pos x="3" y="0"/>
                  </a:cxn>
                  <a:cxn ang="0">
                    <a:pos x="3" y="0"/>
                  </a:cxn>
                  <a:cxn ang="0">
                    <a:pos x="3" y="0"/>
                  </a:cxn>
                  <a:cxn ang="0">
                    <a:pos x="3" y="0"/>
                  </a:cxn>
                  <a:cxn ang="0">
                    <a:pos x="3" y="0"/>
                  </a:cxn>
                  <a:cxn ang="0">
                    <a:pos x="2" y="0"/>
                  </a:cxn>
                  <a:cxn ang="0">
                    <a:pos x="2" y="0"/>
                  </a:cxn>
                  <a:cxn ang="0">
                    <a:pos x="2" y="0"/>
                  </a:cxn>
                  <a:cxn ang="0">
                    <a:pos x="2" y="0"/>
                  </a:cxn>
                  <a:cxn ang="0">
                    <a:pos x="1" y="0"/>
                  </a:cxn>
                  <a:cxn ang="0">
                    <a:pos x="1" y="0"/>
                  </a:cxn>
                  <a:cxn ang="0">
                    <a:pos x="1" y="0"/>
                  </a:cxn>
                  <a:cxn ang="0">
                    <a:pos x="1" y="0"/>
                  </a:cxn>
                  <a:cxn ang="0">
                    <a:pos x="1" y="1"/>
                  </a:cxn>
                  <a:cxn ang="0">
                    <a:pos x="1" y="1"/>
                  </a:cxn>
                  <a:cxn ang="0">
                    <a:pos x="0" y="1"/>
                  </a:cxn>
                  <a:cxn ang="0">
                    <a:pos x="0" y="1"/>
                  </a:cxn>
                  <a:cxn ang="0">
                    <a:pos x="0" y="1"/>
                  </a:cxn>
                  <a:cxn ang="0">
                    <a:pos x="0" y="1"/>
                  </a:cxn>
                  <a:cxn ang="0">
                    <a:pos x="1" y="1"/>
                  </a:cxn>
                  <a:cxn ang="0">
                    <a:pos x="1" y="1"/>
                  </a:cxn>
                  <a:cxn ang="0">
                    <a:pos x="1" y="1"/>
                  </a:cxn>
                  <a:cxn ang="0">
                    <a:pos x="1" y="1"/>
                  </a:cxn>
                  <a:cxn ang="0">
                    <a:pos x="1" y="2"/>
                  </a:cxn>
                  <a:cxn ang="0">
                    <a:pos x="1" y="2"/>
                  </a:cxn>
                  <a:cxn ang="0">
                    <a:pos x="1" y="1"/>
                  </a:cxn>
                  <a:cxn ang="0">
                    <a:pos x="1" y="1"/>
                  </a:cxn>
                  <a:cxn ang="0">
                    <a:pos x="2" y="1"/>
                  </a:cxn>
                  <a:cxn ang="0">
                    <a:pos x="2" y="1"/>
                  </a:cxn>
                  <a:cxn ang="0">
                    <a:pos x="2" y="1"/>
                  </a:cxn>
                  <a:cxn ang="0">
                    <a:pos x="2" y="1"/>
                  </a:cxn>
                  <a:cxn ang="0">
                    <a:pos x="2" y="1"/>
                  </a:cxn>
                  <a:cxn ang="0">
                    <a:pos x="2" y="1"/>
                  </a:cxn>
                  <a:cxn ang="0">
                    <a:pos x="2" y="1"/>
                  </a:cxn>
                  <a:cxn ang="0">
                    <a:pos x="2" y="1"/>
                  </a:cxn>
                  <a:cxn ang="0">
                    <a:pos x="2" y="1"/>
                  </a:cxn>
                  <a:cxn ang="0">
                    <a:pos x="2" y="1"/>
                  </a:cxn>
                  <a:cxn ang="0">
                    <a:pos x="2" y="0"/>
                  </a:cxn>
                  <a:cxn ang="0">
                    <a:pos x="2" y="0"/>
                  </a:cxn>
                </a:cxnLst>
                <a:rect b="b" l="0" r="r" t="0"/>
                <a:pathLst>
                  <a:path h="2" w="3">
                    <a:moveTo>
                      <a:pt x="2" y="0"/>
                    </a:moveTo>
                    <a:cubicBezTo>
                      <a:pt x="2" y="0"/>
                      <a:pt x="2" y="0"/>
                      <a:pt x="2"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2" y="0"/>
                      <a:pt x="2" y="0"/>
                      <a:pt x="2" y="0"/>
                    </a:cubicBezTo>
                    <a:cubicBezTo>
                      <a:pt x="2" y="0"/>
                      <a:pt x="2" y="0"/>
                      <a:pt x="2" y="0"/>
                    </a:cubicBezTo>
                    <a:cubicBezTo>
                      <a:pt x="2" y="0"/>
                      <a:pt x="2" y="0"/>
                      <a:pt x="2" y="0"/>
                    </a:cubicBezTo>
                    <a:cubicBezTo>
                      <a:pt x="2" y="0"/>
                      <a:pt x="2" y="0"/>
                      <a:pt x="2" y="0"/>
                    </a:cubicBezTo>
                    <a:cubicBezTo>
                      <a:pt x="2" y="0"/>
                      <a:pt x="2" y="0"/>
                      <a:pt x="1" y="0"/>
                    </a:cubicBezTo>
                    <a:cubicBezTo>
                      <a:pt x="1" y="0"/>
                      <a:pt x="1" y="0"/>
                      <a:pt x="1" y="0"/>
                    </a:cubicBezTo>
                    <a:cubicBezTo>
                      <a:pt x="1" y="0"/>
                      <a:pt x="1" y="0"/>
                      <a:pt x="1" y="0"/>
                    </a:cubicBezTo>
                    <a:cubicBezTo>
                      <a:pt x="1" y="0"/>
                      <a:pt x="1" y="0"/>
                      <a:pt x="1" y="0"/>
                    </a:cubicBezTo>
                    <a:cubicBezTo>
                      <a:pt x="1" y="0"/>
                      <a:pt x="1" y="1"/>
                      <a:pt x="1" y="1"/>
                    </a:cubicBezTo>
                    <a:cubicBezTo>
                      <a:pt x="1" y="1"/>
                      <a:pt x="1" y="1"/>
                      <a:pt x="1" y="1"/>
                    </a:cubicBezTo>
                    <a:cubicBezTo>
                      <a:pt x="1" y="1"/>
                      <a:pt x="0" y="1"/>
                      <a:pt x="0" y="1"/>
                    </a:cubicBezTo>
                    <a:cubicBezTo>
                      <a:pt x="0" y="1"/>
                      <a:pt x="0" y="1"/>
                      <a:pt x="0" y="1"/>
                    </a:cubicBezTo>
                    <a:cubicBezTo>
                      <a:pt x="0" y="1"/>
                      <a:pt x="0" y="1"/>
                      <a:pt x="0" y="1"/>
                    </a:cubicBezTo>
                    <a:cubicBezTo>
                      <a:pt x="0" y="1"/>
                      <a:pt x="0" y="1"/>
                      <a:pt x="0" y="1"/>
                    </a:cubicBezTo>
                    <a:cubicBezTo>
                      <a:pt x="1" y="1"/>
                      <a:pt x="1" y="1"/>
                      <a:pt x="1" y="1"/>
                    </a:cubicBezTo>
                    <a:cubicBezTo>
                      <a:pt x="1" y="1"/>
                      <a:pt x="1" y="1"/>
                      <a:pt x="1" y="1"/>
                    </a:cubicBezTo>
                    <a:cubicBezTo>
                      <a:pt x="1" y="1"/>
                      <a:pt x="1" y="1"/>
                      <a:pt x="1" y="1"/>
                    </a:cubicBezTo>
                    <a:cubicBezTo>
                      <a:pt x="1" y="1"/>
                      <a:pt x="1" y="1"/>
                      <a:pt x="1" y="1"/>
                    </a:cubicBezTo>
                    <a:cubicBezTo>
                      <a:pt x="1" y="1"/>
                      <a:pt x="1" y="1"/>
                      <a:pt x="1" y="2"/>
                    </a:cubicBezTo>
                    <a:cubicBezTo>
                      <a:pt x="1" y="2"/>
                      <a:pt x="1" y="2"/>
                      <a:pt x="1" y="2"/>
                    </a:cubicBezTo>
                    <a:cubicBezTo>
                      <a:pt x="1" y="2"/>
                      <a:pt x="1" y="1"/>
                      <a:pt x="1" y="1"/>
                    </a:cubicBezTo>
                    <a:cubicBezTo>
                      <a:pt x="1" y="1"/>
                      <a:pt x="1" y="1"/>
                      <a:pt x="1" y="1"/>
                    </a:cubicBezTo>
                    <a:cubicBezTo>
                      <a:pt x="1" y="1"/>
                      <a:pt x="1"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0"/>
                      <a:pt x="2" y="0"/>
                      <a:pt x="2" y="0"/>
                    </a:cubicBezTo>
                    <a:cubicBezTo>
                      <a:pt x="2" y="0"/>
                      <a:pt x="2" y="0"/>
                      <a:pt x="2"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96" name="Freeform 476"/>
              <p:cNvSpPr/>
              <p:nvPr/>
            </p:nvSpPr>
            <p:spPr bwMode="auto">
              <a:xfrm>
                <a:off x="4650583" y="2481263"/>
                <a:ext cx="3572" cy="1191"/>
              </a:xfrm>
              <a:custGeom>
                <a:cxnLst>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0" y="0"/>
                  </a:cxn>
                  <a:cxn ang="0">
                    <a:pos x="0" y="0"/>
                  </a:cxn>
                  <a:cxn ang="0">
                    <a:pos x="0" y="0"/>
                  </a:cxn>
                  <a:cxn ang="0">
                    <a:pos x="0" y="0"/>
                  </a:cxn>
                </a:cxnLst>
                <a:rect b="b" l="0" r="r" t="0"/>
                <a:pathLst>
                  <a:path w="1">
                    <a:moveTo>
                      <a:pt x="0" y="0"/>
                    </a:moveTo>
                    <a:cubicBezTo>
                      <a:pt x="0" y="0"/>
                      <a:pt x="0" y="0"/>
                      <a:pt x="0" y="0"/>
                    </a:cubicBezTo>
                    <a:cubicBezTo>
                      <a:pt x="0" y="0"/>
                      <a:pt x="0"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97" name="Freeform 477"/>
              <p:cNvSpPr/>
              <p:nvPr/>
            </p:nvSpPr>
            <p:spPr bwMode="auto">
              <a:xfrm>
                <a:off x="4639866" y="2487217"/>
                <a:ext cx="5954" cy="10716"/>
              </a:xfrm>
              <a:custGeom>
                <a:cxnLst>
                  <a:cxn ang="0">
                    <a:pos x="2" y="2"/>
                  </a:cxn>
                  <a:cxn ang="0">
                    <a:pos x="2" y="2"/>
                  </a:cxn>
                  <a:cxn ang="0">
                    <a:pos x="2" y="2"/>
                  </a:cxn>
                  <a:cxn ang="0">
                    <a:pos x="2" y="1"/>
                  </a:cxn>
                  <a:cxn ang="0">
                    <a:pos x="2" y="1"/>
                  </a:cxn>
                  <a:cxn ang="0">
                    <a:pos x="2" y="1"/>
                  </a:cxn>
                  <a:cxn ang="0">
                    <a:pos x="1" y="1"/>
                  </a:cxn>
                  <a:cxn ang="0">
                    <a:pos x="1" y="1"/>
                  </a:cxn>
                  <a:cxn ang="0">
                    <a:pos x="1" y="0"/>
                  </a:cxn>
                  <a:cxn ang="0">
                    <a:pos x="1" y="0"/>
                  </a:cxn>
                  <a:cxn ang="0">
                    <a:pos x="0" y="0"/>
                  </a:cxn>
                  <a:cxn ang="0">
                    <a:pos x="0" y="1"/>
                  </a:cxn>
                  <a:cxn ang="0">
                    <a:pos x="0" y="1"/>
                  </a:cxn>
                  <a:cxn ang="0">
                    <a:pos x="0" y="1"/>
                  </a:cxn>
                  <a:cxn ang="0">
                    <a:pos x="0" y="2"/>
                  </a:cxn>
                  <a:cxn ang="0">
                    <a:pos x="0" y="2"/>
                  </a:cxn>
                  <a:cxn ang="0">
                    <a:pos x="0" y="2"/>
                  </a:cxn>
                  <a:cxn ang="0">
                    <a:pos x="0" y="2"/>
                  </a:cxn>
                  <a:cxn ang="0">
                    <a:pos x="0" y="3"/>
                  </a:cxn>
                  <a:cxn ang="0">
                    <a:pos x="0" y="3"/>
                  </a:cxn>
                  <a:cxn ang="0">
                    <a:pos x="1" y="3"/>
                  </a:cxn>
                  <a:cxn ang="0">
                    <a:pos x="1" y="3"/>
                  </a:cxn>
                  <a:cxn ang="0">
                    <a:pos x="1" y="3"/>
                  </a:cxn>
                  <a:cxn ang="0">
                    <a:pos x="1" y="2"/>
                  </a:cxn>
                  <a:cxn ang="0">
                    <a:pos x="1" y="3"/>
                  </a:cxn>
                  <a:cxn ang="0">
                    <a:pos x="1" y="3"/>
                  </a:cxn>
                  <a:cxn ang="0">
                    <a:pos x="1" y="3"/>
                  </a:cxn>
                  <a:cxn ang="0">
                    <a:pos x="1" y="3"/>
                  </a:cxn>
                  <a:cxn ang="0">
                    <a:pos x="1" y="3"/>
                  </a:cxn>
                  <a:cxn ang="0">
                    <a:pos x="1" y="3"/>
                  </a:cxn>
                  <a:cxn ang="0">
                    <a:pos x="1" y="3"/>
                  </a:cxn>
                  <a:cxn ang="0">
                    <a:pos x="1" y="3"/>
                  </a:cxn>
                  <a:cxn ang="0">
                    <a:pos x="2" y="3"/>
                  </a:cxn>
                  <a:cxn ang="0">
                    <a:pos x="2" y="3"/>
                  </a:cxn>
                  <a:cxn ang="0">
                    <a:pos x="2" y="3"/>
                  </a:cxn>
                  <a:cxn ang="0">
                    <a:pos x="2" y="2"/>
                  </a:cxn>
                  <a:cxn ang="0">
                    <a:pos x="2" y="2"/>
                  </a:cxn>
                  <a:cxn ang="0">
                    <a:pos x="2" y="2"/>
                  </a:cxn>
                  <a:cxn ang="0">
                    <a:pos x="2" y="2"/>
                  </a:cxn>
                </a:cxnLst>
                <a:rect b="b" l="0" r="r" t="0"/>
                <a:pathLst>
                  <a:path h="4" w="2">
                    <a:moveTo>
                      <a:pt x="2" y="2"/>
                    </a:move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1" y="1"/>
                    </a:cubicBezTo>
                    <a:cubicBezTo>
                      <a:pt x="1" y="1"/>
                      <a:pt x="1" y="1"/>
                      <a:pt x="1" y="1"/>
                    </a:cubicBezTo>
                    <a:cubicBezTo>
                      <a:pt x="1" y="1"/>
                      <a:pt x="1" y="1"/>
                      <a:pt x="1" y="1"/>
                    </a:cubicBezTo>
                    <a:cubicBezTo>
                      <a:pt x="1" y="1"/>
                      <a:pt x="1" y="1"/>
                      <a:pt x="1" y="1"/>
                    </a:cubicBezTo>
                    <a:cubicBezTo>
                      <a:pt x="1" y="1"/>
                      <a:pt x="1" y="1"/>
                      <a:pt x="1" y="1"/>
                    </a:cubicBezTo>
                    <a:cubicBezTo>
                      <a:pt x="1" y="1"/>
                      <a:pt x="1" y="0"/>
                      <a:pt x="1" y="0"/>
                    </a:cubicBezTo>
                    <a:cubicBezTo>
                      <a:pt x="1" y="0"/>
                      <a:pt x="1" y="0"/>
                      <a:pt x="1" y="0"/>
                    </a:cubicBezTo>
                    <a:cubicBezTo>
                      <a:pt x="1" y="0"/>
                      <a:pt x="1" y="0"/>
                      <a:pt x="1" y="0"/>
                    </a:cubicBezTo>
                    <a:cubicBezTo>
                      <a:pt x="1" y="0"/>
                      <a:pt x="0" y="0"/>
                      <a:pt x="0" y="0"/>
                    </a:cubicBezTo>
                    <a:cubicBezTo>
                      <a:pt x="0" y="0"/>
                      <a:pt x="0" y="0"/>
                      <a:pt x="0" y="0"/>
                    </a:cubicBezTo>
                    <a:cubicBezTo>
                      <a:pt x="0" y="0"/>
                      <a:pt x="0" y="0"/>
                      <a:pt x="0" y="0"/>
                    </a:cubicBezTo>
                    <a:cubicBezTo>
                      <a:pt x="0" y="0"/>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3"/>
                      <a:pt x="0" y="3"/>
                    </a:cubicBezTo>
                    <a:cubicBezTo>
                      <a:pt x="0" y="3"/>
                      <a:pt x="0" y="3"/>
                      <a:pt x="0" y="3"/>
                    </a:cubicBezTo>
                    <a:cubicBezTo>
                      <a:pt x="0" y="3"/>
                      <a:pt x="0" y="3"/>
                      <a:pt x="0" y="3"/>
                    </a:cubicBezTo>
                    <a:cubicBezTo>
                      <a:pt x="0" y="3"/>
                      <a:pt x="0" y="3"/>
                      <a:pt x="0" y="3"/>
                    </a:cubicBezTo>
                    <a:cubicBezTo>
                      <a:pt x="0" y="3"/>
                      <a:pt x="0"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2"/>
                      <a:pt x="1" y="2"/>
                    </a:cubicBezTo>
                    <a:cubicBezTo>
                      <a:pt x="1" y="2"/>
                      <a:pt x="1" y="2"/>
                      <a:pt x="1" y="2"/>
                    </a:cubicBezTo>
                    <a:cubicBezTo>
                      <a:pt x="1" y="2"/>
                      <a:pt x="1" y="2"/>
                      <a:pt x="1" y="2"/>
                    </a:cubicBezTo>
                    <a:cubicBezTo>
                      <a:pt x="1" y="2"/>
                      <a:pt x="1" y="2"/>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4"/>
                      <a:pt x="1" y="4"/>
                    </a:cubicBezTo>
                    <a:cubicBezTo>
                      <a:pt x="1" y="4"/>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98" name="Freeform 478"/>
              <p:cNvSpPr/>
              <p:nvPr/>
            </p:nvSpPr>
            <p:spPr bwMode="auto">
              <a:xfrm>
                <a:off x="4645820" y="2501505"/>
                <a:ext cx="8335" cy="2381"/>
              </a:xfrm>
              <a:custGeom>
                <a:cxnLst>
                  <a:cxn ang="0">
                    <a:pos x="1" y="0"/>
                  </a:cxn>
                  <a:cxn ang="0">
                    <a:pos x="1" y="0"/>
                  </a:cxn>
                  <a:cxn ang="0">
                    <a:pos x="1" y="0"/>
                  </a:cxn>
                  <a:cxn ang="0">
                    <a:pos x="0" y="0"/>
                  </a:cxn>
                  <a:cxn ang="0">
                    <a:pos x="0" y="0"/>
                  </a:cxn>
                  <a:cxn ang="0">
                    <a:pos x="0" y="0"/>
                  </a:cxn>
                  <a:cxn ang="0">
                    <a:pos x="0" y="0"/>
                  </a:cxn>
                  <a:cxn ang="0">
                    <a:pos x="0" y="0"/>
                  </a:cxn>
                  <a:cxn ang="0">
                    <a:pos x="0" y="0"/>
                  </a:cxn>
                  <a:cxn ang="0">
                    <a:pos x="0" y="0"/>
                  </a:cxn>
                  <a:cxn ang="0">
                    <a:pos x="1" y="1"/>
                  </a:cxn>
                  <a:cxn ang="0">
                    <a:pos x="1" y="1"/>
                  </a:cxn>
                  <a:cxn ang="0">
                    <a:pos x="1" y="1"/>
                  </a:cxn>
                  <a:cxn ang="0">
                    <a:pos x="2" y="1"/>
                  </a:cxn>
                  <a:cxn ang="0">
                    <a:pos x="2" y="1"/>
                  </a:cxn>
                  <a:cxn ang="0">
                    <a:pos x="2" y="1"/>
                  </a:cxn>
                  <a:cxn ang="0">
                    <a:pos x="3" y="1"/>
                  </a:cxn>
                  <a:cxn ang="0">
                    <a:pos x="3" y="1"/>
                  </a:cxn>
                  <a:cxn ang="0">
                    <a:pos x="3" y="1"/>
                  </a:cxn>
                  <a:cxn ang="0">
                    <a:pos x="3" y="1"/>
                  </a:cxn>
                  <a:cxn ang="0">
                    <a:pos x="3" y="1"/>
                  </a:cxn>
                  <a:cxn ang="0">
                    <a:pos x="3" y="0"/>
                  </a:cxn>
                  <a:cxn ang="0">
                    <a:pos x="3" y="0"/>
                  </a:cxn>
                  <a:cxn ang="0">
                    <a:pos x="3" y="0"/>
                  </a:cxn>
                  <a:cxn ang="0">
                    <a:pos x="3" y="0"/>
                  </a:cxn>
                  <a:cxn ang="0">
                    <a:pos x="2" y="0"/>
                  </a:cxn>
                  <a:cxn ang="0">
                    <a:pos x="2" y="0"/>
                  </a:cxn>
                  <a:cxn ang="0">
                    <a:pos x="2" y="0"/>
                  </a:cxn>
                  <a:cxn ang="0">
                    <a:pos x="2" y="0"/>
                  </a:cxn>
                  <a:cxn ang="0">
                    <a:pos x="1" y="0"/>
                  </a:cxn>
                  <a:cxn ang="0">
                    <a:pos x="1" y="0"/>
                  </a:cxn>
                  <a:cxn ang="0">
                    <a:pos x="1" y="0"/>
                  </a:cxn>
                </a:cxnLst>
                <a:rect b="b" l="0" r="r" t="0"/>
                <a:pathLst>
                  <a:path h="1" w="3">
                    <a:moveTo>
                      <a:pt x="1" y="0"/>
                    </a:move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599" name="Freeform 479"/>
              <p:cNvSpPr/>
              <p:nvPr/>
            </p:nvSpPr>
            <p:spPr bwMode="auto">
              <a:xfrm>
                <a:off x="4645819" y="2484835"/>
                <a:ext cx="4763" cy="4763"/>
              </a:xfrm>
              <a:custGeom>
                <a:cxnLst>
                  <a:cxn ang="0">
                    <a:pos x="1" y="1"/>
                  </a:cxn>
                  <a:cxn ang="0">
                    <a:pos x="1" y="1"/>
                  </a:cxn>
                  <a:cxn ang="0">
                    <a:pos x="1" y="1"/>
                  </a:cxn>
                  <a:cxn ang="0">
                    <a:pos x="1" y="1"/>
                  </a:cxn>
                  <a:cxn ang="0">
                    <a:pos x="1" y="1"/>
                  </a:cxn>
                  <a:cxn ang="0">
                    <a:pos x="1" y="1"/>
                  </a:cxn>
                  <a:cxn ang="0">
                    <a:pos x="1" y="1"/>
                  </a:cxn>
                  <a:cxn ang="0">
                    <a:pos x="1" y="1"/>
                  </a:cxn>
                  <a:cxn ang="0">
                    <a:pos x="1" y="1"/>
                  </a:cxn>
                  <a:cxn ang="0">
                    <a:pos x="0" y="1"/>
                  </a:cxn>
                  <a:cxn ang="0">
                    <a:pos x="0" y="1"/>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1" y="1"/>
                  </a:cxn>
                  <a:cxn ang="0">
                    <a:pos x="1" y="1"/>
                  </a:cxn>
                  <a:cxn ang="0">
                    <a:pos x="1" y="1"/>
                  </a:cxn>
                  <a:cxn ang="0">
                    <a:pos x="1" y="1"/>
                  </a:cxn>
                  <a:cxn ang="0">
                    <a:pos x="1" y="2"/>
                  </a:cxn>
                  <a:cxn ang="0">
                    <a:pos x="1" y="2"/>
                  </a:cxn>
                  <a:cxn ang="0">
                    <a:pos x="1" y="2"/>
                  </a:cxn>
                  <a:cxn ang="0">
                    <a:pos x="1" y="2"/>
                  </a:cxn>
                  <a:cxn ang="0">
                    <a:pos x="1" y="2"/>
                  </a:cxn>
                  <a:cxn ang="0">
                    <a:pos x="1" y="2"/>
                  </a:cxn>
                  <a:cxn ang="0">
                    <a:pos x="1" y="2"/>
                  </a:cxn>
                  <a:cxn ang="0">
                    <a:pos x="1" y="2"/>
                  </a:cxn>
                  <a:cxn ang="0">
                    <a:pos x="1" y="2"/>
                  </a:cxn>
                  <a:cxn ang="0">
                    <a:pos x="2" y="2"/>
                  </a:cxn>
                  <a:cxn ang="0">
                    <a:pos x="2" y="2"/>
                  </a:cxn>
                  <a:cxn ang="0">
                    <a:pos x="1" y="2"/>
                  </a:cxn>
                  <a:cxn ang="0">
                    <a:pos x="1" y="1"/>
                  </a:cxn>
                  <a:cxn ang="0">
                    <a:pos x="1" y="1"/>
                  </a:cxn>
                  <a:cxn ang="0">
                    <a:pos x="1" y="1"/>
                  </a:cxn>
                  <a:cxn ang="0">
                    <a:pos x="1" y="1"/>
                  </a:cxn>
                </a:cxnLst>
                <a:rect b="b" l="0" r="r" t="0"/>
                <a:pathLst>
                  <a:path h="2" w="2">
                    <a:moveTo>
                      <a:pt x="1" y="1"/>
                    </a:move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0" y="1"/>
                      <a:pt x="0" y="1"/>
                      <a:pt x="0" y="1"/>
                    </a:cubicBezTo>
                    <a:cubicBezTo>
                      <a:pt x="0" y="1"/>
                      <a:pt x="0" y="1"/>
                      <a:pt x="0" y="1"/>
                    </a:cubicBezTo>
                    <a:cubicBezTo>
                      <a:pt x="0" y="0"/>
                      <a:pt x="0" y="0"/>
                      <a:pt x="0" y="0"/>
                    </a:cubicBezTo>
                    <a:cubicBezTo>
                      <a:pt x="0" y="0"/>
                      <a:pt x="0" y="0"/>
                      <a:pt x="0" y="0"/>
                    </a:cubicBezTo>
                    <a:cubicBezTo>
                      <a:pt x="0" y="0"/>
                      <a:pt x="0" y="0"/>
                      <a:pt x="0" y="0"/>
                    </a:cubicBezTo>
                    <a:cubicBezTo>
                      <a:pt x="0" y="0"/>
                      <a:pt x="0" y="0"/>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1" y="1"/>
                    </a:cubicBezTo>
                    <a:cubicBezTo>
                      <a:pt x="1" y="1"/>
                      <a:pt x="1" y="1"/>
                      <a:pt x="1" y="1"/>
                    </a:cubicBezTo>
                    <a:cubicBezTo>
                      <a:pt x="1" y="1"/>
                      <a:pt x="1" y="1"/>
                      <a:pt x="1" y="1"/>
                    </a:cubicBezTo>
                    <a:cubicBezTo>
                      <a:pt x="1" y="1"/>
                      <a:pt x="1" y="1"/>
                      <a:pt x="1" y="1"/>
                    </a:cubicBezTo>
                    <a:cubicBezTo>
                      <a:pt x="1" y="1"/>
                      <a:pt x="1" y="1"/>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2" y="2"/>
                      <a:pt x="2" y="2"/>
                      <a:pt x="2" y="2"/>
                    </a:cubicBezTo>
                    <a:cubicBezTo>
                      <a:pt x="2" y="2"/>
                      <a:pt x="2" y="2"/>
                      <a:pt x="2" y="2"/>
                    </a:cubicBezTo>
                    <a:cubicBezTo>
                      <a:pt x="1" y="2"/>
                      <a:pt x="1" y="2"/>
                      <a:pt x="1" y="2"/>
                    </a:cubicBezTo>
                    <a:cubicBezTo>
                      <a:pt x="1" y="2"/>
                      <a:pt x="1" y="2"/>
                      <a:pt x="1" y="1"/>
                    </a:cubicBezTo>
                    <a:cubicBezTo>
                      <a:pt x="1" y="1"/>
                      <a:pt x="1" y="1"/>
                      <a:pt x="1" y="1"/>
                    </a:cubicBezTo>
                    <a:cubicBezTo>
                      <a:pt x="1" y="1"/>
                      <a:pt x="1" y="1"/>
                      <a:pt x="1" y="1"/>
                    </a:cubicBezTo>
                    <a:cubicBezTo>
                      <a:pt x="1" y="1"/>
                      <a:pt x="1" y="1"/>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00" name="Freeform 480"/>
              <p:cNvSpPr/>
              <p:nvPr/>
            </p:nvSpPr>
            <p:spPr bwMode="auto">
              <a:xfrm>
                <a:off x="4654154" y="2484836"/>
                <a:ext cx="2381" cy="1191"/>
              </a:xfrm>
              <a:custGeom>
                <a:cxnLst>
                  <a:cxn ang="0">
                    <a:pos x="1" y="0"/>
                  </a:cxn>
                  <a:cxn ang="0">
                    <a:pos x="1" y="0"/>
                  </a:cxn>
                  <a:cxn ang="0">
                    <a:pos x="1" y="0"/>
                  </a:cxn>
                  <a:cxn ang="0">
                    <a:pos x="1" y="0"/>
                  </a:cxn>
                  <a:cxn ang="0">
                    <a:pos x="0" y="0"/>
                  </a:cxn>
                  <a:cxn ang="0">
                    <a:pos x="0" y="0"/>
                  </a:cxn>
                  <a:cxn ang="0">
                    <a:pos x="0" y="0"/>
                  </a:cxn>
                  <a:cxn ang="0">
                    <a:pos x="0" y="0"/>
                  </a:cxn>
                  <a:cxn ang="0">
                    <a:pos x="0" y="0"/>
                  </a:cxn>
                  <a:cxn ang="0">
                    <a:pos x="0" y="0"/>
                  </a:cxn>
                  <a:cxn ang="0">
                    <a:pos x="1" y="0"/>
                  </a:cxn>
                  <a:cxn ang="0">
                    <a:pos x="0" y="0"/>
                  </a:cxn>
                  <a:cxn ang="0">
                    <a:pos x="0" y="0"/>
                  </a:cxn>
                  <a:cxn ang="0">
                    <a:pos x="1" y="0"/>
                  </a:cxn>
                  <a:cxn ang="0">
                    <a:pos x="1" y="0"/>
                  </a:cxn>
                  <a:cxn ang="0">
                    <a:pos x="1" y="0"/>
                  </a:cxn>
                  <a:cxn ang="0">
                    <a:pos x="1" y="0"/>
                  </a:cxn>
                  <a:cxn ang="0">
                    <a:pos x="1" y="0"/>
                  </a:cxn>
                  <a:cxn ang="0">
                    <a:pos x="1" y="0"/>
                  </a:cxn>
                  <a:cxn ang="0">
                    <a:pos x="1" y="0"/>
                  </a:cxn>
                </a:cxnLst>
                <a:rect b="b" l="0" r="r" t="0"/>
                <a:pathLst>
                  <a:path w="1">
                    <a:moveTo>
                      <a:pt x="1" y="0"/>
                    </a:moveTo>
                    <a:cubicBezTo>
                      <a:pt x="1" y="0"/>
                      <a:pt x="1" y="0"/>
                      <a:pt x="1" y="0"/>
                    </a:cubicBezTo>
                    <a:cubicBezTo>
                      <a:pt x="1" y="0"/>
                      <a:pt x="1" y="0"/>
                      <a:pt x="1" y="0"/>
                    </a:cubicBezTo>
                    <a:cubicBezTo>
                      <a:pt x="1" y="0"/>
                      <a:pt x="1" y="0"/>
                      <a:pt x="1"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1" y="0"/>
                    </a:cubicBezTo>
                    <a:cubicBezTo>
                      <a:pt x="1" y="0"/>
                      <a:pt x="0" y="0"/>
                      <a:pt x="0" y="0"/>
                    </a:cubicBezTo>
                    <a:cubicBezTo>
                      <a:pt x="0" y="0"/>
                      <a:pt x="0" y="0"/>
                      <a:pt x="0"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01" name="Freeform 481"/>
              <p:cNvSpPr/>
              <p:nvPr/>
            </p:nvSpPr>
            <p:spPr bwMode="auto">
              <a:xfrm>
                <a:off x="4617245" y="2408636"/>
                <a:ext cx="1191" cy="1191"/>
              </a:xfrm>
              <a:custGeom>
                <a:cxnLst>
                  <a:cxn ang="0">
                    <a:pos x="0" y="0"/>
                  </a:cxn>
                  <a:cxn ang="0">
                    <a:pos x="0" y="0"/>
                  </a:cxn>
                  <a:cxn ang="0">
                    <a:pos x="0" y="0"/>
                  </a:cxn>
                  <a:cxn ang="0">
                    <a:pos x="0" y="0"/>
                  </a:cxn>
                  <a:cxn ang="0">
                    <a:pos x="0" y="0"/>
                  </a:cxn>
                  <a:cxn ang="0">
                    <a:pos x="0" y="0"/>
                  </a:cxn>
                  <a:cxn ang="0">
                    <a:pos x="0" y="0"/>
                  </a:cxn>
                </a:cxnLst>
                <a:rect b="b" l="0" r="r" t="0"/>
                <a:pathLst>
                  <a:path>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02" name="Freeform 482"/>
              <p:cNvSpPr/>
              <p:nvPr/>
            </p:nvSpPr>
            <p:spPr bwMode="auto">
              <a:xfrm>
                <a:off x="4617245" y="2408636"/>
                <a:ext cx="2381" cy="2381"/>
              </a:xfrm>
              <a:custGeom>
                <a:cxnLst>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0" y="0"/>
                  </a:cxn>
                  <a:cxn ang="0">
                    <a:pos x="0" y="0"/>
                  </a:cxn>
                  <a:cxn ang="0">
                    <a:pos x="0" y="0"/>
                  </a:cxn>
                  <a:cxn ang="0">
                    <a:pos x="0" y="0"/>
                  </a:cxn>
                  <a:cxn ang="0">
                    <a:pos x="0" y="0"/>
                  </a:cxn>
                  <a:cxn ang="0">
                    <a:pos x="0" y="0"/>
                  </a:cxn>
                  <a:cxn ang="0">
                    <a:pos x="0" y="1"/>
                  </a:cxn>
                  <a:cxn ang="0">
                    <a:pos x="0" y="1"/>
                  </a:cxn>
                </a:cxnLst>
                <a:rect b="b" l="0" r="r" t="0"/>
                <a:pathLst>
                  <a:path h="1" w="1">
                    <a:moveTo>
                      <a:pt x="0" y="1"/>
                    </a:moveTo>
                    <a:cubicBezTo>
                      <a:pt x="0" y="1"/>
                      <a:pt x="0" y="1"/>
                      <a:pt x="0"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1"/>
                    </a:cubicBezTo>
                    <a:cubicBezTo>
                      <a:pt x="0" y="1"/>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03" name="Freeform 483"/>
              <p:cNvSpPr/>
              <p:nvPr/>
            </p:nvSpPr>
            <p:spPr bwMode="auto">
              <a:xfrm>
                <a:off x="4617245" y="2408636"/>
                <a:ext cx="1191" cy="1191"/>
              </a:xfrm>
              <a:custGeom>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b="b" l="0" r="r" t="0"/>
                <a:pathLst>
                  <a:path>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04" name="Freeform 484"/>
              <p:cNvSpPr/>
              <p:nvPr/>
            </p:nvSpPr>
            <p:spPr bwMode="auto">
              <a:xfrm>
                <a:off x="4619626" y="2408636"/>
                <a:ext cx="1191" cy="2381"/>
              </a:xfrm>
              <a:custGeom>
                <a:cxnLst>
                  <a:cxn ang="0">
                    <a:pos x="0" y="1"/>
                  </a:cxn>
                  <a:cxn ang="0">
                    <a:pos x="0" y="1"/>
                  </a:cxn>
                  <a:cxn ang="0">
                    <a:pos x="0" y="1"/>
                  </a:cxn>
                  <a:cxn ang="0">
                    <a:pos x="0" y="1"/>
                  </a:cxn>
                  <a:cxn ang="0">
                    <a:pos x="0" y="1"/>
                  </a:cxn>
                  <a:cxn ang="0">
                    <a:pos x="0" y="1"/>
                  </a:cxn>
                  <a:cxn ang="0">
                    <a:pos x="0" y="1"/>
                  </a:cxn>
                  <a:cxn ang="0">
                    <a:pos x="0" y="1"/>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1"/>
                  </a:cxn>
                  <a:cxn ang="0">
                    <a:pos x="0" y="1"/>
                  </a:cxn>
                  <a:cxn ang="0">
                    <a:pos x="0" y="1"/>
                  </a:cxn>
                </a:cxnLst>
                <a:rect b="b" l="0" r="r" t="0"/>
                <a:pathLst>
                  <a:path h="1">
                    <a:moveTo>
                      <a:pt x="0" y="1"/>
                    </a:move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1"/>
                      <a:pt x="0" y="1"/>
                      <a:pt x="0" y="1"/>
                    </a:cubicBezTo>
                    <a:cubicBezTo>
                      <a:pt x="0" y="1"/>
                      <a:pt x="0" y="1"/>
                      <a:pt x="0" y="1"/>
                    </a:cubicBezTo>
                    <a:cubicBezTo>
                      <a:pt x="0" y="1"/>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05" name="Freeform 485"/>
              <p:cNvSpPr/>
              <p:nvPr/>
            </p:nvSpPr>
            <p:spPr bwMode="auto">
              <a:xfrm>
                <a:off x="4619626" y="2402682"/>
                <a:ext cx="3572" cy="5954"/>
              </a:xfrm>
              <a:custGeom>
                <a:cxnLst>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2"/>
                  </a:cxn>
                  <a:cxn ang="0">
                    <a:pos x="0" y="2"/>
                  </a:cxn>
                  <a:cxn ang="0">
                    <a:pos x="0" y="2"/>
                  </a:cxn>
                  <a:cxn ang="0">
                    <a:pos x="0" y="2"/>
                  </a:cxn>
                  <a:cxn ang="0">
                    <a:pos x="0" y="2"/>
                  </a:cxn>
                  <a:cxn ang="0">
                    <a:pos x="0" y="2"/>
                  </a:cxn>
                  <a:cxn ang="0">
                    <a:pos x="0" y="2"/>
                  </a:cxn>
                  <a:cxn ang="0">
                    <a:pos x="0" y="2"/>
                  </a:cxn>
                  <a:cxn ang="0">
                    <a:pos x="1" y="2"/>
                  </a:cxn>
                  <a:cxn ang="0">
                    <a:pos x="1" y="2"/>
                  </a:cxn>
                  <a:cxn ang="0">
                    <a:pos x="1" y="2"/>
                  </a:cxn>
                  <a:cxn ang="0">
                    <a:pos x="1" y="2"/>
                  </a:cxn>
                  <a:cxn ang="0">
                    <a:pos x="1" y="2"/>
                  </a:cxn>
                  <a:cxn ang="0">
                    <a:pos x="1" y="2"/>
                  </a:cxn>
                  <a:cxn ang="0">
                    <a:pos x="1" y="2"/>
                  </a:cxn>
                  <a:cxn ang="0">
                    <a:pos x="1" y="2"/>
                  </a:cxn>
                  <a:cxn ang="0">
                    <a:pos x="1" y="2"/>
                  </a:cxn>
                  <a:cxn ang="0">
                    <a:pos x="1" y="1"/>
                  </a:cxn>
                  <a:cxn ang="0">
                    <a:pos x="1" y="1"/>
                  </a:cxn>
                  <a:cxn ang="0">
                    <a:pos x="1" y="1"/>
                  </a:cxn>
                  <a:cxn ang="0">
                    <a:pos x="1" y="1"/>
                  </a:cxn>
                  <a:cxn ang="0">
                    <a:pos x="1" y="1"/>
                  </a:cxn>
                  <a:cxn ang="0">
                    <a:pos x="1" y="1"/>
                  </a:cxn>
                  <a:cxn ang="0">
                    <a:pos x="1" y="0"/>
                  </a:cxn>
                  <a:cxn ang="0">
                    <a:pos x="1" y="0"/>
                  </a:cxn>
                  <a:cxn ang="0">
                    <a:pos x="1" y="0"/>
                  </a:cxn>
                  <a:cxn ang="0">
                    <a:pos x="1" y="0"/>
                  </a:cxn>
                  <a:cxn ang="0">
                    <a:pos x="1" y="0"/>
                  </a:cxn>
                  <a:cxn ang="0">
                    <a:pos x="1" y="1"/>
                  </a:cxn>
                  <a:cxn ang="0">
                    <a:pos x="1" y="1"/>
                  </a:cxn>
                  <a:cxn ang="0">
                    <a:pos x="1"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0"/>
                  </a:cxn>
                </a:cxnLst>
                <a:rect b="b" l="0" r="r" t="0"/>
                <a:pathLst>
                  <a:path h="2" w="1">
                    <a:moveTo>
                      <a:pt x="0" y="0"/>
                    </a:moveTo>
                    <a:cubicBezTo>
                      <a:pt x="0" y="0"/>
                      <a:pt x="0" y="0"/>
                      <a:pt x="0" y="0"/>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0"/>
                    </a:cubicBezTo>
                    <a:cubicBezTo>
                      <a:pt x="1" y="0"/>
                      <a:pt x="1" y="0"/>
                      <a:pt x="1" y="0"/>
                    </a:cubicBezTo>
                    <a:cubicBezTo>
                      <a:pt x="1" y="0"/>
                      <a:pt x="1" y="0"/>
                      <a:pt x="1" y="0"/>
                    </a:cubicBezTo>
                    <a:cubicBezTo>
                      <a:pt x="1" y="0"/>
                      <a:pt x="1" y="0"/>
                      <a:pt x="1" y="0"/>
                    </a:cubicBezTo>
                    <a:cubicBezTo>
                      <a:pt x="1" y="0"/>
                      <a:pt x="1" y="0"/>
                      <a:pt x="1" y="0"/>
                    </a:cubicBezTo>
                    <a:cubicBezTo>
                      <a:pt x="1" y="0"/>
                      <a:pt x="1" y="0"/>
                      <a:pt x="1" y="1"/>
                    </a:cubicBezTo>
                    <a:cubicBezTo>
                      <a:pt x="1" y="1"/>
                      <a:pt x="1" y="1"/>
                      <a:pt x="1" y="1"/>
                    </a:cubicBezTo>
                    <a:cubicBezTo>
                      <a:pt x="1" y="1"/>
                      <a:pt x="1" y="1"/>
                      <a:pt x="1" y="1"/>
                    </a:cubicBezTo>
                    <a:cubicBezTo>
                      <a:pt x="1" y="1"/>
                      <a:pt x="1"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lnTo>
                      <a:pt x="0" y="0"/>
                    </a:ln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06" name="Freeform 486"/>
              <p:cNvSpPr/>
              <p:nvPr/>
            </p:nvSpPr>
            <p:spPr bwMode="auto">
              <a:xfrm>
                <a:off x="4623197" y="2408636"/>
                <a:ext cx="1191" cy="1191"/>
              </a:xfrm>
              <a:custGeom>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b="b" l="0" r="r" t="0"/>
                <a:pathLst>
                  <a:path>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07" name="Freeform 487"/>
              <p:cNvSpPr/>
              <p:nvPr/>
            </p:nvSpPr>
            <p:spPr bwMode="auto">
              <a:xfrm>
                <a:off x="4617245" y="2405064"/>
                <a:ext cx="1191" cy="3572"/>
              </a:xfrm>
              <a:custGeom>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1"/>
                  </a:cxn>
                  <a:cxn ang="0">
                    <a:pos x="0" y="1"/>
                  </a:cxn>
                  <a:cxn ang="0">
                    <a:pos x="0" y="1"/>
                  </a:cxn>
                  <a:cxn ang="0">
                    <a:pos x="0" y="1"/>
                  </a:cxn>
                  <a:cxn ang="0">
                    <a:pos x="0" y="1"/>
                  </a:cxn>
                  <a:cxn ang="0">
                    <a:pos x="0" y="1"/>
                  </a:cxn>
                  <a:cxn ang="0">
                    <a:pos x="0" y="0"/>
                  </a:cxn>
                  <a:cxn ang="0">
                    <a:pos x="0" y="0"/>
                  </a:cxn>
                  <a:cxn ang="0">
                    <a:pos x="0" y="0"/>
                  </a:cxn>
                </a:cxnLst>
                <a:rect b="b" l="0" r="r" t="0"/>
                <a:pathLst>
                  <a:path h="1">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0"/>
                      <a:pt x="0" y="0"/>
                      <a:pt x="0" y="0"/>
                    </a:cubicBezTo>
                    <a:cubicBezTo>
                      <a:pt x="0" y="0"/>
                      <a:pt x="0" y="0"/>
                      <a:pt x="0" y="0"/>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08" name="Freeform 488"/>
              <p:cNvSpPr/>
              <p:nvPr/>
            </p:nvSpPr>
            <p:spPr bwMode="auto">
              <a:xfrm>
                <a:off x="4617245" y="2408636"/>
                <a:ext cx="1191" cy="1191"/>
              </a:xfrm>
              <a:custGeom>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b="b" l="0" r="r" t="0"/>
                <a:pathLst>
                  <a:path>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09" name="Freeform 489"/>
              <p:cNvSpPr/>
              <p:nvPr/>
            </p:nvSpPr>
            <p:spPr bwMode="auto">
              <a:xfrm>
                <a:off x="4614864" y="2405063"/>
                <a:ext cx="2381" cy="1191"/>
              </a:xfrm>
              <a:custGeom>
                <a:cxnLst>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Lst>
                <a:rect b="b" l="0" r="r" t="0"/>
                <a:pathLst>
                  <a:path w="1">
                    <a:moveTo>
                      <a:pt x="1" y="0"/>
                    </a:move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0"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10" name="Freeform 490"/>
              <p:cNvSpPr/>
              <p:nvPr/>
            </p:nvSpPr>
            <p:spPr bwMode="auto">
              <a:xfrm>
                <a:off x="4389835" y="2431257"/>
                <a:ext cx="8335" cy="4763"/>
              </a:xfrm>
              <a:custGeom>
                <a:cxnLst>
                  <a:cxn ang="0">
                    <a:pos x="1" y="2"/>
                  </a:cxn>
                  <a:cxn ang="0">
                    <a:pos x="1" y="2"/>
                  </a:cxn>
                  <a:cxn ang="0">
                    <a:pos x="1" y="1"/>
                  </a:cxn>
                  <a:cxn ang="0">
                    <a:pos x="2" y="1"/>
                  </a:cxn>
                  <a:cxn ang="0">
                    <a:pos x="2" y="1"/>
                  </a:cxn>
                  <a:cxn ang="0">
                    <a:pos x="2" y="1"/>
                  </a:cxn>
                  <a:cxn ang="0">
                    <a:pos x="2" y="1"/>
                  </a:cxn>
                  <a:cxn ang="0">
                    <a:pos x="2" y="1"/>
                  </a:cxn>
                  <a:cxn ang="0">
                    <a:pos x="2" y="1"/>
                  </a:cxn>
                  <a:cxn ang="0">
                    <a:pos x="2" y="0"/>
                  </a:cxn>
                  <a:cxn ang="0">
                    <a:pos x="3" y="0"/>
                  </a:cxn>
                  <a:cxn ang="0">
                    <a:pos x="3" y="0"/>
                  </a:cxn>
                  <a:cxn ang="0">
                    <a:pos x="3" y="0"/>
                  </a:cxn>
                  <a:cxn ang="0">
                    <a:pos x="3" y="0"/>
                  </a:cxn>
                  <a:cxn ang="0">
                    <a:pos x="2" y="0"/>
                  </a:cxn>
                  <a:cxn ang="0">
                    <a:pos x="2" y="0"/>
                  </a:cxn>
                  <a:cxn ang="0">
                    <a:pos x="2" y="0"/>
                  </a:cxn>
                  <a:cxn ang="0">
                    <a:pos x="1" y="1"/>
                  </a:cxn>
                  <a:cxn ang="0">
                    <a:pos x="1" y="1"/>
                  </a:cxn>
                  <a:cxn ang="0">
                    <a:pos x="1" y="1"/>
                  </a:cxn>
                  <a:cxn ang="0">
                    <a:pos x="1" y="1"/>
                  </a:cxn>
                  <a:cxn ang="0">
                    <a:pos x="0" y="2"/>
                  </a:cxn>
                  <a:cxn ang="0">
                    <a:pos x="1" y="2"/>
                  </a:cxn>
                  <a:cxn ang="0">
                    <a:pos x="1" y="2"/>
                  </a:cxn>
                  <a:cxn ang="0">
                    <a:pos x="1" y="2"/>
                  </a:cxn>
                  <a:cxn ang="0">
                    <a:pos x="2" y="2"/>
                  </a:cxn>
                  <a:cxn ang="0">
                    <a:pos x="2" y="2"/>
                  </a:cxn>
                  <a:cxn ang="0">
                    <a:pos x="3" y="2"/>
                  </a:cxn>
                  <a:cxn ang="0">
                    <a:pos x="3" y="1"/>
                  </a:cxn>
                  <a:cxn ang="0">
                    <a:pos x="2" y="1"/>
                  </a:cxn>
                  <a:cxn ang="0">
                    <a:pos x="2" y="1"/>
                  </a:cxn>
                  <a:cxn ang="0">
                    <a:pos x="2" y="1"/>
                  </a:cxn>
                  <a:cxn ang="0">
                    <a:pos x="2" y="1"/>
                  </a:cxn>
                  <a:cxn ang="0">
                    <a:pos x="2" y="1"/>
                  </a:cxn>
                  <a:cxn ang="0">
                    <a:pos x="2" y="1"/>
                  </a:cxn>
                  <a:cxn ang="0">
                    <a:pos x="2" y="1"/>
                  </a:cxn>
                  <a:cxn ang="0">
                    <a:pos x="2" y="1"/>
                  </a:cxn>
                  <a:cxn ang="0">
                    <a:pos x="2" y="1"/>
                  </a:cxn>
                  <a:cxn ang="0">
                    <a:pos x="2" y="1"/>
                  </a:cxn>
                  <a:cxn ang="0">
                    <a:pos x="2" y="2"/>
                  </a:cxn>
                  <a:cxn ang="0">
                    <a:pos x="1" y="2"/>
                  </a:cxn>
                  <a:cxn ang="0">
                    <a:pos x="1" y="2"/>
                  </a:cxn>
                  <a:cxn ang="0">
                    <a:pos x="1" y="2"/>
                  </a:cxn>
                  <a:cxn ang="0">
                    <a:pos x="1" y="2"/>
                  </a:cxn>
                  <a:cxn ang="0">
                    <a:pos x="1" y="2"/>
                  </a:cxn>
                  <a:cxn ang="0">
                    <a:pos x="1" y="2"/>
                  </a:cxn>
                  <a:cxn ang="0">
                    <a:pos x="1" y="2"/>
                  </a:cxn>
                  <a:cxn ang="0">
                    <a:pos x="1" y="2"/>
                  </a:cxn>
                </a:cxnLst>
                <a:rect b="b" l="0" r="r" t="0"/>
                <a:pathLst>
                  <a:path h="2" w="3">
                    <a:moveTo>
                      <a:pt x="1" y="2"/>
                    </a:moveTo>
                    <a:cubicBezTo>
                      <a:pt x="1" y="2"/>
                      <a:pt x="1" y="2"/>
                      <a:pt x="1" y="2"/>
                    </a:cubicBezTo>
                    <a:cubicBezTo>
                      <a:pt x="1" y="2"/>
                      <a:pt x="1" y="1"/>
                      <a:pt x="1" y="1"/>
                    </a:cubicBezTo>
                    <a:cubicBezTo>
                      <a:pt x="1" y="1"/>
                      <a:pt x="1"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0"/>
                    </a:cubicBezTo>
                    <a:cubicBezTo>
                      <a:pt x="2" y="0"/>
                      <a:pt x="2" y="0"/>
                      <a:pt x="3" y="0"/>
                    </a:cubicBezTo>
                    <a:cubicBezTo>
                      <a:pt x="3" y="0"/>
                      <a:pt x="3" y="0"/>
                      <a:pt x="3" y="0"/>
                    </a:cubicBezTo>
                    <a:cubicBezTo>
                      <a:pt x="3" y="0"/>
                      <a:pt x="3" y="0"/>
                      <a:pt x="3" y="0"/>
                    </a:cubicBezTo>
                    <a:cubicBezTo>
                      <a:pt x="3" y="0"/>
                      <a:pt x="3" y="0"/>
                      <a:pt x="3" y="0"/>
                    </a:cubicBezTo>
                    <a:cubicBezTo>
                      <a:pt x="2" y="0"/>
                      <a:pt x="2" y="0"/>
                      <a:pt x="2" y="0"/>
                    </a:cubicBezTo>
                    <a:cubicBezTo>
                      <a:pt x="2" y="0"/>
                      <a:pt x="2" y="0"/>
                      <a:pt x="2" y="0"/>
                    </a:cubicBezTo>
                    <a:cubicBezTo>
                      <a:pt x="2" y="0"/>
                      <a:pt x="2" y="0"/>
                      <a:pt x="2" y="0"/>
                    </a:cubicBezTo>
                    <a:cubicBezTo>
                      <a:pt x="2" y="0"/>
                      <a:pt x="2" y="1"/>
                      <a:pt x="1" y="1"/>
                    </a:cubicBezTo>
                    <a:cubicBezTo>
                      <a:pt x="1" y="1"/>
                      <a:pt x="1" y="1"/>
                      <a:pt x="1" y="1"/>
                    </a:cubicBezTo>
                    <a:cubicBezTo>
                      <a:pt x="1" y="1"/>
                      <a:pt x="1" y="1"/>
                      <a:pt x="1" y="1"/>
                    </a:cubicBezTo>
                    <a:cubicBezTo>
                      <a:pt x="1" y="1"/>
                      <a:pt x="1" y="1"/>
                      <a:pt x="1" y="1"/>
                    </a:cubicBezTo>
                    <a:cubicBezTo>
                      <a:pt x="1" y="1"/>
                      <a:pt x="0" y="2"/>
                      <a:pt x="0" y="2"/>
                    </a:cubicBezTo>
                    <a:cubicBezTo>
                      <a:pt x="0" y="2"/>
                      <a:pt x="1" y="2"/>
                      <a:pt x="1" y="2"/>
                    </a:cubicBezTo>
                    <a:cubicBezTo>
                      <a:pt x="1" y="2"/>
                      <a:pt x="1" y="2"/>
                      <a:pt x="1" y="2"/>
                    </a:cubicBezTo>
                    <a:cubicBezTo>
                      <a:pt x="1" y="2"/>
                      <a:pt x="1" y="2"/>
                      <a:pt x="1" y="2"/>
                    </a:cubicBezTo>
                    <a:cubicBezTo>
                      <a:pt x="1" y="2"/>
                      <a:pt x="2" y="2"/>
                      <a:pt x="2" y="2"/>
                    </a:cubicBezTo>
                    <a:cubicBezTo>
                      <a:pt x="2" y="2"/>
                      <a:pt x="2" y="2"/>
                      <a:pt x="2" y="2"/>
                    </a:cubicBezTo>
                    <a:cubicBezTo>
                      <a:pt x="2" y="2"/>
                      <a:pt x="3" y="2"/>
                      <a:pt x="3" y="2"/>
                    </a:cubicBezTo>
                    <a:cubicBezTo>
                      <a:pt x="3" y="1"/>
                      <a:pt x="3" y="1"/>
                      <a:pt x="3" y="1"/>
                    </a:cubicBezTo>
                    <a:cubicBezTo>
                      <a:pt x="3"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2"/>
                      <a:pt x="2" y="2"/>
                      <a:pt x="2" y="2"/>
                    </a:cubicBezTo>
                    <a:cubicBezTo>
                      <a:pt x="2" y="2"/>
                      <a:pt x="2"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11" name="Freeform 491"/>
              <p:cNvSpPr/>
              <p:nvPr/>
            </p:nvSpPr>
            <p:spPr bwMode="auto">
              <a:xfrm>
                <a:off x="4392216" y="2413398"/>
                <a:ext cx="5954" cy="9525"/>
              </a:xfrm>
              <a:custGeom>
                <a:cxnLst>
                  <a:cxn ang="0">
                    <a:pos x="2" y="2"/>
                  </a:cxn>
                  <a:cxn ang="0">
                    <a:pos x="2" y="2"/>
                  </a:cxn>
                  <a:cxn ang="0">
                    <a:pos x="2" y="3"/>
                  </a:cxn>
                  <a:cxn ang="0">
                    <a:pos x="2" y="3"/>
                  </a:cxn>
                  <a:cxn ang="0">
                    <a:pos x="2" y="2"/>
                  </a:cxn>
                  <a:cxn ang="0">
                    <a:pos x="2" y="2"/>
                  </a:cxn>
                  <a:cxn ang="0">
                    <a:pos x="2" y="2"/>
                  </a:cxn>
                  <a:cxn ang="0">
                    <a:pos x="2" y="1"/>
                  </a:cxn>
                  <a:cxn ang="0">
                    <a:pos x="1" y="1"/>
                  </a:cxn>
                  <a:cxn ang="0">
                    <a:pos x="1" y="1"/>
                  </a:cxn>
                  <a:cxn ang="0">
                    <a:pos x="0" y="0"/>
                  </a:cxn>
                  <a:cxn ang="0">
                    <a:pos x="0" y="0"/>
                  </a:cxn>
                  <a:cxn ang="0">
                    <a:pos x="0" y="0"/>
                  </a:cxn>
                  <a:cxn ang="0">
                    <a:pos x="0" y="1"/>
                  </a:cxn>
                  <a:cxn ang="0">
                    <a:pos x="0" y="1"/>
                  </a:cxn>
                  <a:cxn ang="0">
                    <a:pos x="0" y="1"/>
                  </a:cxn>
                  <a:cxn ang="0">
                    <a:pos x="0" y="1"/>
                  </a:cxn>
                  <a:cxn ang="0">
                    <a:pos x="1" y="2"/>
                  </a:cxn>
                  <a:cxn ang="0">
                    <a:pos x="1" y="2"/>
                  </a:cxn>
                  <a:cxn ang="0">
                    <a:pos x="1" y="2"/>
                  </a:cxn>
                  <a:cxn ang="0">
                    <a:pos x="1" y="2"/>
                  </a:cxn>
                  <a:cxn ang="0">
                    <a:pos x="1" y="2"/>
                  </a:cxn>
                  <a:cxn ang="0">
                    <a:pos x="1" y="2"/>
                  </a:cxn>
                  <a:cxn ang="0">
                    <a:pos x="1" y="2"/>
                  </a:cxn>
                  <a:cxn ang="0">
                    <a:pos x="2" y="2"/>
                  </a:cxn>
                  <a:cxn ang="0">
                    <a:pos x="2" y="2"/>
                  </a:cxn>
                  <a:cxn ang="0">
                    <a:pos x="2" y="2"/>
                  </a:cxn>
                </a:cxnLst>
                <a:rect b="b" l="0" r="r" t="0"/>
                <a:pathLst>
                  <a:path h="3" w="2">
                    <a:moveTo>
                      <a:pt x="2" y="2"/>
                    </a:moveTo>
                    <a:cubicBezTo>
                      <a:pt x="2" y="2"/>
                      <a:pt x="2" y="2"/>
                      <a:pt x="2" y="2"/>
                    </a:cubicBezTo>
                    <a:cubicBezTo>
                      <a:pt x="2" y="2"/>
                      <a:pt x="2" y="3"/>
                      <a:pt x="2" y="3"/>
                    </a:cubicBezTo>
                    <a:cubicBezTo>
                      <a:pt x="2" y="3"/>
                      <a:pt x="2" y="3"/>
                      <a:pt x="2" y="3"/>
                    </a:cubicBezTo>
                    <a:cubicBezTo>
                      <a:pt x="2" y="3"/>
                      <a:pt x="2" y="3"/>
                      <a:pt x="2" y="2"/>
                    </a:cubicBezTo>
                    <a:cubicBezTo>
                      <a:pt x="2" y="2"/>
                      <a:pt x="2" y="2"/>
                      <a:pt x="2" y="2"/>
                    </a:cubicBezTo>
                    <a:cubicBezTo>
                      <a:pt x="2" y="2"/>
                      <a:pt x="2" y="2"/>
                      <a:pt x="2" y="2"/>
                    </a:cubicBezTo>
                    <a:cubicBezTo>
                      <a:pt x="2" y="2"/>
                      <a:pt x="2" y="1"/>
                      <a:pt x="2" y="1"/>
                    </a:cubicBezTo>
                    <a:cubicBezTo>
                      <a:pt x="2" y="1"/>
                      <a:pt x="2" y="1"/>
                      <a:pt x="1" y="1"/>
                    </a:cubicBezTo>
                    <a:cubicBezTo>
                      <a:pt x="1" y="1"/>
                      <a:pt x="1" y="1"/>
                      <a:pt x="1" y="1"/>
                    </a:cubicBezTo>
                    <a:cubicBezTo>
                      <a:pt x="1" y="0"/>
                      <a:pt x="1" y="0"/>
                      <a:pt x="0" y="0"/>
                    </a:cubicBezTo>
                    <a:cubicBezTo>
                      <a:pt x="0" y="0"/>
                      <a:pt x="0" y="0"/>
                      <a:pt x="0" y="0"/>
                    </a:cubicBezTo>
                    <a:cubicBezTo>
                      <a:pt x="0" y="0"/>
                      <a:pt x="0" y="0"/>
                      <a:pt x="0" y="0"/>
                    </a:cubicBezTo>
                    <a:cubicBezTo>
                      <a:pt x="0" y="1"/>
                      <a:pt x="0" y="1"/>
                      <a:pt x="0" y="1"/>
                    </a:cubicBezTo>
                    <a:cubicBezTo>
                      <a:pt x="0" y="1"/>
                      <a:pt x="0" y="1"/>
                      <a:pt x="0" y="1"/>
                    </a:cubicBezTo>
                    <a:cubicBezTo>
                      <a:pt x="0" y="1"/>
                      <a:pt x="0" y="1"/>
                      <a:pt x="0" y="1"/>
                    </a:cubicBezTo>
                    <a:cubicBezTo>
                      <a:pt x="0" y="1"/>
                      <a:pt x="0" y="1"/>
                      <a:pt x="0" y="1"/>
                    </a:cubicBezTo>
                    <a:cubicBezTo>
                      <a:pt x="0" y="1"/>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2" y="2"/>
                    </a:cubicBezTo>
                    <a:cubicBezTo>
                      <a:pt x="2" y="2"/>
                      <a:pt x="2" y="2"/>
                      <a:pt x="2" y="2"/>
                    </a:cubicBezTo>
                    <a:cubicBezTo>
                      <a:pt x="2" y="2"/>
                      <a:pt x="2" y="2"/>
                      <a:pt x="2" y="2"/>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12" name="Freeform 492"/>
              <p:cNvSpPr/>
              <p:nvPr/>
            </p:nvSpPr>
            <p:spPr bwMode="auto">
              <a:xfrm>
                <a:off x="4400551" y="2408635"/>
                <a:ext cx="22622" cy="25004"/>
              </a:xfrm>
              <a:custGeom>
                <a:cxnLst>
                  <a:cxn ang="0">
                    <a:pos x="8" y="1"/>
                  </a:cxn>
                  <a:cxn ang="0">
                    <a:pos x="8" y="1"/>
                  </a:cxn>
                  <a:cxn ang="0">
                    <a:pos x="8" y="0"/>
                  </a:cxn>
                  <a:cxn ang="0">
                    <a:pos x="7" y="1"/>
                  </a:cxn>
                  <a:cxn ang="0">
                    <a:pos x="6" y="1"/>
                  </a:cxn>
                  <a:cxn ang="0">
                    <a:pos x="5" y="2"/>
                  </a:cxn>
                  <a:cxn ang="0">
                    <a:pos x="4" y="3"/>
                  </a:cxn>
                  <a:cxn ang="0">
                    <a:pos x="4" y="4"/>
                  </a:cxn>
                  <a:cxn ang="0">
                    <a:pos x="3" y="4"/>
                  </a:cxn>
                  <a:cxn ang="0">
                    <a:pos x="3" y="5"/>
                  </a:cxn>
                  <a:cxn ang="0">
                    <a:pos x="3" y="5"/>
                  </a:cxn>
                  <a:cxn ang="0">
                    <a:pos x="2" y="5"/>
                  </a:cxn>
                  <a:cxn ang="0">
                    <a:pos x="2" y="5"/>
                  </a:cxn>
                  <a:cxn ang="0">
                    <a:pos x="1" y="5"/>
                  </a:cxn>
                  <a:cxn ang="0">
                    <a:pos x="1" y="6"/>
                  </a:cxn>
                  <a:cxn ang="0">
                    <a:pos x="1" y="6"/>
                  </a:cxn>
                  <a:cxn ang="0">
                    <a:pos x="0" y="7"/>
                  </a:cxn>
                  <a:cxn ang="0">
                    <a:pos x="0" y="7"/>
                  </a:cxn>
                  <a:cxn ang="0">
                    <a:pos x="1" y="7"/>
                  </a:cxn>
                  <a:cxn ang="0">
                    <a:pos x="2" y="7"/>
                  </a:cxn>
                  <a:cxn ang="0">
                    <a:pos x="3" y="7"/>
                  </a:cxn>
                  <a:cxn ang="0">
                    <a:pos x="4" y="7"/>
                  </a:cxn>
                  <a:cxn ang="0">
                    <a:pos x="4" y="7"/>
                  </a:cxn>
                  <a:cxn ang="0">
                    <a:pos x="3" y="8"/>
                  </a:cxn>
                  <a:cxn ang="0">
                    <a:pos x="4" y="8"/>
                  </a:cxn>
                  <a:cxn ang="0">
                    <a:pos x="5" y="7"/>
                  </a:cxn>
                  <a:cxn ang="0">
                    <a:pos x="5" y="8"/>
                  </a:cxn>
                  <a:cxn ang="0">
                    <a:pos x="3" y="8"/>
                  </a:cxn>
                  <a:cxn ang="0">
                    <a:pos x="4" y="9"/>
                  </a:cxn>
                  <a:cxn ang="0">
                    <a:pos x="5" y="8"/>
                  </a:cxn>
                  <a:cxn ang="0">
                    <a:pos x="5" y="8"/>
                  </a:cxn>
                  <a:cxn ang="0">
                    <a:pos x="6" y="8"/>
                  </a:cxn>
                  <a:cxn ang="0">
                    <a:pos x="6" y="9"/>
                  </a:cxn>
                  <a:cxn ang="0">
                    <a:pos x="5" y="9"/>
                  </a:cxn>
                  <a:cxn ang="0">
                    <a:pos x="6" y="9"/>
                  </a:cxn>
                  <a:cxn ang="0">
                    <a:pos x="6" y="9"/>
                  </a:cxn>
                  <a:cxn ang="0">
                    <a:pos x="7" y="9"/>
                  </a:cxn>
                  <a:cxn ang="0">
                    <a:pos x="7" y="8"/>
                  </a:cxn>
                  <a:cxn ang="0">
                    <a:pos x="7" y="8"/>
                  </a:cxn>
                  <a:cxn ang="0">
                    <a:pos x="8" y="7"/>
                  </a:cxn>
                  <a:cxn ang="0">
                    <a:pos x="7" y="7"/>
                  </a:cxn>
                  <a:cxn ang="0">
                    <a:pos x="7" y="7"/>
                  </a:cxn>
                  <a:cxn ang="0">
                    <a:pos x="7" y="6"/>
                  </a:cxn>
                  <a:cxn ang="0">
                    <a:pos x="8" y="6"/>
                  </a:cxn>
                  <a:cxn ang="0">
                    <a:pos x="7" y="6"/>
                  </a:cxn>
                  <a:cxn ang="0">
                    <a:pos x="7" y="5"/>
                  </a:cxn>
                  <a:cxn ang="0">
                    <a:pos x="7" y="4"/>
                  </a:cxn>
                  <a:cxn ang="0">
                    <a:pos x="7" y="5"/>
                  </a:cxn>
                  <a:cxn ang="0">
                    <a:pos x="6" y="5"/>
                  </a:cxn>
                  <a:cxn ang="0">
                    <a:pos x="6" y="4"/>
                  </a:cxn>
                  <a:cxn ang="0">
                    <a:pos x="6" y="4"/>
                  </a:cxn>
                  <a:cxn ang="0">
                    <a:pos x="6" y="4"/>
                  </a:cxn>
                  <a:cxn ang="0">
                    <a:pos x="6" y="4"/>
                  </a:cxn>
                  <a:cxn ang="0">
                    <a:pos x="6" y="3"/>
                  </a:cxn>
                  <a:cxn ang="0">
                    <a:pos x="6" y="3"/>
                  </a:cxn>
                  <a:cxn ang="0">
                    <a:pos x="5" y="4"/>
                  </a:cxn>
                  <a:cxn ang="0">
                    <a:pos x="6" y="3"/>
                  </a:cxn>
                  <a:cxn ang="0">
                    <a:pos x="7" y="2"/>
                  </a:cxn>
                  <a:cxn ang="0">
                    <a:pos x="7" y="2"/>
                  </a:cxn>
                  <a:cxn ang="0">
                    <a:pos x="7" y="2"/>
                  </a:cxn>
                  <a:cxn ang="0">
                    <a:pos x="7" y="1"/>
                  </a:cxn>
                </a:cxnLst>
                <a:rect b="b" l="0" r="r" t="0"/>
                <a:pathLst>
                  <a:path h="9" w="8">
                    <a:moveTo>
                      <a:pt x="7" y="1"/>
                    </a:moveTo>
                    <a:cubicBezTo>
                      <a:pt x="8" y="1"/>
                      <a:pt x="8" y="1"/>
                      <a:pt x="8" y="1"/>
                    </a:cubicBezTo>
                    <a:cubicBezTo>
                      <a:pt x="8" y="1"/>
                      <a:pt x="8" y="1"/>
                      <a:pt x="8" y="1"/>
                    </a:cubicBezTo>
                    <a:cubicBezTo>
                      <a:pt x="8" y="1"/>
                      <a:pt x="8" y="1"/>
                      <a:pt x="8" y="1"/>
                    </a:cubicBezTo>
                    <a:cubicBezTo>
                      <a:pt x="8" y="1"/>
                      <a:pt x="8" y="1"/>
                      <a:pt x="8" y="1"/>
                    </a:cubicBezTo>
                    <a:cubicBezTo>
                      <a:pt x="8" y="1"/>
                      <a:pt x="8" y="1"/>
                      <a:pt x="8" y="1"/>
                    </a:cubicBezTo>
                    <a:cubicBezTo>
                      <a:pt x="8" y="1"/>
                      <a:pt x="8" y="1"/>
                      <a:pt x="8" y="1"/>
                    </a:cubicBezTo>
                    <a:cubicBezTo>
                      <a:pt x="8" y="1"/>
                      <a:pt x="8" y="1"/>
                      <a:pt x="8" y="1"/>
                    </a:cubicBezTo>
                    <a:cubicBezTo>
                      <a:pt x="8" y="1"/>
                      <a:pt x="8" y="1"/>
                      <a:pt x="8" y="1"/>
                    </a:cubicBezTo>
                    <a:cubicBezTo>
                      <a:pt x="8" y="1"/>
                      <a:pt x="8" y="1"/>
                      <a:pt x="8" y="1"/>
                    </a:cubicBezTo>
                    <a:cubicBezTo>
                      <a:pt x="8" y="1"/>
                      <a:pt x="8" y="1"/>
                      <a:pt x="8" y="1"/>
                    </a:cubicBezTo>
                    <a:cubicBezTo>
                      <a:pt x="8" y="1"/>
                      <a:pt x="8" y="1"/>
                      <a:pt x="8" y="1"/>
                    </a:cubicBezTo>
                    <a:cubicBezTo>
                      <a:pt x="8" y="1"/>
                      <a:pt x="8" y="1"/>
                      <a:pt x="8" y="1"/>
                    </a:cubicBezTo>
                    <a:cubicBezTo>
                      <a:pt x="8" y="1"/>
                      <a:pt x="8" y="1"/>
                      <a:pt x="8" y="1"/>
                    </a:cubicBezTo>
                    <a:cubicBezTo>
                      <a:pt x="8" y="0"/>
                      <a:pt x="8" y="0"/>
                      <a:pt x="8" y="0"/>
                    </a:cubicBezTo>
                    <a:cubicBezTo>
                      <a:pt x="7" y="0"/>
                      <a:pt x="7" y="0"/>
                      <a:pt x="7" y="0"/>
                    </a:cubicBezTo>
                    <a:cubicBezTo>
                      <a:pt x="7" y="0"/>
                      <a:pt x="7" y="0"/>
                      <a:pt x="7" y="1"/>
                    </a:cubicBezTo>
                    <a:cubicBezTo>
                      <a:pt x="7" y="1"/>
                      <a:pt x="7" y="1"/>
                      <a:pt x="7" y="1"/>
                    </a:cubicBezTo>
                    <a:cubicBezTo>
                      <a:pt x="7" y="1"/>
                      <a:pt x="7" y="1"/>
                      <a:pt x="7" y="1"/>
                    </a:cubicBezTo>
                    <a:cubicBezTo>
                      <a:pt x="7" y="1"/>
                      <a:pt x="7" y="1"/>
                      <a:pt x="7" y="1"/>
                    </a:cubicBezTo>
                    <a:cubicBezTo>
                      <a:pt x="7" y="1"/>
                      <a:pt x="7" y="1"/>
                      <a:pt x="7" y="1"/>
                    </a:cubicBezTo>
                    <a:cubicBezTo>
                      <a:pt x="7" y="1"/>
                      <a:pt x="7" y="1"/>
                      <a:pt x="7" y="1"/>
                    </a:cubicBezTo>
                    <a:cubicBezTo>
                      <a:pt x="7" y="1"/>
                      <a:pt x="7" y="1"/>
                      <a:pt x="7" y="1"/>
                    </a:cubicBezTo>
                    <a:cubicBezTo>
                      <a:pt x="7" y="1"/>
                      <a:pt x="7" y="1"/>
                      <a:pt x="7" y="1"/>
                    </a:cubicBezTo>
                    <a:cubicBezTo>
                      <a:pt x="7" y="1"/>
                      <a:pt x="6" y="1"/>
                      <a:pt x="6" y="1"/>
                    </a:cubicBezTo>
                    <a:cubicBezTo>
                      <a:pt x="6" y="1"/>
                      <a:pt x="6" y="1"/>
                      <a:pt x="6" y="1"/>
                    </a:cubicBezTo>
                    <a:cubicBezTo>
                      <a:pt x="6" y="1"/>
                      <a:pt x="6" y="1"/>
                      <a:pt x="6" y="1"/>
                    </a:cubicBezTo>
                    <a:cubicBezTo>
                      <a:pt x="6" y="1"/>
                      <a:pt x="6" y="2"/>
                      <a:pt x="6" y="2"/>
                    </a:cubicBezTo>
                    <a:cubicBezTo>
                      <a:pt x="6" y="2"/>
                      <a:pt x="6" y="2"/>
                      <a:pt x="5" y="2"/>
                    </a:cubicBezTo>
                    <a:cubicBezTo>
                      <a:pt x="5" y="2"/>
                      <a:pt x="5" y="2"/>
                      <a:pt x="5" y="2"/>
                    </a:cubicBezTo>
                    <a:cubicBezTo>
                      <a:pt x="5" y="2"/>
                      <a:pt x="5" y="2"/>
                      <a:pt x="5" y="2"/>
                    </a:cubicBezTo>
                    <a:cubicBezTo>
                      <a:pt x="5" y="2"/>
                      <a:pt x="5" y="2"/>
                      <a:pt x="5" y="2"/>
                    </a:cubicBezTo>
                    <a:cubicBezTo>
                      <a:pt x="5" y="2"/>
                      <a:pt x="5" y="3"/>
                      <a:pt x="5" y="3"/>
                    </a:cubicBezTo>
                    <a:cubicBezTo>
                      <a:pt x="4" y="3"/>
                      <a:pt x="4" y="3"/>
                      <a:pt x="4" y="3"/>
                    </a:cubicBezTo>
                    <a:cubicBezTo>
                      <a:pt x="4" y="3"/>
                      <a:pt x="4" y="3"/>
                      <a:pt x="4" y="3"/>
                    </a:cubicBezTo>
                    <a:cubicBezTo>
                      <a:pt x="4" y="3"/>
                      <a:pt x="4" y="3"/>
                      <a:pt x="4" y="3"/>
                    </a:cubicBezTo>
                    <a:cubicBezTo>
                      <a:pt x="4" y="3"/>
                      <a:pt x="4" y="3"/>
                      <a:pt x="4" y="3"/>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5"/>
                      <a:pt x="3" y="5"/>
                    </a:cubicBezTo>
                    <a:cubicBezTo>
                      <a:pt x="3" y="5"/>
                      <a:pt x="3" y="5"/>
                      <a:pt x="3" y="5"/>
                    </a:cubicBezTo>
                    <a:cubicBezTo>
                      <a:pt x="3" y="5"/>
                      <a:pt x="3" y="5"/>
                      <a:pt x="3" y="5"/>
                    </a:cubicBezTo>
                    <a:cubicBezTo>
                      <a:pt x="3" y="5"/>
                      <a:pt x="3" y="5"/>
                      <a:pt x="3" y="5"/>
                    </a:cubicBezTo>
                    <a:cubicBezTo>
                      <a:pt x="3" y="5"/>
                      <a:pt x="3" y="5"/>
                      <a:pt x="3" y="5"/>
                    </a:cubicBezTo>
                    <a:cubicBezTo>
                      <a:pt x="3" y="5"/>
                      <a:pt x="3" y="5"/>
                      <a:pt x="3" y="5"/>
                    </a:cubicBezTo>
                    <a:cubicBezTo>
                      <a:pt x="3" y="5"/>
                      <a:pt x="3" y="5"/>
                      <a:pt x="3" y="5"/>
                    </a:cubicBezTo>
                    <a:cubicBezTo>
                      <a:pt x="3" y="5"/>
                      <a:pt x="3" y="5"/>
                      <a:pt x="3" y="5"/>
                    </a:cubicBezTo>
                    <a:cubicBezTo>
                      <a:pt x="3" y="5"/>
                      <a:pt x="2" y="5"/>
                      <a:pt x="2" y="5"/>
                    </a:cubicBezTo>
                    <a:cubicBezTo>
                      <a:pt x="2" y="5"/>
                      <a:pt x="2" y="5"/>
                      <a:pt x="2" y="5"/>
                    </a:cubicBezTo>
                    <a:cubicBezTo>
                      <a:pt x="2" y="5"/>
                      <a:pt x="2" y="5"/>
                      <a:pt x="2" y="5"/>
                    </a:cubicBezTo>
                    <a:cubicBezTo>
                      <a:pt x="2" y="5"/>
                      <a:pt x="2" y="5"/>
                      <a:pt x="2" y="5"/>
                    </a:cubicBezTo>
                    <a:cubicBezTo>
                      <a:pt x="2" y="5"/>
                      <a:pt x="2" y="5"/>
                      <a:pt x="2" y="5"/>
                    </a:cubicBezTo>
                    <a:cubicBezTo>
                      <a:pt x="2" y="5"/>
                      <a:pt x="2" y="5"/>
                      <a:pt x="2" y="5"/>
                    </a:cubicBezTo>
                    <a:cubicBezTo>
                      <a:pt x="2" y="5"/>
                      <a:pt x="2" y="5"/>
                      <a:pt x="2" y="5"/>
                    </a:cubicBezTo>
                    <a:cubicBezTo>
                      <a:pt x="2" y="5"/>
                      <a:pt x="2" y="5"/>
                      <a:pt x="2" y="5"/>
                    </a:cubicBezTo>
                    <a:cubicBezTo>
                      <a:pt x="2" y="5"/>
                      <a:pt x="2" y="5"/>
                      <a:pt x="2" y="5"/>
                    </a:cubicBezTo>
                    <a:cubicBezTo>
                      <a:pt x="2" y="5"/>
                      <a:pt x="2" y="5"/>
                      <a:pt x="2" y="5"/>
                    </a:cubicBezTo>
                    <a:cubicBezTo>
                      <a:pt x="2" y="5"/>
                      <a:pt x="2" y="5"/>
                      <a:pt x="2" y="5"/>
                    </a:cubicBezTo>
                    <a:cubicBezTo>
                      <a:pt x="2" y="5"/>
                      <a:pt x="2" y="5"/>
                      <a:pt x="2" y="5"/>
                    </a:cubicBezTo>
                    <a:cubicBezTo>
                      <a:pt x="2" y="5"/>
                      <a:pt x="2" y="5"/>
                      <a:pt x="2" y="5"/>
                    </a:cubicBezTo>
                    <a:cubicBezTo>
                      <a:pt x="1" y="5"/>
                      <a:pt x="1" y="5"/>
                      <a:pt x="1" y="5"/>
                    </a:cubicBezTo>
                    <a:cubicBezTo>
                      <a:pt x="1" y="5"/>
                      <a:pt x="1" y="5"/>
                      <a:pt x="1" y="5"/>
                    </a:cubicBezTo>
                    <a:cubicBezTo>
                      <a:pt x="1" y="5"/>
                      <a:pt x="1" y="5"/>
                      <a:pt x="1" y="5"/>
                    </a:cubicBezTo>
                    <a:cubicBezTo>
                      <a:pt x="1" y="5"/>
                      <a:pt x="1" y="6"/>
                      <a:pt x="1" y="6"/>
                    </a:cubicBezTo>
                    <a:cubicBezTo>
                      <a:pt x="1" y="6"/>
                      <a:pt x="1" y="6"/>
                      <a:pt x="1" y="6"/>
                    </a:cubicBezTo>
                    <a:cubicBezTo>
                      <a:pt x="1" y="6"/>
                      <a:pt x="1" y="6"/>
                      <a:pt x="1" y="6"/>
                    </a:cubicBezTo>
                    <a:cubicBezTo>
                      <a:pt x="1" y="6"/>
                      <a:pt x="1" y="6"/>
                      <a:pt x="1" y="6"/>
                    </a:cubicBezTo>
                    <a:cubicBezTo>
                      <a:pt x="1" y="6"/>
                      <a:pt x="1" y="6"/>
                      <a:pt x="1" y="6"/>
                    </a:cubicBezTo>
                    <a:cubicBezTo>
                      <a:pt x="1" y="6"/>
                      <a:pt x="2" y="6"/>
                      <a:pt x="2" y="6"/>
                    </a:cubicBezTo>
                    <a:cubicBezTo>
                      <a:pt x="2" y="6"/>
                      <a:pt x="2" y="6"/>
                      <a:pt x="2" y="6"/>
                    </a:cubicBezTo>
                    <a:cubicBezTo>
                      <a:pt x="2" y="6"/>
                      <a:pt x="1" y="6"/>
                      <a:pt x="1" y="6"/>
                    </a:cubicBezTo>
                    <a:cubicBezTo>
                      <a:pt x="1" y="6"/>
                      <a:pt x="1" y="6"/>
                      <a:pt x="1" y="6"/>
                    </a:cubicBezTo>
                    <a:cubicBezTo>
                      <a:pt x="1" y="6"/>
                      <a:pt x="1" y="6"/>
                      <a:pt x="1" y="6"/>
                    </a:cubicBezTo>
                    <a:cubicBezTo>
                      <a:pt x="1" y="6"/>
                      <a:pt x="1" y="6"/>
                      <a:pt x="1" y="6"/>
                    </a:cubicBezTo>
                    <a:cubicBezTo>
                      <a:pt x="1" y="6"/>
                      <a:pt x="1" y="6"/>
                      <a:pt x="1" y="6"/>
                    </a:cubicBezTo>
                    <a:cubicBezTo>
                      <a:pt x="1" y="6"/>
                      <a:pt x="0" y="6"/>
                      <a:pt x="0" y="7"/>
                    </a:cubicBezTo>
                    <a:cubicBezTo>
                      <a:pt x="0" y="7"/>
                      <a:pt x="0" y="7"/>
                      <a:pt x="0" y="7"/>
                    </a:cubicBezTo>
                    <a:cubicBezTo>
                      <a:pt x="0" y="7"/>
                      <a:pt x="0" y="7"/>
                      <a:pt x="0" y="7"/>
                    </a:cubicBezTo>
                    <a:cubicBezTo>
                      <a:pt x="0" y="7"/>
                      <a:pt x="0" y="7"/>
                      <a:pt x="0" y="7"/>
                    </a:cubicBezTo>
                    <a:cubicBezTo>
                      <a:pt x="0" y="7"/>
                      <a:pt x="0" y="7"/>
                      <a:pt x="0" y="7"/>
                    </a:cubicBezTo>
                    <a:cubicBezTo>
                      <a:pt x="0" y="7"/>
                      <a:pt x="0" y="7"/>
                      <a:pt x="0" y="7"/>
                    </a:cubicBezTo>
                    <a:cubicBezTo>
                      <a:pt x="0" y="7"/>
                      <a:pt x="1" y="7"/>
                      <a:pt x="1" y="7"/>
                    </a:cubicBezTo>
                    <a:cubicBezTo>
                      <a:pt x="1" y="7"/>
                      <a:pt x="1" y="7"/>
                      <a:pt x="1" y="7"/>
                    </a:cubicBezTo>
                    <a:cubicBezTo>
                      <a:pt x="1" y="7"/>
                      <a:pt x="1" y="7"/>
                      <a:pt x="1" y="7"/>
                    </a:cubicBezTo>
                    <a:cubicBezTo>
                      <a:pt x="1" y="7"/>
                      <a:pt x="1" y="7"/>
                      <a:pt x="1" y="7"/>
                    </a:cubicBezTo>
                    <a:cubicBezTo>
                      <a:pt x="1" y="7"/>
                      <a:pt x="1" y="7"/>
                      <a:pt x="1" y="7"/>
                    </a:cubicBezTo>
                    <a:cubicBezTo>
                      <a:pt x="1" y="7"/>
                      <a:pt x="1" y="7"/>
                      <a:pt x="1" y="7"/>
                    </a:cubicBezTo>
                    <a:cubicBezTo>
                      <a:pt x="2" y="7"/>
                      <a:pt x="2" y="7"/>
                      <a:pt x="2" y="7"/>
                    </a:cubicBezTo>
                    <a:cubicBezTo>
                      <a:pt x="2" y="7"/>
                      <a:pt x="2" y="7"/>
                      <a:pt x="2" y="7"/>
                    </a:cubicBezTo>
                    <a:cubicBezTo>
                      <a:pt x="2" y="7"/>
                      <a:pt x="2" y="7"/>
                      <a:pt x="2" y="7"/>
                    </a:cubicBezTo>
                    <a:cubicBezTo>
                      <a:pt x="2" y="7"/>
                      <a:pt x="2" y="7"/>
                      <a:pt x="2" y="7"/>
                    </a:cubicBezTo>
                    <a:cubicBezTo>
                      <a:pt x="2" y="7"/>
                      <a:pt x="2" y="7"/>
                      <a:pt x="2" y="7"/>
                    </a:cubicBezTo>
                    <a:cubicBezTo>
                      <a:pt x="2" y="7"/>
                      <a:pt x="2" y="7"/>
                      <a:pt x="2" y="7"/>
                    </a:cubicBezTo>
                    <a:cubicBezTo>
                      <a:pt x="2" y="7"/>
                      <a:pt x="3" y="7"/>
                      <a:pt x="3" y="7"/>
                    </a:cubicBezTo>
                    <a:cubicBezTo>
                      <a:pt x="3" y="7"/>
                      <a:pt x="3" y="7"/>
                      <a:pt x="3" y="7"/>
                    </a:cubicBezTo>
                    <a:cubicBezTo>
                      <a:pt x="3" y="7"/>
                      <a:pt x="3" y="7"/>
                      <a:pt x="3" y="7"/>
                    </a:cubicBezTo>
                    <a:cubicBezTo>
                      <a:pt x="3" y="7"/>
                      <a:pt x="3" y="7"/>
                      <a:pt x="3" y="7"/>
                    </a:cubicBezTo>
                    <a:cubicBezTo>
                      <a:pt x="3" y="7"/>
                      <a:pt x="3" y="7"/>
                      <a:pt x="3" y="7"/>
                    </a:cubicBezTo>
                    <a:cubicBezTo>
                      <a:pt x="3" y="7"/>
                      <a:pt x="3" y="7"/>
                      <a:pt x="3" y="7"/>
                    </a:cubicBezTo>
                    <a:cubicBezTo>
                      <a:pt x="3" y="7"/>
                      <a:pt x="3" y="7"/>
                      <a:pt x="4" y="7"/>
                    </a:cubicBezTo>
                    <a:cubicBezTo>
                      <a:pt x="4" y="7"/>
                      <a:pt x="4" y="7"/>
                      <a:pt x="4" y="7"/>
                    </a:cubicBezTo>
                    <a:cubicBezTo>
                      <a:pt x="4" y="7"/>
                      <a:pt x="4" y="7"/>
                      <a:pt x="4" y="7"/>
                    </a:cubicBezTo>
                    <a:cubicBezTo>
                      <a:pt x="4" y="7"/>
                      <a:pt x="4" y="7"/>
                      <a:pt x="4" y="7"/>
                    </a:cubicBezTo>
                    <a:cubicBezTo>
                      <a:pt x="4" y="7"/>
                      <a:pt x="4" y="7"/>
                      <a:pt x="4" y="7"/>
                    </a:cubicBezTo>
                    <a:cubicBezTo>
                      <a:pt x="4" y="7"/>
                      <a:pt x="4" y="7"/>
                      <a:pt x="4" y="7"/>
                    </a:cubicBezTo>
                    <a:cubicBezTo>
                      <a:pt x="4" y="7"/>
                      <a:pt x="4" y="7"/>
                      <a:pt x="4" y="7"/>
                    </a:cubicBezTo>
                    <a:cubicBezTo>
                      <a:pt x="4" y="7"/>
                      <a:pt x="4" y="7"/>
                      <a:pt x="4" y="7"/>
                    </a:cubicBezTo>
                    <a:cubicBezTo>
                      <a:pt x="4" y="7"/>
                      <a:pt x="4" y="7"/>
                      <a:pt x="4" y="7"/>
                    </a:cubicBezTo>
                    <a:cubicBezTo>
                      <a:pt x="4" y="7"/>
                      <a:pt x="4" y="7"/>
                      <a:pt x="4" y="7"/>
                    </a:cubicBezTo>
                    <a:cubicBezTo>
                      <a:pt x="4" y="7"/>
                      <a:pt x="4" y="7"/>
                      <a:pt x="4" y="7"/>
                    </a:cubicBezTo>
                    <a:cubicBezTo>
                      <a:pt x="4" y="7"/>
                      <a:pt x="4" y="7"/>
                      <a:pt x="3" y="8"/>
                    </a:cubicBezTo>
                    <a:cubicBezTo>
                      <a:pt x="3" y="8"/>
                      <a:pt x="3" y="8"/>
                      <a:pt x="3" y="8"/>
                    </a:cubicBezTo>
                    <a:cubicBezTo>
                      <a:pt x="4" y="8"/>
                      <a:pt x="4" y="8"/>
                      <a:pt x="4" y="8"/>
                    </a:cubicBezTo>
                    <a:cubicBezTo>
                      <a:pt x="4" y="8"/>
                      <a:pt x="4" y="8"/>
                      <a:pt x="4" y="8"/>
                    </a:cubicBezTo>
                    <a:cubicBezTo>
                      <a:pt x="4" y="8"/>
                      <a:pt x="4" y="8"/>
                      <a:pt x="4" y="8"/>
                    </a:cubicBezTo>
                    <a:cubicBezTo>
                      <a:pt x="4" y="8"/>
                      <a:pt x="4" y="8"/>
                      <a:pt x="4" y="8"/>
                    </a:cubicBezTo>
                    <a:cubicBezTo>
                      <a:pt x="4" y="8"/>
                      <a:pt x="4" y="8"/>
                      <a:pt x="4" y="8"/>
                    </a:cubicBezTo>
                    <a:cubicBezTo>
                      <a:pt x="4" y="8"/>
                      <a:pt x="4" y="8"/>
                      <a:pt x="4" y="8"/>
                    </a:cubicBezTo>
                    <a:cubicBezTo>
                      <a:pt x="4" y="7"/>
                      <a:pt x="4" y="7"/>
                      <a:pt x="4" y="7"/>
                    </a:cubicBezTo>
                    <a:cubicBezTo>
                      <a:pt x="4" y="7"/>
                      <a:pt x="4" y="7"/>
                      <a:pt x="5" y="7"/>
                    </a:cubicBezTo>
                    <a:cubicBezTo>
                      <a:pt x="5" y="7"/>
                      <a:pt x="5" y="7"/>
                      <a:pt x="5" y="7"/>
                    </a:cubicBezTo>
                    <a:cubicBezTo>
                      <a:pt x="5" y="7"/>
                      <a:pt x="5" y="7"/>
                      <a:pt x="5" y="7"/>
                    </a:cubicBezTo>
                    <a:cubicBezTo>
                      <a:pt x="5" y="7"/>
                      <a:pt x="5" y="7"/>
                      <a:pt x="5" y="7"/>
                    </a:cubicBezTo>
                    <a:cubicBezTo>
                      <a:pt x="5" y="7"/>
                      <a:pt x="5" y="7"/>
                      <a:pt x="5" y="7"/>
                    </a:cubicBezTo>
                    <a:cubicBezTo>
                      <a:pt x="5" y="8"/>
                      <a:pt x="5" y="8"/>
                      <a:pt x="5" y="8"/>
                    </a:cubicBezTo>
                    <a:cubicBezTo>
                      <a:pt x="5" y="8"/>
                      <a:pt x="5" y="8"/>
                      <a:pt x="5" y="8"/>
                    </a:cubicBezTo>
                    <a:cubicBezTo>
                      <a:pt x="4" y="8"/>
                      <a:pt x="4" y="8"/>
                      <a:pt x="4" y="8"/>
                    </a:cubicBezTo>
                    <a:cubicBezTo>
                      <a:pt x="4" y="8"/>
                      <a:pt x="4" y="8"/>
                      <a:pt x="4" y="8"/>
                    </a:cubicBezTo>
                    <a:cubicBezTo>
                      <a:pt x="4" y="8"/>
                      <a:pt x="4" y="8"/>
                      <a:pt x="4" y="8"/>
                    </a:cubicBezTo>
                    <a:cubicBezTo>
                      <a:pt x="4" y="8"/>
                      <a:pt x="4" y="8"/>
                      <a:pt x="4" y="8"/>
                    </a:cubicBezTo>
                    <a:cubicBezTo>
                      <a:pt x="3" y="8"/>
                      <a:pt x="3" y="8"/>
                      <a:pt x="3" y="8"/>
                    </a:cubicBezTo>
                    <a:cubicBezTo>
                      <a:pt x="3" y="8"/>
                      <a:pt x="3" y="8"/>
                      <a:pt x="3" y="9"/>
                    </a:cubicBezTo>
                    <a:cubicBezTo>
                      <a:pt x="3" y="9"/>
                      <a:pt x="3" y="9"/>
                      <a:pt x="3" y="9"/>
                    </a:cubicBezTo>
                    <a:cubicBezTo>
                      <a:pt x="3"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9"/>
                    </a:cubicBezTo>
                    <a:cubicBezTo>
                      <a:pt x="4" y="9"/>
                      <a:pt x="4" y="9"/>
                      <a:pt x="4" y="8"/>
                    </a:cubicBezTo>
                    <a:cubicBezTo>
                      <a:pt x="4" y="8"/>
                      <a:pt x="5" y="8"/>
                      <a:pt x="5" y="8"/>
                    </a:cubicBezTo>
                    <a:cubicBezTo>
                      <a:pt x="5" y="8"/>
                      <a:pt x="5" y="8"/>
                      <a:pt x="5" y="8"/>
                    </a:cubicBezTo>
                    <a:cubicBezTo>
                      <a:pt x="5" y="8"/>
                      <a:pt x="5" y="8"/>
                      <a:pt x="5" y="8"/>
                    </a:cubicBezTo>
                    <a:cubicBezTo>
                      <a:pt x="5" y="8"/>
                      <a:pt x="5" y="8"/>
                      <a:pt x="5" y="8"/>
                    </a:cubicBezTo>
                    <a:cubicBezTo>
                      <a:pt x="5" y="8"/>
                      <a:pt x="5" y="8"/>
                      <a:pt x="5" y="8"/>
                    </a:cubicBezTo>
                    <a:cubicBezTo>
                      <a:pt x="5" y="8"/>
                      <a:pt x="5" y="8"/>
                      <a:pt x="5" y="8"/>
                    </a:cubicBezTo>
                    <a:cubicBezTo>
                      <a:pt x="6" y="8"/>
                      <a:pt x="6" y="8"/>
                      <a:pt x="6" y="7"/>
                    </a:cubicBezTo>
                    <a:cubicBezTo>
                      <a:pt x="6" y="7"/>
                      <a:pt x="6" y="7"/>
                      <a:pt x="6" y="7"/>
                    </a:cubicBezTo>
                    <a:cubicBezTo>
                      <a:pt x="6" y="7"/>
                      <a:pt x="6" y="7"/>
                      <a:pt x="6" y="7"/>
                    </a:cubicBezTo>
                    <a:cubicBezTo>
                      <a:pt x="6" y="8"/>
                      <a:pt x="6" y="8"/>
                      <a:pt x="6" y="8"/>
                    </a:cubicBezTo>
                    <a:cubicBezTo>
                      <a:pt x="6" y="8"/>
                      <a:pt x="6" y="8"/>
                      <a:pt x="6" y="8"/>
                    </a:cubicBezTo>
                    <a:cubicBezTo>
                      <a:pt x="6" y="8"/>
                      <a:pt x="6" y="8"/>
                      <a:pt x="6" y="8"/>
                    </a:cubicBezTo>
                    <a:cubicBezTo>
                      <a:pt x="5" y="9"/>
                      <a:pt x="5" y="9"/>
                      <a:pt x="5" y="9"/>
                    </a:cubicBezTo>
                    <a:cubicBezTo>
                      <a:pt x="5" y="9"/>
                      <a:pt x="5" y="9"/>
                      <a:pt x="5" y="9"/>
                    </a:cubicBezTo>
                    <a:cubicBezTo>
                      <a:pt x="5" y="9"/>
                      <a:pt x="6" y="9"/>
                      <a:pt x="6" y="9"/>
                    </a:cubicBezTo>
                    <a:cubicBezTo>
                      <a:pt x="6" y="9"/>
                      <a:pt x="6" y="9"/>
                      <a:pt x="6" y="9"/>
                    </a:cubicBezTo>
                    <a:cubicBezTo>
                      <a:pt x="6" y="9"/>
                      <a:pt x="6" y="9"/>
                      <a:pt x="6" y="9"/>
                    </a:cubicBezTo>
                    <a:cubicBezTo>
                      <a:pt x="6" y="9"/>
                      <a:pt x="6" y="9"/>
                      <a:pt x="6" y="9"/>
                    </a:cubicBezTo>
                    <a:cubicBezTo>
                      <a:pt x="6" y="9"/>
                      <a:pt x="6" y="9"/>
                      <a:pt x="6" y="9"/>
                    </a:cubicBezTo>
                    <a:cubicBezTo>
                      <a:pt x="6" y="9"/>
                      <a:pt x="6" y="9"/>
                      <a:pt x="6" y="9"/>
                    </a:cubicBezTo>
                    <a:cubicBezTo>
                      <a:pt x="6" y="9"/>
                      <a:pt x="5" y="9"/>
                      <a:pt x="5" y="9"/>
                    </a:cubicBezTo>
                    <a:cubicBezTo>
                      <a:pt x="5" y="9"/>
                      <a:pt x="5" y="9"/>
                      <a:pt x="5" y="9"/>
                    </a:cubicBezTo>
                    <a:cubicBezTo>
                      <a:pt x="6" y="9"/>
                      <a:pt x="6" y="9"/>
                      <a:pt x="6" y="9"/>
                    </a:cubicBezTo>
                    <a:cubicBezTo>
                      <a:pt x="6" y="9"/>
                      <a:pt x="6" y="9"/>
                      <a:pt x="6" y="9"/>
                    </a:cubicBezTo>
                    <a:cubicBezTo>
                      <a:pt x="6" y="9"/>
                      <a:pt x="6" y="9"/>
                      <a:pt x="6" y="9"/>
                    </a:cubicBezTo>
                    <a:cubicBezTo>
                      <a:pt x="6" y="9"/>
                      <a:pt x="6" y="9"/>
                      <a:pt x="6" y="9"/>
                    </a:cubicBezTo>
                    <a:cubicBezTo>
                      <a:pt x="6" y="9"/>
                      <a:pt x="6" y="9"/>
                      <a:pt x="6" y="9"/>
                    </a:cubicBezTo>
                    <a:cubicBezTo>
                      <a:pt x="6" y="9"/>
                      <a:pt x="6" y="9"/>
                      <a:pt x="6" y="9"/>
                    </a:cubicBezTo>
                    <a:cubicBezTo>
                      <a:pt x="6" y="9"/>
                      <a:pt x="6" y="9"/>
                      <a:pt x="6" y="9"/>
                    </a:cubicBezTo>
                    <a:cubicBezTo>
                      <a:pt x="6" y="9"/>
                      <a:pt x="6" y="9"/>
                      <a:pt x="6" y="9"/>
                    </a:cubicBezTo>
                    <a:cubicBezTo>
                      <a:pt x="6" y="9"/>
                      <a:pt x="6" y="9"/>
                      <a:pt x="6" y="9"/>
                    </a:cubicBezTo>
                    <a:cubicBezTo>
                      <a:pt x="6" y="9"/>
                      <a:pt x="6" y="9"/>
                      <a:pt x="6" y="9"/>
                    </a:cubicBezTo>
                    <a:cubicBezTo>
                      <a:pt x="6" y="9"/>
                      <a:pt x="6" y="9"/>
                      <a:pt x="6" y="9"/>
                    </a:cubicBezTo>
                    <a:cubicBezTo>
                      <a:pt x="6" y="9"/>
                      <a:pt x="6" y="9"/>
                      <a:pt x="6" y="9"/>
                    </a:cubicBezTo>
                    <a:cubicBezTo>
                      <a:pt x="6" y="9"/>
                      <a:pt x="7" y="9"/>
                      <a:pt x="7" y="9"/>
                    </a:cubicBezTo>
                    <a:cubicBezTo>
                      <a:pt x="7" y="9"/>
                      <a:pt x="7" y="9"/>
                      <a:pt x="7" y="9"/>
                    </a:cubicBezTo>
                    <a:cubicBezTo>
                      <a:pt x="7" y="9"/>
                      <a:pt x="7" y="9"/>
                      <a:pt x="7" y="9"/>
                    </a:cubicBezTo>
                    <a:cubicBezTo>
                      <a:pt x="7" y="9"/>
                      <a:pt x="7" y="8"/>
                      <a:pt x="7" y="8"/>
                    </a:cubicBezTo>
                    <a:cubicBezTo>
                      <a:pt x="7" y="8"/>
                      <a:pt x="7" y="8"/>
                      <a:pt x="7" y="8"/>
                    </a:cubicBezTo>
                    <a:cubicBezTo>
                      <a:pt x="7" y="8"/>
                      <a:pt x="7" y="8"/>
                      <a:pt x="7" y="8"/>
                    </a:cubicBezTo>
                    <a:cubicBezTo>
                      <a:pt x="7" y="8"/>
                      <a:pt x="7" y="8"/>
                      <a:pt x="7" y="8"/>
                    </a:cubicBezTo>
                    <a:cubicBezTo>
                      <a:pt x="7" y="8"/>
                      <a:pt x="7" y="8"/>
                      <a:pt x="7" y="8"/>
                    </a:cubicBezTo>
                    <a:cubicBezTo>
                      <a:pt x="7" y="8"/>
                      <a:pt x="7" y="8"/>
                      <a:pt x="7" y="8"/>
                    </a:cubicBezTo>
                    <a:cubicBezTo>
                      <a:pt x="7" y="8"/>
                      <a:pt x="7" y="8"/>
                      <a:pt x="7" y="8"/>
                    </a:cubicBezTo>
                    <a:cubicBezTo>
                      <a:pt x="7" y="8"/>
                      <a:pt x="7" y="8"/>
                      <a:pt x="7" y="8"/>
                    </a:cubicBezTo>
                    <a:cubicBezTo>
                      <a:pt x="7" y="8"/>
                      <a:pt x="7" y="8"/>
                      <a:pt x="7" y="8"/>
                    </a:cubicBezTo>
                    <a:cubicBezTo>
                      <a:pt x="7" y="8"/>
                      <a:pt x="7" y="8"/>
                      <a:pt x="7" y="8"/>
                    </a:cubicBezTo>
                    <a:cubicBezTo>
                      <a:pt x="7" y="8"/>
                      <a:pt x="7" y="8"/>
                      <a:pt x="7" y="8"/>
                    </a:cubicBezTo>
                    <a:cubicBezTo>
                      <a:pt x="7" y="8"/>
                      <a:pt x="7" y="8"/>
                      <a:pt x="7" y="7"/>
                    </a:cubicBezTo>
                    <a:cubicBezTo>
                      <a:pt x="7" y="7"/>
                      <a:pt x="7" y="7"/>
                      <a:pt x="7" y="7"/>
                    </a:cubicBezTo>
                    <a:cubicBezTo>
                      <a:pt x="7" y="7"/>
                      <a:pt x="8" y="7"/>
                      <a:pt x="8" y="7"/>
                    </a:cubicBezTo>
                    <a:cubicBezTo>
                      <a:pt x="8" y="7"/>
                      <a:pt x="8" y="7"/>
                      <a:pt x="8" y="7"/>
                    </a:cubicBezTo>
                    <a:cubicBezTo>
                      <a:pt x="8" y="7"/>
                      <a:pt x="8" y="7"/>
                      <a:pt x="8" y="7"/>
                    </a:cubicBezTo>
                    <a:cubicBezTo>
                      <a:pt x="8" y="7"/>
                      <a:pt x="8" y="7"/>
                      <a:pt x="8" y="7"/>
                    </a:cubicBezTo>
                    <a:cubicBezTo>
                      <a:pt x="8" y="7"/>
                      <a:pt x="7" y="7"/>
                      <a:pt x="7" y="7"/>
                    </a:cubicBezTo>
                    <a:cubicBezTo>
                      <a:pt x="7" y="7"/>
                      <a:pt x="7" y="7"/>
                      <a:pt x="7" y="7"/>
                    </a:cubicBezTo>
                    <a:cubicBezTo>
                      <a:pt x="7" y="7"/>
                      <a:pt x="7" y="7"/>
                      <a:pt x="7" y="7"/>
                    </a:cubicBezTo>
                    <a:cubicBezTo>
                      <a:pt x="7" y="7"/>
                      <a:pt x="7" y="7"/>
                      <a:pt x="7" y="7"/>
                    </a:cubicBezTo>
                    <a:cubicBezTo>
                      <a:pt x="7" y="7"/>
                      <a:pt x="7" y="7"/>
                      <a:pt x="7" y="7"/>
                    </a:cubicBezTo>
                    <a:cubicBezTo>
                      <a:pt x="7" y="7"/>
                      <a:pt x="7" y="7"/>
                      <a:pt x="7" y="7"/>
                    </a:cubicBezTo>
                    <a:cubicBezTo>
                      <a:pt x="7" y="7"/>
                      <a:pt x="7" y="7"/>
                      <a:pt x="7" y="7"/>
                    </a:cubicBezTo>
                    <a:cubicBezTo>
                      <a:pt x="7" y="7"/>
                      <a:pt x="7" y="7"/>
                      <a:pt x="7" y="7"/>
                    </a:cubicBezTo>
                    <a:cubicBezTo>
                      <a:pt x="7" y="7"/>
                      <a:pt x="7" y="7"/>
                      <a:pt x="7" y="7"/>
                    </a:cubicBezTo>
                    <a:cubicBezTo>
                      <a:pt x="7" y="7"/>
                      <a:pt x="7" y="7"/>
                      <a:pt x="7" y="7"/>
                    </a:cubicBezTo>
                    <a:cubicBezTo>
                      <a:pt x="7" y="7"/>
                      <a:pt x="7" y="7"/>
                      <a:pt x="7" y="7"/>
                    </a:cubicBezTo>
                    <a:cubicBezTo>
                      <a:pt x="7" y="7"/>
                      <a:pt x="7" y="7"/>
                      <a:pt x="7" y="6"/>
                    </a:cubicBezTo>
                    <a:cubicBezTo>
                      <a:pt x="7" y="6"/>
                      <a:pt x="7" y="6"/>
                      <a:pt x="7" y="6"/>
                    </a:cubicBezTo>
                    <a:cubicBezTo>
                      <a:pt x="7" y="6"/>
                      <a:pt x="7" y="6"/>
                      <a:pt x="7" y="6"/>
                    </a:cubicBezTo>
                    <a:cubicBezTo>
                      <a:pt x="7" y="6"/>
                      <a:pt x="7" y="6"/>
                      <a:pt x="7" y="6"/>
                    </a:cubicBezTo>
                    <a:cubicBezTo>
                      <a:pt x="7" y="6"/>
                      <a:pt x="8" y="6"/>
                      <a:pt x="8" y="6"/>
                    </a:cubicBezTo>
                    <a:cubicBezTo>
                      <a:pt x="8" y="6"/>
                      <a:pt x="8" y="6"/>
                      <a:pt x="8" y="6"/>
                    </a:cubicBezTo>
                    <a:cubicBezTo>
                      <a:pt x="8" y="6"/>
                      <a:pt x="8" y="6"/>
                      <a:pt x="8" y="6"/>
                    </a:cubicBezTo>
                    <a:cubicBezTo>
                      <a:pt x="8" y="6"/>
                      <a:pt x="8" y="6"/>
                      <a:pt x="8" y="6"/>
                    </a:cubicBezTo>
                    <a:cubicBezTo>
                      <a:pt x="8" y="6"/>
                      <a:pt x="8" y="6"/>
                      <a:pt x="8" y="6"/>
                    </a:cubicBezTo>
                    <a:cubicBezTo>
                      <a:pt x="8" y="6"/>
                      <a:pt x="8" y="6"/>
                      <a:pt x="7" y="6"/>
                    </a:cubicBezTo>
                    <a:cubicBezTo>
                      <a:pt x="7" y="6"/>
                      <a:pt x="7" y="6"/>
                      <a:pt x="7" y="6"/>
                    </a:cubicBezTo>
                    <a:cubicBezTo>
                      <a:pt x="7" y="6"/>
                      <a:pt x="7" y="6"/>
                      <a:pt x="7" y="6"/>
                    </a:cubicBezTo>
                    <a:cubicBezTo>
                      <a:pt x="7" y="6"/>
                      <a:pt x="7" y="6"/>
                      <a:pt x="7" y="6"/>
                    </a:cubicBezTo>
                    <a:cubicBezTo>
                      <a:pt x="7" y="6"/>
                      <a:pt x="7" y="6"/>
                      <a:pt x="7" y="6"/>
                    </a:cubicBezTo>
                    <a:cubicBezTo>
                      <a:pt x="7" y="6"/>
                      <a:pt x="7" y="6"/>
                      <a:pt x="7" y="5"/>
                    </a:cubicBezTo>
                    <a:cubicBezTo>
                      <a:pt x="7" y="5"/>
                      <a:pt x="7" y="5"/>
                      <a:pt x="7" y="5"/>
                    </a:cubicBezTo>
                    <a:cubicBezTo>
                      <a:pt x="7" y="5"/>
                      <a:pt x="7" y="5"/>
                      <a:pt x="7" y="5"/>
                    </a:cubicBezTo>
                    <a:cubicBezTo>
                      <a:pt x="8" y="5"/>
                      <a:pt x="8" y="5"/>
                      <a:pt x="8" y="5"/>
                    </a:cubicBezTo>
                    <a:cubicBezTo>
                      <a:pt x="8" y="5"/>
                      <a:pt x="8" y="4"/>
                      <a:pt x="8" y="4"/>
                    </a:cubicBezTo>
                    <a:cubicBezTo>
                      <a:pt x="8" y="4"/>
                      <a:pt x="7" y="4"/>
                      <a:pt x="7" y="4"/>
                    </a:cubicBezTo>
                    <a:cubicBezTo>
                      <a:pt x="7" y="4"/>
                      <a:pt x="7" y="4"/>
                      <a:pt x="7" y="4"/>
                    </a:cubicBezTo>
                    <a:cubicBezTo>
                      <a:pt x="7" y="4"/>
                      <a:pt x="7" y="4"/>
                      <a:pt x="7" y="4"/>
                    </a:cubicBezTo>
                    <a:cubicBezTo>
                      <a:pt x="7" y="4"/>
                      <a:pt x="7" y="4"/>
                      <a:pt x="7" y="4"/>
                    </a:cubicBezTo>
                    <a:cubicBezTo>
                      <a:pt x="7" y="4"/>
                      <a:pt x="7" y="4"/>
                      <a:pt x="7" y="4"/>
                    </a:cubicBezTo>
                    <a:cubicBezTo>
                      <a:pt x="7" y="4"/>
                      <a:pt x="7" y="4"/>
                      <a:pt x="7" y="4"/>
                    </a:cubicBezTo>
                    <a:cubicBezTo>
                      <a:pt x="7" y="5"/>
                      <a:pt x="7" y="5"/>
                      <a:pt x="7" y="5"/>
                    </a:cubicBezTo>
                    <a:cubicBezTo>
                      <a:pt x="7" y="5"/>
                      <a:pt x="7" y="5"/>
                      <a:pt x="7" y="5"/>
                    </a:cubicBezTo>
                    <a:cubicBezTo>
                      <a:pt x="6" y="5"/>
                      <a:pt x="6" y="5"/>
                      <a:pt x="6" y="5"/>
                    </a:cubicBezTo>
                    <a:cubicBezTo>
                      <a:pt x="6" y="5"/>
                      <a:pt x="6" y="5"/>
                      <a:pt x="6" y="5"/>
                    </a:cubicBezTo>
                    <a:cubicBezTo>
                      <a:pt x="6" y="5"/>
                      <a:pt x="6" y="5"/>
                      <a:pt x="6" y="5"/>
                    </a:cubicBezTo>
                    <a:cubicBezTo>
                      <a:pt x="6" y="5"/>
                      <a:pt x="6" y="5"/>
                      <a:pt x="6" y="5"/>
                    </a:cubicBezTo>
                    <a:cubicBezTo>
                      <a:pt x="6" y="5"/>
                      <a:pt x="6" y="4"/>
                      <a:pt x="6" y="4"/>
                    </a:cubicBezTo>
                    <a:cubicBezTo>
                      <a:pt x="6" y="4"/>
                      <a:pt x="6" y="4"/>
                      <a:pt x="6" y="4"/>
                    </a:cubicBezTo>
                    <a:cubicBezTo>
                      <a:pt x="7" y="4"/>
                      <a:pt x="7" y="4"/>
                      <a:pt x="6" y="4"/>
                    </a:cubicBezTo>
                    <a:cubicBezTo>
                      <a:pt x="6" y="4"/>
                      <a:pt x="6" y="4"/>
                      <a:pt x="6" y="4"/>
                    </a:cubicBezTo>
                    <a:cubicBezTo>
                      <a:pt x="6" y="4"/>
                      <a:pt x="6" y="4"/>
                      <a:pt x="6" y="4"/>
                    </a:cubicBezTo>
                    <a:cubicBezTo>
                      <a:pt x="6" y="4"/>
                      <a:pt x="6" y="4"/>
                      <a:pt x="6" y="4"/>
                    </a:cubicBezTo>
                    <a:cubicBezTo>
                      <a:pt x="6" y="4"/>
                      <a:pt x="6" y="4"/>
                      <a:pt x="6" y="4"/>
                    </a:cubicBezTo>
                    <a:cubicBezTo>
                      <a:pt x="6" y="4"/>
                      <a:pt x="6" y="4"/>
                      <a:pt x="6" y="4"/>
                    </a:cubicBezTo>
                    <a:cubicBezTo>
                      <a:pt x="6" y="4"/>
                      <a:pt x="6" y="4"/>
                      <a:pt x="6" y="4"/>
                    </a:cubicBezTo>
                    <a:cubicBezTo>
                      <a:pt x="6" y="4"/>
                      <a:pt x="6" y="4"/>
                      <a:pt x="6" y="4"/>
                    </a:cubicBezTo>
                    <a:cubicBezTo>
                      <a:pt x="6" y="4"/>
                      <a:pt x="6" y="4"/>
                      <a:pt x="6" y="4"/>
                    </a:cubicBezTo>
                    <a:cubicBezTo>
                      <a:pt x="6" y="4"/>
                      <a:pt x="6" y="4"/>
                      <a:pt x="6" y="4"/>
                    </a:cubicBezTo>
                    <a:cubicBezTo>
                      <a:pt x="6" y="4"/>
                      <a:pt x="6" y="4"/>
                      <a:pt x="6" y="4"/>
                    </a:cubicBezTo>
                    <a:cubicBezTo>
                      <a:pt x="6" y="4"/>
                      <a:pt x="6" y="4"/>
                      <a:pt x="6" y="4"/>
                    </a:cubicBezTo>
                    <a:cubicBezTo>
                      <a:pt x="6" y="4"/>
                      <a:pt x="6" y="4"/>
                      <a:pt x="6" y="4"/>
                    </a:cubicBezTo>
                    <a:cubicBezTo>
                      <a:pt x="6" y="4"/>
                      <a:pt x="6" y="4"/>
                      <a:pt x="6" y="4"/>
                    </a:cubicBezTo>
                    <a:cubicBezTo>
                      <a:pt x="6" y="4"/>
                      <a:pt x="6" y="4"/>
                      <a:pt x="6" y="4"/>
                    </a:cubicBezTo>
                    <a:cubicBezTo>
                      <a:pt x="6" y="4"/>
                      <a:pt x="6" y="4"/>
                      <a:pt x="6" y="4"/>
                    </a:cubicBezTo>
                    <a:cubicBezTo>
                      <a:pt x="6" y="4"/>
                      <a:pt x="6" y="4"/>
                      <a:pt x="6" y="4"/>
                    </a:cubicBezTo>
                    <a:cubicBezTo>
                      <a:pt x="6" y="4"/>
                      <a:pt x="6" y="4"/>
                      <a:pt x="6" y="4"/>
                    </a:cubicBezTo>
                    <a:cubicBezTo>
                      <a:pt x="6" y="4"/>
                      <a:pt x="6" y="3"/>
                      <a:pt x="6" y="3"/>
                    </a:cubicBezTo>
                    <a:cubicBezTo>
                      <a:pt x="6" y="3"/>
                      <a:pt x="6" y="3"/>
                      <a:pt x="6" y="3"/>
                    </a:cubicBezTo>
                    <a:cubicBezTo>
                      <a:pt x="6" y="3"/>
                      <a:pt x="6" y="3"/>
                      <a:pt x="6" y="3"/>
                    </a:cubicBezTo>
                    <a:cubicBezTo>
                      <a:pt x="6" y="3"/>
                      <a:pt x="6" y="3"/>
                      <a:pt x="6" y="3"/>
                    </a:cubicBezTo>
                    <a:cubicBezTo>
                      <a:pt x="6" y="3"/>
                      <a:pt x="6" y="3"/>
                      <a:pt x="6" y="3"/>
                    </a:cubicBezTo>
                    <a:cubicBezTo>
                      <a:pt x="6" y="3"/>
                      <a:pt x="6" y="3"/>
                      <a:pt x="6" y="3"/>
                    </a:cubicBezTo>
                    <a:cubicBezTo>
                      <a:pt x="6" y="3"/>
                      <a:pt x="6" y="3"/>
                      <a:pt x="6" y="3"/>
                    </a:cubicBezTo>
                    <a:cubicBezTo>
                      <a:pt x="6" y="3"/>
                      <a:pt x="6" y="3"/>
                      <a:pt x="6" y="3"/>
                    </a:cubicBezTo>
                    <a:cubicBezTo>
                      <a:pt x="6" y="3"/>
                      <a:pt x="6" y="3"/>
                      <a:pt x="6" y="3"/>
                    </a:cubicBezTo>
                    <a:cubicBezTo>
                      <a:pt x="6" y="3"/>
                      <a:pt x="6" y="3"/>
                      <a:pt x="6" y="3"/>
                    </a:cubicBezTo>
                    <a:cubicBezTo>
                      <a:pt x="5" y="3"/>
                      <a:pt x="5" y="3"/>
                      <a:pt x="5" y="3"/>
                    </a:cubicBezTo>
                    <a:cubicBezTo>
                      <a:pt x="5" y="3"/>
                      <a:pt x="5" y="3"/>
                      <a:pt x="5" y="3"/>
                    </a:cubicBezTo>
                    <a:cubicBezTo>
                      <a:pt x="5" y="4"/>
                      <a:pt x="5" y="4"/>
                      <a:pt x="5" y="4"/>
                    </a:cubicBezTo>
                    <a:cubicBezTo>
                      <a:pt x="5" y="4"/>
                      <a:pt x="5" y="4"/>
                      <a:pt x="5" y="4"/>
                    </a:cubicBezTo>
                    <a:cubicBezTo>
                      <a:pt x="5" y="4"/>
                      <a:pt x="5" y="4"/>
                      <a:pt x="5" y="4"/>
                    </a:cubicBezTo>
                    <a:cubicBezTo>
                      <a:pt x="5" y="4"/>
                      <a:pt x="5" y="3"/>
                      <a:pt x="5" y="3"/>
                    </a:cubicBezTo>
                    <a:cubicBezTo>
                      <a:pt x="5" y="3"/>
                      <a:pt x="5" y="3"/>
                      <a:pt x="5" y="3"/>
                    </a:cubicBezTo>
                    <a:cubicBezTo>
                      <a:pt x="5" y="3"/>
                      <a:pt x="5" y="3"/>
                      <a:pt x="5" y="3"/>
                    </a:cubicBezTo>
                    <a:cubicBezTo>
                      <a:pt x="5" y="3"/>
                      <a:pt x="5" y="3"/>
                      <a:pt x="6" y="3"/>
                    </a:cubicBezTo>
                    <a:cubicBezTo>
                      <a:pt x="6" y="3"/>
                      <a:pt x="6" y="3"/>
                      <a:pt x="6" y="3"/>
                    </a:cubicBezTo>
                    <a:cubicBezTo>
                      <a:pt x="6" y="3"/>
                      <a:pt x="6" y="3"/>
                      <a:pt x="6" y="3"/>
                    </a:cubicBezTo>
                    <a:cubicBezTo>
                      <a:pt x="6" y="3"/>
                      <a:pt x="6" y="3"/>
                      <a:pt x="6" y="3"/>
                    </a:cubicBezTo>
                    <a:cubicBezTo>
                      <a:pt x="6" y="3"/>
                      <a:pt x="6" y="3"/>
                      <a:pt x="6" y="3"/>
                    </a:cubicBezTo>
                    <a:cubicBezTo>
                      <a:pt x="6" y="3"/>
                      <a:pt x="6" y="2"/>
                      <a:pt x="6" y="2"/>
                    </a:cubicBezTo>
                    <a:cubicBezTo>
                      <a:pt x="6" y="2"/>
                      <a:pt x="6" y="2"/>
                      <a:pt x="7" y="2"/>
                    </a:cubicBezTo>
                    <a:cubicBezTo>
                      <a:pt x="7" y="2"/>
                      <a:pt x="7" y="2"/>
                      <a:pt x="7" y="2"/>
                    </a:cubicBezTo>
                    <a:cubicBezTo>
                      <a:pt x="7" y="2"/>
                      <a:pt x="7" y="2"/>
                      <a:pt x="7" y="2"/>
                    </a:cubicBezTo>
                    <a:cubicBezTo>
                      <a:pt x="7" y="2"/>
                      <a:pt x="7" y="2"/>
                      <a:pt x="7" y="2"/>
                    </a:cubicBezTo>
                    <a:cubicBezTo>
                      <a:pt x="7" y="2"/>
                      <a:pt x="7" y="2"/>
                      <a:pt x="7" y="2"/>
                    </a:cubicBezTo>
                    <a:cubicBezTo>
                      <a:pt x="7" y="2"/>
                      <a:pt x="7" y="2"/>
                      <a:pt x="7" y="2"/>
                    </a:cubicBezTo>
                    <a:cubicBezTo>
                      <a:pt x="7" y="2"/>
                      <a:pt x="7" y="2"/>
                      <a:pt x="7" y="2"/>
                    </a:cubicBezTo>
                    <a:cubicBezTo>
                      <a:pt x="7" y="2"/>
                      <a:pt x="7" y="2"/>
                      <a:pt x="7" y="2"/>
                    </a:cubicBezTo>
                    <a:cubicBezTo>
                      <a:pt x="7" y="2"/>
                      <a:pt x="7" y="2"/>
                      <a:pt x="7" y="2"/>
                    </a:cubicBezTo>
                    <a:cubicBezTo>
                      <a:pt x="7" y="2"/>
                      <a:pt x="7" y="2"/>
                      <a:pt x="7" y="2"/>
                    </a:cubicBezTo>
                    <a:cubicBezTo>
                      <a:pt x="7" y="2"/>
                      <a:pt x="7" y="2"/>
                      <a:pt x="7" y="2"/>
                    </a:cubicBezTo>
                    <a:cubicBezTo>
                      <a:pt x="7" y="2"/>
                      <a:pt x="7" y="2"/>
                      <a:pt x="7" y="2"/>
                    </a:cubicBezTo>
                    <a:cubicBezTo>
                      <a:pt x="7" y="2"/>
                      <a:pt x="7" y="2"/>
                      <a:pt x="7" y="2"/>
                    </a:cubicBezTo>
                    <a:cubicBezTo>
                      <a:pt x="7" y="2"/>
                      <a:pt x="7" y="2"/>
                      <a:pt x="7" y="1"/>
                    </a:cubicBezTo>
                    <a:cubicBezTo>
                      <a:pt x="7" y="1"/>
                      <a:pt x="7" y="1"/>
                      <a:pt x="7" y="1"/>
                    </a:cubicBezTo>
                    <a:cubicBezTo>
                      <a:pt x="7" y="1"/>
                      <a:pt x="7" y="1"/>
                      <a:pt x="7" y="1"/>
                    </a:cubicBezTo>
                    <a:cubicBezTo>
                      <a:pt x="7" y="1"/>
                      <a:pt x="7" y="1"/>
                      <a:pt x="7" y="1"/>
                    </a:cubicBezTo>
                    <a:cubicBezTo>
                      <a:pt x="7" y="1"/>
                      <a:pt x="7" y="1"/>
                      <a:pt x="7"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13" name="Freeform 493"/>
              <p:cNvSpPr/>
              <p:nvPr/>
            </p:nvSpPr>
            <p:spPr bwMode="auto">
              <a:xfrm>
                <a:off x="4383882" y="2427686"/>
                <a:ext cx="5954" cy="8335"/>
              </a:xfrm>
              <a:custGeom>
                <a:cxnLst>
                  <a:cxn ang="0">
                    <a:pos x="1" y="1"/>
                  </a:cxn>
                  <a:cxn ang="0">
                    <a:pos x="1" y="1"/>
                  </a:cxn>
                  <a:cxn ang="0">
                    <a:pos x="1" y="0"/>
                  </a:cxn>
                  <a:cxn ang="0">
                    <a:pos x="1" y="1"/>
                  </a:cxn>
                  <a:cxn ang="0">
                    <a:pos x="0" y="1"/>
                  </a:cxn>
                  <a:cxn ang="0">
                    <a:pos x="0" y="2"/>
                  </a:cxn>
                  <a:cxn ang="0">
                    <a:pos x="1" y="2"/>
                  </a:cxn>
                  <a:cxn ang="0">
                    <a:pos x="1" y="2"/>
                  </a:cxn>
                  <a:cxn ang="0">
                    <a:pos x="1" y="2"/>
                  </a:cxn>
                  <a:cxn ang="0">
                    <a:pos x="1" y="2"/>
                  </a:cxn>
                  <a:cxn ang="0">
                    <a:pos x="1" y="2"/>
                  </a:cxn>
                  <a:cxn ang="0">
                    <a:pos x="1" y="2"/>
                  </a:cxn>
                  <a:cxn ang="0">
                    <a:pos x="1" y="3"/>
                  </a:cxn>
                  <a:cxn ang="0">
                    <a:pos x="2" y="2"/>
                  </a:cxn>
                  <a:cxn ang="0">
                    <a:pos x="2" y="2"/>
                  </a:cxn>
                  <a:cxn ang="0">
                    <a:pos x="2" y="2"/>
                  </a:cxn>
                  <a:cxn ang="0">
                    <a:pos x="2" y="2"/>
                  </a:cxn>
                  <a:cxn ang="0">
                    <a:pos x="2" y="2"/>
                  </a:cxn>
                  <a:cxn ang="0">
                    <a:pos x="2" y="2"/>
                  </a:cxn>
                  <a:cxn ang="0">
                    <a:pos x="2" y="2"/>
                  </a:cxn>
                  <a:cxn ang="0">
                    <a:pos x="2" y="2"/>
                  </a:cxn>
                  <a:cxn ang="0">
                    <a:pos x="2" y="2"/>
                  </a:cxn>
                  <a:cxn ang="0">
                    <a:pos x="1" y="2"/>
                  </a:cxn>
                  <a:cxn ang="0">
                    <a:pos x="1" y="2"/>
                  </a:cxn>
                  <a:cxn ang="0">
                    <a:pos x="1" y="2"/>
                  </a:cxn>
                  <a:cxn ang="0">
                    <a:pos x="1" y="2"/>
                  </a:cxn>
                  <a:cxn ang="0">
                    <a:pos x="1" y="1"/>
                  </a:cxn>
                  <a:cxn ang="0">
                    <a:pos x="1" y="1"/>
                  </a:cxn>
                  <a:cxn ang="0">
                    <a:pos x="1" y="1"/>
                  </a:cxn>
                  <a:cxn ang="0">
                    <a:pos x="1" y="1"/>
                  </a:cxn>
                  <a:cxn ang="0">
                    <a:pos x="1" y="1"/>
                  </a:cxn>
                  <a:cxn ang="0">
                    <a:pos x="1" y="1"/>
                  </a:cxn>
                  <a:cxn ang="0">
                    <a:pos x="1" y="1"/>
                  </a:cxn>
                  <a:cxn ang="0">
                    <a:pos x="1" y="1"/>
                  </a:cxn>
                  <a:cxn ang="0">
                    <a:pos x="0" y="1"/>
                  </a:cxn>
                  <a:cxn ang="0">
                    <a:pos x="0" y="1"/>
                  </a:cxn>
                  <a:cxn ang="0">
                    <a:pos x="1" y="1"/>
                  </a:cxn>
                  <a:cxn ang="0">
                    <a:pos x="1" y="1"/>
                  </a:cxn>
                </a:cxnLst>
                <a:rect b="b" l="0" r="r" t="0"/>
                <a:pathLst>
                  <a:path h="3" w="2">
                    <a:moveTo>
                      <a:pt x="1" y="1"/>
                    </a:moveTo>
                    <a:cubicBezTo>
                      <a:pt x="1" y="1"/>
                      <a:pt x="1" y="1"/>
                      <a:pt x="1" y="1"/>
                    </a:cubicBezTo>
                    <a:cubicBezTo>
                      <a:pt x="1" y="0"/>
                      <a:pt x="1" y="0"/>
                      <a:pt x="1" y="0"/>
                    </a:cubicBezTo>
                    <a:cubicBezTo>
                      <a:pt x="1" y="1"/>
                      <a:pt x="1" y="1"/>
                      <a:pt x="1" y="1"/>
                    </a:cubicBezTo>
                    <a:cubicBezTo>
                      <a:pt x="0" y="1"/>
                      <a:pt x="0" y="1"/>
                      <a:pt x="0" y="1"/>
                    </a:cubicBezTo>
                    <a:cubicBezTo>
                      <a:pt x="0" y="2"/>
                      <a:pt x="0" y="2"/>
                      <a:pt x="0" y="2"/>
                    </a:cubicBezTo>
                    <a:cubicBezTo>
                      <a:pt x="0" y="2"/>
                      <a:pt x="0"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3"/>
                      <a:pt x="1" y="3"/>
                    </a:cubicBezTo>
                    <a:cubicBezTo>
                      <a:pt x="1" y="3"/>
                      <a:pt x="2" y="3"/>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1" y="2"/>
                      <a:pt x="1" y="2"/>
                      <a:pt x="1" y="2"/>
                    </a:cubicBezTo>
                    <a:cubicBezTo>
                      <a:pt x="1" y="2"/>
                      <a:pt x="1" y="2"/>
                      <a:pt x="1" y="2"/>
                    </a:cubicBezTo>
                    <a:cubicBezTo>
                      <a:pt x="1" y="2"/>
                      <a:pt x="1" y="2"/>
                      <a:pt x="1" y="2"/>
                    </a:cubicBezTo>
                    <a:cubicBezTo>
                      <a:pt x="1" y="2"/>
                      <a:pt x="1" y="2"/>
                      <a:pt x="1" y="2"/>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0" y="1"/>
                    </a:cubicBezTo>
                    <a:cubicBezTo>
                      <a:pt x="0" y="1"/>
                      <a:pt x="0" y="1"/>
                      <a:pt x="0" y="1"/>
                    </a:cubicBezTo>
                    <a:cubicBezTo>
                      <a:pt x="0" y="1"/>
                      <a:pt x="0" y="1"/>
                      <a:pt x="1" y="1"/>
                    </a:cubicBezTo>
                    <a:cubicBezTo>
                      <a:pt x="1" y="1"/>
                      <a:pt x="1" y="1"/>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14" name="Freeform 494"/>
              <p:cNvSpPr/>
              <p:nvPr/>
            </p:nvSpPr>
            <p:spPr bwMode="auto">
              <a:xfrm>
                <a:off x="4208860" y="2365773"/>
                <a:ext cx="5954" cy="5954"/>
              </a:xfrm>
              <a:custGeom>
                <a:cxnLst>
                  <a:cxn ang="0">
                    <a:pos x="0" y="1"/>
                  </a:cxn>
                  <a:cxn ang="0">
                    <a:pos x="0" y="1"/>
                  </a:cxn>
                  <a:cxn ang="0">
                    <a:pos x="0" y="2"/>
                  </a:cxn>
                  <a:cxn ang="0">
                    <a:pos x="0" y="2"/>
                  </a:cxn>
                  <a:cxn ang="0">
                    <a:pos x="0" y="2"/>
                  </a:cxn>
                  <a:cxn ang="0">
                    <a:pos x="0" y="2"/>
                  </a:cxn>
                  <a:cxn ang="0">
                    <a:pos x="0" y="2"/>
                  </a:cxn>
                  <a:cxn ang="0">
                    <a:pos x="1" y="2"/>
                  </a:cxn>
                  <a:cxn ang="0">
                    <a:pos x="1" y="2"/>
                  </a:cxn>
                  <a:cxn ang="0">
                    <a:pos x="1" y="2"/>
                  </a:cxn>
                  <a:cxn ang="0">
                    <a:pos x="1" y="2"/>
                  </a:cxn>
                  <a:cxn ang="0">
                    <a:pos x="1" y="2"/>
                  </a:cxn>
                  <a:cxn ang="0">
                    <a:pos x="1" y="2"/>
                  </a:cxn>
                  <a:cxn ang="0">
                    <a:pos x="1" y="1"/>
                  </a:cxn>
                  <a:cxn ang="0">
                    <a:pos x="1" y="1"/>
                  </a:cxn>
                  <a:cxn ang="0">
                    <a:pos x="1" y="1"/>
                  </a:cxn>
                  <a:cxn ang="0">
                    <a:pos x="1" y="1"/>
                  </a:cxn>
                  <a:cxn ang="0">
                    <a:pos x="1" y="1"/>
                  </a:cxn>
                  <a:cxn ang="0">
                    <a:pos x="1" y="1"/>
                  </a:cxn>
                  <a:cxn ang="0">
                    <a:pos x="1" y="1"/>
                  </a:cxn>
                  <a:cxn ang="0">
                    <a:pos x="1" y="1"/>
                  </a:cxn>
                  <a:cxn ang="0">
                    <a:pos x="1" y="0"/>
                  </a:cxn>
                  <a:cxn ang="0">
                    <a:pos x="1" y="0"/>
                  </a:cxn>
                  <a:cxn ang="0">
                    <a:pos x="1" y="0"/>
                  </a:cxn>
                  <a:cxn ang="0">
                    <a:pos x="1" y="0"/>
                  </a:cxn>
                  <a:cxn ang="0">
                    <a:pos x="2" y="0"/>
                  </a:cxn>
                  <a:cxn ang="0">
                    <a:pos x="2" y="0"/>
                  </a:cxn>
                  <a:cxn ang="0">
                    <a:pos x="2" y="0"/>
                  </a:cxn>
                  <a:cxn ang="0">
                    <a:pos x="2" y="0"/>
                  </a:cxn>
                  <a:cxn ang="0">
                    <a:pos x="2" y="0"/>
                  </a:cxn>
                  <a:cxn ang="0">
                    <a:pos x="2" y="0"/>
                  </a:cxn>
                  <a:cxn ang="0">
                    <a:pos x="2" y="0"/>
                  </a:cxn>
                  <a:cxn ang="0">
                    <a:pos x="2" y="0"/>
                  </a:cxn>
                  <a:cxn ang="0">
                    <a:pos x="2" y="0"/>
                  </a:cxn>
                  <a:cxn ang="0">
                    <a:pos x="2"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1"/>
                  </a:cxn>
                  <a:cxn ang="0">
                    <a:pos x="1" y="1"/>
                  </a:cxn>
                  <a:cxn ang="0">
                    <a:pos x="1" y="1"/>
                  </a:cxn>
                  <a:cxn ang="0">
                    <a:pos x="1" y="1"/>
                  </a:cxn>
                  <a:cxn ang="0">
                    <a:pos x="1" y="1"/>
                  </a:cxn>
                  <a:cxn ang="0">
                    <a:pos x="1" y="1"/>
                  </a:cxn>
                  <a:cxn ang="0">
                    <a:pos x="0" y="1"/>
                  </a:cxn>
                </a:cxnLst>
                <a:rect b="b" l="0" r="r" t="0"/>
                <a:pathLst>
                  <a:path h="2" w="2">
                    <a:moveTo>
                      <a:pt x="0" y="1"/>
                    </a:moveTo>
                    <a:cubicBezTo>
                      <a:pt x="0" y="1"/>
                      <a:pt x="0" y="1"/>
                      <a:pt x="0" y="1"/>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0"/>
                      <a:pt x="1" y="0"/>
                    </a:cubicBezTo>
                    <a:cubicBezTo>
                      <a:pt x="1" y="0"/>
                      <a:pt x="1" y="0"/>
                      <a:pt x="1" y="0"/>
                    </a:cubicBezTo>
                    <a:cubicBezTo>
                      <a:pt x="1" y="0"/>
                      <a:pt x="1" y="0"/>
                      <a:pt x="1" y="0"/>
                    </a:cubicBezTo>
                    <a:cubicBezTo>
                      <a:pt x="1" y="0"/>
                      <a:pt x="1" y="0"/>
                      <a:pt x="1" y="0"/>
                    </a:cubicBezTo>
                    <a:cubicBezTo>
                      <a:pt x="1" y="0"/>
                      <a:pt x="1"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0" y="1"/>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15" name="Freeform 495"/>
              <p:cNvSpPr/>
              <p:nvPr/>
            </p:nvSpPr>
            <p:spPr bwMode="auto">
              <a:xfrm>
                <a:off x="4208860" y="2380061"/>
                <a:ext cx="8335" cy="16669"/>
              </a:xfrm>
              <a:custGeom>
                <a:cxnLst>
                  <a:cxn ang="0">
                    <a:pos x="0" y="2"/>
                  </a:cxn>
                  <a:cxn ang="0">
                    <a:pos x="0" y="2"/>
                  </a:cxn>
                  <a:cxn ang="0">
                    <a:pos x="1" y="2"/>
                  </a:cxn>
                  <a:cxn ang="0">
                    <a:pos x="1" y="2"/>
                  </a:cxn>
                  <a:cxn ang="0">
                    <a:pos x="1" y="3"/>
                  </a:cxn>
                  <a:cxn ang="0">
                    <a:pos x="1" y="3"/>
                  </a:cxn>
                  <a:cxn ang="0">
                    <a:pos x="0" y="3"/>
                  </a:cxn>
                  <a:cxn ang="0">
                    <a:pos x="0" y="3"/>
                  </a:cxn>
                  <a:cxn ang="0">
                    <a:pos x="0" y="3"/>
                  </a:cxn>
                  <a:cxn ang="0">
                    <a:pos x="1" y="3"/>
                  </a:cxn>
                  <a:cxn ang="0">
                    <a:pos x="1" y="3"/>
                  </a:cxn>
                  <a:cxn ang="0">
                    <a:pos x="1" y="3"/>
                  </a:cxn>
                  <a:cxn ang="0">
                    <a:pos x="1" y="3"/>
                  </a:cxn>
                  <a:cxn ang="0">
                    <a:pos x="1" y="4"/>
                  </a:cxn>
                  <a:cxn ang="0">
                    <a:pos x="1" y="4"/>
                  </a:cxn>
                  <a:cxn ang="0">
                    <a:pos x="1" y="4"/>
                  </a:cxn>
                  <a:cxn ang="0">
                    <a:pos x="1" y="4"/>
                  </a:cxn>
                  <a:cxn ang="0">
                    <a:pos x="1" y="4"/>
                  </a:cxn>
                  <a:cxn ang="0">
                    <a:pos x="1" y="4"/>
                  </a:cxn>
                  <a:cxn ang="0">
                    <a:pos x="1" y="4"/>
                  </a:cxn>
                  <a:cxn ang="0">
                    <a:pos x="1" y="4"/>
                  </a:cxn>
                  <a:cxn ang="0">
                    <a:pos x="1" y="5"/>
                  </a:cxn>
                  <a:cxn ang="0">
                    <a:pos x="1" y="5"/>
                  </a:cxn>
                  <a:cxn ang="0">
                    <a:pos x="1" y="5"/>
                  </a:cxn>
                  <a:cxn ang="0">
                    <a:pos x="2" y="5"/>
                  </a:cxn>
                  <a:cxn ang="0">
                    <a:pos x="2" y="5"/>
                  </a:cxn>
                  <a:cxn ang="0">
                    <a:pos x="2" y="5"/>
                  </a:cxn>
                  <a:cxn ang="0">
                    <a:pos x="2" y="5"/>
                  </a:cxn>
                  <a:cxn ang="0">
                    <a:pos x="2" y="5"/>
                  </a:cxn>
                  <a:cxn ang="0">
                    <a:pos x="3" y="4"/>
                  </a:cxn>
                  <a:cxn ang="0">
                    <a:pos x="3" y="4"/>
                  </a:cxn>
                  <a:cxn ang="0">
                    <a:pos x="3" y="4"/>
                  </a:cxn>
                  <a:cxn ang="0">
                    <a:pos x="3" y="3"/>
                  </a:cxn>
                  <a:cxn ang="0">
                    <a:pos x="3" y="3"/>
                  </a:cxn>
                  <a:cxn ang="0">
                    <a:pos x="3" y="2"/>
                  </a:cxn>
                  <a:cxn ang="0">
                    <a:pos x="2" y="1"/>
                  </a:cxn>
                  <a:cxn ang="0">
                    <a:pos x="2" y="1"/>
                  </a:cxn>
                  <a:cxn ang="0">
                    <a:pos x="2" y="0"/>
                  </a:cxn>
                  <a:cxn ang="0">
                    <a:pos x="1" y="0"/>
                  </a:cxn>
                  <a:cxn ang="0">
                    <a:pos x="1" y="0"/>
                  </a:cxn>
                  <a:cxn ang="0">
                    <a:pos x="1" y="0"/>
                  </a:cxn>
                  <a:cxn ang="0">
                    <a:pos x="0" y="0"/>
                  </a:cxn>
                  <a:cxn ang="0">
                    <a:pos x="0" y="0"/>
                  </a:cxn>
                  <a:cxn ang="0">
                    <a:pos x="1" y="1"/>
                  </a:cxn>
                  <a:cxn ang="0">
                    <a:pos x="1" y="1"/>
                  </a:cxn>
                  <a:cxn ang="0">
                    <a:pos x="1" y="1"/>
                  </a:cxn>
                  <a:cxn ang="0">
                    <a:pos x="1" y="0"/>
                  </a:cxn>
                  <a:cxn ang="0">
                    <a:pos x="1" y="0"/>
                  </a:cxn>
                  <a:cxn ang="0">
                    <a:pos x="1" y="1"/>
                  </a:cxn>
                  <a:cxn ang="0">
                    <a:pos x="1" y="1"/>
                  </a:cxn>
                  <a:cxn ang="0">
                    <a:pos x="1" y="1"/>
                  </a:cxn>
                  <a:cxn ang="0">
                    <a:pos x="1" y="1"/>
                  </a:cxn>
                  <a:cxn ang="0">
                    <a:pos x="0" y="1"/>
                  </a:cxn>
                  <a:cxn ang="0">
                    <a:pos x="0" y="1"/>
                  </a:cxn>
                </a:cxnLst>
                <a:rect b="b" l="0" r="r" t="0"/>
                <a:pathLst>
                  <a:path h="6" w="3">
                    <a:moveTo>
                      <a:pt x="0" y="1"/>
                    </a:moveTo>
                    <a:cubicBezTo>
                      <a:pt x="0" y="1"/>
                      <a:pt x="0" y="1"/>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0" y="3"/>
                      <a:pt x="0" y="3"/>
                      <a:pt x="0" y="3"/>
                    </a:cubicBezTo>
                    <a:cubicBezTo>
                      <a:pt x="0"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0" y="4"/>
                      <a:pt x="0" y="4"/>
                    </a:cubicBezTo>
                    <a:cubicBezTo>
                      <a:pt x="0"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5"/>
                      <a:pt x="1" y="5"/>
                      <a:pt x="1" y="5"/>
                    </a:cubicBezTo>
                    <a:cubicBezTo>
                      <a:pt x="1" y="5"/>
                      <a:pt x="1" y="5"/>
                      <a:pt x="1" y="5"/>
                    </a:cubicBezTo>
                    <a:cubicBezTo>
                      <a:pt x="1" y="5"/>
                      <a:pt x="1" y="5"/>
                      <a:pt x="1" y="5"/>
                    </a:cubicBezTo>
                    <a:cubicBezTo>
                      <a:pt x="1" y="5"/>
                      <a:pt x="1" y="5"/>
                      <a:pt x="1" y="5"/>
                    </a:cubicBezTo>
                    <a:cubicBezTo>
                      <a:pt x="1" y="5"/>
                      <a:pt x="1" y="5"/>
                      <a:pt x="1" y="5"/>
                    </a:cubicBezTo>
                    <a:cubicBezTo>
                      <a:pt x="1" y="5"/>
                      <a:pt x="1" y="5"/>
                      <a:pt x="1" y="5"/>
                    </a:cubicBezTo>
                    <a:cubicBezTo>
                      <a:pt x="1" y="5"/>
                      <a:pt x="1" y="5"/>
                      <a:pt x="1" y="5"/>
                    </a:cubicBezTo>
                    <a:cubicBezTo>
                      <a:pt x="1" y="5"/>
                      <a:pt x="1" y="5"/>
                      <a:pt x="1" y="5"/>
                    </a:cubicBezTo>
                    <a:cubicBezTo>
                      <a:pt x="1" y="5"/>
                      <a:pt x="1" y="5"/>
                      <a:pt x="1" y="5"/>
                    </a:cubicBezTo>
                    <a:cubicBezTo>
                      <a:pt x="1" y="5"/>
                      <a:pt x="1" y="5"/>
                      <a:pt x="1" y="5"/>
                    </a:cubicBezTo>
                    <a:cubicBezTo>
                      <a:pt x="1" y="5"/>
                      <a:pt x="1" y="5"/>
                      <a:pt x="1" y="5"/>
                    </a:cubicBezTo>
                    <a:cubicBezTo>
                      <a:pt x="2" y="5"/>
                      <a:pt x="2" y="5"/>
                      <a:pt x="2" y="5"/>
                    </a:cubicBezTo>
                    <a:cubicBezTo>
                      <a:pt x="2" y="5"/>
                      <a:pt x="2" y="5"/>
                      <a:pt x="2" y="5"/>
                    </a:cubicBezTo>
                    <a:cubicBezTo>
                      <a:pt x="2" y="5"/>
                      <a:pt x="2" y="5"/>
                      <a:pt x="2" y="5"/>
                    </a:cubicBezTo>
                    <a:cubicBezTo>
                      <a:pt x="2" y="5"/>
                      <a:pt x="2" y="5"/>
                      <a:pt x="2" y="5"/>
                    </a:cubicBezTo>
                    <a:cubicBezTo>
                      <a:pt x="2" y="6"/>
                      <a:pt x="2" y="6"/>
                      <a:pt x="2" y="6"/>
                    </a:cubicBezTo>
                    <a:cubicBezTo>
                      <a:pt x="2" y="6"/>
                      <a:pt x="2" y="5"/>
                      <a:pt x="2" y="5"/>
                    </a:cubicBezTo>
                    <a:cubicBezTo>
                      <a:pt x="2" y="5"/>
                      <a:pt x="2" y="5"/>
                      <a:pt x="2" y="5"/>
                    </a:cubicBezTo>
                    <a:cubicBezTo>
                      <a:pt x="2" y="5"/>
                      <a:pt x="2" y="5"/>
                      <a:pt x="2" y="5"/>
                    </a:cubicBezTo>
                    <a:cubicBezTo>
                      <a:pt x="2" y="5"/>
                      <a:pt x="2" y="5"/>
                      <a:pt x="2" y="5"/>
                    </a:cubicBezTo>
                    <a:cubicBezTo>
                      <a:pt x="2" y="5"/>
                      <a:pt x="2" y="5"/>
                      <a:pt x="2" y="5"/>
                    </a:cubicBezTo>
                    <a:cubicBezTo>
                      <a:pt x="2" y="5"/>
                      <a:pt x="2" y="5"/>
                      <a:pt x="2" y="5"/>
                    </a:cubicBezTo>
                    <a:cubicBezTo>
                      <a:pt x="2" y="5"/>
                      <a:pt x="2" y="5"/>
                      <a:pt x="2" y="5"/>
                    </a:cubicBezTo>
                    <a:cubicBezTo>
                      <a:pt x="2" y="5"/>
                      <a:pt x="2" y="5"/>
                      <a:pt x="2" y="5"/>
                    </a:cubicBezTo>
                    <a:cubicBezTo>
                      <a:pt x="2" y="4"/>
                      <a:pt x="2"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3"/>
                      <a:pt x="3" y="3"/>
                    </a:cubicBezTo>
                    <a:cubicBezTo>
                      <a:pt x="3" y="3"/>
                      <a:pt x="3" y="3"/>
                      <a:pt x="3" y="3"/>
                    </a:cubicBezTo>
                    <a:cubicBezTo>
                      <a:pt x="3" y="3"/>
                      <a:pt x="3" y="3"/>
                      <a:pt x="3" y="3"/>
                    </a:cubicBezTo>
                    <a:cubicBezTo>
                      <a:pt x="3" y="3"/>
                      <a:pt x="3" y="3"/>
                      <a:pt x="3" y="3"/>
                    </a:cubicBezTo>
                    <a:cubicBezTo>
                      <a:pt x="3" y="2"/>
                      <a:pt x="3" y="2"/>
                      <a:pt x="3" y="2"/>
                    </a:cubicBezTo>
                    <a:cubicBezTo>
                      <a:pt x="3" y="2"/>
                      <a:pt x="3" y="2"/>
                      <a:pt x="3" y="2"/>
                    </a:cubicBezTo>
                    <a:cubicBezTo>
                      <a:pt x="3" y="2"/>
                      <a:pt x="3" y="2"/>
                      <a:pt x="3" y="2"/>
                    </a:cubicBezTo>
                    <a:cubicBezTo>
                      <a:pt x="3" y="2"/>
                      <a:pt x="3" y="2"/>
                      <a:pt x="3" y="2"/>
                    </a:cubicBezTo>
                    <a:cubicBezTo>
                      <a:pt x="3" y="2"/>
                      <a:pt x="3" y="2"/>
                      <a:pt x="3" y="1"/>
                    </a:cubicBezTo>
                    <a:cubicBezTo>
                      <a:pt x="3"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0"/>
                      <a:pt x="2" y="0"/>
                    </a:cubicBezTo>
                    <a:cubicBezTo>
                      <a:pt x="2" y="0"/>
                      <a:pt x="2"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0" y="1"/>
                      <a:pt x="0" y="1"/>
                      <a:pt x="0" y="1"/>
                    </a:cubicBezTo>
                    <a:cubicBezTo>
                      <a:pt x="0" y="1"/>
                      <a:pt x="0" y="1"/>
                      <a:pt x="0" y="1"/>
                    </a:cubicBezTo>
                    <a:cubicBezTo>
                      <a:pt x="0" y="1"/>
                      <a:pt x="0" y="1"/>
                      <a:pt x="0" y="1"/>
                    </a:cubicBezTo>
                    <a:cubicBezTo>
                      <a:pt x="0" y="1"/>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16" name="Freeform 496"/>
              <p:cNvSpPr/>
              <p:nvPr/>
            </p:nvSpPr>
            <p:spPr bwMode="auto">
              <a:xfrm>
                <a:off x="4212432" y="2361010"/>
                <a:ext cx="8335" cy="4763"/>
              </a:xfrm>
              <a:custGeom>
                <a:cxnLst>
                  <a:cxn ang="0">
                    <a:pos x="0" y="1"/>
                  </a:cxn>
                  <a:cxn ang="0">
                    <a:pos x="0" y="2"/>
                  </a:cxn>
                  <a:cxn ang="0">
                    <a:pos x="0" y="2"/>
                  </a:cxn>
                  <a:cxn ang="0">
                    <a:pos x="0" y="2"/>
                  </a:cxn>
                  <a:cxn ang="0">
                    <a:pos x="0" y="2"/>
                  </a:cxn>
                  <a:cxn ang="0">
                    <a:pos x="0" y="2"/>
                  </a:cxn>
                  <a:cxn ang="0">
                    <a:pos x="0" y="2"/>
                  </a:cxn>
                  <a:cxn ang="0">
                    <a:pos x="1" y="2"/>
                  </a:cxn>
                  <a:cxn ang="0">
                    <a:pos x="1" y="2"/>
                  </a:cxn>
                  <a:cxn ang="0">
                    <a:pos x="1" y="2"/>
                  </a:cxn>
                  <a:cxn ang="0">
                    <a:pos x="1" y="1"/>
                  </a:cxn>
                  <a:cxn ang="0">
                    <a:pos x="2" y="1"/>
                  </a:cxn>
                  <a:cxn ang="0">
                    <a:pos x="2" y="1"/>
                  </a:cxn>
                  <a:cxn ang="0">
                    <a:pos x="2" y="1"/>
                  </a:cxn>
                  <a:cxn ang="0">
                    <a:pos x="2" y="0"/>
                  </a:cxn>
                  <a:cxn ang="0">
                    <a:pos x="2" y="0"/>
                  </a:cxn>
                  <a:cxn ang="0">
                    <a:pos x="2" y="0"/>
                  </a:cxn>
                  <a:cxn ang="0">
                    <a:pos x="2" y="0"/>
                  </a:cxn>
                  <a:cxn ang="0">
                    <a:pos x="2" y="0"/>
                  </a:cxn>
                  <a:cxn ang="0">
                    <a:pos x="2" y="0"/>
                  </a:cxn>
                  <a:cxn ang="0">
                    <a:pos x="2" y="1"/>
                  </a:cxn>
                  <a:cxn ang="0">
                    <a:pos x="1" y="1"/>
                  </a:cxn>
                  <a:cxn ang="0">
                    <a:pos x="1" y="1"/>
                  </a:cxn>
                  <a:cxn ang="0">
                    <a:pos x="1" y="1"/>
                  </a:cxn>
                  <a:cxn ang="0">
                    <a:pos x="1" y="1"/>
                  </a:cxn>
                  <a:cxn ang="0">
                    <a:pos x="1" y="1"/>
                  </a:cxn>
                  <a:cxn ang="0">
                    <a:pos x="1" y="1"/>
                  </a:cxn>
                  <a:cxn ang="0">
                    <a:pos x="1" y="1"/>
                  </a:cxn>
                  <a:cxn ang="0">
                    <a:pos x="2" y="0"/>
                  </a:cxn>
                  <a:cxn ang="0">
                    <a:pos x="2" y="0"/>
                  </a:cxn>
                  <a:cxn ang="0">
                    <a:pos x="1" y="0"/>
                  </a:cxn>
                  <a:cxn ang="0">
                    <a:pos x="1" y="0"/>
                  </a:cxn>
                  <a:cxn ang="0">
                    <a:pos x="1" y="0"/>
                  </a:cxn>
                  <a:cxn ang="0">
                    <a:pos x="1" y="0"/>
                  </a:cxn>
                  <a:cxn ang="0">
                    <a:pos x="1" y="0"/>
                  </a:cxn>
                  <a:cxn ang="0">
                    <a:pos x="0" y="1"/>
                  </a:cxn>
                  <a:cxn ang="0">
                    <a:pos x="0" y="1"/>
                  </a:cxn>
                  <a:cxn ang="0">
                    <a:pos x="0" y="1"/>
                  </a:cxn>
                  <a:cxn ang="0">
                    <a:pos x="0" y="1"/>
                  </a:cxn>
                  <a:cxn ang="0">
                    <a:pos x="0" y="1"/>
                  </a:cxn>
                  <a:cxn ang="0">
                    <a:pos x="0" y="1"/>
                  </a:cxn>
                  <a:cxn ang="0">
                    <a:pos x="0" y="1"/>
                  </a:cxn>
                </a:cxnLst>
                <a:rect b="b" l="0" r="r" t="0"/>
                <a:pathLst>
                  <a:path h="2" w="3">
                    <a:moveTo>
                      <a:pt x="0" y="1"/>
                    </a:moveTo>
                    <a:cubicBezTo>
                      <a:pt x="0" y="1"/>
                      <a:pt x="0" y="1"/>
                      <a:pt x="0" y="1"/>
                    </a:cubicBezTo>
                    <a:cubicBezTo>
                      <a:pt x="0" y="1"/>
                      <a:pt x="0" y="1"/>
                      <a:pt x="0" y="1"/>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1"/>
                      <a:pt x="1" y="1"/>
                    </a:cubicBezTo>
                    <a:cubicBezTo>
                      <a:pt x="1" y="1"/>
                      <a:pt x="1" y="1"/>
                      <a:pt x="1" y="1"/>
                    </a:cubicBezTo>
                    <a:cubicBezTo>
                      <a:pt x="1" y="1"/>
                      <a:pt x="1"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0"/>
                      <a:pt x="2" y="0"/>
                      <a:pt x="2" y="0"/>
                    </a:cubicBezTo>
                    <a:cubicBezTo>
                      <a:pt x="3" y="0"/>
                      <a:pt x="3" y="0"/>
                      <a:pt x="3" y="0"/>
                    </a:cubicBezTo>
                    <a:cubicBezTo>
                      <a:pt x="3"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1"/>
                      <a:pt x="2" y="1"/>
                      <a:pt x="2" y="1"/>
                    </a:cubicBezTo>
                    <a:cubicBezTo>
                      <a:pt x="2" y="1"/>
                      <a:pt x="2" y="1"/>
                      <a:pt x="2"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2" y="0"/>
                      <a:pt x="2" y="0"/>
                      <a:pt x="2" y="0"/>
                    </a:cubicBezTo>
                    <a:cubicBezTo>
                      <a:pt x="2" y="0"/>
                      <a:pt x="2" y="0"/>
                      <a:pt x="2" y="0"/>
                    </a:cubicBezTo>
                    <a:cubicBezTo>
                      <a:pt x="2" y="0"/>
                      <a:pt x="2" y="0"/>
                      <a:pt x="2" y="0"/>
                    </a:cubicBezTo>
                    <a:cubicBezTo>
                      <a:pt x="2" y="0"/>
                      <a:pt x="2" y="0"/>
                      <a:pt x="2" y="0"/>
                    </a:cubicBezTo>
                    <a:cubicBezTo>
                      <a:pt x="2"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0" y="0"/>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17" name="Freeform 497"/>
              <p:cNvSpPr/>
              <p:nvPr/>
            </p:nvSpPr>
            <p:spPr bwMode="auto">
              <a:xfrm>
                <a:off x="4555332" y="2256235"/>
                <a:ext cx="5954" cy="5954"/>
              </a:xfrm>
              <a:custGeom>
                <a:cxnLst>
                  <a:cxn ang="0">
                    <a:pos x="1" y="2"/>
                  </a:cxn>
                  <a:cxn ang="0">
                    <a:pos x="1" y="2"/>
                  </a:cxn>
                  <a:cxn ang="0">
                    <a:pos x="1" y="2"/>
                  </a:cxn>
                  <a:cxn ang="0">
                    <a:pos x="1" y="2"/>
                  </a:cxn>
                  <a:cxn ang="0">
                    <a:pos x="1" y="2"/>
                  </a:cxn>
                  <a:cxn ang="0">
                    <a:pos x="1" y="2"/>
                  </a:cxn>
                  <a:cxn ang="0">
                    <a:pos x="1" y="2"/>
                  </a:cxn>
                  <a:cxn ang="0">
                    <a:pos x="1" y="2"/>
                  </a:cxn>
                  <a:cxn ang="0">
                    <a:pos x="1" y="1"/>
                  </a:cxn>
                  <a:cxn ang="0">
                    <a:pos x="1" y="1"/>
                  </a:cxn>
                  <a:cxn ang="0">
                    <a:pos x="1" y="1"/>
                  </a:cxn>
                  <a:cxn ang="0">
                    <a:pos x="1" y="1"/>
                  </a:cxn>
                  <a:cxn ang="0">
                    <a:pos x="1" y="1"/>
                  </a:cxn>
                  <a:cxn ang="0">
                    <a:pos x="1" y="1"/>
                  </a:cxn>
                  <a:cxn ang="0">
                    <a:pos x="1" y="1"/>
                  </a:cxn>
                  <a:cxn ang="0">
                    <a:pos x="2" y="1"/>
                  </a:cxn>
                  <a:cxn ang="0">
                    <a:pos x="1" y="1"/>
                  </a:cxn>
                  <a:cxn ang="0">
                    <a:pos x="1" y="1"/>
                  </a:cxn>
                  <a:cxn ang="0">
                    <a:pos x="1" y="1"/>
                  </a:cxn>
                  <a:cxn ang="0">
                    <a:pos x="1" y="0"/>
                  </a:cxn>
                  <a:cxn ang="0">
                    <a:pos x="1" y="0"/>
                  </a:cxn>
                  <a:cxn ang="0">
                    <a:pos x="1" y="0"/>
                  </a:cxn>
                  <a:cxn ang="0">
                    <a:pos x="1" y="1"/>
                  </a:cxn>
                  <a:cxn ang="0">
                    <a:pos x="1" y="1"/>
                  </a:cxn>
                  <a:cxn ang="0">
                    <a:pos x="1" y="1"/>
                  </a:cxn>
                  <a:cxn ang="0">
                    <a:pos x="1" y="1"/>
                  </a:cxn>
                  <a:cxn ang="0">
                    <a:pos x="0" y="1"/>
                  </a:cxn>
                  <a:cxn ang="0">
                    <a:pos x="1" y="2"/>
                  </a:cxn>
                </a:cxnLst>
                <a:rect b="b" l="0" r="r" t="0"/>
                <a:pathLst>
                  <a:path h="2" w="2">
                    <a:moveTo>
                      <a:pt x="1" y="2"/>
                    </a:move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2" y="1"/>
                      <a:pt x="2" y="1"/>
                      <a:pt x="2" y="1"/>
                    </a:cubicBezTo>
                    <a:cubicBezTo>
                      <a:pt x="2" y="1"/>
                      <a:pt x="1" y="1"/>
                      <a:pt x="1" y="1"/>
                    </a:cubicBezTo>
                    <a:cubicBezTo>
                      <a:pt x="1" y="1"/>
                      <a:pt x="1" y="1"/>
                      <a:pt x="1" y="1"/>
                    </a:cubicBezTo>
                    <a:cubicBezTo>
                      <a:pt x="1" y="1"/>
                      <a:pt x="1" y="1"/>
                      <a:pt x="1" y="1"/>
                    </a:cubicBezTo>
                    <a:cubicBezTo>
                      <a:pt x="1" y="1"/>
                      <a:pt x="1" y="0"/>
                      <a:pt x="1" y="0"/>
                    </a:cubicBezTo>
                    <a:cubicBezTo>
                      <a:pt x="1" y="0"/>
                      <a:pt x="1" y="0"/>
                      <a:pt x="1" y="0"/>
                    </a:cubicBezTo>
                    <a:cubicBezTo>
                      <a:pt x="1" y="0"/>
                      <a:pt x="1" y="0"/>
                      <a:pt x="1" y="0"/>
                    </a:cubicBezTo>
                    <a:cubicBezTo>
                      <a:pt x="1" y="0"/>
                      <a:pt x="1" y="1"/>
                      <a:pt x="1" y="1"/>
                    </a:cubicBezTo>
                    <a:cubicBezTo>
                      <a:pt x="1" y="1"/>
                      <a:pt x="1" y="1"/>
                      <a:pt x="1" y="1"/>
                    </a:cubicBezTo>
                    <a:cubicBezTo>
                      <a:pt x="1" y="1"/>
                      <a:pt x="1" y="1"/>
                      <a:pt x="1" y="1"/>
                    </a:cubicBezTo>
                    <a:cubicBezTo>
                      <a:pt x="1" y="1"/>
                      <a:pt x="1" y="1"/>
                      <a:pt x="1" y="1"/>
                    </a:cubicBezTo>
                    <a:cubicBezTo>
                      <a:pt x="0" y="1"/>
                      <a:pt x="0" y="1"/>
                      <a:pt x="0" y="1"/>
                    </a:cubicBezTo>
                    <a:cubicBezTo>
                      <a:pt x="0" y="2"/>
                      <a:pt x="0" y="2"/>
                      <a:pt x="1" y="2"/>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18" name="Freeform 498"/>
              <p:cNvSpPr/>
              <p:nvPr/>
            </p:nvSpPr>
            <p:spPr bwMode="auto">
              <a:xfrm>
                <a:off x="4563666" y="2312195"/>
                <a:ext cx="5954" cy="3572"/>
              </a:xfrm>
              <a:custGeom>
                <a:cxnLst>
                  <a:cxn ang="0">
                    <a:pos x="0" y="0"/>
                  </a:cxn>
                  <a:cxn ang="0">
                    <a:pos x="0" y="0"/>
                  </a:cxn>
                  <a:cxn ang="0">
                    <a:pos x="0" y="0"/>
                  </a:cxn>
                  <a:cxn ang="0">
                    <a:pos x="0" y="0"/>
                  </a:cxn>
                  <a:cxn ang="0">
                    <a:pos x="1" y="1"/>
                  </a:cxn>
                  <a:cxn ang="0">
                    <a:pos x="1" y="1"/>
                  </a:cxn>
                  <a:cxn ang="0">
                    <a:pos x="1" y="1"/>
                  </a:cxn>
                  <a:cxn ang="0">
                    <a:pos x="1" y="1"/>
                  </a:cxn>
                  <a:cxn ang="0">
                    <a:pos x="1" y="1"/>
                  </a:cxn>
                  <a:cxn ang="0">
                    <a:pos x="1" y="1"/>
                  </a:cxn>
                  <a:cxn ang="0">
                    <a:pos x="1" y="1"/>
                  </a:cxn>
                  <a:cxn ang="0">
                    <a:pos x="1" y="0"/>
                  </a:cxn>
                  <a:cxn ang="0">
                    <a:pos x="1" y="0"/>
                  </a:cxn>
                  <a:cxn ang="0">
                    <a:pos x="1" y="0"/>
                  </a:cxn>
                  <a:cxn ang="0">
                    <a:pos x="1" y="0"/>
                  </a:cxn>
                  <a:cxn ang="0">
                    <a:pos x="1" y="0"/>
                  </a:cxn>
                  <a:cxn ang="0">
                    <a:pos x="0" y="0"/>
                  </a:cxn>
                  <a:cxn ang="0">
                    <a:pos x="0" y="0"/>
                  </a:cxn>
                  <a:cxn ang="0">
                    <a:pos x="0" y="0"/>
                  </a:cxn>
                  <a:cxn ang="0">
                    <a:pos x="0" y="0"/>
                  </a:cxn>
                  <a:cxn ang="0">
                    <a:pos x="0" y="0"/>
                  </a:cxn>
                  <a:cxn ang="0">
                    <a:pos x="0" y="0"/>
                  </a:cxn>
                  <a:cxn ang="0">
                    <a:pos x="0" y="0"/>
                  </a:cxn>
                  <a:cxn ang="0">
                    <a:pos x="0" y="0"/>
                  </a:cxn>
                  <a:cxn ang="0">
                    <a:pos x="0" y="0"/>
                  </a:cxn>
                </a:cxnLst>
                <a:rect b="b" l="0" r="r" t="0"/>
                <a:pathLst>
                  <a:path h="1" w="2">
                    <a:moveTo>
                      <a:pt x="0" y="0"/>
                    </a:moveTo>
                    <a:cubicBezTo>
                      <a:pt x="0" y="0"/>
                      <a:pt x="0" y="0"/>
                      <a:pt x="0" y="0"/>
                    </a:cubicBezTo>
                    <a:cubicBezTo>
                      <a:pt x="0" y="0"/>
                      <a:pt x="0" y="0"/>
                      <a:pt x="0" y="0"/>
                    </a:cubicBezTo>
                    <a:cubicBezTo>
                      <a:pt x="0" y="0"/>
                      <a:pt x="0" y="0"/>
                      <a:pt x="0" y="0"/>
                    </a:cubicBezTo>
                    <a:cubicBezTo>
                      <a:pt x="1" y="0"/>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2" y="0"/>
                      <a:pt x="2" y="0"/>
                      <a:pt x="1" y="0"/>
                    </a:cubicBezTo>
                    <a:cubicBezTo>
                      <a:pt x="1" y="0"/>
                      <a:pt x="1" y="0"/>
                      <a:pt x="1" y="0"/>
                    </a:cubicBezTo>
                    <a:cubicBezTo>
                      <a:pt x="1" y="0"/>
                      <a:pt x="1" y="0"/>
                      <a:pt x="1" y="0"/>
                    </a:cubicBezTo>
                    <a:cubicBezTo>
                      <a:pt x="1" y="0"/>
                      <a:pt x="1" y="0"/>
                      <a:pt x="1" y="0"/>
                    </a:cubicBezTo>
                    <a:cubicBezTo>
                      <a:pt x="1" y="0"/>
                      <a:pt x="1" y="0"/>
                      <a:pt x="1" y="0"/>
                    </a:cubicBezTo>
                    <a:cubicBezTo>
                      <a:pt x="1" y="0"/>
                      <a:pt x="1"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19" name="Freeform 499"/>
              <p:cNvSpPr/>
              <p:nvPr/>
            </p:nvSpPr>
            <p:spPr bwMode="auto">
              <a:xfrm>
                <a:off x="4563667" y="2312194"/>
                <a:ext cx="2381" cy="5954"/>
              </a:xfrm>
              <a:custGeom>
                <a:cxnLst>
                  <a:cxn ang="0">
                    <a:pos x="0" y="1"/>
                  </a:cxn>
                  <a:cxn ang="0">
                    <a:pos x="0" y="1"/>
                  </a:cxn>
                  <a:cxn ang="0">
                    <a:pos x="1" y="2"/>
                  </a:cxn>
                  <a:cxn ang="0">
                    <a:pos x="1" y="2"/>
                  </a:cxn>
                  <a:cxn ang="0">
                    <a:pos x="1" y="2"/>
                  </a:cxn>
                  <a:cxn ang="0">
                    <a:pos x="1" y="2"/>
                  </a:cxn>
                  <a:cxn ang="0">
                    <a:pos x="1" y="2"/>
                  </a:cxn>
                  <a:cxn ang="0">
                    <a:pos x="1" y="2"/>
                  </a:cxn>
                  <a:cxn ang="0">
                    <a:pos x="1" y="2"/>
                  </a:cxn>
                  <a:cxn ang="0">
                    <a:pos x="1" y="2"/>
                  </a:cxn>
                  <a:cxn ang="0">
                    <a:pos x="1" y="2"/>
                  </a:cxn>
                  <a:cxn ang="0">
                    <a:pos x="1" y="2"/>
                  </a:cxn>
                  <a:cxn ang="0">
                    <a:pos x="1" y="1"/>
                  </a:cxn>
                  <a:cxn ang="0">
                    <a:pos x="1" y="1"/>
                  </a:cxn>
                  <a:cxn ang="0">
                    <a:pos x="0" y="0"/>
                  </a:cxn>
                  <a:cxn ang="0">
                    <a:pos x="0" y="1"/>
                  </a:cxn>
                  <a:cxn ang="0">
                    <a:pos x="0" y="1"/>
                  </a:cxn>
                  <a:cxn ang="0">
                    <a:pos x="0" y="1"/>
                  </a:cxn>
                  <a:cxn ang="0">
                    <a:pos x="0" y="1"/>
                  </a:cxn>
                  <a:cxn ang="0">
                    <a:pos x="0" y="1"/>
                  </a:cxn>
                </a:cxnLst>
                <a:rect b="b" l="0" r="r" t="0"/>
                <a:pathLst>
                  <a:path h="2" w="1">
                    <a:moveTo>
                      <a:pt x="0" y="1"/>
                    </a:moveTo>
                    <a:cubicBezTo>
                      <a:pt x="0" y="1"/>
                      <a:pt x="0" y="1"/>
                      <a:pt x="0" y="1"/>
                    </a:cubicBezTo>
                    <a:cubicBezTo>
                      <a:pt x="0"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1"/>
                      <a:pt x="1" y="1"/>
                    </a:cubicBezTo>
                    <a:cubicBezTo>
                      <a:pt x="1" y="1"/>
                      <a:pt x="1" y="1"/>
                      <a:pt x="1" y="1"/>
                    </a:cubicBezTo>
                    <a:cubicBezTo>
                      <a:pt x="0" y="1"/>
                      <a:pt x="0" y="0"/>
                      <a:pt x="0" y="0"/>
                    </a:cubicBezTo>
                    <a:cubicBezTo>
                      <a:pt x="0" y="0"/>
                      <a:pt x="0" y="1"/>
                      <a:pt x="0" y="1"/>
                    </a:cubicBezTo>
                    <a:cubicBezTo>
                      <a:pt x="0" y="1"/>
                      <a:pt x="0" y="1"/>
                      <a:pt x="0" y="1"/>
                    </a:cubicBezTo>
                    <a:cubicBezTo>
                      <a:pt x="0" y="1"/>
                      <a:pt x="0" y="1"/>
                      <a:pt x="0" y="1"/>
                    </a:cubicBezTo>
                    <a:cubicBezTo>
                      <a:pt x="0" y="1"/>
                      <a:pt x="0" y="1"/>
                      <a:pt x="0" y="1"/>
                    </a:cubicBezTo>
                    <a:cubicBezTo>
                      <a:pt x="0" y="1"/>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20" name="Freeform 500"/>
              <p:cNvSpPr/>
              <p:nvPr/>
            </p:nvSpPr>
            <p:spPr bwMode="auto">
              <a:xfrm>
                <a:off x="4561285" y="2309814"/>
                <a:ext cx="4763" cy="2381"/>
              </a:xfrm>
              <a:custGeom>
                <a:cxnLst>
                  <a:cxn ang="0">
                    <a:pos x="1" y="1"/>
                  </a:cxn>
                  <a:cxn ang="0">
                    <a:pos x="1" y="1"/>
                  </a:cxn>
                  <a:cxn ang="0">
                    <a:pos x="2" y="1"/>
                  </a:cxn>
                  <a:cxn ang="0">
                    <a:pos x="2" y="1"/>
                  </a:cxn>
                  <a:cxn ang="0">
                    <a:pos x="2" y="1"/>
                  </a:cxn>
                  <a:cxn ang="0">
                    <a:pos x="1" y="0"/>
                  </a:cxn>
                  <a:cxn ang="0">
                    <a:pos x="1" y="1"/>
                  </a:cxn>
                  <a:cxn ang="0">
                    <a:pos x="1"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1" y="1"/>
                  </a:cxn>
                  <a:cxn ang="0">
                    <a:pos x="1" y="1"/>
                  </a:cxn>
                  <a:cxn ang="0">
                    <a:pos x="1" y="1"/>
                  </a:cxn>
                  <a:cxn ang="0">
                    <a:pos x="1" y="1"/>
                  </a:cxn>
                  <a:cxn ang="0">
                    <a:pos x="1" y="1"/>
                  </a:cxn>
                  <a:cxn ang="0">
                    <a:pos x="2" y="1"/>
                  </a:cxn>
                  <a:cxn ang="0">
                    <a:pos x="2" y="1"/>
                  </a:cxn>
                  <a:cxn ang="0">
                    <a:pos x="2" y="1"/>
                  </a:cxn>
                  <a:cxn ang="0">
                    <a:pos x="2" y="1"/>
                  </a:cxn>
                  <a:cxn ang="0">
                    <a:pos x="2" y="1"/>
                  </a:cxn>
                  <a:cxn ang="0">
                    <a:pos x="1" y="1"/>
                  </a:cxn>
                  <a:cxn ang="0">
                    <a:pos x="1" y="1"/>
                  </a:cxn>
                  <a:cxn ang="0">
                    <a:pos x="1" y="1"/>
                  </a:cxn>
                  <a:cxn ang="0">
                    <a:pos x="1" y="1"/>
                  </a:cxn>
                </a:cxnLst>
                <a:rect b="b" l="0" r="r" t="0"/>
                <a:pathLst>
                  <a:path h="1" w="2">
                    <a:moveTo>
                      <a:pt x="1" y="1"/>
                    </a:moveTo>
                    <a:cubicBezTo>
                      <a:pt x="1" y="1"/>
                      <a:pt x="1" y="1"/>
                      <a:pt x="1" y="1"/>
                    </a:cubicBezTo>
                    <a:cubicBezTo>
                      <a:pt x="1" y="1"/>
                      <a:pt x="2" y="1"/>
                      <a:pt x="2" y="1"/>
                    </a:cubicBezTo>
                    <a:cubicBezTo>
                      <a:pt x="2" y="1"/>
                      <a:pt x="2" y="1"/>
                      <a:pt x="2" y="1"/>
                    </a:cubicBezTo>
                    <a:cubicBezTo>
                      <a:pt x="2" y="1"/>
                      <a:pt x="2" y="1"/>
                      <a:pt x="2" y="1"/>
                    </a:cubicBezTo>
                    <a:cubicBezTo>
                      <a:pt x="2" y="1"/>
                      <a:pt x="1" y="0"/>
                      <a:pt x="1" y="0"/>
                    </a:cubicBezTo>
                    <a:cubicBezTo>
                      <a:pt x="1" y="0"/>
                      <a:pt x="1" y="1"/>
                      <a:pt x="1" y="1"/>
                    </a:cubicBezTo>
                    <a:cubicBezTo>
                      <a:pt x="1" y="1"/>
                      <a:pt x="1" y="1"/>
                      <a:pt x="1" y="1"/>
                    </a:cubicBezTo>
                    <a:cubicBezTo>
                      <a:pt x="1" y="1"/>
                      <a:pt x="1"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1" y="1"/>
                    </a:cubicBezTo>
                    <a:cubicBezTo>
                      <a:pt x="1" y="1"/>
                      <a:pt x="1" y="1"/>
                      <a:pt x="1" y="1"/>
                    </a:cubicBezTo>
                    <a:cubicBezTo>
                      <a:pt x="1" y="1"/>
                      <a:pt x="1" y="1"/>
                      <a:pt x="1" y="1"/>
                    </a:cubicBezTo>
                    <a:cubicBezTo>
                      <a:pt x="1" y="1"/>
                      <a:pt x="1" y="1"/>
                      <a:pt x="1" y="1"/>
                    </a:cubicBezTo>
                    <a:cubicBezTo>
                      <a:pt x="1" y="1"/>
                      <a:pt x="1" y="1"/>
                      <a:pt x="1"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1" y="1"/>
                      <a:pt x="1" y="1"/>
                      <a:pt x="1" y="1"/>
                    </a:cubicBezTo>
                    <a:cubicBezTo>
                      <a:pt x="1" y="1"/>
                      <a:pt x="1" y="1"/>
                      <a:pt x="1" y="1"/>
                    </a:cubicBezTo>
                    <a:cubicBezTo>
                      <a:pt x="1" y="1"/>
                      <a:pt x="1" y="1"/>
                      <a:pt x="1" y="1"/>
                    </a:cubicBezTo>
                    <a:cubicBezTo>
                      <a:pt x="1" y="1"/>
                      <a:pt x="1" y="1"/>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21" name="Freeform 501"/>
              <p:cNvSpPr/>
              <p:nvPr/>
            </p:nvSpPr>
            <p:spPr bwMode="auto">
              <a:xfrm>
                <a:off x="5081589" y="2889649"/>
                <a:ext cx="2381" cy="2381"/>
              </a:xfrm>
              <a:custGeom>
                <a:cxnLst>
                  <a:cxn ang="0">
                    <a:pos x="1" y="0"/>
                  </a:cxn>
                  <a:cxn ang="0">
                    <a:pos x="1" y="0"/>
                  </a:cxn>
                  <a:cxn ang="0">
                    <a:pos x="1" y="0"/>
                  </a:cxn>
                  <a:cxn ang="0">
                    <a:pos x="1" y="0"/>
                  </a:cxn>
                  <a:cxn ang="0">
                    <a:pos x="0" y="0"/>
                  </a:cxn>
                  <a:cxn ang="0">
                    <a:pos x="0" y="1"/>
                  </a:cxn>
                  <a:cxn ang="0">
                    <a:pos x="0" y="1"/>
                  </a:cxn>
                  <a:cxn ang="0">
                    <a:pos x="0" y="1"/>
                  </a:cxn>
                  <a:cxn ang="0">
                    <a:pos x="0" y="1"/>
                  </a:cxn>
                  <a:cxn ang="0">
                    <a:pos x="0" y="1"/>
                  </a:cxn>
                  <a:cxn ang="0">
                    <a:pos x="0" y="1"/>
                  </a:cxn>
                  <a:cxn ang="0">
                    <a:pos x="0" y="1"/>
                  </a:cxn>
                  <a:cxn ang="0">
                    <a:pos x="1" y="1"/>
                  </a:cxn>
                  <a:cxn ang="0">
                    <a:pos x="1" y="1"/>
                  </a:cxn>
                  <a:cxn ang="0">
                    <a:pos x="1" y="1"/>
                  </a:cxn>
                  <a:cxn ang="0">
                    <a:pos x="1" y="1"/>
                  </a:cxn>
                  <a:cxn ang="0">
                    <a:pos x="1" y="0"/>
                  </a:cxn>
                  <a:cxn ang="0">
                    <a:pos x="1" y="0"/>
                  </a:cxn>
                  <a:cxn ang="0">
                    <a:pos x="1" y="0"/>
                  </a:cxn>
                  <a:cxn ang="0">
                    <a:pos x="1" y="0"/>
                  </a:cxn>
                  <a:cxn ang="0">
                    <a:pos x="1" y="0"/>
                  </a:cxn>
                  <a:cxn ang="0">
                    <a:pos x="1" y="0"/>
                  </a:cxn>
                  <a:cxn ang="0">
                    <a:pos x="1" y="0"/>
                  </a:cxn>
                  <a:cxn ang="0">
                    <a:pos x="1" y="0"/>
                  </a:cxn>
                </a:cxnLst>
                <a:rect b="b" l="0" r="r" t="0"/>
                <a:pathLst>
                  <a:path h="1" w="1">
                    <a:moveTo>
                      <a:pt x="1" y="0"/>
                    </a:moveTo>
                    <a:cubicBezTo>
                      <a:pt x="1" y="0"/>
                      <a:pt x="1" y="0"/>
                      <a:pt x="1" y="0"/>
                    </a:cubicBezTo>
                    <a:cubicBezTo>
                      <a:pt x="1" y="0"/>
                      <a:pt x="1" y="0"/>
                      <a:pt x="1" y="0"/>
                    </a:cubicBezTo>
                    <a:cubicBezTo>
                      <a:pt x="1" y="0"/>
                      <a:pt x="1" y="0"/>
                      <a:pt x="1" y="0"/>
                    </a:cubicBezTo>
                    <a:cubicBezTo>
                      <a:pt x="0" y="0"/>
                      <a:pt x="0" y="0"/>
                      <a:pt x="0" y="0"/>
                    </a:cubicBezTo>
                    <a:cubicBezTo>
                      <a:pt x="0" y="0"/>
                      <a:pt x="0" y="0"/>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1" y="1"/>
                    </a:cubicBezTo>
                    <a:cubicBezTo>
                      <a:pt x="1" y="1"/>
                      <a:pt x="1" y="1"/>
                      <a:pt x="1" y="1"/>
                    </a:cubicBezTo>
                    <a:cubicBezTo>
                      <a:pt x="1" y="1"/>
                      <a:pt x="1" y="1"/>
                      <a:pt x="1" y="1"/>
                    </a:cubicBezTo>
                    <a:cubicBezTo>
                      <a:pt x="1" y="1"/>
                      <a:pt x="1" y="1"/>
                      <a:pt x="1" y="1"/>
                    </a:cubicBezTo>
                    <a:cubicBezTo>
                      <a:pt x="1" y="1"/>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22" name="Freeform 502"/>
              <p:cNvSpPr/>
              <p:nvPr/>
            </p:nvSpPr>
            <p:spPr bwMode="auto">
              <a:xfrm>
                <a:off x="4181476" y="2284810"/>
                <a:ext cx="4763" cy="5954"/>
              </a:xfrm>
              <a:custGeom>
                <a:cxnLst>
                  <a:cxn ang="0">
                    <a:pos x="1" y="1"/>
                  </a:cxn>
                  <a:cxn ang="0">
                    <a:pos x="1" y="1"/>
                  </a:cxn>
                  <a:cxn ang="0">
                    <a:pos x="1" y="1"/>
                  </a:cxn>
                  <a:cxn ang="0">
                    <a:pos x="1" y="1"/>
                  </a:cxn>
                  <a:cxn ang="0">
                    <a:pos x="2" y="1"/>
                  </a:cxn>
                  <a:cxn ang="0">
                    <a:pos x="2" y="1"/>
                  </a:cxn>
                  <a:cxn ang="0">
                    <a:pos x="2" y="2"/>
                  </a:cxn>
                  <a:cxn ang="0">
                    <a:pos x="2" y="2"/>
                  </a:cxn>
                  <a:cxn ang="0">
                    <a:pos x="2" y="1"/>
                  </a:cxn>
                  <a:cxn ang="0">
                    <a:pos x="2" y="1"/>
                  </a:cxn>
                  <a:cxn ang="0">
                    <a:pos x="2" y="1"/>
                  </a:cxn>
                  <a:cxn ang="0">
                    <a:pos x="2" y="0"/>
                  </a:cxn>
                  <a:cxn ang="0">
                    <a:pos x="2" y="0"/>
                  </a:cxn>
                  <a:cxn ang="0">
                    <a:pos x="2" y="0"/>
                  </a:cxn>
                  <a:cxn ang="0">
                    <a:pos x="2" y="0"/>
                  </a:cxn>
                  <a:cxn ang="0">
                    <a:pos x="2" y="0"/>
                  </a:cxn>
                  <a:cxn ang="0">
                    <a:pos x="2" y="0"/>
                  </a:cxn>
                  <a:cxn ang="0">
                    <a:pos x="1" y="0"/>
                  </a:cxn>
                  <a:cxn ang="0">
                    <a:pos x="1" y="0"/>
                  </a:cxn>
                  <a:cxn ang="0">
                    <a:pos x="0" y="0"/>
                  </a:cxn>
                  <a:cxn ang="0">
                    <a:pos x="0" y="0"/>
                  </a:cxn>
                  <a:cxn ang="0">
                    <a:pos x="1" y="1"/>
                  </a:cxn>
                </a:cxnLst>
                <a:rect b="b" l="0" r="r" t="0"/>
                <a:pathLst>
                  <a:path h="2" w="2">
                    <a:moveTo>
                      <a:pt x="1" y="1"/>
                    </a:moveTo>
                    <a:cubicBezTo>
                      <a:pt x="1" y="1"/>
                      <a:pt x="1" y="1"/>
                      <a:pt x="1" y="1"/>
                    </a:cubicBezTo>
                    <a:cubicBezTo>
                      <a:pt x="1" y="1"/>
                      <a:pt x="1" y="1"/>
                      <a:pt x="1" y="1"/>
                    </a:cubicBezTo>
                    <a:cubicBezTo>
                      <a:pt x="1" y="1"/>
                      <a:pt x="1" y="1"/>
                      <a:pt x="1" y="1"/>
                    </a:cubicBezTo>
                    <a:cubicBezTo>
                      <a:pt x="2" y="1"/>
                      <a:pt x="2" y="1"/>
                      <a:pt x="2" y="1"/>
                    </a:cubicBezTo>
                    <a:cubicBezTo>
                      <a:pt x="2" y="1"/>
                      <a:pt x="2" y="1"/>
                      <a:pt x="2" y="1"/>
                    </a:cubicBezTo>
                    <a:cubicBezTo>
                      <a:pt x="2" y="2"/>
                      <a:pt x="2" y="2"/>
                      <a:pt x="2" y="2"/>
                    </a:cubicBezTo>
                    <a:cubicBezTo>
                      <a:pt x="2" y="2"/>
                      <a:pt x="2" y="2"/>
                      <a:pt x="2" y="2"/>
                    </a:cubicBezTo>
                    <a:cubicBezTo>
                      <a:pt x="2" y="1"/>
                      <a:pt x="2" y="1"/>
                      <a:pt x="2" y="1"/>
                    </a:cubicBezTo>
                    <a:cubicBezTo>
                      <a:pt x="2" y="1"/>
                      <a:pt x="2" y="1"/>
                      <a:pt x="2" y="1"/>
                    </a:cubicBezTo>
                    <a:cubicBezTo>
                      <a:pt x="2" y="1"/>
                      <a:pt x="2" y="1"/>
                      <a:pt x="2" y="1"/>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1" y="0"/>
                      <a:pt x="1" y="0"/>
                      <a:pt x="1" y="0"/>
                    </a:cubicBezTo>
                    <a:cubicBezTo>
                      <a:pt x="1" y="0"/>
                      <a:pt x="1" y="0"/>
                      <a:pt x="1" y="0"/>
                    </a:cubicBezTo>
                    <a:cubicBezTo>
                      <a:pt x="1" y="0"/>
                      <a:pt x="1" y="0"/>
                      <a:pt x="0" y="0"/>
                    </a:cubicBezTo>
                    <a:cubicBezTo>
                      <a:pt x="0" y="0"/>
                      <a:pt x="0" y="0"/>
                      <a:pt x="0" y="0"/>
                    </a:cubicBezTo>
                    <a:cubicBezTo>
                      <a:pt x="0" y="1"/>
                      <a:pt x="1" y="1"/>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23" name="Freeform 503"/>
              <p:cNvSpPr/>
              <p:nvPr/>
            </p:nvSpPr>
            <p:spPr bwMode="auto">
              <a:xfrm>
                <a:off x="4133851" y="2334817"/>
                <a:ext cx="2381" cy="3572"/>
              </a:xfrm>
              <a:custGeom>
                <a:cxnLst>
                  <a:cxn ang="0">
                    <a:pos x="1"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1" y="1"/>
                  </a:cxn>
                  <a:cxn ang="0">
                    <a:pos x="1" y="0"/>
                  </a:cxn>
                  <a:cxn ang="0">
                    <a:pos x="1" y="0"/>
                  </a:cxn>
                  <a:cxn ang="0">
                    <a:pos x="1" y="0"/>
                  </a:cxn>
                </a:cxnLst>
                <a:rect b="b" l="0" r="r" t="0"/>
                <a:pathLst>
                  <a:path h="1" w="1">
                    <a:moveTo>
                      <a:pt x="1"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1" y="1"/>
                      <a:pt x="1" y="1"/>
                      <a:pt x="1" y="1"/>
                    </a:cubicBezTo>
                    <a:cubicBezTo>
                      <a:pt x="1" y="0"/>
                      <a:pt x="1" y="0"/>
                      <a:pt x="1" y="0"/>
                    </a:cubicBezTo>
                    <a:cubicBezTo>
                      <a:pt x="1" y="0"/>
                      <a:pt x="1" y="0"/>
                      <a:pt x="1" y="0"/>
                    </a:cubicBezTo>
                    <a:cubicBezTo>
                      <a:pt x="1" y="0"/>
                      <a:pt x="1" y="0"/>
                      <a:pt x="1"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24" name="Freeform 504"/>
              <p:cNvSpPr/>
              <p:nvPr/>
            </p:nvSpPr>
            <p:spPr bwMode="auto">
              <a:xfrm>
                <a:off x="4125516" y="2334817"/>
                <a:ext cx="4763" cy="5954"/>
              </a:xfrm>
              <a:custGeom>
                <a:cxnLst>
                  <a:cxn ang="0">
                    <a:pos x="2" y="0"/>
                  </a:cxn>
                  <a:cxn ang="0">
                    <a:pos x="2" y="0"/>
                  </a:cxn>
                  <a:cxn ang="0">
                    <a:pos x="1" y="0"/>
                  </a:cxn>
                  <a:cxn ang="0">
                    <a:pos x="1" y="1"/>
                  </a:cxn>
                  <a:cxn ang="0">
                    <a:pos x="1" y="1"/>
                  </a:cxn>
                  <a:cxn ang="0">
                    <a:pos x="1" y="1"/>
                  </a:cxn>
                  <a:cxn ang="0">
                    <a:pos x="1" y="1"/>
                  </a:cxn>
                  <a:cxn ang="0">
                    <a:pos x="1" y="1"/>
                  </a:cxn>
                  <a:cxn ang="0">
                    <a:pos x="1" y="1"/>
                  </a:cxn>
                  <a:cxn ang="0">
                    <a:pos x="1" y="1"/>
                  </a:cxn>
                  <a:cxn ang="0">
                    <a:pos x="0" y="1"/>
                  </a:cxn>
                  <a:cxn ang="0">
                    <a:pos x="0" y="1"/>
                  </a:cxn>
                  <a:cxn ang="0">
                    <a:pos x="0" y="1"/>
                  </a:cxn>
                  <a:cxn ang="0">
                    <a:pos x="0" y="1"/>
                  </a:cxn>
                  <a:cxn ang="0">
                    <a:pos x="0" y="1"/>
                  </a:cxn>
                  <a:cxn ang="0">
                    <a:pos x="0" y="1"/>
                  </a:cxn>
                  <a:cxn ang="0">
                    <a:pos x="0" y="2"/>
                  </a:cxn>
                  <a:cxn ang="0">
                    <a:pos x="0" y="2"/>
                  </a:cxn>
                  <a:cxn ang="0">
                    <a:pos x="0" y="2"/>
                  </a:cxn>
                  <a:cxn ang="0">
                    <a:pos x="1" y="2"/>
                  </a:cxn>
                  <a:cxn ang="0">
                    <a:pos x="1" y="2"/>
                  </a:cxn>
                  <a:cxn ang="0">
                    <a:pos x="1" y="2"/>
                  </a:cxn>
                  <a:cxn ang="0">
                    <a:pos x="1" y="2"/>
                  </a:cxn>
                  <a:cxn ang="0">
                    <a:pos x="1" y="2"/>
                  </a:cxn>
                  <a:cxn ang="0">
                    <a:pos x="1" y="1"/>
                  </a:cxn>
                  <a:cxn ang="0">
                    <a:pos x="2" y="1"/>
                  </a:cxn>
                  <a:cxn ang="0">
                    <a:pos x="2" y="1"/>
                  </a:cxn>
                  <a:cxn ang="0">
                    <a:pos x="2" y="1"/>
                  </a:cxn>
                  <a:cxn ang="0">
                    <a:pos x="2" y="1"/>
                  </a:cxn>
                  <a:cxn ang="0">
                    <a:pos x="2" y="1"/>
                  </a:cxn>
                  <a:cxn ang="0">
                    <a:pos x="2" y="1"/>
                  </a:cxn>
                  <a:cxn ang="0">
                    <a:pos x="2" y="1"/>
                  </a:cxn>
                  <a:cxn ang="0">
                    <a:pos x="2" y="0"/>
                  </a:cxn>
                </a:cxnLst>
                <a:rect b="b" l="0" r="r" t="0"/>
                <a:pathLst>
                  <a:path h="2" w="2">
                    <a:moveTo>
                      <a:pt x="2" y="0"/>
                    </a:moveTo>
                    <a:cubicBezTo>
                      <a:pt x="2" y="0"/>
                      <a:pt x="2" y="0"/>
                      <a:pt x="2" y="0"/>
                    </a:cubicBezTo>
                    <a:cubicBezTo>
                      <a:pt x="2" y="0"/>
                      <a:pt x="1" y="0"/>
                      <a:pt x="1" y="0"/>
                    </a:cubicBezTo>
                    <a:cubicBezTo>
                      <a:pt x="1" y="0"/>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2"/>
                      <a:pt x="0" y="2"/>
                      <a:pt x="0" y="2"/>
                    </a:cubicBezTo>
                    <a:cubicBezTo>
                      <a:pt x="0" y="2"/>
                      <a:pt x="0" y="2"/>
                      <a:pt x="0" y="2"/>
                    </a:cubicBezTo>
                    <a:cubicBezTo>
                      <a:pt x="0" y="2"/>
                      <a:pt x="0" y="2"/>
                      <a:pt x="0"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1"/>
                    </a:cubicBezTo>
                    <a:cubicBezTo>
                      <a:pt x="1"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0"/>
                      <a:pt x="2"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25" name="Freeform 505"/>
              <p:cNvSpPr/>
              <p:nvPr/>
            </p:nvSpPr>
            <p:spPr bwMode="auto">
              <a:xfrm>
                <a:off x="4181476" y="2326483"/>
                <a:ext cx="8335" cy="3572"/>
              </a:xfrm>
              <a:custGeom>
                <a:cxnLst>
                  <a:cxn ang="0">
                    <a:pos x="0" y="1"/>
                  </a:cxn>
                  <a:cxn ang="0">
                    <a:pos x="0" y="1"/>
                  </a:cxn>
                  <a:cxn ang="0">
                    <a:pos x="0" y="1"/>
                  </a:cxn>
                  <a:cxn ang="0">
                    <a:pos x="1" y="1"/>
                  </a:cxn>
                  <a:cxn ang="0">
                    <a:pos x="1" y="1"/>
                  </a:cxn>
                  <a:cxn ang="0">
                    <a:pos x="1" y="1"/>
                  </a:cxn>
                  <a:cxn ang="0">
                    <a:pos x="1" y="1"/>
                  </a:cxn>
                  <a:cxn ang="0">
                    <a:pos x="1" y="1"/>
                  </a:cxn>
                  <a:cxn ang="0">
                    <a:pos x="2" y="1"/>
                  </a:cxn>
                  <a:cxn ang="0">
                    <a:pos x="2" y="1"/>
                  </a:cxn>
                  <a:cxn ang="0">
                    <a:pos x="2" y="1"/>
                  </a:cxn>
                  <a:cxn ang="0">
                    <a:pos x="2" y="1"/>
                  </a:cxn>
                  <a:cxn ang="0">
                    <a:pos x="2" y="1"/>
                  </a:cxn>
                  <a:cxn ang="0">
                    <a:pos x="3" y="0"/>
                  </a:cxn>
                  <a:cxn ang="0">
                    <a:pos x="3" y="0"/>
                  </a:cxn>
                  <a:cxn ang="0">
                    <a:pos x="3" y="0"/>
                  </a:cxn>
                  <a:cxn ang="0">
                    <a:pos x="3" y="0"/>
                  </a:cxn>
                  <a:cxn ang="0">
                    <a:pos x="3" y="0"/>
                  </a:cxn>
                  <a:cxn ang="0">
                    <a:pos x="3" y="0"/>
                  </a:cxn>
                  <a:cxn ang="0">
                    <a:pos x="2" y="0"/>
                  </a:cxn>
                  <a:cxn ang="0">
                    <a:pos x="2" y="0"/>
                  </a:cxn>
                  <a:cxn ang="0">
                    <a:pos x="2" y="0"/>
                  </a:cxn>
                  <a:cxn ang="0">
                    <a:pos x="2" y="0"/>
                  </a:cxn>
                  <a:cxn ang="0">
                    <a:pos x="2" y="0"/>
                  </a:cxn>
                  <a:cxn ang="0">
                    <a:pos x="1" y="0"/>
                  </a:cxn>
                  <a:cxn ang="0">
                    <a:pos x="1" y="0"/>
                  </a:cxn>
                  <a:cxn ang="0">
                    <a:pos x="1" y="0"/>
                  </a:cxn>
                  <a:cxn ang="0">
                    <a:pos x="0" y="0"/>
                  </a:cxn>
                  <a:cxn ang="0">
                    <a:pos x="0" y="0"/>
                  </a:cxn>
                  <a:cxn ang="0">
                    <a:pos x="0" y="0"/>
                  </a:cxn>
                  <a:cxn ang="0">
                    <a:pos x="0" y="1"/>
                  </a:cxn>
                  <a:cxn ang="0">
                    <a:pos x="0" y="1"/>
                  </a:cxn>
                  <a:cxn ang="0">
                    <a:pos x="0" y="1"/>
                  </a:cxn>
                </a:cxnLst>
                <a:rect b="b" l="0" r="r" t="0"/>
                <a:pathLst>
                  <a:path h="1" w="3">
                    <a:moveTo>
                      <a:pt x="0" y="1"/>
                    </a:moveTo>
                    <a:cubicBezTo>
                      <a:pt x="0" y="1"/>
                      <a:pt x="0" y="1"/>
                      <a:pt x="0" y="1"/>
                    </a:cubicBezTo>
                    <a:cubicBezTo>
                      <a:pt x="0" y="1"/>
                      <a:pt x="0" y="1"/>
                      <a:pt x="0"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3" y="1"/>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1" y="0"/>
                    </a:cubicBezTo>
                    <a:cubicBezTo>
                      <a:pt x="1" y="0"/>
                      <a:pt x="1" y="0"/>
                      <a:pt x="1" y="0"/>
                    </a:cubicBezTo>
                    <a:cubicBezTo>
                      <a:pt x="1" y="0"/>
                      <a:pt x="1" y="0"/>
                      <a:pt x="1" y="0"/>
                    </a:cubicBezTo>
                    <a:cubicBezTo>
                      <a:pt x="1" y="0"/>
                      <a:pt x="0" y="0"/>
                      <a:pt x="0" y="0"/>
                    </a:cubicBezTo>
                    <a:cubicBezTo>
                      <a:pt x="0" y="0"/>
                      <a:pt x="0" y="0"/>
                      <a:pt x="0" y="0"/>
                    </a:cubicBezTo>
                    <a:cubicBezTo>
                      <a:pt x="0" y="0"/>
                      <a:pt x="0" y="0"/>
                      <a:pt x="0" y="0"/>
                    </a:cubicBezTo>
                    <a:cubicBezTo>
                      <a:pt x="0" y="1"/>
                      <a:pt x="0" y="1"/>
                      <a:pt x="0" y="1"/>
                    </a:cubicBezTo>
                    <a:cubicBezTo>
                      <a:pt x="0" y="1"/>
                      <a:pt x="0" y="1"/>
                      <a:pt x="0" y="1"/>
                    </a:cubicBezTo>
                    <a:cubicBezTo>
                      <a:pt x="0" y="1"/>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26" name="Freeform 506"/>
              <p:cNvSpPr/>
              <p:nvPr/>
            </p:nvSpPr>
            <p:spPr bwMode="auto">
              <a:xfrm>
                <a:off x="4192192" y="2324101"/>
                <a:ext cx="3572" cy="2381"/>
              </a:xfrm>
              <a:custGeom>
                <a:cxnLst>
                  <a:cxn ang="0">
                    <a:pos x="0" y="1"/>
                  </a:cxn>
                  <a:cxn ang="0">
                    <a:pos x="0" y="1"/>
                  </a:cxn>
                  <a:cxn ang="0">
                    <a:pos x="0" y="1"/>
                  </a:cxn>
                  <a:cxn ang="0">
                    <a:pos x="0" y="1"/>
                  </a:cxn>
                  <a:cxn ang="0">
                    <a:pos x="1" y="1"/>
                  </a:cxn>
                  <a:cxn ang="0">
                    <a:pos x="1" y="0"/>
                  </a:cxn>
                  <a:cxn ang="0">
                    <a:pos x="1" y="0"/>
                  </a:cxn>
                  <a:cxn ang="0">
                    <a:pos x="1" y="1"/>
                  </a:cxn>
                  <a:cxn ang="0">
                    <a:pos x="1" y="1"/>
                  </a:cxn>
                  <a:cxn ang="0">
                    <a:pos x="1" y="1"/>
                  </a:cxn>
                  <a:cxn ang="0">
                    <a:pos x="1" y="1"/>
                  </a:cxn>
                  <a:cxn ang="0">
                    <a:pos x="1" y="1"/>
                  </a:cxn>
                  <a:cxn ang="0">
                    <a:pos x="1" y="1"/>
                  </a:cxn>
                  <a:cxn ang="0">
                    <a:pos x="1" y="1"/>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0" y="0"/>
                  </a:cxn>
                  <a:cxn ang="0">
                    <a:pos x="0" y="0"/>
                  </a:cxn>
                  <a:cxn ang="0">
                    <a:pos x="0" y="0"/>
                  </a:cxn>
                  <a:cxn ang="0">
                    <a:pos x="0" y="0"/>
                  </a:cxn>
                  <a:cxn ang="0">
                    <a:pos x="0" y="0"/>
                  </a:cxn>
                  <a:cxn ang="0">
                    <a:pos x="0" y="0"/>
                  </a:cxn>
                  <a:cxn ang="0">
                    <a:pos x="0" y="0"/>
                  </a:cxn>
                  <a:cxn ang="0">
                    <a:pos x="0" y="1"/>
                  </a:cxn>
                  <a:cxn ang="0">
                    <a:pos x="0" y="1"/>
                  </a:cxn>
                </a:cxnLst>
                <a:rect b="b" l="0" r="r" t="0"/>
                <a:pathLst>
                  <a:path h="1" w="1">
                    <a:moveTo>
                      <a:pt x="0" y="1"/>
                    </a:moveTo>
                    <a:cubicBezTo>
                      <a:pt x="0" y="1"/>
                      <a:pt x="0" y="1"/>
                      <a:pt x="0" y="1"/>
                    </a:cubicBezTo>
                    <a:cubicBezTo>
                      <a:pt x="0" y="1"/>
                      <a:pt x="0" y="1"/>
                      <a:pt x="0" y="1"/>
                    </a:cubicBezTo>
                    <a:cubicBezTo>
                      <a:pt x="0" y="1"/>
                      <a:pt x="0" y="1"/>
                      <a:pt x="0" y="1"/>
                    </a:cubicBezTo>
                    <a:cubicBezTo>
                      <a:pt x="1" y="1"/>
                      <a:pt x="1" y="1"/>
                      <a:pt x="1" y="1"/>
                    </a:cubicBezTo>
                    <a:cubicBezTo>
                      <a:pt x="1" y="1"/>
                      <a:pt x="1" y="0"/>
                      <a:pt x="1" y="0"/>
                    </a:cubicBezTo>
                    <a:cubicBezTo>
                      <a:pt x="1" y="0"/>
                      <a:pt x="1" y="0"/>
                      <a:pt x="1" y="0"/>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1"/>
                      <a:pt x="0" y="1"/>
                    </a:cubicBezTo>
                    <a:cubicBezTo>
                      <a:pt x="0" y="1"/>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27" name="Freeform 507"/>
              <p:cNvSpPr/>
              <p:nvPr/>
            </p:nvSpPr>
            <p:spPr bwMode="auto">
              <a:xfrm>
                <a:off x="4119563" y="2338389"/>
                <a:ext cx="5954" cy="2381"/>
              </a:xfrm>
              <a:custGeom>
                <a:cxnLst>
                  <a:cxn ang="0">
                    <a:pos x="2" y="0"/>
                  </a:cxn>
                  <a:cxn ang="0">
                    <a:pos x="2" y="0"/>
                  </a:cxn>
                  <a:cxn ang="0">
                    <a:pos x="1" y="0"/>
                  </a:cxn>
                  <a:cxn ang="0">
                    <a:pos x="1" y="0"/>
                  </a:cxn>
                  <a:cxn ang="0">
                    <a:pos x="1" y="0"/>
                  </a:cxn>
                  <a:cxn ang="0">
                    <a:pos x="0" y="0"/>
                  </a:cxn>
                  <a:cxn ang="0">
                    <a:pos x="0" y="0"/>
                  </a:cxn>
                  <a:cxn ang="0">
                    <a:pos x="0" y="1"/>
                  </a:cxn>
                  <a:cxn ang="0">
                    <a:pos x="0" y="1"/>
                  </a:cxn>
                  <a:cxn ang="0">
                    <a:pos x="0" y="1"/>
                  </a:cxn>
                  <a:cxn ang="0">
                    <a:pos x="0" y="1"/>
                  </a:cxn>
                  <a:cxn ang="0">
                    <a:pos x="0" y="1"/>
                  </a:cxn>
                  <a:cxn ang="0">
                    <a:pos x="0" y="1"/>
                  </a:cxn>
                  <a:cxn ang="0">
                    <a:pos x="1" y="1"/>
                  </a:cxn>
                  <a:cxn ang="0">
                    <a:pos x="2" y="0"/>
                  </a:cxn>
                  <a:cxn ang="0">
                    <a:pos x="2" y="0"/>
                  </a:cxn>
                  <a:cxn ang="0">
                    <a:pos x="2" y="0"/>
                  </a:cxn>
                  <a:cxn ang="0">
                    <a:pos x="2" y="0"/>
                  </a:cxn>
                  <a:cxn ang="0">
                    <a:pos x="2" y="0"/>
                  </a:cxn>
                  <a:cxn ang="0">
                    <a:pos x="2" y="0"/>
                  </a:cxn>
                  <a:cxn ang="0">
                    <a:pos x="2" y="0"/>
                  </a:cxn>
                  <a:cxn ang="0">
                    <a:pos x="2" y="0"/>
                  </a:cxn>
                </a:cxnLst>
                <a:rect b="b" l="0" r="r" t="0"/>
                <a:pathLst>
                  <a:path h="1" w="2">
                    <a:moveTo>
                      <a:pt x="2" y="0"/>
                    </a:moveTo>
                    <a:cubicBezTo>
                      <a:pt x="2" y="0"/>
                      <a:pt x="2" y="0"/>
                      <a:pt x="2" y="0"/>
                    </a:cubicBezTo>
                    <a:cubicBezTo>
                      <a:pt x="2" y="0"/>
                      <a:pt x="2" y="0"/>
                      <a:pt x="1" y="0"/>
                    </a:cubicBezTo>
                    <a:cubicBezTo>
                      <a:pt x="1" y="0"/>
                      <a:pt x="1" y="0"/>
                      <a:pt x="1" y="0"/>
                    </a:cubicBezTo>
                    <a:cubicBezTo>
                      <a:pt x="1" y="0"/>
                      <a:pt x="1" y="0"/>
                      <a:pt x="1" y="0"/>
                    </a:cubicBezTo>
                    <a:cubicBezTo>
                      <a:pt x="0" y="0"/>
                      <a:pt x="0" y="0"/>
                      <a:pt x="0" y="0"/>
                    </a:cubicBezTo>
                    <a:cubicBezTo>
                      <a:pt x="0" y="0"/>
                      <a:pt x="0" y="0"/>
                      <a:pt x="0" y="0"/>
                    </a:cubicBezTo>
                    <a:cubicBezTo>
                      <a:pt x="0" y="0"/>
                      <a:pt x="0" y="0"/>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1" y="1"/>
                      <a:pt x="1" y="1"/>
                      <a:pt x="1" y="1"/>
                    </a:cubicBezTo>
                    <a:cubicBezTo>
                      <a:pt x="1" y="0"/>
                      <a:pt x="1"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28" name="Freeform 508"/>
              <p:cNvSpPr/>
              <p:nvPr/>
            </p:nvSpPr>
            <p:spPr bwMode="auto">
              <a:xfrm>
                <a:off x="4349354" y="2276476"/>
                <a:ext cx="45244" cy="27385"/>
              </a:xfrm>
              <a:custGeom>
                <a:cxnLst>
                  <a:cxn ang="0">
                    <a:pos x="9" y="2"/>
                  </a:cxn>
                  <a:cxn ang="0">
                    <a:pos x="8" y="1"/>
                  </a:cxn>
                  <a:cxn ang="0">
                    <a:pos x="10" y="0"/>
                  </a:cxn>
                  <a:cxn ang="0">
                    <a:pos x="8" y="0"/>
                  </a:cxn>
                  <a:cxn ang="0">
                    <a:pos x="6" y="1"/>
                  </a:cxn>
                  <a:cxn ang="0">
                    <a:pos x="4" y="1"/>
                  </a:cxn>
                  <a:cxn ang="0">
                    <a:pos x="3" y="2"/>
                  </a:cxn>
                  <a:cxn ang="0">
                    <a:pos x="4" y="2"/>
                  </a:cxn>
                  <a:cxn ang="0">
                    <a:pos x="3" y="3"/>
                  </a:cxn>
                  <a:cxn ang="0">
                    <a:pos x="4" y="3"/>
                  </a:cxn>
                  <a:cxn ang="0">
                    <a:pos x="5" y="3"/>
                  </a:cxn>
                  <a:cxn ang="0">
                    <a:pos x="4" y="3"/>
                  </a:cxn>
                  <a:cxn ang="0">
                    <a:pos x="3" y="3"/>
                  </a:cxn>
                  <a:cxn ang="0">
                    <a:pos x="2" y="4"/>
                  </a:cxn>
                  <a:cxn ang="0">
                    <a:pos x="4" y="5"/>
                  </a:cxn>
                  <a:cxn ang="0">
                    <a:pos x="4" y="5"/>
                  </a:cxn>
                  <a:cxn ang="0">
                    <a:pos x="5" y="5"/>
                  </a:cxn>
                  <a:cxn ang="0">
                    <a:pos x="5" y="6"/>
                  </a:cxn>
                  <a:cxn ang="0">
                    <a:pos x="4" y="6"/>
                  </a:cxn>
                  <a:cxn ang="0">
                    <a:pos x="3" y="5"/>
                  </a:cxn>
                  <a:cxn ang="0">
                    <a:pos x="1" y="5"/>
                  </a:cxn>
                  <a:cxn ang="0">
                    <a:pos x="0" y="5"/>
                  </a:cxn>
                  <a:cxn ang="0">
                    <a:pos x="0" y="6"/>
                  </a:cxn>
                  <a:cxn ang="0">
                    <a:pos x="0" y="7"/>
                  </a:cxn>
                  <a:cxn ang="0">
                    <a:pos x="0" y="8"/>
                  </a:cxn>
                  <a:cxn ang="0">
                    <a:pos x="1" y="9"/>
                  </a:cxn>
                  <a:cxn ang="0">
                    <a:pos x="4" y="9"/>
                  </a:cxn>
                  <a:cxn ang="0">
                    <a:pos x="5" y="9"/>
                  </a:cxn>
                  <a:cxn ang="0">
                    <a:pos x="7" y="9"/>
                  </a:cxn>
                  <a:cxn ang="0">
                    <a:pos x="7" y="8"/>
                  </a:cxn>
                  <a:cxn ang="0">
                    <a:pos x="7" y="9"/>
                  </a:cxn>
                  <a:cxn ang="0">
                    <a:pos x="8" y="10"/>
                  </a:cxn>
                  <a:cxn ang="0">
                    <a:pos x="8" y="10"/>
                  </a:cxn>
                  <a:cxn ang="0">
                    <a:pos x="10" y="10"/>
                  </a:cxn>
                  <a:cxn ang="0">
                    <a:pos x="11" y="9"/>
                  </a:cxn>
                  <a:cxn ang="0">
                    <a:pos x="10" y="9"/>
                  </a:cxn>
                  <a:cxn ang="0">
                    <a:pos x="10" y="9"/>
                  </a:cxn>
                  <a:cxn ang="0">
                    <a:pos x="11" y="9"/>
                  </a:cxn>
                  <a:cxn ang="0">
                    <a:pos x="11" y="8"/>
                  </a:cxn>
                  <a:cxn ang="0">
                    <a:pos x="12" y="9"/>
                  </a:cxn>
                  <a:cxn ang="0">
                    <a:pos x="12" y="9"/>
                  </a:cxn>
                  <a:cxn ang="0">
                    <a:pos x="13" y="8"/>
                  </a:cxn>
                  <a:cxn ang="0">
                    <a:pos x="13" y="7"/>
                  </a:cxn>
                  <a:cxn ang="0">
                    <a:pos x="12" y="7"/>
                  </a:cxn>
                  <a:cxn ang="0">
                    <a:pos x="13" y="5"/>
                  </a:cxn>
                  <a:cxn ang="0">
                    <a:pos x="14" y="4"/>
                  </a:cxn>
                  <a:cxn ang="0">
                    <a:pos x="15" y="3"/>
                  </a:cxn>
                  <a:cxn ang="0">
                    <a:pos x="16" y="2"/>
                  </a:cxn>
                  <a:cxn ang="0">
                    <a:pos x="15" y="1"/>
                  </a:cxn>
                  <a:cxn ang="0">
                    <a:pos x="14" y="2"/>
                  </a:cxn>
                  <a:cxn ang="0">
                    <a:pos x="13" y="2"/>
                  </a:cxn>
                  <a:cxn ang="0">
                    <a:pos x="11" y="4"/>
                  </a:cxn>
                  <a:cxn ang="0">
                    <a:pos x="11" y="3"/>
                  </a:cxn>
                  <a:cxn ang="0">
                    <a:pos x="12" y="1"/>
                  </a:cxn>
                  <a:cxn ang="0">
                    <a:pos x="12" y="2"/>
                  </a:cxn>
                  <a:cxn ang="0">
                    <a:pos x="11" y="2"/>
                  </a:cxn>
                  <a:cxn ang="0">
                    <a:pos x="11" y="2"/>
                  </a:cxn>
                  <a:cxn ang="0">
                    <a:pos x="10" y="2"/>
                  </a:cxn>
                  <a:cxn ang="0">
                    <a:pos x="11" y="1"/>
                  </a:cxn>
                </a:cxnLst>
                <a:rect b="b" l="0" r="r" t="0"/>
                <a:pathLst>
                  <a:path h="10" w="16">
                    <a:moveTo>
                      <a:pt x="10" y="1"/>
                    </a:moveTo>
                    <a:cubicBezTo>
                      <a:pt x="10" y="1"/>
                      <a:pt x="10" y="1"/>
                      <a:pt x="10" y="1"/>
                    </a:cubicBezTo>
                    <a:cubicBezTo>
                      <a:pt x="10" y="1"/>
                      <a:pt x="10" y="1"/>
                      <a:pt x="10" y="1"/>
                    </a:cubicBezTo>
                    <a:cubicBezTo>
                      <a:pt x="10" y="1"/>
                      <a:pt x="10" y="1"/>
                      <a:pt x="10" y="1"/>
                    </a:cubicBezTo>
                    <a:cubicBezTo>
                      <a:pt x="9" y="1"/>
                      <a:pt x="9" y="1"/>
                      <a:pt x="9" y="1"/>
                    </a:cubicBezTo>
                    <a:cubicBezTo>
                      <a:pt x="9" y="2"/>
                      <a:pt x="9" y="2"/>
                      <a:pt x="9" y="2"/>
                    </a:cubicBezTo>
                    <a:cubicBezTo>
                      <a:pt x="9" y="2"/>
                      <a:pt x="9" y="2"/>
                      <a:pt x="9" y="2"/>
                    </a:cubicBezTo>
                    <a:cubicBezTo>
                      <a:pt x="9" y="1"/>
                      <a:pt x="9" y="1"/>
                      <a:pt x="9" y="1"/>
                    </a:cubicBezTo>
                    <a:cubicBezTo>
                      <a:pt x="9" y="1"/>
                      <a:pt x="9" y="1"/>
                      <a:pt x="9" y="1"/>
                    </a:cubicBezTo>
                    <a:cubicBezTo>
                      <a:pt x="9" y="1"/>
                      <a:pt x="9" y="1"/>
                      <a:pt x="9" y="1"/>
                    </a:cubicBezTo>
                    <a:cubicBezTo>
                      <a:pt x="9" y="1"/>
                      <a:pt x="9" y="1"/>
                      <a:pt x="8" y="1"/>
                    </a:cubicBezTo>
                    <a:cubicBezTo>
                      <a:pt x="8" y="1"/>
                      <a:pt x="8" y="1"/>
                      <a:pt x="8" y="1"/>
                    </a:cubicBezTo>
                    <a:cubicBezTo>
                      <a:pt x="8" y="1"/>
                      <a:pt x="8" y="1"/>
                      <a:pt x="8" y="1"/>
                    </a:cubicBezTo>
                    <a:cubicBezTo>
                      <a:pt x="9" y="1"/>
                      <a:pt x="9" y="1"/>
                      <a:pt x="9" y="1"/>
                    </a:cubicBezTo>
                    <a:cubicBezTo>
                      <a:pt x="9" y="1"/>
                      <a:pt x="9" y="1"/>
                      <a:pt x="10" y="1"/>
                    </a:cubicBezTo>
                    <a:cubicBezTo>
                      <a:pt x="10" y="1"/>
                      <a:pt x="10" y="1"/>
                      <a:pt x="10" y="1"/>
                    </a:cubicBezTo>
                    <a:cubicBezTo>
                      <a:pt x="10" y="1"/>
                      <a:pt x="10" y="0"/>
                      <a:pt x="10" y="0"/>
                    </a:cubicBezTo>
                    <a:cubicBezTo>
                      <a:pt x="10" y="0"/>
                      <a:pt x="10" y="0"/>
                      <a:pt x="10" y="0"/>
                    </a:cubicBezTo>
                    <a:cubicBezTo>
                      <a:pt x="10" y="0"/>
                      <a:pt x="10" y="0"/>
                      <a:pt x="10" y="0"/>
                    </a:cubicBezTo>
                    <a:cubicBezTo>
                      <a:pt x="10" y="0"/>
                      <a:pt x="9" y="0"/>
                      <a:pt x="9" y="0"/>
                    </a:cubicBezTo>
                    <a:cubicBezTo>
                      <a:pt x="9" y="0"/>
                      <a:pt x="9" y="0"/>
                      <a:pt x="9" y="0"/>
                    </a:cubicBezTo>
                    <a:cubicBezTo>
                      <a:pt x="8" y="0"/>
                      <a:pt x="8" y="0"/>
                      <a:pt x="8" y="0"/>
                    </a:cubicBezTo>
                    <a:cubicBezTo>
                      <a:pt x="8" y="0"/>
                      <a:pt x="8" y="0"/>
                      <a:pt x="8" y="0"/>
                    </a:cubicBezTo>
                    <a:cubicBezTo>
                      <a:pt x="8" y="0"/>
                      <a:pt x="8" y="0"/>
                      <a:pt x="8" y="0"/>
                    </a:cubicBezTo>
                    <a:cubicBezTo>
                      <a:pt x="7" y="0"/>
                      <a:pt x="7" y="0"/>
                      <a:pt x="7" y="0"/>
                    </a:cubicBezTo>
                    <a:cubicBezTo>
                      <a:pt x="7" y="0"/>
                      <a:pt x="7" y="0"/>
                      <a:pt x="7" y="1"/>
                    </a:cubicBezTo>
                    <a:cubicBezTo>
                      <a:pt x="6" y="1"/>
                      <a:pt x="6" y="1"/>
                      <a:pt x="6" y="1"/>
                    </a:cubicBezTo>
                    <a:cubicBezTo>
                      <a:pt x="6" y="1"/>
                      <a:pt x="6" y="1"/>
                      <a:pt x="6" y="1"/>
                    </a:cubicBezTo>
                    <a:cubicBezTo>
                      <a:pt x="6" y="1"/>
                      <a:pt x="6" y="1"/>
                      <a:pt x="6" y="1"/>
                    </a:cubicBezTo>
                    <a:cubicBezTo>
                      <a:pt x="6" y="1"/>
                      <a:pt x="6" y="1"/>
                      <a:pt x="6" y="1"/>
                    </a:cubicBezTo>
                    <a:cubicBezTo>
                      <a:pt x="6" y="1"/>
                      <a:pt x="5" y="1"/>
                      <a:pt x="5" y="1"/>
                    </a:cubicBezTo>
                    <a:cubicBezTo>
                      <a:pt x="5" y="1"/>
                      <a:pt x="5" y="1"/>
                      <a:pt x="5" y="1"/>
                    </a:cubicBezTo>
                    <a:cubicBezTo>
                      <a:pt x="5" y="1"/>
                      <a:pt x="5" y="1"/>
                      <a:pt x="5" y="1"/>
                    </a:cubicBezTo>
                    <a:cubicBezTo>
                      <a:pt x="5" y="1"/>
                      <a:pt x="5" y="1"/>
                      <a:pt x="5" y="1"/>
                    </a:cubicBezTo>
                    <a:cubicBezTo>
                      <a:pt x="5" y="1"/>
                      <a:pt x="4" y="1"/>
                      <a:pt x="4" y="1"/>
                    </a:cubicBezTo>
                    <a:cubicBezTo>
                      <a:pt x="4" y="1"/>
                      <a:pt x="4" y="1"/>
                      <a:pt x="4" y="1"/>
                    </a:cubicBezTo>
                    <a:cubicBezTo>
                      <a:pt x="4" y="1"/>
                      <a:pt x="4" y="1"/>
                      <a:pt x="4" y="1"/>
                    </a:cubicBezTo>
                    <a:cubicBezTo>
                      <a:pt x="4" y="1"/>
                      <a:pt x="4" y="1"/>
                      <a:pt x="4" y="2"/>
                    </a:cubicBezTo>
                    <a:cubicBezTo>
                      <a:pt x="4" y="2"/>
                      <a:pt x="4" y="2"/>
                      <a:pt x="4" y="2"/>
                    </a:cubicBezTo>
                    <a:cubicBezTo>
                      <a:pt x="4" y="2"/>
                      <a:pt x="4"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4" y="2"/>
                    </a:cubicBezTo>
                    <a:cubicBezTo>
                      <a:pt x="4" y="2"/>
                      <a:pt x="4" y="2"/>
                      <a:pt x="4" y="2"/>
                    </a:cubicBezTo>
                    <a:cubicBezTo>
                      <a:pt x="4" y="2"/>
                      <a:pt x="4" y="2"/>
                      <a:pt x="4" y="2"/>
                    </a:cubicBezTo>
                    <a:cubicBezTo>
                      <a:pt x="4" y="2"/>
                      <a:pt x="4" y="2"/>
                      <a:pt x="4" y="2"/>
                    </a:cubicBezTo>
                    <a:cubicBezTo>
                      <a:pt x="4" y="2"/>
                      <a:pt x="3" y="2"/>
                      <a:pt x="3" y="2"/>
                    </a:cubicBezTo>
                    <a:cubicBezTo>
                      <a:pt x="3" y="2"/>
                      <a:pt x="3" y="2"/>
                      <a:pt x="3" y="2"/>
                    </a:cubicBezTo>
                    <a:cubicBezTo>
                      <a:pt x="3" y="2"/>
                      <a:pt x="3" y="3"/>
                      <a:pt x="3" y="3"/>
                    </a:cubicBezTo>
                    <a:cubicBezTo>
                      <a:pt x="3" y="3"/>
                      <a:pt x="3" y="3"/>
                      <a:pt x="3" y="3"/>
                    </a:cubicBezTo>
                    <a:cubicBezTo>
                      <a:pt x="3" y="3"/>
                      <a:pt x="3" y="3"/>
                      <a:pt x="3" y="3"/>
                    </a:cubicBezTo>
                    <a:cubicBezTo>
                      <a:pt x="3" y="3"/>
                      <a:pt x="3" y="3"/>
                      <a:pt x="3" y="3"/>
                    </a:cubicBezTo>
                    <a:cubicBezTo>
                      <a:pt x="4" y="3"/>
                      <a:pt x="4" y="3"/>
                      <a:pt x="4" y="3"/>
                    </a:cubicBezTo>
                    <a:cubicBezTo>
                      <a:pt x="4" y="3"/>
                      <a:pt x="4" y="3"/>
                      <a:pt x="4" y="3"/>
                    </a:cubicBezTo>
                    <a:cubicBezTo>
                      <a:pt x="4" y="3"/>
                      <a:pt x="4" y="3"/>
                      <a:pt x="4" y="3"/>
                    </a:cubicBezTo>
                    <a:cubicBezTo>
                      <a:pt x="4" y="3"/>
                      <a:pt x="4" y="3"/>
                      <a:pt x="4" y="3"/>
                    </a:cubicBezTo>
                    <a:cubicBezTo>
                      <a:pt x="4" y="3"/>
                      <a:pt x="5" y="3"/>
                      <a:pt x="5" y="3"/>
                    </a:cubicBezTo>
                    <a:cubicBezTo>
                      <a:pt x="5" y="3"/>
                      <a:pt x="5" y="3"/>
                      <a:pt x="5" y="3"/>
                    </a:cubicBezTo>
                    <a:cubicBezTo>
                      <a:pt x="5" y="3"/>
                      <a:pt x="5" y="3"/>
                      <a:pt x="5" y="3"/>
                    </a:cubicBezTo>
                    <a:cubicBezTo>
                      <a:pt x="5" y="3"/>
                      <a:pt x="5" y="3"/>
                      <a:pt x="5" y="3"/>
                    </a:cubicBezTo>
                    <a:cubicBezTo>
                      <a:pt x="5" y="3"/>
                      <a:pt x="5" y="3"/>
                      <a:pt x="5" y="3"/>
                    </a:cubicBezTo>
                    <a:cubicBezTo>
                      <a:pt x="5" y="3"/>
                      <a:pt x="5" y="3"/>
                      <a:pt x="5" y="3"/>
                    </a:cubicBezTo>
                    <a:cubicBezTo>
                      <a:pt x="5" y="3"/>
                      <a:pt x="5" y="3"/>
                      <a:pt x="5" y="3"/>
                    </a:cubicBezTo>
                    <a:cubicBezTo>
                      <a:pt x="5" y="3"/>
                      <a:pt x="5" y="3"/>
                      <a:pt x="5" y="3"/>
                    </a:cubicBezTo>
                    <a:cubicBezTo>
                      <a:pt x="5" y="3"/>
                      <a:pt x="5" y="3"/>
                      <a:pt x="5" y="3"/>
                    </a:cubicBezTo>
                    <a:cubicBezTo>
                      <a:pt x="4" y="3"/>
                      <a:pt x="4" y="3"/>
                      <a:pt x="4" y="3"/>
                    </a:cubicBezTo>
                    <a:cubicBezTo>
                      <a:pt x="4" y="3"/>
                      <a:pt x="4" y="3"/>
                      <a:pt x="4" y="3"/>
                    </a:cubicBezTo>
                    <a:cubicBezTo>
                      <a:pt x="4" y="3"/>
                      <a:pt x="4" y="3"/>
                      <a:pt x="4" y="3"/>
                    </a:cubicBezTo>
                    <a:cubicBezTo>
                      <a:pt x="4" y="3"/>
                      <a:pt x="4" y="3"/>
                      <a:pt x="4" y="3"/>
                    </a:cubicBezTo>
                    <a:cubicBezTo>
                      <a:pt x="4" y="3"/>
                      <a:pt x="4" y="3"/>
                      <a:pt x="4" y="3"/>
                    </a:cubicBezTo>
                    <a:cubicBezTo>
                      <a:pt x="4" y="3"/>
                      <a:pt x="4" y="3"/>
                      <a:pt x="4" y="3"/>
                    </a:cubicBezTo>
                    <a:cubicBezTo>
                      <a:pt x="3" y="3"/>
                      <a:pt x="3" y="3"/>
                      <a:pt x="3" y="3"/>
                    </a:cubicBezTo>
                    <a:cubicBezTo>
                      <a:pt x="3" y="3"/>
                      <a:pt x="3" y="3"/>
                      <a:pt x="3" y="3"/>
                    </a:cubicBezTo>
                    <a:cubicBezTo>
                      <a:pt x="3" y="3"/>
                      <a:pt x="3" y="3"/>
                      <a:pt x="3" y="3"/>
                    </a:cubicBezTo>
                    <a:cubicBezTo>
                      <a:pt x="3" y="3"/>
                      <a:pt x="3" y="3"/>
                      <a:pt x="3" y="3"/>
                    </a:cubicBezTo>
                    <a:cubicBezTo>
                      <a:pt x="3" y="3"/>
                      <a:pt x="2" y="3"/>
                      <a:pt x="2" y="3"/>
                    </a:cubicBezTo>
                    <a:cubicBezTo>
                      <a:pt x="2" y="3"/>
                      <a:pt x="2" y="3"/>
                      <a:pt x="2" y="3"/>
                    </a:cubicBezTo>
                    <a:cubicBezTo>
                      <a:pt x="2" y="3"/>
                      <a:pt x="2" y="3"/>
                      <a:pt x="2" y="3"/>
                    </a:cubicBezTo>
                    <a:cubicBezTo>
                      <a:pt x="2" y="3"/>
                      <a:pt x="2" y="3"/>
                      <a:pt x="2" y="3"/>
                    </a:cubicBezTo>
                    <a:cubicBezTo>
                      <a:pt x="2" y="4"/>
                      <a:pt x="2" y="4"/>
                      <a:pt x="2" y="4"/>
                    </a:cubicBezTo>
                    <a:cubicBezTo>
                      <a:pt x="2" y="4"/>
                      <a:pt x="2" y="4"/>
                      <a:pt x="2" y="4"/>
                    </a:cubicBezTo>
                    <a:cubicBezTo>
                      <a:pt x="2" y="4"/>
                      <a:pt x="2" y="4"/>
                      <a:pt x="2" y="4"/>
                    </a:cubicBezTo>
                    <a:cubicBezTo>
                      <a:pt x="2" y="4"/>
                      <a:pt x="3" y="4"/>
                      <a:pt x="3" y="4"/>
                    </a:cubicBezTo>
                    <a:cubicBezTo>
                      <a:pt x="3" y="5"/>
                      <a:pt x="3" y="5"/>
                      <a:pt x="3" y="5"/>
                    </a:cubicBezTo>
                    <a:cubicBezTo>
                      <a:pt x="3" y="5"/>
                      <a:pt x="3" y="5"/>
                      <a:pt x="3" y="5"/>
                    </a:cubicBezTo>
                    <a:cubicBezTo>
                      <a:pt x="3"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5" y="5"/>
                    </a:cubicBezTo>
                    <a:cubicBezTo>
                      <a:pt x="5" y="5"/>
                      <a:pt x="5" y="5"/>
                      <a:pt x="5" y="5"/>
                    </a:cubicBezTo>
                    <a:cubicBezTo>
                      <a:pt x="5" y="5"/>
                      <a:pt x="5" y="5"/>
                      <a:pt x="5" y="5"/>
                    </a:cubicBezTo>
                    <a:cubicBezTo>
                      <a:pt x="5" y="5"/>
                      <a:pt x="5" y="5"/>
                      <a:pt x="5" y="5"/>
                    </a:cubicBezTo>
                    <a:cubicBezTo>
                      <a:pt x="5" y="5"/>
                      <a:pt x="5" y="5"/>
                      <a:pt x="5" y="5"/>
                    </a:cubicBezTo>
                    <a:cubicBezTo>
                      <a:pt x="5" y="5"/>
                      <a:pt x="5" y="5"/>
                      <a:pt x="5" y="5"/>
                    </a:cubicBezTo>
                    <a:cubicBezTo>
                      <a:pt x="5" y="5"/>
                      <a:pt x="5" y="6"/>
                      <a:pt x="5" y="6"/>
                    </a:cubicBezTo>
                    <a:cubicBezTo>
                      <a:pt x="5" y="6"/>
                      <a:pt x="5" y="6"/>
                      <a:pt x="5" y="6"/>
                    </a:cubicBezTo>
                    <a:cubicBezTo>
                      <a:pt x="5" y="6"/>
                      <a:pt x="5" y="6"/>
                      <a:pt x="5" y="6"/>
                    </a:cubicBezTo>
                    <a:cubicBezTo>
                      <a:pt x="5" y="6"/>
                      <a:pt x="5" y="6"/>
                      <a:pt x="5" y="6"/>
                    </a:cubicBezTo>
                    <a:cubicBezTo>
                      <a:pt x="5" y="6"/>
                      <a:pt x="5" y="6"/>
                      <a:pt x="5" y="6"/>
                    </a:cubicBezTo>
                    <a:cubicBezTo>
                      <a:pt x="5" y="6"/>
                      <a:pt x="5" y="6"/>
                      <a:pt x="5" y="6"/>
                    </a:cubicBezTo>
                    <a:cubicBezTo>
                      <a:pt x="5" y="6"/>
                      <a:pt x="5" y="6"/>
                      <a:pt x="5" y="6"/>
                    </a:cubicBezTo>
                    <a:cubicBezTo>
                      <a:pt x="5" y="6"/>
                      <a:pt x="5" y="6"/>
                      <a:pt x="5" y="6"/>
                    </a:cubicBezTo>
                    <a:cubicBezTo>
                      <a:pt x="5" y="6"/>
                      <a:pt x="5" y="6"/>
                      <a:pt x="5" y="6"/>
                    </a:cubicBezTo>
                    <a:cubicBezTo>
                      <a:pt x="5" y="6"/>
                      <a:pt x="5" y="6"/>
                      <a:pt x="4" y="6"/>
                    </a:cubicBezTo>
                    <a:cubicBezTo>
                      <a:pt x="4" y="6"/>
                      <a:pt x="4" y="6"/>
                      <a:pt x="4" y="6"/>
                    </a:cubicBezTo>
                    <a:cubicBezTo>
                      <a:pt x="4" y="6"/>
                      <a:pt x="4" y="6"/>
                      <a:pt x="4" y="6"/>
                    </a:cubicBezTo>
                    <a:cubicBezTo>
                      <a:pt x="4" y="6"/>
                      <a:pt x="4" y="6"/>
                      <a:pt x="4" y="6"/>
                    </a:cubicBezTo>
                    <a:cubicBezTo>
                      <a:pt x="4" y="6"/>
                      <a:pt x="4" y="6"/>
                      <a:pt x="4" y="6"/>
                    </a:cubicBezTo>
                    <a:cubicBezTo>
                      <a:pt x="4" y="6"/>
                      <a:pt x="4" y="6"/>
                      <a:pt x="4" y="6"/>
                    </a:cubicBezTo>
                    <a:cubicBezTo>
                      <a:pt x="3" y="5"/>
                      <a:pt x="3" y="5"/>
                      <a:pt x="3" y="5"/>
                    </a:cubicBezTo>
                    <a:cubicBezTo>
                      <a:pt x="3" y="5"/>
                      <a:pt x="3" y="5"/>
                      <a:pt x="3" y="5"/>
                    </a:cubicBezTo>
                    <a:cubicBezTo>
                      <a:pt x="3" y="5"/>
                      <a:pt x="3" y="5"/>
                      <a:pt x="3" y="5"/>
                    </a:cubicBezTo>
                    <a:cubicBezTo>
                      <a:pt x="2" y="5"/>
                      <a:pt x="2" y="5"/>
                      <a:pt x="2" y="5"/>
                    </a:cubicBezTo>
                    <a:cubicBezTo>
                      <a:pt x="2" y="5"/>
                      <a:pt x="2" y="5"/>
                      <a:pt x="2" y="5"/>
                    </a:cubicBezTo>
                    <a:cubicBezTo>
                      <a:pt x="2" y="5"/>
                      <a:pt x="2" y="5"/>
                      <a:pt x="2" y="5"/>
                    </a:cubicBezTo>
                    <a:cubicBezTo>
                      <a:pt x="2" y="5"/>
                      <a:pt x="2" y="5"/>
                      <a:pt x="2" y="5"/>
                    </a:cubicBezTo>
                    <a:cubicBezTo>
                      <a:pt x="1" y="5"/>
                      <a:pt x="1" y="5"/>
                      <a:pt x="1" y="5"/>
                    </a:cubicBezTo>
                    <a:cubicBezTo>
                      <a:pt x="1" y="5"/>
                      <a:pt x="1" y="5"/>
                      <a:pt x="1" y="5"/>
                    </a:cubicBezTo>
                    <a:cubicBezTo>
                      <a:pt x="1" y="5"/>
                      <a:pt x="1" y="5"/>
                      <a:pt x="1" y="5"/>
                    </a:cubicBezTo>
                    <a:cubicBezTo>
                      <a:pt x="1" y="5"/>
                      <a:pt x="1" y="5"/>
                      <a:pt x="1" y="5"/>
                    </a:cubicBezTo>
                    <a:cubicBezTo>
                      <a:pt x="1" y="5"/>
                      <a:pt x="1" y="5"/>
                      <a:pt x="1" y="5"/>
                    </a:cubicBezTo>
                    <a:cubicBezTo>
                      <a:pt x="1" y="5"/>
                      <a:pt x="0" y="5"/>
                      <a:pt x="0" y="5"/>
                    </a:cubicBezTo>
                    <a:cubicBezTo>
                      <a:pt x="0" y="5"/>
                      <a:pt x="0" y="5"/>
                      <a:pt x="0" y="5"/>
                    </a:cubicBezTo>
                    <a:cubicBezTo>
                      <a:pt x="0" y="5"/>
                      <a:pt x="0" y="5"/>
                      <a:pt x="0" y="5"/>
                    </a:cubicBezTo>
                    <a:cubicBezTo>
                      <a:pt x="0" y="5"/>
                      <a:pt x="0" y="5"/>
                      <a:pt x="0" y="5"/>
                    </a:cubicBezTo>
                    <a:cubicBezTo>
                      <a:pt x="0" y="6"/>
                      <a:pt x="0" y="6"/>
                      <a:pt x="0" y="6"/>
                    </a:cubicBezTo>
                    <a:cubicBezTo>
                      <a:pt x="0" y="6"/>
                      <a:pt x="0" y="6"/>
                      <a:pt x="0" y="6"/>
                    </a:cubicBezTo>
                    <a:cubicBezTo>
                      <a:pt x="0" y="6"/>
                      <a:pt x="0" y="6"/>
                      <a:pt x="0" y="6"/>
                    </a:cubicBezTo>
                    <a:cubicBezTo>
                      <a:pt x="0" y="6"/>
                      <a:pt x="0" y="6"/>
                      <a:pt x="0" y="6"/>
                    </a:cubicBezTo>
                    <a:cubicBezTo>
                      <a:pt x="0" y="6"/>
                      <a:pt x="0" y="6"/>
                      <a:pt x="0" y="6"/>
                    </a:cubicBezTo>
                    <a:cubicBezTo>
                      <a:pt x="0" y="6"/>
                      <a:pt x="0" y="6"/>
                      <a:pt x="0" y="6"/>
                    </a:cubicBezTo>
                    <a:cubicBezTo>
                      <a:pt x="0" y="6"/>
                      <a:pt x="0" y="7"/>
                      <a:pt x="0" y="7"/>
                    </a:cubicBezTo>
                    <a:cubicBezTo>
                      <a:pt x="0" y="7"/>
                      <a:pt x="0" y="7"/>
                      <a:pt x="0" y="7"/>
                    </a:cubicBezTo>
                    <a:cubicBezTo>
                      <a:pt x="0" y="7"/>
                      <a:pt x="0" y="7"/>
                      <a:pt x="0" y="7"/>
                    </a:cubicBezTo>
                    <a:cubicBezTo>
                      <a:pt x="0" y="7"/>
                      <a:pt x="0" y="7"/>
                      <a:pt x="0" y="7"/>
                    </a:cubicBezTo>
                    <a:cubicBezTo>
                      <a:pt x="0" y="7"/>
                      <a:pt x="0" y="7"/>
                      <a:pt x="0" y="7"/>
                    </a:cubicBezTo>
                    <a:cubicBezTo>
                      <a:pt x="0" y="7"/>
                      <a:pt x="0" y="7"/>
                      <a:pt x="0" y="7"/>
                    </a:cubicBezTo>
                    <a:cubicBezTo>
                      <a:pt x="0" y="7"/>
                      <a:pt x="0" y="7"/>
                      <a:pt x="0" y="7"/>
                    </a:cubicBezTo>
                    <a:cubicBezTo>
                      <a:pt x="1" y="7"/>
                      <a:pt x="1" y="7"/>
                      <a:pt x="1" y="7"/>
                    </a:cubicBezTo>
                    <a:cubicBezTo>
                      <a:pt x="1" y="7"/>
                      <a:pt x="1" y="7"/>
                      <a:pt x="1" y="7"/>
                    </a:cubicBezTo>
                    <a:cubicBezTo>
                      <a:pt x="1" y="7"/>
                      <a:pt x="1" y="8"/>
                      <a:pt x="0" y="8"/>
                    </a:cubicBezTo>
                    <a:cubicBezTo>
                      <a:pt x="0" y="8"/>
                      <a:pt x="0" y="8"/>
                      <a:pt x="0" y="8"/>
                    </a:cubicBezTo>
                    <a:cubicBezTo>
                      <a:pt x="0" y="8"/>
                      <a:pt x="0" y="8"/>
                      <a:pt x="0" y="9"/>
                    </a:cubicBezTo>
                    <a:cubicBezTo>
                      <a:pt x="0" y="9"/>
                      <a:pt x="0" y="9"/>
                      <a:pt x="0" y="9"/>
                    </a:cubicBezTo>
                    <a:cubicBezTo>
                      <a:pt x="0" y="9"/>
                      <a:pt x="0" y="9"/>
                      <a:pt x="1" y="9"/>
                    </a:cubicBezTo>
                    <a:cubicBezTo>
                      <a:pt x="1" y="9"/>
                      <a:pt x="1" y="9"/>
                      <a:pt x="1" y="9"/>
                    </a:cubicBezTo>
                    <a:cubicBezTo>
                      <a:pt x="1" y="9"/>
                      <a:pt x="1" y="9"/>
                      <a:pt x="1" y="9"/>
                    </a:cubicBezTo>
                    <a:cubicBezTo>
                      <a:pt x="1" y="9"/>
                      <a:pt x="1" y="9"/>
                      <a:pt x="1" y="9"/>
                    </a:cubicBezTo>
                    <a:cubicBezTo>
                      <a:pt x="2" y="9"/>
                      <a:pt x="2" y="9"/>
                      <a:pt x="2" y="9"/>
                    </a:cubicBezTo>
                    <a:cubicBezTo>
                      <a:pt x="2" y="9"/>
                      <a:pt x="3" y="9"/>
                      <a:pt x="3" y="9"/>
                    </a:cubicBezTo>
                    <a:cubicBezTo>
                      <a:pt x="3" y="9"/>
                      <a:pt x="3" y="9"/>
                      <a:pt x="3" y="9"/>
                    </a:cubicBezTo>
                    <a:cubicBezTo>
                      <a:pt x="3" y="9"/>
                      <a:pt x="4" y="9"/>
                      <a:pt x="4" y="9"/>
                    </a:cubicBezTo>
                    <a:cubicBezTo>
                      <a:pt x="4" y="9"/>
                      <a:pt x="4" y="9"/>
                      <a:pt x="4" y="9"/>
                    </a:cubicBezTo>
                    <a:cubicBezTo>
                      <a:pt x="4" y="9"/>
                      <a:pt x="4" y="9"/>
                      <a:pt x="4" y="9"/>
                    </a:cubicBezTo>
                    <a:cubicBezTo>
                      <a:pt x="4" y="9"/>
                      <a:pt x="4" y="9"/>
                      <a:pt x="4" y="9"/>
                    </a:cubicBezTo>
                    <a:cubicBezTo>
                      <a:pt x="4" y="9"/>
                      <a:pt x="4" y="9"/>
                      <a:pt x="4" y="9"/>
                    </a:cubicBezTo>
                    <a:cubicBezTo>
                      <a:pt x="4"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6" y="9"/>
                    </a:cubicBezTo>
                    <a:cubicBezTo>
                      <a:pt x="6" y="9"/>
                      <a:pt x="6" y="9"/>
                      <a:pt x="6" y="9"/>
                    </a:cubicBezTo>
                    <a:cubicBezTo>
                      <a:pt x="6" y="9"/>
                      <a:pt x="6" y="9"/>
                      <a:pt x="7" y="9"/>
                    </a:cubicBezTo>
                    <a:cubicBezTo>
                      <a:pt x="7" y="9"/>
                      <a:pt x="7" y="9"/>
                      <a:pt x="7" y="9"/>
                    </a:cubicBezTo>
                    <a:cubicBezTo>
                      <a:pt x="7" y="8"/>
                      <a:pt x="7" y="8"/>
                      <a:pt x="7" y="8"/>
                    </a:cubicBezTo>
                    <a:cubicBezTo>
                      <a:pt x="7" y="8"/>
                      <a:pt x="7" y="8"/>
                      <a:pt x="7" y="8"/>
                    </a:cubicBezTo>
                    <a:cubicBezTo>
                      <a:pt x="7" y="8"/>
                      <a:pt x="7" y="8"/>
                      <a:pt x="7" y="8"/>
                    </a:cubicBezTo>
                    <a:cubicBezTo>
                      <a:pt x="7" y="8"/>
                      <a:pt x="7" y="8"/>
                      <a:pt x="7" y="8"/>
                    </a:cubicBezTo>
                    <a:cubicBezTo>
                      <a:pt x="7" y="8"/>
                      <a:pt x="7" y="8"/>
                      <a:pt x="7" y="8"/>
                    </a:cubicBezTo>
                    <a:cubicBezTo>
                      <a:pt x="7" y="8"/>
                      <a:pt x="7" y="8"/>
                      <a:pt x="7" y="8"/>
                    </a:cubicBezTo>
                    <a:cubicBezTo>
                      <a:pt x="7" y="8"/>
                      <a:pt x="7" y="8"/>
                      <a:pt x="7" y="8"/>
                    </a:cubicBezTo>
                    <a:cubicBezTo>
                      <a:pt x="8" y="9"/>
                      <a:pt x="8" y="9"/>
                      <a:pt x="8" y="9"/>
                    </a:cubicBezTo>
                    <a:cubicBezTo>
                      <a:pt x="8" y="9"/>
                      <a:pt x="8" y="9"/>
                      <a:pt x="8" y="9"/>
                    </a:cubicBezTo>
                    <a:cubicBezTo>
                      <a:pt x="8" y="9"/>
                      <a:pt x="8" y="9"/>
                      <a:pt x="8" y="9"/>
                    </a:cubicBezTo>
                    <a:cubicBezTo>
                      <a:pt x="8" y="9"/>
                      <a:pt x="7" y="9"/>
                      <a:pt x="7" y="9"/>
                    </a:cubicBezTo>
                    <a:cubicBezTo>
                      <a:pt x="7" y="9"/>
                      <a:pt x="7" y="9"/>
                      <a:pt x="7" y="9"/>
                    </a:cubicBezTo>
                    <a:cubicBezTo>
                      <a:pt x="7" y="9"/>
                      <a:pt x="7" y="9"/>
                      <a:pt x="7" y="9"/>
                    </a:cubicBezTo>
                    <a:cubicBezTo>
                      <a:pt x="7" y="9"/>
                      <a:pt x="7" y="9"/>
                      <a:pt x="7" y="9"/>
                    </a:cubicBezTo>
                    <a:cubicBezTo>
                      <a:pt x="8" y="9"/>
                      <a:pt x="8" y="9"/>
                      <a:pt x="8" y="9"/>
                    </a:cubicBezTo>
                    <a:cubicBezTo>
                      <a:pt x="8" y="9"/>
                      <a:pt x="8" y="9"/>
                      <a:pt x="8" y="9"/>
                    </a:cubicBezTo>
                    <a:cubicBezTo>
                      <a:pt x="8" y="9"/>
                      <a:pt x="8" y="9"/>
                      <a:pt x="8" y="10"/>
                    </a:cubicBezTo>
                    <a:cubicBezTo>
                      <a:pt x="8" y="10"/>
                      <a:pt x="8" y="10"/>
                      <a:pt x="8" y="10"/>
                    </a:cubicBezTo>
                    <a:cubicBezTo>
                      <a:pt x="8" y="10"/>
                      <a:pt x="8" y="10"/>
                      <a:pt x="8" y="10"/>
                    </a:cubicBezTo>
                    <a:cubicBezTo>
                      <a:pt x="8" y="10"/>
                      <a:pt x="8" y="10"/>
                      <a:pt x="8" y="10"/>
                    </a:cubicBezTo>
                    <a:cubicBezTo>
                      <a:pt x="8" y="10"/>
                      <a:pt x="8" y="10"/>
                      <a:pt x="8" y="10"/>
                    </a:cubicBezTo>
                    <a:cubicBezTo>
                      <a:pt x="8" y="10"/>
                      <a:pt x="8" y="10"/>
                      <a:pt x="8" y="10"/>
                    </a:cubicBezTo>
                    <a:cubicBezTo>
                      <a:pt x="8" y="10"/>
                      <a:pt x="8" y="10"/>
                      <a:pt x="8" y="10"/>
                    </a:cubicBezTo>
                    <a:cubicBezTo>
                      <a:pt x="8" y="10"/>
                      <a:pt x="8" y="10"/>
                      <a:pt x="9" y="10"/>
                    </a:cubicBezTo>
                    <a:cubicBezTo>
                      <a:pt x="9" y="10"/>
                      <a:pt x="9" y="10"/>
                      <a:pt x="9" y="10"/>
                    </a:cubicBezTo>
                    <a:cubicBezTo>
                      <a:pt x="9" y="10"/>
                      <a:pt x="9" y="10"/>
                      <a:pt x="9" y="10"/>
                    </a:cubicBezTo>
                    <a:cubicBezTo>
                      <a:pt x="9" y="10"/>
                      <a:pt x="9" y="10"/>
                      <a:pt x="9" y="10"/>
                    </a:cubicBezTo>
                    <a:cubicBezTo>
                      <a:pt x="10" y="10"/>
                      <a:pt x="10" y="10"/>
                      <a:pt x="10" y="10"/>
                    </a:cubicBezTo>
                    <a:cubicBezTo>
                      <a:pt x="10" y="10"/>
                      <a:pt x="10" y="10"/>
                      <a:pt x="10" y="10"/>
                    </a:cubicBezTo>
                    <a:cubicBezTo>
                      <a:pt x="10" y="10"/>
                      <a:pt x="10" y="10"/>
                      <a:pt x="10" y="10"/>
                    </a:cubicBezTo>
                    <a:cubicBezTo>
                      <a:pt x="10" y="10"/>
                      <a:pt x="10" y="10"/>
                      <a:pt x="10" y="10"/>
                    </a:cubicBezTo>
                    <a:cubicBezTo>
                      <a:pt x="10" y="10"/>
                      <a:pt x="10" y="10"/>
                      <a:pt x="10" y="10"/>
                    </a:cubicBezTo>
                    <a:cubicBezTo>
                      <a:pt x="10" y="10"/>
                      <a:pt x="10" y="10"/>
                      <a:pt x="10" y="10"/>
                    </a:cubicBezTo>
                    <a:cubicBezTo>
                      <a:pt x="10" y="10"/>
                      <a:pt x="10" y="10"/>
                      <a:pt x="10" y="10"/>
                    </a:cubicBezTo>
                    <a:cubicBezTo>
                      <a:pt x="10" y="9"/>
                      <a:pt x="10" y="9"/>
                      <a:pt x="11" y="9"/>
                    </a:cubicBezTo>
                    <a:cubicBezTo>
                      <a:pt x="11" y="9"/>
                      <a:pt x="11" y="9"/>
                      <a:pt x="11" y="9"/>
                    </a:cubicBezTo>
                    <a:cubicBezTo>
                      <a:pt x="11" y="9"/>
                      <a:pt x="11" y="9"/>
                      <a:pt x="11" y="9"/>
                    </a:cubicBezTo>
                    <a:cubicBezTo>
                      <a:pt x="11" y="9"/>
                      <a:pt x="11" y="9"/>
                      <a:pt x="11" y="9"/>
                    </a:cubicBezTo>
                    <a:cubicBezTo>
                      <a:pt x="11" y="9"/>
                      <a:pt x="10" y="9"/>
                      <a:pt x="10" y="9"/>
                    </a:cubicBezTo>
                    <a:cubicBezTo>
                      <a:pt x="10" y="9"/>
                      <a:pt x="10" y="9"/>
                      <a:pt x="10" y="9"/>
                    </a:cubicBezTo>
                    <a:cubicBezTo>
                      <a:pt x="10" y="9"/>
                      <a:pt x="10" y="9"/>
                      <a:pt x="10" y="9"/>
                    </a:cubicBezTo>
                    <a:cubicBezTo>
                      <a:pt x="10" y="9"/>
                      <a:pt x="10" y="9"/>
                      <a:pt x="10" y="9"/>
                    </a:cubicBezTo>
                    <a:cubicBezTo>
                      <a:pt x="10" y="9"/>
                      <a:pt x="10" y="9"/>
                      <a:pt x="9" y="9"/>
                    </a:cubicBezTo>
                    <a:cubicBezTo>
                      <a:pt x="9" y="9"/>
                      <a:pt x="9" y="9"/>
                      <a:pt x="9" y="9"/>
                    </a:cubicBezTo>
                    <a:cubicBezTo>
                      <a:pt x="9" y="9"/>
                      <a:pt x="10" y="9"/>
                      <a:pt x="10" y="9"/>
                    </a:cubicBezTo>
                    <a:cubicBezTo>
                      <a:pt x="10" y="9"/>
                      <a:pt x="10" y="9"/>
                      <a:pt x="10" y="9"/>
                    </a:cubicBezTo>
                    <a:cubicBezTo>
                      <a:pt x="10" y="9"/>
                      <a:pt x="10" y="9"/>
                      <a:pt x="10" y="9"/>
                    </a:cubicBezTo>
                    <a:cubicBezTo>
                      <a:pt x="10" y="9"/>
                      <a:pt x="10" y="9"/>
                      <a:pt x="10" y="9"/>
                    </a:cubicBezTo>
                    <a:cubicBezTo>
                      <a:pt x="10" y="9"/>
                      <a:pt x="10" y="8"/>
                      <a:pt x="10" y="8"/>
                    </a:cubicBezTo>
                    <a:cubicBezTo>
                      <a:pt x="10" y="8"/>
                      <a:pt x="10" y="9"/>
                      <a:pt x="10" y="9"/>
                    </a:cubicBezTo>
                    <a:cubicBezTo>
                      <a:pt x="10" y="9"/>
                      <a:pt x="10" y="9"/>
                      <a:pt x="10" y="9"/>
                    </a:cubicBezTo>
                    <a:cubicBezTo>
                      <a:pt x="10" y="9"/>
                      <a:pt x="11" y="9"/>
                      <a:pt x="11" y="9"/>
                    </a:cubicBezTo>
                    <a:cubicBezTo>
                      <a:pt x="11" y="9"/>
                      <a:pt x="11" y="9"/>
                      <a:pt x="11" y="9"/>
                    </a:cubicBezTo>
                    <a:cubicBezTo>
                      <a:pt x="11" y="9"/>
                      <a:pt x="11" y="9"/>
                      <a:pt x="11" y="8"/>
                    </a:cubicBezTo>
                    <a:cubicBezTo>
                      <a:pt x="11" y="8"/>
                      <a:pt x="11" y="8"/>
                      <a:pt x="11" y="8"/>
                    </a:cubicBezTo>
                    <a:cubicBezTo>
                      <a:pt x="11" y="8"/>
                      <a:pt x="11" y="8"/>
                      <a:pt x="11" y="8"/>
                    </a:cubicBezTo>
                    <a:cubicBezTo>
                      <a:pt x="11" y="8"/>
                      <a:pt x="11" y="8"/>
                      <a:pt x="11" y="8"/>
                    </a:cubicBezTo>
                    <a:cubicBezTo>
                      <a:pt x="11" y="8"/>
                      <a:pt x="11" y="8"/>
                      <a:pt x="11" y="8"/>
                    </a:cubicBezTo>
                    <a:cubicBezTo>
                      <a:pt x="11" y="8"/>
                      <a:pt x="11" y="8"/>
                      <a:pt x="11" y="8"/>
                    </a:cubicBezTo>
                    <a:cubicBezTo>
                      <a:pt x="11" y="8"/>
                      <a:pt x="11" y="8"/>
                      <a:pt x="11" y="8"/>
                    </a:cubicBezTo>
                    <a:cubicBezTo>
                      <a:pt x="12" y="8"/>
                      <a:pt x="12" y="8"/>
                      <a:pt x="12" y="8"/>
                    </a:cubicBezTo>
                    <a:cubicBezTo>
                      <a:pt x="12" y="8"/>
                      <a:pt x="12" y="8"/>
                      <a:pt x="12" y="9"/>
                    </a:cubicBezTo>
                    <a:cubicBezTo>
                      <a:pt x="12" y="9"/>
                      <a:pt x="12" y="9"/>
                      <a:pt x="12" y="9"/>
                    </a:cubicBezTo>
                    <a:cubicBezTo>
                      <a:pt x="12" y="9"/>
                      <a:pt x="12" y="9"/>
                      <a:pt x="12" y="9"/>
                    </a:cubicBezTo>
                    <a:cubicBezTo>
                      <a:pt x="12" y="9"/>
                      <a:pt x="12" y="9"/>
                      <a:pt x="12" y="9"/>
                    </a:cubicBezTo>
                    <a:cubicBezTo>
                      <a:pt x="12" y="9"/>
                      <a:pt x="12" y="9"/>
                      <a:pt x="12" y="9"/>
                    </a:cubicBezTo>
                    <a:cubicBezTo>
                      <a:pt x="12" y="9"/>
                      <a:pt x="12" y="9"/>
                      <a:pt x="12" y="9"/>
                    </a:cubicBezTo>
                    <a:cubicBezTo>
                      <a:pt x="12" y="9"/>
                      <a:pt x="12" y="9"/>
                      <a:pt x="12" y="9"/>
                    </a:cubicBezTo>
                    <a:cubicBezTo>
                      <a:pt x="12" y="9"/>
                      <a:pt x="12" y="9"/>
                      <a:pt x="12" y="9"/>
                    </a:cubicBezTo>
                    <a:cubicBezTo>
                      <a:pt x="12" y="9"/>
                      <a:pt x="12" y="9"/>
                      <a:pt x="12" y="9"/>
                    </a:cubicBezTo>
                    <a:cubicBezTo>
                      <a:pt x="12" y="9"/>
                      <a:pt x="12" y="9"/>
                      <a:pt x="12" y="9"/>
                    </a:cubicBezTo>
                    <a:cubicBezTo>
                      <a:pt x="12" y="9"/>
                      <a:pt x="12" y="9"/>
                      <a:pt x="12" y="9"/>
                    </a:cubicBezTo>
                    <a:cubicBezTo>
                      <a:pt x="13" y="9"/>
                      <a:pt x="13" y="8"/>
                      <a:pt x="13" y="8"/>
                    </a:cubicBezTo>
                    <a:cubicBezTo>
                      <a:pt x="13" y="8"/>
                      <a:pt x="13" y="8"/>
                      <a:pt x="13" y="8"/>
                    </a:cubicBezTo>
                    <a:cubicBezTo>
                      <a:pt x="13" y="8"/>
                      <a:pt x="13" y="8"/>
                      <a:pt x="13" y="8"/>
                    </a:cubicBezTo>
                    <a:cubicBezTo>
                      <a:pt x="13" y="8"/>
                      <a:pt x="13" y="8"/>
                      <a:pt x="13" y="8"/>
                    </a:cubicBezTo>
                    <a:cubicBezTo>
                      <a:pt x="13" y="8"/>
                      <a:pt x="13" y="8"/>
                      <a:pt x="13" y="8"/>
                    </a:cubicBezTo>
                    <a:cubicBezTo>
                      <a:pt x="13" y="8"/>
                      <a:pt x="13" y="8"/>
                      <a:pt x="13" y="8"/>
                    </a:cubicBezTo>
                    <a:cubicBezTo>
                      <a:pt x="13" y="8"/>
                      <a:pt x="13" y="8"/>
                      <a:pt x="13" y="8"/>
                    </a:cubicBezTo>
                    <a:cubicBezTo>
                      <a:pt x="13" y="8"/>
                      <a:pt x="13" y="8"/>
                      <a:pt x="13" y="8"/>
                    </a:cubicBezTo>
                    <a:cubicBezTo>
                      <a:pt x="13" y="8"/>
                      <a:pt x="13" y="8"/>
                      <a:pt x="13" y="8"/>
                    </a:cubicBezTo>
                    <a:cubicBezTo>
                      <a:pt x="13" y="8"/>
                      <a:pt x="13" y="8"/>
                      <a:pt x="13" y="8"/>
                    </a:cubicBezTo>
                    <a:cubicBezTo>
                      <a:pt x="13" y="7"/>
                      <a:pt x="13" y="7"/>
                      <a:pt x="13" y="7"/>
                    </a:cubicBezTo>
                    <a:cubicBezTo>
                      <a:pt x="13" y="7"/>
                      <a:pt x="13" y="7"/>
                      <a:pt x="13" y="7"/>
                    </a:cubicBezTo>
                    <a:cubicBezTo>
                      <a:pt x="13" y="7"/>
                      <a:pt x="13" y="7"/>
                      <a:pt x="13" y="7"/>
                    </a:cubicBezTo>
                    <a:cubicBezTo>
                      <a:pt x="13" y="7"/>
                      <a:pt x="13" y="7"/>
                      <a:pt x="12" y="7"/>
                    </a:cubicBezTo>
                    <a:cubicBezTo>
                      <a:pt x="12" y="7"/>
                      <a:pt x="12" y="7"/>
                      <a:pt x="12" y="7"/>
                    </a:cubicBezTo>
                    <a:cubicBezTo>
                      <a:pt x="12" y="7"/>
                      <a:pt x="12" y="7"/>
                      <a:pt x="12" y="7"/>
                    </a:cubicBezTo>
                    <a:cubicBezTo>
                      <a:pt x="12" y="7"/>
                      <a:pt x="12" y="7"/>
                      <a:pt x="12" y="7"/>
                    </a:cubicBezTo>
                    <a:cubicBezTo>
                      <a:pt x="12" y="7"/>
                      <a:pt x="12" y="6"/>
                      <a:pt x="12" y="6"/>
                    </a:cubicBezTo>
                    <a:cubicBezTo>
                      <a:pt x="12" y="6"/>
                      <a:pt x="13" y="6"/>
                      <a:pt x="13" y="6"/>
                    </a:cubicBezTo>
                    <a:cubicBezTo>
                      <a:pt x="13" y="6"/>
                      <a:pt x="13" y="6"/>
                      <a:pt x="13" y="5"/>
                    </a:cubicBezTo>
                    <a:cubicBezTo>
                      <a:pt x="13" y="5"/>
                      <a:pt x="13" y="5"/>
                      <a:pt x="13" y="5"/>
                    </a:cubicBezTo>
                    <a:cubicBezTo>
                      <a:pt x="13" y="5"/>
                      <a:pt x="13" y="5"/>
                      <a:pt x="13" y="5"/>
                    </a:cubicBezTo>
                    <a:cubicBezTo>
                      <a:pt x="13" y="5"/>
                      <a:pt x="13" y="5"/>
                      <a:pt x="13" y="5"/>
                    </a:cubicBezTo>
                    <a:cubicBezTo>
                      <a:pt x="13" y="5"/>
                      <a:pt x="14" y="5"/>
                      <a:pt x="14" y="5"/>
                    </a:cubicBezTo>
                    <a:cubicBezTo>
                      <a:pt x="14" y="5"/>
                      <a:pt x="14" y="5"/>
                      <a:pt x="14" y="5"/>
                    </a:cubicBezTo>
                    <a:cubicBezTo>
                      <a:pt x="14" y="5"/>
                      <a:pt x="14" y="5"/>
                      <a:pt x="14" y="5"/>
                    </a:cubicBezTo>
                    <a:cubicBezTo>
                      <a:pt x="14" y="5"/>
                      <a:pt x="14" y="5"/>
                      <a:pt x="14" y="5"/>
                    </a:cubicBezTo>
                    <a:cubicBezTo>
                      <a:pt x="14" y="5"/>
                      <a:pt x="14" y="5"/>
                      <a:pt x="14" y="5"/>
                    </a:cubicBezTo>
                    <a:cubicBezTo>
                      <a:pt x="14" y="5"/>
                      <a:pt x="14" y="4"/>
                      <a:pt x="14" y="4"/>
                    </a:cubicBezTo>
                    <a:cubicBezTo>
                      <a:pt x="14" y="4"/>
                      <a:pt x="14" y="4"/>
                      <a:pt x="14" y="4"/>
                    </a:cubicBezTo>
                    <a:cubicBezTo>
                      <a:pt x="14" y="4"/>
                      <a:pt x="14" y="4"/>
                      <a:pt x="14" y="4"/>
                    </a:cubicBezTo>
                    <a:cubicBezTo>
                      <a:pt x="14" y="4"/>
                      <a:pt x="15" y="4"/>
                      <a:pt x="15" y="4"/>
                    </a:cubicBezTo>
                    <a:cubicBezTo>
                      <a:pt x="15" y="4"/>
                      <a:pt x="15" y="4"/>
                      <a:pt x="15" y="4"/>
                    </a:cubicBezTo>
                    <a:cubicBezTo>
                      <a:pt x="15" y="4"/>
                      <a:pt x="15" y="3"/>
                      <a:pt x="15" y="3"/>
                    </a:cubicBezTo>
                    <a:cubicBezTo>
                      <a:pt x="15" y="3"/>
                      <a:pt x="15" y="3"/>
                      <a:pt x="15" y="3"/>
                    </a:cubicBezTo>
                    <a:cubicBezTo>
                      <a:pt x="15" y="3"/>
                      <a:pt x="15" y="3"/>
                      <a:pt x="15" y="3"/>
                    </a:cubicBezTo>
                    <a:cubicBezTo>
                      <a:pt x="15" y="3"/>
                      <a:pt x="15" y="3"/>
                      <a:pt x="15" y="3"/>
                    </a:cubicBezTo>
                    <a:cubicBezTo>
                      <a:pt x="15" y="3"/>
                      <a:pt x="15" y="3"/>
                      <a:pt x="15" y="3"/>
                    </a:cubicBezTo>
                    <a:cubicBezTo>
                      <a:pt x="16" y="3"/>
                      <a:pt x="16" y="3"/>
                      <a:pt x="15" y="3"/>
                    </a:cubicBezTo>
                    <a:cubicBezTo>
                      <a:pt x="15" y="2"/>
                      <a:pt x="15" y="2"/>
                      <a:pt x="15" y="2"/>
                    </a:cubicBezTo>
                    <a:cubicBezTo>
                      <a:pt x="16" y="2"/>
                      <a:pt x="16" y="2"/>
                      <a:pt x="16" y="2"/>
                    </a:cubicBezTo>
                    <a:cubicBezTo>
                      <a:pt x="16" y="2"/>
                      <a:pt x="16" y="2"/>
                      <a:pt x="16" y="2"/>
                    </a:cubicBezTo>
                    <a:cubicBezTo>
                      <a:pt x="16" y="2"/>
                      <a:pt x="16" y="2"/>
                      <a:pt x="15" y="2"/>
                    </a:cubicBezTo>
                    <a:cubicBezTo>
                      <a:pt x="15" y="2"/>
                      <a:pt x="15" y="2"/>
                      <a:pt x="15" y="2"/>
                    </a:cubicBezTo>
                    <a:cubicBezTo>
                      <a:pt x="15" y="2"/>
                      <a:pt x="15" y="2"/>
                      <a:pt x="15" y="2"/>
                    </a:cubicBezTo>
                    <a:cubicBezTo>
                      <a:pt x="15" y="2"/>
                      <a:pt x="15" y="2"/>
                      <a:pt x="15" y="2"/>
                    </a:cubicBezTo>
                    <a:cubicBezTo>
                      <a:pt x="15" y="2"/>
                      <a:pt x="15" y="1"/>
                      <a:pt x="15" y="1"/>
                    </a:cubicBezTo>
                    <a:cubicBezTo>
                      <a:pt x="15" y="1"/>
                      <a:pt x="15" y="1"/>
                      <a:pt x="15" y="1"/>
                    </a:cubicBezTo>
                    <a:cubicBezTo>
                      <a:pt x="15" y="1"/>
                      <a:pt x="15" y="1"/>
                      <a:pt x="15" y="1"/>
                    </a:cubicBezTo>
                    <a:cubicBezTo>
                      <a:pt x="14" y="1"/>
                      <a:pt x="14" y="1"/>
                      <a:pt x="14" y="2"/>
                    </a:cubicBezTo>
                    <a:cubicBezTo>
                      <a:pt x="14" y="2"/>
                      <a:pt x="14" y="2"/>
                      <a:pt x="14" y="2"/>
                    </a:cubicBezTo>
                    <a:cubicBezTo>
                      <a:pt x="14" y="2"/>
                      <a:pt x="14" y="2"/>
                      <a:pt x="14" y="2"/>
                    </a:cubicBezTo>
                    <a:cubicBezTo>
                      <a:pt x="14" y="2"/>
                      <a:pt x="14" y="2"/>
                      <a:pt x="14" y="2"/>
                    </a:cubicBezTo>
                    <a:cubicBezTo>
                      <a:pt x="14" y="2"/>
                      <a:pt x="14" y="2"/>
                      <a:pt x="14" y="2"/>
                    </a:cubicBezTo>
                    <a:cubicBezTo>
                      <a:pt x="14" y="2"/>
                      <a:pt x="14" y="2"/>
                      <a:pt x="14" y="2"/>
                    </a:cubicBezTo>
                    <a:cubicBezTo>
                      <a:pt x="14" y="2"/>
                      <a:pt x="14" y="2"/>
                      <a:pt x="14" y="2"/>
                    </a:cubicBezTo>
                    <a:cubicBezTo>
                      <a:pt x="14" y="2"/>
                      <a:pt x="14" y="2"/>
                      <a:pt x="14" y="2"/>
                    </a:cubicBezTo>
                    <a:cubicBezTo>
                      <a:pt x="14" y="2"/>
                      <a:pt x="14" y="2"/>
                      <a:pt x="14" y="2"/>
                    </a:cubicBezTo>
                    <a:cubicBezTo>
                      <a:pt x="14" y="2"/>
                      <a:pt x="14" y="2"/>
                      <a:pt x="13" y="2"/>
                    </a:cubicBezTo>
                    <a:cubicBezTo>
                      <a:pt x="13" y="2"/>
                      <a:pt x="13" y="3"/>
                      <a:pt x="13" y="3"/>
                    </a:cubicBezTo>
                    <a:cubicBezTo>
                      <a:pt x="13" y="3"/>
                      <a:pt x="13" y="3"/>
                      <a:pt x="13" y="3"/>
                    </a:cubicBezTo>
                    <a:cubicBezTo>
                      <a:pt x="13" y="3"/>
                      <a:pt x="13" y="3"/>
                      <a:pt x="13" y="3"/>
                    </a:cubicBezTo>
                    <a:cubicBezTo>
                      <a:pt x="12" y="3"/>
                      <a:pt x="12" y="4"/>
                      <a:pt x="12" y="4"/>
                    </a:cubicBezTo>
                    <a:cubicBezTo>
                      <a:pt x="12" y="4"/>
                      <a:pt x="12" y="4"/>
                      <a:pt x="11" y="4"/>
                    </a:cubicBezTo>
                    <a:cubicBezTo>
                      <a:pt x="11" y="4"/>
                      <a:pt x="11" y="4"/>
                      <a:pt x="11" y="4"/>
                    </a:cubicBezTo>
                    <a:cubicBezTo>
                      <a:pt x="11" y="4"/>
                      <a:pt x="11" y="4"/>
                      <a:pt x="11" y="4"/>
                    </a:cubicBezTo>
                    <a:cubicBezTo>
                      <a:pt x="11" y="4"/>
                      <a:pt x="11" y="4"/>
                      <a:pt x="11" y="4"/>
                    </a:cubicBezTo>
                    <a:cubicBezTo>
                      <a:pt x="11" y="4"/>
                      <a:pt x="11" y="4"/>
                      <a:pt x="11" y="4"/>
                    </a:cubicBezTo>
                    <a:cubicBezTo>
                      <a:pt x="11" y="4"/>
                      <a:pt x="11" y="4"/>
                      <a:pt x="11" y="4"/>
                    </a:cubicBezTo>
                    <a:cubicBezTo>
                      <a:pt x="11" y="4"/>
                      <a:pt x="11" y="4"/>
                      <a:pt x="11" y="4"/>
                    </a:cubicBezTo>
                    <a:cubicBezTo>
                      <a:pt x="11" y="4"/>
                      <a:pt x="11" y="4"/>
                      <a:pt x="11" y="3"/>
                    </a:cubicBezTo>
                    <a:cubicBezTo>
                      <a:pt x="11" y="3"/>
                      <a:pt x="11" y="3"/>
                      <a:pt x="11" y="3"/>
                    </a:cubicBezTo>
                    <a:cubicBezTo>
                      <a:pt x="11" y="3"/>
                      <a:pt x="12" y="3"/>
                      <a:pt x="12" y="3"/>
                    </a:cubicBezTo>
                    <a:cubicBezTo>
                      <a:pt x="12" y="3"/>
                      <a:pt x="12" y="3"/>
                      <a:pt x="12" y="3"/>
                    </a:cubicBezTo>
                    <a:cubicBezTo>
                      <a:pt x="12" y="3"/>
                      <a:pt x="12" y="2"/>
                      <a:pt x="12" y="2"/>
                    </a:cubicBezTo>
                    <a:cubicBezTo>
                      <a:pt x="12" y="2"/>
                      <a:pt x="12" y="2"/>
                      <a:pt x="12" y="2"/>
                    </a:cubicBezTo>
                    <a:cubicBezTo>
                      <a:pt x="12" y="2"/>
                      <a:pt x="12" y="1"/>
                      <a:pt x="12" y="1"/>
                    </a:cubicBezTo>
                    <a:cubicBezTo>
                      <a:pt x="12" y="1"/>
                      <a:pt x="12" y="1"/>
                      <a:pt x="12" y="1"/>
                    </a:cubicBezTo>
                    <a:cubicBezTo>
                      <a:pt x="12" y="1"/>
                      <a:pt x="12" y="1"/>
                      <a:pt x="12" y="1"/>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2" y="2"/>
                    </a:cubicBezTo>
                    <a:cubicBezTo>
                      <a:pt x="12" y="2"/>
                      <a:pt x="12"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0" y="2"/>
                      <a:pt x="10" y="2"/>
                    </a:cubicBezTo>
                    <a:cubicBezTo>
                      <a:pt x="10" y="2"/>
                      <a:pt x="10" y="2"/>
                      <a:pt x="10" y="2"/>
                    </a:cubicBezTo>
                    <a:cubicBezTo>
                      <a:pt x="10" y="2"/>
                      <a:pt x="10" y="2"/>
                      <a:pt x="10" y="2"/>
                    </a:cubicBezTo>
                    <a:cubicBezTo>
                      <a:pt x="10" y="2"/>
                      <a:pt x="10" y="2"/>
                      <a:pt x="10" y="2"/>
                    </a:cubicBezTo>
                    <a:cubicBezTo>
                      <a:pt x="10" y="2"/>
                      <a:pt x="10" y="2"/>
                      <a:pt x="10" y="2"/>
                    </a:cubicBezTo>
                    <a:cubicBezTo>
                      <a:pt x="10" y="2"/>
                      <a:pt x="10" y="2"/>
                      <a:pt x="10" y="2"/>
                    </a:cubicBezTo>
                    <a:cubicBezTo>
                      <a:pt x="10" y="2"/>
                      <a:pt x="10" y="2"/>
                      <a:pt x="10" y="2"/>
                    </a:cubicBezTo>
                    <a:cubicBezTo>
                      <a:pt x="11" y="2"/>
                      <a:pt x="11" y="2"/>
                      <a:pt x="11" y="2"/>
                    </a:cubicBezTo>
                    <a:cubicBezTo>
                      <a:pt x="11" y="2"/>
                      <a:pt x="11" y="1"/>
                      <a:pt x="11" y="1"/>
                    </a:cubicBezTo>
                    <a:cubicBezTo>
                      <a:pt x="11" y="1"/>
                      <a:pt x="10" y="1"/>
                      <a:pt x="10" y="1"/>
                    </a:cubicBezTo>
                    <a:cubicBezTo>
                      <a:pt x="10" y="1"/>
                      <a:pt x="10" y="1"/>
                      <a:pt x="10" y="1"/>
                    </a:cubicBezTo>
                    <a:cubicBezTo>
                      <a:pt x="10" y="1"/>
                      <a:pt x="10" y="1"/>
                      <a:pt x="1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29" name="Freeform 509"/>
              <p:cNvSpPr/>
              <p:nvPr/>
            </p:nvSpPr>
            <p:spPr bwMode="auto">
              <a:xfrm>
                <a:off x="4442222" y="2256236"/>
                <a:ext cx="9525" cy="8335"/>
              </a:xfrm>
              <a:custGeom>
                <a:cxnLst>
                  <a:cxn ang="0">
                    <a:pos x="1" y="3"/>
                  </a:cxn>
                  <a:cxn ang="0">
                    <a:pos x="1" y="3"/>
                  </a:cxn>
                  <a:cxn ang="0">
                    <a:pos x="1" y="3"/>
                  </a:cxn>
                  <a:cxn ang="0">
                    <a:pos x="1" y="3"/>
                  </a:cxn>
                  <a:cxn ang="0">
                    <a:pos x="1" y="3"/>
                  </a:cxn>
                  <a:cxn ang="0">
                    <a:pos x="1" y="3"/>
                  </a:cxn>
                  <a:cxn ang="0">
                    <a:pos x="1" y="3"/>
                  </a:cxn>
                  <a:cxn ang="0">
                    <a:pos x="2" y="3"/>
                  </a:cxn>
                  <a:cxn ang="0">
                    <a:pos x="2" y="3"/>
                  </a:cxn>
                  <a:cxn ang="0">
                    <a:pos x="2" y="3"/>
                  </a:cxn>
                  <a:cxn ang="0">
                    <a:pos x="2" y="2"/>
                  </a:cxn>
                  <a:cxn ang="0">
                    <a:pos x="2" y="2"/>
                  </a:cxn>
                  <a:cxn ang="0">
                    <a:pos x="2" y="2"/>
                  </a:cxn>
                  <a:cxn ang="0">
                    <a:pos x="2" y="2"/>
                  </a:cxn>
                  <a:cxn ang="0">
                    <a:pos x="2" y="2"/>
                  </a:cxn>
                  <a:cxn ang="0">
                    <a:pos x="2" y="2"/>
                  </a:cxn>
                  <a:cxn ang="0">
                    <a:pos x="3" y="2"/>
                  </a:cxn>
                  <a:cxn ang="0">
                    <a:pos x="3" y="2"/>
                  </a:cxn>
                  <a:cxn ang="0">
                    <a:pos x="3" y="2"/>
                  </a:cxn>
                  <a:cxn ang="0">
                    <a:pos x="3" y="2"/>
                  </a:cxn>
                  <a:cxn ang="0">
                    <a:pos x="3" y="1"/>
                  </a:cxn>
                  <a:cxn ang="0">
                    <a:pos x="3" y="1"/>
                  </a:cxn>
                  <a:cxn ang="0">
                    <a:pos x="2" y="1"/>
                  </a:cxn>
                  <a:cxn ang="0">
                    <a:pos x="2" y="1"/>
                  </a:cxn>
                  <a:cxn ang="0">
                    <a:pos x="2" y="1"/>
                  </a:cxn>
                  <a:cxn ang="0">
                    <a:pos x="2" y="0"/>
                  </a:cxn>
                  <a:cxn ang="0">
                    <a:pos x="2" y="0"/>
                  </a:cxn>
                  <a:cxn ang="0">
                    <a:pos x="2" y="0"/>
                  </a:cxn>
                  <a:cxn ang="0">
                    <a:pos x="2" y="0"/>
                  </a:cxn>
                  <a:cxn ang="0">
                    <a:pos x="2" y="1"/>
                  </a:cxn>
                  <a:cxn ang="0">
                    <a:pos x="2" y="1"/>
                  </a:cxn>
                  <a:cxn ang="0">
                    <a:pos x="2" y="1"/>
                  </a:cxn>
                  <a:cxn ang="0">
                    <a:pos x="1" y="1"/>
                  </a:cxn>
                  <a:cxn ang="0">
                    <a:pos x="1" y="1"/>
                  </a:cxn>
                  <a:cxn ang="0">
                    <a:pos x="1" y="1"/>
                  </a:cxn>
                  <a:cxn ang="0">
                    <a:pos x="1" y="1"/>
                  </a:cxn>
                  <a:cxn ang="0">
                    <a:pos x="1" y="2"/>
                  </a:cxn>
                  <a:cxn ang="0">
                    <a:pos x="1" y="2"/>
                  </a:cxn>
                  <a:cxn ang="0">
                    <a:pos x="1" y="2"/>
                  </a:cxn>
                  <a:cxn ang="0">
                    <a:pos x="1" y="2"/>
                  </a:cxn>
                  <a:cxn ang="0">
                    <a:pos x="1" y="2"/>
                  </a:cxn>
                  <a:cxn ang="0">
                    <a:pos x="0" y="2"/>
                  </a:cxn>
                  <a:cxn ang="0">
                    <a:pos x="0" y="2"/>
                  </a:cxn>
                  <a:cxn ang="0">
                    <a:pos x="0" y="3"/>
                  </a:cxn>
                  <a:cxn ang="0">
                    <a:pos x="0" y="3"/>
                  </a:cxn>
                  <a:cxn ang="0">
                    <a:pos x="0" y="3"/>
                  </a:cxn>
                  <a:cxn ang="0">
                    <a:pos x="1" y="3"/>
                  </a:cxn>
                </a:cxnLst>
                <a:rect b="b" l="0" r="r" t="0"/>
                <a:pathLst>
                  <a:path h="3" w="3">
                    <a:moveTo>
                      <a:pt x="1" y="3"/>
                    </a:move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2" y="3"/>
                      <a:pt x="2" y="3"/>
                    </a:cubicBezTo>
                    <a:cubicBezTo>
                      <a:pt x="2" y="3"/>
                      <a:pt x="2" y="3"/>
                      <a:pt x="2" y="3"/>
                    </a:cubicBezTo>
                    <a:cubicBezTo>
                      <a:pt x="2" y="3"/>
                      <a:pt x="2" y="3"/>
                      <a:pt x="2" y="3"/>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3" y="2"/>
                      <a:pt x="3" y="2"/>
                      <a:pt x="3" y="2"/>
                    </a:cubicBezTo>
                    <a:cubicBezTo>
                      <a:pt x="3" y="2"/>
                      <a:pt x="3" y="2"/>
                      <a:pt x="3" y="2"/>
                    </a:cubicBezTo>
                    <a:cubicBezTo>
                      <a:pt x="3" y="2"/>
                      <a:pt x="3" y="2"/>
                      <a:pt x="3" y="2"/>
                    </a:cubicBezTo>
                    <a:cubicBezTo>
                      <a:pt x="3" y="2"/>
                      <a:pt x="3" y="2"/>
                      <a:pt x="3" y="2"/>
                    </a:cubicBezTo>
                    <a:cubicBezTo>
                      <a:pt x="3" y="1"/>
                      <a:pt x="3" y="1"/>
                      <a:pt x="3" y="1"/>
                    </a:cubicBezTo>
                    <a:cubicBezTo>
                      <a:pt x="3" y="1"/>
                      <a:pt x="3" y="1"/>
                      <a:pt x="3" y="1"/>
                    </a:cubicBezTo>
                    <a:cubicBezTo>
                      <a:pt x="3" y="1"/>
                      <a:pt x="2" y="1"/>
                      <a:pt x="2" y="1"/>
                    </a:cubicBezTo>
                    <a:cubicBezTo>
                      <a:pt x="2" y="1"/>
                      <a:pt x="2" y="1"/>
                      <a:pt x="2" y="1"/>
                    </a:cubicBezTo>
                    <a:cubicBezTo>
                      <a:pt x="2" y="1"/>
                      <a:pt x="2" y="1"/>
                      <a:pt x="2" y="1"/>
                    </a:cubicBezTo>
                    <a:cubicBezTo>
                      <a:pt x="2" y="1"/>
                      <a:pt x="2" y="1"/>
                      <a:pt x="2" y="0"/>
                    </a:cubicBezTo>
                    <a:cubicBezTo>
                      <a:pt x="2" y="0"/>
                      <a:pt x="2" y="0"/>
                      <a:pt x="2" y="0"/>
                    </a:cubicBezTo>
                    <a:cubicBezTo>
                      <a:pt x="2" y="0"/>
                      <a:pt x="2" y="0"/>
                      <a:pt x="2" y="0"/>
                    </a:cubicBezTo>
                    <a:cubicBezTo>
                      <a:pt x="2" y="0"/>
                      <a:pt x="2" y="0"/>
                      <a:pt x="2" y="0"/>
                    </a:cubicBezTo>
                    <a:cubicBezTo>
                      <a:pt x="2" y="0"/>
                      <a:pt x="2" y="1"/>
                      <a:pt x="2" y="1"/>
                    </a:cubicBezTo>
                    <a:cubicBezTo>
                      <a:pt x="2" y="1"/>
                      <a:pt x="2" y="1"/>
                      <a:pt x="2" y="1"/>
                    </a:cubicBezTo>
                    <a:cubicBezTo>
                      <a:pt x="2" y="1"/>
                      <a:pt x="2" y="1"/>
                      <a:pt x="2" y="1"/>
                    </a:cubicBezTo>
                    <a:cubicBezTo>
                      <a:pt x="1" y="1"/>
                      <a:pt x="1" y="1"/>
                      <a:pt x="1" y="1"/>
                    </a:cubicBezTo>
                    <a:cubicBezTo>
                      <a:pt x="1" y="1"/>
                      <a:pt x="1" y="1"/>
                      <a:pt x="1" y="1"/>
                    </a:cubicBezTo>
                    <a:cubicBezTo>
                      <a:pt x="1" y="1"/>
                      <a:pt x="1" y="1"/>
                      <a:pt x="1" y="1"/>
                    </a:cubicBezTo>
                    <a:cubicBezTo>
                      <a:pt x="1" y="1"/>
                      <a:pt x="1" y="1"/>
                      <a:pt x="1" y="1"/>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0" y="2"/>
                      <a:pt x="0" y="2"/>
                      <a:pt x="0" y="2"/>
                    </a:cubicBezTo>
                    <a:cubicBezTo>
                      <a:pt x="0" y="2"/>
                      <a:pt x="0" y="2"/>
                      <a:pt x="0" y="2"/>
                    </a:cubicBezTo>
                    <a:cubicBezTo>
                      <a:pt x="0" y="2"/>
                      <a:pt x="0" y="3"/>
                      <a:pt x="0" y="3"/>
                    </a:cubicBezTo>
                    <a:cubicBezTo>
                      <a:pt x="0" y="3"/>
                      <a:pt x="0" y="3"/>
                      <a:pt x="0" y="3"/>
                    </a:cubicBezTo>
                    <a:cubicBezTo>
                      <a:pt x="0" y="3"/>
                      <a:pt x="0" y="3"/>
                      <a:pt x="0" y="3"/>
                    </a:cubicBezTo>
                    <a:cubicBezTo>
                      <a:pt x="0" y="3"/>
                      <a:pt x="0" y="3"/>
                      <a:pt x="1" y="3"/>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30" name="Freeform 510"/>
              <p:cNvSpPr/>
              <p:nvPr/>
            </p:nvSpPr>
            <p:spPr bwMode="auto">
              <a:xfrm>
                <a:off x="4448176" y="2290764"/>
                <a:ext cx="5954" cy="8335"/>
              </a:xfrm>
              <a:custGeom>
                <a:cxnLst>
                  <a:cxn ang="0">
                    <a:pos x="2" y="2"/>
                  </a:cxn>
                  <a:cxn ang="0">
                    <a:pos x="2" y="1"/>
                  </a:cxn>
                  <a:cxn ang="0">
                    <a:pos x="2" y="1"/>
                  </a:cxn>
                  <a:cxn ang="0">
                    <a:pos x="2" y="1"/>
                  </a:cxn>
                  <a:cxn ang="0">
                    <a:pos x="2" y="1"/>
                  </a:cxn>
                  <a:cxn ang="0">
                    <a:pos x="2" y="1"/>
                  </a:cxn>
                  <a:cxn ang="0">
                    <a:pos x="2" y="1"/>
                  </a:cxn>
                  <a:cxn ang="0">
                    <a:pos x="1" y="1"/>
                  </a:cxn>
                  <a:cxn ang="0">
                    <a:pos x="1" y="1"/>
                  </a:cxn>
                  <a:cxn ang="0">
                    <a:pos x="1" y="0"/>
                  </a:cxn>
                  <a:cxn ang="0">
                    <a:pos x="1" y="0"/>
                  </a:cxn>
                  <a:cxn ang="0">
                    <a:pos x="0" y="0"/>
                  </a:cxn>
                  <a:cxn ang="0">
                    <a:pos x="0" y="0"/>
                  </a:cxn>
                  <a:cxn ang="0">
                    <a:pos x="0" y="0"/>
                  </a:cxn>
                  <a:cxn ang="0">
                    <a:pos x="0" y="1"/>
                  </a:cxn>
                  <a:cxn ang="0">
                    <a:pos x="0" y="1"/>
                  </a:cxn>
                  <a:cxn ang="0">
                    <a:pos x="0" y="1"/>
                  </a:cxn>
                  <a:cxn ang="0">
                    <a:pos x="0" y="2"/>
                  </a:cxn>
                  <a:cxn ang="0">
                    <a:pos x="0" y="2"/>
                  </a:cxn>
                  <a:cxn ang="0">
                    <a:pos x="0" y="2"/>
                  </a:cxn>
                  <a:cxn ang="0">
                    <a:pos x="0" y="2"/>
                  </a:cxn>
                  <a:cxn ang="0">
                    <a:pos x="0" y="2"/>
                  </a:cxn>
                  <a:cxn ang="0">
                    <a:pos x="0" y="2"/>
                  </a:cxn>
                  <a:cxn ang="0">
                    <a:pos x="0" y="2"/>
                  </a:cxn>
                  <a:cxn ang="0">
                    <a:pos x="0" y="2"/>
                  </a:cxn>
                  <a:cxn ang="0">
                    <a:pos x="1" y="2"/>
                  </a:cxn>
                  <a:cxn ang="0">
                    <a:pos x="1" y="2"/>
                  </a:cxn>
                  <a:cxn ang="0">
                    <a:pos x="1" y="2"/>
                  </a:cxn>
                  <a:cxn ang="0">
                    <a:pos x="1" y="2"/>
                  </a:cxn>
                  <a:cxn ang="0">
                    <a:pos x="2" y="3"/>
                  </a:cxn>
                  <a:cxn ang="0">
                    <a:pos x="2" y="3"/>
                  </a:cxn>
                  <a:cxn ang="0">
                    <a:pos x="2" y="2"/>
                  </a:cxn>
                  <a:cxn ang="0">
                    <a:pos x="2" y="2"/>
                  </a:cxn>
                  <a:cxn ang="0">
                    <a:pos x="2" y="2"/>
                  </a:cxn>
                  <a:cxn ang="0">
                    <a:pos x="2" y="2"/>
                  </a:cxn>
                  <a:cxn ang="0">
                    <a:pos x="2" y="2"/>
                  </a:cxn>
                  <a:cxn ang="0">
                    <a:pos x="2" y="2"/>
                  </a:cxn>
                </a:cxnLst>
                <a:rect b="b" l="0" r="r" t="0"/>
                <a:pathLst>
                  <a:path h="3" w="2">
                    <a:moveTo>
                      <a:pt x="2" y="2"/>
                    </a:move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1" y="1"/>
                      <a:pt x="1" y="1"/>
                      <a:pt x="1" y="1"/>
                    </a:cubicBezTo>
                    <a:cubicBezTo>
                      <a:pt x="1" y="1"/>
                      <a:pt x="1" y="1"/>
                      <a:pt x="1" y="1"/>
                    </a:cubicBezTo>
                    <a:cubicBezTo>
                      <a:pt x="1" y="0"/>
                      <a:pt x="1" y="0"/>
                      <a:pt x="1" y="0"/>
                    </a:cubicBezTo>
                    <a:cubicBezTo>
                      <a:pt x="1" y="0"/>
                      <a:pt x="1" y="0"/>
                      <a:pt x="1" y="0"/>
                    </a:cubicBezTo>
                    <a:cubicBezTo>
                      <a:pt x="1" y="0"/>
                      <a:pt x="0" y="0"/>
                      <a:pt x="0" y="0"/>
                    </a:cubicBezTo>
                    <a:cubicBezTo>
                      <a:pt x="0" y="0"/>
                      <a:pt x="0" y="0"/>
                      <a:pt x="0" y="0"/>
                    </a:cubicBezTo>
                    <a:cubicBezTo>
                      <a:pt x="0" y="0"/>
                      <a:pt x="0" y="0"/>
                      <a:pt x="0" y="0"/>
                    </a:cubicBezTo>
                    <a:cubicBezTo>
                      <a:pt x="0" y="1"/>
                      <a:pt x="0" y="1"/>
                      <a:pt x="0" y="1"/>
                    </a:cubicBezTo>
                    <a:cubicBezTo>
                      <a:pt x="0" y="1"/>
                      <a:pt x="0" y="1"/>
                      <a:pt x="0" y="1"/>
                    </a:cubicBezTo>
                    <a:cubicBezTo>
                      <a:pt x="0" y="1"/>
                      <a:pt x="0" y="1"/>
                      <a:pt x="0" y="1"/>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1" y="2"/>
                    </a:cubicBezTo>
                    <a:cubicBezTo>
                      <a:pt x="1" y="2"/>
                      <a:pt x="1" y="2"/>
                      <a:pt x="1" y="2"/>
                    </a:cubicBezTo>
                    <a:cubicBezTo>
                      <a:pt x="1" y="2"/>
                      <a:pt x="1" y="2"/>
                      <a:pt x="1" y="2"/>
                    </a:cubicBezTo>
                    <a:cubicBezTo>
                      <a:pt x="1" y="2"/>
                      <a:pt x="1" y="2"/>
                      <a:pt x="1" y="2"/>
                    </a:cubicBezTo>
                    <a:cubicBezTo>
                      <a:pt x="1" y="2"/>
                      <a:pt x="2" y="2"/>
                      <a:pt x="2" y="3"/>
                    </a:cubicBezTo>
                    <a:cubicBezTo>
                      <a:pt x="2" y="3"/>
                      <a:pt x="2" y="3"/>
                      <a:pt x="2" y="3"/>
                    </a:cubicBezTo>
                    <a:cubicBezTo>
                      <a:pt x="2" y="3"/>
                      <a:pt x="2" y="3"/>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31" name="Freeform 511"/>
              <p:cNvSpPr>
                <a:spLocks noEditPoints="1"/>
              </p:cNvSpPr>
              <p:nvPr/>
            </p:nvSpPr>
            <p:spPr bwMode="auto">
              <a:xfrm>
                <a:off x="4448176" y="2245519"/>
                <a:ext cx="84535" cy="33338"/>
              </a:xfrm>
              <a:custGeom>
                <a:cxnLst>
                  <a:cxn ang="0">
                    <a:pos x="8" y="11"/>
                  </a:cxn>
                  <a:cxn ang="0">
                    <a:pos x="7" y="10"/>
                  </a:cxn>
                  <a:cxn ang="0">
                    <a:pos x="8" y="10"/>
                  </a:cxn>
                  <a:cxn ang="0">
                    <a:pos x="10" y="10"/>
                  </a:cxn>
                  <a:cxn ang="0">
                    <a:pos x="12" y="10"/>
                  </a:cxn>
                  <a:cxn ang="0">
                    <a:pos x="13" y="9"/>
                  </a:cxn>
                  <a:cxn ang="0">
                    <a:pos x="15" y="8"/>
                  </a:cxn>
                  <a:cxn ang="0">
                    <a:pos x="14" y="7"/>
                  </a:cxn>
                  <a:cxn ang="0">
                    <a:pos x="14" y="7"/>
                  </a:cxn>
                  <a:cxn ang="0">
                    <a:pos x="15" y="7"/>
                  </a:cxn>
                  <a:cxn ang="0">
                    <a:pos x="15" y="7"/>
                  </a:cxn>
                  <a:cxn ang="0">
                    <a:pos x="17" y="7"/>
                  </a:cxn>
                  <a:cxn ang="0">
                    <a:pos x="18" y="7"/>
                  </a:cxn>
                  <a:cxn ang="0">
                    <a:pos x="20" y="7"/>
                  </a:cxn>
                  <a:cxn ang="0">
                    <a:pos x="21" y="6"/>
                  </a:cxn>
                  <a:cxn ang="0">
                    <a:pos x="24" y="5"/>
                  </a:cxn>
                  <a:cxn ang="0">
                    <a:pos x="23" y="5"/>
                  </a:cxn>
                  <a:cxn ang="0">
                    <a:pos x="25" y="4"/>
                  </a:cxn>
                  <a:cxn ang="0">
                    <a:pos x="26" y="4"/>
                  </a:cxn>
                  <a:cxn ang="0">
                    <a:pos x="29" y="4"/>
                  </a:cxn>
                  <a:cxn ang="0">
                    <a:pos x="30" y="2"/>
                  </a:cxn>
                  <a:cxn ang="0">
                    <a:pos x="27" y="2"/>
                  </a:cxn>
                  <a:cxn ang="0">
                    <a:pos x="28" y="2"/>
                  </a:cxn>
                  <a:cxn ang="0">
                    <a:pos x="26" y="1"/>
                  </a:cxn>
                  <a:cxn ang="0">
                    <a:pos x="24" y="1"/>
                  </a:cxn>
                  <a:cxn ang="0">
                    <a:pos x="22" y="1"/>
                  </a:cxn>
                  <a:cxn ang="0">
                    <a:pos x="21" y="0"/>
                  </a:cxn>
                  <a:cxn ang="0">
                    <a:pos x="20" y="1"/>
                  </a:cxn>
                  <a:cxn ang="0">
                    <a:pos x="18" y="2"/>
                  </a:cxn>
                  <a:cxn ang="0">
                    <a:pos x="17" y="1"/>
                  </a:cxn>
                  <a:cxn ang="0">
                    <a:pos x="16" y="0"/>
                  </a:cxn>
                  <a:cxn ang="0">
                    <a:pos x="15" y="1"/>
                  </a:cxn>
                  <a:cxn ang="0">
                    <a:pos x="12" y="0"/>
                  </a:cxn>
                  <a:cxn ang="0">
                    <a:pos x="11" y="1"/>
                  </a:cxn>
                  <a:cxn ang="0">
                    <a:pos x="12" y="2"/>
                  </a:cxn>
                  <a:cxn ang="0">
                    <a:pos x="12" y="2"/>
                  </a:cxn>
                  <a:cxn ang="0">
                    <a:pos x="14" y="3"/>
                  </a:cxn>
                  <a:cxn ang="0">
                    <a:pos x="14" y="4"/>
                  </a:cxn>
                  <a:cxn ang="0">
                    <a:pos x="16" y="4"/>
                  </a:cxn>
                  <a:cxn ang="0">
                    <a:pos x="19" y="3"/>
                  </a:cxn>
                  <a:cxn ang="0">
                    <a:pos x="17" y="4"/>
                  </a:cxn>
                  <a:cxn ang="0">
                    <a:pos x="14" y="4"/>
                  </a:cxn>
                  <a:cxn ang="0">
                    <a:pos x="13" y="6"/>
                  </a:cxn>
                  <a:cxn ang="0">
                    <a:pos x="12" y="4"/>
                  </a:cxn>
                  <a:cxn ang="0">
                    <a:pos x="10" y="5"/>
                  </a:cxn>
                  <a:cxn ang="0">
                    <a:pos x="11" y="7"/>
                  </a:cxn>
                  <a:cxn ang="0">
                    <a:pos x="8" y="7"/>
                  </a:cxn>
                  <a:cxn ang="0">
                    <a:pos x="6" y="7"/>
                  </a:cxn>
                  <a:cxn ang="0">
                    <a:pos x="6" y="8"/>
                  </a:cxn>
                  <a:cxn ang="0">
                    <a:pos x="8" y="8"/>
                  </a:cxn>
                  <a:cxn ang="0">
                    <a:pos x="5" y="10"/>
                  </a:cxn>
                  <a:cxn ang="0">
                    <a:pos x="4" y="9"/>
                  </a:cxn>
                  <a:cxn ang="0">
                    <a:pos x="0" y="10"/>
                  </a:cxn>
                  <a:cxn ang="0">
                    <a:pos x="1" y="11"/>
                  </a:cxn>
                  <a:cxn ang="0">
                    <a:pos x="2" y="11"/>
                  </a:cxn>
                  <a:cxn ang="0">
                    <a:pos x="3" y="11"/>
                  </a:cxn>
                  <a:cxn ang="0">
                    <a:pos x="5" y="11"/>
                  </a:cxn>
                  <a:cxn ang="0">
                    <a:pos x="6" y="11"/>
                  </a:cxn>
                  <a:cxn ang="0">
                    <a:pos x="7" y="12"/>
                  </a:cxn>
                  <a:cxn ang="0">
                    <a:pos x="13" y="2"/>
                  </a:cxn>
                </a:cxnLst>
                <a:rect b="b" l="0" r="r" t="0"/>
                <a:pathLst>
                  <a:path h="12" w="30">
                    <a:moveTo>
                      <a:pt x="8" y="12"/>
                    </a:moveTo>
                    <a:cubicBezTo>
                      <a:pt x="8" y="12"/>
                      <a:pt x="8" y="12"/>
                      <a:pt x="8" y="12"/>
                    </a:cubicBezTo>
                    <a:cubicBezTo>
                      <a:pt x="8" y="12"/>
                      <a:pt x="8" y="12"/>
                      <a:pt x="8" y="12"/>
                    </a:cubicBezTo>
                    <a:cubicBezTo>
                      <a:pt x="8" y="11"/>
                      <a:pt x="8" y="11"/>
                      <a:pt x="8"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8" y="11"/>
                      <a:pt x="8" y="11"/>
                    </a:cubicBezTo>
                    <a:cubicBezTo>
                      <a:pt x="8" y="11"/>
                      <a:pt x="9" y="11"/>
                      <a:pt x="9" y="10"/>
                    </a:cubicBezTo>
                    <a:cubicBezTo>
                      <a:pt x="9" y="10"/>
                      <a:pt x="9" y="10"/>
                      <a:pt x="9" y="10"/>
                    </a:cubicBezTo>
                    <a:cubicBezTo>
                      <a:pt x="8" y="10"/>
                      <a:pt x="8" y="10"/>
                      <a:pt x="8" y="10"/>
                    </a:cubicBezTo>
                    <a:cubicBezTo>
                      <a:pt x="8" y="10"/>
                      <a:pt x="8" y="10"/>
                      <a:pt x="8" y="10"/>
                    </a:cubicBezTo>
                    <a:cubicBezTo>
                      <a:pt x="8" y="10"/>
                      <a:pt x="8" y="10"/>
                      <a:pt x="8" y="10"/>
                    </a:cubicBezTo>
                    <a:cubicBezTo>
                      <a:pt x="8" y="10"/>
                      <a:pt x="8" y="10"/>
                      <a:pt x="8" y="10"/>
                    </a:cubicBezTo>
                    <a:cubicBezTo>
                      <a:pt x="8" y="10"/>
                      <a:pt x="8" y="10"/>
                      <a:pt x="8" y="10"/>
                    </a:cubicBezTo>
                    <a:cubicBezTo>
                      <a:pt x="8" y="10"/>
                      <a:pt x="8" y="10"/>
                      <a:pt x="8" y="10"/>
                    </a:cubicBezTo>
                    <a:cubicBezTo>
                      <a:pt x="8" y="10"/>
                      <a:pt x="8" y="10"/>
                      <a:pt x="8" y="10"/>
                    </a:cubicBezTo>
                    <a:cubicBezTo>
                      <a:pt x="8" y="10"/>
                      <a:pt x="8"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7" y="10"/>
                    </a:cubicBezTo>
                    <a:cubicBezTo>
                      <a:pt x="7" y="10"/>
                      <a:pt x="7" y="10"/>
                      <a:pt x="8" y="10"/>
                    </a:cubicBezTo>
                    <a:cubicBezTo>
                      <a:pt x="8" y="10"/>
                      <a:pt x="8" y="10"/>
                      <a:pt x="8" y="10"/>
                    </a:cubicBezTo>
                    <a:cubicBezTo>
                      <a:pt x="8" y="10"/>
                      <a:pt x="8" y="10"/>
                      <a:pt x="8" y="10"/>
                    </a:cubicBezTo>
                    <a:cubicBezTo>
                      <a:pt x="8" y="10"/>
                      <a:pt x="8" y="10"/>
                      <a:pt x="8" y="10"/>
                    </a:cubicBezTo>
                    <a:cubicBezTo>
                      <a:pt x="8" y="10"/>
                      <a:pt x="8" y="10"/>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9"/>
                      <a:pt x="8" y="9"/>
                      <a:pt x="8" y="9"/>
                    </a:cubicBezTo>
                    <a:cubicBezTo>
                      <a:pt x="8" y="10"/>
                      <a:pt x="8" y="10"/>
                      <a:pt x="8" y="10"/>
                    </a:cubicBezTo>
                    <a:cubicBezTo>
                      <a:pt x="8" y="10"/>
                      <a:pt x="8" y="10"/>
                      <a:pt x="8" y="10"/>
                    </a:cubicBezTo>
                    <a:cubicBezTo>
                      <a:pt x="8" y="10"/>
                      <a:pt x="8" y="10"/>
                      <a:pt x="8" y="10"/>
                    </a:cubicBezTo>
                    <a:cubicBezTo>
                      <a:pt x="8" y="10"/>
                      <a:pt x="8" y="10"/>
                      <a:pt x="8" y="10"/>
                    </a:cubicBezTo>
                    <a:cubicBezTo>
                      <a:pt x="8" y="10"/>
                      <a:pt x="8" y="10"/>
                      <a:pt x="8" y="10"/>
                    </a:cubicBezTo>
                    <a:cubicBezTo>
                      <a:pt x="9" y="10"/>
                      <a:pt x="9" y="10"/>
                      <a:pt x="9" y="10"/>
                    </a:cubicBezTo>
                    <a:cubicBezTo>
                      <a:pt x="9" y="10"/>
                      <a:pt x="9" y="10"/>
                      <a:pt x="9" y="10"/>
                    </a:cubicBezTo>
                    <a:cubicBezTo>
                      <a:pt x="9" y="10"/>
                      <a:pt x="9" y="10"/>
                      <a:pt x="9" y="10"/>
                    </a:cubicBezTo>
                    <a:cubicBezTo>
                      <a:pt x="9" y="10"/>
                      <a:pt x="9" y="10"/>
                      <a:pt x="9" y="10"/>
                    </a:cubicBezTo>
                    <a:cubicBezTo>
                      <a:pt x="9" y="10"/>
                      <a:pt x="9" y="10"/>
                      <a:pt x="9" y="10"/>
                    </a:cubicBezTo>
                    <a:cubicBezTo>
                      <a:pt x="9" y="10"/>
                      <a:pt x="9" y="10"/>
                      <a:pt x="9" y="10"/>
                    </a:cubicBezTo>
                    <a:cubicBezTo>
                      <a:pt x="9" y="10"/>
                      <a:pt x="9" y="10"/>
                      <a:pt x="9" y="10"/>
                    </a:cubicBezTo>
                    <a:cubicBezTo>
                      <a:pt x="9" y="10"/>
                      <a:pt x="9" y="10"/>
                      <a:pt x="9" y="10"/>
                    </a:cubicBezTo>
                    <a:cubicBezTo>
                      <a:pt x="9" y="10"/>
                      <a:pt x="9" y="10"/>
                      <a:pt x="9" y="10"/>
                    </a:cubicBezTo>
                    <a:cubicBezTo>
                      <a:pt x="9" y="10"/>
                      <a:pt x="9" y="10"/>
                      <a:pt x="9" y="10"/>
                    </a:cubicBezTo>
                    <a:cubicBezTo>
                      <a:pt x="9" y="10"/>
                      <a:pt x="9" y="10"/>
                      <a:pt x="9" y="10"/>
                    </a:cubicBezTo>
                    <a:cubicBezTo>
                      <a:pt x="9" y="10"/>
                      <a:pt x="9" y="10"/>
                      <a:pt x="9" y="10"/>
                    </a:cubicBezTo>
                    <a:cubicBezTo>
                      <a:pt x="9" y="10"/>
                      <a:pt x="9" y="10"/>
                      <a:pt x="9" y="10"/>
                    </a:cubicBezTo>
                    <a:cubicBezTo>
                      <a:pt x="9" y="10"/>
                      <a:pt x="9" y="10"/>
                      <a:pt x="9" y="10"/>
                    </a:cubicBezTo>
                    <a:cubicBezTo>
                      <a:pt x="9" y="10"/>
                      <a:pt x="9" y="10"/>
                      <a:pt x="9" y="10"/>
                    </a:cubicBezTo>
                    <a:cubicBezTo>
                      <a:pt x="9" y="10"/>
                      <a:pt x="9" y="10"/>
                      <a:pt x="10" y="10"/>
                    </a:cubicBezTo>
                    <a:cubicBezTo>
                      <a:pt x="10" y="10"/>
                      <a:pt x="10" y="10"/>
                      <a:pt x="10" y="10"/>
                    </a:cubicBezTo>
                    <a:cubicBezTo>
                      <a:pt x="10" y="10"/>
                      <a:pt x="10" y="10"/>
                      <a:pt x="10" y="10"/>
                    </a:cubicBezTo>
                    <a:cubicBezTo>
                      <a:pt x="10" y="10"/>
                      <a:pt x="10" y="10"/>
                      <a:pt x="10" y="10"/>
                    </a:cubicBezTo>
                    <a:cubicBezTo>
                      <a:pt x="10" y="10"/>
                      <a:pt x="10" y="10"/>
                      <a:pt x="10" y="10"/>
                    </a:cubicBezTo>
                    <a:cubicBezTo>
                      <a:pt x="10" y="10"/>
                      <a:pt x="10" y="10"/>
                      <a:pt x="10" y="10"/>
                    </a:cubicBezTo>
                    <a:cubicBezTo>
                      <a:pt x="10" y="10"/>
                      <a:pt x="10" y="10"/>
                      <a:pt x="10" y="10"/>
                    </a:cubicBezTo>
                    <a:cubicBezTo>
                      <a:pt x="10" y="10"/>
                      <a:pt x="10" y="10"/>
                      <a:pt x="10" y="10"/>
                    </a:cubicBezTo>
                    <a:cubicBezTo>
                      <a:pt x="10" y="10"/>
                      <a:pt x="10" y="10"/>
                      <a:pt x="10" y="10"/>
                    </a:cubicBezTo>
                    <a:cubicBezTo>
                      <a:pt x="10" y="10"/>
                      <a:pt x="10" y="10"/>
                      <a:pt x="10" y="10"/>
                    </a:cubicBezTo>
                    <a:cubicBezTo>
                      <a:pt x="10" y="10"/>
                      <a:pt x="10" y="10"/>
                      <a:pt x="11" y="10"/>
                    </a:cubicBezTo>
                    <a:cubicBezTo>
                      <a:pt x="11" y="10"/>
                      <a:pt x="11" y="10"/>
                      <a:pt x="11" y="10"/>
                    </a:cubicBezTo>
                    <a:cubicBezTo>
                      <a:pt x="11" y="10"/>
                      <a:pt x="11" y="10"/>
                      <a:pt x="11" y="10"/>
                    </a:cubicBezTo>
                    <a:cubicBezTo>
                      <a:pt x="11" y="9"/>
                      <a:pt x="11" y="9"/>
                      <a:pt x="11" y="9"/>
                    </a:cubicBezTo>
                    <a:cubicBezTo>
                      <a:pt x="11" y="9"/>
                      <a:pt x="11" y="9"/>
                      <a:pt x="11" y="9"/>
                    </a:cubicBezTo>
                    <a:cubicBezTo>
                      <a:pt x="11" y="9"/>
                      <a:pt x="11" y="9"/>
                      <a:pt x="11" y="9"/>
                    </a:cubicBezTo>
                    <a:cubicBezTo>
                      <a:pt x="11" y="9"/>
                      <a:pt x="11" y="9"/>
                      <a:pt x="11" y="9"/>
                    </a:cubicBezTo>
                    <a:cubicBezTo>
                      <a:pt x="12" y="9"/>
                      <a:pt x="12" y="9"/>
                      <a:pt x="12" y="10"/>
                    </a:cubicBezTo>
                    <a:cubicBezTo>
                      <a:pt x="12" y="10"/>
                      <a:pt x="12" y="10"/>
                      <a:pt x="12" y="10"/>
                    </a:cubicBezTo>
                    <a:cubicBezTo>
                      <a:pt x="12" y="10"/>
                      <a:pt x="12" y="10"/>
                      <a:pt x="12" y="10"/>
                    </a:cubicBezTo>
                    <a:cubicBezTo>
                      <a:pt x="12" y="10"/>
                      <a:pt x="12" y="10"/>
                      <a:pt x="12" y="10"/>
                    </a:cubicBezTo>
                    <a:cubicBezTo>
                      <a:pt x="12" y="9"/>
                      <a:pt x="12" y="9"/>
                      <a:pt x="12" y="9"/>
                    </a:cubicBezTo>
                    <a:cubicBezTo>
                      <a:pt x="12" y="9"/>
                      <a:pt x="12" y="9"/>
                      <a:pt x="12" y="9"/>
                    </a:cubicBezTo>
                    <a:cubicBezTo>
                      <a:pt x="12" y="9"/>
                      <a:pt x="12" y="9"/>
                      <a:pt x="12" y="9"/>
                    </a:cubicBezTo>
                    <a:cubicBezTo>
                      <a:pt x="12" y="9"/>
                      <a:pt x="12" y="10"/>
                      <a:pt x="13" y="10"/>
                    </a:cubicBezTo>
                    <a:cubicBezTo>
                      <a:pt x="13" y="10"/>
                      <a:pt x="13" y="9"/>
                      <a:pt x="13" y="9"/>
                    </a:cubicBezTo>
                    <a:cubicBezTo>
                      <a:pt x="13" y="9"/>
                      <a:pt x="13" y="9"/>
                      <a:pt x="13" y="9"/>
                    </a:cubicBezTo>
                    <a:cubicBezTo>
                      <a:pt x="13" y="9"/>
                      <a:pt x="13" y="9"/>
                      <a:pt x="13" y="9"/>
                    </a:cubicBezTo>
                    <a:cubicBezTo>
                      <a:pt x="13" y="9"/>
                      <a:pt x="13" y="9"/>
                      <a:pt x="12" y="9"/>
                    </a:cubicBezTo>
                    <a:cubicBezTo>
                      <a:pt x="12" y="9"/>
                      <a:pt x="12" y="9"/>
                      <a:pt x="12" y="9"/>
                    </a:cubicBezTo>
                    <a:cubicBezTo>
                      <a:pt x="12" y="9"/>
                      <a:pt x="12" y="9"/>
                      <a:pt x="13" y="9"/>
                    </a:cubicBezTo>
                    <a:cubicBezTo>
                      <a:pt x="13" y="9"/>
                      <a:pt x="13" y="9"/>
                      <a:pt x="13" y="9"/>
                    </a:cubicBezTo>
                    <a:cubicBezTo>
                      <a:pt x="13" y="9"/>
                      <a:pt x="13" y="9"/>
                      <a:pt x="13" y="9"/>
                    </a:cubicBezTo>
                    <a:cubicBezTo>
                      <a:pt x="13" y="9"/>
                      <a:pt x="13" y="9"/>
                      <a:pt x="13" y="9"/>
                    </a:cubicBezTo>
                    <a:cubicBezTo>
                      <a:pt x="13" y="9"/>
                      <a:pt x="13" y="9"/>
                      <a:pt x="13" y="9"/>
                    </a:cubicBezTo>
                    <a:cubicBezTo>
                      <a:pt x="13" y="9"/>
                      <a:pt x="13" y="9"/>
                      <a:pt x="13" y="9"/>
                    </a:cubicBezTo>
                    <a:cubicBezTo>
                      <a:pt x="13" y="9"/>
                      <a:pt x="13" y="9"/>
                      <a:pt x="13" y="9"/>
                    </a:cubicBezTo>
                    <a:cubicBezTo>
                      <a:pt x="13" y="9"/>
                      <a:pt x="13" y="9"/>
                      <a:pt x="13" y="9"/>
                    </a:cubicBezTo>
                    <a:cubicBezTo>
                      <a:pt x="13" y="9"/>
                      <a:pt x="13" y="9"/>
                      <a:pt x="13" y="9"/>
                    </a:cubicBezTo>
                    <a:cubicBezTo>
                      <a:pt x="13" y="9"/>
                      <a:pt x="13" y="9"/>
                      <a:pt x="13" y="9"/>
                    </a:cubicBezTo>
                    <a:cubicBezTo>
                      <a:pt x="13" y="9"/>
                      <a:pt x="13" y="9"/>
                      <a:pt x="13" y="9"/>
                    </a:cubicBezTo>
                    <a:cubicBezTo>
                      <a:pt x="14" y="9"/>
                      <a:pt x="14" y="9"/>
                      <a:pt x="14" y="9"/>
                    </a:cubicBezTo>
                    <a:cubicBezTo>
                      <a:pt x="14" y="9"/>
                      <a:pt x="14" y="9"/>
                      <a:pt x="14" y="9"/>
                    </a:cubicBezTo>
                    <a:cubicBezTo>
                      <a:pt x="14" y="9"/>
                      <a:pt x="14" y="9"/>
                      <a:pt x="14" y="8"/>
                    </a:cubicBezTo>
                    <a:cubicBezTo>
                      <a:pt x="13" y="8"/>
                      <a:pt x="13" y="8"/>
                      <a:pt x="13" y="8"/>
                    </a:cubicBezTo>
                    <a:cubicBezTo>
                      <a:pt x="13" y="8"/>
                      <a:pt x="13" y="8"/>
                      <a:pt x="14" y="8"/>
                    </a:cubicBezTo>
                    <a:cubicBezTo>
                      <a:pt x="14" y="8"/>
                      <a:pt x="14" y="8"/>
                      <a:pt x="14" y="8"/>
                    </a:cubicBezTo>
                    <a:cubicBezTo>
                      <a:pt x="14" y="8"/>
                      <a:pt x="14" y="8"/>
                      <a:pt x="14" y="8"/>
                    </a:cubicBezTo>
                    <a:cubicBezTo>
                      <a:pt x="14" y="9"/>
                      <a:pt x="14" y="9"/>
                      <a:pt x="14" y="9"/>
                    </a:cubicBezTo>
                    <a:cubicBezTo>
                      <a:pt x="14" y="9"/>
                      <a:pt x="14" y="8"/>
                      <a:pt x="14" y="8"/>
                    </a:cubicBezTo>
                    <a:cubicBezTo>
                      <a:pt x="14" y="8"/>
                      <a:pt x="14" y="8"/>
                      <a:pt x="15" y="8"/>
                    </a:cubicBezTo>
                    <a:cubicBezTo>
                      <a:pt x="15" y="8"/>
                      <a:pt x="15" y="8"/>
                      <a:pt x="15" y="8"/>
                    </a:cubicBezTo>
                    <a:cubicBezTo>
                      <a:pt x="15" y="8"/>
                      <a:pt x="14" y="8"/>
                      <a:pt x="14" y="8"/>
                    </a:cubicBezTo>
                    <a:cubicBezTo>
                      <a:pt x="14" y="8"/>
                      <a:pt x="14" y="8"/>
                      <a:pt x="14" y="8"/>
                    </a:cubicBezTo>
                    <a:cubicBezTo>
                      <a:pt x="14" y="8"/>
                      <a:pt x="14" y="8"/>
                      <a:pt x="14" y="8"/>
                    </a:cubicBezTo>
                    <a:cubicBezTo>
                      <a:pt x="14" y="8"/>
                      <a:pt x="14" y="8"/>
                      <a:pt x="14" y="8"/>
                    </a:cubicBezTo>
                    <a:cubicBezTo>
                      <a:pt x="14" y="8"/>
                      <a:pt x="14" y="8"/>
                      <a:pt x="14" y="8"/>
                    </a:cubicBezTo>
                    <a:cubicBezTo>
                      <a:pt x="14" y="8"/>
                      <a:pt x="14" y="8"/>
                      <a:pt x="14" y="8"/>
                    </a:cubicBezTo>
                    <a:cubicBezTo>
                      <a:pt x="14" y="8"/>
                      <a:pt x="14" y="8"/>
                      <a:pt x="14" y="8"/>
                    </a:cubicBezTo>
                    <a:cubicBezTo>
                      <a:pt x="14" y="8"/>
                      <a:pt x="14" y="8"/>
                      <a:pt x="14" y="8"/>
                    </a:cubicBezTo>
                    <a:cubicBezTo>
                      <a:pt x="14" y="8"/>
                      <a:pt x="14" y="8"/>
                      <a:pt x="14" y="8"/>
                    </a:cubicBezTo>
                    <a:cubicBezTo>
                      <a:pt x="14" y="8"/>
                      <a:pt x="14" y="8"/>
                      <a:pt x="13" y="8"/>
                    </a:cubicBezTo>
                    <a:cubicBezTo>
                      <a:pt x="13" y="8"/>
                      <a:pt x="13" y="8"/>
                      <a:pt x="13" y="8"/>
                    </a:cubicBezTo>
                    <a:cubicBezTo>
                      <a:pt x="13" y="8"/>
                      <a:pt x="13" y="8"/>
                      <a:pt x="13" y="8"/>
                    </a:cubicBezTo>
                    <a:cubicBezTo>
                      <a:pt x="13" y="8"/>
                      <a:pt x="13" y="8"/>
                      <a:pt x="13" y="8"/>
                    </a:cubicBezTo>
                    <a:cubicBezTo>
                      <a:pt x="13" y="8"/>
                      <a:pt x="13" y="8"/>
                      <a:pt x="13" y="8"/>
                    </a:cubicBezTo>
                    <a:cubicBezTo>
                      <a:pt x="13" y="8"/>
                      <a:pt x="13" y="8"/>
                      <a:pt x="13" y="8"/>
                    </a:cubicBezTo>
                    <a:cubicBezTo>
                      <a:pt x="13" y="8"/>
                      <a:pt x="13" y="8"/>
                      <a:pt x="13" y="8"/>
                    </a:cubicBezTo>
                    <a:cubicBezTo>
                      <a:pt x="13" y="7"/>
                      <a:pt x="13" y="7"/>
                      <a:pt x="14" y="7"/>
                    </a:cubicBezTo>
                    <a:cubicBezTo>
                      <a:pt x="14" y="7"/>
                      <a:pt x="14" y="7"/>
                      <a:pt x="14" y="7"/>
                    </a:cubicBezTo>
                    <a:cubicBezTo>
                      <a:pt x="14" y="7"/>
                      <a:pt x="14" y="7"/>
                      <a:pt x="14" y="7"/>
                    </a:cubicBezTo>
                    <a:cubicBezTo>
                      <a:pt x="14" y="7"/>
                      <a:pt x="14" y="7"/>
                      <a:pt x="14" y="7"/>
                    </a:cubicBezTo>
                    <a:cubicBezTo>
                      <a:pt x="14" y="7"/>
                      <a:pt x="14" y="7"/>
                      <a:pt x="14" y="7"/>
                    </a:cubicBezTo>
                    <a:cubicBezTo>
                      <a:pt x="14" y="7"/>
                      <a:pt x="14" y="7"/>
                      <a:pt x="14" y="7"/>
                    </a:cubicBezTo>
                    <a:cubicBezTo>
                      <a:pt x="14" y="7"/>
                      <a:pt x="14" y="7"/>
                      <a:pt x="14" y="7"/>
                    </a:cubicBezTo>
                    <a:cubicBezTo>
                      <a:pt x="14" y="7"/>
                      <a:pt x="14" y="7"/>
                      <a:pt x="14" y="7"/>
                    </a:cubicBezTo>
                    <a:cubicBezTo>
                      <a:pt x="14" y="7"/>
                      <a:pt x="14" y="7"/>
                      <a:pt x="14" y="7"/>
                    </a:cubicBezTo>
                    <a:cubicBezTo>
                      <a:pt x="14" y="7"/>
                      <a:pt x="14" y="7"/>
                      <a:pt x="14" y="7"/>
                    </a:cubicBezTo>
                    <a:cubicBezTo>
                      <a:pt x="14" y="7"/>
                      <a:pt x="14" y="7"/>
                      <a:pt x="13" y="7"/>
                    </a:cubicBezTo>
                    <a:cubicBezTo>
                      <a:pt x="13" y="7"/>
                      <a:pt x="13" y="7"/>
                      <a:pt x="13" y="7"/>
                    </a:cubicBezTo>
                    <a:cubicBezTo>
                      <a:pt x="13" y="7"/>
                      <a:pt x="13" y="7"/>
                      <a:pt x="14" y="7"/>
                    </a:cubicBezTo>
                    <a:cubicBezTo>
                      <a:pt x="14" y="7"/>
                      <a:pt x="14" y="7"/>
                      <a:pt x="14" y="7"/>
                    </a:cubicBezTo>
                    <a:cubicBezTo>
                      <a:pt x="14" y="7"/>
                      <a:pt x="14" y="7"/>
                      <a:pt x="14" y="7"/>
                    </a:cubicBezTo>
                    <a:cubicBezTo>
                      <a:pt x="14" y="7"/>
                      <a:pt x="14" y="7"/>
                      <a:pt x="14" y="7"/>
                    </a:cubicBezTo>
                    <a:cubicBezTo>
                      <a:pt x="14" y="7"/>
                      <a:pt x="14" y="7"/>
                      <a:pt x="14" y="7"/>
                    </a:cubicBezTo>
                    <a:cubicBezTo>
                      <a:pt x="14" y="7"/>
                      <a:pt x="14" y="7"/>
                      <a:pt x="14" y="7"/>
                    </a:cubicBezTo>
                    <a:cubicBezTo>
                      <a:pt x="14" y="7"/>
                      <a:pt x="14" y="7"/>
                      <a:pt x="14" y="7"/>
                    </a:cubicBezTo>
                    <a:cubicBezTo>
                      <a:pt x="14" y="7"/>
                      <a:pt x="14" y="7"/>
                      <a:pt x="14" y="7"/>
                    </a:cubicBezTo>
                    <a:cubicBezTo>
                      <a:pt x="14" y="7"/>
                      <a:pt x="14" y="7"/>
                      <a:pt x="14" y="7"/>
                    </a:cubicBezTo>
                    <a:cubicBezTo>
                      <a:pt x="15" y="7"/>
                      <a:pt x="15" y="7"/>
                      <a:pt x="15" y="8"/>
                    </a:cubicBezTo>
                    <a:cubicBezTo>
                      <a:pt x="15" y="8"/>
                      <a:pt x="15" y="8"/>
                      <a:pt x="15" y="8"/>
                    </a:cubicBezTo>
                    <a:cubicBezTo>
                      <a:pt x="15" y="8"/>
                      <a:pt x="15" y="8"/>
                      <a:pt x="15" y="8"/>
                    </a:cubicBezTo>
                    <a:cubicBezTo>
                      <a:pt x="15" y="8"/>
                      <a:pt x="15" y="8"/>
                      <a:pt x="15" y="8"/>
                    </a:cubicBezTo>
                    <a:cubicBezTo>
                      <a:pt x="15" y="8"/>
                      <a:pt x="15" y="8"/>
                      <a:pt x="15" y="8"/>
                    </a:cubicBezTo>
                    <a:cubicBezTo>
                      <a:pt x="15" y="8"/>
                      <a:pt x="15" y="8"/>
                      <a:pt x="15" y="8"/>
                    </a:cubicBezTo>
                    <a:cubicBezTo>
                      <a:pt x="15" y="8"/>
                      <a:pt x="15" y="8"/>
                      <a:pt x="15" y="8"/>
                    </a:cubicBezTo>
                    <a:cubicBezTo>
                      <a:pt x="15" y="8"/>
                      <a:pt x="15" y="8"/>
                      <a:pt x="15" y="8"/>
                    </a:cubicBezTo>
                    <a:cubicBezTo>
                      <a:pt x="15" y="8"/>
                      <a:pt x="15" y="7"/>
                      <a:pt x="15" y="7"/>
                    </a:cubicBezTo>
                    <a:cubicBezTo>
                      <a:pt x="15" y="7"/>
                      <a:pt x="15" y="7"/>
                      <a:pt x="15" y="7"/>
                    </a:cubicBezTo>
                    <a:cubicBezTo>
                      <a:pt x="15" y="7"/>
                      <a:pt x="15" y="7"/>
                      <a:pt x="15" y="7"/>
                    </a:cubicBezTo>
                    <a:cubicBezTo>
                      <a:pt x="15" y="7"/>
                      <a:pt x="15" y="7"/>
                      <a:pt x="15" y="7"/>
                    </a:cubicBezTo>
                    <a:cubicBezTo>
                      <a:pt x="15" y="7"/>
                      <a:pt x="15" y="7"/>
                      <a:pt x="15" y="7"/>
                    </a:cubicBezTo>
                    <a:cubicBezTo>
                      <a:pt x="15" y="7"/>
                      <a:pt x="15" y="7"/>
                      <a:pt x="15" y="7"/>
                    </a:cubicBezTo>
                    <a:cubicBezTo>
                      <a:pt x="15" y="7"/>
                      <a:pt x="15" y="7"/>
                      <a:pt x="14" y="7"/>
                    </a:cubicBezTo>
                    <a:cubicBezTo>
                      <a:pt x="14" y="7"/>
                      <a:pt x="14" y="7"/>
                      <a:pt x="14" y="7"/>
                    </a:cubicBezTo>
                    <a:cubicBezTo>
                      <a:pt x="14" y="7"/>
                      <a:pt x="14" y="7"/>
                      <a:pt x="14" y="7"/>
                    </a:cubicBezTo>
                    <a:cubicBezTo>
                      <a:pt x="14" y="7"/>
                      <a:pt x="14" y="7"/>
                      <a:pt x="14" y="7"/>
                    </a:cubicBezTo>
                    <a:cubicBezTo>
                      <a:pt x="14" y="7"/>
                      <a:pt x="14" y="7"/>
                      <a:pt x="14" y="7"/>
                    </a:cubicBezTo>
                    <a:cubicBezTo>
                      <a:pt x="14" y="7"/>
                      <a:pt x="14" y="7"/>
                      <a:pt x="14" y="7"/>
                    </a:cubicBezTo>
                    <a:cubicBezTo>
                      <a:pt x="14" y="7"/>
                      <a:pt x="14" y="7"/>
                      <a:pt x="14" y="7"/>
                    </a:cubicBezTo>
                    <a:cubicBezTo>
                      <a:pt x="14" y="7"/>
                      <a:pt x="14" y="7"/>
                      <a:pt x="14" y="7"/>
                    </a:cubicBezTo>
                    <a:cubicBezTo>
                      <a:pt x="14" y="7"/>
                      <a:pt x="14" y="7"/>
                      <a:pt x="14" y="7"/>
                    </a:cubicBezTo>
                    <a:cubicBezTo>
                      <a:pt x="14" y="7"/>
                      <a:pt x="14" y="7"/>
                      <a:pt x="14" y="7"/>
                    </a:cubicBezTo>
                    <a:cubicBezTo>
                      <a:pt x="14" y="7"/>
                      <a:pt x="14" y="7"/>
                      <a:pt x="14" y="7"/>
                    </a:cubicBezTo>
                    <a:cubicBezTo>
                      <a:pt x="14" y="7"/>
                      <a:pt x="14" y="7"/>
                      <a:pt x="14" y="7"/>
                    </a:cubicBezTo>
                    <a:cubicBezTo>
                      <a:pt x="14" y="7"/>
                      <a:pt x="15" y="7"/>
                      <a:pt x="15" y="7"/>
                    </a:cubicBezTo>
                    <a:cubicBezTo>
                      <a:pt x="15" y="7"/>
                      <a:pt x="15" y="7"/>
                      <a:pt x="15" y="7"/>
                    </a:cubicBezTo>
                    <a:cubicBezTo>
                      <a:pt x="15" y="7"/>
                      <a:pt x="15" y="7"/>
                      <a:pt x="15" y="7"/>
                    </a:cubicBezTo>
                    <a:cubicBezTo>
                      <a:pt x="15" y="7"/>
                      <a:pt x="15" y="7"/>
                      <a:pt x="15" y="7"/>
                    </a:cubicBezTo>
                    <a:cubicBezTo>
                      <a:pt x="15" y="7"/>
                      <a:pt x="15" y="7"/>
                      <a:pt x="15" y="7"/>
                    </a:cubicBezTo>
                    <a:cubicBezTo>
                      <a:pt x="15" y="7"/>
                      <a:pt x="15" y="7"/>
                      <a:pt x="15" y="7"/>
                    </a:cubicBezTo>
                    <a:cubicBezTo>
                      <a:pt x="15" y="7"/>
                      <a:pt x="15" y="7"/>
                      <a:pt x="15" y="7"/>
                    </a:cubicBezTo>
                    <a:cubicBezTo>
                      <a:pt x="15" y="7"/>
                      <a:pt x="15" y="7"/>
                      <a:pt x="15" y="7"/>
                    </a:cubicBezTo>
                    <a:cubicBezTo>
                      <a:pt x="15" y="7"/>
                      <a:pt x="15" y="7"/>
                      <a:pt x="15" y="7"/>
                    </a:cubicBezTo>
                    <a:cubicBezTo>
                      <a:pt x="15" y="7"/>
                      <a:pt x="15" y="7"/>
                      <a:pt x="16" y="7"/>
                    </a:cubicBezTo>
                    <a:cubicBezTo>
                      <a:pt x="16" y="7"/>
                      <a:pt x="16" y="7"/>
                      <a:pt x="16" y="7"/>
                    </a:cubicBezTo>
                    <a:cubicBezTo>
                      <a:pt x="16" y="7"/>
                      <a:pt x="16" y="7"/>
                      <a:pt x="16" y="7"/>
                    </a:cubicBezTo>
                    <a:cubicBezTo>
                      <a:pt x="16" y="7"/>
                      <a:pt x="16" y="7"/>
                      <a:pt x="16" y="7"/>
                    </a:cubicBezTo>
                    <a:cubicBezTo>
                      <a:pt x="16" y="7"/>
                      <a:pt x="16" y="7"/>
                      <a:pt x="16" y="7"/>
                    </a:cubicBezTo>
                    <a:cubicBezTo>
                      <a:pt x="16" y="7"/>
                      <a:pt x="16" y="7"/>
                      <a:pt x="16" y="7"/>
                    </a:cubicBezTo>
                    <a:cubicBezTo>
                      <a:pt x="16" y="7"/>
                      <a:pt x="17" y="7"/>
                      <a:pt x="17" y="7"/>
                    </a:cubicBezTo>
                    <a:cubicBezTo>
                      <a:pt x="17" y="7"/>
                      <a:pt x="17" y="7"/>
                      <a:pt x="17" y="7"/>
                    </a:cubicBezTo>
                    <a:cubicBezTo>
                      <a:pt x="17" y="7"/>
                      <a:pt x="17" y="7"/>
                      <a:pt x="17" y="7"/>
                    </a:cubicBezTo>
                    <a:cubicBezTo>
                      <a:pt x="17" y="7"/>
                      <a:pt x="17" y="7"/>
                      <a:pt x="17" y="7"/>
                    </a:cubicBezTo>
                    <a:cubicBezTo>
                      <a:pt x="17" y="7"/>
                      <a:pt x="17" y="7"/>
                      <a:pt x="17" y="7"/>
                    </a:cubicBezTo>
                    <a:cubicBezTo>
                      <a:pt x="17" y="7"/>
                      <a:pt x="17" y="7"/>
                      <a:pt x="17" y="7"/>
                    </a:cubicBezTo>
                    <a:cubicBezTo>
                      <a:pt x="17" y="7"/>
                      <a:pt x="17" y="7"/>
                      <a:pt x="17" y="7"/>
                    </a:cubicBezTo>
                    <a:cubicBezTo>
                      <a:pt x="17" y="7"/>
                      <a:pt x="17" y="7"/>
                      <a:pt x="17" y="7"/>
                    </a:cubicBezTo>
                    <a:cubicBezTo>
                      <a:pt x="17" y="7"/>
                      <a:pt x="17" y="6"/>
                      <a:pt x="17" y="6"/>
                    </a:cubicBezTo>
                    <a:cubicBezTo>
                      <a:pt x="17" y="6"/>
                      <a:pt x="17" y="6"/>
                      <a:pt x="17" y="6"/>
                    </a:cubicBezTo>
                    <a:cubicBezTo>
                      <a:pt x="17" y="6"/>
                      <a:pt x="17" y="6"/>
                      <a:pt x="17" y="6"/>
                    </a:cubicBezTo>
                    <a:cubicBezTo>
                      <a:pt x="17" y="6"/>
                      <a:pt x="17" y="6"/>
                      <a:pt x="17" y="6"/>
                    </a:cubicBezTo>
                    <a:cubicBezTo>
                      <a:pt x="17" y="6"/>
                      <a:pt x="17" y="6"/>
                      <a:pt x="17" y="6"/>
                    </a:cubicBezTo>
                    <a:cubicBezTo>
                      <a:pt x="17" y="7"/>
                      <a:pt x="17" y="7"/>
                      <a:pt x="18" y="7"/>
                    </a:cubicBezTo>
                    <a:cubicBezTo>
                      <a:pt x="18" y="7"/>
                      <a:pt x="18" y="7"/>
                      <a:pt x="18" y="7"/>
                    </a:cubicBezTo>
                    <a:cubicBezTo>
                      <a:pt x="18" y="7"/>
                      <a:pt x="18" y="7"/>
                      <a:pt x="18" y="7"/>
                    </a:cubicBezTo>
                    <a:cubicBezTo>
                      <a:pt x="18" y="7"/>
                      <a:pt x="18" y="7"/>
                      <a:pt x="18" y="7"/>
                    </a:cubicBezTo>
                    <a:cubicBezTo>
                      <a:pt x="18" y="7"/>
                      <a:pt x="18" y="7"/>
                      <a:pt x="18" y="7"/>
                    </a:cubicBezTo>
                    <a:cubicBezTo>
                      <a:pt x="18" y="7"/>
                      <a:pt x="18" y="7"/>
                      <a:pt x="18" y="7"/>
                    </a:cubicBezTo>
                    <a:cubicBezTo>
                      <a:pt x="18" y="7"/>
                      <a:pt x="18" y="7"/>
                      <a:pt x="18" y="7"/>
                    </a:cubicBezTo>
                    <a:cubicBezTo>
                      <a:pt x="18" y="7"/>
                      <a:pt x="18" y="7"/>
                      <a:pt x="18" y="7"/>
                    </a:cubicBezTo>
                    <a:cubicBezTo>
                      <a:pt x="18" y="7"/>
                      <a:pt x="18" y="7"/>
                      <a:pt x="18" y="7"/>
                    </a:cubicBezTo>
                    <a:cubicBezTo>
                      <a:pt x="18" y="7"/>
                      <a:pt x="18" y="7"/>
                      <a:pt x="18" y="7"/>
                    </a:cubicBezTo>
                    <a:cubicBezTo>
                      <a:pt x="18" y="7"/>
                      <a:pt x="18" y="7"/>
                      <a:pt x="18" y="7"/>
                    </a:cubicBezTo>
                    <a:cubicBezTo>
                      <a:pt x="18"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6"/>
                      <a:pt x="19" y="6"/>
                    </a:cubicBezTo>
                    <a:cubicBezTo>
                      <a:pt x="19" y="6"/>
                      <a:pt x="19" y="6"/>
                      <a:pt x="19" y="6"/>
                    </a:cubicBezTo>
                    <a:cubicBezTo>
                      <a:pt x="19" y="6"/>
                      <a:pt x="19" y="6"/>
                      <a:pt x="19" y="6"/>
                    </a:cubicBezTo>
                    <a:cubicBezTo>
                      <a:pt x="19" y="6"/>
                      <a:pt x="19" y="6"/>
                      <a:pt x="19" y="6"/>
                    </a:cubicBezTo>
                    <a:cubicBezTo>
                      <a:pt x="19" y="6"/>
                      <a:pt x="19" y="7"/>
                      <a:pt x="20" y="7"/>
                    </a:cubicBezTo>
                    <a:cubicBezTo>
                      <a:pt x="20" y="7"/>
                      <a:pt x="20" y="7"/>
                      <a:pt x="20" y="7"/>
                    </a:cubicBezTo>
                    <a:cubicBezTo>
                      <a:pt x="20" y="7"/>
                      <a:pt x="20" y="7"/>
                      <a:pt x="20" y="7"/>
                    </a:cubicBezTo>
                    <a:cubicBezTo>
                      <a:pt x="20" y="7"/>
                      <a:pt x="20" y="7"/>
                      <a:pt x="20" y="7"/>
                    </a:cubicBezTo>
                    <a:cubicBezTo>
                      <a:pt x="20" y="7"/>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1" y="6"/>
                      <a:pt x="21" y="6"/>
                      <a:pt x="21" y="6"/>
                    </a:cubicBezTo>
                    <a:cubicBezTo>
                      <a:pt x="22" y="6"/>
                      <a:pt x="22" y="6"/>
                      <a:pt x="22" y="6"/>
                    </a:cubicBezTo>
                    <a:cubicBezTo>
                      <a:pt x="22" y="6"/>
                      <a:pt x="22" y="6"/>
                      <a:pt x="22" y="6"/>
                    </a:cubicBezTo>
                    <a:cubicBezTo>
                      <a:pt x="22" y="6"/>
                      <a:pt x="22" y="6"/>
                      <a:pt x="22" y="6"/>
                    </a:cubicBezTo>
                    <a:cubicBezTo>
                      <a:pt x="22" y="6"/>
                      <a:pt x="22" y="6"/>
                      <a:pt x="22" y="6"/>
                    </a:cubicBezTo>
                    <a:cubicBezTo>
                      <a:pt x="22" y="6"/>
                      <a:pt x="22" y="5"/>
                      <a:pt x="23" y="5"/>
                    </a:cubicBezTo>
                    <a:cubicBezTo>
                      <a:pt x="23" y="5"/>
                      <a:pt x="23" y="5"/>
                      <a:pt x="23" y="5"/>
                    </a:cubicBezTo>
                    <a:cubicBezTo>
                      <a:pt x="23" y="5"/>
                      <a:pt x="23" y="5"/>
                      <a:pt x="23" y="5"/>
                    </a:cubicBezTo>
                    <a:cubicBezTo>
                      <a:pt x="23" y="6"/>
                      <a:pt x="23" y="6"/>
                      <a:pt x="23" y="6"/>
                    </a:cubicBezTo>
                    <a:cubicBezTo>
                      <a:pt x="23" y="6"/>
                      <a:pt x="23" y="6"/>
                      <a:pt x="23" y="5"/>
                    </a:cubicBezTo>
                    <a:cubicBezTo>
                      <a:pt x="23" y="5"/>
                      <a:pt x="24" y="5"/>
                      <a:pt x="24" y="5"/>
                    </a:cubicBezTo>
                    <a:cubicBezTo>
                      <a:pt x="24" y="5"/>
                      <a:pt x="24" y="5"/>
                      <a:pt x="24" y="5"/>
                    </a:cubicBezTo>
                    <a:cubicBezTo>
                      <a:pt x="24" y="5"/>
                      <a:pt x="24" y="5"/>
                      <a:pt x="24" y="5"/>
                    </a:cubicBezTo>
                    <a:cubicBezTo>
                      <a:pt x="24" y="5"/>
                      <a:pt x="24" y="5"/>
                      <a:pt x="24" y="5"/>
                    </a:cubicBezTo>
                    <a:cubicBezTo>
                      <a:pt x="24" y="5"/>
                      <a:pt x="24" y="5"/>
                      <a:pt x="24" y="5"/>
                    </a:cubicBezTo>
                    <a:cubicBezTo>
                      <a:pt x="24" y="5"/>
                      <a:pt x="24" y="5"/>
                      <a:pt x="24" y="5"/>
                    </a:cubicBezTo>
                    <a:cubicBezTo>
                      <a:pt x="24" y="5"/>
                      <a:pt x="24" y="5"/>
                      <a:pt x="24" y="5"/>
                    </a:cubicBezTo>
                    <a:cubicBezTo>
                      <a:pt x="24" y="5"/>
                      <a:pt x="24" y="5"/>
                      <a:pt x="24" y="5"/>
                    </a:cubicBezTo>
                    <a:cubicBezTo>
                      <a:pt x="25" y="5"/>
                      <a:pt x="25" y="5"/>
                      <a:pt x="25" y="5"/>
                    </a:cubicBezTo>
                    <a:cubicBezTo>
                      <a:pt x="25" y="5"/>
                      <a:pt x="25" y="5"/>
                      <a:pt x="25" y="5"/>
                    </a:cubicBezTo>
                    <a:cubicBezTo>
                      <a:pt x="26" y="5"/>
                      <a:pt x="26" y="5"/>
                      <a:pt x="26" y="5"/>
                    </a:cubicBezTo>
                    <a:cubicBezTo>
                      <a:pt x="26" y="5"/>
                      <a:pt x="26" y="5"/>
                      <a:pt x="26" y="5"/>
                    </a:cubicBezTo>
                    <a:cubicBezTo>
                      <a:pt x="26" y="5"/>
                      <a:pt x="26" y="5"/>
                      <a:pt x="26" y="5"/>
                    </a:cubicBezTo>
                    <a:cubicBezTo>
                      <a:pt x="26" y="5"/>
                      <a:pt x="26" y="5"/>
                      <a:pt x="26" y="5"/>
                    </a:cubicBezTo>
                    <a:cubicBezTo>
                      <a:pt x="26" y="5"/>
                      <a:pt x="26" y="5"/>
                      <a:pt x="25" y="5"/>
                    </a:cubicBezTo>
                    <a:cubicBezTo>
                      <a:pt x="25" y="5"/>
                      <a:pt x="25" y="5"/>
                      <a:pt x="25" y="5"/>
                    </a:cubicBezTo>
                    <a:cubicBezTo>
                      <a:pt x="25" y="5"/>
                      <a:pt x="24" y="5"/>
                      <a:pt x="24" y="5"/>
                    </a:cubicBezTo>
                    <a:cubicBezTo>
                      <a:pt x="24" y="5"/>
                      <a:pt x="24" y="5"/>
                      <a:pt x="24" y="5"/>
                    </a:cubicBezTo>
                    <a:cubicBezTo>
                      <a:pt x="24" y="5"/>
                      <a:pt x="24" y="5"/>
                      <a:pt x="24" y="5"/>
                    </a:cubicBezTo>
                    <a:cubicBezTo>
                      <a:pt x="24" y="5"/>
                      <a:pt x="24" y="5"/>
                      <a:pt x="24" y="5"/>
                    </a:cubicBezTo>
                    <a:cubicBezTo>
                      <a:pt x="23" y="5"/>
                      <a:pt x="23" y="5"/>
                      <a:pt x="23" y="5"/>
                    </a:cubicBezTo>
                    <a:cubicBezTo>
                      <a:pt x="23" y="5"/>
                      <a:pt x="23" y="5"/>
                      <a:pt x="23" y="5"/>
                    </a:cubicBezTo>
                    <a:cubicBezTo>
                      <a:pt x="23" y="5"/>
                      <a:pt x="23" y="5"/>
                      <a:pt x="23" y="5"/>
                    </a:cubicBezTo>
                    <a:cubicBezTo>
                      <a:pt x="23" y="4"/>
                      <a:pt x="23" y="4"/>
                      <a:pt x="23" y="4"/>
                    </a:cubicBezTo>
                    <a:cubicBezTo>
                      <a:pt x="23" y="4"/>
                      <a:pt x="23" y="4"/>
                      <a:pt x="23" y="4"/>
                    </a:cubicBezTo>
                    <a:cubicBezTo>
                      <a:pt x="23" y="4"/>
                      <a:pt x="23" y="4"/>
                      <a:pt x="23" y="4"/>
                    </a:cubicBezTo>
                    <a:cubicBezTo>
                      <a:pt x="23" y="4"/>
                      <a:pt x="23" y="4"/>
                      <a:pt x="23" y="4"/>
                    </a:cubicBezTo>
                    <a:cubicBezTo>
                      <a:pt x="24" y="4"/>
                      <a:pt x="24" y="4"/>
                      <a:pt x="24" y="4"/>
                    </a:cubicBezTo>
                    <a:cubicBezTo>
                      <a:pt x="24" y="4"/>
                      <a:pt x="24" y="4"/>
                      <a:pt x="24" y="4"/>
                    </a:cubicBezTo>
                    <a:cubicBezTo>
                      <a:pt x="24" y="4"/>
                      <a:pt x="24" y="4"/>
                      <a:pt x="24" y="4"/>
                    </a:cubicBezTo>
                    <a:cubicBezTo>
                      <a:pt x="24" y="4"/>
                      <a:pt x="24" y="4"/>
                      <a:pt x="25" y="4"/>
                    </a:cubicBezTo>
                    <a:cubicBezTo>
                      <a:pt x="25" y="4"/>
                      <a:pt x="25" y="4"/>
                      <a:pt x="25" y="4"/>
                    </a:cubicBezTo>
                    <a:cubicBezTo>
                      <a:pt x="25" y="4"/>
                      <a:pt x="25" y="4"/>
                      <a:pt x="25" y="4"/>
                    </a:cubicBezTo>
                    <a:cubicBezTo>
                      <a:pt x="25" y="4"/>
                      <a:pt x="25" y="4"/>
                      <a:pt x="25" y="4"/>
                    </a:cubicBezTo>
                    <a:cubicBezTo>
                      <a:pt x="25" y="4"/>
                      <a:pt x="25" y="4"/>
                      <a:pt x="25" y="4"/>
                    </a:cubicBezTo>
                    <a:cubicBezTo>
                      <a:pt x="25" y="4"/>
                      <a:pt x="25" y="4"/>
                      <a:pt x="25" y="4"/>
                    </a:cubicBezTo>
                    <a:cubicBezTo>
                      <a:pt x="25" y="4"/>
                      <a:pt x="25" y="4"/>
                      <a:pt x="25" y="4"/>
                    </a:cubicBezTo>
                    <a:cubicBezTo>
                      <a:pt x="24" y="4"/>
                      <a:pt x="24" y="4"/>
                      <a:pt x="24" y="4"/>
                    </a:cubicBezTo>
                    <a:cubicBezTo>
                      <a:pt x="24" y="4"/>
                      <a:pt x="24" y="4"/>
                      <a:pt x="25" y="4"/>
                    </a:cubicBezTo>
                    <a:cubicBezTo>
                      <a:pt x="25" y="4"/>
                      <a:pt x="25" y="4"/>
                      <a:pt x="25" y="4"/>
                    </a:cubicBezTo>
                    <a:cubicBezTo>
                      <a:pt x="25" y="4"/>
                      <a:pt x="25" y="4"/>
                      <a:pt x="25" y="4"/>
                    </a:cubicBezTo>
                    <a:cubicBezTo>
                      <a:pt x="25" y="4"/>
                      <a:pt x="25" y="4"/>
                      <a:pt x="25" y="4"/>
                    </a:cubicBezTo>
                    <a:cubicBezTo>
                      <a:pt x="25" y="4"/>
                      <a:pt x="25" y="4"/>
                      <a:pt x="25" y="4"/>
                    </a:cubicBezTo>
                    <a:cubicBezTo>
                      <a:pt x="25" y="4"/>
                      <a:pt x="25" y="4"/>
                      <a:pt x="25" y="4"/>
                    </a:cubicBezTo>
                    <a:cubicBezTo>
                      <a:pt x="25" y="4"/>
                      <a:pt x="25" y="4"/>
                      <a:pt x="25" y="4"/>
                    </a:cubicBezTo>
                    <a:cubicBezTo>
                      <a:pt x="26" y="4"/>
                      <a:pt x="26" y="4"/>
                      <a:pt x="26" y="4"/>
                    </a:cubicBezTo>
                    <a:cubicBezTo>
                      <a:pt x="26" y="4"/>
                      <a:pt x="26" y="4"/>
                      <a:pt x="26" y="4"/>
                    </a:cubicBezTo>
                    <a:cubicBezTo>
                      <a:pt x="26" y="4"/>
                      <a:pt x="26" y="4"/>
                      <a:pt x="26" y="4"/>
                    </a:cubicBezTo>
                    <a:cubicBezTo>
                      <a:pt x="26" y="4"/>
                      <a:pt x="26" y="4"/>
                      <a:pt x="26" y="4"/>
                    </a:cubicBezTo>
                    <a:cubicBezTo>
                      <a:pt x="26" y="4"/>
                      <a:pt x="26" y="4"/>
                      <a:pt x="26" y="4"/>
                    </a:cubicBezTo>
                    <a:cubicBezTo>
                      <a:pt x="26" y="4"/>
                      <a:pt x="26" y="4"/>
                      <a:pt x="26" y="4"/>
                    </a:cubicBezTo>
                    <a:cubicBezTo>
                      <a:pt x="26" y="4"/>
                      <a:pt x="26" y="4"/>
                      <a:pt x="26" y="4"/>
                    </a:cubicBezTo>
                    <a:cubicBezTo>
                      <a:pt x="26" y="4"/>
                      <a:pt x="26" y="4"/>
                      <a:pt x="26" y="4"/>
                    </a:cubicBezTo>
                    <a:cubicBezTo>
                      <a:pt x="26" y="4"/>
                      <a:pt x="26" y="4"/>
                      <a:pt x="26" y="4"/>
                    </a:cubicBezTo>
                    <a:cubicBezTo>
                      <a:pt x="26" y="4"/>
                      <a:pt x="26" y="4"/>
                      <a:pt x="26" y="4"/>
                    </a:cubicBezTo>
                    <a:cubicBezTo>
                      <a:pt x="26" y="4"/>
                      <a:pt x="26" y="4"/>
                      <a:pt x="26" y="4"/>
                    </a:cubicBezTo>
                    <a:cubicBezTo>
                      <a:pt x="27" y="4"/>
                      <a:pt x="27" y="4"/>
                      <a:pt x="27" y="4"/>
                    </a:cubicBezTo>
                    <a:cubicBezTo>
                      <a:pt x="27" y="4"/>
                      <a:pt x="27" y="4"/>
                      <a:pt x="27" y="4"/>
                    </a:cubicBezTo>
                    <a:cubicBezTo>
                      <a:pt x="27" y="4"/>
                      <a:pt x="27" y="4"/>
                      <a:pt x="27" y="4"/>
                    </a:cubicBezTo>
                    <a:cubicBezTo>
                      <a:pt x="27" y="4"/>
                      <a:pt x="27" y="4"/>
                      <a:pt x="27" y="4"/>
                    </a:cubicBezTo>
                    <a:cubicBezTo>
                      <a:pt x="27" y="4"/>
                      <a:pt x="27" y="4"/>
                      <a:pt x="27" y="4"/>
                    </a:cubicBezTo>
                    <a:cubicBezTo>
                      <a:pt x="27" y="4"/>
                      <a:pt x="27" y="4"/>
                      <a:pt x="27" y="4"/>
                    </a:cubicBezTo>
                    <a:cubicBezTo>
                      <a:pt x="27" y="4"/>
                      <a:pt x="27" y="4"/>
                      <a:pt x="27" y="4"/>
                    </a:cubicBezTo>
                    <a:cubicBezTo>
                      <a:pt x="27" y="4"/>
                      <a:pt x="27" y="4"/>
                      <a:pt x="27" y="4"/>
                    </a:cubicBezTo>
                    <a:cubicBezTo>
                      <a:pt x="27" y="4"/>
                      <a:pt x="27" y="4"/>
                      <a:pt x="27" y="4"/>
                    </a:cubicBezTo>
                    <a:cubicBezTo>
                      <a:pt x="28" y="4"/>
                      <a:pt x="28" y="4"/>
                      <a:pt x="28" y="4"/>
                    </a:cubicBezTo>
                    <a:cubicBezTo>
                      <a:pt x="28" y="4"/>
                      <a:pt x="28" y="4"/>
                      <a:pt x="28" y="4"/>
                    </a:cubicBezTo>
                    <a:cubicBezTo>
                      <a:pt x="28" y="4"/>
                      <a:pt x="28" y="4"/>
                      <a:pt x="29" y="4"/>
                    </a:cubicBezTo>
                    <a:cubicBezTo>
                      <a:pt x="29" y="4"/>
                      <a:pt x="29" y="4"/>
                      <a:pt x="29" y="4"/>
                    </a:cubicBezTo>
                    <a:cubicBezTo>
                      <a:pt x="29" y="4"/>
                      <a:pt x="29" y="4"/>
                      <a:pt x="29" y="4"/>
                    </a:cubicBezTo>
                    <a:cubicBezTo>
                      <a:pt x="29" y="4"/>
                      <a:pt x="29" y="4"/>
                      <a:pt x="29" y="4"/>
                    </a:cubicBezTo>
                    <a:cubicBezTo>
                      <a:pt x="29" y="4"/>
                      <a:pt x="29" y="4"/>
                      <a:pt x="29" y="4"/>
                    </a:cubicBezTo>
                    <a:cubicBezTo>
                      <a:pt x="29" y="4"/>
                      <a:pt x="29" y="4"/>
                      <a:pt x="29" y="4"/>
                    </a:cubicBezTo>
                    <a:cubicBezTo>
                      <a:pt x="29" y="4"/>
                      <a:pt x="29" y="4"/>
                      <a:pt x="29" y="4"/>
                    </a:cubicBezTo>
                    <a:cubicBezTo>
                      <a:pt x="30" y="4"/>
                      <a:pt x="30" y="3"/>
                      <a:pt x="30" y="3"/>
                    </a:cubicBezTo>
                    <a:cubicBezTo>
                      <a:pt x="30" y="3"/>
                      <a:pt x="30" y="3"/>
                      <a:pt x="30" y="3"/>
                    </a:cubicBezTo>
                    <a:cubicBezTo>
                      <a:pt x="30" y="3"/>
                      <a:pt x="30" y="3"/>
                      <a:pt x="30" y="3"/>
                    </a:cubicBezTo>
                    <a:cubicBezTo>
                      <a:pt x="30" y="3"/>
                      <a:pt x="30" y="3"/>
                      <a:pt x="30" y="3"/>
                    </a:cubicBezTo>
                    <a:cubicBezTo>
                      <a:pt x="30" y="3"/>
                      <a:pt x="30" y="3"/>
                      <a:pt x="30" y="3"/>
                    </a:cubicBezTo>
                    <a:cubicBezTo>
                      <a:pt x="30" y="3"/>
                      <a:pt x="30" y="3"/>
                      <a:pt x="30" y="3"/>
                    </a:cubicBezTo>
                    <a:cubicBezTo>
                      <a:pt x="30" y="3"/>
                      <a:pt x="30" y="3"/>
                      <a:pt x="30" y="3"/>
                    </a:cubicBezTo>
                    <a:cubicBezTo>
                      <a:pt x="30" y="3"/>
                      <a:pt x="30" y="3"/>
                      <a:pt x="30" y="3"/>
                    </a:cubicBezTo>
                    <a:cubicBezTo>
                      <a:pt x="30" y="3"/>
                      <a:pt x="30" y="3"/>
                      <a:pt x="30" y="2"/>
                    </a:cubicBezTo>
                    <a:cubicBezTo>
                      <a:pt x="30" y="2"/>
                      <a:pt x="30" y="2"/>
                      <a:pt x="30" y="2"/>
                    </a:cubicBezTo>
                    <a:cubicBezTo>
                      <a:pt x="30" y="2"/>
                      <a:pt x="30" y="2"/>
                      <a:pt x="30" y="2"/>
                    </a:cubicBezTo>
                    <a:cubicBezTo>
                      <a:pt x="30" y="2"/>
                      <a:pt x="30" y="2"/>
                      <a:pt x="30" y="2"/>
                    </a:cubicBezTo>
                    <a:cubicBezTo>
                      <a:pt x="30" y="2"/>
                      <a:pt x="30" y="2"/>
                      <a:pt x="30" y="2"/>
                    </a:cubicBezTo>
                    <a:cubicBezTo>
                      <a:pt x="30" y="2"/>
                      <a:pt x="30" y="2"/>
                      <a:pt x="30" y="2"/>
                    </a:cubicBezTo>
                    <a:cubicBezTo>
                      <a:pt x="30" y="2"/>
                      <a:pt x="30" y="2"/>
                      <a:pt x="30" y="2"/>
                    </a:cubicBezTo>
                    <a:cubicBezTo>
                      <a:pt x="30" y="2"/>
                      <a:pt x="30" y="2"/>
                      <a:pt x="30"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8" y="2"/>
                      <a:pt x="28" y="2"/>
                      <a:pt x="28" y="2"/>
                    </a:cubicBezTo>
                    <a:cubicBezTo>
                      <a:pt x="28" y="2"/>
                      <a:pt x="28" y="2"/>
                      <a:pt x="28" y="2"/>
                    </a:cubicBezTo>
                    <a:cubicBezTo>
                      <a:pt x="28" y="2"/>
                      <a:pt x="28" y="2"/>
                      <a:pt x="28" y="2"/>
                    </a:cubicBezTo>
                    <a:cubicBezTo>
                      <a:pt x="28" y="2"/>
                      <a:pt x="28" y="2"/>
                      <a:pt x="28" y="2"/>
                    </a:cubicBezTo>
                    <a:cubicBezTo>
                      <a:pt x="28" y="2"/>
                      <a:pt x="28" y="2"/>
                      <a:pt x="28" y="2"/>
                    </a:cubicBezTo>
                    <a:cubicBezTo>
                      <a:pt x="28" y="2"/>
                      <a:pt x="28" y="2"/>
                      <a:pt x="27" y="2"/>
                    </a:cubicBezTo>
                    <a:cubicBezTo>
                      <a:pt x="27" y="2"/>
                      <a:pt x="27" y="2"/>
                      <a:pt x="27" y="2"/>
                    </a:cubicBezTo>
                    <a:cubicBezTo>
                      <a:pt x="27" y="2"/>
                      <a:pt x="27" y="2"/>
                      <a:pt x="27" y="2"/>
                    </a:cubicBezTo>
                    <a:cubicBezTo>
                      <a:pt x="27" y="2"/>
                      <a:pt x="27" y="2"/>
                      <a:pt x="27" y="2"/>
                    </a:cubicBezTo>
                    <a:cubicBezTo>
                      <a:pt x="27" y="2"/>
                      <a:pt x="27" y="2"/>
                      <a:pt x="27" y="2"/>
                    </a:cubicBezTo>
                    <a:cubicBezTo>
                      <a:pt x="27" y="2"/>
                      <a:pt x="27" y="2"/>
                      <a:pt x="27" y="2"/>
                    </a:cubicBezTo>
                    <a:cubicBezTo>
                      <a:pt x="27" y="2"/>
                      <a:pt x="27" y="2"/>
                      <a:pt x="27" y="2"/>
                    </a:cubicBezTo>
                    <a:cubicBezTo>
                      <a:pt x="27" y="2"/>
                      <a:pt x="27" y="2"/>
                      <a:pt x="27" y="2"/>
                    </a:cubicBezTo>
                    <a:cubicBezTo>
                      <a:pt x="27" y="2"/>
                      <a:pt x="27" y="2"/>
                      <a:pt x="27" y="2"/>
                    </a:cubicBezTo>
                    <a:cubicBezTo>
                      <a:pt x="27" y="2"/>
                      <a:pt x="27" y="2"/>
                      <a:pt x="27" y="2"/>
                    </a:cubicBezTo>
                    <a:cubicBezTo>
                      <a:pt x="28" y="2"/>
                      <a:pt x="28" y="2"/>
                      <a:pt x="28" y="2"/>
                    </a:cubicBezTo>
                    <a:cubicBezTo>
                      <a:pt x="28" y="2"/>
                      <a:pt x="28" y="2"/>
                      <a:pt x="28" y="2"/>
                    </a:cubicBezTo>
                    <a:cubicBezTo>
                      <a:pt x="28" y="2"/>
                      <a:pt x="28" y="2"/>
                      <a:pt x="28" y="2"/>
                    </a:cubicBezTo>
                    <a:cubicBezTo>
                      <a:pt x="28" y="2"/>
                      <a:pt x="28" y="2"/>
                      <a:pt x="28" y="2"/>
                    </a:cubicBezTo>
                    <a:cubicBezTo>
                      <a:pt x="28" y="2"/>
                      <a:pt x="28" y="2"/>
                      <a:pt x="28" y="2"/>
                    </a:cubicBezTo>
                    <a:cubicBezTo>
                      <a:pt x="28" y="2"/>
                      <a:pt x="28" y="2"/>
                      <a:pt x="28" y="2"/>
                    </a:cubicBezTo>
                    <a:cubicBezTo>
                      <a:pt x="28" y="2"/>
                      <a:pt x="28" y="2"/>
                      <a:pt x="28" y="2"/>
                    </a:cubicBezTo>
                    <a:cubicBezTo>
                      <a:pt x="28" y="2"/>
                      <a:pt x="28" y="2"/>
                      <a:pt x="28" y="2"/>
                    </a:cubicBezTo>
                    <a:cubicBezTo>
                      <a:pt x="28" y="1"/>
                      <a:pt x="28" y="1"/>
                      <a:pt x="28" y="1"/>
                    </a:cubicBezTo>
                    <a:cubicBezTo>
                      <a:pt x="28" y="1"/>
                      <a:pt x="28" y="1"/>
                      <a:pt x="28" y="1"/>
                    </a:cubicBezTo>
                    <a:cubicBezTo>
                      <a:pt x="28" y="1"/>
                      <a:pt x="28" y="1"/>
                      <a:pt x="28" y="1"/>
                    </a:cubicBezTo>
                    <a:cubicBezTo>
                      <a:pt x="28" y="1"/>
                      <a:pt x="27" y="1"/>
                      <a:pt x="27" y="1"/>
                    </a:cubicBezTo>
                    <a:cubicBezTo>
                      <a:pt x="27" y="1"/>
                      <a:pt x="27" y="1"/>
                      <a:pt x="27" y="1"/>
                    </a:cubicBezTo>
                    <a:cubicBezTo>
                      <a:pt x="27" y="1"/>
                      <a:pt x="27" y="1"/>
                      <a:pt x="27" y="1"/>
                    </a:cubicBezTo>
                    <a:cubicBezTo>
                      <a:pt x="27" y="1"/>
                      <a:pt x="27" y="1"/>
                      <a:pt x="27" y="1"/>
                    </a:cubicBezTo>
                    <a:cubicBezTo>
                      <a:pt x="27" y="1"/>
                      <a:pt x="27" y="1"/>
                      <a:pt x="27" y="1"/>
                    </a:cubicBezTo>
                    <a:cubicBezTo>
                      <a:pt x="27" y="1"/>
                      <a:pt x="27" y="1"/>
                      <a:pt x="27" y="1"/>
                    </a:cubicBezTo>
                    <a:cubicBezTo>
                      <a:pt x="27" y="1"/>
                      <a:pt x="27" y="1"/>
                      <a:pt x="27" y="1"/>
                    </a:cubicBezTo>
                    <a:cubicBezTo>
                      <a:pt x="27" y="1"/>
                      <a:pt x="27" y="1"/>
                      <a:pt x="27" y="1"/>
                    </a:cubicBezTo>
                    <a:cubicBezTo>
                      <a:pt x="27" y="1"/>
                      <a:pt x="27" y="1"/>
                      <a:pt x="27" y="1"/>
                    </a:cubicBezTo>
                    <a:cubicBezTo>
                      <a:pt x="27" y="1"/>
                      <a:pt x="27" y="1"/>
                      <a:pt x="27" y="1"/>
                    </a:cubicBezTo>
                    <a:cubicBezTo>
                      <a:pt x="27" y="1"/>
                      <a:pt x="27" y="1"/>
                      <a:pt x="27" y="1"/>
                    </a:cubicBezTo>
                    <a:cubicBezTo>
                      <a:pt x="27" y="1"/>
                      <a:pt x="27" y="1"/>
                      <a:pt x="27" y="1"/>
                    </a:cubicBezTo>
                    <a:cubicBezTo>
                      <a:pt x="27" y="1"/>
                      <a:pt x="27" y="1"/>
                      <a:pt x="27" y="1"/>
                    </a:cubicBezTo>
                    <a:cubicBezTo>
                      <a:pt x="27" y="1"/>
                      <a:pt x="27" y="1"/>
                      <a:pt x="26" y="1"/>
                    </a:cubicBezTo>
                    <a:cubicBezTo>
                      <a:pt x="26" y="1"/>
                      <a:pt x="26" y="1"/>
                      <a:pt x="26" y="1"/>
                    </a:cubicBezTo>
                    <a:cubicBezTo>
                      <a:pt x="26" y="1"/>
                      <a:pt x="26" y="1"/>
                      <a:pt x="26" y="1"/>
                    </a:cubicBezTo>
                    <a:cubicBezTo>
                      <a:pt x="26" y="1"/>
                      <a:pt x="26" y="1"/>
                      <a:pt x="26" y="1"/>
                    </a:cubicBezTo>
                    <a:cubicBezTo>
                      <a:pt x="26" y="1"/>
                      <a:pt x="26" y="1"/>
                      <a:pt x="26" y="1"/>
                    </a:cubicBezTo>
                    <a:cubicBezTo>
                      <a:pt x="26" y="1"/>
                      <a:pt x="26" y="1"/>
                      <a:pt x="26" y="1"/>
                    </a:cubicBezTo>
                    <a:cubicBezTo>
                      <a:pt x="26" y="1"/>
                      <a:pt x="26" y="1"/>
                      <a:pt x="26" y="1"/>
                    </a:cubicBezTo>
                    <a:cubicBezTo>
                      <a:pt x="26" y="1"/>
                      <a:pt x="26" y="1"/>
                      <a:pt x="26" y="1"/>
                    </a:cubicBezTo>
                    <a:cubicBezTo>
                      <a:pt x="26" y="1"/>
                      <a:pt x="26" y="1"/>
                      <a:pt x="26" y="1"/>
                    </a:cubicBezTo>
                    <a:cubicBezTo>
                      <a:pt x="26" y="1"/>
                      <a:pt x="25" y="1"/>
                      <a:pt x="25" y="1"/>
                    </a:cubicBezTo>
                    <a:cubicBezTo>
                      <a:pt x="25" y="1"/>
                      <a:pt x="25" y="1"/>
                      <a:pt x="25" y="1"/>
                    </a:cubicBezTo>
                    <a:cubicBezTo>
                      <a:pt x="25" y="1"/>
                      <a:pt x="25" y="1"/>
                      <a:pt x="25" y="1"/>
                    </a:cubicBezTo>
                    <a:cubicBezTo>
                      <a:pt x="25" y="1"/>
                      <a:pt x="25" y="1"/>
                      <a:pt x="25" y="1"/>
                    </a:cubicBezTo>
                    <a:cubicBezTo>
                      <a:pt x="25" y="1"/>
                      <a:pt x="25" y="1"/>
                      <a:pt x="25" y="1"/>
                    </a:cubicBezTo>
                    <a:cubicBezTo>
                      <a:pt x="25" y="1"/>
                      <a:pt x="25" y="1"/>
                      <a:pt x="24" y="1"/>
                    </a:cubicBezTo>
                    <a:cubicBezTo>
                      <a:pt x="24" y="1"/>
                      <a:pt x="24" y="1"/>
                      <a:pt x="24" y="1"/>
                    </a:cubicBezTo>
                    <a:cubicBezTo>
                      <a:pt x="24" y="1"/>
                      <a:pt x="24" y="1"/>
                      <a:pt x="24" y="1"/>
                    </a:cubicBezTo>
                    <a:cubicBezTo>
                      <a:pt x="24" y="1"/>
                      <a:pt x="24" y="1"/>
                      <a:pt x="24" y="1"/>
                    </a:cubicBezTo>
                    <a:cubicBezTo>
                      <a:pt x="24" y="1"/>
                      <a:pt x="24" y="1"/>
                      <a:pt x="24" y="1"/>
                    </a:cubicBezTo>
                    <a:cubicBezTo>
                      <a:pt x="24" y="1"/>
                      <a:pt x="24" y="1"/>
                      <a:pt x="24" y="1"/>
                    </a:cubicBezTo>
                    <a:cubicBezTo>
                      <a:pt x="24" y="1"/>
                      <a:pt x="24" y="1"/>
                      <a:pt x="24" y="1"/>
                    </a:cubicBezTo>
                    <a:cubicBezTo>
                      <a:pt x="24" y="1"/>
                      <a:pt x="24" y="1"/>
                      <a:pt x="24" y="1"/>
                    </a:cubicBezTo>
                    <a:cubicBezTo>
                      <a:pt x="24" y="1"/>
                      <a:pt x="24" y="1"/>
                      <a:pt x="24" y="1"/>
                    </a:cubicBezTo>
                    <a:cubicBezTo>
                      <a:pt x="24" y="1"/>
                      <a:pt x="23" y="0"/>
                      <a:pt x="23" y="0"/>
                    </a:cubicBezTo>
                    <a:cubicBezTo>
                      <a:pt x="23" y="0"/>
                      <a:pt x="23" y="0"/>
                      <a:pt x="23" y="0"/>
                    </a:cubicBezTo>
                    <a:cubicBezTo>
                      <a:pt x="23" y="0"/>
                      <a:pt x="23" y="0"/>
                      <a:pt x="23" y="0"/>
                    </a:cubicBezTo>
                    <a:cubicBezTo>
                      <a:pt x="23" y="0"/>
                      <a:pt x="23" y="0"/>
                      <a:pt x="23" y="0"/>
                    </a:cubicBezTo>
                    <a:cubicBezTo>
                      <a:pt x="23" y="0"/>
                      <a:pt x="23" y="1"/>
                      <a:pt x="22" y="1"/>
                    </a:cubicBezTo>
                    <a:cubicBezTo>
                      <a:pt x="22" y="1"/>
                      <a:pt x="22" y="1"/>
                      <a:pt x="22" y="1"/>
                    </a:cubicBezTo>
                    <a:cubicBezTo>
                      <a:pt x="22" y="1"/>
                      <a:pt x="22" y="1"/>
                      <a:pt x="22" y="1"/>
                    </a:cubicBezTo>
                    <a:cubicBezTo>
                      <a:pt x="22" y="1"/>
                      <a:pt x="22" y="1"/>
                      <a:pt x="22" y="1"/>
                    </a:cubicBezTo>
                    <a:cubicBezTo>
                      <a:pt x="22" y="1"/>
                      <a:pt x="22" y="1"/>
                      <a:pt x="22" y="1"/>
                    </a:cubicBezTo>
                    <a:cubicBezTo>
                      <a:pt x="22" y="1"/>
                      <a:pt x="22" y="1"/>
                      <a:pt x="22" y="1"/>
                    </a:cubicBezTo>
                    <a:cubicBezTo>
                      <a:pt x="22" y="1"/>
                      <a:pt x="22" y="1"/>
                      <a:pt x="22" y="1"/>
                    </a:cubicBezTo>
                    <a:cubicBezTo>
                      <a:pt x="22" y="1"/>
                      <a:pt x="22" y="1"/>
                      <a:pt x="22" y="1"/>
                    </a:cubicBezTo>
                    <a:cubicBezTo>
                      <a:pt x="22" y="1"/>
                      <a:pt x="22" y="1"/>
                      <a:pt x="22" y="1"/>
                    </a:cubicBezTo>
                    <a:cubicBezTo>
                      <a:pt x="22" y="0"/>
                      <a:pt x="22" y="0"/>
                      <a:pt x="22" y="0"/>
                    </a:cubicBezTo>
                    <a:cubicBezTo>
                      <a:pt x="22" y="0"/>
                      <a:pt x="22" y="0"/>
                      <a:pt x="22" y="0"/>
                    </a:cubicBezTo>
                    <a:cubicBezTo>
                      <a:pt x="22" y="1"/>
                      <a:pt x="22" y="1"/>
                      <a:pt x="22" y="1"/>
                    </a:cubicBezTo>
                    <a:cubicBezTo>
                      <a:pt x="22" y="1"/>
                      <a:pt x="22" y="1"/>
                      <a:pt x="22" y="1"/>
                    </a:cubicBezTo>
                    <a:cubicBezTo>
                      <a:pt x="22" y="1"/>
                      <a:pt x="22" y="1"/>
                      <a:pt x="22" y="1"/>
                    </a:cubicBezTo>
                    <a:cubicBezTo>
                      <a:pt x="22" y="1"/>
                      <a:pt x="21" y="1"/>
                      <a:pt x="21" y="1"/>
                    </a:cubicBezTo>
                    <a:cubicBezTo>
                      <a:pt x="21" y="1"/>
                      <a:pt x="21" y="1"/>
                      <a:pt x="21" y="1"/>
                    </a:cubicBezTo>
                    <a:cubicBezTo>
                      <a:pt x="21" y="1"/>
                      <a:pt x="21" y="0"/>
                      <a:pt x="21" y="0"/>
                    </a:cubicBezTo>
                    <a:cubicBezTo>
                      <a:pt x="21" y="0"/>
                      <a:pt x="21" y="0"/>
                      <a:pt x="21" y="0"/>
                    </a:cubicBezTo>
                    <a:cubicBezTo>
                      <a:pt x="21" y="0"/>
                      <a:pt x="21" y="0"/>
                      <a:pt x="21" y="0"/>
                    </a:cubicBezTo>
                    <a:cubicBezTo>
                      <a:pt x="21" y="0"/>
                      <a:pt x="21" y="0"/>
                      <a:pt x="21" y="0"/>
                    </a:cubicBezTo>
                    <a:cubicBezTo>
                      <a:pt x="21" y="0"/>
                      <a:pt x="21" y="0"/>
                      <a:pt x="21" y="0"/>
                    </a:cubicBezTo>
                    <a:cubicBezTo>
                      <a:pt x="21" y="0"/>
                      <a:pt x="21" y="0"/>
                      <a:pt x="21" y="0"/>
                    </a:cubicBezTo>
                    <a:cubicBezTo>
                      <a:pt x="21" y="0"/>
                      <a:pt x="21" y="0"/>
                      <a:pt x="21" y="0"/>
                    </a:cubicBezTo>
                    <a:cubicBezTo>
                      <a:pt x="21" y="0"/>
                      <a:pt x="21" y="0"/>
                      <a:pt x="21" y="0"/>
                    </a:cubicBezTo>
                    <a:cubicBezTo>
                      <a:pt x="21" y="0"/>
                      <a:pt x="21" y="0"/>
                      <a:pt x="21" y="0"/>
                    </a:cubicBezTo>
                    <a:cubicBezTo>
                      <a:pt x="21" y="0"/>
                      <a:pt x="21" y="0"/>
                      <a:pt x="21" y="0"/>
                    </a:cubicBezTo>
                    <a:cubicBezTo>
                      <a:pt x="21" y="0"/>
                      <a:pt x="21" y="0"/>
                      <a:pt x="21" y="0"/>
                    </a:cubicBezTo>
                    <a:cubicBezTo>
                      <a:pt x="21" y="0"/>
                      <a:pt x="21" y="0"/>
                      <a:pt x="21" y="0"/>
                    </a:cubicBezTo>
                    <a:cubicBezTo>
                      <a:pt x="21" y="1"/>
                      <a:pt x="21" y="1"/>
                      <a:pt x="21" y="1"/>
                    </a:cubicBezTo>
                    <a:cubicBezTo>
                      <a:pt x="21" y="1"/>
                      <a:pt x="21" y="1"/>
                      <a:pt x="21" y="1"/>
                    </a:cubicBezTo>
                    <a:cubicBezTo>
                      <a:pt x="21" y="1"/>
                      <a:pt x="21" y="1"/>
                      <a:pt x="21" y="1"/>
                    </a:cubicBezTo>
                    <a:cubicBezTo>
                      <a:pt x="21" y="1"/>
                      <a:pt x="21" y="1"/>
                      <a:pt x="21" y="1"/>
                    </a:cubicBezTo>
                    <a:cubicBezTo>
                      <a:pt x="21" y="1"/>
                      <a:pt x="21" y="1"/>
                      <a:pt x="20" y="1"/>
                    </a:cubicBezTo>
                    <a:cubicBezTo>
                      <a:pt x="20" y="1"/>
                      <a:pt x="20" y="1"/>
                      <a:pt x="20" y="1"/>
                    </a:cubicBezTo>
                    <a:cubicBezTo>
                      <a:pt x="20" y="1"/>
                      <a:pt x="20" y="0"/>
                      <a:pt x="20" y="0"/>
                    </a:cubicBezTo>
                    <a:cubicBezTo>
                      <a:pt x="20" y="0"/>
                      <a:pt x="20" y="0"/>
                      <a:pt x="20" y="0"/>
                    </a:cubicBezTo>
                    <a:cubicBezTo>
                      <a:pt x="20" y="0"/>
                      <a:pt x="20" y="0"/>
                      <a:pt x="20" y="0"/>
                    </a:cubicBezTo>
                    <a:cubicBezTo>
                      <a:pt x="20" y="0"/>
                      <a:pt x="20" y="0"/>
                      <a:pt x="20" y="0"/>
                    </a:cubicBezTo>
                    <a:cubicBezTo>
                      <a:pt x="20" y="0"/>
                      <a:pt x="20" y="0"/>
                      <a:pt x="20" y="0"/>
                    </a:cubicBezTo>
                    <a:cubicBezTo>
                      <a:pt x="20" y="0"/>
                      <a:pt x="20" y="0"/>
                      <a:pt x="20" y="0"/>
                    </a:cubicBezTo>
                    <a:cubicBezTo>
                      <a:pt x="20" y="0"/>
                      <a:pt x="20" y="1"/>
                      <a:pt x="20" y="1"/>
                    </a:cubicBezTo>
                    <a:cubicBezTo>
                      <a:pt x="20" y="1"/>
                      <a:pt x="20" y="1"/>
                      <a:pt x="20" y="1"/>
                    </a:cubicBezTo>
                    <a:cubicBezTo>
                      <a:pt x="19" y="1"/>
                      <a:pt x="19" y="1"/>
                      <a:pt x="19" y="0"/>
                    </a:cubicBezTo>
                    <a:cubicBezTo>
                      <a:pt x="19" y="0"/>
                      <a:pt x="19" y="0"/>
                      <a:pt x="19" y="0"/>
                    </a:cubicBezTo>
                    <a:cubicBezTo>
                      <a:pt x="19" y="0"/>
                      <a:pt x="19" y="0"/>
                      <a:pt x="19" y="0"/>
                    </a:cubicBezTo>
                    <a:cubicBezTo>
                      <a:pt x="19" y="0"/>
                      <a:pt x="19" y="0"/>
                      <a:pt x="19" y="0"/>
                    </a:cubicBezTo>
                    <a:cubicBezTo>
                      <a:pt x="19" y="0"/>
                      <a:pt x="19" y="0"/>
                      <a:pt x="19" y="0"/>
                    </a:cubicBezTo>
                    <a:cubicBezTo>
                      <a:pt x="19" y="0"/>
                      <a:pt x="19" y="0"/>
                      <a:pt x="19" y="1"/>
                    </a:cubicBezTo>
                    <a:cubicBezTo>
                      <a:pt x="19" y="1"/>
                      <a:pt x="19" y="1"/>
                      <a:pt x="19" y="1"/>
                    </a:cubicBezTo>
                    <a:cubicBezTo>
                      <a:pt x="19" y="1"/>
                      <a:pt x="19" y="0"/>
                      <a:pt x="19" y="0"/>
                    </a:cubicBezTo>
                    <a:cubicBezTo>
                      <a:pt x="19" y="0"/>
                      <a:pt x="19" y="0"/>
                      <a:pt x="19" y="0"/>
                    </a:cubicBezTo>
                    <a:cubicBezTo>
                      <a:pt x="19" y="0"/>
                      <a:pt x="19" y="0"/>
                      <a:pt x="19" y="0"/>
                    </a:cubicBezTo>
                    <a:cubicBezTo>
                      <a:pt x="19" y="1"/>
                      <a:pt x="19" y="1"/>
                      <a:pt x="18" y="1"/>
                    </a:cubicBezTo>
                    <a:cubicBezTo>
                      <a:pt x="18" y="1"/>
                      <a:pt x="18" y="1"/>
                      <a:pt x="18" y="1"/>
                    </a:cubicBezTo>
                    <a:cubicBezTo>
                      <a:pt x="18" y="1"/>
                      <a:pt x="18" y="1"/>
                      <a:pt x="18" y="1"/>
                    </a:cubicBezTo>
                    <a:cubicBezTo>
                      <a:pt x="18" y="1"/>
                      <a:pt x="18" y="1"/>
                      <a:pt x="18" y="1"/>
                    </a:cubicBezTo>
                    <a:cubicBezTo>
                      <a:pt x="18" y="1"/>
                      <a:pt x="18" y="1"/>
                      <a:pt x="18" y="1"/>
                    </a:cubicBezTo>
                    <a:cubicBezTo>
                      <a:pt x="18" y="1"/>
                      <a:pt x="18" y="1"/>
                      <a:pt x="18" y="1"/>
                    </a:cubicBezTo>
                    <a:cubicBezTo>
                      <a:pt x="18" y="1"/>
                      <a:pt x="18" y="1"/>
                      <a:pt x="18" y="2"/>
                    </a:cubicBezTo>
                    <a:cubicBezTo>
                      <a:pt x="18" y="2"/>
                      <a:pt x="18" y="2"/>
                      <a:pt x="18" y="2"/>
                    </a:cubicBezTo>
                    <a:cubicBezTo>
                      <a:pt x="18" y="2"/>
                      <a:pt x="18" y="2"/>
                      <a:pt x="18" y="2"/>
                    </a:cubicBezTo>
                    <a:cubicBezTo>
                      <a:pt x="18" y="2"/>
                      <a:pt x="18" y="2"/>
                      <a:pt x="18" y="2"/>
                    </a:cubicBezTo>
                    <a:cubicBezTo>
                      <a:pt x="18" y="2"/>
                      <a:pt x="18" y="2"/>
                      <a:pt x="18" y="1"/>
                    </a:cubicBezTo>
                    <a:cubicBezTo>
                      <a:pt x="18" y="1"/>
                      <a:pt x="18" y="1"/>
                      <a:pt x="18" y="1"/>
                    </a:cubicBezTo>
                    <a:cubicBezTo>
                      <a:pt x="18" y="1"/>
                      <a:pt x="18" y="1"/>
                      <a:pt x="18" y="1"/>
                    </a:cubicBezTo>
                    <a:cubicBezTo>
                      <a:pt x="18" y="1"/>
                      <a:pt x="18" y="1"/>
                      <a:pt x="18" y="1"/>
                    </a:cubicBezTo>
                    <a:cubicBezTo>
                      <a:pt x="18" y="1"/>
                      <a:pt x="18" y="1"/>
                      <a:pt x="18" y="1"/>
                    </a:cubicBezTo>
                    <a:cubicBezTo>
                      <a:pt x="18" y="1"/>
                      <a:pt x="18" y="1"/>
                      <a:pt x="18" y="1"/>
                    </a:cubicBezTo>
                    <a:cubicBezTo>
                      <a:pt x="18" y="1"/>
                      <a:pt x="18" y="1"/>
                      <a:pt x="18" y="1"/>
                    </a:cubicBezTo>
                    <a:cubicBezTo>
                      <a:pt x="18" y="1"/>
                      <a:pt x="17" y="1"/>
                      <a:pt x="17" y="1"/>
                    </a:cubicBezTo>
                    <a:cubicBezTo>
                      <a:pt x="17" y="1"/>
                      <a:pt x="17" y="1"/>
                      <a:pt x="17" y="1"/>
                    </a:cubicBezTo>
                    <a:cubicBezTo>
                      <a:pt x="17" y="1"/>
                      <a:pt x="17" y="2"/>
                      <a:pt x="17" y="2"/>
                    </a:cubicBezTo>
                    <a:cubicBezTo>
                      <a:pt x="17" y="2"/>
                      <a:pt x="17" y="2"/>
                      <a:pt x="17" y="2"/>
                    </a:cubicBezTo>
                    <a:cubicBezTo>
                      <a:pt x="17" y="2"/>
                      <a:pt x="17" y="2"/>
                      <a:pt x="17" y="2"/>
                    </a:cubicBezTo>
                    <a:cubicBezTo>
                      <a:pt x="17" y="2"/>
                      <a:pt x="17" y="1"/>
                      <a:pt x="17" y="1"/>
                    </a:cubicBezTo>
                    <a:cubicBezTo>
                      <a:pt x="17" y="1"/>
                      <a:pt x="17" y="1"/>
                      <a:pt x="17" y="1"/>
                    </a:cubicBezTo>
                    <a:cubicBezTo>
                      <a:pt x="17" y="1"/>
                      <a:pt x="17" y="1"/>
                      <a:pt x="17" y="1"/>
                    </a:cubicBezTo>
                    <a:cubicBezTo>
                      <a:pt x="17" y="1"/>
                      <a:pt x="17" y="1"/>
                      <a:pt x="17" y="1"/>
                    </a:cubicBezTo>
                    <a:cubicBezTo>
                      <a:pt x="17" y="1"/>
                      <a:pt x="17" y="0"/>
                      <a:pt x="17" y="0"/>
                    </a:cubicBezTo>
                    <a:cubicBezTo>
                      <a:pt x="17" y="0"/>
                      <a:pt x="17" y="0"/>
                      <a:pt x="17" y="0"/>
                    </a:cubicBezTo>
                    <a:cubicBezTo>
                      <a:pt x="17" y="0"/>
                      <a:pt x="17" y="0"/>
                      <a:pt x="17" y="0"/>
                    </a:cubicBezTo>
                    <a:cubicBezTo>
                      <a:pt x="17" y="0"/>
                      <a:pt x="17" y="0"/>
                      <a:pt x="17" y="0"/>
                    </a:cubicBezTo>
                    <a:cubicBezTo>
                      <a:pt x="17" y="0"/>
                      <a:pt x="17" y="0"/>
                      <a:pt x="17" y="0"/>
                    </a:cubicBezTo>
                    <a:cubicBezTo>
                      <a:pt x="17" y="0"/>
                      <a:pt x="17" y="0"/>
                      <a:pt x="17" y="0"/>
                    </a:cubicBezTo>
                    <a:cubicBezTo>
                      <a:pt x="17" y="0"/>
                      <a:pt x="17" y="0"/>
                      <a:pt x="17" y="0"/>
                    </a:cubicBezTo>
                    <a:cubicBezTo>
                      <a:pt x="17" y="0"/>
                      <a:pt x="17" y="0"/>
                      <a:pt x="17" y="0"/>
                    </a:cubicBezTo>
                    <a:cubicBezTo>
                      <a:pt x="17" y="0"/>
                      <a:pt x="17" y="0"/>
                      <a:pt x="17" y="0"/>
                    </a:cubicBezTo>
                    <a:cubicBezTo>
                      <a:pt x="17" y="0"/>
                      <a:pt x="17" y="0"/>
                      <a:pt x="17" y="0"/>
                    </a:cubicBezTo>
                    <a:cubicBezTo>
                      <a:pt x="17" y="0"/>
                      <a:pt x="17" y="0"/>
                      <a:pt x="17" y="0"/>
                    </a:cubicBezTo>
                    <a:cubicBezTo>
                      <a:pt x="17" y="0"/>
                      <a:pt x="17" y="0"/>
                      <a:pt x="17" y="0"/>
                    </a:cubicBezTo>
                    <a:cubicBezTo>
                      <a:pt x="17" y="0"/>
                      <a:pt x="17" y="0"/>
                      <a:pt x="17" y="0"/>
                    </a:cubicBezTo>
                    <a:cubicBezTo>
                      <a:pt x="17" y="0"/>
                      <a:pt x="17" y="0"/>
                      <a:pt x="17" y="0"/>
                    </a:cubicBezTo>
                    <a:cubicBezTo>
                      <a:pt x="16" y="0"/>
                      <a:pt x="16" y="0"/>
                      <a:pt x="16" y="0"/>
                    </a:cubicBezTo>
                    <a:cubicBezTo>
                      <a:pt x="16" y="0"/>
                      <a:pt x="16" y="0"/>
                      <a:pt x="16" y="0"/>
                    </a:cubicBezTo>
                    <a:cubicBezTo>
                      <a:pt x="16" y="0"/>
                      <a:pt x="16" y="0"/>
                      <a:pt x="16" y="0"/>
                    </a:cubicBezTo>
                    <a:cubicBezTo>
                      <a:pt x="16" y="0"/>
                      <a:pt x="16" y="0"/>
                      <a:pt x="16" y="0"/>
                    </a:cubicBezTo>
                    <a:cubicBezTo>
                      <a:pt x="16" y="0"/>
                      <a:pt x="16" y="0"/>
                      <a:pt x="16" y="1"/>
                    </a:cubicBezTo>
                    <a:cubicBezTo>
                      <a:pt x="16" y="1"/>
                      <a:pt x="16" y="1"/>
                      <a:pt x="16" y="1"/>
                    </a:cubicBezTo>
                    <a:cubicBezTo>
                      <a:pt x="16" y="1"/>
                      <a:pt x="16" y="1"/>
                      <a:pt x="16" y="1"/>
                    </a:cubicBezTo>
                    <a:cubicBezTo>
                      <a:pt x="16" y="1"/>
                      <a:pt x="16" y="1"/>
                      <a:pt x="16" y="1"/>
                    </a:cubicBezTo>
                    <a:cubicBezTo>
                      <a:pt x="16" y="1"/>
                      <a:pt x="16" y="1"/>
                      <a:pt x="16" y="1"/>
                    </a:cubicBezTo>
                    <a:cubicBezTo>
                      <a:pt x="16" y="1"/>
                      <a:pt x="16" y="1"/>
                      <a:pt x="16" y="1"/>
                    </a:cubicBezTo>
                    <a:cubicBezTo>
                      <a:pt x="15" y="1"/>
                      <a:pt x="15" y="1"/>
                      <a:pt x="15" y="1"/>
                    </a:cubicBezTo>
                    <a:cubicBezTo>
                      <a:pt x="15" y="1"/>
                      <a:pt x="15" y="1"/>
                      <a:pt x="15" y="1"/>
                    </a:cubicBezTo>
                    <a:cubicBezTo>
                      <a:pt x="15" y="1"/>
                      <a:pt x="15" y="1"/>
                      <a:pt x="15" y="1"/>
                    </a:cubicBezTo>
                    <a:cubicBezTo>
                      <a:pt x="15" y="1"/>
                      <a:pt x="15" y="1"/>
                      <a:pt x="15" y="1"/>
                    </a:cubicBezTo>
                    <a:cubicBezTo>
                      <a:pt x="15" y="1"/>
                      <a:pt x="15" y="1"/>
                      <a:pt x="15" y="1"/>
                    </a:cubicBezTo>
                    <a:cubicBezTo>
                      <a:pt x="15" y="1"/>
                      <a:pt x="15" y="1"/>
                      <a:pt x="15" y="1"/>
                    </a:cubicBezTo>
                    <a:cubicBezTo>
                      <a:pt x="15" y="1"/>
                      <a:pt x="15" y="1"/>
                      <a:pt x="15" y="1"/>
                    </a:cubicBezTo>
                    <a:cubicBezTo>
                      <a:pt x="15" y="1"/>
                      <a:pt x="15" y="1"/>
                      <a:pt x="15" y="1"/>
                    </a:cubicBezTo>
                    <a:cubicBezTo>
                      <a:pt x="15" y="1"/>
                      <a:pt x="15" y="1"/>
                      <a:pt x="15" y="1"/>
                    </a:cubicBezTo>
                    <a:cubicBezTo>
                      <a:pt x="15" y="0"/>
                      <a:pt x="15" y="0"/>
                      <a:pt x="14" y="0"/>
                    </a:cubicBezTo>
                    <a:cubicBezTo>
                      <a:pt x="14" y="0"/>
                      <a:pt x="14" y="0"/>
                      <a:pt x="14" y="0"/>
                    </a:cubicBezTo>
                    <a:cubicBezTo>
                      <a:pt x="14" y="0"/>
                      <a:pt x="14" y="0"/>
                      <a:pt x="14" y="0"/>
                    </a:cubicBezTo>
                    <a:cubicBezTo>
                      <a:pt x="14" y="0"/>
                      <a:pt x="14" y="0"/>
                      <a:pt x="14" y="0"/>
                    </a:cubicBezTo>
                    <a:cubicBezTo>
                      <a:pt x="14" y="0"/>
                      <a:pt x="14" y="0"/>
                      <a:pt x="14" y="0"/>
                    </a:cubicBezTo>
                    <a:cubicBezTo>
                      <a:pt x="14" y="0"/>
                      <a:pt x="14" y="0"/>
                      <a:pt x="14" y="0"/>
                    </a:cubicBezTo>
                    <a:cubicBezTo>
                      <a:pt x="14" y="0"/>
                      <a:pt x="14" y="0"/>
                      <a:pt x="13" y="0"/>
                    </a:cubicBezTo>
                    <a:cubicBezTo>
                      <a:pt x="13" y="0"/>
                      <a:pt x="13" y="0"/>
                      <a:pt x="13" y="0"/>
                    </a:cubicBezTo>
                    <a:cubicBezTo>
                      <a:pt x="13" y="0"/>
                      <a:pt x="13" y="0"/>
                      <a:pt x="13" y="0"/>
                    </a:cubicBezTo>
                    <a:cubicBezTo>
                      <a:pt x="13" y="0"/>
                      <a:pt x="13" y="0"/>
                      <a:pt x="13" y="0"/>
                    </a:cubicBezTo>
                    <a:cubicBezTo>
                      <a:pt x="13" y="0"/>
                      <a:pt x="13" y="0"/>
                      <a:pt x="13" y="0"/>
                    </a:cubicBezTo>
                    <a:cubicBezTo>
                      <a:pt x="13" y="0"/>
                      <a:pt x="13" y="0"/>
                      <a:pt x="13" y="0"/>
                    </a:cubicBezTo>
                    <a:cubicBezTo>
                      <a:pt x="13" y="0"/>
                      <a:pt x="13" y="0"/>
                      <a:pt x="12" y="0"/>
                    </a:cubicBezTo>
                    <a:cubicBezTo>
                      <a:pt x="12" y="0"/>
                      <a:pt x="12" y="0"/>
                      <a:pt x="12" y="0"/>
                    </a:cubicBezTo>
                    <a:cubicBezTo>
                      <a:pt x="12" y="0"/>
                      <a:pt x="12" y="0"/>
                      <a:pt x="12" y="0"/>
                    </a:cubicBezTo>
                    <a:cubicBezTo>
                      <a:pt x="12" y="0"/>
                      <a:pt x="12" y="0"/>
                      <a:pt x="12" y="0"/>
                    </a:cubicBezTo>
                    <a:cubicBezTo>
                      <a:pt x="12" y="0"/>
                      <a:pt x="12" y="0"/>
                      <a:pt x="12" y="0"/>
                    </a:cubicBezTo>
                    <a:cubicBezTo>
                      <a:pt x="12" y="0"/>
                      <a:pt x="12" y="0"/>
                      <a:pt x="12" y="0"/>
                    </a:cubicBezTo>
                    <a:cubicBezTo>
                      <a:pt x="12" y="0"/>
                      <a:pt x="11" y="0"/>
                      <a:pt x="11" y="0"/>
                    </a:cubicBezTo>
                    <a:cubicBezTo>
                      <a:pt x="11" y="0"/>
                      <a:pt x="11" y="0"/>
                      <a:pt x="11" y="0"/>
                    </a:cubicBezTo>
                    <a:cubicBezTo>
                      <a:pt x="11" y="0"/>
                      <a:pt x="11" y="0"/>
                      <a:pt x="11" y="0"/>
                    </a:cubicBezTo>
                    <a:cubicBezTo>
                      <a:pt x="11" y="0"/>
                      <a:pt x="11" y="0"/>
                      <a:pt x="11" y="1"/>
                    </a:cubicBezTo>
                    <a:cubicBezTo>
                      <a:pt x="11" y="1"/>
                      <a:pt x="11" y="1"/>
                      <a:pt x="11" y="1"/>
                    </a:cubicBezTo>
                    <a:cubicBezTo>
                      <a:pt x="11" y="1"/>
                      <a:pt x="11" y="1"/>
                      <a:pt x="11" y="1"/>
                    </a:cubicBezTo>
                    <a:cubicBezTo>
                      <a:pt x="11" y="1"/>
                      <a:pt x="11" y="1"/>
                      <a:pt x="11" y="1"/>
                    </a:cubicBezTo>
                    <a:cubicBezTo>
                      <a:pt x="11" y="1"/>
                      <a:pt x="11" y="1"/>
                      <a:pt x="11" y="1"/>
                    </a:cubicBezTo>
                    <a:cubicBezTo>
                      <a:pt x="11" y="1"/>
                      <a:pt x="11" y="1"/>
                      <a:pt x="12" y="1"/>
                    </a:cubicBezTo>
                    <a:cubicBezTo>
                      <a:pt x="12" y="1"/>
                      <a:pt x="12" y="1"/>
                      <a:pt x="12" y="1"/>
                    </a:cubicBezTo>
                    <a:cubicBezTo>
                      <a:pt x="12" y="1"/>
                      <a:pt x="12" y="1"/>
                      <a:pt x="12" y="1"/>
                    </a:cubicBezTo>
                    <a:cubicBezTo>
                      <a:pt x="12" y="1"/>
                      <a:pt x="12" y="1"/>
                      <a:pt x="12" y="1"/>
                    </a:cubicBezTo>
                    <a:cubicBezTo>
                      <a:pt x="12" y="1"/>
                      <a:pt x="12" y="1"/>
                      <a:pt x="12" y="1"/>
                    </a:cubicBezTo>
                    <a:cubicBezTo>
                      <a:pt x="11" y="1"/>
                      <a:pt x="11" y="1"/>
                      <a:pt x="11" y="1"/>
                    </a:cubicBezTo>
                    <a:cubicBezTo>
                      <a:pt x="11" y="1"/>
                      <a:pt x="11" y="1"/>
                      <a:pt x="11" y="1"/>
                    </a:cubicBezTo>
                    <a:cubicBezTo>
                      <a:pt x="11" y="1"/>
                      <a:pt x="11" y="1"/>
                      <a:pt x="11" y="1"/>
                    </a:cubicBezTo>
                    <a:cubicBezTo>
                      <a:pt x="11" y="1"/>
                      <a:pt x="11" y="1"/>
                      <a:pt x="11" y="1"/>
                    </a:cubicBezTo>
                    <a:cubicBezTo>
                      <a:pt x="11" y="1"/>
                      <a:pt x="11" y="1"/>
                      <a:pt x="11" y="1"/>
                    </a:cubicBezTo>
                    <a:cubicBezTo>
                      <a:pt x="12" y="1"/>
                      <a:pt x="12" y="1"/>
                      <a:pt x="12" y="1"/>
                    </a:cubicBezTo>
                    <a:cubicBezTo>
                      <a:pt x="12" y="1"/>
                      <a:pt x="12" y="1"/>
                      <a:pt x="12" y="1"/>
                    </a:cubicBezTo>
                    <a:cubicBezTo>
                      <a:pt x="12" y="1"/>
                      <a:pt x="12" y="1"/>
                      <a:pt x="12" y="1"/>
                    </a:cubicBezTo>
                    <a:cubicBezTo>
                      <a:pt x="12" y="1"/>
                      <a:pt x="12" y="1"/>
                      <a:pt x="12" y="1"/>
                    </a:cubicBezTo>
                    <a:cubicBezTo>
                      <a:pt x="12" y="1"/>
                      <a:pt x="12" y="1"/>
                      <a:pt x="12" y="1"/>
                    </a:cubicBezTo>
                    <a:cubicBezTo>
                      <a:pt x="12" y="1"/>
                      <a:pt x="13" y="1"/>
                      <a:pt x="13" y="1"/>
                    </a:cubicBezTo>
                    <a:cubicBezTo>
                      <a:pt x="13" y="1"/>
                      <a:pt x="13" y="2"/>
                      <a:pt x="13" y="2"/>
                    </a:cubicBezTo>
                    <a:cubicBezTo>
                      <a:pt x="13" y="2"/>
                      <a:pt x="13" y="2"/>
                      <a:pt x="13" y="2"/>
                    </a:cubicBezTo>
                    <a:cubicBezTo>
                      <a:pt x="13" y="2"/>
                      <a:pt x="13" y="2"/>
                      <a:pt x="13" y="2"/>
                    </a:cubicBezTo>
                    <a:cubicBezTo>
                      <a:pt x="13" y="2"/>
                      <a:pt x="13" y="2"/>
                      <a:pt x="12" y="1"/>
                    </a:cubicBezTo>
                    <a:cubicBezTo>
                      <a:pt x="12" y="1"/>
                      <a:pt x="12" y="1"/>
                      <a:pt x="12" y="1"/>
                    </a:cubicBezTo>
                    <a:cubicBezTo>
                      <a:pt x="12" y="1"/>
                      <a:pt x="12" y="1"/>
                      <a:pt x="12" y="1"/>
                    </a:cubicBezTo>
                    <a:cubicBezTo>
                      <a:pt x="12" y="1"/>
                      <a:pt x="12" y="1"/>
                      <a:pt x="12" y="1"/>
                    </a:cubicBezTo>
                    <a:cubicBezTo>
                      <a:pt x="12" y="1"/>
                      <a:pt x="12" y="2"/>
                      <a:pt x="12" y="2"/>
                    </a:cubicBezTo>
                    <a:cubicBezTo>
                      <a:pt x="12" y="2"/>
                      <a:pt x="12" y="2"/>
                      <a:pt x="12" y="2"/>
                    </a:cubicBezTo>
                    <a:cubicBezTo>
                      <a:pt x="12" y="2"/>
                      <a:pt x="12" y="2"/>
                      <a:pt x="12" y="2"/>
                    </a:cubicBezTo>
                    <a:cubicBezTo>
                      <a:pt x="11" y="2"/>
                      <a:pt x="11" y="1"/>
                      <a:pt x="11" y="1"/>
                    </a:cubicBezTo>
                    <a:cubicBezTo>
                      <a:pt x="11" y="1"/>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0" y="2"/>
                      <a:pt x="10" y="2"/>
                    </a:cubicBezTo>
                    <a:cubicBezTo>
                      <a:pt x="10" y="2"/>
                      <a:pt x="10" y="2"/>
                      <a:pt x="10" y="2"/>
                    </a:cubicBezTo>
                    <a:cubicBezTo>
                      <a:pt x="11" y="2"/>
                      <a:pt x="11" y="2"/>
                      <a:pt x="11" y="2"/>
                    </a:cubicBezTo>
                    <a:cubicBezTo>
                      <a:pt x="11" y="2"/>
                      <a:pt x="11" y="2"/>
                      <a:pt x="11" y="2"/>
                    </a:cubicBezTo>
                    <a:cubicBezTo>
                      <a:pt x="11" y="2"/>
                      <a:pt x="11" y="2"/>
                      <a:pt x="11" y="2"/>
                    </a:cubicBezTo>
                    <a:cubicBezTo>
                      <a:pt x="11" y="2"/>
                      <a:pt x="12" y="2"/>
                      <a:pt x="12" y="2"/>
                    </a:cubicBezTo>
                    <a:cubicBezTo>
                      <a:pt x="12" y="2"/>
                      <a:pt x="12" y="2"/>
                      <a:pt x="12" y="2"/>
                    </a:cubicBezTo>
                    <a:cubicBezTo>
                      <a:pt x="12" y="2"/>
                      <a:pt x="12" y="2"/>
                      <a:pt x="12" y="2"/>
                    </a:cubicBezTo>
                    <a:cubicBezTo>
                      <a:pt x="12" y="2"/>
                      <a:pt x="12" y="2"/>
                      <a:pt x="12" y="2"/>
                    </a:cubicBezTo>
                    <a:cubicBezTo>
                      <a:pt x="12" y="2"/>
                      <a:pt x="13" y="2"/>
                      <a:pt x="13" y="2"/>
                    </a:cubicBezTo>
                    <a:cubicBezTo>
                      <a:pt x="13" y="2"/>
                      <a:pt x="13" y="2"/>
                      <a:pt x="13" y="2"/>
                    </a:cubicBezTo>
                    <a:cubicBezTo>
                      <a:pt x="13" y="2"/>
                      <a:pt x="12" y="2"/>
                      <a:pt x="12" y="2"/>
                    </a:cubicBezTo>
                    <a:cubicBezTo>
                      <a:pt x="12" y="2"/>
                      <a:pt x="12" y="2"/>
                      <a:pt x="12" y="2"/>
                    </a:cubicBezTo>
                    <a:cubicBezTo>
                      <a:pt x="12" y="2"/>
                      <a:pt x="11" y="2"/>
                      <a:pt x="11" y="2"/>
                    </a:cubicBezTo>
                    <a:cubicBezTo>
                      <a:pt x="11" y="2"/>
                      <a:pt x="11" y="2"/>
                      <a:pt x="11" y="2"/>
                    </a:cubicBezTo>
                    <a:cubicBezTo>
                      <a:pt x="11" y="2"/>
                      <a:pt x="11" y="2"/>
                      <a:pt x="11" y="3"/>
                    </a:cubicBezTo>
                    <a:cubicBezTo>
                      <a:pt x="10" y="3"/>
                      <a:pt x="11" y="3"/>
                      <a:pt x="11" y="3"/>
                    </a:cubicBezTo>
                    <a:cubicBezTo>
                      <a:pt x="11" y="3"/>
                      <a:pt x="11" y="3"/>
                      <a:pt x="11" y="3"/>
                    </a:cubicBezTo>
                    <a:cubicBezTo>
                      <a:pt x="11" y="3"/>
                      <a:pt x="11" y="3"/>
                      <a:pt x="11" y="3"/>
                    </a:cubicBezTo>
                    <a:cubicBezTo>
                      <a:pt x="11" y="3"/>
                      <a:pt x="12" y="3"/>
                      <a:pt x="12" y="3"/>
                    </a:cubicBezTo>
                    <a:cubicBezTo>
                      <a:pt x="12" y="3"/>
                      <a:pt x="12" y="3"/>
                      <a:pt x="12" y="3"/>
                    </a:cubicBezTo>
                    <a:cubicBezTo>
                      <a:pt x="12" y="3"/>
                      <a:pt x="13" y="3"/>
                      <a:pt x="13" y="3"/>
                    </a:cubicBezTo>
                    <a:cubicBezTo>
                      <a:pt x="13" y="3"/>
                      <a:pt x="13" y="3"/>
                      <a:pt x="14" y="3"/>
                    </a:cubicBezTo>
                    <a:cubicBezTo>
                      <a:pt x="14" y="3"/>
                      <a:pt x="14" y="3"/>
                      <a:pt x="14" y="3"/>
                    </a:cubicBezTo>
                    <a:cubicBezTo>
                      <a:pt x="14" y="3"/>
                      <a:pt x="14" y="3"/>
                      <a:pt x="14" y="3"/>
                    </a:cubicBezTo>
                    <a:cubicBezTo>
                      <a:pt x="14" y="3"/>
                      <a:pt x="14" y="3"/>
                      <a:pt x="15" y="3"/>
                    </a:cubicBezTo>
                    <a:cubicBezTo>
                      <a:pt x="15" y="3"/>
                      <a:pt x="15" y="3"/>
                      <a:pt x="15" y="3"/>
                    </a:cubicBezTo>
                    <a:cubicBezTo>
                      <a:pt x="15" y="3"/>
                      <a:pt x="15" y="3"/>
                      <a:pt x="15" y="3"/>
                    </a:cubicBezTo>
                    <a:cubicBezTo>
                      <a:pt x="14" y="3"/>
                      <a:pt x="14" y="3"/>
                      <a:pt x="14" y="3"/>
                    </a:cubicBezTo>
                    <a:cubicBezTo>
                      <a:pt x="14" y="3"/>
                      <a:pt x="14" y="3"/>
                      <a:pt x="14" y="3"/>
                    </a:cubicBezTo>
                    <a:cubicBezTo>
                      <a:pt x="14" y="3"/>
                      <a:pt x="14" y="3"/>
                      <a:pt x="14" y="3"/>
                    </a:cubicBezTo>
                    <a:cubicBezTo>
                      <a:pt x="14" y="3"/>
                      <a:pt x="14" y="3"/>
                      <a:pt x="13" y="3"/>
                    </a:cubicBezTo>
                    <a:cubicBezTo>
                      <a:pt x="13" y="3"/>
                      <a:pt x="13" y="3"/>
                      <a:pt x="13" y="3"/>
                    </a:cubicBezTo>
                    <a:cubicBezTo>
                      <a:pt x="13" y="3"/>
                      <a:pt x="13" y="3"/>
                      <a:pt x="12" y="3"/>
                    </a:cubicBezTo>
                    <a:cubicBezTo>
                      <a:pt x="12" y="3"/>
                      <a:pt x="12" y="3"/>
                      <a:pt x="12" y="3"/>
                    </a:cubicBezTo>
                    <a:cubicBezTo>
                      <a:pt x="12" y="3"/>
                      <a:pt x="12" y="3"/>
                      <a:pt x="12" y="3"/>
                    </a:cubicBezTo>
                    <a:cubicBezTo>
                      <a:pt x="12" y="4"/>
                      <a:pt x="12" y="4"/>
                      <a:pt x="12" y="4"/>
                    </a:cubicBezTo>
                    <a:cubicBezTo>
                      <a:pt x="12" y="4"/>
                      <a:pt x="12" y="4"/>
                      <a:pt x="13" y="4"/>
                    </a:cubicBezTo>
                    <a:cubicBezTo>
                      <a:pt x="13" y="4"/>
                      <a:pt x="13" y="4"/>
                      <a:pt x="13" y="4"/>
                    </a:cubicBezTo>
                    <a:cubicBezTo>
                      <a:pt x="13" y="4"/>
                      <a:pt x="13" y="4"/>
                      <a:pt x="13" y="4"/>
                    </a:cubicBezTo>
                    <a:cubicBezTo>
                      <a:pt x="13" y="4"/>
                      <a:pt x="14" y="4"/>
                      <a:pt x="14" y="4"/>
                    </a:cubicBezTo>
                    <a:cubicBezTo>
                      <a:pt x="14" y="4"/>
                      <a:pt x="14" y="4"/>
                      <a:pt x="14" y="4"/>
                    </a:cubicBezTo>
                    <a:cubicBezTo>
                      <a:pt x="14" y="4"/>
                      <a:pt x="14" y="4"/>
                      <a:pt x="14" y="4"/>
                    </a:cubicBezTo>
                    <a:cubicBezTo>
                      <a:pt x="14" y="4"/>
                      <a:pt x="14" y="4"/>
                      <a:pt x="14" y="4"/>
                    </a:cubicBezTo>
                    <a:cubicBezTo>
                      <a:pt x="14" y="4"/>
                      <a:pt x="14" y="4"/>
                      <a:pt x="14" y="4"/>
                    </a:cubicBezTo>
                    <a:cubicBezTo>
                      <a:pt x="14" y="4"/>
                      <a:pt x="14" y="4"/>
                      <a:pt x="14" y="4"/>
                    </a:cubicBezTo>
                    <a:cubicBezTo>
                      <a:pt x="14" y="4"/>
                      <a:pt x="14" y="4"/>
                      <a:pt x="14" y="4"/>
                    </a:cubicBezTo>
                    <a:cubicBezTo>
                      <a:pt x="14" y="4"/>
                      <a:pt x="14" y="4"/>
                      <a:pt x="14" y="4"/>
                    </a:cubicBezTo>
                    <a:cubicBezTo>
                      <a:pt x="13" y="4"/>
                      <a:pt x="13" y="4"/>
                      <a:pt x="13" y="4"/>
                    </a:cubicBezTo>
                    <a:cubicBezTo>
                      <a:pt x="13" y="4"/>
                      <a:pt x="13" y="4"/>
                      <a:pt x="14" y="4"/>
                    </a:cubicBezTo>
                    <a:cubicBezTo>
                      <a:pt x="14" y="4"/>
                      <a:pt x="14" y="4"/>
                      <a:pt x="14" y="4"/>
                    </a:cubicBezTo>
                    <a:cubicBezTo>
                      <a:pt x="14" y="4"/>
                      <a:pt x="14" y="4"/>
                      <a:pt x="14" y="4"/>
                    </a:cubicBezTo>
                    <a:cubicBezTo>
                      <a:pt x="14" y="4"/>
                      <a:pt x="14" y="4"/>
                      <a:pt x="15" y="4"/>
                    </a:cubicBezTo>
                    <a:cubicBezTo>
                      <a:pt x="15" y="4"/>
                      <a:pt x="15" y="4"/>
                      <a:pt x="15" y="4"/>
                    </a:cubicBezTo>
                    <a:cubicBezTo>
                      <a:pt x="15" y="4"/>
                      <a:pt x="15" y="4"/>
                      <a:pt x="15" y="4"/>
                    </a:cubicBezTo>
                    <a:cubicBezTo>
                      <a:pt x="15" y="4"/>
                      <a:pt x="15" y="4"/>
                      <a:pt x="15" y="4"/>
                    </a:cubicBezTo>
                    <a:cubicBezTo>
                      <a:pt x="15" y="4"/>
                      <a:pt x="15" y="4"/>
                      <a:pt x="15" y="4"/>
                    </a:cubicBezTo>
                    <a:cubicBezTo>
                      <a:pt x="15" y="4"/>
                      <a:pt x="15" y="4"/>
                      <a:pt x="15" y="4"/>
                    </a:cubicBezTo>
                    <a:cubicBezTo>
                      <a:pt x="16" y="4"/>
                      <a:pt x="16" y="4"/>
                      <a:pt x="16" y="4"/>
                    </a:cubicBezTo>
                    <a:cubicBezTo>
                      <a:pt x="17" y="4"/>
                      <a:pt x="17" y="4"/>
                      <a:pt x="17" y="3"/>
                    </a:cubicBezTo>
                    <a:cubicBezTo>
                      <a:pt x="17" y="3"/>
                      <a:pt x="17" y="3"/>
                      <a:pt x="17" y="3"/>
                    </a:cubicBezTo>
                    <a:cubicBezTo>
                      <a:pt x="17" y="3"/>
                      <a:pt x="17" y="3"/>
                      <a:pt x="17" y="3"/>
                    </a:cubicBezTo>
                    <a:cubicBezTo>
                      <a:pt x="17" y="3"/>
                      <a:pt x="17" y="3"/>
                      <a:pt x="17" y="3"/>
                    </a:cubicBezTo>
                    <a:cubicBezTo>
                      <a:pt x="17" y="3"/>
                      <a:pt x="17" y="3"/>
                      <a:pt x="17" y="3"/>
                    </a:cubicBezTo>
                    <a:cubicBezTo>
                      <a:pt x="17" y="3"/>
                      <a:pt x="17" y="3"/>
                      <a:pt x="17" y="3"/>
                    </a:cubicBezTo>
                    <a:cubicBezTo>
                      <a:pt x="17" y="3"/>
                      <a:pt x="17" y="3"/>
                      <a:pt x="17" y="3"/>
                    </a:cubicBezTo>
                    <a:cubicBezTo>
                      <a:pt x="17" y="3"/>
                      <a:pt x="17" y="3"/>
                      <a:pt x="17"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9" y="3"/>
                    </a:cubicBezTo>
                    <a:cubicBezTo>
                      <a:pt x="19" y="3"/>
                      <a:pt x="19" y="3"/>
                      <a:pt x="19" y="3"/>
                    </a:cubicBezTo>
                    <a:cubicBezTo>
                      <a:pt x="19" y="3"/>
                      <a:pt x="19" y="3"/>
                      <a:pt x="19" y="3"/>
                    </a:cubicBezTo>
                    <a:cubicBezTo>
                      <a:pt x="18" y="3"/>
                      <a:pt x="18" y="3"/>
                      <a:pt x="18" y="3"/>
                    </a:cubicBezTo>
                    <a:cubicBezTo>
                      <a:pt x="18" y="3"/>
                      <a:pt x="18" y="3"/>
                      <a:pt x="18" y="3"/>
                    </a:cubicBezTo>
                    <a:cubicBezTo>
                      <a:pt x="18" y="3"/>
                      <a:pt x="17" y="3"/>
                      <a:pt x="17" y="3"/>
                    </a:cubicBezTo>
                    <a:cubicBezTo>
                      <a:pt x="17" y="3"/>
                      <a:pt x="17" y="4"/>
                      <a:pt x="17" y="4"/>
                    </a:cubicBezTo>
                    <a:cubicBezTo>
                      <a:pt x="17" y="4"/>
                      <a:pt x="17" y="4"/>
                      <a:pt x="17" y="4"/>
                    </a:cubicBezTo>
                    <a:cubicBezTo>
                      <a:pt x="17" y="4"/>
                      <a:pt x="17" y="4"/>
                      <a:pt x="17" y="4"/>
                    </a:cubicBezTo>
                    <a:cubicBezTo>
                      <a:pt x="17" y="4"/>
                      <a:pt x="17" y="4"/>
                      <a:pt x="18" y="4"/>
                    </a:cubicBezTo>
                    <a:cubicBezTo>
                      <a:pt x="18" y="4"/>
                      <a:pt x="18" y="4"/>
                      <a:pt x="18" y="4"/>
                    </a:cubicBezTo>
                    <a:cubicBezTo>
                      <a:pt x="18" y="4"/>
                      <a:pt x="18" y="4"/>
                      <a:pt x="18" y="4"/>
                    </a:cubicBezTo>
                    <a:cubicBezTo>
                      <a:pt x="18" y="5"/>
                      <a:pt x="18" y="5"/>
                      <a:pt x="18" y="5"/>
                    </a:cubicBezTo>
                    <a:cubicBezTo>
                      <a:pt x="18" y="5"/>
                      <a:pt x="18" y="5"/>
                      <a:pt x="18" y="5"/>
                    </a:cubicBezTo>
                    <a:cubicBezTo>
                      <a:pt x="18" y="5"/>
                      <a:pt x="18" y="5"/>
                      <a:pt x="18" y="5"/>
                    </a:cubicBezTo>
                    <a:cubicBezTo>
                      <a:pt x="18" y="5"/>
                      <a:pt x="18" y="5"/>
                      <a:pt x="18" y="5"/>
                    </a:cubicBezTo>
                    <a:cubicBezTo>
                      <a:pt x="18" y="4"/>
                      <a:pt x="18" y="4"/>
                      <a:pt x="17" y="4"/>
                    </a:cubicBezTo>
                    <a:cubicBezTo>
                      <a:pt x="17" y="4"/>
                      <a:pt x="17" y="4"/>
                      <a:pt x="17" y="4"/>
                    </a:cubicBezTo>
                    <a:cubicBezTo>
                      <a:pt x="17" y="4"/>
                      <a:pt x="17" y="4"/>
                      <a:pt x="17" y="4"/>
                    </a:cubicBezTo>
                    <a:cubicBezTo>
                      <a:pt x="17" y="4"/>
                      <a:pt x="17" y="4"/>
                      <a:pt x="17" y="4"/>
                    </a:cubicBezTo>
                    <a:cubicBezTo>
                      <a:pt x="17" y="4"/>
                      <a:pt x="17" y="4"/>
                      <a:pt x="17"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5"/>
                    </a:cubicBezTo>
                    <a:cubicBezTo>
                      <a:pt x="16" y="5"/>
                      <a:pt x="16" y="5"/>
                      <a:pt x="16" y="5"/>
                    </a:cubicBezTo>
                    <a:cubicBezTo>
                      <a:pt x="16" y="5"/>
                      <a:pt x="16" y="5"/>
                      <a:pt x="16" y="5"/>
                    </a:cubicBezTo>
                    <a:cubicBezTo>
                      <a:pt x="16" y="5"/>
                      <a:pt x="16" y="5"/>
                      <a:pt x="16" y="5"/>
                    </a:cubicBezTo>
                    <a:cubicBezTo>
                      <a:pt x="16" y="5"/>
                      <a:pt x="16" y="5"/>
                      <a:pt x="16" y="5"/>
                    </a:cubicBezTo>
                    <a:cubicBezTo>
                      <a:pt x="16" y="4"/>
                      <a:pt x="15" y="4"/>
                      <a:pt x="15" y="4"/>
                    </a:cubicBezTo>
                    <a:cubicBezTo>
                      <a:pt x="15" y="4"/>
                      <a:pt x="15" y="4"/>
                      <a:pt x="15" y="4"/>
                    </a:cubicBezTo>
                    <a:cubicBezTo>
                      <a:pt x="15" y="4"/>
                      <a:pt x="15" y="4"/>
                      <a:pt x="15" y="4"/>
                    </a:cubicBezTo>
                    <a:cubicBezTo>
                      <a:pt x="15" y="4"/>
                      <a:pt x="14" y="4"/>
                      <a:pt x="14" y="4"/>
                    </a:cubicBezTo>
                    <a:cubicBezTo>
                      <a:pt x="14" y="4"/>
                      <a:pt x="14" y="4"/>
                      <a:pt x="14" y="4"/>
                    </a:cubicBezTo>
                    <a:cubicBezTo>
                      <a:pt x="14" y="5"/>
                      <a:pt x="14" y="5"/>
                      <a:pt x="14" y="5"/>
                    </a:cubicBezTo>
                    <a:cubicBezTo>
                      <a:pt x="14" y="5"/>
                      <a:pt x="14" y="5"/>
                      <a:pt x="14" y="5"/>
                    </a:cubicBezTo>
                    <a:cubicBezTo>
                      <a:pt x="14" y="5"/>
                      <a:pt x="14" y="4"/>
                      <a:pt x="14" y="4"/>
                    </a:cubicBezTo>
                    <a:cubicBezTo>
                      <a:pt x="14" y="4"/>
                      <a:pt x="14" y="4"/>
                      <a:pt x="13" y="4"/>
                    </a:cubicBezTo>
                    <a:cubicBezTo>
                      <a:pt x="13" y="4"/>
                      <a:pt x="13" y="4"/>
                      <a:pt x="13" y="4"/>
                    </a:cubicBezTo>
                    <a:cubicBezTo>
                      <a:pt x="13" y="4"/>
                      <a:pt x="13" y="4"/>
                      <a:pt x="13" y="4"/>
                    </a:cubicBezTo>
                    <a:cubicBezTo>
                      <a:pt x="13" y="4"/>
                      <a:pt x="13" y="4"/>
                      <a:pt x="13" y="4"/>
                    </a:cubicBezTo>
                    <a:cubicBezTo>
                      <a:pt x="13" y="4"/>
                      <a:pt x="13" y="4"/>
                      <a:pt x="13" y="4"/>
                    </a:cubicBezTo>
                    <a:cubicBezTo>
                      <a:pt x="13" y="4"/>
                      <a:pt x="13" y="4"/>
                      <a:pt x="13" y="4"/>
                    </a:cubicBezTo>
                    <a:cubicBezTo>
                      <a:pt x="13" y="4"/>
                      <a:pt x="13" y="4"/>
                      <a:pt x="13" y="4"/>
                    </a:cubicBezTo>
                    <a:cubicBezTo>
                      <a:pt x="13" y="5"/>
                      <a:pt x="13" y="5"/>
                      <a:pt x="13" y="5"/>
                    </a:cubicBezTo>
                    <a:cubicBezTo>
                      <a:pt x="13" y="5"/>
                      <a:pt x="13" y="5"/>
                      <a:pt x="13" y="5"/>
                    </a:cubicBezTo>
                    <a:cubicBezTo>
                      <a:pt x="13" y="5"/>
                      <a:pt x="13" y="5"/>
                      <a:pt x="13" y="6"/>
                    </a:cubicBezTo>
                    <a:cubicBezTo>
                      <a:pt x="13" y="6"/>
                      <a:pt x="13" y="6"/>
                      <a:pt x="13" y="6"/>
                    </a:cubicBezTo>
                    <a:cubicBezTo>
                      <a:pt x="13" y="6"/>
                      <a:pt x="13" y="6"/>
                      <a:pt x="13" y="6"/>
                    </a:cubicBezTo>
                    <a:cubicBezTo>
                      <a:pt x="13" y="6"/>
                      <a:pt x="13" y="6"/>
                      <a:pt x="13" y="6"/>
                    </a:cubicBezTo>
                    <a:cubicBezTo>
                      <a:pt x="13" y="6"/>
                      <a:pt x="13" y="6"/>
                      <a:pt x="13" y="6"/>
                    </a:cubicBezTo>
                    <a:cubicBezTo>
                      <a:pt x="13" y="6"/>
                      <a:pt x="13" y="6"/>
                      <a:pt x="13" y="6"/>
                    </a:cubicBezTo>
                    <a:cubicBezTo>
                      <a:pt x="13" y="6"/>
                      <a:pt x="13" y="6"/>
                      <a:pt x="13" y="6"/>
                    </a:cubicBezTo>
                    <a:cubicBezTo>
                      <a:pt x="13" y="6"/>
                      <a:pt x="13" y="6"/>
                      <a:pt x="13" y="6"/>
                    </a:cubicBezTo>
                    <a:cubicBezTo>
                      <a:pt x="13" y="6"/>
                      <a:pt x="13" y="6"/>
                      <a:pt x="13" y="6"/>
                    </a:cubicBezTo>
                    <a:cubicBezTo>
                      <a:pt x="13" y="6"/>
                      <a:pt x="13" y="6"/>
                      <a:pt x="13" y="6"/>
                    </a:cubicBezTo>
                    <a:cubicBezTo>
                      <a:pt x="13" y="6"/>
                      <a:pt x="13" y="6"/>
                      <a:pt x="13" y="6"/>
                    </a:cubicBezTo>
                    <a:cubicBezTo>
                      <a:pt x="13" y="6"/>
                      <a:pt x="12" y="6"/>
                      <a:pt x="12" y="6"/>
                    </a:cubicBezTo>
                    <a:cubicBezTo>
                      <a:pt x="12" y="6"/>
                      <a:pt x="12" y="6"/>
                      <a:pt x="12" y="6"/>
                    </a:cubicBezTo>
                    <a:cubicBezTo>
                      <a:pt x="12" y="6"/>
                      <a:pt x="12" y="6"/>
                      <a:pt x="12" y="6"/>
                    </a:cubicBezTo>
                    <a:cubicBezTo>
                      <a:pt x="13" y="6"/>
                      <a:pt x="13" y="5"/>
                      <a:pt x="13" y="5"/>
                    </a:cubicBezTo>
                    <a:cubicBezTo>
                      <a:pt x="13" y="5"/>
                      <a:pt x="13" y="5"/>
                      <a:pt x="12" y="5"/>
                    </a:cubicBezTo>
                    <a:cubicBezTo>
                      <a:pt x="12" y="5"/>
                      <a:pt x="12" y="5"/>
                      <a:pt x="12" y="5"/>
                    </a:cubicBezTo>
                    <a:cubicBezTo>
                      <a:pt x="12" y="5"/>
                      <a:pt x="12" y="5"/>
                      <a:pt x="12" y="5"/>
                    </a:cubicBezTo>
                    <a:cubicBezTo>
                      <a:pt x="12" y="5"/>
                      <a:pt x="12" y="5"/>
                      <a:pt x="12" y="5"/>
                    </a:cubicBezTo>
                    <a:cubicBezTo>
                      <a:pt x="12" y="5"/>
                      <a:pt x="12" y="4"/>
                      <a:pt x="12" y="4"/>
                    </a:cubicBezTo>
                    <a:cubicBezTo>
                      <a:pt x="12" y="4"/>
                      <a:pt x="12" y="4"/>
                      <a:pt x="12" y="4"/>
                    </a:cubicBezTo>
                    <a:cubicBezTo>
                      <a:pt x="12" y="4"/>
                      <a:pt x="12" y="4"/>
                      <a:pt x="12" y="4"/>
                    </a:cubicBezTo>
                    <a:cubicBezTo>
                      <a:pt x="11" y="4"/>
                      <a:pt x="11" y="4"/>
                      <a:pt x="11" y="4"/>
                    </a:cubicBezTo>
                    <a:cubicBezTo>
                      <a:pt x="11" y="4"/>
                      <a:pt x="11" y="4"/>
                      <a:pt x="11" y="4"/>
                    </a:cubicBezTo>
                    <a:cubicBezTo>
                      <a:pt x="11" y="4"/>
                      <a:pt x="11" y="4"/>
                      <a:pt x="11" y="4"/>
                    </a:cubicBezTo>
                    <a:cubicBezTo>
                      <a:pt x="11" y="4"/>
                      <a:pt x="11" y="4"/>
                      <a:pt x="11" y="4"/>
                    </a:cubicBezTo>
                    <a:cubicBezTo>
                      <a:pt x="11" y="4"/>
                      <a:pt x="11" y="4"/>
                      <a:pt x="11" y="4"/>
                    </a:cubicBezTo>
                    <a:cubicBezTo>
                      <a:pt x="11" y="4"/>
                      <a:pt x="11" y="4"/>
                      <a:pt x="10" y="4"/>
                    </a:cubicBezTo>
                    <a:cubicBezTo>
                      <a:pt x="10" y="4"/>
                      <a:pt x="10" y="4"/>
                      <a:pt x="10" y="5"/>
                    </a:cubicBezTo>
                    <a:cubicBezTo>
                      <a:pt x="10" y="5"/>
                      <a:pt x="10" y="5"/>
                      <a:pt x="10" y="5"/>
                    </a:cubicBezTo>
                    <a:cubicBezTo>
                      <a:pt x="10" y="5"/>
                      <a:pt x="10" y="5"/>
                      <a:pt x="10" y="5"/>
                    </a:cubicBezTo>
                    <a:cubicBezTo>
                      <a:pt x="10" y="5"/>
                      <a:pt x="10" y="5"/>
                      <a:pt x="10" y="5"/>
                    </a:cubicBezTo>
                    <a:cubicBezTo>
                      <a:pt x="10" y="5"/>
                      <a:pt x="10" y="5"/>
                      <a:pt x="10" y="5"/>
                    </a:cubicBezTo>
                    <a:cubicBezTo>
                      <a:pt x="10" y="5"/>
                      <a:pt x="10" y="5"/>
                      <a:pt x="10" y="5"/>
                    </a:cubicBezTo>
                    <a:cubicBezTo>
                      <a:pt x="10" y="5"/>
                      <a:pt x="10" y="5"/>
                      <a:pt x="10" y="5"/>
                    </a:cubicBezTo>
                    <a:cubicBezTo>
                      <a:pt x="10" y="5"/>
                      <a:pt x="10" y="5"/>
                      <a:pt x="10" y="5"/>
                    </a:cubicBezTo>
                    <a:cubicBezTo>
                      <a:pt x="10" y="5"/>
                      <a:pt x="10" y="5"/>
                      <a:pt x="10" y="5"/>
                    </a:cubicBezTo>
                    <a:cubicBezTo>
                      <a:pt x="10" y="5"/>
                      <a:pt x="10" y="5"/>
                      <a:pt x="10" y="5"/>
                    </a:cubicBezTo>
                    <a:cubicBezTo>
                      <a:pt x="10" y="5"/>
                      <a:pt x="10" y="5"/>
                      <a:pt x="10" y="5"/>
                    </a:cubicBezTo>
                    <a:cubicBezTo>
                      <a:pt x="10" y="5"/>
                      <a:pt x="10" y="5"/>
                      <a:pt x="10" y="5"/>
                    </a:cubicBezTo>
                    <a:cubicBezTo>
                      <a:pt x="10" y="6"/>
                      <a:pt x="10" y="6"/>
                      <a:pt x="10" y="6"/>
                    </a:cubicBezTo>
                    <a:cubicBezTo>
                      <a:pt x="10" y="6"/>
                      <a:pt x="10" y="6"/>
                      <a:pt x="9" y="6"/>
                    </a:cubicBezTo>
                    <a:cubicBezTo>
                      <a:pt x="9" y="6"/>
                      <a:pt x="9" y="6"/>
                      <a:pt x="9" y="6"/>
                    </a:cubicBezTo>
                    <a:cubicBezTo>
                      <a:pt x="9" y="6"/>
                      <a:pt x="9" y="6"/>
                      <a:pt x="9" y="6"/>
                    </a:cubicBezTo>
                    <a:cubicBezTo>
                      <a:pt x="9" y="6"/>
                      <a:pt x="9" y="6"/>
                      <a:pt x="9" y="6"/>
                    </a:cubicBezTo>
                    <a:cubicBezTo>
                      <a:pt x="9" y="6"/>
                      <a:pt x="9" y="6"/>
                      <a:pt x="9" y="6"/>
                    </a:cubicBezTo>
                    <a:cubicBezTo>
                      <a:pt x="9" y="6"/>
                      <a:pt x="9" y="6"/>
                      <a:pt x="9" y="6"/>
                    </a:cubicBezTo>
                    <a:cubicBezTo>
                      <a:pt x="9" y="6"/>
                      <a:pt x="9" y="6"/>
                      <a:pt x="9" y="6"/>
                    </a:cubicBezTo>
                    <a:cubicBezTo>
                      <a:pt x="9" y="6"/>
                      <a:pt x="9" y="6"/>
                      <a:pt x="9" y="7"/>
                    </a:cubicBezTo>
                    <a:cubicBezTo>
                      <a:pt x="9" y="7"/>
                      <a:pt x="9" y="7"/>
                      <a:pt x="10" y="7"/>
                    </a:cubicBezTo>
                    <a:cubicBezTo>
                      <a:pt x="10" y="7"/>
                      <a:pt x="10" y="7"/>
                      <a:pt x="10" y="7"/>
                    </a:cubicBezTo>
                    <a:cubicBezTo>
                      <a:pt x="10" y="7"/>
                      <a:pt x="10" y="7"/>
                      <a:pt x="10" y="7"/>
                    </a:cubicBezTo>
                    <a:cubicBezTo>
                      <a:pt x="10" y="7"/>
                      <a:pt x="10" y="7"/>
                      <a:pt x="10" y="7"/>
                    </a:cubicBezTo>
                    <a:cubicBezTo>
                      <a:pt x="10" y="7"/>
                      <a:pt x="11" y="7"/>
                      <a:pt x="11" y="7"/>
                    </a:cubicBezTo>
                    <a:cubicBezTo>
                      <a:pt x="11" y="7"/>
                      <a:pt x="11" y="7"/>
                      <a:pt x="11" y="7"/>
                    </a:cubicBezTo>
                    <a:cubicBezTo>
                      <a:pt x="11" y="7"/>
                      <a:pt x="11" y="7"/>
                      <a:pt x="11" y="7"/>
                    </a:cubicBezTo>
                    <a:cubicBezTo>
                      <a:pt x="11" y="7"/>
                      <a:pt x="11" y="7"/>
                      <a:pt x="10" y="7"/>
                    </a:cubicBezTo>
                    <a:cubicBezTo>
                      <a:pt x="10" y="7"/>
                      <a:pt x="10" y="7"/>
                      <a:pt x="10" y="7"/>
                    </a:cubicBezTo>
                    <a:cubicBezTo>
                      <a:pt x="10" y="7"/>
                      <a:pt x="10" y="7"/>
                      <a:pt x="10" y="7"/>
                    </a:cubicBezTo>
                    <a:cubicBezTo>
                      <a:pt x="10" y="7"/>
                      <a:pt x="10" y="7"/>
                      <a:pt x="10" y="7"/>
                    </a:cubicBezTo>
                    <a:cubicBezTo>
                      <a:pt x="10" y="7"/>
                      <a:pt x="10" y="7"/>
                      <a:pt x="10" y="7"/>
                    </a:cubicBezTo>
                    <a:cubicBezTo>
                      <a:pt x="10" y="7"/>
                      <a:pt x="10" y="7"/>
                      <a:pt x="10" y="7"/>
                    </a:cubicBezTo>
                    <a:cubicBezTo>
                      <a:pt x="10" y="7"/>
                      <a:pt x="10" y="7"/>
                      <a:pt x="10" y="7"/>
                    </a:cubicBezTo>
                    <a:cubicBezTo>
                      <a:pt x="10" y="7"/>
                      <a:pt x="10" y="7"/>
                      <a:pt x="9" y="7"/>
                    </a:cubicBezTo>
                    <a:cubicBezTo>
                      <a:pt x="9" y="7"/>
                      <a:pt x="9" y="7"/>
                      <a:pt x="9" y="7"/>
                    </a:cubicBezTo>
                    <a:cubicBezTo>
                      <a:pt x="9" y="7"/>
                      <a:pt x="9" y="7"/>
                      <a:pt x="9" y="7"/>
                    </a:cubicBezTo>
                    <a:cubicBezTo>
                      <a:pt x="9" y="7"/>
                      <a:pt x="9" y="7"/>
                      <a:pt x="9" y="7"/>
                    </a:cubicBezTo>
                    <a:cubicBezTo>
                      <a:pt x="9" y="7"/>
                      <a:pt x="9" y="7"/>
                      <a:pt x="9" y="7"/>
                    </a:cubicBezTo>
                    <a:cubicBezTo>
                      <a:pt x="9" y="7"/>
                      <a:pt x="9" y="7"/>
                      <a:pt x="9" y="7"/>
                    </a:cubicBezTo>
                    <a:cubicBezTo>
                      <a:pt x="9" y="7"/>
                      <a:pt x="9" y="7"/>
                      <a:pt x="9" y="7"/>
                    </a:cubicBezTo>
                    <a:cubicBezTo>
                      <a:pt x="9" y="7"/>
                      <a:pt x="9" y="7"/>
                      <a:pt x="9" y="7"/>
                    </a:cubicBezTo>
                    <a:cubicBezTo>
                      <a:pt x="8" y="7"/>
                      <a:pt x="8" y="7"/>
                      <a:pt x="8" y="7"/>
                    </a:cubicBezTo>
                    <a:cubicBezTo>
                      <a:pt x="8" y="7"/>
                      <a:pt x="8" y="7"/>
                      <a:pt x="8" y="7"/>
                    </a:cubicBezTo>
                    <a:cubicBezTo>
                      <a:pt x="8" y="7"/>
                      <a:pt x="8" y="7"/>
                      <a:pt x="8" y="7"/>
                    </a:cubicBezTo>
                    <a:cubicBezTo>
                      <a:pt x="8" y="7"/>
                      <a:pt x="8" y="7"/>
                      <a:pt x="8" y="7"/>
                    </a:cubicBezTo>
                    <a:cubicBezTo>
                      <a:pt x="8" y="7"/>
                      <a:pt x="8" y="7"/>
                      <a:pt x="8" y="7"/>
                    </a:cubicBezTo>
                    <a:cubicBezTo>
                      <a:pt x="8" y="7"/>
                      <a:pt x="8" y="7"/>
                      <a:pt x="8" y="7"/>
                    </a:cubicBezTo>
                    <a:cubicBezTo>
                      <a:pt x="8" y="7"/>
                      <a:pt x="8" y="7"/>
                      <a:pt x="8" y="7"/>
                    </a:cubicBezTo>
                    <a:cubicBezTo>
                      <a:pt x="7" y="7"/>
                      <a:pt x="7" y="6"/>
                      <a:pt x="7" y="6"/>
                    </a:cubicBezTo>
                    <a:cubicBezTo>
                      <a:pt x="7" y="6"/>
                      <a:pt x="7" y="6"/>
                      <a:pt x="7" y="6"/>
                    </a:cubicBezTo>
                    <a:cubicBezTo>
                      <a:pt x="7" y="7"/>
                      <a:pt x="7" y="7"/>
                      <a:pt x="7" y="7"/>
                    </a:cubicBezTo>
                    <a:cubicBezTo>
                      <a:pt x="7" y="7"/>
                      <a:pt x="6" y="7"/>
                      <a:pt x="6" y="7"/>
                    </a:cubicBezTo>
                    <a:cubicBezTo>
                      <a:pt x="6" y="7"/>
                      <a:pt x="6" y="7"/>
                      <a:pt x="6" y="7"/>
                    </a:cubicBezTo>
                    <a:cubicBezTo>
                      <a:pt x="6" y="7"/>
                      <a:pt x="6" y="7"/>
                      <a:pt x="6" y="7"/>
                    </a:cubicBezTo>
                    <a:cubicBezTo>
                      <a:pt x="5" y="7"/>
                      <a:pt x="5" y="7"/>
                      <a:pt x="5" y="8"/>
                    </a:cubicBezTo>
                    <a:cubicBezTo>
                      <a:pt x="5" y="8"/>
                      <a:pt x="5" y="8"/>
                      <a:pt x="5" y="8"/>
                    </a:cubicBezTo>
                    <a:cubicBezTo>
                      <a:pt x="6" y="8"/>
                      <a:pt x="6" y="8"/>
                      <a:pt x="6" y="8"/>
                    </a:cubicBezTo>
                    <a:cubicBezTo>
                      <a:pt x="6" y="7"/>
                      <a:pt x="6" y="7"/>
                      <a:pt x="6" y="7"/>
                    </a:cubicBezTo>
                    <a:cubicBezTo>
                      <a:pt x="6" y="7"/>
                      <a:pt x="6" y="7"/>
                      <a:pt x="6" y="7"/>
                    </a:cubicBezTo>
                    <a:cubicBezTo>
                      <a:pt x="6" y="7"/>
                      <a:pt x="6" y="8"/>
                      <a:pt x="6" y="8"/>
                    </a:cubicBezTo>
                    <a:cubicBezTo>
                      <a:pt x="6" y="8"/>
                      <a:pt x="6" y="8"/>
                      <a:pt x="6" y="8"/>
                    </a:cubicBezTo>
                    <a:cubicBezTo>
                      <a:pt x="6" y="8"/>
                      <a:pt x="6" y="8"/>
                      <a:pt x="6" y="8"/>
                    </a:cubicBezTo>
                    <a:cubicBezTo>
                      <a:pt x="6" y="8"/>
                      <a:pt x="6" y="8"/>
                      <a:pt x="6" y="8"/>
                    </a:cubicBezTo>
                    <a:cubicBezTo>
                      <a:pt x="6" y="8"/>
                      <a:pt x="6" y="8"/>
                      <a:pt x="6" y="8"/>
                    </a:cubicBezTo>
                    <a:cubicBezTo>
                      <a:pt x="7" y="8"/>
                      <a:pt x="7" y="8"/>
                      <a:pt x="7" y="8"/>
                    </a:cubicBezTo>
                    <a:cubicBezTo>
                      <a:pt x="7" y="7"/>
                      <a:pt x="7" y="7"/>
                      <a:pt x="7" y="7"/>
                    </a:cubicBezTo>
                    <a:cubicBezTo>
                      <a:pt x="7" y="7"/>
                      <a:pt x="7" y="7"/>
                      <a:pt x="7" y="7"/>
                    </a:cubicBezTo>
                    <a:cubicBezTo>
                      <a:pt x="7" y="7"/>
                      <a:pt x="8" y="7"/>
                      <a:pt x="8" y="7"/>
                    </a:cubicBezTo>
                    <a:cubicBezTo>
                      <a:pt x="8" y="7"/>
                      <a:pt x="8" y="7"/>
                      <a:pt x="8" y="7"/>
                    </a:cubicBezTo>
                    <a:cubicBezTo>
                      <a:pt x="8" y="7"/>
                      <a:pt x="7" y="8"/>
                      <a:pt x="7" y="8"/>
                    </a:cubicBezTo>
                    <a:cubicBezTo>
                      <a:pt x="7" y="8"/>
                      <a:pt x="7" y="8"/>
                      <a:pt x="7" y="8"/>
                    </a:cubicBezTo>
                    <a:cubicBezTo>
                      <a:pt x="7" y="8"/>
                      <a:pt x="7" y="8"/>
                      <a:pt x="7" y="8"/>
                    </a:cubicBezTo>
                    <a:cubicBezTo>
                      <a:pt x="7" y="8"/>
                      <a:pt x="7" y="8"/>
                      <a:pt x="7" y="8"/>
                    </a:cubicBezTo>
                    <a:cubicBezTo>
                      <a:pt x="7" y="8"/>
                      <a:pt x="7" y="8"/>
                      <a:pt x="7" y="8"/>
                    </a:cubicBezTo>
                    <a:cubicBezTo>
                      <a:pt x="7" y="8"/>
                      <a:pt x="7" y="8"/>
                      <a:pt x="6" y="8"/>
                    </a:cubicBezTo>
                    <a:cubicBezTo>
                      <a:pt x="6" y="8"/>
                      <a:pt x="6" y="8"/>
                      <a:pt x="6" y="8"/>
                    </a:cubicBezTo>
                    <a:cubicBezTo>
                      <a:pt x="6" y="8"/>
                      <a:pt x="6" y="8"/>
                      <a:pt x="6" y="8"/>
                    </a:cubicBezTo>
                    <a:cubicBezTo>
                      <a:pt x="6" y="8"/>
                      <a:pt x="6" y="8"/>
                      <a:pt x="6" y="8"/>
                    </a:cubicBezTo>
                    <a:cubicBezTo>
                      <a:pt x="6" y="8"/>
                      <a:pt x="6" y="8"/>
                      <a:pt x="6" y="8"/>
                    </a:cubicBezTo>
                    <a:cubicBezTo>
                      <a:pt x="6" y="8"/>
                      <a:pt x="6" y="8"/>
                      <a:pt x="6" y="8"/>
                    </a:cubicBezTo>
                    <a:cubicBezTo>
                      <a:pt x="6" y="8"/>
                      <a:pt x="6" y="8"/>
                      <a:pt x="6" y="8"/>
                    </a:cubicBezTo>
                    <a:cubicBezTo>
                      <a:pt x="6" y="8"/>
                      <a:pt x="6" y="9"/>
                      <a:pt x="6" y="9"/>
                    </a:cubicBezTo>
                    <a:cubicBezTo>
                      <a:pt x="6" y="9"/>
                      <a:pt x="6" y="9"/>
                      <a:pt x="6" y="9"/>
                    </a:cubicBezTo>
                    <a:cubicBezTo>
                      <a:pt x="6" y="9"/>
                      <a:pt x="6" y="9"/>
                      <a:pt x="6" y="9"/>
                    </a:cubicBezTo>
                    <a:cubicBezTo>
                      <a:pt x="6" y="9"/>
                      <a:pt x="6" y="9"/>
                      <a:pt x="6" y="9"/>
                    </a:cubicBezTo>
                    <a:cubicBezTo>
                      <a:pt x="6" y="9"/>
                      <a:pt x="6" y="9"/>
                      <a:pt x="7" y="9"/>
                    </a:cubicBezTo>
                    <a:cubicBezTo>
                      <a:pt x="7" y="9"/>
                      <a:pt x="7" y="9"/>
                      <a:pt x="7" y="9"/>
                    </a:cubicBezTo>
                    <a:cubicBezTo>
                      <a:pt x="7" y="9"/>
                      <a:pt x="7" y="9"/>
                      <a:pt x="7" y="9"/>
                    </a:cubicBezTo>
                    <a:cubicBezTo>
                      <a:pt x="7" y="9"/>
                      <a:pt x="7" y="9"/>
                      <a:pt x="8" y="9"/>
                    </a:cubicBezTo>
                    <a:cubicBezTo>
                      <a:pt x="8" y="9"/>
                      <a:pt x="8" y="8"/>
                      <a:pt x="8" y="8"/>
                    </a:cubicBezTo>
                    <a:cubicBezTo>
                      <a:pt x="8" y="8"/>
                      <a:pt x="8" y="8"/>
                      <a:pt x="8" y="8"/>
                    </a:cubicBezTo>
                    <a:cubicBezTo>
                      <a:pt x="8" y="8"/>
                      <a:pt x="8" y="8"/>
                      <a:pt x="8" y="8"/>
                    </a:cubicBezTo>
                    <a:cubicBezTo>
                      <a:pt x="8" y="8"/>
                      <a:pt x="8" y="8"/>
                      <a:pt x="8" y="8"/>
                    </a:cubicBezTo>
                    <a:cubicBezTo>
                      <a:pt x="8" y="8"/>
                      <a:pt x="8" y="8"/>
                      <a:pt x="8" y="8"/>
                    </a:cubicBezTo>
                    <a:cubicBezTo>
                      <a:pt x="8" y="8"/>
                      <a:pt x="8" y="8"/>
                      <a:pt x="8" y="8"/>
                    </a:cubicBezTo>
                    <a:cubicBezTo>
                      <a:pt x="8" y="9"/>
                      <a:pt x="8" y="9"/>
                      <a:pt x="8" y="9"/>
                    </a:cubicBezTo>
                    <a:cubicBezTo>
                      <a:pt x="8" y="9"/>
                      <a:pt x="8" y="9"/>
                      <a:pt x="8" y="9"/>
                    </a:cubicBezTo>
                    <a:cubicBezTo>
                      <a:pt x="8" y="9"/>
                      <a:pt x="8" y="9"/>
                      <a:pt x="8" y="9"/>
                    </a:cubicBezTo>
                    <a:cubicBezTo>
                      <a:pt x="8" y="9"/>
                      <a:pt x="7" y="9"/>
                      <a:pt x="7" y="9"/>
                    </a:cubicBezTo>
                    <a:cubicBezTo>
                      <a:pt x="7" y="9"/>
                      <a:pt x="7" y="9"/>
                      <a:pt x="7" y="9"/>
                    </a:cubicBezTo>
                    <a:cubicBezTo>
                      <a:pt x="7" y="9"/>
                      <a:pt x="7" y="9"/>
                      <a:pt x="7" y="9"/>
                    </a:cubicBezTo>
                    <a:cubicBezTo>
                      <a:pt x="7" y="9"/>
                      <a:pt x="6" y="9"/>
                      <a:pt x="6" y="9"/>
                    </a:cubicBezTo>
                    <a:cubicBezTo>
                      <a:pt x="6" y="9"/>
                      <a:pt x="6" y="10"/>
                      <a:pt x="6" y="10"/>
                    </a:cubicBezTo>
                    <a:cubicBezTo>
                      <a:pt x="6" y="9"/>
                      <a:pt x="6" y="9"/>
                      <a:pt x="6" y="9"/>
                    </a:cubicBezTo>
                    <a:cubicBezTo>
                      <a:pt x="6" y="9"/>
                      <a:pt x="6" y="9"/>
                      <a:pt x="6" y="9"/>
                    </a:cubicBezTo>
                    <a:cubicBezTo>
                      <a:pt x="6" y="9"/>
                      <a:pt x="6" y="9"/>
                      <a:pt x="6" y="9"/>
                    </a:cubicBezTo>
                    <a:cubicBezTo>
                      <a:pt x="6" y="9"/>
                      <a:pt x="6" y="9"/>
                      <a:pt x="6" y="9"/>
                    </a:cubicBezTo>
                    <a:cubicBezTo>
                      <a:pt x="6" y="9"/>
                      <a:pt x="6" y="9"/>
                      <a:pt x="6" y="9"/>
                    </a:cubicBezTo>
                    <a:cubicBezTo>
                      <a:pt x="6" y="9"/>
                      <a:pt x="6" y="9"/>
                      <a:pt x="5" y="9"/>
                    </a:cubicBezTo>
                    <a:cubicBezTo>
                      <a:pt x="5" y="10"/>
                      <a:pt x="5" y="10"/>
                      <a:pt x="5" y="10"/>
                    </a:cubicBezTo>
                    <a:cubicBezTo>
                      <a:pt x="5" y="10"/>
                      <a:pt x="5" y="9"/>
                      <a:pt x="5" y="9"/>
                    </a:cubicBezTo>
                    <a:cubicBezTo>
                      <a:pt x="5" y="9"/>
                      <a:pt x="5" y="9"/>
                      <a:pt x="5" y="9"/>
                    </a:cubicBezTo>
                    <a:cubicBezTo>
                      <a:pt x="5" y="9"/>
                      <a:pt x="5" y="9"/>
                      <a:pt x="5" y="9"/>
                    </a:cubicBezTo>
                    <a:cubicBezTo>
                      <a:pt x="5" y="9"/>
                      <a:pt x="5" y="9"/>
                      <a:pt x="5" y="9"/>
                    </a:cubicBezTo>
                    <a:cubicBezTo>
                      <a:pt x="5" y="9"/>
                      <a:pt x="5" y="9"/>
                      <a:pt x="5" y="9"/>
                    </a:cubicBezTo>
                    <a:cubicBezTo>
                      <a:pt x="5" y="9"/>
                      <a:pt x="5" y="9"/>
                      <a:pt x="5" y="9"/>
                    </a:cubicBezTo>
                    <a:cubicBezTo>
                      <a:pt x="5" y="8"/>
                      <a:pt x="5" y="8"/>
                      <a:pt x="5" y="8"/>
                    </a:cubicBezTo>
                    <a:cubicBezTo>
                      <a:pt x="5" y="8"/>
                      <a:pt x="5" y="8"/>
                      <a:pt x="5" y="8"/>
                    </a:cubicBezTo>
                    <a:cubicBezTo>
                      <a:pt x="5" y="8"/>
                      <a:pt x="4" y="8"/>
                      <a:pt x="4" y="8"/>
                    </a:cubicBezTo>
                    <a:cubicBezTo>
                      <a:pt x="4" y="8"/>
                      <a:pt x="4" y="8"/>
                      <a:pt x="4" y="8"/>
                    </a:cubicBezTo>
                    <a:cubicBezTo>
                      <a:pt x="4" y="8"/>
                      <a:pt x="4" y="8"/>
                      <a:pt x="4" y="8"/>
                    </a:cubicBezTo>
                    <a:cubicBezTo>
                      <a:pt x="4" y="8"/>
                      <a:pt x="4" y="8"/>
                      <a:pt x="4" y="8"/>
                    </a:cubicBezTo>
                    <a:cubicBezTo>
                      <a:pt x="4" y="8"/>
                      <a:pt x="4" y="8"/>
                      <a:pt x="4" y="8"/>
                    </a:cubicBezTo>
                    <a:cubicBezTo>
                      <a:pt x="4" y="8"/>
                      <a:pt x="4" y="8"/>
                      <a:pt x="4" y="8"/>
                    </a:cubicBezTo>
                    <a:cubicBezTo>
                      <a:pt x="4" y="8"/>
                      <a:pt x="4" y="8"/>
                      <a:pt x="4" y="8"/>
                    </a:cubicBezTo>
                    <a:cubicBezTo>
                      <a:pt x="4" y="8"/>
                      <a:pt x="4" y="8"/>
                      <a:pt x="4" y="9"/>
                    </a:cubicBezTo>
                    <a:cubicBezTo>
                      <a:pt x="4" y="9"/>
                      <a:pt x="4" y="9"/>
                      <a:pt x="4" y="9"/>
                    </a:cubicBezTo>
                    <a:cubicBezTo>
                      <a:pt x="3" y="9"/>
                      <a:pt x="3" y="9"/>
                      <a:pt x="3" y="9"/>
                    </a:cubicBezTo>
                    <a:cubicBezTo>
                      <a:pt x="4" y="9"/>
                      <a:pt x="4" y="9"/>
                      <a:pt x="4" y="9"/>
                    </a:cubicBezTo>
                    <a:cubicBezTo>
                      <a:pt x="4" y="9"/>
                      <a:pt x="3" y="9"/>
                      <a:pt x="3" y="10"/>
                    </a:cubicBezTo>
                    <a:cubicBezTo>
                      <a:pt x="3" y="10"/>
                      <a:pt x="3" y="10"/>
                      <a:pt x="3" y="10"/>
                    </a:cubicBezTo>
                    <a:cubicBezTo>
                      <a:pt x="3" y="10"/>
                      <a:pt x="3" y="10"/>
                      <a:pt x="3" y="10"/>
                    </a:cubicBezTo>
                    <a:cubicBezTo>
                      <a:pt x="3" y="9"/>
                      <a:pt x="3" y="9"/>
                      <a:pt x="3" y="9"/>
                    </a:cubicBezTo>
                    <a:cubicBezTo>
                      <a:pt x="3" y="9"/>
                      <a:pt x="3" y="9"/>
                      <a:pt x="3" y="9"/>
                    </a:cubicBezTo>
                    <a:cubicBezTo>
                      <a:pt x="3" y="9"/>
                      <a:pt x="3" y="9"/>
                      <a:pt x="3" y="9"/>
                    </a:cubicBezTo>
                    <a:cubicBezTo>
                      <a:pt x="3" y="9"/>
                      <a:pt x="2" y="9"/>
                      <a:pt x="2" y="9"/>
                    </a:cubicBezTo>
                    <a:cubicBezTo>
                      <a:pt x="2" y="9"/>
                      <a:pt x="2" y="9"/>
                      <a:pt x="2" y="9"/>
                    </a:cubicBezTo>
                    <a:cubicBezTo>
                      <a:pt x="2" y="9"/>
                      <a:pt x="2" y="9"/>
                      <a:pt x="2" y="9"/>
                    </a:cubicBezTo>
                    <a:cubicBezTo>
                      <a:pt x="2" y="9"/>
                      <a:pt x="2" y="9"/>
                      <a:pt x="2" y="9"/>
                    </a:cubicBezTo>
                    <a:cubicBezTo>
                      <a:pt x="1" y="9"/>
                      <a:pt x="1" y="9"/>
                      <a:pt x="1" y="9"/>
                    </a:cubicBezTo>
                    <a:cubicBezTo>
                      <a:pt x="1" y="9"/>
                      <a:pt x="1" y="9"/>
                      <a:pt x="1" y="9"/>
                    </a:cubicBezTo>
                    <a:cubicBezTo>
                      <a:pt x="1" y="9"/>
                      <a:pt x="1" y="9"/>
                      <a:pt x="1" y="10"/>
                    </a:cubicBezTo>
                    <a:cubicBezTo>
                      <a:pt x="1" y="10"/>
                      <a:pt x="1" y="10"/>
                      <a:pt x="1" y="10"/>
                    </a:cubicBezTo>
                    <a:cubicBezTo>
                      <a:pt x="0" y="10"/>
                      <a:pt x="0" y="10"/>
                      <a:pt x="0" y="10"/>
                    </a:cubicBezTo>
                    <a:cubicBezTo>
                      <a:pt x="0" y="10"/>
                      <a:pt x="0" y="10"/>
                      <a:pt x="0" y="10"/>
                    </a:cubicBezTo>
                    <a:cubicBezTo>
                      <a:pt x="0" y="10"/>
                      <a:pt x="0" y="10"/>
                      <a:pt x="0" y="10"/>
                    </a:cubicBezTo>
                    <a:cubicBezTo>
                      <a:pt x="0" y="10"/>
                      <a:pt x="0" y="10"/>
                      <a:pt x="0" y="10"/>
                    </a:cubicBezTo>
                    <a:cubicBezTo>
                      <a:pt x="0" y="10"/>
                      <a:pt x="0" y="10"/>
                      <a:pt x="0" y="10"/>
                    </a:cubicBezTo>
                    <a:cubicBezTo>
                      <a:pt x="0" y="10"/>
                      <a:pt x="0" y="10"/>
                      <a:pt x="0" y="10"/>
                    </a:cubicBezTo>
                    <a:cubicBezTo>
                      <a:pt x="1" y="10"/>
                      <a:pt x="1" y="10"/>
                      <a:pt x="1" y="10"/>
                    </a:cubicBezTo>
                    <a:cubicBezTo>
                      <a:pt x="1" y="10"/>
                      <a:pt x="1" y="10"/>
                      <a:pt x="1" y="10"/>
                    </a:cubicBezTo>
                    <a:cubicBezTo>
                      <a:pt x="1" y="10"/>
                      <a:pt x="1" y="10"/>
                      <a:pt x="1" y="10"/>
                    </a:cubicBezTo>
                    <a:cubicBezTo>
                      <a:pt x="1" y="10"/>
                      <a:pt x="1" y="10"/>
                      <a:pt x="1" y="10"/>
                    </a:cubicBezTo>
                    <a:cubicBezTo>
                      <a:pt x="1" y="10"/>
                      <a:pt x="1" y="10"/>
                      <a:pt x="1" y="10"/>
                    </a:cubicBezTo>
                    <a:cubicBezTo>
                      <a:pt x="1" y="10"/>
                      <a:pt x="1" y="10"/>
                      <a:pt x="1" y="10"/>
                    </a:cubicBezTo>
                    <a:cubicBezTo>
                      <a:pt x="1" y="10"/>
                      <a:pt x="1" y="10"/>
                      <a:pt x="1" y="10"/>
                    </a:cubicBezTo>
                    <a:cubicBezTo>
                      <a:pt x="1" y="10"/>
                      <a:pt x="1" y="10"/>
                      <a:pt x="1" y="10"/>
                    </a:cubicBezTo>
                    <a:cubicBezTo>
                      <a:pt x="1" y="10"/>
                      <a:pt x="1" y="10"/>
                      <a:pt x="1" y="10"/>
                    </a:cubicBezTo>
                    <a:cubicBezTo>
                      <a:pt x="1" y="10"/>
                      <a:pt x="1" y="10"/>
                      <a:pt x="1" y="10"/>
                    </a:cubicBezTo>
                    <a:cubicBezTo>
                      <a:pt x="1" y="10"/>
                      <a:pt x="1" y="10"/>
                      <a:pt x="1" y="11"/>
                    </a:cubicBezTo>
                    <a:cubicBezTo>
                      <a:pt x="1" y="11"/>
                      <a:pt x="1" y="11"/>
                      <a:pt x="1" y="11"/>
                    </a:cubicBezTo>
                    <a:cubicBezTo>
                      <a:pt x="1" y="11"/>
                      <a:pt x="1" y="11"/>
                      <a:pt x="1" y="11"/>
                    </a:cubicBezTo>
                    <a:cubicBezTo>
                      <a:pt x="1" y="11"/>
                      <a:pt x="1" y="11"/>
                      <a:pt x="1" y="11"/>
                    </a:cubicBezTo>
                    <a:cubicBezTo>
                      <a:pt x="1" y="11"/>
                      <a:pt x="1" y="11"/>
                      <a:pt x="1" y="11"/>
                    </a:cubicBezTo>
                    <a:cubicBezTo>
                      <a:pt x="1" y="11"/>
                      <a:pt x="1" y="11"/>
                      <a:pt x="2" y="11"/>
                    </a:cubicBezTo>
                    <a:cubicBezTo>
                      <a:pt x="2" y="11"/>
                      <a:pt x="2" y="11"/>
                      <a:pt x="2" y="11"/>
                    </a:cubicBezTo>
                    <a:cubicBezTo>
                      <a:pt x="2" y="11"/>
                      <a:pt x="2" y="11"/>
                      <a:pt x="2" y="11"/>
                    </a:cubicBezTo>
                    <a:cubicBezTo>
                      <a:pt x="2" y="11"/>
                      <a:pt x="2" y="11"/>
                      <a:pt x="2" y="11"/>
                    </a:cubicBezTo>
                    <a:cubicBezTo>
                      <a:pt x="2" y="11"/>
                      <a:pt x="2" y="11"/>
                      <a:pt x="2" y="11"/>
                    </a:cubicBezTo>
                    <a:cubicBezTo>
                      <a:pt x="2" y="11"/>
                      <a:pt x="2" y="11"/>
                      <a:pt x="2" y="11"/>
                    </a:cubicBezTo>
                    <a:cubicBezTo>
                      <a:pt x="2" y="11"/>
                      <a:pt x="2" y="11"/>
                      <a:pt x="2" y="11"/>
                    </a:cubicBezTo>
                    <a:cubicBezTo>
                      <a:pt x="2" y="11"/>
                      <a:pt x="2" y="11"/>
                      <a:pt x="2" y="10"/>
                    </a:cubicBezTo>
                    <a:cubicBezTo>
                      <a:pt x="2" y="10"/>
                      <a:pt x="2" y="10"/>
                      <a:pt x="2" y="10"/>
                    </a:cubicBezTo>
                    <a:cubicBezTo>
                      <a:pt x="2" y="10"/>
                      <a:pt x="2" y="10"/>
                      <a:pt x="2" y="10"/>
                    </a:cubicBezTo>
                    <a:cubicBezTo>
                      <a:pt x="2" y="10"/>
                      <a:pt x="2" y="10"/>
                      <a:pt x="3" y="10"/>
                    </a:cubicBezTo>
                    <a:cubicBezTo>
                      <a:pt x="3" y="10"/>
                      <a:pt x="3" y="10"/>
                      <a:pt x="3" y="10"/>
                    </a:cubicBezTo>
                    <a:cubicBezTo>
                      <a:pt x="3" y="10"/>
                      <a:pt x="3" y="10"/>
                      <a:pt x="2" y="11"/>
                    </a:cubicBezTo>
                    <a:cubicBezTo>
                      <a:pt x="2" y="11"/>
                      <a:pt x="2" y="11"/>
                      <a:pt x="2" y="11"/>
                    </a:cubicBezTo>
                    <a:cubicBezTo>
                      <a:pt x="2" y="11"/>
                      <a:pt x="2" y="11"/>
                      <a:pt x="2" y="11"/>
                    </a:cubicBezTo>
                    <a:cubicBezTo>
                      <a:pt x="2" y="11"/>
                      <a:pt x="2" y="11"/>
                      <a:pt x="2" y="11"/>
                    </a:cubicBezTo>
                    <a:cubicBezTo>
                      <a:pt x="2" y="11"/>
                      <a:pt x="2" y="11"/>
                      <a:pt x="2" y="11"/>
                    </a:cubicBezTo>
                    <a:cubicBezTo>
                      <a:pt x="2" y="11"/>
                      <a:pt x="2" y="11"/>
                      <a:pt x="3" y="11"/>
                    </a:cubicBezTo>
                    <a:cubicBezTo>
                      <a:pt x="3" y="11"/>
                      <a:pt x="3" y="11"/>
                      <a:pt x="3" y="11"/>
                    </a:cubicBezTo>
                    <a:cubicBezTo>
                      <a:pt x="3" y="11"/>
                      <a:pt x="3" y="11"/>
                      <a:pt x="3" y="11"/>
                    </a:cubicBezTo>
                    <a:cubicBezTo>
                      <a:pt x="3" y="11"/>
                      <a:pt x="3" y="11"/>
                      <a:pt x="3" y="11"/>
                    </a:cubicBezTo>
                    <a:cubicBezTo>
                      <a:pt x="3" y="11"/>
                      <a:pt x="3" y="11"/>
                      <a:pt x="3" y="11"/>
                    </a:cubicBezTo>
                    <a:cubicBezTo>
                      <a:pt x="3" y="11"/>
                      <a:pt x="3" y="11"/>
                      <a:pt x="3" y="11"/>
                    </a:cubicBezTo>
                    <a:cubicBezTo>
                      <a:pt x="3" y="11"/>
                      <a:pt x="3" y="11"/>
                      <a:pt x="3" y="11"/>
                    </a:cubicBezTo>
                    <a:cubicBezTo>
                      <a:pt x="3" y="11"/>
                      <a:pt x="3" y="11"/>
                      <a:pt x="3" y="11"/>
                    </a:cubicBezTo>
                    <a:cubicBezTo>
                      <a:pt x="3" y="11"/>
                      <a:pt x="3" y="11"/>
                      <a:pt x="3" y="11"/>
                    </a:cubicBezTo>
                    <a:cubicBezTo>
                      <a:pt x="3" y="11"/>
                      <a:pt x="3" y="11"/>
                      <a:pt x="3" y="11"/>
                    </a:cubicBezTo>
                    <a:cubicBezTo>
                      <a:pt x="3" y="11"/>
                      <a:pt x="3" y="11"/>
                      <a:pt x="3" y="11"/>
                    </a:cubicBezTo>
                    <a:cubicBezTo>
                      <a:pt x="3" y="11"/>
                      <a:pt x="3" y="11"/>
                      <a:pt x="3" y="11"/>
                    </a:cubicBezTo>
                    <a:cubicBezTo>
                      <a:pt x="3" y="11"/>
                      <a:pt x="3" y="11"/>
                      <a:pt x="3" y="11"/>
                    </a:cubicBezTo>
                    <a:cubicBezTo>
                      <a:pt x="3" y="11"/>
                      <a:pt x="3" y="11"/>
                      <a:pt x="3" y="11"/>
                    </a:cubicBezTo>
                    <a:cubicBezTo>
                      <a:pt x="3" y="11"/>
                      <a:pt x="3" y="11"/>
                      <a:pt x="4" y="11"/>
                    </a:cubicBezTo>
                    <a:cubicBezTo>
                      <a:pt x="4" y="11"/>
                      <a:pt x="4" y="11"/>
                      <a:pt x="4" y="11"/>
                    </a:cubicBezTo>
                    <a:cubicBezTo>
                      <a:pt x="4" y="11"/>
                      <a:pt x="4" y="11"/>
                      <a:pt x="4" y="11"/>
                    </a:cubicBezTo>
                    <a:cubicBezTo>
                      <a:pt x="4" y="11"/>
                      <a:pt x="4" y="11"/>
                      <a:pt x="4" y="11"/>
                    </a:cubicBezTo>
                    <a:cubicBezTo>
                      <a:pt x="4" y="11"/>
                      <a:pt x="4" y="11"/>
                      <a:pt x="4" y="11"/>
                    </a:cubicBezTo>
                    <a:cubicBezTo>
                      <a:pt x="4" y="11"/>
                      <a:pt x="4" y="11"/>
                      <a:pt x="4" y="11"/>
                    </a:cubicBezTo>
                    <a:cubicBezTo>
                      <a:pt x="4" y="11"/>
                      <a:pt x="4" y="11"/>
                      <a:pt x="4" y="11"/>
                    </a:cubicBezTo>
                    <a:cubicBezTo>
                      <a:pt x="4" y="11"/>
                      <a:pt x="4" y="11"/>
                      <a:pt x="4" y="11"/>
                    </a:cubicBezTo>
                    <a:cubicBezTo>
                      <a:pt x="4" y="11"/>
                      <a:pt x="4" y="11"/>
                      <a:pt x="4" y="11"/>
                    </a:cubicBezTo>
                    <a:cubicBezTo>
                      <a:pt x="4" y="11"/>
                      <a:pt x="4" y="11"/>
                      <a:pt x="4" y="11"/>
                    </a:cubicBezTo>
                    <a:cubicBezTo>
                      <a:pt x="4" y="11"/>
                      <a:pt x="4" y="11"/>
                      <a:pt x="4" y="11"/>
                    </a:cubicBezTo>
                    <a:cubicBezTo>
                      <a:pt x="4" y="11"/>
                      <a:pt x="5" y="11"/>
                      <a:pt x="5" y="11"/>
                    </a:cubicBezTo>
                    <a:cubicBezTo>
                      <a:pt x="5" y="11"/>
                      <a:pt x="5" y="11"/>
                      <a:pt x="5" y="11"/>
                    </a:cubicBezTo>
                    <a:cubicBezTo>
                      <a:pt x="5" y="11"/>
                      <a:pt x="5" y="11"/>
                      <a:pt x="5" y="11"/>
                    </a:cubicBezTo>
                    <a:cubicBezTo>
                      <a:pt x="5" y="11"/>
                      <a:pt x="5" y="11"/>
                      <a:pt x="5" y="11"/>
                    </a:cubicBezTo>
                    <a:cubicBezTo>
                      <a:pt x="5" y="11"/>
                      <a:pt x="5" y="11"/>
                      <a:pt x="5" y="11"/>
                    </a:cubicBezTo>
                    <a:cubicBezTo>
                      <a:pt x="5" y="11"/>
                      <a:pt x="5" y="11"/>
                      <a:pt x="5" y="11"/>
                    </a:cubicBezTo>
                    <a:cubicBezTo>
                      <a:pt x="5" y="11"/>
                      <a:pt x="5" y="11"/>
                      <a:pt x="5" y="11"/>
                    </a:cubicBezTo>
                    <a:cubicBezTo>
                      <a:pt x="5" y="11"/>
                      <a:pt x="5" y="11"/>
                      <a:pt x="5" y="11"/>
                    </a:cubicBezTo>
                    <a:cubicBezTo>
                      <a:pt x="5" y="11"/>
                      <a:pt x="5" y="11"/>
                      <a:pt x="5" y="11"/>
                    </a:cubicBezTo>
                    <a:cubicBezTo>
                      <a:pt x="5" y="11"/>
                      <a:pt x="5" y="11"/>
                      <a:pt x="5" y="11"/>
                    </a:cubicBezTo>
                    <a:cubicBezTo>
                      <a:pt x="5" y="11"/>
                      <a:pt x="5" y="11"/>
                      <a:pt x="5" y="11"/>
                    </a:cubicBezTo>
                    <a:cubicBezTo>
                      <a:pt x="5" y="11"/>
                      <a:pt x="5" y="11"/>
                      <a:pt x="5" y="11"/>
                    </a:cubicBezTo>
                    <a:cubicBezTo>
                      <a:pt x="5" y="11"/>
                      <a:pt x="5" y="11"/>
                      <a:pt x="5" y="11"/>
                    </a:cubicBezTo>
                    <a:cubicBezTo>
                      <a:pt x="5" y="11"/>
                      <a:pt x="5" y="11"/>
                      <a:pt x="5" y="11"/>
                    </a:cubicBezTo>
                    <a:cubicBezTo>
                      <a:pt x="5" y="11"/>
                      <a:pt x="5" y="11"/>
                      <a:pt x="5" y="11"/>
                    </a:cubicBezTo>
                    <a:cubicBezTo>
                      <a:pt x="5" y="11"/>
                      <a:pt x="5" y="11"/>
                      <a:pt x="5" y="11"/>
                    </a:cubicBezTo>
                    <a:cubicBezTo>
                      <a:pt x="5" y="11"/>
                      <a:pt x="5" y="11"/>
                      <a:pt x="5" y="11"/>
                    </a:cubicBezTo>
                    <a:cubicBezTo>
                      <a:pt x="5" y="11"/>
                      <a:pt x="5" y="11"/>
                      <a:pt x="5" y="11"/>
                    </a:cubicBezTo>
                    <a:cubicBezTo>
                      <a:pt x="5" y="11"/>
                      <a:pt x="5" y="11"/>
                      <a:pt x="6" y="11"/>
                    </a:cubicBezTo>
                    <a:cubicBezTo>
                      <a:pt x="6" y="11"/>
                      <a:pt x="6" y="11"/>
                      <a:pt x="6" y="11"/>
                    </a:cubicBezTo>
                    <a:cubicBezTo>
                      <a:pt x="6" y="11"/>
                      <a:pt x="6" y="11"/>
                      <a:pt x="6" y="11"/>
                    </a:cubicBezTo>
                    <a:cubicBezTo>
                      <a:pt x="6" y="11"/>
                      <a:pt x="6" y="11"/>
                      <a:pt x="6" y="11"/>
                    </a:cubicBezTo>
                    <a:cubicBezTo>
                      <a:pt x="6" y="11"/>
                      <a:pt x="6" y="11"/>
                      <a:pt x="6" y="11"/>
                    </a:cubicBezTo>
                    <a:cubicBezTo>
                      <a:pt x="6" y="11"/>
                      <a:pt x="6" y="11"/>
                      <a:pt x="6" y="11"/>
                    </a:cubicBezTo>
                    <a:cubicBezTo>
                      <a:pt x="6" y="11"/>
                      <a:pt x="6" y="11"/>
                      <a:pt x="6" y="11"/>
                    </a:cubicBezTo>
                    <a:cubicBezTo>
                      <a:pt x="6" y="11"/>
                      <a:pt x="6" y="11"/>
                      <a:pt x="6" y="11"/>
                    </a:cubicBezTo>
                    <a:cubicBezTo>
                      <a:pt x="6" y="11"/>
                      <a:pt x="6" y="11"/>
                      <a:pt x="6" y="11"/>
                    </a:cubicBezTo>
                    <a:cubicBezTo>
                      <a:pt x="6" y="11"/>
                      <a:pt x="6" y="11"/>
                      <a:pt x="6" y="11"/>
                    </a:cubicBezTo>
                    <a:cubicBezTo>
                      <a:pt x="6" y="11"/>
                      <a:pt x="6" y="12"/>
                      <a:pt x="6" y="12"/>
                    </a:cubicBezTo>
                    <a:cubicBezTo>
                      <a:pt x="6" y="12"/>
                      <a:pt x="6" y="12"/>
                      <a:pt x="6" y="12"/>
                    </a:cubicBezTo>
                    <a:cubicBezTo>
                      <a:pt x="6" y="12"/>
                      <a:pt x="5" y="12"/>
                      <a:pt x="5" y="12"/>
                    </a:cubicBezTo>
                    <a:cubicBezTo>
                      <a:pt x="5" y="12"/>
                      <a:pt x="5" y="12"/>
                      <a:pt x="5" y="12"/>
                    </a:cubicBezTo>
                    <a:cubicBezTo>
                      <a:pt x="5" y="12"/>
                      <a:pt x="6" y="12"/>
                      <a:pt x="6" y="12"/>
                    </a:cubicBezTo>
                    <a:cubicBezTo>
                      <a:pt x="6" y="12"/>
                      <a:pt x="6" y="12"/>
                      <a:pt x="6" y="12"/>
                    </a:cubicBezTo>
                    <a:cubicBezTo>
                      <a:pt x="6" y="12"/>
                      <a:pt x="6" y="12"/>
                      <a:pt x="6" y="12"/>
                    </a:cubicBezTo>
                    <a:cubicBezTo>
                      <a:pt x="6" y="12"/>
                      <a:pt x="6" y="12"/>
                      <a:pt x="6" y="12"/>
                    </a:cubicBezTo>
                    <a:cubicBezTo>
                      <a:pt x="6" y="12"/>
                      <a:pt x="6" y="12"/>
                      <a:pt x="6" y="12"/>
                    </a:cubicBezTo>
                    <a:cubicBezTo>
                      <a:pt x="6" y="12"/>
                      <a:pt x="6" y="12"/>
                      <a:pt x="7" y="12"/>
                    </a:cubicBezTo>
                    <a:cubicBezTo>
                      <a:pt x="7" y="12"/>
                      <a:pt x="7" y="12"/>
                      <a:pt x="7" y="12"/>
                    </a:cubicBezTo>
                    <a:cubicBezTo>
                      <a:pt x="7" y="12"/>
                      <a:pt x="7" y="12"/>
                      <a:pt x="7" y="12"/>
                    </a:cubicBezTo>
                    <a:cubicBezTo>
                      <a:pt x="7" y="12"/>
                      <a:pt x="7" y="12"/>
                      <a:pt x="7" y="12"/>
                    </a:cubicBezTo>
                    <a:cubicBezTo>
                      <a:pt x="7" y="12"/>
                      <a:pt x="7" y="12"/>
                      <a:pt x="7" y="12"/>
                    </a:cubicBezTo>
                    <a:cubicBezTo>
                      <a:pt x="7" y="12"/>
                      <a:pt x="7" y="12"/>
                      <a:pt x="7" y="12"/>
                    </a:cubicBezTo>
                    <a:cubicBezTo>
                      <a:pt x="7" y="12"/>
                      <a:pt x="7" y="12"/>
                      <a:pt x="7" y="12"/>
                    </a:cubicBezTo>
                    <a:cubicBezTo>
                      <a:pt x="7" y="12"/>
                      <a:pt x="7" y="12"/>
                      <a:pt x="8" y="12"/>
                    </a:cubicBezTo>
                    <a:cubicBezTo>
                      <a:pt x="8" y="12"/>
                      <a:pt x="8" y="12"/>
                      <a:pt x="8" y="12"/>
                    </a:cubicBezTo>
                    <a:cubicBezTo>
                      <a:pt x="8" y="12"/>
                      <a:pt x="8" y="12"/>
                      <a:pt x="8" y="12"/>
                    </a:cubicBezTo>
                    <a:cubicBezTo>
                      <a:pt x="8" y="12"/>
                      <a:pt x="8" y="12"/>
                      <a:pt x="8" y="12"/>
                    </a:cubicBezTo>
                    <a:cubicBezTo>
                      <a:pt x="8" y="12"/>
                      <a:pt x="8" y="12"/>
                      <a:pt x="8" y="12"/>
                    </a:cubicBezTo>
                    <a:cubicBezTo>
                      <a:pt x="8" y="12"/>
                      <a:pt x="8" y="12"/>
                      <a:pt x="8" y="12"/>
                    </a:cubicBezTo>
                    <a:cubicBezTo>
                      <a:pt x="8" y="12"/>
                      <a:pt x="8" y="12"/>
                      <a:pt x="8" y="12"/>
                    </a:cubicBezTo>
                    <a:close/>
                    <a:moveTo>
                      <a:pt x="14" y="2"/>
                    </a:moveTo>
                    <a:cubicBezTo>
                      <a:pt x="14" y="2"/>
                      <a:pt x="14" y="2"/>
                      <a:pt x="14" y="2"/>
                    </a:cubicBezTo>
                    <a:cubicBezTo>
                      <a:pt x="14" y="2"/>
                      <a:pt x="14" y="2"/>
                      <a:pt x="14" y="2"/>
                    </a:cubicBezTo>
                    <a:cubicBezTo>
                      <a:pt x="14" y="2"/>
                      <a:pt x="13" y="2"/>
                      <a:pt x="13" y="2"/>
                    </a:cubicBezTo>
                    <a:cubicBezTo>
                      <a:pt x="13" y="2"/>
                      <a:pt x="13" y="2"/>
                      <a:pt x="13" y="2"/>
                    </a:cubicBezTo>
                    <a:cubicBezTo>
                      <a:pt x="13" y="2"/>
                      <a:pt x="13" y="2"/>
                      <a:pt x="13" y="2"/>
                    </a:cubicBezTo>
                    <a:cubicBezTo>
                      <a:pt x="13" y="2"/>
                      <a:pt x="13" y="2"/>
                      <a:pt x="13" y="2"/>
                    </a:cubicBezTo>
                    <a:cubicBezTo>
                      <a:pt x="13" y="2"/>
                      <a:pt x="14" y="2"/>
                      <a:pt x="14" y="2"/>
                    </a:cubicBezTo>
                    <a:cubicBezTo>
                      <a:pt x="14" y="2"/>
                      <a:pt x="14" y="2"/>
                      <a:pt x="14" y="2"/>
                    </a:cubicBezTo>
                    <a:cubicBezTo>
                      <a:pt x="14" y="2"/>
                      <a:pt x="14" y="2"/>
                      <a:pt x="14" y="2"/>
                    </a:cubicBezTo>
                    <a:cubicBezTo>
                      <a:pt x="14" y="2"/>
                      <a:pt x="14" y="2"/>
                      <a:pt x="14" y="2"/>
                    </a:cubicBezTo>
                    <a:cubicBezTo>
                      <a:pt x="14" y="2"/>
                      <a:pt x="14" y="2"/>
                      <a:pt x="14" y="2"/>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32" name="Freeform 512"/>
              <p:cNvSpPr/>
              <p:nvPr/>
            </p:nvSpPr>
            <p:spPr bwMode="auto">
              <a:xfrm>
                <a:off x="4398170" y="2281238"/>
                <a:ext cx="19050" cy="14288"/>
              </a:xfrm>
              <a:custGeom>
                <a:cxnLst>
                  <a:cxn ang="0">
                    <a:pos x="3" y="4"/>
                  </a:cxn>
                  <a:cxn ang="0">
                    <a:pos x="4" y="3"/>
                  </a:cxn>
                  <a:cxn ang="0">
                    <a:pos x="4" y="3"/>
                  </a:cxn>
                  <a:cxn ang="0">
                    <a:pos x="4" y="3"/>
                  </a:cxn>
                  <a:cxn ang="0">
                    <a:pos x="5" y="3"/>
                  </a:cxn>
                  <a:cxn ang="0">
                    <a:pos x="5" y="2"/>
                  </a:cxn>
                  <a:cxn ang="0">
                    <a:pos x="4" y="2"/>
                  </a:cxn>
                  <a:cxn ang="0">
                    <a:pos x="4" y="2"/>
                  </a:cxn>
                  <a:cxn ang="0">
                    <a:pos x="4" y="2"/>
                  </a:cxn>
                  <a:cxn ang="0">
                    <a:pos x="5" y="2"/>
                  </a:cxn>
                  <a:cxn ang="0">
                    <a:pos x="5" y="2"/>
                  </a:cxn>
                  <a:cxn ang="0">
                    <a:pos x="4" y="2"/>
                  </a:cxn>
                  <a:cxn ang="0">
                    <a:pos x="4" y="2"/>
                  </a:cxn>
                  <a:cxn ang="0">
                    <a:pos x="5" y="1"/>
                  </a:cxn>
                  <a:cxn ang="0">
                    <a:pos x="5" y="1"/>
                  </a:cxn>
                  <a:cxn ang="0">
                    <a:pos x="6" y="1"/>
                  </a:cxn>
                  <a:cxn ang="0">
                    <a:pos x="6" y="1"/>
                  </a:cxn>
                  <a:cxn ang="0">
                    <a:pos x="7" y="0"/>
                  </a:cxn>
                  <a:cxn ang="0">
                    <a:pos x="6" y="0"/>
                  </a:cxn>
                  <a:cxn ang="0">
                    <a:pos x="6" y="0"/>
                  </a:cxn>
                  <a:cxn ang="0">
                    <a:pos x="5" y="0"/>
                  </a:cxn>
                  <a:cxn ang="0">
                    <a:pos x="5" y="0"/>
                  </a:cxn>
                  <a:cxn ang="0">
                    <a:pos x="4" y="0"/>
                  </a:cxn>
                  <a:cxn ang="0">
                    <a:pos x="4" y="0"/>
                  </a:cxn>
                  <a:cxn ang="0">
                    <a:pos x="3" y="0"/>
                  </a:cxn>
                  <a:cxn ang="0">
                    <a:pos x="3" y="0"/>
                  </a:cxn>
                  <a:cxn ang="0">
                    <a:pos x="3" y="0"/>
                  </a:cxn>
                  <a:cxn ang="0">
                    <a:pos x="3" y="1"/>
                  </a:cxn>
                  <a:cxn ang="0">
                    <a:pos x="3" y="1"/>
                  </a:cxn>
                  <a:cxn ang="0">
                    <a:pos x="3" y="1"/>
                  </a:cxn>
                  <a:cxn ang="0">
                    <a:pos x="3" y="1"/>
                  </a:cxn>
                  <a:cxn ang="0">
                    <a:pos x="3" y="1"/>
                  </a:cxn>
                  <a:cxn ang="0">
                    <a:pos x="3" y="2"/>
                  </a:cxn>
                  <a:cxn ang="0">
                    <a:pos x="3" y="1"/>
                  </a:cxn>
                  <a:cxn ang="0">
                    <a:pos x="2" y="2"/>
                  </a:cxn>
                  <a:cxn ang="0">
                    <a:pos x="2" y="2"/>
                  </a:cxn>
                  <a:cxn ang="0">
                    <a:pos x="2" y="2"/>
                  </a:cxn>
                  <a:cxn ang="0">
                    <a:pos x="1" y="2"/>
                  </a:cxn>
                  <a:cxn ang="0">
                    <a:pos x="1" y="1"/>
                  </a:cxn>
                  <a:cxn ang="0">
                    <a:pos x="0" y="1"/>
                  </a:cxn>
                  <a:cxn ang="0">
                    <a:pos x="0" y="2"/>
                  </a:cxn>
                  <a:cxn ang="0">
                    <a:pos x="0" y="3"/>
                  </a:cxn>
                  <a:cxn ang="0">
                    <a:pos x="1" y="3"/>
                  </a:cxn>
                  <a:cxn ang="0">
                    <a:pos x="1" y="4"/>
                  </a:cxn>
                  <a:cxn ang="0">
                    <a:pos x="1" y="4"/>
                  </a:cxn>
                  <a:cxn ang="0">
                    <a:pos x="0" y="4"/>
                  </a:cxn>
                  <a:cxn ang="0">
                    <a:pos x="0" y="4"/>
                  </a:cxn>
                  <a:cxn ang="0">
                    <a:pos x="0" y="5"/>
                  </a:cxn>
                  <a:cxn ang="0">
                    <a:pos x="0" y="5"/>
                  </a:cxn>
                  <a:cxn ang="0">
                    <a:pos x="1" y="4"/>
                  </a:cxn>
                  <a:cxn ang="0">
                    <a:pos x="1" y="4"/>
                  </a:cxn>
                  <a:cxn ang="0">
                    <a:pos x="1" y="4"/>
                  </a:cxn>
                  <a:cxn ang="0">
                    <a:pos x="2" y="4"/>
                  </a:cxn>
                  <a:cxn ang="0">
                    <a:pos x="2" y="4"/>
                  </a:cxn>
                  <a:cxn ang="0">
                    <a:pos x="2" y="4"/>
                  </a:cxn>
                  <a:cxn ang="0">
                    <a:pos x="2" y="4"/>
                  </a:cxn>
                  <a:cxn ang="0">
                    <a:pos x="2" y="4"/>
                  </a:cxn>
                  <a:cxn ang="0">
                    <a:pos x="2" y="4"/>
                  </a:cxn>
                  <a:cxn ang="0">
                    <a:pos x="2" y="4"/>
                  </a:cxn>
                  <a:cxn ang="0">
                    <a:pos x="3" y="4"/>
                  </a:cxn>
                  <a:cxn ang="0">
                    <a:pos x="3" y="4"/>
                  </a:cxn>
                  <a:cxn ang="0">
                    <a:pos x="3" y="4"/>
                  </a:cxn>
                  <a:cxn ang="0">
                    <a:pos x="3" y="4"/>
                  </a:cxn>
                </a:cxnLst>
                <a:rect b="b" l="0" r="r" t="0"/>
                <a:pathLst>
                  <a:path h="5" w="7">
                    <a:moveTo>
                      <a:pt x="3" y="4"/>
                    </a:moveTo>
                    <a:cubicBezTo>
                      <a:pt x="3" y="4"/>
                      <a:pt x="3" y="4"/>
                      <a:pt x="3" y="4"/>
                    </a:cubicBezTo>
                    <a:cubicBezTo>
                      <a:pt x="3" y="4"/>
                      <a:pt x="3" y="4"/>
                      <a:pt x="3" y="4"/>
                    </a:cubicBezTo>
                    <a:cubicBezTo>
                      <a:pt x="3" y="4"/>
                      <a:pt x="3" y="4"/>
                      <a:pt x="4" y="4"/>
                    </a:cubicBezTo>
                    <a:cubicBezTo>
                      <a:pt x="4" y="3"/>
                      <a:pt x="4" y="3"/>
                      <a:pt x="4" y="3"/>
                    </a:cubicBezTo>
                    <a:cubicBezTo>
                      <a:pt x="4" y="3"/>
                      <a:pt x="4" y="3"/>
                      <a:pt x="4" y="3"/>
                    </a:cubicBezTo>
                    <a:cubicBezTo>
                      <a:pt x="4" y="3"/>
                      <a:pt x="4" y="3"/>
                      <a:pt x="4" y="3"/>
                    </a:cubicBezTo>
                    <a:cubicBezTo>
                      <a:pt x="4" y="3"/>
                      <a:pt x="4" y="3"/>
                      <a:pt x="4" y="3"/>
                    </a:cubicBezTo>
                    <a:cubicBezTo>
                      <a:pt x="4" y="3"/>
                      <a:pt x="4" y="3"/>
                      <a:pt x="4" y="3"/>
                    </a:cubicBezTo>
                    <a:cubicBezTo>
                      <a:pt x="4" y="3"/>
                      <a:pt x="4" y="3"/>
                      <a:pt x="4" y="3"/>
                    </a:cubicBezTo>
                    <a:cubicBezTo>
                      <a:pt x="4" y="3"/>
                      <a:pt x="4" y="3"/>
                      <a:pt x="4" y="3"/>
                    </a:cubicBezTo>
                    <a:cubicBezTo>
                      <a:pt x="4" y="3"/>
                      <a:pt x="4" y="3"/>
                      <a:pt x="4" y="3"/>
                    </a:cubicBezTo>
                    <a:cubicBezTo>
                      <a:pt x="4" y="3"/>
                      <a:pt x="4" y="3"/>
                      <a:pt x="4" y="3"/>
                    </a:cubicBezTo>
                    <a:cubicBezTo>
                      <a:pt x="4" y="3"/>
                      <a:pt x="4" y="3"/>
                      <a:pt x="4" y="3"/>
                    </a:cubicBezTo>
                    <a:cubicBezTo>
                      <a:pt x="4" y="3"/>
                      <a:pt x="4" y="3"/>
                      <a:pt x="5" y="3"/>
                    </a:cubicBezTo>
                    <a:cubicBezTo>
                      <a:pt x="5" y="3"/>
                      <a:pt x="5" y="3"/>
                      <a:pt x="5" y="3"/>
                    </a:cubicBezTo>
                    <a:cubicBezTo>
                      <a:pt x="5" y="3"/>
                      <a:pt x="5" y="3"/>
                      <a:pt x="5" y="2"/>
                    </a:cubicBezTo>
                    <a:cubicBezTo>
                      <a:pt x="5" y="2"/>
                      <a:pt x="5" y="2"/>
                      <a:pt x="5"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5" y="2"/>
                      <a:pt x="5" y="2"/>
                      <a:pt x="5" y="2"/>
                    </a:cubicBezTo>
                    <a:cubicBezTo>
                      <a:pt x="5" y="2"/>
                      <a:pt x="5" y="2"/>
                      <a:pt x="5" y="2"/>
                    </a:cubicBezTo>
                    <a:cubicBezTo>
                      <a:pt x="5" y="2"/>
                      <a:pt x="5" y="2"/>
                      <a:pt x="5" y="2"/>
                    </a:cubicBezTo>
                    <a:cubicBezTo>
                      <a:pt x="5" y="2"/>
                      <a:pt x="5" y="2"/>
                      <a:pt x="5" y="2"/>
                    </a:cubicBezTo>
                    <a:cubicBezTo>
                      <a:pt x="5" y="2"/>
                      <a:pt x="5" y="2"/>
                      <a:pt x="5" y="2"/>
                    </a:cubicBezTo>
                    <a:cubicBezTo>
                      <a:pt x="5" y="2"/>
                      <a:pt x="5" y="2"/>
                      <a:pt x="5" y="2"/>
                    </a:cubicBezTo>
                    <a:cubicBezTo>
                      <a:pt x="5" y="2"/>
                      <a:pt x="5" y="2"/>
                      <a:pt x="5" y="2"/>
                    </a:cubicBezTo>
                    <a:cubicBezTo>
                      <a:pt x="5"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6" y="1"/>
                      <a:pt x="6" y="1"/>
                      <a:pt x="6" y="1"/>
                    </a:cubicBezTo>
                    <a:cubicBezTo>
                      <a:pt x="6" y="1"/>
                      <a:pt x="6" y="1"/>
                      <a:pt x="6" y="1"/>
                    </a:cubicBezTo>
                    <a:cubicBezTo>
                      <a:pt x="6" y="1"/>
                      <a:pt x="6" y="1"/>
                      <a:pt x="6" y="1"/>
                    </a:cubicBezTo>
                    <a:cubicBezTo>
                      <a:pt x="6" y="1"/>
                      <a:pt x="6" y="1"/>
                      <a:pt x="6" y="1"/>
                    </a:cubicBezTo>
                    <a:cubicBezTo>
                      <a:pt x="6" y="1"/>
                      <a:pt x="6" y="1"/>
                      <a:pt x="6" y="1"/>
                    </a:cubicBezTo>
                    <a:cubicBezTo>
                      <a:pt x="6" y="1"/>
                      <a:pt x="6" y="1"/>
                      <a:pt x="6" y="1"/>
                    </a:cubicBezTo>
                    <a:cubicBezTo>
                      <a:pt x="6" y="1"/>
                      <a:pt x="6" y="1"/>
                      <a:pt x="6" y="1"/>
                    </a:cubicBezTo>
                    <a:cubicBezTo>
                      <a:pt x="6" y="1"/>
                      <a:pt x="7" y="0"/>
                      <a:pt x="7" y="0"/>
                    </a:cubicBezTo>
                    <a:cubicBezTo>
                      <a:pt x="7" y="0"/>
                      <a:pt x="6" y="0"/>
                      <a:pt x="6" y="0"/>
                    </a:cubicBezTo>
                    <a:cubicBezTo>
                      <a:pt x="6" y="0"/>
                      <a:pt x="6" y="0"/>
                      <a:pt x="6" y="0"/>
                    </a:cubicBezTo>
                    <a:cubicBezTo>
                      <a:pt x="6" y="0"/>
                      <a:pt x="6" y="0"/>
                      <a:pt x="6" y="0"/>
                    </a:cubicBezTo>
                    <a:cubicBezTo>
                      <a:pt x="6" y="0"/>
                      <a:pt x="6" y="0"/>
                      <a:pt x="6" y="0"/>
                    </a:cubicBezTo>
                    <a:cubicBezTo>
                      <a:pt x="6" y="0"/>
                      <a:pt x="6" y="0"/>
                      <a:pt x="6" y="0"/>
                    </a:cubicBezTo>
                    <a:cubicBezTo>
                      <a:pt x="6" y="0"/>
                      <a:pt x="6" y="0"/>
                      <a:pt x="6" y="0"/>
                    </a:cubicBezTo>
                    <a:cubicBezTo>
                      <a:pt x="6" y="0"/>
                      <a:pt x="6" y="0"/>
                      <a:pt x="6" y="0"/>
                    </a:cubicBezTo>
                    <a:cubicBezTo>
                      <a:pt x="6" y="0"/>
                      <a:pt x="6" y="0"/>
                      <a:pt x="6" y="0"/>
                    </a:cubicBezTo>
                    <a:cubicBezTo>
                      <a:pt x="6" y="0"/>
                      <a:pt x="5" y="0"/>
                      <a:pt x="5" y="0"/>
                    </a:cubicBezTo>
                    <a:cubicBezTo>
                      <a:pt x="5" y="0"/>
                      <a:pt x="5" y="0"/>
                      <a:pt x="5" y="0"/>
                    </a:cubicBezTo>
                    <a:cubicBezTo>
                      <a:pt x="5" y="0"/>
                      <a:pt x="5" y="0"/>
                      <a:pt x="5" y="0"/>
                    </a:cubicBezTo>
                    <a:cubicBezTo>
                      <a:pt x="5" y="0"/>
                      <a:pt x="5" y="0"/>
                      <a:pt x="5" y="0"/>
                    </a:cubicBezTo>
                    <a:cubicBezTo>
                      <a:pt x="5" y="0"/>
                      <a:pt x="5" y="0"/>
                      <a:pt x="5" y="0"/>
                    </a:cubicBezTo>
                    <a:cubicBezTo>
                      <a:pt x="5" y="0"/>
                      <a:pt x="5" y="0"/>
                      <a:pt x="5" y="0"/>
                    </a:cubicBezTo>
                    <a:cubicBezTo>
                      <a:pt x="5" y="0"/>
                      <a:pt x="5" y="0"/>
                      <a:pt x="4" y="0"/>
                    </a:cubicBezTo>
                    <a:cubicBezTo>
                      <a:pt x="4" y="0"/>
                      <a:pt x="4" y="0"/>
                      <a:pt x="4" y="0"/>
                    </a:cubicBezTo>
                    <a:cubicBezTo>
                      <a:pt x="4" y="0"/>
                      <a:pt x="4" y="0"/>
                      <a:pt x="4" y="0"/>
                    </a:cubicBezTo>
                    <a:cubicBezTo>
                      <a:pt x="4" y="0"/>
                      <a:pt x="4" y="0"/>
                      <a:pt x="4" y="0"/>
                    </a:cubicBezTo>
                    <a:cubicBezTo>
                      <a:pt x="4" y="0"/>
                      <a:pt x="4" y="0"/>
                      <a:pt x="4" y="0"/>
                    </a:cubicBezTo>
                    <a:cubicBezTo>
                      <a:pt x="4" y="0"/>
                      <a:pt x="4"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2"/>
                      <a:pt x="3" y="2"/>
                    </a:cubicBezTo>
                    <a:cubicBezTo>
                      <a:pt x="3" y="2"/>
                      <a:pt x="3" y="2"/>
                      <a:pt x="3" y="2"/>
                    </a:cubicBezTo>
                    <a:cubicBezTo>
                      <a:pt x="3" y="2"/>
                      <a:pt x="3" y="2"/>
                      <a:pt x="3" y="2"/>
                    </a:cubicBezTo>
                    <a:cubicBezTo>
                      <a:pt x="3" y="1"/>
                      <a:pt x="3" y="1"/>
                      <a:pt x="3" y="1"/>
                    </a:cubicBezTo>
                    <a:cubicBezTo>
                      <a:pt x="3" y="1"/>
                      <a:pt x="2" y="1"/>
                      <a:pt x="2" y="1"/>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1" y="2"/>
                      <a:pt x="1" y="2"/>
                      <a:pt x="1" y="2"/>
                    </a:cubicBezTo>
                    <a:cubicBezTo>
                      <a:pt x="1" y="2"/>
                      <a:pt x="1" y="2"/>
                      <a:pt x="1" y="2"/>
                    </a:cubicBezTo>
                    <a:cubicBezTo>
                      <a:pt x="1" y="2"/>
                      <a:pt x="1" y="1"/>
                      <a:pt x="1" y="1"/>
                    </a:cubicBezTo>
                    <a:cubicBezTo>
                      <a:pt x="1" y="1"/>
                      <a:pt x="1" y="1"/>
                      <a:pt x="1" y="1"/>
                    </a:cubicBezTo>
                    <a:cubicBezTo>
                      <a:pt x="1" y="1"/>
                      <a:pt x="1" y="1"/>
                      <a:pt x="1" y="1"/>
                    </a:cubicBezTo>
                    <a:cubicBezTo>
                      <a:pt x="1" y="1"/>
                      <a:pt x="1" y="1"/>
                      <a:pt x="1" y="1"/>
                    </a:cubicBezTo>
                    <a:cubicBezTo>
                      <a:pt x="1" y="1"/>
                      <a:pt x="0" y="1"/>
                      <a:pt x="0" y="1"/>
                    </a:cubicBezTo>
                    <a:cubicBezTo>
                      <a:pt x="0" y="2"/>
                      <a:pt x="0" y="2"/>
                      <a:pt x="0" y="2"/>
                    </a:cubicBezTo>
                    <a:cubicBezTo>
                      <a:pt x="0" y="2"/>
                      <a:pt x="0" y="2"/>
                      <a:pt x="0" y="2"/>
                    </a:cubicBezTo>
                    <a:cubicBezTo>
                      <a:pt x="0" y="2"/>
                      <a:pt x="0" y="2"/>
                      <a:pt x="0" y="2"/>
                    </a:cubicBezTo>
                    <a:cubicBezTo>
                      <a:pt x="0" y="2"/>
                      <a:pt x="0" y="3"/>
                      <a:pt x="0" y="3"/>
                    </a:cubicBezTo>
                    <a:cubicBezTo>
                      <a:pt x="0" y="3"/>
                      <a:pt x="0" y="3"/>
                      <a:pt x="0" y="3"/>
                    </a:cubicBezTo>
                    <a:cubicBezTo>
                      <a:pt x="0" y="3"/>
                      <a:pt x="0" y="3"/>
                      <a:pt x="0" y="3"/>
                    </a:cubicBezTo>
                    <a:cubicBezTo>
                      <a:pt x="0" y="3"/>
                      <a:pt x="1" y="3"/>
                      <a:pt x="1" y="3"/>
                    </a:cubicBezTo>
                    <a:cubicBezTo>
                      <a:pt x="1" y="3"/>
                      <a:pt x="1" y="3"/>
                      <a:pt x="1" y="3"/>
                    </a:cubicBezTo>
                    <a:cubicBezTo>
                      <a:pt x="1" y="3"/>
                      <a:pt x="1" y="3"/>
                      <a:pt x="1" y="3"/>
                    </a:cubicBezTo>
                    <a:cubicBezTo>
                      <a:pt x="1" y="3"/>
                      <a:pt x="1" y="3"/>
                      <a:pt x="0" y="3"/>
                    </a:cubicBezTo>
                    <a:cubicBezTo>
                      <a:pt x="0" y="3"/>
                      <a:pt x="0" y="3"/>
                      <a:pt x="0" y="3"/>
                    </a:cubicBezTo>
                    <a:cubicBezTo>
                      <a:pt x="0" y="3"/>
                      <a:pt x="0"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0" y="4"/>
                      <a:pt x="0" y="4"/>
                      <a:pt x="0" y="4"/>
                    </a:cubicBezTo>
                    <a:cubicBezTo>
                      <a:pt x="0" y="4"/>
                      <a:pt x="0" y="4"/>
                      <a:pt x="0" y="4"/>
                    </a:cubicBezTo>
                    <a:cubicBezTo>
                      <a:pt x="0" y="4"/>
                      <a:pt x="0" y="4"/>
                      <a:pt x="0" y="4"/>
                    </a:cubicBezTo>
                    <a:cubicBezTo>
                      <a:pt x="0" y="4"/>
                      <a:pt x="0" y="4"/>
                      <a:pt x="0" y="4"/>
                    </a:cubicBezTo>
                    <a:cubicBezTo>
                      <a:pt x="0" y="4"/>
                      <a:pt x="0" y="4"/>
                      <a:pt x="0" y="4"/>
                    </a:cubicBezTo>
                    <a:cubicBezTo>
                      <a:pt x="0" y="4"/>
                      <a:pt x="0" y="4"/>
                      <a:pt x="0" y="4"/>
                    </a:cubicBezTo>
                    <a:cubicBezTo>
                      <a:pt x="0" y="4"/>
                      <a:pt x="0" y="4"/>
                      <a:pt x="0" y="5"/>
                    </a:cubicBezTo>
                    <a:cubicBezTo>
                      <a:pt x="0" y="5"/>
                      <a:pt x="0" y="5"/>
                      <a:pt x="0" y="5"/>
                    </a:cubicBezTo>
                    <a:cubicBezTo>
                      <a:pt x="0" y="5"/>
                      <a:pt x="0" y="5"/>
                      <a:pt x="0" y="5"/>
                    </a:cubicBezTo>
                    <a:cubicBezTo>
                      <a:pt x="0" y="5"/>
                      <a:pt x="0" y="5"/>
                      <a:pt x="0" y="5"/>
                    </a:cubicBezTo>
                    <a:cubicBezTo>
                      <a:pt x="1" y="5"/>
                      <a:pt x="1" y="5"/>
                      <a:pt x="1" y="5"/>
                    </a:cubicBezTo>
                    <a:cubicBezTo>
                      <a:pt x="1" y="5"/>
                      <a:pt x="1" y="5"/>
                      <a:pt x="1" y="5"/>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4"/>
                      <a:pt x="1" y="4"/>
                      <a:pt x="1" y="4"/>
                    </a:cubicBezTo>
                    <a:cubicBezTo>
                      <a:pt x="1" y="4"/>
                      <a:pt x="1" y="4"/>
                      <a:pt x="2"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33" name="Freeform 513"/>
              <p:cNvSpPr/>
              <p:nvPr/>
            </p:nvSpPr>
            <p:spPr bwMode="auto">
              <a:xfrm>
                <a:off x="4386263" y="2259808"/>
                <a:ext cx="28575" cy="13097"/>
              </a:xfrm>
              <a:custGeom>
                <a:cxnLst>
                  <a:cxn ang="0">
                    <a:pos x="7" y="3"/>
                  </a:cxn>
                  <a:cxn ang="0">
                    <a:pos x="7" y="3"/>
                  </a:cxn>
                  <a:cxn ang="0">
                    <a:pos x="6" y="3"/>
                  </a:cxn>
                  <a:cxn ang="0">
                    <a:pos x="6" y="3"/>
                  </a:cxn>
                  <a:cxn ang="0">
                    <a:pos x="5" y="3"/>
                  </a:cxn>
                  <a:cxn ang="0">
                    <a:pos x="5" y="2"/>
                  </a:cxn>
                  <a:cxn ang="0">
                    <a:pos x="6" y="2"/>
                  </a:cxn>
                  <a:cxn ang="0">
                    <a:pos x="6" y="1"/>
                  </a:cxn>
                  <a:cxn ang="0">
                    <a:pos x="5" y="1"/>
                  </a:cxn>
                  <a:cxn ang="0">
                    <a:pos x="4" y="0"/>
                  </a:cxn>
                  <a:cxn ang="0">
                    <a:pos x="4" y="1"/>
                  </a:cxn>
                  <a:cxn ang="0">
                    <a:pos x="3" y="1"/>
                  </a:cxn>
                  <a:cxn ang="0">
                    <a:pos x="4" y="2"/>
                  </a:cxn>
                  <a:cxn ang="0">
                    <a:pos x="3" y="1"/>
                  </a:cxn>
                  <a:cxn ang="0">
                    <a:pos x="1" y="2"/>
                  </a:cxn>
                  <a:cxn ang="0">
                    <a:pos x="2" y="2"/>
                  </a:cxn>
                  <a:cxn ang="0">
                    <a:pos x="1" y="2"/>
                  </a:cxn>
                  <a:cxn ang="0">
                    <a:pos x="0" y="2"/>
                  </a:cxn>
                  <a:cxn ang="0">
                    <a:pos x="1" y="3"/>
                  </a:cxn>
                  <a:cxn ang="0">
                    <a:pos x="1" y="3"/>
                  </a:cxn>
                  <a:cxn ang="0">
                    <a:pos x="2" y="3"/>
                  </a:cxn>
                  <a:cxn ang="0">
                    <a:pos x="3" y="2"/>
                  </a:cxn>
                  <a:cxn ang="0">
                    <a:pos x="3" y="2"/>
                  </a:cxn>
                  <a:cxn ang="0">
                    <a:pos x="3" y="3"/>
                  </a:cxn>
                  <a:cxn ang="0">
                    <a:pos x="3" y="3"/>
                  </a:cxn>
                  <a:cxn ang="0">
                    <a:pos x="4" y="3"/>
                  </a:cxn>
                  <a:cxn ang="0">
                    <a:pos x="4" y="3"/>
                  </a:cxn>
                  <a:cxn ang="0">
                    <a:pos x="4" y="4"/>
                  </a:cxn>
                  <a:cxn ang="0">
                    <a:pos x="3" y="4"/>
                  </a:cxn>
                  <a:cxn ang="0">
                    <a:pos x="3" y="4"/>
                  </a:cxn>
                  <a:cxn ang="0">
                    <a:pos x="2" y="3"/>
                  </a:cxn>
                  <a:cxn ang="0">
                    <a:pos x="2" y="4"/>
                  </a:cxn>
                  <a:cxn ang="0">
                    <a:pos x="1" y="4"/>
                  </a:cxn>
                  <a:cxn ang="0">
                    <a:pos x="2" y="5"/>
                  </a:cxn>
                  <a:cxn ang="0">
                    <a:pos x="3" y="5"/>
                  </a:cxn>
                  <a:cxn ang="0">
                    <a:pos x="4" y="4"/>
                  </a:cxn>
                  <a:cxn ang="0">
                    <a:pos x="4" y="5"/>
                  </a:cxn>
                  <a:cxn ang="0">
                    <a:pos x="5" y="4"/>
                  </a:cxn>
                  <a:cxn ang="0">
                    <a:pos x="5" y="4"/>
                  </a:cxn>
                  <a:cxn ang="0">
                    <a:pos x="6" y="4"/>
                  </a:cxn>
                  <a:cxn ang="0">
                    <a:pos x="6" y="5"/>
                  </a:cxn>
                  <a:cxn ang="0">
                    <a:pos x="6" y="5"/>
                  </a:cxn>
                  <a:cxn ang="0">
                    <a:pos x="7" y="5"/>
                  </a:cxn>
                  <a:cxn ang="0">
                    <a:pos x="8" y="5"/>
                  </a:cxn>
                  <a:cxn ang="0">
                    <a:pos x="8" y="4"/>
                  </a:cxn>
                  <a:cxn ang="0">
                    <a:pos x="9" y="4"/>
                  </a:cxn>
                  <a:cxn ang="0">
                    <a:pos x="10" y="3"/>
                  </a:cxn>
                  <a:cxn ang="0">
                    <a:pos x="9" y="3"/>
                  </a:cxn>
                  <a:cxn ang="0">
                    <a:pos x="9" y="3"/>
                  </a:cxn>
                  <a:cxn ang="0">
                    <a:pos x="9" y="3"/>
                  </a:cxn>
                  <a:cxn ang="0">
                    <a:pos x="9" y="3"/>
                  </a:cxn>
                  <a:cxn ang="0">
                    <a:pos x="10" y="2"/>
                  </a:cxn>
                  <a:cxn ang="0">
                    <a:pos x="9" y="1"/>
                  </a:cxn>
                  <a:cxn ang="0">
                    <a:pos x="8" y="1"/>
                  </a:cxn>
                  <a:cxn ang="0">
                    <a:pos x="8" y="2"/>
                  </a:cxn>
                  <a:cxn ang="0">
                    <a:pos x="7" y="2"/>
                  </a:cxn>
                </a:cxnLst>
                <a:rect b="b" l="0" r="r" t="0"/>
                <a:pathLst>
                  <a:path h="5" w="10">
                    <a:moveTo>
                      <a:pt x="7" y="2"/>
                    </a:moveTo>
                    <a:cubicBezTo>
                      <a:pt x="7" y="2"/>
                      <a:pt x="7" y="3"/>
                      <a:pt x="6" y="3"/>
                    </a:cubicBezTo>
                    <a:cubicBezTo>
                      <a:pt x="6" y="3"/>
                      <a:pt x="6" y="3"/>
                      <a:pt x="6" y="3"/>
                    </a:cubicBezTo>
                    <a:cubicBezTo>
                      <a:pt x="6" y="3"/>
                      <a:pt x="7" y="3"/>
                      <a:pt x="7" y="3"/>
                    </a:cubicBezTo>
                    <a:cubicBezTo>
                      <a:pt x="7" y="3"/>
                      <a:pt x="7" y="3"/>
                      <a:pt x="7" y="3"/>
                    </a:cubicBezTo>
                    <a:cubicBezTo>
                      <a:pt x="7" y="3"/>
                      <a:pt x="7" y="3"/>
                      <a:pt x="7" y="3"/>
                    </a:cubicBezTo>
                    <a:cubicBezTo>
                      <a:pt x="7" y="3"/>
                      <a:pt x="7" y="3"/>
                      <a:pt x="7" y="3"/>
                    </a:cubicBezTo>
                    <a:cubicBezTo>
                      <a:pt x="7" y="3"/>
                      <a:pt x="7" y="3"/>
                      <a:pt x="7" y="3"/>
                    </a:cubicBezTo>
                    <a:cubicBezTo>
                      <a:pt x="7" y="3"/>
                      <a:pt x="7" y="3"/>
                      <a:pt x="7" y="3"/>
                    </a:cubicBezTo>
                    <a:cubicBezTo>
                      <a:pt x="7" y="3"/>
                      <a:pt x="7" y="3"/>
                      <a:pt x="7" y="3"/>
                    </a:cubicBezTo>
                    <a:cubicBezTo>
                      <a:pt x="7" y="3"/>
                      <a:pt x="7" y="3"/>
                      <a:pt x="7" y="3"/>
                    </a:cubicBezTo>
                    <a:cubicBezTo>
                      <a:pt x="7" y="3"/>
                      <a:pt x="7" y="3"/>
                      <a:pt x="7" y="3"/>
                    </a:cubicBezTo>
                    <a:cubicBezTo>
                      <a:pt x="7" y="4"/>
                      <a:pt x="7" y="4"/>
                      <a:pt x="7" y="4"/>
                    </a:cubicBezTo>
                    <a:cubicBezTo>
                      <a:pt x="7" y="4"/>
                      <a:pt x="7" y="4"/>
                      <a:pt x="7" y="4"/>
                    </a:cubicBezTo>
                    <a:cubicBezTo>
                      <a:pt x="7" y="4"/>
                      <a:pt x="6" y="3"/>
                      <a:pt x="6" y="3"/>
                    </a:cubicBezTo>
                    <a:cubicBezTo>
                      <a:pt x="6" y="3"/>
                      <a:pt x="6" y="3"/>
                      <a:pt x="6" y="3"/>
                    </a:cubicBezTo>
                    <a:cubicBezTo>
                      <a:pt x="6" y="3"/>
                      <a:pt x="6" y="3"/>
                      <a:pt x="6" y="3"/>
                    </a:cubicBezTo>
                    <a:cubicBezTo>
                      <a:pt x="6" y="3"/>
                      <a:pt x="6" y="3"/>
                      <a:pt x="6" y="3"/>
                    </a:cubicBezTo>
                    <a:cubicBezTo>
                      <a:pt x="6" y="3"/>
                      <a:pt x="6" y="3"/>
                      <a:pt x="6" y="3"/>
                    </a:cubicBezTo>
                    <a:cubicBezTo>
                      <a:pt x="6" y="3"/>
                      <a:pt x="6" y="3"/>
                      <a:pt x="6" y="3"/>
                    </a:cubicBezTo>
                    <a:cubicBezTo>
                      <a:pt x="6" y="3"/>
                      <a:pt x="5" y="3"/>
                      <a:pt x="5" y="3"/>
                    </a:cubicBezTo>
                    <a:cubicBezTo>
                      <a:pt x="5" y="3"/>
                      <a:pt x="5" y="3"/>
                      <a:pt x="5" y="3"/>
                    </a:cubicBezTo>
                    <a:cubicBezTo>
                      <a:pt x="5" y="3"/>
                      <a:pt x="5" y="3"/>
                      <a:pt x="5" y="3"/>
                    </a:cubicBezTo>
                    <a:cubicBezTo>
                      <a:pt x="5" y="3"/>
                      <a:pt x="5" y="3"/>
                      <a:pt x="5" y="3"/>
                    </a:cubicBezTo>
                    <a:cubicBezTo>
                      <a:pt x="5" y="3"/>
                      <a:pt x="5" y="3"/>
                      <a:pt x="5" y="3"/>
                    </a:cubicBezTo>
                    <a:cubicBezTo>
                      <a:pt x="5" y="3"/>
                      <a:pt x="5" y="3"/>
                      <a:pt x="5" y="3"/>
                    </a:cubicBezTo>
                    <a:cubicBezTo>
                      <a:pt x="5" y="3"/>
                      <a:pt x="5" y="3"/>
                      <a:pt x="5" y="2"/>
                    </a:cubicBezTo>
                    <a:cubicBezTo>
                      <a:pt x="5" y="2"/>
                      <a:pt x="5" y="2"/>
                      <a:pt x="5" y="2"/>
                    </a:cubicBezTo>
                    <a:cubicBezTo>
                      <a:pt x="5" y="2"/>
                      <a:pt x="5" y="2"/>
                      <a:pt x="5" y="2"/>
                    </a:cubicBezTo>
                    <a:cubicBezTo>
                      <a:pt x="5" y="2"/>
                      <a:pt x="5" y="2"/>
                      <a:pt x="5" y="2"/>
                    </a:cubicBezTo>
                    <a:cubicBezTo>
                      <a:pt x="5" y="2"/>
                      <a:pt x="5" y="2"/>
                      <a:pt x="5" y="2"/>
                    </a:cubicBezTo>
                    <a:cubicBezTo>
                      <a:pt x="5" y="2"/>
                      <a:pt x="5" y="2"/>
                      <a:pt x="6" y="2"/>
                    </a:cubicBezTo>
                    <a:cubicBezTo>
                      <a:pt x="6" y="2"/>
                      <a:pt x="6" y="2"/>
                      <a:pt x="6" y="2"/>
                    </a:cubicBezTo>
                    <a:cubicBezTo>
                      <a:pt x="6" y="2"/>
                      <a:pt x="6" y="2"/>
                      <a:pt x="6" y="2"/>
                    </a:cubicBezTo>
                    <a:cubicBezTo>
                      <a:pt x="6" y="2"/>
                      <a:pt x="6" y="2"/>
                      <a:pt x="6" y="2"/>
                    </a:cubicBezTo>
                    <a:cubicBezTo>
                      <a:pt x="6" y="1"/>
                      <a:pt x="6" y="1"/>
                      <a:pt x="6" y="1"/>
                    </a:cubicBezTo>
                    <a:cubicBezTo>
                      <a:pt x="6" y="1"/>
                      <a:pt x="6" y="1"/>
                      <a:pt x="6" y="1"/>
                    </a:cubicBezTo>
                    <a:cubicBezTo>
                      <a:pt x="6" y="1"/>
                      <a:pt x="6" y="1"/>
                      <a:pt x="6" y="1"/>
                    </a:cubicBezTo>
                    <a:cubicBezTo>
                      <a:pt x="6" y="1"/>
                      <a:pt x="6" y="1"/>
                      <a:pt x="6" y="1"/>
                    </a:cubicBezTo>
                    <a:cubicBezTo>
                      <a:pt x="6" y="1"/>
                      <a:pt x="6" y="1"/>
                      <a:pt x="6"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0"/>
                      <a:pt x="5" y="0"/>
                    </a:cubicBezTo>
                    <a:cubicBezTo>
                      <a:pt x="5" y="0"/>
                      <a:pt x="5" y="0"/>
                      <a:pt x="5" y="0"/>
                    </a:cubicBezTo>
                    <a:cubicBezTo>
                      <a:pt x="5" y="0"/>
                      <a:pt x="5" y="0"/>
                      <a:pt x="4" y="0"/>
                    </a:cubicBezTo>
                    <a:cubicBezTo>
                      <a:pt x="4" y="0"/>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3" y="1"/>
                      <a:pt x="3" y="1"/>
                    </a:cubicBezTo>
                    <a:cubicBezTo>
                      <a:pt x="3" y="1"/>
                      <a:pt x="3" y="1"/>
                      <a:pt x="3" y="1"/>
                    </a:cubicBezTo>
                    <a:cubicBezTo>
                      <a:pt x="3" y="1"/>
                      <a:pt x="3" y="1"/>
                      <a:pt x="3" y="1"/>
                    </a:cubicBezTo>
                    <a:cubicBezTo>
                      <a:pt x="3" y="1"/>
                      <a:pt x="3" y="1"/>
                      <a:pt x="3" y="1"/>
                    </a:cubicBezTo>
                    <a:cubicBezTo>
                      <a:pt x="3" y="1"/>
                      <a:pt x="3" y="1"/>
                      <a:pt x="3" y="1"/>
                    </a:cubicBezTo>
                    <a:cubicBezTo>
                      <a:pt x="3" y="1"/>
                      <a:pt x="4" y="1"/>
                      <a:pt x="4" y="2"/>
                    </a:cubicBezTo>
                    <a:cubicBezTo>
                      <a:pt x="4" y="2"/>
                      <a:pt x="4" y="2"/>
                      <a:pt x="4" y="2"/>
                    </a:cubicBezTo>
                    <a:cubicBezTo>
                      <a:pt x="4" y="2"/>
                      <a:pt x="4" y="2"/>
                      <a:pt x="4" y="2"/>
                    </a:cubicBezTo>
                    <a:cubicBezTo>
                      <a:pt x="3" y="2"/>
                      <a:pt x="3" y="1"/>
                      <a:pt x="3" y="1"/>
                    </a:cubicBezTo>
                    <a:cubicBezTo>
                      <a:pt x="3" y="1"/>
                      <a:pt x="3" y="1"/>
                      <a:pt x="3" y="1"/>
                    </a:cubicBezTo>
                    <a:cubicBezTo>
                      <a:pt x="3" y="1"/>
                      <a:pt x="3" y="1"/>
                      <a:pt x="3" y="1"/>
                    </a:cubicBezTo>
                    <a:cubicBezTo>
                      <a:pt x="2" y="1"/>
                      <a:pt x="2" y="1"/>
                      <a:pt x="2" y="1"/>
                    </a:cubicBezTo>
                    <a:cubicBezTo>
                      <a:pt x="2" y="1"/>
                      <a:pt x="2" y="1"/>
                      <a:pt x="2" y="1"/>
                    </a:cubicBezTo>
                    <a:cubicBezTo>
                      <a:pt x="2" y="1"/>
                      <a:pt x="2" y="1"/>
                      <a:pt x="2" y="1"/>
                    </a:cubicBezTo>
                    <a:cubicBezTo>
                      <a:pt x="2" y="1"/>
                      <a:pt x="2" y="1"/>
                      <a:pt x="2" y="1"/>
                    </a:cubicBezTo>
                    <a:cubicBezTo>
                      <a:pt x="2" y="1"/>
                      <a:pt x="1" y="1"/>
                      <a:pt x="1" y="2"/>
                    </a:cubicBezTo>
                    <a:cubicBezTo>
                      <a:pt x="1"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1" y="2"/>
                    </a:cubicBezTo>
                    <a:cubicBezTo>
                      <a:pt x="1" y="2"/>
                      <a:pt x="1" y="2"/>
                      <a:pt x="1" y="2"/>
                    </a:cubicBezTo>
                    <a:cubicBezTo>
                      <a:pt x="1" y="2"/>
                      <a:pt x="1" y="2"/>
                      <a:pt x="1" y="2"/>
                    </a:cubicBezTo>
                    <a:cubicBezTo>
                      <a:pt x="1" y="2"/>
                      <a:pt x="1" y="2"/>
                      <a:pt x="0" y="2"/>
                    </a:cubicBezTo>
                    <a:cubicBezTo>
                      <a:pt x="0" y="2"/>
                      <a:pt x="0" y="2"/>
                      <a:pt x="0" y="2"/>
                    </a:cubicBezTo>
                    <a:cubicBezTo>
                      <a:pt x="0" y="2"/>
                      <a:pt x="0" y="2"/>
                      <a:pt x="0" y="2"/>
                    </a:cubicBezTo>
                    <a:cubicBezTo>
                      <a:pt x="0" y="2"/>
                      <a:pt x="0" y="2"/>
                      <a:pt x="0" y="2"/>
                    </a:cubicBezTo>
                    <a:cubicBezTo>
                      <a:pt x="0" y="3"/>
                      <a:pt x="0" y="3"/>
                      <a:pt x="0" y="3"/>
                    </a:cubicBezTo>
                    <a:cubicBezTo>
                      <a:pt x="0" y="3"/>
                      <a:pt x="0" y="3"/>
                      <a:pt x="0"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2" y="3"/>
                    </a:cubicBezTo>
                    <a:cubicBezTo>
                      <a:pt x="2" y="3"/>
                      <a:pt x="2" y="3"/>
                      <a:pt x="2" y="3"/>
                    </a:cubicBezTo>
                    <a:cubicBezTo>
                      <a:pt x="2" y="3"/>
                      <a:pt x="2" y="3"/>
                      <a:pt x="2" y="3"/>
                    </a:cubicBezTo>
                    <a:cubicBezTo>
                      <a:pt x="2" y="3"/>
                      <a:pt x="2" y="3"/>
                      <a:pt x="2" y="3"/>
                    </a:cubicBezTo>
                    <a:cubicBezTo>
                      <a:pt x="2" y="3"/>
                      <a:pt x="2" y="3"/>
                      <a:pt x="2" y="3"/>
                    </a:cubicBezTo>
                    <a:cubicBezTo>
                      <a:pt x="2" y="3"/>
                      <a:pt x="3" y="3"/>
                      <a:pt x="3" y="3"/>
                    </a:cubicBezTo>
                    <a:cubicBezTo>
                      <a:pt x="3" y="3"/>
                      <a:pt x="3" y="3"/>
                      <a:pt x="3" y="3"/>
                    </a:cubicBezTo>
                    <a:cubicBezTo>
                      <a:pt x="3" y="3"/>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4" y="3"/>
                      <a:pt x="4" y="3"/>
                    </a:cubicBezTo>
                    <a:cubicBezTo>
                      <a:pt x="4" y="3"/>
                      <a:pt x="4" y="3"/>
                      <a:pt x="4" y="3"/>
                    </a:cubicBezTo>
                    <a:cubicBezTo>
                      <a:pt x="4" y="3"/>
                      <a:pt x="4" y="3"/>
                      <a:pt x="4" y="3"/>
                    </a:cubicBezTo>
                    <a:cubicBezTo>
                      <a:pt x="4" y="3"/>
                      <a:pt x="4" y="3"/>
                      <a:pt x="4" y="3"/>
                    </a:cubicBezTo>
                    <a:cubicBezTo>
                      <a:pt x="4" y="3"/>
                      <a:pt x="4" y="3"/>
                      <a:pt x="4" y="3"/>
                    </a:cubicBezTo>
                    <a:cubicBezTo>
                      <a:pt x="4" y="3"/>
                      <a:pt x="4" y="3"/>
                      <a:pt x="4" y="3"/>
                    </a:cubicBezTo>
                    <a:cubicBezTo>
                      <a:pt x="4" y="3"/>
                      <a:pt x="4" y="3"/>
                      <a:pt x="4" y="3"/>
                    </a:cubicBezTo>
                    <a:cubicBezTo>
                      <a:pt x="4" y="3"/>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2" y="4"/>
                    </a:cubicBezTo>
                    <a:cubicBezTo>
                      <a:pt x="2" y="4"/>
                      <a:pt x="2" y="3"/>
                      <a:pt x="2" y="3"/>
                    </a:cubicBezTo>
                    <a:cubicBezTo>
                      <a:pt x="2" y="3"/>
                      <a:pt x="2" y="3"/>
                      <a:pt x="2" y="3"/>
                    </a:cubicBezTo>
                    <a:cubicBezTo>
                      <a:pt x="2" y="3"/>
                      <a:pt x="2" y="3"/>
                      <a:pt x="2" y="3"/>
                    </a:cubicBezTo>
                    <a:cubicBezTo>
                      <a:pt x="2" y="3"/>
                      <a:pt x="2" y="3"/>
                      <a:pt x="2" y="3"/>
                    </a:cubicBezTo>
                    <a:cubicBezTo>
                      <a:pt x="2" y="3"/>
                      <a:pt x="2" y="4"/>
                      <a:pt x="2" y="4"/>
                    </a:cubicBezTo>
                    <a:cubicBezTo>
                      <a:pt x="2" y="4"/>
                      <a:pt x="2" y="4"/>
                      <a:pt x="2" y="4"/>
                    </a:cubicBezTo>
                    <a:cubicBezTo>
                      <a:pt x="2" y="4"/>
                      <a:pt x="2" y="4"/>
                      <a:pt x="2" y="4"/>
                    </a:cubicBezTo>
                    <a:cubicBezTo>
                      <a:pt x="2" y="4"/>
                      <a:pt x="2" y="4"/>
                      <a:pt x="2" y="4"/>
                    </a:cubicBezTo>
                    <a:cubicBezTo>
                      <a:pt x="2" y="4"/>
                      <a:pt x="2" y="4"/>
                      <a:pt x="2" y="4"/>
                    </a:cubicBezTo>
                    <a:cubicBezTo>
                      <a:pt x="2" y="4"/>
                      <a:pt x="1" y="4"/>
                      <a:pt x="1" y="4"/>
                    </a:cubicBezTo>
                    <a:cubicBezTo>
                      <a:pt x="1" y="4"/>
                      <a:pt x="1" y="4"/>
                      <a:pt x="1" y="4"/>
                    </a:cubicBezTo>
                    <a:cubicBezTo>
                      <a:pt x="1" y="4"/>
                      <a:pt x="1" y="4"/>
                      <a:pt x="1" y="4"/>
                    </a:cubicBezTo>
                    <a:cubicBezTo>
                      <a:pt x="1" y="4"/>
                      <a:pt x="1" y="4"/>
                      <a:pt x="1" y="4"/>
                    </a:cubicBezTo>
                    <a:cubicBezTo>
                      <a:pt x="1" y="4"/>
                      <a:pt x="1" y="4"/>
                      <a:pt x="1" y="4"/>
                    </a:cubicBezTo>
                    <a:cubicBezTo>
                      <a:pt x="1" y="5"/>
                      <a:pt x="1" y="5"/>
                      <a:pt x="1" y="5"/>
                    </a:cubicBezTo>
                    <a:cubicBezTo>
                      <a:pt x="1" y="5"/>
                      <a:pt x="1" y="5"/>
                      <a:pt x="1" y="5"/>
                    </a:cubicBezTo>
                    <a:cubicBezTo>
                      <a:pt x="2" y="5"/>
                      <a:pt x="2" y="5"/>
                      <a:pt x="2" y="5"/>
                    </a:cubicBezTo>
                    <a:cubicBezTo>
                      <a:pt x="2" y="5"/>
                      <a:pt x="2" y="5"/>
                      <a:pt x="2" y="5"/>
                    </a:cubicBezTo>
                    <a:cubicBezTo>
                      <a:pt x="2" y="5"/>
                      <a:pt x="2" y="5"/>
                      <a:pt x="2" y="5"/>
                    </a:cubicBezTo>
                    <a:cubicBezTo>
                      <a:pt x="2" y="5"/>
                      <a:pt x="2" y="5"/>
                      <a:pt x="2" y="5"/>
                    </a:cubicBezTo>
                    <a:cubicBezTo>
                      <a:pt x="2" y="5"/>
                      <a:pt x="2" y="5"/>
                      <a:pt x="3" y="5"/>
                    </a:cubicBezTo>
                    <a:cubicBezTo>
                      <a:pt x="3" y="5"/>
                      <a:pt x="3" y="5"/>
                      <a:pt x="3" y="5"/>
                    </a:cubicBezTo>
                    <a:cubicBezTo>
                      <a:pt x="3" y="5"/>
                      <a:pt x="3" y="5"/>
                      <a:pt x="3" y="5"/>
                    </a:cubicBezTo>
                    <a:cubicBezTo>
                      <a:pt x="3" y="5"/>
                      <a:pt x="3" y="5"/>
                      <a:pt x="3" y="5"/>
                    </a:cubicBezTo>
                    <a:cubicBezTo>
                      <a:pt x="3" y="5"/>
                      <a:pt x="3" y="5"/>
                      <a:pt x="3" y="5"/>
                    </a:cubicBezTo>
                    <a:cubicBezTo>
                      <a:pt x="3" y="5"/>
                      <a:pt x="3" y="5"/>
                      <a:pt x="3" y="5"/>
                    </a:cubicBezTo>
                    <a:cubicBezTo>
                      <a:pt x="3" y="4"/>
                      <a:pt x="3" y="4"/>
                      <a:pt x="3" y="4"/>
                    </a:cubicBezTo>
                    <a:cubicBezTo>
                      <a:pt x="3" y="4"/>
                      <a:pt x="4" y="4"/>
                      <a:pt x="4" y="4"/>
                    </a:cubicBezTo>
                    <a:cubicBezTo>
                      <a:pt x="4" y="4"/>
                      <a:pt x="4" y="4"/>
                      <a:pt x="4" y="4"/>
                    </a:cubicBezTo>
                    <a:cubicBezTo>
                      <a:pt x="4" y="4"/>
                      <a:pt x="4" y="4"/>
                      <a:pt x="4" y="4"/>
                    </a:cubicBezTo>
                    <a:cubicBezTo>
                      <a:pt x="4" y="5"/>
                      <a:pt x="4" y="5"/>
                      <a:pt x="4" y="5"/>
                    </a:cubicBezTo>
                    <a:cubicBezTo>
                      <a:pt x="4" y="5"/>
                      <a:pt x="4" y="5"/>
                      <a:pt x="4" y="5"/>
                    </a:cubicBezTo>
                    <a:cubicBezTo>
                      <a:pt x="4" y="5"/>
                      <a:pt x="4" y="5"/>
                      <a:pt x="4" y="5"/>
                    </a:cubicBezTo>
                    <a:cubicBezTo>
                      <a:pt x="4" y="5"/>
                      <a:pt x="4" y="5"/>
                      <a:pt x="4" y="5"/>
                    </a:cubicBezTo>
                    <a:cubicBezTo>
                      <a:pt x="4" y="4"/>
                      <a:pt x="4" y="4"/>
                      <a:pt x="4" y="4"/>
                    </a:cubicBezTo>
                    <a:cubicBezTo>
                      <a:pt x="4" y="4"/>
                      <a:pt x="4" y="4"/>
                      <a:pt x="4" y="4"/>
                    </a:cubicBezTo>
                    <a:cubicBezTo>
                      <a:pt x="4" y="4"/>
                      <a:pt x="4" y="4"/>
                      <a:pt x="5" y="4"/>
                    </a:cubicBezTo>
                    <a:cubicBezTo>
                      <a:pt x="5" y="4"/>
                      <a:pt x="5" y="4"/>
                      <a:pt x="5" y="4"/>
                    </a:cubicBezTo>
                    <a:cubicBezTo>
                      <a:pt x="5" y="4"/>
                      <a:pt x="5" y="4"/>
                      <a:pt x="5" y="4"/>
                    </a:cubicBezTo>
                    <a:cubicBezTo>
                      <a:pt x="5" y="4"/>
                      <a:pt x="5" y="4"/>
                      <a:pt x="5" y="4"/>
                    </a:cubicBezTo>
                    <a:cubicBezTo>
                      <a:pt x="5" y="4"/>
                      <a:pt x="5" y="4"/>
                      <a:pt x="5" y="4"/>
                    </a:cubicBezTo>
                    <a:cubicBezTo>
                      <a:pt x="5" y="4"/>
                      <a:pt x="5" y="4"/>
                      <a:pt x="5" y="4"/>
                    </a:cubicBezTo>
                    <a:cubicBezTo>
                      <a:pt x="5" y="4"/>
                      <a:pt x="5" y="4"/>
                      <a:pt x="5" y="4"/>
                    </a:cubicBezTo>
                    <a:cubicBezTo>
                      <a:pt x="5" y="4"/>
                      <a:pt x="5" y="4"/>
                      <a:pt x="5" y="4"/>
                    </a:cubicBezTo>
                    <a:cubicBezTo>
                      <a:pt x="5" y="4"/>
                      <a:pt x="5" y="4"/>
                      <a:pt x="5" y="4"/>
                    </a:cubicBezTo>
                    <a:cubicBezTo>
                      <a:pt x="5" y="4"/>
                      <a:pt x="5" y="4"/>
                      <a:pt x="5" y="4"/>
                    </a:cubicBezTo>
                    <a:cubicBezTo>
                      <a:pt x="5" y="4"/>
                      <a:pt x="5" y="4"/>
                      <a:pt x="5" y="4"/>
                    </a:cubicBezTo>
                    <a:cubicBezTo>
                      <a:pt x="5" y="4"/>
                      <a:pt x="5" y="4"/>
                      <a:pt x="5" y="4"/>
                    </a:cubicBezTo>
                    <a:cubicBezTo>
                      <a:pt x="5" y="4"/>
                      <a:pt x="6" y="4"/>
                      <a:pt x="6" y="4"/>
                    </a:cubicBezTo>
                    <a:cubicBezTo>
                      <a:pt x="6" y="4"/>
                      <a:pt x="6" y="4"/>
                      <a:pt x="6" y="4"/>
                    </a:cubicBezTo>
                    <a:cubicBezTo>
                      <a:pt x="6" y="4"/>
                      <a:pt x="6" y="4"/>
                      <a:pt x="6" y="4"/>
                    </a:cubicBezTo>
                    <a:cubicBezTo>
                      <a:pt x="6" y="4"/>
                      <a:pt x="6" y="4"/>
                      <a:pt x="6" y="4"/>
                    </a:cubicBezTo>
                    <a:cubicBezTo>
                      <a:pt x="6" y="4"/>
                      <a:pt x="6" y="4"/>
                      <a:pt x="6" y="4"/>
                    </a:cubicBezTo>
                    <a:cubicBezTo>
                      <a:pt x="6" y="4"/>
                      <a:pt x="6" y="4"/>
                      <a:pt x="6" y="5"/>
                    </a:cubicBezTo>
                    <a:cubicBezTo>
                      <a:pt x="6" y="5"/>
                      <a:pt x="6" y="5"/>
                      <a:pt x="6" y="5"/>
                    </a:cubicBezTo>
                    <a:cubicBezTo>
                      <a:pt x="6" y="5"/>
                      <a:pt x="6" y="5"/>
                      <a:pt x="6" y="5"/>
                    </a:cubicBezTo>
                    <a:cubicBezTo>
                      <a:pt x="6" y="5"/>
                      <a:pt x="6" y="5"/>
                      <a:pt x="6" y="5"/>
                    </a:cubicBezTo>
                    <a:cubicBezTo>
                      <a:pt x="6" y="5"/>
                      <a:pt x="6" y="5"/>
                      <a:pt x="6" y="5"/>
                    </a:cubicBezTo>
                    <a:cubicBezTo>
                      <a:pt x="6" y="5"/>
                      <a:pt x="6" y="5"/>
                      <a:pt x="6" y="5"/>
                    </a:cubicBezTo>
                    <a:cubicBezTo>
                      <a:pt x="7" y="5"/>
                      <a:pt x="7" y="5"/>
                      <a:pt x="7" y="5"/>
                    </a:cubicBezTo>
                    <a:cubicBezTo>
                      <a:pt x="7" y="5"/>
                      <a:pt x="7" y="5"/>
                      <a:pt x="7" y="5"/>
                    </a:cubicBezTo>
                    <a:cubicBezTo>
                      <a:pt x="7" y="5"/>
                      <a:pt x="7" y="5"/>
                      <a:pt x="7" y="5"/>
                    </a:cubicBezTo>
                    <a:cubicBezTo>
                      <a:pt x="7" y="5"/>
                      <a:pt x="7" y="5"/>
                      <a:pt x="7" y="5"/>
                    </a:cubicBezTo>
                    <a:cubicBezTo>
                      <a:pt x="7" y="5"/>
                      <a:pt x="7" y="5"/>
                      <a:pt x="7" y="5"/>
                    </a:cubicBezTo>
                    <a:cubicBezTo>
                      <a:pt x="7" y="5"/>
                      <a:pt x="7" y="5"/>
                      <a:pt x="7" y="5"/>
                    </a:cubicBezTo>
                    <a:cubicBezTo>
                      <a:pt x="7" y="5"/>
                      <a:pt x="7" y="5"/>
                      <a:pt x="7" y="5"/>
                    </a:cubicBezTo>
                    <a:cubicBezTo>
                      <a:pt x="7" y="5"/>
                      <a:pt x="7" y="5"/>
                      <a:pt x="7" y="5"/>
                    </a:cubicBezTo>
                    <a:cubicBezTo>
                      <a:pt x="7" y="5"/>
                      <a:pt x="7" y="5"/>
                      <a:pt x="7" y="5"/>
                    </a:cubicBezTo>
                    <a:cubicBezTo>
                      <a:pt x="7" y="5"/>
                      <a:pt x="7" y="5"/>
                      <a:pt x="8" y="5"/>
                    </a:cubicBezTo>
                    <a:cubicBezTo>
                      <a:pt x="8" y="4"/>
                      <a:pt x="8" y="4"/>
                      <a:pt x="8" y="4"/>
                    </a:cubicBezTo>
                    <a:cubicBezTo>
                      <a:pt x="8" y="4"/>
                      <a:pt x="8" y="4"/>
                      <a:pt x="8" y="4"/>
                    </a:cubicBezTo>
                    <a:cubicBezTo>
                      <a:pt x="8" y="4"/>
                      <a:pt x="8" y="4"/>
                      <a:pt x="8" y="4"/>
                    </a:cubicBezTo>
                    <a:cubicBezTo>
                      <a:pt x="8" y="4"/>
                      <a:pt x="8" y="4"/>
                      <a:pt x="8" y="4"/>
                    </a:cubicBezTo>
                    <a:cubicBezTo>
                      <a:pt x="8" y="4"/>
                      <a:pt x="8" y="4"/>
                      <a:pt x="8" y="4"/>
                    </a:cubicBezTo>
                    <a:cubicBezTo>
                      <a:pt x="8" y="4"/>
                      <a:pt x="8" y="4"/>
                      <a:pt x="8" y="4"/>
                    </a:cubicBezTo>
                    <a:cubicBezTo>
                      <a:pt x="8" y="4"/>
                      <a:pt x="8" y="4"/>
                      <a:pt x="8" y="4"/>
                    </a:cubicBezTo>
                    <a:cubicBezTo>
                      <a:pt x="8" y="4"/>
                      <a:pt x="8" y="4"/>
                      <a:pt x="8" y="4"/>
                    </a:cubicBezTo>
                    <a:cubicBezTo>
                      <a:pt x="8" y="4"/>
                      <a:pt x="8" y="4"/>
                      <a:pt x="8" y="4"/>
                    </a:cubicBezTo>
                    <a:cubicBezTo>
                      <a:pt x="8" y="4"/>
                      <a:pt x="8" y="4"/>
                      <a:pt x="9" y="4"/>
                    </a:cubicBezTo>
                    <a:cubicBezTo>
                      <a:pt x="9" y="4"/>
                      <a:pt x="9" y="4"/>
                      <a:pt x="9" y="4"/>
                    </a:cubicBezTo>
                    <a:cubicBezTo>
                      <a:pt x="9" y="4"/>
                      <a:pt x="9" y="4"/>
                      <a:pt x="9" y="4"/>
                    </a:cubicBezTo>
                    <a:cubicBezTo>
                      <a:pt x="9" y="4"/>
                      <a:pt x="9" y="4"/>
                      <a:pt x="9" y="4"/>
                    </a:cubicBezTo>
                    <a:cubicBezTo>
                      <a:pt x="9" y="4"/>
                      <a:pt x="10" y="4"/>
                      <a:pt x="10" y="3"/>
                    </a:cubicBezTo>
                    <a:cubicBezTo>
                      <a:pt x="10" y="3"/>
                      <a:pt x="10" y="3"/>
                      <a:pt x="10" y="3"/>
                    </a:cubicBezTo>
                    <a:cubicBezTo>
                      <a:pt x="10" y="3"/>
                      <a:pt x="10" y="3"/>
                      <a:pt x="10" y="3"/>
                    </a:cubicBezTo>
                    <a:cubicBezTo>
                      <a:pt x="10" y="3"/>
                      <a:pt x="9" y="3"/>
                      <a:pt x="9" y="3"/>
                    </a:cubicBezTo>
                    <a:cubicBezTo>
                      <a:pt x="9" y="3"/>
                      <a:pt x="9" y="3"/>
                      <a:pt x="9" y="3"/>
                    </a:cubicBezTo>
                    <a:cubicBezTo>
                      <a:pt x="9" y="3"/>
                      <a:pt x="9" y="3"/>
                      <a:pt x="9" y="3"/>
                    </a:cubicBezTo>
                    <a:cubicBezTo>
                      <a:pt x="9" y="3"/>
                      <a:pt x="9" y="3"/>
                      <a:pt x="9" y="3"/>
                    </a:cubicBezTo>
                    <a:cubicBezTo>
                      <a:pt x="9" y="3"/>
                      <a:pt x="9" y="3"/>
                      <a:pt x="9" y="3"/>
                    </a:cubicBezTo>
                    <a:cubicBezTo>
                      <a:pt x="9" y="3"/>
                      <a:pt x="9" y="3"/>
                      <a:pt x="9" y="3"/>
                    </a:cubicBezTo>
                    <a:cubicBezTo>
                      <a:pt x="9" y="3"/>
                      <a:pt x="9" y="3"/>
                      <a:pt x="9" y="3"/>
                    </a:cubicBezTo>
                    <a:cubicBezTo>
                      <a:pt x="9" y="3"/>
                      <a:pt x="9" y="3"/>
                      <a:pt x="9" y="3"/>
                    </a:cubicBezTo>
                    <a:cubicBezTo>
                      <a:pt x="9" y="3"/>
                      <a:pt x="9" y="3"/>
                      <a:pt x="9" y="3"/>
                    </a:cubicBezTo>
                    <a:cubicBezTo>
                      <a:pt x="9" y="3"/>
                      <a:pt x="9" y="3"/>
                      <a:pt x="9" y="3"/>
                    </a:cubicBezTo>
                    <a:cubicBezTo>
                      <a:pt x="9" y="3"/>
                      <a:pt x="9" y="3"/>
                      <a:pt x="9" y="3"/>
                    </a:cubicBezTo>
                    <a:cubicBezTo>
                      <a:pt x="9" y="3"/>
                      <a:pt x="9" y="3"/>
                      <a:pt x="9" y="3"/>
                    </a:cubicBezTo>
                    <a:cubicBezTo>
                      <a:pt x="9" y="3"/>
                      <a:pt x="9" y="3"/>
                      <a:pt x="9" y="3"/>
                    </a:cubicBezTo>
                    <a:cubicBezTo>
                      <a:pt x="9" y="3"/>
                      <a:pt x="9" y="3"/>
                      <a:pt x="9" y="3"/>
                    </a:cubicBezTo>
                    <a:cubicBezTo>
                      <a:pt x="9" y="3"/>
                      <a:pt x="9" y="3"/>
                      <a:pt x="9" y="3"/>
                    </a:cubicBezTo>
                    <a:cubicBezTo>
                      <a:pt x="9" y="3"/>
                      <a:pt x="8" y="3"/>
                      <a:pt x="8" y="3"/>
                    </a:cubicBezTo>
                    <a:cubicBezTo>
                      <a:pt x="8" y="3"/>
                      <a:pt x="8" y="3"/>
                      <a:pt x="8" y="3"/>
                    </a:cubicBezTo>
                    <a:cubicBezTo>
                      <a:pt x="8" y="3"/>
                      <a:pt x="8" y="3"/>
                      <a:pt x="9" y="3"/>
                    </a:cubicBezTo>
                    <a:cubicBezTo>
                      <a:pt x="9" y="3"/>
                      <a:pt x="9" y="3"/>
                      <a:pt x="9" y="3"/>
                    </a:cubicBezTo>
                    <a:cubicBezTo>
                      <a:pt x="9" y="3"/>
                      <a:pt x="9" y="3"/>
                      <a:pt x="9" y="2"/>
                    </a:cubicBezTo>
                    <a:cubicBezTo>
                      <a:pt x="9" y="2"/>
                      <a:pt x="9" y="2"/>
                      <a:pt x="9" y="2"/>
                    </a:cubicBezTo>
                    <a:cubicBezTo>
                      <a:pt x="9" y="2"/>
                      <a:pt x="9" y="2"/>
                      <a:pt x="9" y="2"/>
                    </a:cubicBezTo>
                    <a:cubicBezTo>
                      <a:pt x="9" y="2"/>
                      <a:pt x="10" y="2"/>
                      <a:pt x="10" y="2"/>
                    </a:cubicBezTo>
                    <a:cubicBezTo>
                      <a:pt x="10" y="2"/>
                      <a:pt x="10" y="2"/>
                      <a:pt x="10" y="2"/>
                    </a:cubicBezTo>
                    <a:cubicBezTo>
                      <a:pt x="10" y="2"/>
                      <a:pt x="10" y="1"/>
                      <a:pt x="10" y="1"/>
                    </a:cubicBezTo>
                    <a:cubicBezTo>
                      <a:pt x="10" y="1"/>
                      <a:pt x="10" y="1"/>
                      <a:pt x="10" y="1"/>
                    </a:cubicBezTo>
                    <a:cubicBezTo>
                      <a:pt x="10" y="1"/>
                      <a:pt x="10" y="1"/>
                      <a:pt x="10" y="1"/>
                    </a:cubicBezTo>
                    <a:cubicBezTo>
                      <a:pt x="10" y="1"/>
                      <a:pt x="9" y="1"/>
                      <a:pt x="9" y="1"/>
                    </a:cubicBezTo>
                    <a:cubicBezTo>
                      <a:pt x="9" y="1"/>
                      <a:pt x="9" y="1"/>
                      <a:pt x="9" y="1"/>
                    </a:cubicBezTo>
                    <a:cubicBezTo>
                      <a:pt x="9" y="1"/>
                      <a:pt x="9" y="1"/>
                      <a:pt x="9" y="1"/>
                    </a:cubicBezTo>
                    <a:cubicBezTo>
                      <a:pt x="9" y="2"/>
                      <a:pt x="9" y="2"/>
                      <a:pt x="8" y="2"/>
                    </a:cubicBezTo>
                    <a:cubicBezTo>
                      <a:pt x="8" y="2"/>
                      <a:pt x="8" y="2"/>
                      <a:pt x="8" y="1"/>
                    </a:cubicBezTo>
                    <a:cubicBezTo>
                      <a:pt x="8" y="1"/>
                      <a:pt x="8" y="1"/>
                      <a:pt x="8" y="1"/>
                    </a:cubicBezTo>
                    <a:cubicBezTo>
                      <a:pt x="8" y="1"/>
                      <a:pt x="8" y="1"/>
                      <a:pt x="8" y="1"/>
                    </a:cubicBezTo>
                    <a:cubicBezTo>
                      <a:pt x="8" y="1"/>
                      <a:pt x="8" y="1"/>
                      <a:pt x="8" y="1"/>
                    </a:cubicBezTo>
                    <a:cubicBezTo>
                      <a:pt x="8" y="1"/>
                      <a:pt x="8" y="1"/>
                      <a:pt x="8" y="2"/>
                    </a:cubicBezTo>
                    <a:cubicBezTo>
                      <a:pt x="8" y="2"/>
                      <a:pt x="8" y="2"/>
                      <a:pt x="8" y="2"/>
                    </a:cubicBezTo>
                    <a:cubicBezTo>
                      <a:pt x="8" y="2"/>
                      <a:pt x="8" y="2"/>
                      <a:pt x="8" y="2"/>
                    </a:cubicBezTo>
                    <a:cubicBezTo>
                      <a:pt x="8" y="2"/>
                      <a:pt x="8" y="2"/>
                      <a:pt x="8" y="2"/>
                    </a:cubicBezTo>
                    <a:cubicBezTo>
                      <a:pt x="8" y="2"/>
                      <a:pt x="8" y="2"/>
                      <a:pt x="8" y="2"/>
                    </a:cubicBezTo>
                    <a:cubicBezTo>
                      <a:pt x="8" y="2"/>
                      <a:pt x="8" y="2"/>
                      <a:pt x="7" y="3"/>
                    </a:cubicBezTo>
                    <a:cubicBezTo>
                      <a:pt x="7" y="3"/>
                      <a:pt x="7" y="3"/>
                      <a:pt x="7" y="3"/>
                    </a:cubicBezTo>
                    <a:cubicBezTo>
                      <a:pt x="7" y="3"/>
                      <a:pt x="7" y="3"/>
                      <a:pt x="7" y="3"/>
                    </a:cubicBezTo>
                    <a:cubicBezTo>
                      <a:pt x="7" y="3"/>
                      <a:pt x="7" y="3"/>
                      <a:pt x="7" y="2"/>
                    </a:cubicBezTo>
                    <a:cubicBezTo>
                      <a:pt x="7" y="2"/>
                      <a:pt x="7" y="2"/>
                      <a:pt x="7" y="2"/>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34" name="Freeform 514"/>
              <p:cNvSpPr/>
              <p:nvPr/>
            </p:nvSpPr>
            <p:spPr bwMode="auto">
              <a:xfrm>
                <a:off x="4383882" y="2343151"/>
                <a:ext cx="8335" cy="3572"/>
              </a:xfrm>
              <a:custGeom>
                <a:cxnLst>
                  <a:cxn ang="0">
                    <a:pos x="2" y="0"/>
                  </a:cxn>
                  <a:cxn ang="0">
                    <a:pos x="2" y="0"/>
                  </a:cxn>
                  <a:cxn ang="0">
                    <a:pos x="2" y="0"/>
                  </a:cxn>
                  <a:cxn ang="0">
                    <a:pos x="2" y="0"/>
                  </a:cxn>
                  <a:cxn ang="0">
                    <a:pos x="2" y="0"/>
                  </a:cxn>
                  <a:cxn ang="0">
                    <a:pos x="2" y="0"/>
                  </a:cxn>
                  <a:cxn ang="0">
                    <a:pos x="2" y="0"/>
                  </a:cxn>
                  <a:cxn ang="0">
                    <a:pos x="1" y="0"/>
                  </a:cxn>
                  <a:cxn ang="0">
                    <a:pos x="1" y="0"/>
                  </a:cxn>
                  <a:cxn ang="0">
                    <a:pos x="1" y="0"/>
                  </a:cxn>
                  <a:cxn ang="0">
                    <a:pos x="1" y="1"/>
                  </a:cxn>
                  <a:cxn ang="0">
                    <a:pos x="1" y="1"/>
                  </a:cxn>
                  <a:cxn ang="0">
                    <a:pos x="1" y="1"/>
                  </a:cxn>
                  <a:cxn ang="0">
                    <a:pos x="1" y="1"/>
                  </a:cxn>
                  <a:cxn ang="0">
                    <a:pos x="1" y="1"/>
                  </a:cxn>
                  <a:cxn ang="0">
                    <a:pos x="1" y="1"/>
                  </a:cxn>
                  <a:cxn ang="0">
                    <a:pos x="0" y="1"/>
                  </a:cxn>
                  <a:cxn ang="0">
                    <a:pos x="0"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2" y="1"/>
                  </a:cxn>
                  <a:cxn ang="0">
                    <a:pos x="2" y="1"/>
                  </a:cxn>
                  <a:cxn ang="0">
                    <a:pos x="2" y="1"/>
                  </a:cxn>
                  <a:cxn ang="0">
                    <a:pos x="2" y="1"/>
                  </a:cxn>
                  <a:cxn ang="0">
                    <a:pos x="3" y="0"/>
                  </a:cxn>
                  <a:cxn ang="0">
                    <a:pos x="3" y="0"/>
                  </a:cxn>
                  <a:cxn ang="0">
                    <a:pos x="3" y="0"/>
                  </a:cxn>
                  <a:cxn ang="0">
                    <a:pos x="3" y="0"/>
                  </a:cxn>
                  <a:cxn ang="0">
                    <a:pos x="2" y="0"/>
                  </a:cxn>
                </a:cxnLst>
                <a:rect b="b" l="0" r="r" t="0"/>
                <a:pathLst>
                  <a:path h="1" w="3">
                    <a:moveTo>
                      <a:pt x="2" y="0"/>
                    </a:move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1" y="0"/>
                      <a:pt x="1" y="0"/>
                    </a:cubicBezTo>
                    <a:cubicBezTo>
                      <a:pt x="1" y="0"/>
                      <a:pt x="1" y="0"/>
                      <a:pt x="1" y="0"/>
                    </a:cubicBezTo>
                    <a:cubicBezTo>
                      <a:pt x="1" y="0"/>
                      <a:pt x="1" y="0"/>
                      <a:pt x="1" y="0"/>
                    </a:cubicBezTo>
                    <a:cubicBezTo>
                      <a:pt x="1" y="0"/>
                      <a:pt x="1" y="0"/>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0" y="1"/>
                    </a:cubicBezTo>
                    <a:cubicBezTo>
                      <a:pt x="0" y="1"/>
                      <a:pt x="0" y="1"/>
                      <a:pt x="0" y="1"/>
                    </a:cubicBezTo>
                    <a:cubicBezTo>
                      <a:pt x="0" y="1"/>
                      <a:pt x="0" y="1"/>
                      <a:pt x="0" y="1"/>
                    </a:cubicBezTo>
                    <a:cubicBezTo>
                      <a:pt x="0" y="1"/>
                      <a:pt x="0" y="1"/>
                      <a:pt x="0" y="1"/>
                    </a:cubicBezTo>
                    <a:cubicBezTo>
                      <a:pt x="0"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2" y="1"/>
                      <a:pt x="2" y="1"/>
                    </a:cubicBezTo>
                    <a:cubicBezTo>
                      <a:pt x="2" y="1"/>
                      <a:pt x="2" y="1"/>
                      <a:pt x="2" y="1"/>
                    </a:cubicBezTo>
                    <a:cubicBezTo>
                      <a:pt x="2" y="1"/>
                      <a:pt x="2" y="1"/>
                      <a:pt x="2" y="1"/>
                    </a:cubicBezTo>
                    <a:cubicBezTo>
                      <a:pt x="2" y="1"/>
                      <a:pt x="2" y="1"/>
                      <a:pt x="2" y="1"/>
                    </a:cubicBezTo>
                    <a:cubicBezTo>
                      <a:pt x="3" y="1"/>
                      <a:pt x="3" y="1"/>
                      <a:pt x="3" y="0"/>
                    </a:cubicBezTo>
                    <a:cubicBezTo>
                      <a:pt x="3" y="0"/>
                      <a:pt x="3" y="0"/>
                      <a:pt x="3" y="0"/>
                    </a:cubicBezTo>
                    <a:cubicBezTo>
                      <a:pt x="3" y="0"/>
                      <a:pt x="3" y="0"/>
                      <a:pt x="3" y="0"/>
                    </a:cubicBezTo>
                    <a:cubicBezTo>
                      <a:pt x="3" y="0"/>
                      <a:pt x="3" y="0"/>
                      <a:pt x="3" y="0"/>
                    </a:cubicBezTo>
                    <a:cubicBezTo>
                      <a:pt x="3" y="0"/>
                      <a:pt x="3" y="0"/>
                      <a:pt x="2"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35" name="Freeform 515"/>
              <p:cNvSpPr/>
              <p:nvPr/>
            </p:nvSpPr>
            <p:spPr bwMode="auto">
              <a:xfrm>
                <a:off x="4383883" y="2253855"/>
                <a:ext cx="22622" cy="8335"/>
              </a:xfrm>
              <a:custGeom>
                <a:cxnLst>
                  <a:cxn ang="0">
                    <a:pos x="0" y="2"/>
                  </a:cxn>
                  <a:cxn ang="0">
                    <a:pos x="0" y="2"/>
                  </a:cxn>
                  <a:cxn ang="0">
                    <a:pos x="0" y="2"/>
                  </a:cxn>
                  <a:cxn ang="0">
                    <a:pos x="0" y="2"/>
                  </a:cxn>
                  <a:cxn ang="0">
                    <a:pos x="1" y="2"/>
                  </a:cxn>
                  <a:cxn ang="0">
                    <a:pos x="1" y="2"/>
                  </a:cxn>
                  <a:cxn ang="0">
                    <a:pos x="1" y="2"/>
                  </a:cxn>
                  <a:cxn ang="0">
                    <a:pos x="1" y="2"/>
                  </a:cxn>
                  <a:cxn ang="0">
                    <a:pos x="1" y="3"/>
                  </a:cxn>
                  <a:cxn ang="0">
                    <a:pos x="1" y="3"/>
                  </a:cxn>
                  <a:cxn ang="0">
                    <a:pos x="2" y="3"/>
                  </a:cxn>
                  <a:cxn ang="0">
                    <a:pos x="2" y="2"/>
                  </a:cxn>
                  <a:cxn ang="0">
                    <a:pos x="2" y="2"/>
                  </a:cxn>
                  <a:cxn ang="0">
                    <a:pos x="2" y="2"/>
                  </a:cxn>
                  <a:cxn ang="0">
                    <a:pos x="2" y="3"/>
                  </a:cxn>
                  <a:cxn ang="0">
                    <a:pos x="2" y="3"/>
                  </a:cxn>
                  <a:cxn ang="0">
                    <a:pos x="3" y="2"/>
                  </a:cxn>
                  <a:cxn ang="0">
                    <a:pos x="3" y="2"/>
                  </a:cxn>
                  <a:cxn ang="0">
                    <a:pos x="4" y="2"/>
                  </a:cxn>
                  <a:cxn ang="0">
                    <a:pos x="4" y="2"/>
                  </a:cxn>
                  <a:cxn ang="0">
                    <a:pos x="4" y="2"/>
                  </a:cxn>
                  <a:cxn ang="0">
                    <a:pos x="5" y="2"/>
                  </a:cxn>
                  <a:cxn ang="0">
                    <a:pos x="5" y="2"/>
                  </a:cxn>
                  <a:cxn ang="0">
                    <a:pos x="4" y="2"/>
                  </a:cxn>
                  <a:cxn ang="0">
                    <a:pos x="4" y="2"/>
                  </a:cxn>
                  <a:cxn ang="0">
                    <a:pos x="4" y="2"/>
                  </a:cxn>
                  <a:cxn ang="0">
                    <a:pos x="5" y="2"/>
                  </a:cxn>
                  <a:cxn ang="0">
                    <a:pos x="5" y="2"/>
                  </a:cxn>
                  <a:cxn ang="0">
                    <a:pos x="6" y="2"/>
                  </a:cxn>
                  <a:cxn ang="0">
                    <a:pos x="6" y="2"/>
                  </a:cxn>
                  <a:cxn ang="0">
                    <a:pos x="6" y="2"/>
                  </a:cxn>
                  <a:cxn ang="0">
                    <a:pos x="6" y="2"/>
                  </a:cxn>
                  <a:cxn ang="0">
                    <a:pos x="7" y="2"/>
                  </a:cxn>
                  <a:cxn ang="0">
                    <a:pos x="7" y="1"/>
                  </a:cxn>
                  <a:cxn ang="0">
                    <a:pos x="7" y="1"/>
                  </a:cxn>
                  <a:cxn ang="0">
                    <a:pos x="8" y="1"/>
                  </a:cxn>
                  <a:cxn ang="0">
                    <a:pos x="7" y="1"/>
                  </a:cxn>
                  <a:cxn ang="0">
                    <a:pos x="7" y="1"/>
                  </a:cxn>
                  <a:cxn ang="0">
                    <a:pos x="7" y="1"/>
                  </a:cxn>
                  <a:cxn ang="0">
                    <a:pos x="6" y="0"/>
                  </a:cxn>
                  <a:cxn ang="0">
                    <a:pos x="6" y="1"/>
                  </a:cxn>
                  <a:cxn ang="0">
                    <a:pos x="5" y="1"/>
                  </a:cxn>
                  <a:cxn ang="0">
                    <a:pos x="4" y="1"/>
                  </a:cxn>
                  <a:cxn ang="0">
                    <a:pos x="3" y="1"/>
                  </a:cxn>
                  <a:cxn ang="0">
                    <a:pos x="2" y="1"/>
                  </a:cxn>
                  <a:cxn ang="0">
                    <a:pos x="1" y="1"/>
                  </a:cxn>
                  <a:cxn ang="0">
                    <a:pos x="0" y="2"/>
                  </a:cxn>
                  <a:cxn ang="0">
                    <a:pos x="0" y="2"/>
                  </a:cxn>
                  <a:cxn ang="0">
                    <a:pos x="0" y="2"/>
                  </a:cxn>
                  <a:cxn ang="0">
                    <a:pos x="0" y="2"/>
                  </a:cxn>
                  <a:cxn ang="0">
                    <a:pos x="0" y="2"/>
                  </a:cxn>
                  <a:cxn ang="0">
                    <a:pos x="0" y="2"/>
                  </a:cxn>
                </a:cxnLst>
                <a:rect b="b" l="0" r="r" t="0"/>
                <a:pathLst>
                  <a:path h="3" w="8">
                    <a:moveTo>
                      <a:pt x="0" y="2"/>
                    </a:move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3"/>
                    </a:cubicBezTo>
                    <a:cubicBezTo>
                      <a:pt x="1" y="3"/>
                      <a:pt x="1" y="3"/>
                      <a:pt x="1" y="3"/>
                    </a:cubicBezTo>
                    <a:cubicBezTo>
                      <a:pt x="1" y="3"/>
                      <a:pt x="1" y="3"/>
                      <a:pt x="1" y="3"/>
                    </a:cubicBezTo>
                    <a:cubicBezTo>
                      <a:pt x="1" y="3"/>
                      <a:pt x="1" y="3"/>
                      <a:pt x="1" y="3"/>
                    </a:cubicBezTo>
                    <a:cubicBezTo>
                      <a:pt x="1" y="3"/>
                      <a:pt x="1" y="3"/>
                      <a:pt x="1" y="3"/>
                    </a:cubicBezTo>
                    <a:cubicBezTo>
                      <a:pt x="2" y="3"/>
                      <a:pt x="2" y="3"/>
                      <a:pt x="2" y="3"/>
                    </a:cubicBezTo>
                    <a:cubicBezTo>
                      <a:pt x="2" y="3"/>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3"/>
                      <a:pt x="2" y="3"/>
                      <a:pt x="2" y="3"/>
                    </a:cubicBezTo>
                    <a:cubicBezTo>
                      <a:pt x="2" y="3"/>
                      <a:pt x="2" y="3"/>
                      <a:pt x="2" y="3"/>
                    </a:cubicBezTo>
                    <a:cubicBezTo>
                      <a:pt x="2" y="3"/>
                      <a:pt x="2" y="3"/>
                      <a:pt x="2" y="3"/>
                    </a:cubicBezTo>
                    <a:cubicBezTo>
                      <a:pt x="2" y="3"/>
                      <a:pt x="2" y="3"/>
                      <a:pt x="2" y="2"/>
                    </a:cubicBezTo>
                    <a:cubicBezTo>
                      <a:pt x="2" y="2"/>
                      <a:pt x="3" y="2"/>
                      <a:pt x="3" y="2"/>
                    </a:cubicBezTo>
                    <a:cubicBezTo>
                      <a:pt x="3" y="2"/>
                      <a:pt x="3" y="2"/>
                      <a:pt x="3" y="2"/>
                    </a:cubicBezTo>
                    <a:cubicBezTo>
                      <a:pt x="3" y="2"/>
                      <a:pt x="3" y="2"/>
                      <a:pt x="3" y="2"/>
                    </a:cubicBezTo>
                    <a:cubicBezTo>
                      <a:pt x="3" y="2"/>
                      <a:pt x="3"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5" y="2"/>
                    </a:cubicBezTo>
                    <a:cubicBezTo>
                      <a:pt x="5" y="2"/>
                      <a:pt x="5" y="2"/>
                      <a:pt x="5" y="2"/>
                    </a:cubicBezTo>
                    <a:cubicBezTo>
                      <a:pt x="5" y="2"/>
                      <a:pt x="5" y="2"/>
                      <a:pt x="5" y="2"/>
                    </a:cubicBezTo>
                    <a:cubicBezTo>
                      <a:pt x="5" y="2"/>
                      <a:pt x="4" y="2"/>
                      <a:pt x="4" y="2"/>
                    </a:cubicBezTo>
                    <a:cubicBezTo>
                      <a:pt x="4" y="2"/>
                      <a:pt x="4" y="2"/>
                      <a:pt x="4" y="2"/>
                    </a:cubicBezTo>
                    <a:cubicBezTo>
                      <a:pt x="4" y="2"/>
                      <a:pt x="4" y="2"/>
                      <a:pt x="4" y="2"/>
                    </a:cubicBezTo>
                    <a:cubicBezTo>
                      <a:pt x="4" y="2"/>
                      <a:pt x="4" y="2"/>
                      <a:pt x="4" y="2"/>
                    </a:cubicBezTo>
                    <a:cubicBezTo>
                      <a:pt x="4" y="3"/>
                      <a:pt x="4" y="3"/>
                      <a:pt x="4" y="3"/>
                    </a:cubicBezTo>
                    <a:cubicBezTo>
                      <a:pt x="4" y="3"/>
                      <a:pt x="4" y="2"/>
                      <a:pt x="4" y="2"/>
                    </a:cubicBezTo>
                    <a:cubicBezTo>
                      <a:pt x="4" y="2"/>
                      <a:pt x="4" y="2"/>
                      <a:pt x="5" y="2"/>
                    </a:cubicBezTo>
                    <a:cubicBezTo>
                      <a:pt x="5" y="2"/>
                      <a:pt x="5" y="2"/>
                      <a:pt x="5" y="2"/>
                    </a:cubicBezTo>
                    <a:cubicBezTo>
                      <a:pt x="5" y="2"/>
                      <a:pt x="5" y="2"/>
                      <a:pt x="5" y="2"/>
                    </a:cubicBezTo>
                    <a:cubicBezTo>
                      <a:pt x="5" y="2"/>
                      <a:pt x="5" y="2"/>
                      <a:pt x="5" y="2"/>
                    </a:cubicBezTo>
                    <a:cubicBezTo>
                      <a:pt x="5" y="2"/>
                      <a:pt x="5" y="2"/>
                      <a:pt x="5" y="2"/>
                    </a:cubicBezTo>
                    <a:cubicBezTo>
                      <a:pt x="6" y="2"/>
                      <a:pt x="6" y="2"/>
                      <a:pt x="6" y="2"/>
                    </a:cubicBezTo>
                    <a:cubicBezTo>
                      <a:pt x="6" y="2"/>
                      <a:pt x="6" y="2"/>
                      <a:pt x="6" y="2"/>
                    </a:cubicBezTo>
                    <a:cubicBezTo>
                      <a:pt x="6" y="2"/>
                      <a:pt x="6" y="2"/>
                      <a:pt x="6" y="2"/>
                    </a:cubicBezTo>
                    <a:cubicBezTo>
                      <a:pt x="6" y="2"/>
                      <a:pt x="6" y="2"/>
                      <a:pt x="6" y="2"/>
                    </a:cubicBezTo>
                    <a:cubicBezTo>
                      <a:pt x="6" y="2"/>
                      <a:pt x="6" y="2"/>
                      <a:pt x="6" y="2"/>
                    </a:cubicBezTo>
                    <a:cubicBezTo>
                      <a:pt x="6" y="2"/>
                      <a:pt x="6" y="2"/>
                      <a:pt x="6" y="2"/>
                    </a:cubicBezTo>
                    <a:cubicBezTo>
                      <a:pt x="6" y="2"/>
                      <a:pt x="6" y="2"/>
                      <a:pt x="6" y="2"/>
                    </a:cubicBezTo>
                    <a:cubicBezTo>
                      <a:pt x="6" y="2"/>
                      <a:pt x="6" y="2"/>
                      <a:pt x="7" y="2"/>
                    </a:cubicBezTo>
                    <a:cubicBezTo>
                      <a:pt x="7" y="2"/>
                      <a:pt x="7" y="2"/>
                      <a:pt x="7" y="2"/>
                    </a:cubicBezTo>
                    <a:cubicBezTo>
                      <a:pt x="7" y="2"/>
                      <a:pt x="7" y="2"/>
                      <a:pt x="7" y="2"/>
                    </a:cubicBezTo>
                    <a:cubicBezTo>
                      <a:pt x="7" y="2"/>
                      <a:pt x="7" y="2"/>
                      <a:pt x="7" y="1"/>
                    </a:cubicBezTo>
                    <a:cubicBezTo>
                      <a:pt x="7" y="1"/>
                      <a:pt x="7" y="1"/>
                      <a:pt x="7" y="1"/>
                    </a:cubicBezTo>
                    <a:cubicBezTo>
                      <a:pt x="7" y="1"/>
                      <a:pt x="7" y="1"/>
                      <a:pt x="7" y="1"/>
                    </a:cubicBezTo>
                    <a:cubicBezTo>
                      <a:pt x="7" y="1"/>
                      <a:pt x="8" y="1"/>
                      <a:pt x="8" y="1"/>
                    </a:cubicBezTo>
                    <a:cubicBezTo>
                      <a:pt x="8" y="1"/>
                      <a:pt x="8" y="1"/>
                      <a:pt x="8" y="1"/>
                    </a:cubicBezTo>
                    <a:cubicBezTo>
                      <a:pt x="8" y="1"/>
                      <a:pt x="8" y="0"/>
                      <a:pt x="8" y="0"/>
                    </a:cubicBezTo>
                    <a:cubicBezTo>
                      <a:pt x="8" y="0"/>
                      <a:pt x="7" y="1"/>
                      <a:pt x="7" y="1"/>
                    </a:cubicBezTo>
                    <a:cubicBezTo>
                      <a:pt x="7" y="1"/>
                      <a:pt x="7" y="1"/>
                      <a:pt x="7" y="1"/>
                    </a:cubicBezTo>
                    <a:cubicBezTo>
                      <a:pt x="7" y="1"/>
                      <a:pt x="7" y="1"/>
                      <a:pt x="7" y="1"/>
                    </a:cubicBezTo>
                    <a:cubicBezTo>
                      <a:pt x="7" y="1"/>
                      <a:pt x="7" y="1"/>
                      <a:pt x="7" y="1"/>
                    </a:cubicBezTo>
                    <a:cubicBezTo>
                      <a:pt x="7" y="1"/>
                      <a:pt x="7" y="1"/>
                      <a:pt x="7" y="1"/>
                    </a:cubicBezTo>
                    <a:cubicBezTo>
                      <a:pt x="7" y="1"/>
                      <a:pt x="7" y="0"/>
                      <a:pt x="7" y="0"/>
                    </a:cubicBezTo>
                    <a:cubicBezTo>
                      <a:pt x="7" y="0"/>
                      <a:pt x="6" y="0"/>
                      <a:pt x="6" y="0"/>
                    </a:cubicBezTo>
                    <a:cubicBezTo>
                      <a:pt x="6" y="0"/>
                      <a:pt x="6" y="0"/>
                      <a:pt x="6" y="0"/>
                    </a:cubicBezTo>
                    <a:cubicBezTo>
                      <a:pt x="6" y="0"/>
                      <a:pt x="6" y="1"/>
                      <a:pt x="6" y="1"/>
                    </a:cubicBezTo>
                    <a:cubicBezTo>
                      <a:pt x="5" y="1"/>
                      <a:pt x="5" y="1"/>
                      <a:pt x="5" y="1"/>
                    </a:cubicBezTo>
                    <a:cubicBezTo>
                      <a:pt x="5" y="1"/>
                      <a:pt x="5" y="1"/>
                      <a:pt x="5" y="1"/>
                    </a:cubicBezTo>
                    <a:cubicBezTo>
                      <a:pt x="5" y="1"/>
                      <a:pt x="5" y="1"/>
                      <a:pt x="5" y="1"/>
                    </a:cubicBezTo>
                    <a:cubicBezTo>
                      <a:pt x="5" y="1"/>
                      <a:pt x="5" y="1"/>
                      <a:pt x="4" y="1"/>
                    </a:cubicBezTo>
                    <a:cubicBezTo>
                      <a:pt x="4" y="1"/>
                      <a:pt x="4" y="1"/>
                      <a:pt x="4" y="1"/>
                    </a:cubicBezTo>
                    <a:cubicBezTo>
                      <a:pt x="4" y="1"/>
                      <a:pt x="4" y="1"/>
                      <a:pt x="3" y="1"/>
                    </a:cubicBezTo>
                    <a:cubicBezTo>
                      <a:pt x="3" y="1"/>
                      <a:pt x="3" y="1"/>
                      <a:pt x="3" y="1"/>
                    </a:cubicBezTo>
                    <a:cubicBezTo>
                      <a:pt x="3" y="1"/>
                      <a:pt x="3" y="1"/>
                      <a:pt x="2" y="1"/>
                    </a:cubicBezTo>
                    <a:cubicBezTo>
                      <a:pt x="2" y="1"/>
                      <a:pt x="1" y="1"/>
                      <a:pt x="1" y="1"/>
                    </a:cubicBezTo>
                    <a:cubicBezTo>
                      <a:pt x="1" y="1"/>
                      <a:pt x="1" y="1"/>
                      <a:pt x="1" y="1"/>
                    </a:cubicBezTo>
                    <a:cubicBezTo>
                      <a:pt x="1" y="1"/>
                      <a:pt x="0" y="1"/>
                      <a:pt x="0" y="1"/>
                    </a:cubicBezTo>
                    <a:cubicBezTo>
                      <a:pt x="0" y="1"/>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36" name="Freeform 516"/>
              <p:cNvSpPr/>
              <p:nvPr/>
            </p:nvSpPr>
            <p:spPr bwMode="auto">
              <a:xfrm>
                <a:off x="4411266" y="2253854"/>
                <a:ext cx="9525" cy="5954"/>
              </a:xfrm>
              <a:custGeom>
                <a:cxnLst>
                  <a:cxn ang="0">
                    <a:pos x="0" y="2"/>
                  </a:cxn>
                  <a:cxn ang="0">
                    <a:pos x="0" y="2"/>
                  </a:cxn>
                  <a:cxn ang="0">
                    <a:pos x="0" y="2"/>
                  </a:cxn>
                  <a:cxn ang="0">
                    <a:pos x="0" y="2"/>
                  </a:cxn>
                  <a:cxn ang="0">
                    <a:pos x="0" y="2"/>
                  </a:cxn>
                  <a:cxn ang="0">
                    <a:pos x="0" y="2"/>
                  </a:cxn>
                  <a:cxn ang="0">
                    <a:pos x="0" y="2"/>
                  </a:cxn>
                  <a:cxn ang="0">
                    <a:pos x="1" y="2"/>
                  </a:cxn>
                  <a:cxn ang="0">
                    <a:pos x="1" y="2"/>
                  </a:cxn>
                  <a:cxn ang="0">
                    <a:pos x="1" y="2"/>
                  </a:cxn>
                  <a:cxn ang="0">
                    <a:pos x="1" y="2"/>
                  </a:cxn>
                  <a:cxn ang="0">
                    <a:pos x="1" y="2"/>
                  </a:cxn>
                  <a:cxn ang="0">
                    <a:pos x="1" y="2"/>
                  </a:cxn>
                  <a:cxn ang="0">
                    <a:pos x="2" y="2"/>
                  </a:cxn>
                  <a:cxn ang="0">
                    <a:pos x="2" y="2"/>
                  </a:cxn>
                  <a:cxn ang="0">
                    <a:pos x="2" y="2"/>
                  </a:cxn>
                  <a:cxn ang="0">
                    <a:pos x="2" y="1"/>
                  </a:cxn>
                  <a:cxn ang="0">
                    <a:pos x="2" y="1"/>
                  </a:cxn>
                  <a:cxn ang="0">
                    <a:pos x="2" y="1"/>
                  </a:cxn>
                  <a:cxn ang="0">
                    <a:pos x="2" y="1"/>
                  </a:cxn>
                  <a:cxn ang="0">
                    <a:pos x="2" y="1"/>
                  </a:cxn>
                  <a:cxn ang="0">
                    <a:pos x="2" y="1"/>
                  </a:cxn>
                  <a:cxn ang="0">
                    <a:pos x="3" y="1"/>
                  </a:cxn>
                  <a:cxn ang="0">
                    <a:pos x="3" y="1"/>
                  </a:cxn>
                  <a:cxn ang="0">
                    <a:pos x="3" y="1"/>
                  </a:cxn>
                  <a:cxn ang="0">
                    <a:pos x="3" y="1"/>
                  </a:cxn>
                  <a:cxn ang="0">
                    <a:pos x="3" y="1"/>
                  </a:cxn>
                  <a:cxn ang="0">
                    <a:pos x="3" y="1"/>
                  </a:cxn>
                  <a:cxn ang="0">
                    <a:pos x="2" y="1"/>
                  </a:cxn>
                  <a:cxn ang="0">
                    <a:pos x="2" y="1"/>
                  </a:cxn>
                  <a:cxn ang="0">
                    <a:pos x="2" y="1"/>
                  </a:cxn>
                  <a:cxn ang="0">
                    <a:pos x="2" y="1"/>
                  </a:cxn>
                  <a:cxn ang="0">
                    <a:pos x="1" y="0"/>
                  </a:cxn>
                  <a:cxn ang="0">
                    <a:pos x="1" y="1"/>
                  </a:cxn>
                  <a:cxn ang="0">
                    <a:pos x="1" y="1"/>
                  </a:cxn>
                  <a:cxn ang="0">
                    <a:pos x="1" y="1"/>
                  </a:cxn>
                  <a:cxn ang="0">
                    <a:pos x="0" y="1"/>
                  </a:cxn>
                  <a:cxn ang="0">
                    <a:pos x="0" y="1"/>
                  </a:cxn>
                  <a:cxn ang="0">
                    <a:pos x="0" y="1"/>
                  </a:cxn>
                  <a:cxn ang="0">
                    <a:pos x="0" y="2"/>
                  </a:cxn>
                  <a:cxn ang="0">
                    <a:pos x="0" y="2"/>
                  </a:cxn>
                  <a:cxn ang="0">
                    <a:pos x="0" y="2"/>
                  </a:cxn>
                  <a:cxn ang="0">
                    <a:pos x="0" y="2"/>
                  </a:cxn>
                  <a:cxn ang="0">
                    <a:pos x="0" y="2"/>
                  </a:cxn>
                </a:cxnLst>
                <a:rect b="b" l="0" r="r" t="0"/>
                <a:pathLst>
                  <a:path h="2" w="3">
                    <a:moveTo>
                      <a:pt x="0" y="2"/>
                    </a:move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2" y="2"/>
                      <a:pt x="2" y="2"/>
                      <a:pt x="2" y="2"/>
                    </a:cubicBezTo>
                    <a:cubicBezTo>
                      <a:pt x="2" y="2"/>
                      <a:pt x="2" y="2"/>
                      <a:pt x="2" y="2"/>
                    </a:cubicBezTo>
                    <a:cubicBezTo>
                      <a:pt x="2" y="2"/>
                      <a:pt x="2" y="2"/>
                      <a:pt x="2" y="2"/>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2" y="1"/>
                    </a:cubicBezTo>
                    <a:cubicBezTo>
                      <a:pt x="2" y="1"/>
                      <a:pt x="2" y="1"/>
                      <a:pt x="2" y="1"/>
                    </a:cubicBezTo>
                    <a:cubicBezTo>
                      <a:pt x="2" y="1"/>
                      <a:pt x="2" y="1"/>
                      <a:pt x="2" y="1"/>
                    </a:cubicBezTo>
                    <a:cubicBezTo>
                      <a:pt x="2" y="1"/>
                      <a:pt x="2" y="1"/>
                      <a:pt x="2" y="1"/>
                    </a:cubicBezTo>
                    <a:cubicBezTo>
                      <a:pt x="2" y="0"/>
                      <a:pt x="1" y="0"/>
                      <a:pt x="1" y="0"/>
                    </a:cubicBezTo>
                    <a:cubicBezTo>
                      <a:pt x="1" y="0"/>
                      <a:pt x="1" y="0"/>
                      <a:pt x="1" y="1"/>
                    </a:cubicBezTo>
                    <a:cubicBezTo>
                      <a:pt x="1" y="1"/>
                      <a:pt x="1" y="1"/>
                      <a:pt x="1" y="1"/>
                    </a:cubicBezTo>
                    <a:cubicBezTo>
                      <a:pt x="1" y="1"/>
                      <a:pt x="1" y="1"/>
                      <a:pt x="1" y="1"/>
                    </a:cubicBezTo>
                    <a:cubicBezTo>
                      <a:pt x="0" y="1"/>
                      <a:pt x="0" y="1"/>
                      <a:pt x="0" y="1"/>
                    </a:cubicBezTo>
                    <a:cubicBezTo>
                      <a:pt x="0" y="1"/>
                      <a:pt x="0" y="1"/>
                      <a:pt x="0" y="1"/>
                    </a:cubicBezTo>
                    <a:cubicBezTo>
                      <a:pt x="0" y="1"/>
                      <a:pt x="0" y="1"/>
                      <a:pt x="0" y="1"/>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37" name="Freeform 517"/>
              <p:cNvSpPr/>
              <p:nvPr/>
            </p:nvSpPr>
            <p:spPr bwMode="auto">
              <a:xfrm>
                <a:off x="4417220" y="2250282"/>
                <a:ext cx="8335" cy="5954"/>
              </a:xfrm>
              <a:custGeom>
                <a:cxnLst>
                  <a:cxn ang="0">
                    <a:pos x="0" y="1"/>
                  </a:cxn>
                  <a:cxn ang="0">
                    <a:pos x="1" y="1"/>
                  </a:cxn>
                  <a:cxn ang="0">
                    <a:pos x="1" y="1"/>
                  </a:cxn>
                  <a:cxn ang="0">
                    <a:pos x="1" y="1"/>
                  </a:cxn>
                  <a:cxn ang="0">
                    <a:pos x="1" y="1"/>
                  </a:cxn>
                  <a:cxn ang="0">
                    <a:pos x="1" y="1"/>
                  </a:cxn>
                  <a:cxn ang="0">
                    <a:pos x="1" y="1"/>
                  </a:cxn>
                  <a:cxn ang="0">
                    <a:pos x="2" y="1"/>
                  </a:cxn>
                  <a:cxn ang="0">
                    <a:pos x="2" y="2"/>
                  </a:cxn>
                  <a:cxn ang="0">
                    <a:pos x="2" y="2"/>
                  </a:cxn>
                  <a:cxn ang="0">
                    <a:pos x="2" y="2"/>
                  </a:cxn>
                  <a:cxn ang="0">
                    <a:pos x="3" y="1"/>
                  </a:cxn>
                  <a:cxn ang="0">
                    <a:pos x="2" y="0"/>
                  </a:cxn>
                  <a:cxn ang="0">
                    <a:pos x="2" y="0"/>
                  </a:cxn>
                  <a:cxn ang="0">
                    <a:pos x="2" y="1"/>
                  </a:cxn>
                  <a:cxn ang="0">
                    <a:pos x="2" y="1"/>
                  </a:cxn>
                  <a:cxn ang="0">
                    <a:pos x="2" y="1"/>
                  </a:cxn>
                  <a:cxn ang="0">
                    <a:pos x="1" y="1"/>
                  </a:cxn>
                  <a:cxn ang="0">
                    <a:pos x="1" y="1"/>
                  </a:cxn>
                  <a:cxn ang="0">
                    <a:pos x="1" y="1"/>
                  </a:cxn>
                  <a:cxn ang="0">
                    <a:pos x="0" y="1"/>
                  </a:cxn>
                  <a:cxn ang="0">
                    <a:pos x="0" y="1"/>
                  </a:cxn>
                  <a:cxn ang="0">
                    <a:pos x="0" y="1"/>
                  </a:cxn>
                  <a:cxn ang="0">
                    <a:pos x="0" y="1"/>
                  </a:cxn>
                  <a:cxn ang="0">
                    <a:pos x="0" y="1"/>
                  </a:cxn>
                </a:cxnLst>
                <a:rect b="b" l="0" r="r" t="0"/>
                <a:pathLst>
                  <a:path h="2" w="3">
                    <a:moveTo>
                      <a:pt x="0" y="1"/>
                    </a:moveTo>
                    <a:cubicBezTo>
                      <a:pt x="0"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2" y="1"/>
                      <a:pt x="2" y="1"/>
                    </a:cubicBezTo>
                    <a:cubicBezTo>
                      <a:pt x="2" y="2"/>
                      <a:pt x="2" y="2"/>
                      <a:pt x="2" y="2"/>
                    </a:cubicBezTo>
                    <a:cubicBezTo>
                      <a:pt x="2" y="2"/>
                      <a:pt x="2" y="2"/>
                      <a:pt x="2" y="2"/>
                    </a:cubicBezTo>
                    <a:cubicBezTo>
                      <a:pt x="2" y="2"/>
                      <a:pt x="2" y="2"/>
                      <a:pt x="2" y="2"/>
                    </a:cubicBezTo>
                    <a:cubicBezTo>
                      <a:pt x="3" y="2"/>
                      <a:pt x="3" y="1"/>
                      <a:pt x="3" y="1"/>
                    </a:cubicBezTo>
                    <a:cubicBezTo>
                      <a:pt x="3" y="1"/>
                      <a:pt x="3" y="0"/>
                      <a:pt x="2" y="0"/>
                    </a:cubicBezTo>
                    <a:cubicBezTo>
                      <a:pt x="2" y="0"/>
                      <a:pt x="2" y="0"/>
                      <a:pt x="2" y="0"/>
                    </a:cubicBezTo>
                    <a:cubicBezTo>
                      <a:pt x="2" y="0"/>
                      <a:pt x="2" y="0"/>
                      <a:pt x="2" y="1"/>
                    </a:cubicBezTo>
                    <a:cubicBezTo>
                      <a:pt x="2" y="1"/>
                      <a:pt x="2" y="1"/>
                      <a:pt x="2" y="1"/>
                    </a:cubicBezTo>
                    <a:cubicBezTo>
                      <a:pt x="2" y="1"/>
                      <a:pt x="2" y="1"/>
                      <a:pt x="2" y="1"/>
                    </a:cubicBezTo>
                    <a:cubicBezTo>
                      <a:pt x="2" y="1"/>
                      <a:pt x="1" y="1"/>
                      <a:pt x="1" y="1"/>
                    </a:cubicBezTo>
                    <a:cubicBezTo>
                      <a:pt x="1" y="1"/>
                      <a:pt x="1" y="1"/>
                      <a:pt x="1" y="1"/>
                    </a:cubicBezTo>
                    <a:cubicBezTo>
                      <a:pt x="1" y="1"/>
                      <a:pt x="1" y="1"/>
                      <a:pt x="1" y="1"/>
                    </a:cubicBezTo>
                    <a:cubicBezTo>
                      <a:pt x="1" y="1"/>
                      <a:pt x="1" y="1"/>
                      <a:pt x="0" y="1"/>
                    </a:cubicBezTo>
                    <a:cubicBezTo>
                      <a:pt x="0" y="1"/>
                      <a:pt x="0" y="1"/>
                      <a:pt x="0" y="1"/>
                    </a:cubicBezTo>
                    <a:cubicBezTo>
                      <a:pt x="0" y="1"/>
                      <a:pt x="0" y="1"/>
                      <a:pt x="0" y="1"/>
                    </a:cubicBezTo>
                    <a:cubicBezTo>
                      <a:pt x="0" y="1"/>
                      <a:pt x="0" y="1"/>
                      <a:pt x="0" y="1"/>
                    </a:cubicBezTo>
                    <a:cubicBezTo>
                      <a:pt x="0" y="1"/>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38" name="Freeform 518"/>
              <p:cNvSpPr/>
              <p:nvPr/>
            </p:nvSpPr>
            <p:spPr bwMode="auto">
              <a:xfrm>
                <a:off x="4408885" y="2287192"/>
                <a:ext cx="51197" cy="67866"/>
              </a:xfrm>
              <a:custGeom>
                <a:cxnLst>
                  <a:cxn ang="0">
                    <a:pos x="17" y="9"/>
                  </a:cxn>
                  <a:cxn ang="0">
                    <a:pos x="18" y="9"/>
                  </a:cxn>
                  <a:cxn ang="0">
                    <a:pos x="16" y="8"/>
                  </a:cxn>
                  <a:cxn ang="0">
                    <a:pos x="17" y="8"/>
                  </a:cxn>
                  <a:cxn ang="0">
                    <a:pos x="16" y="7"/>
                  </a:cxn>
                  <a:cxn ang="0">
                    <a:pos x="15" y="6"/>
                  </a:cxn>
                  <a:cxn ang="0">
                    <a:pos x="15" y="6"/>
                  </a:cxn>
                  <a:cxn ang="0">
                    <a:pos x="16" y="4"/>
                  </a:cxn>
                  <a:cxn ang="0">
                    <a:pos x="13" y="5"/>
                  </a:cxn>
                  <a:cxn ang="0">
                    <a:pos x="11" y="4"/>
                  </a:cxn>
                  <a:cxn ang="0">
                    <a:pos x="13" y="1"/>
                  </a:cxn>
                  <a:cxn ang="0">
                    <a:pos x="11" y="2"/>
                  </a:cxn>
                  <a:cxn ang="0">
                    <a:pos x="9" y="3"/>
                  </a:cxn>
                  <a:cxn ang="0">
                    <a:pos x="7" y="5"/>
                  </a:cxn>
                  <a:cxn ang="0">
                    <a:pos x="7" y="3"/>
                  </a:cxn>
                  <a:cxn ang="0">
                    <a:pos x="10" y="0"/>
                  </a:cxn>
                  <a:cxn ang="0">
                    <a:pos x="6" y="2"/>
                  </a:cxn>
                  <a:cxn ang="0">
                    <a:pos x="4" y="4"/>
                  </a:cxn>
                  <a:cxn ang="0">
                    <a:pos x="2" y="5"/>
                  </a:cxn>
                  <a:cxn ang="0">
                    <a:pos x="4" y="6"/>
                  </a:cxn>
                  <a:cxn ang="0">
                    <a:pos x="5" y="8"/>
                  </a:cxn>
                  <a:cxn ang="0">
                    <a:pos x="7" y="8"/>
                  </a:cxn>
                  <a:cxn ang="0">
                    <a:pos x="10" y="7"/>
                  </a:cxn>
                  <a:cxn ang="0">
                    <a:pos x="10" y="7"/>
                  </a:cxn>
                  <a:cxn ang="0">
                    <a:pos x="10" y="9"/>
                  </a:cxn>
                  <a:cxn ang="0">
                    <a:pos x="9" y="10"/>
                  </a:cxn>
                  <a:cxn ang="0">
                    <a:pos x="11" y="10"/>
                  </a:cxn>
                  <a:cxn ang="0">
                    <a:pos x="11" y="12"/>
                  </a:cxn>
                  <a:cxn ang="0">
                    <a:pos x="9" y="14"/>
                  </a:cxn>
                  <a:cxn ang="0">
                    <a:pos x="11" y="15"/>
                  </a:cxn>
                  <a:cxn ang="0">
                    <a:pos x="9" y="16"/>
                  </a:cxn>
                  <a:cxn ang="0">
                    <a:pos x="6" y="17"/>
                  </a:cxn>
                  <a:cxn ang="0">
                    <a:pos x="3" y="17"/>
                  </a:cxn>
                  <a:cxn ang="0">
                    <a:pos x="2" y="18"/>
                  </a:cxn>
                  <a:cxn ang="0">
                    <a:pos x="4" y="19"/>
                  </a:cxn>
                  <a:cxn ang="0">
                    <a:pos x="4" y="20"/>
                  </a:cxn>
                  <a:cxn ang="0">
                    <a:pos x="4" y="21"/>
                  </a:cxn>
                  <a:cxn ang="0">
                    <a:pos x="6" y="24"/>
                  </a:cxn>
                  <a:cxn ang="0">
                    <a:pos x="7" y="22"/>
                  </a:cxn>
                  <a:cxn ang="0">
                    <a:pos x="9" y="23"/>
                  </a:cxn>
                  <a:cxn ang="0">
                    <a:pos x="10" y="22"/>
                  </a:cxn>
                  <a:cxn ang="0">
                    <a:pos x="11" y="21"/>
                  </a:cxn>
                  <a:cxn ang="0">
                    <a:pos x="11" y="19"/>
                  </a:cxn>
                  <a:cxn ang="0">
                    <a:pos x="11" y="18"/>
                  </a:cxn>
                  <a:cxn ang="0">
                    <a:pos x="12" y="17"/>
                  </a:cxn>
                  <a:cxn ang="0">
                    <a:pos x="13" y="16"/>
                  </a:cxn>
                  <a:cxn ang="0">
                    <a:pos x="13" y="17"/>
                  </a:cxn>
                  <a:cxn ang="0">
                    <a:pos x="13" y="18"/>
                  </a:cxn>
                  <a:cxn ang="0">
                    <a:pos x="13" y="19"/>
                  </a:cxn>
                  <a:cxn ang="0">
                    <a:pos x="15" y="18"/>
                  </a:cxn>
                  <a:cxn ang="0">
                    <a:pos x="16" y="18"/>
                  </a:cxn>
                  <a:cxn ang="0">
                    <a:pos x="17" y="17"/>
                  </a:cxn>
                  <a:cxn ang="0">
                    <a:pos x="18" y="17"/>
                  </a:cxn>
                  <a:cxn ang="0">
                    <a:pos x="16" y="16"/>
                  </a:cxn>
                  <a:cxn ang="0">
                    <a:pos x="16" y="15"/>
                  </a:cxn>
                  <a:cxn ang="0">
                    <a:pos x="17" y="15"/>
                  </a:cxn>
                  <a:cxn ang="0">
                    <a:pos x="16" y="14"/>
                  </a:cxn>
                  <a:cxn ang="0">
                    <a:pos x="15" y="13"/>
                  </a:cxn>
                  <a:cxn ang="0">
                    <a:pos x="15" y="12"/>
                  </a:cxn>
                  <a:cxn ang="0">
                    <a:pos x="16" y="11"/>
                  </a:cxn>
                  <a:cxn ang="0">
                    <a:pos x="16" y="10"/>
                  </a:cxn>
                </a:cxnLst>
                <a:rect b="b" l="0" r="r" t="0"/>
                <a:pathLst>
                  <a:path h="24" w="18">
                    <a:moveTo>
                      <a:pt x="18" y="9"/>
                    </a:moveTo>
                    <a:cubicBezTo>
                      <a:pt x="18" y="9"/>
                      <a:pt x="18" y="9"/>
                      <a:pt x="18" y="9"/>
                    </a:cubicBezTo>
                    <a:cubicBezTo>
                      <a:pt x="18" y="9"/>
                      <a:pt x="18" y="9"/>
                      <a:pt x="18" y="9"/>
                    </a:cubicBezTo>
                    <a:cubicBezTo>
                      <a:pt x="17" y="10"/>
                      <a:pt x="17" y="10"/>
                      <a:pt x="17" y="10"/>
                    </a:cubicBezTo>
                    <a:cubicBezTo>
                      <a:pt x="17" y="10"/>
                      <a:pt x="17" y="10"/>
                      <a:pt x="17" y="10"/>
                    </a:cubicBezTo>
                    <a:cubicBezTo>
                      <a:pt x="17" y="10"/>
                      <a:pt x="17" y="10"/>
                      <a:pt x="17" y="10"/>
                    </a:cubicBezTo>
                    <a:cubicBezTo>
                      <a:pt x="17" y="10"/>
                      <a:pt x="17" y="10"/>
                      <a:pt x="17" y="10"/>
                    </a:cubicBezTo>
                    <a:cubicBezTo>
                      <a:pt x="17" y="10"/>
                      <a:pt x="17" y="10"/>
                      <a:pt x="17" y="10"/>
                    </a:cubicBezTo>
                    <a:cubicBezTo>
                      <a:pt x="17" y="10"/>
                      <a:pt x="16" y="10"/>
                      <a:pt x="16" y="10"/>
                    </a:cubicBezTo>
                    <a:cubicBezTo>
                      <a:pt x="16" y="10"/>
                      <a:pt x="16" y="10"/>
                      <a:pt x="16" y="10"/>
                    </a:cubicBezTo>
                    <a:cubicBezTo>
                      <a:pt x="16" y="10"/>
                      <a:pt x="16" y="10"/>
                      <a:pt x="16" y="10"/>
                    </a:cubicBezTo>
                    <a:cubicBezTo>
                      <a:pt x="16" y="10"/>
                      <a:pt x="16" y="10"/>
                      <a:pt x="16" y="10"/>
                    </a:cubicBezTo>
                    <a:cubicBezTo>
                      <a:pt x="16" y="10"/>
                      <a:pt x="16" y="10"/>
                      <a:pt x="16" y="10"/>
                    </a:cubicBezTo>
                    <a:cubicBezTo>
                      <a:pt x="16" y="10"/>
                      <a:pt x="16" y="10"/>
                      <a:pt x="16" y="10"/>
                    </a:cubicBezTo>
                    <a:cubicBezTo>
                      <a:pt x="16" y="10"/>
                      <a:pt x="16" y="10"/>
                      <a:pt x="17" y="10"/>
                    </a:cubicBezTo>
                    <a:cubicBezTo>
                      <a:pt x="17" y="10"/>
                      <a:pt x="17" y="10"/>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9"/>
                      <a:pt x="17" y="9"/>
                    </a:cubicBezTo>
                    <a:cubicBezTo>
                      <a:pt x="17" y="9"/>
                      <a:pt x="17" y="9"/>
                      <a:pt x="16" y="9"/>
                    </a:cubicBezTo>
                    <a:cubicBezTo>
                      <a:pt x="16" y="9"/>
                      <a:pt x="16" y="9"/>
                      <a:pt x="16" y="9"/>
                    </a:cubicBezTo>
                    <a:cubicBezTo>
                      <a:pt x="16" y="9"/>
                      <a:pt x="16" y="9"/>
                      <a:pt x="16" y="9"/>
                    </a:cubicBezTo>
                    <a:cubicBezTo>
                      <a:pt x="16" y="9"/>
                      <a:pt x="16" y="9"/>
                      <a:pt x="16" y="9"/>
                    </a:cubicBezTo>
                    <a:cubicBezTo>
                      <a:pt x="16" y="9"/>
                      <a:pt x="16" y="9"/>
                      <a:pt x="16" y="9"/>
                    </a:cubicBezTo>
                    <a:cubicBezTo>
                      <a:pt x="16" y="9"/>
                      <a:pt x="16" y="9"/>
                      <a:pt x="16" y="9"/>
                    </a:cubicBezTo>
                    <a:cubicBezTo>
                      <a:pt x="16" y="9"/>
                      <a:pt x="16" y="9"/>
                      <a:pt x="16" y="9"/>
                    </a:cubicBezTo>
                    <a:cubicBezTo>
                      <a:pt x="16" y="9"/>
                      <a:pt x="16" y="9"/>
                      <a:pt x="16" y="9"/>
                    </a:cubicBezTo>
                    <a:cubicBezTo>
                      <a:pt x="16" y="9"/>
                      <a:pt x="16" y="10"/>
                      <a:pt x="16" y="10"/>
                    </a:cubicBezTo>
                    <a:cubicBezTo>
                      <a:pt x="16" y="10"/>
                      <a:pt x="16" y="9"/>
                      <a:pt x="16" y="9"/>
                    </a:cubicBezTo>
                    <a:cubicBezTo>
                      <a:pt x="15" y="9"/>
                      <a:pt x="15" y="9"/>
                      <a:pt x="15" y="9"/>
                    </a:cubicBezTo>
                    <a:cubicBezTo>
                      <a:pt x="15" y="9"/>
                      <a:pt x="15" y="9"/>
                      <a:pt x="16" y="9"/>
                    </a:cubicBezTo>
                    <a:cubicBezTo>
                      <a:pt x="16" y="9"/>
                      <a:pt x="16" y="9"/>
                      <a:pt x="16" y="9"/>
                    </a:cubicBezTo>
                    <a:cubicBezTo>
                      <a:pt x="16" y="9"/>
                      <a:pt x="16" y="9"/>
                      <a:pt x="16" y="9"/>
                    </a:cubicBezTo>
                    <a:cubicBezTo>
                      <a:pt x="16" y="9"/>
                      <a:pt x="16" y="9"/>
                      <a:pt x="16" y="9"/>
                    </a:cubicBezTo>
                    <a:cubicBezTo>
                      <a:pt x="16" y="9"/>
                      <a:pt x="16" y="9"/>
                      <a:pt x="16" y="9"/>
                    </a:cubicBezTo>
                    <a:cubicBezTo>
                      <a:pt x="16" y="9"/>
                      <a:pt x="16" y="9"/>
                      <a:pt x="16" y="9"/>
                    </a:cubicBezTo>
                    <a:cubicBezTo>
                      <a:pt x="16" y="9"/>
                      <a:pt x="16" y="9"/>
                      <a:pt x="16" y="9"/>
                    </a:cubicBezTo>
                    <a:cubicBezTo>
                      <a:pt x="17" y="9"/>
                      <a:pt x="17" y="9"/>
                      <a:pt x="17" y="9"/>
                    </a:cubicBezTo>
                    <a:cubicBezTo>
                      <a:pt x="17" y="9"/>
                      <a:pt x="17" y="9"/>
                      <a:pt x="17" y="9"/>
                    </a:cubicBezTo>
                    <a:cubicBezTo>
                      <a:pt x="17" y="9"/>
                      <a:pt x="17" y="9"/>
                      <a:pt x="17" y="9"/>
                    </a:cubicBezTo>
                    <a:cubicBezTo>
                      <a:pt x="18" y="9"/>
                      <a:pt x="18" y="9"/>
                      <a:pt x="18" y="9"/>
                    </a:cubicBezTo>
                    <a:cubicBezTo>
                      <a:pt x="18" y="9"/>
                      <a:pt x="18" y="9"/>
                      <a:pt x="18" y="9"/>
                    </a:cubicBezTo>
                    <a:cubicBezTo>
                      <a:pt x="18" y="9"/>
                      <a:pt x="18" y="9"/>
                      <a:pt x="18" y="8"/>
                    </a:cubicBezTo>
                    <a:cubicBezTo>
                      <a:pt x="18" y="8"/>
                      <a:pt x="18" y="8"/>
                      <a:pt x="18" y="8"/>
                    </a:cubicBezTo>
                    <a:cubicBezTo>
                      <a:pt x="18" y="8"/>
                      <a:pt x="18" y="8"/>
                      <a:pt x="18" y="8"/>
                    </a:cubicBezTo>
                    <a:cubicBezTo>
                      <a:pt x="18" y="8"/>
                      <a:pt x="18" y="8"/>
                      <a:pt x="18" y="8"/>
                    </a:cubicBezTo>
                    <a:cubicBezTo>
                      <a:pt x="18" y="8"/>
                      <a:pt x="18" y="8"/>
                      <a:pt x="18" y="8"/>
                    </a:cubicBezTo>
                    <a:cubicBezTo>
                      <a:pt x="18" y="8"/>
                      <a:pt x="18" y="8"/>
                      <a:pt x="18" y="8"/>
                    </a:cubicBezTo>
                    <a:cubicBezTo>
                      <a:pt x="17" y="8"/>
                      <a:pt x="17" y="8"/>
                      <a:pt x="17" y="8"/>
                    </a:cubicBezTo>
                    <a:cubicBezTo>
                      <a:pt x="17" y="8"/>
                      <a:pt x="17" y="8"/>
                      <a:pt x="17" y="8"/>
                    </a:cubicBezTo>
                    <a:cubicBezTo>
                      <a:pt x="17" y="8"/>
                      <a:pt x="17" y="8"/>
                      <a:pt x="17" y="8"/>
                    </a:cubicBezTo>
                    <a:cubicBezTo>
                      <a:pt x="17" y="8"/>
                      <a:pt x="17" y="8"/>
                      <a:pt x="17" y="9"/>
                    </a:cubicBezTo>
                    <a:cubicBezTo>
                      <a:pt x="17" y="9"/>
                      <a:pt x="17" y="9"/>
                      <a:pt x="17" y="9"/>
                    </a:cubicBezTo>
                    <a:cubicBezTo>
                      <a:pt x="17" y="9"/>
                      <a:pt x="17" y="9"/>
                      <a:pt x="17" y="8"/>
                    </a:cubicBezTo>
                    <a:cubicBezTo>
                      <a:pt x="17" y="8"/>
                      <a:pt x="17" y="8"/>
                      <a:pt x="17" y="8"/>
                    </a:cubicBezTo>
                    <a:cubicBezTo>
                      <a:pt x="17" y="8"/>
                      <a:pt x="17" y="8"/>
                      <a:pt x="17" y="8"/>
                    </a:cubicBezTo>
                    <a:cubicBezTo>
                      <a:pt x="17" y="8"/>
                      <a:pt x="17" y="8"/>
                      <a:pt x="17" y="8"/>
                    </a:cubicBezTo>
                    <a:cubicBezTo>
                      <a:pt x="17" y="8"/>
                      <a:pt x="17" y="8"/>
                      <a:pt x="17" y="8"/>
                    </a:cubicBezTo>
                    <a:cubicBezTo>
                      <a:pt x="17" y="8"/>
                      <a:pt x="17" y="8"/>
                      <a:pt x="17" y="8"/>
                    </a:cubicBezTo>
                    <a:cubicBezTo>
                      <a:pt x="17" y="8"/>
                      <a:pt x="18" y="8"/>
                      <a:pt x="18" y="8"/>
                    </a:cubicBezTo>
                    <a:cubicBezTo>
                      <a:pt x="18" y="8"/>
                      <a:pt x="18" y="8"/>
                      <a:pt x="17" y="8"/>
                    </a:cubicBezTo>
                    <a:cubicBezTo>
                      <a:pt x="17" y="8"/>
                      <a:pt x="17" y="8"/>
                      <a:pt x="17" y="8"/>
                    </a:cubicBezTo>
                    <a:cubicBezTo>
                      <a:pt x="17" y="8"/>
                      <a:pt x="17" y="8"/>
                      <a:pt x="17" y="8"/>
                    </a:cubicBezTo>
                    <a:cubicBezTo>
                      <a:pt x="17" y="8"/>
                      <a:pt x="17" y="8"/>
                      <a:pt x="16" y="8"/>
                    </a:cubicBezTo>
                    <a:cubicBezTo>
                      <a:pt x="16" y="8"/>
                      <a:pt x="16" y="8"/>
                      <a:pt x="16" y="8"/>
                    </a:cubicBezTo>
                    <a:cubicBezTo>
                      <a:pt x="16" y="8"/>
                      <a:pt x="16" y="8"/>
                      <a:pt x="16" y="8"/>
                    </a:cubicBezTo>
                    <a:cubicBezTo>
                      <a:pt x="16" y="8"/>
                      <a:pt x="16" y="9"/>
                      <a:pt x="16" y="9"/>
                    </a:cubicBezTo>
                    <a:cubicBezTo>
                      <a:pt x="16" y="9"/>
                      <a:pt x="16"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6" y="9"/>
                      <a:pt x="16" y="8"/>
                    </a:cubicBezTo>
                    <a:cubicBezTo>
                      <a:pt x="16" y="8"/>
                      <a:pt x="16" y="8"/>
                      <a:pt x="15" y="8"/>
                    </a:cubicBezTo>
                    <a:cubicBezTo>
                      <a:pt x="15" y="8"/>
                      <a:pt x="15" y="8"/>
                      <a:pt x="15" y="8"/>
                    </a:cubicBezTo>
                    <a:cubicBezTo>
                      <a:pt x="15" y="8"/>
                      <a:pt x="15" y="8"/>
                      <a:pt x="15" y="8"/>
                    </a:cubicBezTo>
                    <a:cubicBezTo>
                      <a:pt x="15" y="8"/>
                      <a:pt x="15" y="8"/>
                      <a:pt x="15" y="8"/>
                    </a:cubicBezTo>
                    <a:cubicBezTo>
                      <a:pt x="15" y="8"/>
                      <a:pt x="15" y="8"/>
                      <a:pt x="15" y="8"/>
                    </a:cubicBezTo>
                    <a:cubicBezTo>
                      <a:pt x="15" y="8"/>
                      <a:pt x="15" y="8"/>
                      <a:pt x="15" y="8"/>
                    </a:cubicBezTo>
                    <a:cubicBezTo>
                      <a:pt x="15" y="8"/>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7" y="8"/>
                      <a:pt x="17" y="8"/>
                      <a:pt x="17" y="8"/>
                    </a:cubicBezTo>
                    <a:cubicBezTo>
                      <a:pt x="17" y="8"/>
                      <a:pt x="17" y="8"/>
                      <a:pt x="17" y="8"/>
                    </a:cubicBezTo>
                    <a:cubicBezTo>
                      <a:pt x="17" y="8"/>
                      <a:pt x="17" y="8"/>
                      <a:pt x="17" y="8"/>
                    </a:cubicBezTo>
                    <a:cubicBezTo>
                      <a:pt x="17" y="8"/>
                      <a:pt x="17" y="8"/>
                      <a:pt x="17" y="8"/>
                    </a:cubicBezTo>
                    <a:cubicBezTo>
                      <a:pt x="17" y="8"/>
                      <a:pt x="17" y="8"/>
                      <a:pt x="17" y="7"/>
                    </a:cubicBezTo>
                    <a:cubicBezTo>
                      <a:pt x="17" y="7"/>
                      <a:pt x="17" y="7"/>
                      <a:pt x="17" y="7"/>
                    </a:cubicBezTo>
                    <a:cubicBezTo>
                      <a:pt x="17" y="7"/>
                      <a:pt x="17" y="7"/>
                      <a:pt x="17" y="7"/>
                    </a:cubicBezTo>
                    <a:cubicBezTo>
                      <a:pt x="17" y="7"/>
                      <a:pt x="17" y="7"/>
                      <a:pt x="17" y="7"/>
                    </a:cubicBezTo>
                    <a:cubicBezTo>
                      <a:pt x="17" y="7"/>
                      <a:pt x="17" y="7"/>
                      <a:pt x="17" y="7"/>
                    </a:cubicBezTo>
                    <a:cubicBezTo>
                      <a:pt x="17" y="7"/>
                      <a:pt x="17" y="7"/>
                      <a:pt x="17" y="7"/>
                    </a:cubicBezTo>
                    <a:cubicBezTo>
                      <a:pt x="17" y="7"/>
                      <a:pt x="17" y="7"/>
                      <a:pt x="17" y="7"/>
                    </a:cubicBezTo>
                    <a:cubicBezTo>
                      <a:pt x="17" y="7"/>
                      <a:pt x="17" y="7"/>
                      <a:pt x="17" y="8"/>
                    </a:cubicBezTo>
                    <a:cubicBezTo>
                      <a:pt x="17" y="8"/>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6" y="7"/>
                      <a:pt x="16" y="7"/>
                      <a:pt x="16" y="7"/>
                    </a:cubicBezTo>
                    <a:cubicBezTo>
                      <a:pt x="16" y="7"/>
                      <a:pt x="16" y="7"/>
                      <a:pt x="16" y="7"/>
                    </a:cubicBezTo>
                    <a:cubicBezTo>
                      <a:pt x="16" y="7"/>
                      <a:pt x="16" y="7"/>
                      <a:pt x="16" y="7"/>
                    </a:cubicBezTo>
                    <a:cubicBezTo>
                      <a:pt x="16" y="7"/>
                      <a:pt x="16" y="7"/>
                      <a:pt x="16" y="7"/>
                    </a:cubicBezTo>
                    <a:cubicBezTo>
                      <a:pt x="16" y="7"/>
                      <a:pt x="16" y="7"/>
                      <a:pt x="16" y="7"/>
                    </a:cubicBezTo>
                    <a:cubicBezTo>
                      <a:pt x="16" y="7"/>
                      <a:pt x="17" y="7"/>
                      <a:pt x="17" y="7"/>
                    </a:cubicBezTo>
                    <a:cubicBezTo>
                      <a:pt x="17" y="7"/>
                      <a:pt x="17" y="7"/>
                      <a:pt x="17" y="7"/>
                    </a:cubicBezTo>
                    <a:cubicBezTo>
                      <a:pt x="17" y="7"/>
                      <a:pt x="17" y="7"/>
                      <a:pt x="17" y="7"/>
                    </a:cubicBezTo>
                    <a:cubicBezTo>
                      <a:pt x="17" y="7"/>
                      <a:pt x="17" y="7"/>
                      <a:pt x="17" y="7"/>
                    </a:cubicBezTo>
                    <a:cubicBezTo>
                      <a:pt x="17" y="6"/>
                      <a:pt x="17" y="6"/>
                      <a:pt x="17" y="6"/>
                    </a:cubicBezTo>
                    <a:cubicBezTo>
                      <a:pt x="17" y="6"/>
                      <a:pt x="17" y="6"/>
                      <a:pt x="17" y="6"/>
                    </a:cubicBezTo>
                    <a:cubicBezTo>
                      <a:pt x="17" y="6"/>
                      <a:pt x="17" y="6"/>
                      <a:pt x="16" y="6"/>
                    </a:cubicBezTo>
                    <a:cubicBezTo>
                      <a:pt x="16" y="6"/>
                      <a:pt x="16" y="6"/>
                      <a:pt x="16" y="6"/>
                    </a:cubicBezTo>
                    <a:cubicBezTo>
                      <a:pt x="16" y="7"/>
                      <a:pt x="16" y="7"/>
                      <a:pt x="16" y="7"/>
                    </a:cubicBezTo>
                    <a:cubicBezTo>
                      <a:pt x="16" y="7"/>
                      <a:pt x="16" y="7"/>
                      <a:pt x="16" y="7"/>
                    </a:cubicBezTo>
                    <a:cubicBezTo>
                      <a:pt x="16" y="7"/>
                      <a:pt x="16" y="7"/>
                      <a:pt x="15" y="7"/>
                    </a:cubicBezTo>
                    <a:cubicBezTo>
                      <a:pt x="15" y="7"/>
                      <a:pt x="15" y="7"/>
                      <a:pt x="15" y="7"/>
                    </a:cubicBezTo>
                    <a:cubicBezTo>
                      <a:pt x="15" y="7"/>
                      <a:pt x="15" y="7"/>
                      <a:pt x="15" y="7"/>
                    </a:cubicBezTo>
                    <a:cubicBezTo>
                      <a:pt x="15" y="7"/>
                      <a:pt x="15" y="7"/>
                      <a:pt x="15" y="7"/>
                    </a:cubicBezTo>
                    <a:cubicBezTo>
                      <a:pt x="15" y="7"/>
                      <a:pt x="15" y="7"/>
                      <a:pt x="15" y="7"/>
                    </a:cubicBezTo>
                    <a:cubicBezTo>
                      <a:pt x="15" y="7"/>
                      <a:pt x="16" y="7"/>
                      <a:pt x="16" y="6"/>
                    </a:cubicBezTo>
                    <a:cubicBezTo>
                      <a:pt x="16" y="6"/>
                      <a:pt x="16" y="6"/>
                      <a:pt x="16" y="6"/>
                    </a:cubicBezTo>
                    <a:cubicBezTo>
                      <a:pt x="16" y="6"/>
                      <a:pt x="16" y="6"/>
                      <a:pt x="16" y="6"/>
                    </a:cubicBezTo>
                    <a:cubicBezTo>
                      <a:pt x="16"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6" y="6"/>
                    </a:cubicBezTo>
                    <a:cubicBezTo>
                      <a:pt x="16" y="6"/>
                      <a:pt x="16" y="6"/>
                      <a:pt x="16" y="6"/>
                    </a:cubicBezTo>
                    <a:cubicBezTo>
                      <a:pt x="16" y="6"/>
                      <a:pt x="16" y="6"/>
                      <a:pt x="16" y="6"/>
                    </a:cubicBezTo>
                    <a:cubicBezTo>
                      <a:pt x="16" y="6"/>
                      <a:pt x="16" y="6"/>
                      <a:pt x="16" y="6"/>
                    </a:cubicBezTo>
                    <a:cubicBezTo>
                      <a:pt x="16" y="6"/>
                      <a:pt x="16" y="6"/>
                      <a:pt x="16" y="6"/>
                    </a:cubicBezTo>
                    <a:cubicBezTo>
                      <a:pt x="16"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6" y="6"/>
                      <a:pt x="16" y="6"/>
                      <a:pt x="16" y="5"/>
                    </a:cubicBezTo>
                    <a:cubicBezTo>
                      <a:pt x="16" y="5"/>
                      <a:pt x="16" y="5"/>
                      <a:pt x="16" y="5"/>
                    </a:cubicBezTo>
                    <a:cubicBezTo>
                      <a:pt x="16" y="5"/>
                      <a:pt x="16" y="5"/>
                      <a:pt x="16" y="5"/>
                    </a:cubicBezTo>
                    <a:cubicBezTo>
                      <a:pt x="16" y="5"/>
                      <a:pt x="16" y="5"/>
                      <a:pt x="16" y="5"/>
                    </a:cubicBezTo>
                    <a:cubicBezTo>
                      <a:pt x="16" y="5"/>
                      <a:pt x="16" y="5"/>
                      <a:pt x="16" y="5"/>
                    </a:cubicBezTo>
                    <a:cubicBezTo>
                      <a:pt x="16" y="5"/>
                      <a:pt x="15" y="5"/>
                      <a:pt x="15" y="5"/>
                    </a:cubicBezTo>
                    <a:cubicBezTo>
                      <a:pt x="15" y="5"/>
                      <a:pt x="15" y="5"/>
                      <a:pt x="15" y="5"/>
                    </a:cubicBezTo>
                    <a:cubicBezTo>
                      <a:pt x="15" y="5"/>
                      <a:pt x="15" y="5"/>
                      <a:pt x="15" y="5"/>
                    </a:cubicBezTo>
                    <a:cubicBezTo>
                      <a:pt x="15" y="5"/>
                      <a:pt x="15" y="6"/>
                      <a:pt x="15" y="6"/>
                    </a:cubicBezTo>
                    <a:cubicBezTo>
                      <a:pt x="15" y="6"/>
                      <a:pt x="15" y="6"/>
                      <a:pt x="15" y="6"/>
                    </a:cubicBezTo>
                    <a:cubicBezTo>
                      <a:pt x="15" y="5"/>
                      <a:pt x="15" y="5"/>
                      <a:pt x="15" y="5"/>
                    </a:cubicBezTo>
                    <a:cubicBezTo>
                      <a:pt x="15" y="5"/>
                      <a:pt x="15" y="5"/>
                      <a:pt x="15" y="5"/>
                    </a:cubicBezTo>
                    <a:cubicBezTo>
                      <a:pt x="16" y="5"/>
                      <a:pt x="16" y="5"/>
                      <a:pt x="16" y="5"/>
                    </a:cubicBezTo>
                    <a:cubicBezTo>
                      <a:pt x="16" y="5"/>
                      <a:pt x="16" y="5"/>
                      <a:pt x="16" y="5"/>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5" y="4"/>
                      <a:pt x="15" y="4"/>
                      <a:pt x="15" y="4"/>
                    </a:cubicBezTo>
                    <a:cubicBezTo>
                      <a:pt x="15" y="3"/>
                      <a:pt x="15" y="3"/>
                      <a:pt x="15" y="3"/>
                    </a:cubicBezTo>
                    <a:cubicBezTo>
                      <a:pt x="15" y="3"/>
                      <a:pt x="15" y="3"/>
                      <a:pt x="15" y="3"/>
                    </a:cubicBezTo>
                    <a:cubicBezTo>
                      <a:pt x="15" y="3"/>
                      <a:pt x="15" y="3"/>
                      <a:pt x="15" y="3"/>
                    </a:cubicBezTo>
                    <a:cubicBezTo>
                      <a:pt x="14" y="3"/>
                      <a:pt x="14" y="3"/>
                      <a:pt x="14" y="3"/>
                    </a:cubicBezTo>
                    <a:cubicBezTo>
                      <a:pt x="14" y="3"/>
                      <a:pt x="14" y="3"/>
                      <a:pt x="14" y="4"/>
                    </a:cubicBezTo>
                    <a:cubicBezTo>
                      <a:pt x="14" y="4"/>
                      <a:pt x="14" y="4"/>
                      <a:pt x="14" y="4"/>
                    </a:cubicBezTo>
                    <a:cubicBezTo>
                      <a:pt x="14" y="4"/>
                      <a:pt x="14" y="4"/>
                      <a:pt x="14" y="4"/>
                    </a:cubicBezTo>
                    <a:cubicBezTo>
                      <a:pt x="14" y="4"/>
                      <a:pt x="14" y="4"/>
                      <a:pt x="14" y="5"/>
                    </a:cubicBezTo>
                    <a:cubicBezTo>
                      <a:pt x="14" y="5"/>
                      <a:pt x="14" y="5"/>
                      <a:pt x="14" y="5"/>
                    </a:cubicBezTo>
                    <a:cubicBezTo>
                      <a:pt x="14" y="5"/>
                      <a:pt x="14" y="5"/>
                      <a:pt x="14" y="4"/>
                    </a:cubicBezTo>
                    <a:cubicBezTo>
                      <a:pt x="14" y="4"/>
                      <a:pt x="14" y="4"/>
                      <a:pt x="14" y="4"/>
                    </a:cubicBezTo>
                    <a:cubicBezTo>
                      <a:pt x="14" y="4"/>
                      <a:pt x="14" y="4"/>
                      <a:pt x="14" y="4"/>
                    </a:cubicBezTo>
                    <a:cubicBezTo>
                      <a:pt x="14" y="4"/>
                      <a:pt x="13" y="4"/>
                      <a:pt x="13" y="4"/>
                    </a:cubicBezTo>
                    <a:cubicBezTo>
                      <a:pt x="13" y="5"/>
                      <a:pt x="13" y="5"/>
                      <a:pt x="13" y="5"/>
                    </a:cubicBezTo>
                    <a:cubicBezTo>
                      <a:pt x="13" y="5"/>
                      <a:pt x="13" y="5"/>
                      <a:pt x="13" y="5"/>
                    </a:cubicBezTo>
                    <a:cubicBezTo>
                      <a:pt x="13" y="5"/>
                      <a:pt x="13" y="5"/>
                      <a:pt x="13" y="5"/>
                    </a:cubicBezTo>
                    <a:cubicBezTo>
                      <a:pt x="13" y="5"/>
                      <a:pt x="13" y="5"/>
                      <a:pt x="13" y="5"/>
                    </a:cubicBezTo>
                    <a:cubicBezTo>
                      <a:pt x="13" y="5"/>
                      <a:pt x="13" y="5"/>
                      <a:pt x="13" y="5"/>
                    </a:cubicBezTo>
                    <a:cubicBezTo>
                      <a:pt x="13" y="5"/>
                      <a:pt x="13" y="5"/>
                      <a:pt x="13" y="5"/>
                    </a:cubicBezTo>
                    <a:cubicBezTo>
                      <a:pt x="13" y="4"/>
                      <a:pt x="13" y="4"/>
                      <a:pt x="13" y="4"/>
                    </a:cubicBezTo>
                    <a:cubicBezTo>
                      <a:pt x="13" y="4"/>
                      <a:pt x="13" y="4"/>
                      <a:pt x="13" y="4"/>
                    </a:cubicBezTo>
                    <a:cubicBezTo>
                      <a:pt x="13" y="4"/>
                      <a:pt x="13" y="4"/>
                      <a:pt x="13" y="4"/>
                    </a:cubicBezTo>
                    <a:cubicBezTo>
                      <a:pt x="13" y="4"/>
                      <a:pt x="13" y="4"/>
                      <a:pt x="13" y="4"/>
                    </a:cubicBezTo>
                    <a:cubicBezTo>
                      <a:pt x="13" y="4"/>
                      <a:pt x="13" y="4"/>
                      <a:pt x="13" y="4"/>
                    </a:cubicBezTo>
                    <a:cubicBezTo>
                      <a:pt x="13" y="4"/>
                      <a:pt x="13" y="4"/>
                      <a:pt x="13" y="4"/>
                    </a:cubicBezTo>
                    <a:cubicBezTo>
                      <a:pt x="13" y="4"/>
                      <a:pt x="13" y="4"/>
                      <a:pt x="13" y="4"/>
                    </a:cubicBezTo>
                    <a:cubicBezTo>
                      <a:pt x="13" y="4"/>
                      <a:pt x="13" y="4"/>
                      <a:pt x="13" y="4"/>
                    </a:cubicBezTo>
                    <a:cubicBezTo>
                      <a:pt x="13" y="4"/>
                      <a:pt x="13" y="4"/>
                      <a:pt x="13" y="4"/>
                    </a:cubicBezTo>
                    <a:cubicBezTo>
                      <a:pt x="13" y="4"/>
                      <a:pt x="13" y="4"/>
                      <a:pt x="13" y="4"/>
                    </a:cubicBezTo>
                    <a:cubicBezTo>
                      <a:pt x="13" y="4"/>
                      <a:pt x="13" y="4"/>
                      <a:pt x="13" y="4"/>
                    </a:cubicBezTo>
                    <a:cubicBezTo>
                      <a:pt x="13" y="4"/>
                      <a:pt x="13" y="4"/>
                      <a:pt x="12" y="4"/>
                    </a:cubicBezTo>
                    <a:cubicBezTo>
                      <a:pt x="12" y="4"/>
                      <a:pt x="12" y="4"/>
                      <a:pt x="12" y="4"/>
                    </a:cubicBezTo>
                    <a:cubicBezTo>
                      <a:pt x="12" y="4"/>
                      <a:pt x="12" y="4"/>
                      <a:pt x="12" y="4"/>
                    </a:cubicBezTo>
                    <a:cubicBezTo>
                      <a:pt x="12" y="4"/>
                      <a:pt x="12" y="4"/>
                      <a:pt x="12" y="4"/>
                    </a:cubicBezTo>
                    <a:cubicBezTo>
                      <a:pt x="12" y="4"/>
                      <a:pt x="12" y="4"/>
                      <a:pt x="12" y="4"/>
                    </a:cubicBezTo>
                    <a:cubicBezTo>
                      <a:pt x="11" y="4"/>
                      <a:pt x="11" y="5"/>
                      <a:pt x="11" y="5"/>
                    </a:cubicBezTo>
                    <a:cubicBezTo>
                      <a:pt x="11" y="5"/>
                      <a:pt x="11" y="5"/>
                      <a:pt x="11" y="5"/>
                    </a:cubicBezTo>
                    <a:cubicBezTo>
                      <a:pt x="11" y="5"/>
                      <a:pt x="11" y="5"/>
                      <a:pt x="11" y="5"/>
                    </a:cubicBezTo>
                    <a:cubicBezTo>
                      <a:pt x="11" y="5"/>
                      <a:pt x="11" y="5"/>
                      <a:pt x="11" y="5"/>
                    </a:cubicBezTo>
                    <a:cubicBezTo>
                      <a:pt x="11" y="5"/>
                      <a:pt x="11" y="5"/>
                      <a:pt x="11" y="4"/>
                    </a:cubicBezTo>
                    <a:cubicBezTo>
                      <a:pt x="11" y="4"/>
                      <a:pt x="11" y="4"/>
                      <a:pt x="11" y="4"/>
                    </a:cubicBezTo>
                    <a:cubicBezTo>
                      <a:pt x="11" y="4"/>
                      <a:pt x="11" y="4"/>
                      <a:pt x="11" y="4"/>
                    </a:cubicBezTo>
                    <a:cubicBezTo>
                      <a:pt x="11" y="4"/>
                      <a:pt x="11" y="4"/>
                      <a:pt x="11" y="4"/>
                    </a:cubicBezTo>
                    <a:cubicBezTo>
                      <a:pt x="11" y="4"/>
                      <a:pt x="11" y="4"/>
                      <a:pt x="12" y="4"/>
                    </a:cubicBezTo>
                    <a:cubicBezTo>
                      <a:pt x="12" y="4"/>
                      <a:pt x="12" y="4"/>
                      <a:pt x="12" y="4"/>
                    </a:cubicBezTo>
                    <a:cubicBezTo>
                      <a:pt x="12" y="4"/>
                      <a:pt x="12" y="4"/>
                      <a:pt x="12" y="4"/>
                    </a:cubicBezTo>
                    <a:cubicBezTo>
                      <a:pt x="12" y="4"/>
                      <a:pt x="12" y="4"/>
                      <a:pt x="12" y="4"/>
                    </a:cubicBezTo>
                    <a:cubicBezTo>
                      <a:pt x="12" y="4"/>
                      <a:pt x="12" y="4"/>
                      <a:pt x="12" y="4"/>
                    </a:cubicBezTo>
                    <a:cubicBezTo>
                      <a:pt x="12" y="4"/>
                      <a:pt x="12" y="4"/>
                      <a:pt x="12" y="4"/>
                    </a:cubicBezTo>
                    <a:cubicBezTo>
                      <a:pt x="12" y="4"/>
                      <a:pt x="12" y="4"/>
                      <a:pt x="12" y="4"/>
                    </a:cubicBezTo>
                    <a:cubicBezTo>
                      <a:pt x="12" y="4"/>
                      <a:pt x="12" y="4"/>
                      <a:pt x="12" y="4"/>
                    </a:cubicBezTo>
                    <a:cubicBezTo>
                      <a:pt x="12" y="4"/>
                      <a:pt x="12" y="4"/>
                      <a:pt x="12" y="4"/>
                    </a:cubicBezTo>
                    <a:cubicBezTo>
                      <a:pt x="12" y="3"/>
                      <a:pt x="12" y="3"/>
                      <a:pt x="12" y="3"/>
                    </a:cubicBezTo>
                    <a:cubicBezTo>
                      <a:pt x="12" y="3"/>
                      <a:pt x="13" y="3"/>
                      <a:pt x="13" y="3"/>
                    </a:cubicBezTo>
                    <a:cubicBezTo>
                      <a:pt x="13" y="3"/>
                      <a:pt x="13" y="3"/>
                      <a:pt x="13" y="3"/>
                    </a:cubicBezTo>
                    <a:cubicBezTo>
                      <a:pt x="13" y="2"/>
                      <a:pt x="13" y="2"/>
                      <a:pt x="14" y="2"/>
                    </a:cubicBezTo>
                    <a:cubicBezTo>
                      <a:pt x="14" y="2"/>
                      <a:pt x="14" y="2"/>
                      <a:pt x="14" y="2"/>
                    </a:cubicBezTo>
                    <a:cubicBezTo>
                      <a:pt x="14" y="2"/>
                      <a:pt x="14" y="2"/>
                      <a:pt x="14" y="2"/>
                    </a:cubicBezTo>
                    <a:cubicBezTo>
                      <a:pt x="14" y="2"/>
                      <a:pt x="14" y="2"/>
                      <a:pt x="14" y="1"/>
                    </a:cubicBezTo>
                    <a:cubicBezTo>
                      <a:pt x="14" y="1"/>
                      <a:pt x="14" y="1"/>
                      <a:pt x="14" y="1"/>
                    </a:cubicBezTo>
                    <a:cubicBezTo>
                      <a:pt x="14" y="1"/>
                      <a:pt x="14" y="1"/>
                      <a:pt x="13" y="1"/>
                    </a:cubicBezTo>
                    <a:cubicBezTo>
                      <a:pt x="13" y="1"/>
                      <a:pt x="13" y="1"/>
                      <a:pt x="13" y="1"/>
                    </a:cubicBezTo>
                    <a:cubicBezTo>
                      <a:pt x="13" y="1"/>
                      <a:pt x="13" y="1"/>
                      <a:pt x="13" y="1"/>
                    </a:cubicBezTo>
                    <a:cubicBezTo>
                      <a:pt x="13" y="1"/>
                      <a:pt x="13" y="1"/>
                      <a:pt x="13" y="1"/>
                    </a:cubicBezTo>
                    <a:cubicBezTo>
                      <a:pt x="13" y="1"/>
                      <a:pt x="13" y="1"/>
                      <a:pt x="13" y="1"/>
                    </a:cubicBezTo>
                    <a:cubicBezTo>
                      <a:pt x="13" y="1"/>
                      <a:pt x="13" y="1"/>
                      <a:pt x="12" y="1"/>
                    </a:cubicBezTo>
                    <a:cubicBezTo>
                      <a:pt x="12" y="1"/>
                      <a:pt x="12" y="1"/>
                      <a:pt x="12" y="1"/>
                    </a:cubicBezTo>
                    <a:cubicBezTo>
                      <a:pt x="12" y="1"/>
                      <a:pt x="12" y="1"/>
                      <a:pt x="12" y="1"/>
                    </a:cubicBezTo>
                    <a:cubicBezTo>
                      <a:pt x="12" y="1"/>
                      <a:pt x="12" y="1"/>
                      <a:pt x="12" y="1"/>
                    </a:cubicBezTo>
                    <a:cubicBezTo>
                      <a:pt x="12" y="1"/>
                      <a:pt x="12" y="1"/>
                      <a:pt x="12" y="1"/>
                    </a:cubicBezTo>
                    <a:cubicBezTo>
                      <a:pt x="12" y="1"/>
                      <a:pt x="12" y="1"/>
                      <a:pt x="12" y="1"/>
                    </a:cubicBezTo>
                    <a:cubicBezTo>
                      <a:pt x="12" y="1"/>
                      <a:pt x="12" y="1"/>
                      <a:pt x="12" y="1"/>
                    </a:cubicBezTo>
                    <a:cubicBezTo>
                      <a:pt x="12" y="1"/>
                      <a:pt x="12" y="1"/>
                      <a:pt x="12" y="1"/>
                    </a:cubicBezTo>
                    <a:cubicBezTo>
                      <a:pt x="12" y="1"/>
                      <a:pt x="12" y="1"/>
                      <a:pt x="11" y="1"/>
                    </a:cubicBezTo>
                    <a:cubicBezTo>
                      <a:pt x="11" y="1"/>
                      <a:pt x="11" y="1"/>
                      <a:pt x="11" y="1"/>
                    </a:cubicBezTo>
                    <a:cubicBezTo>
                      <a:pt x="11" y="1"/>
                      <a:pt x="11" y="1"/>
                      <a:pt x="11" y="1"/>
                    </a:cubicBezTo>
                    <a:cubicBezTo>
                      <a:pt x="11" y="1"/>
                      <a:pt x="11" y="1"/>
                      <a:pt x="11" y="1"/>
                    </a:cubicBezTo>
                    <a:cubicBezTo>
                      <a:pt x="11" y="1"/>
                      <a:pt x="11" y="1"/>
                      <a:pt x="11" y="1"/>
                    </a:cubicBezTo>
                    <a:cubicBezTo>
                      <a:pt x="11" y="1"/>
                      <a:pt x="11" y="1"/>
                      <a:pt x="11" y="1"/>
                    </a:cubicBezTo>
                    <a:cubicBezTo>
                      <a:pt x="11" y="1"/>
                      <a:pt x="11" y="1"/>
                      <a:pt x="11" y="1"/>
                    </a:cubicBezTo>
                    <a:cubicBezTo>
                      <a:pt x="11" y="1"/>
                      <a:pt x="11" y="1"/>
                      <a:pt x="11" y="1"/>
                    </a:cubicBezTo>
                    <a:cubicBezTo>
                      <a:pt x="11" y="1"/>
                      <a:pt x="11" y="1"/>
                      <a:pt x="11" y="1"/>
                    </a:cubicBezTo>
                    <a:cubicBezTo>
                      <a:pt x="11" y="1"/>
                      <a:pt x="11" y="1"/>
                      <a:pt x="11" y="1"/>
                    </a:cubicBezTo>
                    <a:cubicBezTo>
                      <a:pt x="11" y="1"/>
                      <a:pt x="11" y="1"/>
                      <a:pt x="11" y="2"/>
                    </a:cubicBezTo>
                    <a:cubicBezTo>
                      <a:pt x="11" y="2"/>
                      <a:pt x="11" y="2"/>
                      <a:pt x="11" y="2"/>
                    </a:cubicBezTo>
                    <a:cubicBezTo>
                      <a:pt x="11" y="2"/>
                      <a:pt x="11" y="2"/>
                      <a:pt x="11" y="2"/>
                    </a:cubicBezTo>
                    <a:cubicBezTo>
                      <a:pt x="11" y="2"/>
                      <a:pt x="11" y="2"/>
                      <a:pt x="11" y="2"/>
                    </a:cubicBezTo>
                    <a:cubicBezTo>
                      <a:pt x="11" y="2"/>
                      <a:pt x="11" y="2"/>
                      <a:pt x="11" y="2"/>
                    </a:cubicBezTo>
                    <a:cubicBezTo>
                      <a:pt x="10" y="2"/>
                      <a:pt x="10" y="2"/>
                      <a:pt x="10" y="2"/>
                    </a:cubicBezTo>
                    <a:cubicBezTo>
                      <a:pt x="10" y="2"/>
                      <a:pt x="10" y="2"/>
                      <a:pt x="10" y="2"/>
                    </a:cubicBezTo>
                    <a:cubicBezTo>
                      <a:pt x="10" y="2"/>
                      <a:pt x="10" y="2"/>
                      <a:pt x="10" y="2"/>
                    </a:cubicBezTo>
                    <a:cubicBezTo>
                      <a:pt x="10" y="2"/>
                      <a:pt x="10" y="2"/>
                      <a:pt x="10" y="2"/>
                    </a:cubicBezTo>
                    <a:cubicBezTo>
                      <a:pt x="10" y="2"/>
                      <a:pt x="10" y="2"/>
                      <a:pt x="10" y="2"/>
                    </a:cubicBezTo>
                    <a:cubicBezTo>
                      <a:pt x="10" y="2"/>
                      <a:pt x="10" y="2"/>
                      <a:pt x="10" y="2"/>
                    </a:cubicBezTo>
                    <a:cubicBezTo>
                      <a:pt x="10" y="2"/>
                      <a:pt x="10" y="2"/>
                      <a:pt x="10" y="2"/>
                    </a:cubicBezTo>
                    <a:cubicBezTo>
                      <a:pt x="10" y="2"/>
                      <a:pt x="10" y="2"/>
                      <a:pt x="10" y="2"/>
                    </a:cubicBezTo>
                    <a:cubicBezTo>
                      <a:pt x="10" y="2"/>
                      <a:pt x="10" y="2"/>
                      <a:pt x="10" y="2"/>
                    </a:cubicBezTo>
                    <a:cubicBezTo>
                      <a:pt x="10" y="2"/>
                      <a:pt x="10" y="2"/>
                      <a:pt x="10" y="2"/>
                    </a:cubicBezTo>
                    <a:cubicBezTo>
                      <a:pt x="10" y="2"/>
                      <a:pt x="10" y="2"/>
                      <a:pt x="10" y="2"/>
                    </a:cubicBezTo>
                    <a:cubicBezTo>
                      <a:pt x="10" y="2"/>
                      <a:pt x="10" y="2"/>
                      <a:pt x="10" y="2"/>
                    </a:cubicBezTo>
                    <a:cubicBezTo>
                      <a:pt x="10" y="2"/>
                      <a:pt x="10" y="2"/>
                      <a:pt x="10" y="2"/>
                    </a:cubicBezTo>
                    <a:cubicBezTo>
                      <a:pt x="10" y="2"/>
                      <a:pt x="10" y="2"/>
                      <a:pt x="10" y="2"/>
                    </a:cubicBezTo>
                    <a:cubicBezTo>
                      <a:pt x="10" y="2"/>
                      <a:pt x="10" y="2"/>
                      <a:pt x="10" y="2"/>
                    </a:cubicBezTo>
                    <a:cubicBezTo>
                      <a:pt x="10" y="2"/>
                      <a:pt x="10" y="2"/>
                      <a:pt x="10" y="2"/>
                    </a:cubicBezTo>
                    <a:cubicBezTo>
                      <a:pt x="10" y="2"/>
                      <a:pt x="10" y="2"/>
                      <a:pt x="10" y="2"/>
                    </a:cubicBezTo>
                    <a:cubicBezTo>
                      <a:pt x="10" y="2"/>
                      <a:pt x="9" y="2"/>
                      <a:pt x="9" y="2"/>
                    </a:cubicBezTo>
                    <a:cubicBezTo>
                      <a:pt x="9" y="2"/>
                      <a:pt x="9" y="2"/>
                      <a:pt x="9" y="2"/>
                    </a:cubicBezTo>
                    <a:cubicBezTo>
                      <a:pt x="9" y="2"/>
                      <a:pt x="9" y="2"/>
                      <a:pt x="9" y="2"/>
                    </a:cubicBezTo>
                    <a:cubicBezTo>
                      <a:pt x="9" y="2"/>
                      <a:pt x="9" y="2"/>
                      <a:pt x="9" y="2"/>
                    </a:cubicBezTo>
                    <a:cubicBezTo>
                      <a:pt x="9" y="2"/>
                      <a:pt x="9" y="3"/>
                      <a:pt x="9" y="3"/>
                    </a:cubicBezTo>
                    <a:cubicBezTo>
                      <a:pt x="9" y="3"/>
                      <a:pt x="9" y="3"/>
                      <a:pt x="9" y="3"/>
                    </a:cubicBezTo>
                    <a:cubicBezTo>
                      <a:pt x="9" y="3"/>
                      <a:pt x="9" y="3"/>
                      <a:pt x="9" y="3"/>
                    </a:cubicBezTo>
                    <a:cubicBezTo>
                      <a:pt x="9" y="3"/>
                      <a:pt x="9" y="3"/>
                      <a:pt x="9" y="3"/>
                    </a:cubicBezTo>
                    <a:cubicBezTo>
                      <a:pt x="9" y="3"/>
                      <a:pt x="9" y="3"/>
                      <a:pt x="9" y="3"/>
                    </a:cubicBezTo>
                    <a:cubicBezTo>
                      <a:pt x="9" y="3"/>
                      <a:pt x="9" y="3"/>
                      <a:pt x="9" y="4"/>
                    </a:cubicBezTo>
                    <a:cubicBezTo>
                      <a:pt x="9" y="4"/>
                      <a:pt x="9" y="4"/>
                      <a:pt x="9" y="4"/>
                    </a:cubicBezTo>
                    <a:cubicBezTo>
                      <a:pt x="9" y="4"/>
                      <a:pt x="9" y="4"/>
                      <a:pt x="9" y="4"/>
                    </a:cubicBezTo>
                    <a:cubicBezTo>
                      <a:pt x="9" y="4"/>
                      <a:pt x="9" y="4"/>
                      <a:pt x="9" y="4"/>
                    </a:cubicBezTo>
                    <a:cubicBezTo>
                      <a:pt x="9" y="4"/>
                      <a:pt x="9" y="4"/>
                      <a:pt x="9" y="4"/>
                    </a:cubicBezTo>
                    <a:cubicBezTo>
                      <a:pt x="8" y="3"/>
                      <a:pt x="8" y="3"/>
                      <a:pt x="8" y="3"/>
                    </a:cubicBezTo>
                    <a:cubicBezTo>
                      <a:pt x="8" y="3"/>
                      <a:pt x="8" y="3"/>
                      <a:pt x="8" y="3"/>
                    </a:cubicBezTo>
                    <a:cubicBezTo>
                      <a:pt x="8" y="3"/>
                      <a:pt x="8" y="3"/>
                      <a:pt x="8" y="3"/>
                    </a:cubicBezTo>
                    <a:cubicBezTo>
                      <a:pt x="8" y="3"/>
                      <a:pt x="8" y="3"/>
                      <a:pt x="8" y="3"/>
                    </a:cubicBezTo>
                    <a:cubicBezTo>
                      <a:pt x="8" y="3"/>
                      <a:pt x="8" y="3"/>
                      <a:pt x="8" y="3"/>
                    </a:cubicBezTo>
                    <a:cubicBezTo>
                      <a:pt x="8" y="3"/>
                      <a:pt x="8" y="3"/>
                      <a:pt x="8" y="3"/>
                    </a:cubicBezTo>
                    <a:cubicBezTo>
                      <a:pt x="8" y="3"/>
                      <a:pt x="8" y="3"/>
                      <a:pt x="8" y="3"/>
                    </a:cubicBezTo>
                    <a:cubicBezTo>
                      <a:pt x="8" y="3"/>
                      <a:pt x="8" y="3"/>
                      <a:pt x="8" y="3"/>
                    </a:cubicBezTo>
                    <a:cubicBezTo>
                      <a:pt x="7" y="3"/>
                      <a:pt x="7" y="4"/>
                      <a:pt x="7" y="4"/>
                    </a:cubicBezTo>
                    <a:cubicBezTo>
                      <a:pt x="7" y="4"/>
                      <a:pt x="7" y="4"/>
                      <a:pt x="7" y="4"/>
                    </a:cubicBezTo>
                    <a:cubicBezTo>
                      <a:pt x="7" y="4"/>
                      <a:pt x="7" y="4"/>
                      <a:pt x="7" y="4"/>
                    </a:cubicBezTo>
                    <a:cubicBezTo>
                      <a:pt x="7" y="4"/>
                      <a:pt x="7" y="4"/>
                      <a:pt x="7" y="5"/>
                    </a:cubicBezTo>
                    <a:cubicBezTo>
                      <a:pt x="7" y="5"/>
                      <a:pt x="7" y="5"/>
                      <a:pt x="7" y="5"/>
                    </a:cubicBezTo>
                    <a:cubicBezTo>
                      <a:pt x="7" y="5"/>
                      <a:pt x="7" y="5"/>
                      <a:pt x="7" y="5"/>
                    </a:cubicBezTo>
                    <a:cubicBezTo>
                      <a:pt x="7" y="5"/>
                      <a:pt x="7" y="5"/>
                      <a:pt x="7" y="5"/>
                    </a:cubicBezTo>
                    <a:cubicBezTo>
                      <a:pt x="7" y="5"/>
                      <a:pt x="7" y="5"/>
                      <a:pt x="7" y="5"/>
                    </a:cubicBezTo>
                    <a:cubicBezTo>
                      <a:pt x="6" y="5"/>
                      <a:pt x="6" y="5"/>
                      <a:pt x="6" y="5"/>
                    </a:cubicBezTo>
                    <a:cubicBezTo>
                      <a:pt x="6" y="5"/>
                      <a:pt x="6" y="5"/>
                      <a:pt x="6" y="5"/>
                    </a:cubicBezTo>
                    <a:cubicBezTo>
                      <a:pt x="6" y="5"/>
                      <a:pt x="6" y="5"/>
                      <a:pt x="6" y="5"/>
                    </a:cubicBezTo>
                    <a:cubicBezTo>
                      <a:pt x="6" y="5"/>
                      <a:pt x="6" y="5"/>
                      <a:pt x="6" y="5"/>
                    </a:cubicBezTo>
                    <a:cubicBezTo>
                      <a:pt x="6" y="5"/>
                      <a:pt x="5" y="5"/>
                      <a:pt x="5" y="5"/>
                    </a:cubicBezTo>
                    <a:cubicBezTo>
                      <a:pt x="5" y="5"/>
                      <a:pt x="5" y="5"/>
                      <a:pt x="5" y="5"/>
                    </a:cubicBezTo>
                    <a:cubicBezTo>
                      <a:pt x="5" y="5"/>
                      <a:pt x="5" y="5"/>
                      <a:pt x="5" y="5"/>
                    </a:cubicBezTo>
                    <a:cubicBezTo>
                      <a:pt x="5" y="5"/>
                      <a:pt x="5" y="5"/>
                      <a:pt x="5" y="5"/>
                    </a:cubicBezTo>
                    <a:cubicBezTo>
                      <a:pt x="5" y="5"/>
                      <a:pt x="5" y="5"/>
                      <a:pt x="5" y="5"/>
                    </a:cubicBezTo>
                    <a:cubicBezTo>
                      <a:pt x="5" y="5"/>
                      <a:pt x="5" y="5"/>
                      <a:pt x="5" y="5"/>
                    </a:cubicBezTo>
                    <a:cubicBezTo>
                      <a:pt x="5" y="5"/>
                      <a:pt x="5" y="5"/>
                      <a:pt x="5" y="5"/>
                    </a:cubicBezTo>
                    <a:cubicBezTo>
                      <a:pt x="6" y="5"/>
                      <a:pt x="6" y="5"/>
                      <a:pt x="6" y="5"/>
                    </a:cubicBezTo>
                    <a:cubicBezTo>
                      <a:pt x="6" y="5"/>
                      <a:pt x="6" y="5"/>
                      <a:pt x="6" y="5"/>
                    </a:cubicBezTo>
                    <a:cubicBezTo>
                      <a:pt x="6" y="5"/>
                      <a:pt x="6" y="5"/>
                      <a:pt x="6" y="5"/>
                    </a:cubicBezTo>
                    <a:cubicBezTo>
                      <a:pt x="6" y="5"/>
                      <a:pt x="6" y="5"/>
                      <a:pt x="6" y="5"/>
                    </a:cubicBezTo>
                    <a:cubicBezTo>
                      <a:pt x="6" y="5"/>
                      <a:pt x="6" y="5"/>
                      <a:pt x="6" y="5"/>
                    </a:cubicBezTo>
                    <a:cubicBezTo>
                      <a:pt x="6" y="5"/>
                      <a:pt x="7" y="5"/>
                      <a:pt x="7" y="5"/>
                    </a:cubicBezTo>
                    <a:cubicBezTo>
                      <a:pt x="7" y="5"/>
                      <a:pt x="7" y="5"/>
                      <a:pt x="7" y="5"/>
                    </a:cubicBezTo>
                    <a:cubicBezTo>
                      <a:pt x="7" y="4"/>
                      <a:pt x="7" y="4"/>
                      <a:pt x="7" y="4"/>
                    </a:cubicBezTo>
                    <a:cubicBezTo>
                      <a:pt x="7" y="4"/>
                      <a:pt x="7" y="4"/>
                      <a:pt x="7" y="3"/>
                    </a:cubicBezTo>
                    <a:cubicBezTo>
                      <a:pt x="7" y="3"/>
                      <a:pt x="7" y="3"/>
                      <a:pt x="7" y="3"/>
                    </a:cubicBezTo>
                    <a:cubicBezTo>
                      <a:pt x="7" y="3"/>
                      <a:pt x="7" y="3"/>
                      <a:pt x="7" y="3"/>
                    </a:cubicBezTo>
                    <a:cubicBezTo>
                      <a:pt x="7" y="3"/>
                      <a:pt x="7" y="3"/>
                      <a:pt x="8" y="3"/>
                    </a:cubicBezTo>
                    <a:cubicBezTo>
                      <a:pt x="8" y="3"/>
                      <a:pt x="8" y="3"/>
                      <a:pt x="8" y="3"/>
                    </a:cubicBezTo>
                    <a:cubicBezTo>
                      <a:pt x="8" y="3"/>
                      <a:pt x="8" y="3"/>
                      <a:pt x="8" y="3"/>
                    </a:cubicBezTo>
                    <a:cubicBezTo>
                      <a:pt x="8" y="2"/>
                      <a:pt x="8" y="2"/>
                      <a:pt x="8" y="2"/>
                    </a:cubicBezTo>
                    <a:cubicBezTo>
                      <a:pt x="8" y="2"/>
                      <a:pt x="8" y="2"/>
                      <a:pt x="8" y="2"/>
                    </a:cubicBezTo>
                    <a:cubicBezTo>
                      <a:pt x="8" y="2"/>
                      <a:pt x="8" y="2"/>
                      <a:pt x="8" y="2"/>
                    </a:cubicBezTo>
                    <a:cubicBezTo>
                      <a:pt x="8" y="2"/>
                      <a:pt x="8" y="2"/>
                      <a:pt x="9" y="2"/>
                    </a:cubicBezTo>
                    <a:cubicBezTo>
                      <a:pt x="9" y="2"/>
                      <a:pt x="9" y="2"/>
                      <a:pt x="9" y="1"/>
                    </a:cubicBezTo>
                    <a:cubicBezTo>
                      <a:pt x="9" y="1"/>
                      <a:pt x="9" y="1"/>
                      <a:pt x="9" y="1"/>
                    </a:cubicBezTo>
                    <a:cubicBezTo>
                      <a:pt x="10" y="1"/>
                      <a:pt x="10" y="1"/>
                      <a:pt x="10" y="1"/>
                    </a:cubicBezTo>
                    <a:cubicBezTo>
                      <a:pt x="10" y="1"/>
                      <a:pt x="10" y="1"/>
                      <a:pt x="10" y="1"/>
                    </a:cubicBezTo>
                    <a:cubicBezTo>
                      <a:pt x="10" y="1"/>
                      <a:pt x="10" y="1"/>
                      <a:pt x="10" y="1"/>
                    </a:cubicBezTo>
                    <a:cubicBezTo>
                      <a:pt x="10" y="1"/>
                      <a:pt x="10" y="1"/>
                      <a:pt x="10" y="1"/>
                    </a:cubicBezTo>
                    <a:cubicBezTo>
                      <a:pt x="11" y="1"/>
                      <a:pt x="11" y="1"/>
                      <a:pt x="11" y="1"/>
                    </a:cubicBezTo>
                    <a:cubicBezTo>
                      <a:pt x="11" y="1"/>
                      <a:pt x="11" y="1"/>
                      <a:pt x="11" y="1"/>
                    </a:cubicBezTo>
                    <a:cubicBezTo>
                      <a:pt x="11" y="1"/>
                      <a:pt x="11" y="1"/>
                      <a:pt x="12" y="1"/>
                    </a:cubicBezTo>
                    <a:cubicBezTo>
                      <a:pt x="12" y="1"/>
                      <a:pt x="12" y="1"/>
                      <a:pt x="12" y="1"/>
                    </a:cubicBezTo>
                    <a:cubicBezTo>
                      <a:pt x="12" y="0"/>
                      <a:pt x="11" y="0"/>
                      <a:pt x="11" y="0"/>
                    </a:cubicBezTo>
                    <a:cubicBezTo>
                      <a:pt x="11" y="0"/>
                      <a:pt x="11" y="0"/>
                      <a:pt x="11" y="0"/>
                    </a:cubicBezTo>
                    <a:cubicBezTo>
                      <a:pt x="11" y="0"/>
                      <a:pt x="11" y="0"/>
                      <a:pt x="11" y="0"/>
                    </a:cubicBezTo>
                    <a:cubicBezTo>
                      <a:pt x="11" y="0"/>
                      <a:pt x="11" y="0"/>
                      <a:pt x="11" y="0"/>
                    </a:cubicBezTo>
                    <a:cubicBezTo>
                      <a:pt x="11" y="0"/>
                      <a:pt x="10" y="0"/>
                      <a:pt x="10" y="0"/>
                    </a:cubicBezTo>
                    <a:cubicBezTo>
                      <a:pt x="10" y="0"/>
                      <a:pt x="10" y="0"/>
                      <a:pt x="10" y="0"/>
                    </a:cubicBezTo>
                    <a:cubicBezTo>
                      <a:pt x="10" y="0"/>
                      <a:pt x="10" y="0"/>
                      <a:pt x="9" y="0"/>
                    </a:cubicBezTo>
                    <a:cubicBezTo>
                      <a:pt x="9" y="0"/>
                      <a:pt x="9" y="0"/>
                      <a:pt x="9" y="0"/>
                    </a:cubicBezTo>
                    <a:cubicBezTo>
                      <a:pt x="9" y="0"/>
                      <a:pt x="9" y="0"/>
                      <a:pt x="9" y="0"/>
                    </a:cubicBezTo>
                    <a:cubicBezTo>
                      <a:pt x="9" y="1"/>
                      <a:pt x="9" y="1"/>
                      <a:pt x="8" y="1"/>
                    </a:cubicBezTo>
                    <a:cubicBezTo>
                      <a:pt x="8" y="1"/>
                      <a:pt x="8" y="1"/>
                      <a:pt x="8" y="1"/>
                    </a:cubicBezTo>
                    <a:cubicBezTo>
                      <a:pt x="8" y="1"/>
                      <a:pt x="8" y="1"/>
                      <a:pt x="8" y="1"/>
                    </a:cubicBezTo>
                    <a:cubicBezTo>
                      <a:pt x="8" y="1"/>
                      <a:pt x="8" y="1"/>
                      <a:pt x="8" y="1"/>
                    </a:cubicBezTo>
                    <a:cubicBezTo>
                      <a:pt x="8" y="1"/>
                      <a:pt x="8" y="1"/>
                      <a:pt x="8" y="1"/>
                    </a:cubicBezTo>
                    <a:cubicBezTo>
                      <a:pt x="8" y="1"/>
                      <a:pt x="8" y="1"/>
                      <a:pt x="8" y="1"/>
                    </a:cubicBezTo>
                    <a:cubicBezTo>
                      <a:pt x="8" y="1"/>
                      <a:pt x="8" y="1"/>
                      <a:pt x="8" y="1"/>
                    </a:cubicBezTo>
                    <a:cubicBezTo>
                      <a:pt x="8" y="1"/>
                      <a:pt x="8" y="1"/>
                      <a:pt x="8" y="1"/>
                    </a:cubicBezTo>
                    <a:cubicBezTo>
                      <a:pt x="8" y="1"/>
                      <a:pt x="8" y="1"/>
                      <a:pt x="8" y="1"/>
                    </a:cubicBezTo>
                    <a:cubicBezTo>
                      <a:pt x="8" y="1"/>
                      <a:pt x="8" y="1"/>
                      <a:pt x="8" y="1"/>
                    </a:cubicBezTo>
                    <a:cubicBezTo>
                      <a:pt x="8" y="1"/>
                      <a:pt x="7" y="1"/>
                      <a:pt x="7" y="1"/>
                    </a:cubicBezTo>
                    <a:cubicBezTo>
                      <a:pt x="7" y="1"/>
                      <a:pt x="7" y="1"/>
                      <a:pt x="7" y="1"/>
                    </a:cubicBezTo>
                    <a:cubicBezTo>
                      <a:pt x="7" y="1"/>
                      <a:pt x="7" y="1"/>
                      <a:pt x="7" y="1"/>
                    </a:cubicBezTo>
                    <a:cubicBezTo>
                      <a:pt x="7" y="1"/>
                      <a:pt x="7" y="1"/>
                      <a:pt x="7" y="1"/>
                    </a:cubicBezTo>
                    <a:cubicBezTo>
                      <a:pt x="7" y="1"/>
                      <a:pt x="7" y="1"/>
                      <a:pt x="7" y="1"/>
                    </a:cubicBezTo>
                    <a:cubicBezTo>
                      <a:pt x="7" y="1"/>
                      <a:pt x="7" y="1"/>
                      <a:pt x="7" y="1"/>
                    </a:cubicBezTo>
                    <a:cubicBezTo>
                      <a:pt x="7" y="1"/>
                      <a:pt x="7" y="1"/>
                      <a:pt x="7" y="1"/>
                    </a:cubicBezTo>
                    <a:cubicBezTo>
                      <a:pt x="7" y="1"/>
                      <a:pt x="7" y="1"/>
                      <a:pt x="7" y="1"/>
                    </a:cubicBezTo>
                    <a:cubicBezTo>
                      <a:pt x="7" y="1"/>
                      <a:pt x="7" y="1"/>
                      <a:pt x="6" y="1"/>
                    </a:cubicBezTo>
                    <a:cubicBezTo>
                      <a:pt x="6" y="1"/>
                      <a:pt x="6" y="2"/>
                      <a:pt x="6" y="2"/>
                    </a:cubicBezTo>
                    <a:cubicBezTo>
                      <a:pt x="6" y="2"/>
                      <a:pt x="6" y="2"/>
                      <a:pt x="6" y="2"/>
                    </a:cubicBezTo>
                    <a:cubicBezTo>
                      <a:pt x="6" y="2"/>
                      <a:pt x="6" y="2"/>
                      <a:pt x="6" y="2"/>
                    </a:cubicBezTo>
                    <a:cubicBezTo>
                      <a:pt x="6" y="2"/>
                      <a:pt x="6" y="2"/>
                      <a:pt x="6" y="2"/>
                    </a:cubicBezTo>
                    <a:cubicBezTo>
                      <a:pt x="5" y="2"/>
                      <a:pt x="5" y="2"/>
                      <a:pt x="5" y="2"/>
                    </a:cubicBezTo>
                    <a:cubicBezTo>
                      <a:pt x="5" y="2"/>
                      <a:pt x="5" y="2"/>
                      <a:pt x="5" y="2"/>
                    </a:cubicBezTo>
                    <a:cubicBezTo>
                      <a:pt x="5" y="2"/>
                      <a:pt x="5" y="2"/>
                      <a:pt x="5" y="2"/>
                    </a:cubicBezTo>
                    <a:cubicBezTo>
                      <a:pt x="5" y="2"/>
                      <a:pt x="5" y="2"/>
                      <a:pt x="5" y="2"/>
                    </a:cubicBezTo>
                    <a:cubicBezTo>
                      <a:pt x="5" y="2"/>
                      <a:pt x="5" y="2"/>
                      <a:pt x="5" y="2"/>
                    </a:cubicBezTo>
                    <a:cubicBezTo>
                      <a:pt x="5" y="3"/>
                      <a:pt x="5" y="3"/>
                      <a:pt x="4" y="3"/>
                    </a:cubicBezTo>
                    <a:cubicBezTo>
                      <a:pt x="4" y="3"/>
                      <a:pt x="4" y="3"/>
                      <a:pt x="4" y="3"/>
                    </a:cubicBezTo>
                    <a:cubicBezTo>
                      <a:pt x="4" y="3"/>
                      <a:pt x="4" y="3"/>
                      <a:pt x="4" y="3"/>
                    </a:cubicBezTo>
                    <a:cubicBezTo>
                      <a:pt x="4" y="3"/>
                      <a:pt x="4" y="3"/>
                      <a:pt x="4" y="3"/>
                    </a:cubicBezTo>
                    <a:cubicBezTo>
                      <a:pt x="4" y="3"/>
                      <a:pt x="4" y="3"/>
                      <a:pt x="4" y="3"/>
                    </a:cubicBezTo>
                    <a:cubicBezTo>
                      <a:pt x="4" y="3"/>
                      <a:pt x="4" y="3"/>
                      <a:pt x="4" y="3"/>
                    </a:cubicBezTo>
                    <a:cubicBezTo>
                      <a:pt x="4" y="3"/>
                      <a:pt x="4" y="3"/>
                      <a:pt x="4" y="3"/>
                    </a:cubicBezTo>
                    <a:cubicBezTo>
                      <a:pt x="4" y="3"/>
                      <a:pt x="4" y="3"/>
                      <a:pt x="4" y="4"/>
                    </a:cubicBezTo>
                    <a:cubicBezTo>
                      <a:pt x="4" y="4"/>
                      <a:pt x="4" y="4"/>
                      <a:pt x="4" y="4"/>
                    </a:cubicBezTo>
                    <a:cubicBezTo>
                      <a:pt x="4" y="4"/>
                      <a:pt x="4" y="4"/>
                      <a:pt x="4" y="4"/>
                    </a:cubicBezTo>
                    <a:cubicBezTo>
                      <a:pt x="3" y="4"/>
                      <a:pt x="3" y="4"/>
                      <a:pt x="3" y="4"/>
                    </a:cubicBezTo>
                    <a:cubicBezTo>
                      <a:pt x="3" y="4"/>
                      <a:pt x="3"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5"/>
                      <a:pt x="4" y="5"/>
                    </a:cubicBezTo>
                    <a:cubicBezTo>
                      <a:pt x="4" y="5"/>
                      <a:pt x="4" y="4"/>
                      <a:pt x="3" y="4"/>
                    </a:cubicBezTo>
                    <a:cubicBezTo>
                      <a:pt x="3" y="4"/>
                      <a:pt x="3" y="4"/>
                      <a:pt x="3" y="4"/>
                    </a:cubicBezTo>
                    <a:cubicBezTo>
                      <a:pt x="3" y="4"/>
                      <a:pt x="3" y="4"/>
                      <a:pt x="3" y="4"/>
                    </a:cubicBezTo>
                    <a:cubicBezTo>
                      <a:pt x="3" y="4"/>
                      <a:pt x="3" y="4"/>
                      <a:pt x="3" y="5"/>
                    </a:cubicBezTo>
                    <a:cubicBezTo>
                      <a:pt x="3" y="5"/>
                      <a:pt x="3" y="5"/>
                      <a:pt x="3" y="5"/>
                    </a:cubicBezTo>
                    <a:cubicBezTo>
                      <a:pt x="3" y="5"/>
                      <a:pt x="3" y="5"/>
                      <a:pt x="3" y="5"/>
                    </a:cubicBezTo>
                    <a:cubicBezTo>
                      <a:pt x="3" y="5"/>
                      <a:pt x="3" y="5"/>
                      <a:pt x="3" y="5"/>
                    </a:cubicBezTo>
                    <a:cubicBezTo>
                      <a:pt x="3" y="5"/>
                      <a:pt x="2" y="5"/>
                      <a:pt x="2" y="5"/>
                    </a:cubicBezTo>
                    <a:cubicBezTo>
                      <a:pt x="2" y="5"/>
                      <a:pt x="2" y="5"/>
                      <a:pt x="2" y="5"/>
                    </a:cubicBezTo>
                    <a:cubicBezTo>
                      <a:pt x="2" y="5"/>
                      <a:pt x="2" y="5"/>
                      <a:pt x="2" y="5"/>
                    </a:cubicBezTo>
                    <a:cubicBezTo>
                      <a:pt x="2" y="5"/>
                      <a:pt x="2" y="5"/>
                      <a:pt x="2" y="5"/>
                    </a:cubicBezTo>
                    <a:cubicBezTo>
                      <a:pt x="2" y="5"/>
                      <a:pt x="2" y="5"/>
                      <a:pt x="2" y="5"/>
                    </a:cubicBezTo>
                    <a:cubicBezTo>
                      <a:pt x="2" y="6"/>
                      <a:pt x="2" y="6"/>
                      <a:pt x="2" y="6"/>
                    </a:cubicBezTo>
                    <a:cubicBezTo>
                      <a:pt x="2" y="6"/>
                      <a:pt x="2" y="6"/>
                      <a:pt x="2" y="6"/>
                    </a:cubicBezTo>
                    <a:cubicBezTo>
                      <a:pt x="2" y="6"/>
                      <a:pt x="2" y="6"/>
                      <a:pt x="2" y="6"/>
                    </a:cubicBezTo>
                    <a:cubicBezTo>
                      <a:pt x="2" y="6"/>
                      <a:pt x="2" y="6"/>
                      <a:pt x="2" y="6"/>
                    </a:cubicBezTo>
                    <a:cubicBezTo>
                      <a:pt x="2" y="6"/>
                      <a:pt x="2" y="6"/>
                      <a:pt x="2" y="6"/>
                    </a:cubicBezTo>
                    <a:cubicBezTo>
                      <a:pt x="2" y="6"/>
                      <a:pt x="2" y="6"/>
                      <a:pt x="2" y="6"/>
                    </a:cubicBezTo>
                    <a:cubicBezTo>
                      <a:pt x="2" y="6"/>
                      <a:pt x="2" y="6"/>
                      <a:pt x="2" y="6"/>
                    </a:cubicBezTo>
                    <a:cubicBezTo>
                      <a:pt x="2" y="6"/>
                      <a:pt x="3" y="6"/>
                      <a:pt x="3" y="6"/>
                    </a:cubicBezTo>
                    <a:cubicBezTo>
                      <a:pt x="3" y="6"/>
                      <a:pt x="3" y="6"/>
                      <a:pt x="3" y="6"/>
                    </a:cubicBezTo>
                    <a:cubicBezTo>
                      <a:pt x="3" y="6"/>
                      <a:pt x="3" y="6"/>
                      <a:pt x="3" y="6"/>
                    </a:cubicBezTo>
                    <a:cubicBezTo>
                      <a:pt x="3" y="6"/>
                      <a:pt x="3" y="6"/>
                      <a:pt x="3" y="6"/>
                    </a:cubicBezTo>
                    <a:cubicBezTo>
                      <a:pt x="3" y="6"/>
                      <a:pt x="3" y="6"/>
                      <a:pt x="3" y="6"/>
                    </a:cubicBezTo>
                    <a:cubicBezTo>
                      <a:pt x="3" y="6"/>
                      <a:pt x="3" y="6"/>
                      <a:pt x="3" y="6"/>
                    </a:cubicBezTo>
                    <a:cubicBezTo>
                      <a:pt x="3" y="6"/>
                      <a:pt x="3" y="6"/>
                      <a:pt x="3" y="6"/>
                    </a:cubicBezTo>
                    <a:cubicBezTo>
                      <a:pt x="3" y="6"/>
                      <a:pt x="4" y="6"/>
                      <a:pt x="4" y="6"/>
                    </a:cubicBezTo>
                    <a:cubicBezTo>
                      <a:pt x="4" y="6"/>
                      <a:pt x="4" y="6"/>
                      <a:pt x="4" y="6"/>
                    </a:cubicBezTo>
                    <a:cubicBezTo>
                      <a:pt x="4" y="6"/>
                      <a:pt x="4" y="6"/>
                      <a:pt x="4" y="6"/>
                    </a:cubicBezTo>
                    <a:cubicBezTo>
                      <a:pt x="4" y="6"/>
                      <a:pt x="4" y="6"/>
                      <a:pt x="4" y="6"/>
                    </a:cubicBezTo>
                    <a:cubicBezTo>
                      <a:pt x="4" y="6"/>
                      <a:pt x="4" y="6"/>
                      <a:pt x="4" y="6"/>
                    </a:cubicBezTo>
                    <a:cubicBezTo>
                      <a:pt x="4" y="6"/>
                      <a:pt x="4" y="6"/>
                      <a:pt x="4" y="6"/>
                    </a:cubicBezTo>
                    <a:cubicBezTo>
                      <a:pt x="4" y="6"/>
                      <a:pt x="4" y="6"/>
                      <a:pt x="4" y="6"/>
                    </a:cubicBezTo>
                    <a:cubicBezTo>
                      <a:pt x="4" y="6"/>
                      <a:pt x="4" y="6"/>
                      <a:pt x="4" y="6"/>
                    </a:cubicBezTo>
                    <a:cubicBezTo>
                      <a:pt x="4" y="6"/>
                      <a:pt x="4" y="6"/>
                      <a:pt x="4" y="6"/>
                    </a:cubicBezTo>
                    <a:cubicBezTo>
                      <a:pt x="4" y="6"/>
                      <a:pt x="4" y="7"/>
                      <a:pt x="4" y="7"/>
                    </a:cubicBezTo>
                    <a:cubicBezTo>
                      <a:pt x="4" y="7"/>
                      <a:pt x="4" y="7"/>
                      <a:pt x="4" y="7"/>
                    </a:cubicBezTo>
                    <a:cubicBezTo>
                      <a:pt x="4" y="7"/>
                      <a:pt x="4" y="7"/>
                      <a:pt x="4" y="7"/>
                    </a:cubicBezTo>
                    <a:cubicBezTo>
                      <a:pt x="4" y="7"/>
                      <a:pt x="4" y="7"/>
                      <a:pt x="4" y="7"/>
                    </a:cubicBezTo>
                    <a:cubicBezTo>
                      <a:pt x="4" y="7"/>
                      <a:pt x="4" y="7"/>
                      <a:pt x="4" y="7"/>
                    </a:cubicBezTo>
                    <a:cubicBezTo>
                      <a:pt x="4" y="7"/>
                      <a:pt x="4" y="7"/>
                      <a:pt x="4" y="7"/>
                    </a:cubicBezTo>
                    <a:cubicBezTo>
                      <a:pt x="4" y="7"/>
                      <a:pt x="4" y="7"/>
                      <a:pt x="4" y="7"/>
                    </a:cubicBezTo>
                    <a:cubicBezTo>
                      <a:pt x="4" y="7"/>
                      <a:pt x="4" y="7"/>
                      <a:pt x="4" y="7"/>
                    </a:cubicBezTo>
                    <a:cubicBezTo>
                      <a:pt x="4" y="7"/>
                      <a:pt x="4" y="7"/>
                      <a:pt x="4" y="7"/>
                    </a:cubicBezTo>
                    <a:cubicBezTo>
                      <a:pt x="4" y="7"/>
                      <a:pt x="4" y="7"/>
                      <a:pt x="4" y="7"/>
                    </a:cubicBezTo>
                    <a:cubicBezTo>
                      <a:pt x="4" y="7"/>
                      <a:pt x="4" y="7"/>
                      <a:pt x="4" y="7"/>
                    </a:cubicBezTo>
                    <a:cubicBezTo>
                      <a:pt x="4" y="7"/>
                      <a:pt x="4" y="7"/>
                      <a:pt x="4" y="7"/>
                    </a:cubicBezTo>
                    <a:cubicBezTo>
                      <a:pt x="4" y="7"/>
                      <a:pt x="4" y="7"/>
                      <a:pt x="4" y="7"/>
                    </a:cubicBezTo>
                    <a:cubicBezTo>
                      <a:pt x="4" y="7"/>
                      <a:pt x="4" y="7"/>
                      <a:pt x="5" y="7"/>
                    </a:cubicBezTo>
                    <a:cubicBezTo>
                      <a:pt x="5" y="7"/>
                      <a:pt x="5" y="7"/>
                      <a:pt x="5" y="7"/>
                    </a:cubicBezTo>
                    <a:cubicBezTo>
                      <a:pt x="5" y="7"/>
                      <a:pt x="5" y="7"/>
                      <a:pt x="5" y="7"/>
                    </a:cubicBezTo>
                    <a:cubicBezTo>
                      <a:pt x="5" y="7"/>
                      <a:pt x="5" y="7"/>
                      <a:pt x="5" y="7"/>
                    </a:cubicBezTo>
                    <a:cubicBezTo>
                      <a:pt x="5" y="7"/>
                      <a:pt x="5" y="7"/>
                      <a:pt x="5" y="7"/>
                    </a:cubicBezTo>
                    <a:cubicBezTo>
                      <a:pt x="5" y="7"/>
                      <a:pt x="5" y="7"/>
                      <a:pt x="5" y="7"/>
                    </a:cubicBezTo>
                    <a:cubicBezTo>
                      <a:pt x="5" y="7"/>
                      <a:pt x="5" y="7"/>
                      <a:pt x="5" y="7"/>
                    </a:cubicBezTo>
                    <a:cubicBezTo>
                      <a:pt x="5" y="7"/>
                      <a:pt x="5" y="8"/>
                      <a:pt x="5" y="8"/>
                    </a:cubicBezTo>
                    <a:cubicBezTo>
                      <a:pt x="5" y="8"/>
                      <a:pt x="5" y="8"/>
                      <a:pt x="5" y="8"/>
                    </a:cubicBezTo>
                    <a:cubicBezTo>
                      <a:pt x="5" y="8"/>
                      <a:pt x="5" y="8"/>
                      <a:pt x="5" y="8"/>
                    </a:cubicBezTo>
                    <a:cubicBezTo>
                      <a:pt x="6" y="8"/>
                      <a:pt x="6" y="8"/>
                      <a:pt x="6" y="8"/>
                    </a:cubicBezTo>
                    <a:cubicBezTo>
                      <a:pt x="6" y="8"/>
                      <a:pt x="6" y="8"/>
                      <a:pt x="6" y="8"/>
                    </a:cubicBezTo>
                    <a:cubicBezTo>
                      <a:pt x="6" y="8"/>
                      <a:pt x="6" y="8"/>
                      <a:pt x="6" y="8"/>
                    </a:cubicBezTo>
                    <a:cubicBezTo>
                      <a:pt x="6" y="8"/>
                      <a:pt x="6" y="8"/>
                      <a:pt x="6" y="8"/>
                    </a:cubicBezTo>
                    <a:cubicBezTo>
                      <a:pt x="6" y="8"/>
                      <a:pt x="6" y="8"/>
                      <a:pt x="6" y="8"/>
                    </a:cubicBezTo>
                    <a:cubicBezTo>
                      <a:pt x="6" y="8"/>
                      <a:pt x="6" y="8"/>
                      <a:pt x="6" y="8"/>
                    </a:cubicBezTo>
                    <a:cubicBezTo>
                      <a:pt x="6" y="8"/>
                      <a:pt x="6" y="8"/>
                      <a:pt x="6" y="8"/>
                    </a:cubicBezTo>
                    <a:cubicBezTo>
                      <a:pt x="6" y="8"/>
                      <a:pt x="6" y="8"/>
                      <a:pt x="6" y="8"/>
                    </a:cubicBezTo>
                    <a:cubicBezTo>
                      <a:pt x="6" y="8"/>
                      <a:pt x="7" y="8"/>
                      <a:pt x="7" y="8"/>
                    </a:cubicBezTo>
                    <a:cubicBezTo>
                      <a:pt x="7" y="8"/>
                      <a:pt x="7" y="8"/>
                      <a:pt x="7" y="8"/>
                    </a:cubicBezTo>
                    <a:cubicBezTo>
                      <a:pt x="7" y="8"/>
                      <a:pt x="7" y="8"/>
                      <a:pt x="7" y="8"/>
                    </a:cubicBezTo>
                    <a:cubicBezTo>
                      <a:pt x="7" y="8"/>
                      <a:pt x="7" y="8"/>
                      <a:pt x="7" y="8"/>
                    </a:cubicBezTo>
                    <a:cubicBezTo>
                      <a:pt x="7" y="8"/>
                      <a:pt x="7" y="8"/>
                      <a:pt x="7" y="8"/>
                    </a:cubicBezTo>
                    <a:cubicBezTo>
                      <a:pt x="7" y="8"/>
                      <a:pt x="6" y="7"/>
                      <a:pt x="6" y="7"/>
                    </a:cubicBezTo>
                    <a:cubicBezTo>
                      <a:pt x="6" y="7"/>
                      <a:pt x="6" y="7"/>
                      <a:pt x="6" y="7"/>
                    </a:cubicBezTo>
                    <a:cubicBezTo>
                      <a:pt x="7" y="7"/>
                      <a:pt x="7" y="7"/>
                      <a:pt x="7" y="7"/>
                    </a:cubicBezTo>
                    <a:cubicBezTo>
                      <a:pt x="7" y="7"/>
                      <a:pt x="7" y="7"/>
                      <a:pt x="7" y="7"/>
                    </a:cubicBezTo>
                    <a:cubicBezTo>
                      <a:pt x="7" y="8"/>
                      <a:pt x="7" y="8"/>
                      <a:pt x="7" y="8"/>
                    </a:cubicBezTo>
                    <a:cubicBezTo>
                      <a:pt x="7" y="8"/>
                      <a:pt x="7" y="8"/>
                      <a:pt x="7" y="8"/>
                    </a:cubicBezTo>
                    <a:cubicBezTo>
                      <a:pt x="7" y="8"/>
                      <a:pt x="7" y="8"/>
                      <a:pt x="7" y="8"/>
                    </a:cubicBezTo>
                    <a:cubicBezTo>
                      <a:pt x="7" y="8"/>
                      <a:pt x="7" y="8"/>
                      <a:pt x="7" y="8"/>
                    </a:cubicBezTo>
                    <a:cubicBezTo>
                      <a:pt x="7" y="8"/>
                      <a:pt x="7" y="8"/>
                      <a:pt x="7" y="8"/>
                    </a:cubicBezTo>
                    <a:cubicBezTo>
                      <a:pt x="7" y="8"/>
                      <a:pt x="7" y="8"/>
                      <a:pt x="7" y="8"/>
                    </a:cubicBezTo>
                    <a:cubicBezTo>
                      <a:pt x="7" y="8"/>
                      <a:pt x="7" y="7"/>
                      <a:pt x="7" y="7"/>
                    </a:cubicBezTo>
                    <a:cubicBezTo>
                      <a:pt x="7" y="7"/>
                      <a:pt x="7" y="7"/>
                      <a:pt x="7" y="8"/>
                    </a:cubicBezTo>
                    <a:cubicBezTo>
                      <a:pt x="7" y="8"/>
                      <a:pt x="7" y="8"/>
                      <a:pt x="7" y="8"/>
                    </a:cubicBezTo>
                    <a:cubicBezTo>
                      <a:pt x="8" y="8"/>
                      <a:pt x="8" y="8"/>
                      <a:pt x="8" y="8"/>
                    </a:cubicBezTo>
                    <a:cubicBezTo>
                      <a:pt x="8" y="8"/>
                      <a:pt x="8" y="8"/>
                      <a:pt x="8" y="8"/>
                    </a:cubicBezTo>
                    <a:cubicBezTo>
                      <a:pt x="8" y="8"/>
                      <a:pt x="8" y="8"/>
                      <a:pt x="8" y="8"/>
                    </a:cubicBezTo>
                    <a:cubicBezTo>
                      <a:pt x="8" y="8"/>
                      <a:pt x="8" y="8"/>
                      <a:pt x="8" y="8"/>
                    </a:cubicBezTo>
                    <a:cubicBezTo>
                      <a:pt x="8" y="8"/>
                      <a:pt x="8" y="8"/>
                      <a:pt x="8" y="8"/>
                    </a:cubicBezTo>
                    <a:cubicBezTo>
                      <a:pt x="8" y="8"/>
                      <a:pt x="8" y="8"/>
                      <a:pt x="8" y="8"/>
                    </a:cubicBezTo>
                    <a:cubicBezTo>
                      <a:pt x="8" y="8"/>
                      <a:pt x="8" y="8"/>
                      <a:pt x="8" y="8"/>
                    </a:cubicBezTo>
                    <a:cubicBezTo>
                      <a:pt x="8" y="8"/>
                      <a:pt x="8" y="8"/>
                      <a:pt x="8" y="8"/>
                    </a:cubicBezTo>
                    <a:cubicBezTo>
                      <a:pt x="8" y="8"/>
                      <a:pt x="8" y="8"/>
                      <a:pt x="8" y="8"/>
                    </a:cubicBezTo>
                    <a:cubicBezTo>
                      <a:pt x="8" y="8"/>
                      <a:pt x="9" y="8"/>
                      <a:pt x="9" y="8"/>
                    </a:cubicBezTo>
                    <a:cubicBezTo>
                      <a:pt x="9" y="8"/>
                      <a:pt x="9" y="8"/>
                      <a:pt x="9" y="8"/>
                    </a:cubicBezTo>
                    <a:cubicBezTo>
                      <a:pt x="9" y="8"/>
                      <a:pt x="9" y="8"/>
                      <a:pt x="9" y="8"/>
                    </a:cubicBezTo>
                    <a:cubicBezTo>
                      <a:pt x="9" y="8"/>
                      <a:pt x="9" y="8"/>
                      <a:pt x="9" y="8"/>
                    </a:cubicBezTo>
                    <a:cubicBezTo>
                      <a:pt x="9" y="8"/>
                      <a:pt x="9" y="8"/>
                      <a:pt x="9" y="8"/>
                    </a:cubicBezTo>
                    <a:cubicBezTo>
                      <a:pt x="9" y="8"/>
                      <a:pt x="9" y="8"/>
                      <a:pt x="9" y="8"/>
                    </a:cubicBezTo>
                    <a:cubicBezTo>
                      <a:pt x="9" y="8"/>
                      <a:pt x="9" y="8"/>
                      <a:pt x="10" y="8"/>
                    </a:cubicBezTo>
                    <a:cubicBezTo>
                      <a:pt x="10" y="8"/>
                      <a:pt x="10" y="8"/>
                      <a:pt x="10" y="8"/>
                    </a:cubicBezTo>
                    <a:cubicBezTo>
                      <a:pt x="10" y="8"/>
                      <a:pt x="10" y="8"/>
                      <a:pt x="10" y="8"/>
                    </a:cubicBezTo>
                    <a:cubicBezTo>
                      <a:pt x="10" y="8"/>
                      <a:pt x="10" y="7"/>
                      <a:pt x="10" y="7"/>
                    </a:cubicBezTo>
                    <a:cubicBezTo>
                      <a:pt x="9" y="7"/>
                      <a:pt x="9" y="7"/>
                      <a:pt x="9" y="7"/>
                    </a:cubicBezTo>
                    <a:cubicBezTo>
                      <a:pt x="9" y="7"/>
                      <a:pt x="9" y="7"/>
                      <a:pt x="9" y="7"/>
                    </a:cubicBezTo>
                    <a:cubicBezTo>
                      <a:pt x="9" y="7"/>
                      <a:pt x="9" y="7"/>
                      <a:pt x="9" y="7"/>
                    </a:cubicBezTo>
                    <a:cubicBezTo>
                      <a:pt x="9" y="7"/>
                      <a:pt x="9" y="7"/>
                      <a:pt x="9" y="7"/>
                    </a:cubicBezTo>
                    <a:cubicBezTo>
                      <a:pt x="9" y="7"/>
                      <a:pt x="9" y="7"/>
                      <a:pt x="9" y="7"/>
                    </a:cubicBezTo>
                    <a:cubicBezTo>
                      <a:pt x="9" y="7"/>
                      <a:pt x="9" y="7"/>
                      <a:pt x="9" y="7"/>
                    </a:cubicBezTo>
                    <a:cubicBezTo>
                      <a:pt x="9" y="6"/>
                      <a:pt x="9" y="6"/>
                      <a:pt x="9" y="6"/>
                    </a:cubicBezTo>
                    <a:cubicBezTo>
                      <a:pt x="9" y="6"/>
                      <a:pt x="9" y="6"/>
                      <a:pt x="9" y="6"/>
                    </a:cubicBezTo>
                    <a:cubicBezTo>
                      <a:pt x="9" y="6"/>
                      <a:pt x="9" y="6"/>
                      <a:pt x="9" y="6"/>
                    </a:cubicBezTo>
                    <a:cubicBezTo>
                      <a:pt x="9" y="6"/>
                      <a:pt x="9" y="6"/>
                      <a:pt x="9" y="6"/>
                    </a:cubicBezTo>
                    <a:cubicBezTo>
                      <a:pt x="9" y="6"/>
                      <a:pt x="9" y="6"/>
                      <a:pt x="9" y="6"/>
                    </a:cubicBezTo>
                    <a:cubicBezTo>
                      <a:pt x="9" y="6"/>
                      <a:pt x="9" y="6"/>
                      <a:pt x="9" y="7"/>
                    </a:cubicBezTo>
                    <a:cubicBezTo>
                      <a:pt x="9" y="7"/>
                      <a:pt x="9" y="7"/>
                      <a:pt x="9" y="7"/>
                    </a:cubicBezTo>
                    <a:cubicBezTo>
                      <a:pt x="9" y="7"/>
                      <a:pt x="10" y="7"/>
                      <a:pt x="10" y="7"/>
                    </a:cubicBezTo>
                    <a:cubicBezTo>
                      <a:pt x="10" y="7"/>
                      <a:pt x="10" y="7"/>
                      <a:pt x="10" y="7"/>
                    </a:cubicBezTo>
                    <a:cubicBezTo>
                      <a:pt x="10" y="7"/>
                      <a:pt x="10" y="7"/>
                      <a:pt x="10" y="7"/>
                    </a:cubicBezTo>
                    <a:cubicBezTo>
                      <a:pt x="10" y="7"/>
                      <a:pt x="10" y="7"/>
                      <a:pt x="10" y="7"/>
                    </a:cubicBezTo>
                    <a:cubicBezTo>
                      <a:pt x="10" y="7"/>
                      <a:pt x="10" y="7"/>
                      <a:pt x="10" y="7"/>
                    </a:cubicBezTo>
                    <a:cubicBezTo>
                      <a:pt x="10" y="7"/>
                      <a:pt x="10" y="7"/>
                      <a:pt x="10" y="7"/>
                    </a:cubicBezTo>
                    <a:cubicBezTo>
                      <a:pt x="10" y="7"/>
                      <a:pt x="10" y="7"/>
                      <a:pt x="10" y="7"/>
                    </a:cubicBezTo>
                    <a:cubicBezTo>
                      <a:pt x="10" y="7"/>
                      <a:pt x="10" y="7"/>
                      <a:pt x="10" y="7"/>
                    </a:cubicBezTo>
                    <a:cubicBezTo>
                      <a:pt x="10" y="7"/>
                      <a:pt x="10" y="7"/>
                      <a:pt x="10" y="7"/>
                    </a:cubicBezTo>
                    <a:cubicBezTo>
                      <a:pt x="10" y="7"/>
                      <a:pt x="10" y="7"/>
                      <a:pt x="10" y="7"/>
                    </a:cubicBezTo>
                    <a:cubicBezTo>
                      <a:pt x="10" y="7"/>
                      <a:pt x="10" y="7"/>
                      <a:pt x="10" y="7"/>
                    </a:cubicBezTo>
                    <a:cubicBezTo>
                      <a:pt x="10" y="7"/>
                      <a:pt x="10" y="7"/>
                      <a:pt x="10" y="7"/>
                    </a:cubicBezTo>
                    <a:cubicBezTo>
                      <a:pt x="10" y="7"/>
                      <a:pt x="10" y="7"/>
                      <a:pt x="10" y="7"/>
                    </a:cubicBezTo>
                    <a:cubicBezTo>
                      <a:pt x="10" y="7"/>
                      <a:pt x="10" y="7"/>
                      <a:pt x="10" y="7"/>
                    </a:cubicBezTo>
                    <a:cubicBezTo>
                      <a:pt x="10" y="7"/>
                      <a:pt x="10" y="7"/>
                      <a:pt x="10" y="7"/>
                    </a:cubicBezTo>
                    <a:cubicBezTo>
                      <a:pt x="10" y="7"/>
                      <a:pt x="10" y="7"/>
                      <a:pt x="10" y="7"/>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8"/>
                      <a:pt x="10" y="8"/>
                    </a:cubicBezTo>
                    <a:cubicBezTo>
                      <a:pt x="10" y="8"/>
                      <a:pt x="10" y="9"/>
                      <a:pt x="10" y="9"/>
                    </a:cubicBezTo>
                    <a:cubicBezTo>
                      <a:pt x="10" y="9"/>
                      <a:pt x="10" y="9"/>
                      <a:pt x="10" y="9"/>
                    </a:cubicBezTo>
                    <a:cubicBezTo>
                      <a:pt x="10" y="9"/>
                      <a:pt x="10" y="9"/>
                      <a:pt x="10" y="9"/>
                    </a:cubicBezTo>
                    <a:cubicBezTo>
                      <a:pt x="10" y="9"/>
                      <a:pt x="10" y="9"/>
                      <a:pt x="10" y="9"/>
                    </a:cubicBezTo>
                    <a:cubicBezTo>
                      <a:pt x="10" y="9"/>
                      <a:pt x="10" y="9"/>
                      <a:pt x="10" y="9"/>
                    </a:cubicBezTo>
                    <a:cubicBezTo>
                      <a:pt x="10" y="9"/>
                      <a:pt x="10" y="9"/>
                      <a:pt x="10" y="9"/>
                    </a:cubicBezTo>
                    <a:cubicBezTo>
                      <a:pt x="10" y="9"/>
                      <a:pt x="10" y="9"/>
                      <a:pt x="10" y="9"/>
                    </a:cubicBezTo>
                    <a:cubicBezTo>
                      <a:pt x="10" y="9"/>
                      <a:pt x="10" y="9"/>
                      <a:pt x="10" y="9"/>
                    </a:cubicBezTo>
                    <a:cubicBezTo>
                      <a:pt x="10" y="9"/>
                      <a:pt x="10" y="9"/>
                      <a:pt x="10" y="9"/>
                    </a:cubicBezTo>
                    <a:cubicBezTo>
                      <a:pt x="10" y="9"/>
                      <a:pt x="10" y="9"/>
                      <a:pt x="10" y="9"/>
                    </a:cubicBezTo>
                    <a:cubicBezTo>
                      <a:pt x="10" y="9"/>
                      <a:pt x="10" y="9"/>
                      <a:pt x="10" y="9"/>
                    </a:cubicBezTo>
                    <a:cubicBezTo>
                      <a:pt x="10" y="9"/>
                      <a:pt x="10" y="9"/>
                      <a:pt x="10" y="9"/>
                    </a:cubicBezTo>
                    <a:cubicBezTo>
                      <a:pt x="10" y="9"/>
                      <a:pt x="10" y="9"/>
                      <a:pt x="10" y="9"/>
                    </a:cubicBezTo>
                    <a:cubicBezTo>
                      <a:pt x="10" y="9"/>
                      <a:pt x="10" y="9"/>
                      <a:pt x="10" y="9"/>
                    </a:cubicBezTo>
                    <a:cubicBezTo>
                      <a:pt x="10" y="9"/>
                      <a:pt x="10" y="9"/>
                      <a:pt x="10" y="9"/>
                    </a:cubicBezTo>
                    <a:cubicBezTo>
                      <a:pt x="10" y="9"/>
                      <a:pt x="10" y="9"/>
                      <a:pt x="10" y="9"/>
                    </a:cubicBezTo>
                    <a:cubicBezTo>
                      <a:pt x="10" y="9"/>
                      <a:pt x="10" y="9"/>
                      <a:pt x="10" y="9"/>
                    </a:cubicBezTo>
                    <a:cubicBezTo>
                      <a:pt x="10" y="9"/>
                      <a:pt x="10" y="9"/>
                      <a:pt x="10" y="9"/>
                    </a:cubicBezTo>
                    <a:cubicBezTo>
                      <a:pt x="10" y="9"/>
                      <a:pt x="10" y="9"/>
                      <a:pt x="10" y="9"/>
                    </a:cubicBezTo>
                    <a:cubicBezTo>
                      <a:pt x="10" y="9"/>
                      <a:pt x="10" y="9"/>
                      <a:pt x="10" y="9"/>
                    </a:cubicBezTo>
                    <a:cubicBezTo>
                      <a:pt x="10" y="9"/>
                      <a:pt x="10" y="9"/>
                      <a:pt x="10" y="9"/>
                    </a:cubicBezTo>
                    <a:cubicBezTo>
                      <a:pt x="10" y="10"/>
                      <a:pt x="10" y="10"/>
                      <a:pt x="10" y="10"/>
                    </a:cubicBezTo>
                    <a:cubicBezTo>
                      <a:pt x="10" y="10"/>
                      <a:pt x="10" y="10"/>
                      <a:pt x="10" y="10"/>
                    </a:cubicBezTo>
                    <a:cubicBezTo>
                      <a:pt x="10" y="10"/>
                      <a:pt x="10" y="10"/>
                      <a:pt x="10" y="10"/>
                    </a:cubicBezTo>
                    <a:cubicBezTo>
                      <a:pt x="10" y="10"/>
                      <a:pt x="10" y="10"/>
                      <a:pt x="10" y="10"/>
                    </a:cubicBezTo>
                    <a:cubicBezTo>
                      <a:pt x="10" y="10"/>
                      <a:pt x="10" y="10"/>
                      <a:pt x="10" y="10"/>
                    </a:cubicBezTo>
                    <a:cubicBezTo>
                      <a:pt x="10" y="10"/>
                      <a:pt x="10" y="10"/>
                      <a:pt x="10" y="10"/>
                    </a:cubicBezTo>
                    <a:cubicBezTo>
                      <a:pt x="10" y="10"/>
                      <a:pt x="10" y="10"/>
                      <a:pt x="10" y="10"/>
                    </a:cubicBezTo>
                    <a:cubicBezTo>
                      <a:pt x="10" y="10"/>
                      <a:pt x="10" y="10"/>
                      <a:pt x="10" y="10"/>
                    </a:cubicBezTo>
                    <a:cubicBezTo>
                      <a:pt x="10" y="10"/>
                      <a:pt x="10" y="10"/>
                      <a:pt x="10" y="10"/>
                    </a:cubicBezTo>
                    <a:cubicBezTo>
                      <a:pt x="10" y="10"/>
                      <a:pt x="10" y="10"/>
                      <a:pt x="10" y="10"/>
                    </a:cubicBezTo>
                    <a:cubicBezTo>
                      <a:pt x="10" y="10"/>
                      <a:pt x="9" y="10"/>
                      <a:pt x="9" y="10"/>
                    </a:cubicBezTo>
                    <a:cubicBezTo>
                      <a:pt x="9" y="10"/>
                      <a:pt x="9" y="10"/>
                      <a:pt x="9" y="10"/>
                    </a:cubicBezTo>
                    <a:cubicBezTo>
                      <a:pt x="9" y="10"/>
                      <a:pt x="9" y="10"/>
                      <a:pt x="9" y="10"/>
                    </a:cubicBezTo>
                    <a:cubicBezTo>
                      <a:pt x="9" y="10"/>
                      <a:pt x="9" y="10"/>
                      <a:pt x="9" y="10"/>
                    </a:cubicBezTo>
                    <a:cubicBezTo>
                      <a:pt x="9" y="10"/>
                      <a:pt x="9" y="10"/>
                      <a:pt x="9"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1"/>
                    </a:cubicBezTo>
                    <a:cubicBezTo>
                      <a:pt x="9" y="11"/>
                      <a:pt x="9" y="11"/>
                      <a:pt x="9" y="11"/>
                    </a:cubicBezTo>
                    <a:cubicBezTo>
                      <a:pt x="10" y="11"/>
                      <a:pt x="10" y="11"/>
                      <a:pt x="10" y="11"/>
                    </a:cubicBezTo>
                    <a:cubicBezTo>
                      <a:pt x="10" y="10"/>
                      <a:pt x="10" y="10"/>
                      <a:pt x="10" y="10"/>
                    </a:cubicBezTo>
                    <a:cubicBezTo>
                      <a:pt x="10" y="10"/>
                      <a:pt x="10" y="10"/>
                      <a:pt x="10" y="10"/>
                    </a:cubicBezTo>
                    <a:cubicBezTo>
                      <a:pt x="10" y="10"/>
                      <a:pt x="10" y="11"/>
                      <a:pt x="10" y="11"/>
                    </a:cubicBezTo>
                    <a:cubicBezTo>
                      <a:pt x="10" y="11"/>
                      <a:pt x="10" y="11"/>
                      <a:pt x="10" y="11"/>
                    </a:cubicBezTo>
                    <a:cubicBezTo>
                      <a:pt x="10" y="11"/>
                      <a:pt x="10" y="10"/>
                      <a:pt x="10" y="10"/>
                    </a:cubicBezTo>
                    <a:cubicBezTo>
                      <a:pt x="10" y="10"/>
                      <a:pt x="10" y="10"/>
                      <a:pt x="10" y="10"/>
                    </a:cubicBezTo>
                    <a:cubicBezTo>
                      <a:pt x="10" y="10"/>
                      <a:pt x="11" y="10"/>
                      <a:pt x="11" y="10"/>
                    </a:cubicBezTo>
                    <a:cubicBezTo>
                      <a:pt x="11" y="10"/>
                      <a:pt x="11" y="10"/>
                      <a:pt x="11" y="10"/>
                    </a:cubicBezTo>
                    <a:cubicBezTo>
                      <a:pt x="11" y="10"/>
                      <a:pt x="11" y="10"/>
                      <a:pt x="11" y="10"/>
                    </a:cubicBezTo>
                    <a:cubicBezTo>
                      <a:pt x="11" y="10"/>
                      <a:pt x="11" y="10"/>
                      <a:pt x="11" y="10"/>
                    </a:cubicBezTo>
                    <a:cubicBezTo>
                      <a:pt x="11" y="10"/>
                      <a:pt x="11" y="10"/>
                      <a:pt x="11" y="10"/>
                    </a:cubicBezTo>
                    <a:cubicBezTo>
                      <a:pt x="11" y="10"/>
                      <a:pt x="11" y="10"/>
                      <a:pt x="11" y="10"/>
                    </a:cubicBezTo>
                    <a:cubicBezTo>
                      <a:pt x="11" y="10"/>
                      <a:pt x="11" y="10"/>
                      <a:pt x="11" y="10"/>
                    </a:cubicBezTo>
                    <a:cubicBezTo>
                      <a:pt x="11" y="10"/>
                      <a:pt x="11" y="10"/>
                      <a:pt x="11" y="10"/>
                    </a:cubicBezTo>
                    <a:cubicBezTo>
                      <a:pt x="11" y="10"/>
                      <a:pt x="11" y="10"/>
                      <a:pt x="11" y="10"/>
                    </a:cubicBezTo>
                    <a:cubicBezTo>
                      <a:pt x="11" y="10"/>
                      <a:pt x="11" y="10"/>
                      <a:pt x="11" y="10"/>
                    </a:cubicBezTo>
                    <a:cubicBezTo>
                      <a:pt x="11" y="10"/>
                      <a:pt x="11" y="10"/>
                      <a:pt x="10" y="10"/>
                    </a:cubicBezTo>
                    <a:cubicBezTo>
                      <a:pt x="10" y="10"/>
                      <a:pt x="10" y="11"/>
                      <a:pt x="10" y="11"/>
                    </a:cubicBezTo>
                    <a:cubicBezTo>
                      <a:pt x="10" y="11"/>
                      <a:pt x="10" y="11"/>
                      <a:pt x="10" y="11"/>
                    </a:cubicBezTo>
                    <a:cubicBezTo>
                      <a:pt x="10" y="11"/>
                      <a:pt x="10" y="11"/>
                      <a:pt x="10" y="11"/>
                    </a:cubicBezTo>
                    <a:cubicBezTo>
                      <a:pt x="10" y="11"/>
                      <a:pt x="10" y="11"/>
                      <a:pt x="10" y="11"/>
                    </a:cubicBezTo>
                    <a:cubicBezTo>
                      <a:pt x="10" y="11"/>
                      <a:pt x="10" y="11"/>
                      <a:pt x="10" y="11"/>
                    </a:cubicBezTo>
                    <a:cubicBezTo>
                      <a:pt x="10" y="11"/>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0" y="12"/>
                    </a:cubicBezTo>
                    <a:cubicBezTo>
                      <a:pt x="10" y="12"/>
                      <a:pt x="10" y="12"/>
                      <a:pt x="11" y="12"/>
                    </a:cubicBezTo>
                    <a:cubicBezTo>
                      <a:pt x="11" y="12"/>
                      <a:pt x="11" y="12"/>
                      <a:pt x="11" y="12"/>
                    </a:cubicBezTo>
                    <a:cubicBezTo>
                      <a:pt x="11" y="12"/>
                      <a:pt x="11" y="12"/>
                      <a:pt x="11" y="12"/>
                    </a:cubicBezTo>
                    <a:cubicBezTo>
                      <a:pt x="11" y="12"/>
                      <a:pt x="11" y="12"/>
                      <a:pt x="11" y="12"/>
                    </a:cubicBezTo>
                    <a:cubicBezTo>
                      <a:pt x="11" y="12"/>
                      <a:pt x="11" y="12"/>
                      <a:pt x="11" y="12"/>
                    </a:cubicBezTo>
                    <a:cubicBezTo>
                      <a:pt x="11" y="12"/>
                      <a:pt x="11" y="12"/>
                      <a:pt x="11" y="12"/>
                    </a:cubicBezTo>
                    <a:cubicBezTo>
                      <a:pt x="11" y="12"/>
                      <a:pt x="11" y="12"/>
                      <a:pt x="11" y="12"/>
                    </a:cubicBezTo>
                    <a:cubicBezTo>
                      <a:pt x="11" y="12"/>
                      <a:pt x="11" y="12"/>
                      <a:pt x="11" y="12"/>
                    </a:cubicBezTo>
                    <a:cubicBezTo>
                      <a:pt x="10" y="12"/>
                      <a:pt x="10" y="12"/>
                      <a:pt x="10" y="12"/>
                    </a:cubicBezTo>
                    <a:cubicBezTo>
                      <a:pt x="10" y="12"/>
                      <a:pt x="10" y="12"/>
                      <a:pt x="10" y="12"/>
                    </a:cubicBezTo>
                    <a:cubicBezTo>
                      <a:pt x="10" y="12"/>
                      <a:pt x="10" y="12"/>
                      <a:pt x="11" y="12"/>
                    </a:cubicBezTo>
                    <a:cubicBezTo>
                      <a:pt x="11" y="12"/>
                      <a:pt x="11" y="12"/>
                      <a:pt x="11" y="12"/>
                    </a:cubicBezTo>
                    <a:cubicBezTo>
                      <a:pt x="11" y="12"/>
                      <a:pt x="11" y="12"/>
                      <a:pt x="11" y="12"/>
                    </a:cubicBezTo>
                    <a:cubicBezTo>
                      <a:pt x="11" y="12"/>
                      <a:pt x="10" y="12"/>
                      <a:pt x="10" y="12"/>
                    </a:cubicBezTo>
                    <a:cubicBezTo>
                      <a:pt x="10" y="13"/>
                      <a:pt x="10" y="13"/>
                      <a:pt x="10" y="13"/>
                    </a:cubicBezTo>
                    <a:cubicBezTo>
                      <a:pt x="10" y="13"/>
                      <a:pt x="10" y="13"/>
                      <a:pt x="10" y="13"/>
                    </a:cubicBezTo>
                    <a:cubicBezTo>
                      <a:pt x="10" y="13"/>
                      <a:pt x="10" y="13"/>
                      <a:pt x="11" y="13"/>
                    </a:cubicBezTo>
                    <a:cubicBezTo>
                      <a:pt x="11" y="14"/>
                      <a:pt x="11" y="14"/>
                      <a:pt x="11" y="14"/>
                    </a:cubicBezTo>
                    <a:cubicBezTo>
                      <a:pt x="11" y="14"/>
                      <a:pt x="11" y="14"/>
                      <a:pt x="11" y="14"/>
                    </a:cubicBezTo>
                    <a:cubicBezTo>
                      <a:pt x="11" y="14"/>
                      <a:pt x="11" y="14"/>
                      <a:pt x="10" y="14"/>
                    </a:cubicBezTo>
                    <a:cubicBezTo>
                      <a:pt x="10" y="14"/>
                      <a:pt x="10" y="14"/>
                      <a:pt x="10" y="14"/>
                    </a:cubicBezTo>
                    <a:cubicBezTo>
                      <a:pt x="10" y="14"/>
                      <a:pt x="10" y="13"/>
                      <a:pt x="10" y="13"/>
                    </a:cubicBezTo>
                    <a:cubicBezTo>
                      <a:pt x="10" y="13"/>
                      <a:pt x="10" y="13"/>
                      <a:pt x="10" y="13"/>
                    </a:cubicBezTo>
                    <a:cubicBezTo>
                      <a:pt x="10" y="13"/>
                      <a:pt x="10" y="13"/>
                      <a:pt x="10" y="13"/>
                    </a:cubicBezTo>
                    <a:cubicBezTo>
                      <a:pt x="10" y="14"/>
                      <a:pt x="10" y="14"/>
                      <a:pt x="9" y="14"/>
                    </a:cubicBezTo>
                    <a:cubicBezTo>
                      <a:pt x="9" y="14"/>
                      <a:pt x="9" y="14"/>
                      <a:pt x="9" y="14"/>
                    </a:cubicBezTo>
                    <a:cubicBezTo>
                      <a:pt x="9" y="14"/>
                      <a:pt x="9" y="14"/>
                      <a:pt x="9" y="14"/>
                    </a:cubicBezTo>
                    <a:cubicBezTo>
                      <a:pt x="9" y="14"/>
                      <a:pt x="9" y="14"/>
                      <a:pt x="9" y="14"/>
                    </a:cubicBezTo>
                    <a:cubicBezTo>
                      <a:pt x="9" y="14"/>
                      <a:pt x="9" y="14"/>
                      <a:pt x="9" y="14"/>
                    </a:cubicBezTo>
                    <a:cubicBezTo>
                      <a:pt x="9" y="14"/>
                      <a:pt x="9" y="14"/>
                      <a:pt x="9" y="14"/>
                    </a:cubicBezTo>
                    <a:cubicBezTo>
                      <a:pt x="9" y="14"/>
                      <a:pt x="8" y="14"/>
                      <a:pt x="8" y="14"/>
                    </a:cubicBezTo>
                    <a:cubicBezTo>
                      <a:pt x="8" y="14"/>
                      <a:pt x="8" y="14"/>
                      <a:pt x="8" y="14"/>
                    </a:cubicBezTo>
                    <a:cubicBezTo>
                      <a:pt x="9" y="15"/>
                      <a:pt x="9" y="15"/>
                      <a:pt x="9" y="15"/>
                    </a:cubicBezTo>
                    <a:cubicBezTo>
                      <a:pt x="9" y="15"/>
                      <a:pt x="9" y="15"/>
                      <a:pt x="9" y="15"/>
                    </a:cubicBezTo>
                    <a:cubicBezTo>
                      <a:pt x="9" y="15"/>
                      <a:pt x="9" y="15"/>
                      <a:pt x="9" y="15"/>
                    </a:cubicBezTo>
                    <a:cubicBezTo>
                      <a:pt x="9" y="15"/>
                      <a:pt x="9" y="15"/>
                      <a:pt x="9" y="15"/>
                    </a:cubicBezTo>
                    <a:cubicBezTo>
                      <a:pt x="10" y="15"/>
                      <a:pt x="10" y="15"/>
                      <a:pt x="10" y="15"/>
                    </a:cubicBezTo>
                    <a:cubicBezTo>
                      <a:pt x="10" y="15"/>
                      <a:pt x="10" y="15"/>
                      <a:pt x="10" y="15"/>
                    </a:cubicBezTo>
                    <a:cubicBezTo>
                      <a:pt x="10" y="15"/>
                      <a:pt x="10" y="15"/>
                      <a:pt x="10" y="15"/>
                    </a:cubicBezTo>
                    <a:cubicBezTo>
                      <a:pt x="10" y="15"/>
                      <a:pt x="10" y="15"/>
                      <a:pt x="10" y="15"/>
                    </a:cubicBezTo>
                    <a:cubicBezTo>
                      <a:pt x="10" y="14"/>
                      <a:pt x="10" y="14"/>
                      <a:pt x="10" y="14"/>
                    </a:cubicBezTo>
                    <a:cubicBezTo>
                      <a:pt x="10" y="14"/>
                      <a:pt x="10" y="14"/>
                      <a:pt x="10" y="14"/>
                    </a:cubicBezTo>
                    <a:cubicBezTo>
                      <a:pt x="10" y="14"/>
                      <a:pt x="10" y="15"/>
                      <a:pt x="10" y="15"/>
                    </a:cubicBezTo>
                    <a:cubicBezTo>
                      <a:pt x="10" y="15"/>
                      <a:pt x="10" y="15"/>
                      <a:pt x="10" y="15"/>
                    </a:cubicBezTo>
                    <a:cubicBezTo>
                      <a:pt x="10" y="15"/>
                      <a:pt x="11" y="15"/>
                      <a:pt x="11" y="15"/>
                    </a:cubicBezTo>
                    <a:cubicBezTo>
                      <a:pt x="11" y="15"/>
                      <a:pt x="11" y="15"/>
                      <a:pt x="11" y="15"/>
                    </a:cubicBezTo>
                    <a:cubicBezTo>
                      <a:pt x="11" y="15"/>
                      <a:pt x="11" y="15"/>
                      <a:pt x="11" y="15"/>
                    </a:cubicBezTo>
                    <a:cubicBezTo>
                      <a:pt x="11" y="15"/>
                      <a:pt x="11" y="15"/>
                      <a:pt x="11" y="15"/>
                    </a:cubicBezTo>
                    <a:cubicBezTo>
                      <a:pt x="11" y="15"/>
                      <a:pt x="11" y="15"/>
                      <a:pt x="11" y="15"/>
                    </a:cubicBezTo>
                    <a:cubicBezTo>
                      <a:pt x="11" y="15"/>
                      <a:pt x="11" y="15"/>
                      <a:pt x="11" y="15"/>
                    </a:cubicBezTo>
                    <a:cubicBezTo>
                      <a:pt x="11" y="15"/>
                      <a:pt x="11" y="15"/>
                      <a:pt x="11" y="15"/>
                    </a:cubicBezTo>
                    <a:cubicBezTo>
                      <a:pt x="11" y="16"/>
                      <a:pt x="11" y="16"/>
                      <a:pt x="11" y="16"/>
                    </a:cubicBezTo>
                    <a:cubicBezTo>
                      <a:pt x="11" y="16"/>
                      <a:pt x="11" y="16"/>
                      <a:pt x="11" y="16"/>
                    </a:cubicBezTo>
                    <a:cubicBezTo>
                      <a:pt x="11" y="16"/>
                      <a:pt x="11" y="16"/>
                      <a:pt x="11" y="16"/>
                    </a:cubicBezTo>
                    <a:cubicBezTo>
                      <a:pt x="11" y="16"/>
                      <a:pt x="11" y="16"/>
                      <a:pt x="11" y="16"/>
                    </a:cubicBezTo>
                    <a:cubicBezTo>
                      <a:pt x="11" y="16"/>
                      <a:pt x="11" y="16"/>
                      <a:pt x="11" y="16"/>
                    </a:cubicBezTo>
                    <a:cubicBezTo>
                      <a:pt x="11" y="16"/>
                      <a:pt x="11" y="16"/>
                      <a:pt x="11" y="16"/>
                    </a:cubicBezTo>
                    <a:cubicBezTo>
                      <a:pt x="11" y="16"/>
                      <a:pt x="11" y="16"/>
                      <a:pt x="11" y="16"/>
                    </a:cubicBezTo>
                    <a:cubicBezTo>
                      <a:pt x="11" y="16"/>
                      <a:pt x="11" y="16"/>
                      <a:pt x="11" y="16"/>
                    </a:cubicBezTo>
                    <a:cubicBezTo>
                      <a:pt x="11" y="16"/>
                      <a:pt x="11" y="16"/>
                      <a:pt x="11" y="16"/>
                    </a:cubicBezTo>
                    <a:cubicBezTo>
                      <a:pt x="11" y="16"/>
                      <a:pt x="11" y="16"/>
                      <a:pt x="11" y="16"/>
                    </a:cubicBezTo>
                    <a:cubicBezTo>
                      <a:pt x="11" y="16"/>
                      <a:pt x="11" y="16"/>
                      <a:pt x="11" y="16"/>
                    </a:cubicBezTo>
                    <a:cubicBezTo>
                      <a:pt x="11" y="16"/>
                      <a:pt x="11" y="16"/>
                      <a:pt x="11" y="16"/>
                    </a:cubicBezTo>
                    <a:cubicBezTo>
                      <a:pt x="10" y="16"/>
                      <a:pt x="10" y="16"/>
                      <a:pt x="10" y="16"/>
                    </a:cubicBezTo>
                    <a:cubicBezTo>
                      <a:pt x="10" y="16"/>
                      <a:pt x="10" y="16"/>
                      <a:pt x="10" y="16"/>
                    </a:cubicBezTo>
                    <a:cubicBezTo>
                      <a:pt x="10" y="16"/>
                      <a:pt x="10" y="16"/>
                      <a:pt x="10" y="16"/>
                    </a:cubicBezTo>
                    <a:cubicBezTo>
                      <a:pt x="10" y="16"/>
                      <a:pt x="10" y="16"/>
                      <a:pt x="10" y="16"/>
                    </a:cubicBezTo>
                    <a:cubicBezTo>
                      <a:pt x="10" y="16"/>
                      <a:pt x="10" y="16"/>
                      <a:pt x="10" y="16"/>
                    </a:cubicBezTo>
                    <a:cubicBezTo>
                      <a:pt x="10" y="16"/>
                      <a:pt x="10" y="16"/>
                      <a:pt x="10" y="16"/>
                    </a:cubicBezTo>
                    <a:cubicBezTo>
                      <a:pt x="10" y="16"/>
                      <a:pt x="10" y="16"/>
                      <a:pt x="10" y="16"/>
                    </a:cubicBezTo>
                    <a:cubicBezTo>
                      <a:pt x="10" y="16"/>
                      <a:pt x="10" y="16"/>
                      <a:pt x="10" y="16"/>
                    </a:cubicBezTo>
                    <a:cubicBezTo>
                      <a:pt x="10" y="16"/>
                      <a:pt x="10" y="16"/>
                      <a:pt x="9" y="16"/>
                    </a:cubicBezTo>
                    <a:cubicBezTo>
                      <a:pt x="9" y="16"/>
                      <a:pt x="9" y="16"/>
                      <a:pt x="9" y="16"/>
                    </a:cubicBezTo>
                    <a:cubicBezTo>
                      <a:pt x="9" y="16"/>
                      <a:pt x="9" y="16"/>
                      <a:pt x="9" y="16"/>
                    </a:cubicBezTo>
                    <a:cubicBezTo>
                      <a:pt x="9" y="16"/>
                      <a:pt x="9" y="16"/>
                      <a:pt x="9" y="16"/>
                    </a:cubicBezTo>
                    <a:cubicBezTo>
                      <a:pt x="9" y="16"/>
                      <a:pt x="9" y="16"/>
                      <a:pt x="9" y="16"/>
                    </a:cubicBezTo>
                    <a:cubicBezTo>
                      <a:pt x="9" y="16"/>
                      <a:pt x="9" y="16"/>
                      <a:pt x="9" y="16"/>
                    </a:cubicBezTo>
                    <a:cubicBezTo>
                      <a:pt x="9" y="16"/>
                      <a:pt x="9" y="16"/>
                      <a:pt x="9" y="16"/>
                    </a:cubicBezTo>
                    <a:cubicBezTo>
                      <a:pt x="9" y="16"/>
                      <a:pt x="9" y="16"/>
                      <a:pt x="9" y="16"/>
                    </a:cubicBezTo>
                    <a:cubicBezTo>
                      <a:pt x="9" y="16"/>
                      <a:pt x="10" y="15"/>
                      <a:pt x="9" y="15"/>
                    </a:cubicBezTo>
                    <a:cubicBezTo>
                      <a:pt x="9" y="15"/>
                      <a:pt x="9" y="15"/>
                      <a:pt x="9" y="15"/>
                    </a:cubicBezTo>
                    <a:cubicBezTo>
                      <a:pt x="9" y="15"/>
                      <a:pt x="9" y="15"/>
                      <a:pt x="9" y="15"/>
                    </a:cubicBezTo>
                    <a:cubicBezTo>
                      <a:pt x="9" y="15"/>
                      <a:pt x="9" y="15"/>
                      <a:pt x="9" y="15"/>
                    </a:cubicBezTo>
                    <a:cubicBezTo>
                      <a:pt x="8" y="15"/>
                      <a:pt x="8" y="15"/>
                      <a:pt x="8" y="15"/>
                    </a:cubicBezTo>
                    <a:cubicBezTo>
                      <a:pt x="8" y="15"/>
                      <a:pt x="8" y="15"/>
                      <a:pt x="8" y="15"/>
                    </a:cubicBezTo>
                    <a:cubicBezTo>
                      <a:pt x="8" y="15"/>
                      <a:pt x="8" y="15"/>
                      <a:pt x="8" y="15"/>
                    </a:cubicBezTo>
                    <a:cubicBezTo>
                      <a:pt x="8" y="15"/>
                      <a:pt x="8" y="15"/>
                      <a:pt x="8" y="15"/>
                    </a:cubicBezTo>
                    <a:cubicBezTo>
                      <a:pt x="8" y="15"/>
                      <a:pt x="7" y="15"/>
                      <a:pt x="7" y="15"/>
                    </a:cubicBezTo>
                    <a:cubicBezTo>
                      <a:pt x="7" y="15"/>
                      <a:pt x="7" y="15"/>
                      <a:pt x="7" y="15"/>
                    </a:cubicBezTo>
                    <a:cubicBezTo>
                      <a:pt x="7" y="15"/>
                      <a:pt x="7" y="15"/>
                      <a:pt x="7" y="15"/>
                    </a:cubicBezTo>
                    <a:cubicBezTo>
                      <a:pt x="7" y="15"/>
                      <a:pt x="6" y="15"/>
                      <a:pt x="6" y="15"/>
                    </a:cubicBezTo>
                    <a:cubicBezTo>
                      <a:pt x="6" y="16"/>
                      <a:pt x="6" y="16"/>
                      <a:pt x="6" y="16"/>
                    </a:cubicBezTo>
                    <a:cubicBezTo>
                      <a:pt x="6" y="16"/>
                      <a:pt x="6" y="16"/>
                      <a:pt x="6" y="16"/>
                    </a:cubicBezTo>
                    <a:cubicBezTo>
                      <a:pt x="6" y="16"/>
                      <a:pt x="6" y="16"/>
                      <a:pt x="6" y="17"/>
                    </a:cubicBezTo>
                    <a:cubicBezTo>
                      <a:pt x="6" y="17"/>
                      <a:pt x="6" y="17"/>
                      <a:pt x="6" y="17"/>
                    </a:cubicBezTo>
                    <a:cubicBezTo>
                      <a:pt x="6" y="17"/>
                      <a:pt x="6" y="17"/>
                      <a:pt x="6" y="17"/>
                    </a:cubicBezTo>
                    <a:cubicBezTo>
                      <a:pt x="6" y="17"/>
                      <a:pt x="6" y="17"/>
                      <a:pt x="6" y="17"/>
                    </a:cubicBezTo>
                    <a:cubicBezTo>
                      <a:pt x="6" y="17"/>
                      <a:pt x="6" y="17"/>
                      <a:pt x="6" y="17"/>
                    </a:cubicBezTo>
                    <a:cubicBezTo>
                      <a:pt x="6" y="17"/>
                      <a:pt x="5" y="17"/>
                      <a:pt x="5" y="17"/>
                    </a:cubicBezTo>
                    <a:cubicBezTo>
                      <a:pt x="5" y="17"/>
                      <a:pt x="5" y="17"/>
                      <a:pt x="5" y="17"/>
                    </a:cubicBezTo>
                    <a:cubicBezTo>
                      <a:pt x="5" y="17"/>
                      <a:pt x="5" y="17"/>
                      <a:pt x="5" y="17"/>
                    </a:cubicBezTo>
                    <a:cubicBezTo>
                      <a:pt x="5" y="17"/>
                      <a:pt x="5" y="17"/>
                      <a:pt x="5" y="17"/>
                    </a:cubicBezTo>
                    <a:cubicBezTo>
                      <a:pt x="5" y="17"/>
                      <a:pt x="5" y="17"/>
                      <a:pt x="5" y="17"/>
                    </a:cubicBezTo>
                    <a:cubicBezTo>
                      <a:pt x="5" y="17"/>
                      <a:pt x="5" y="17"/>
                      <a:pt x="5" y="17"/>
                    </a:cubicBezTo>
                    <a:cubicBezTo>
                      <a:pt x="5" y="17"/>
                      <a:pt x="5" y="17"/>
                      <a:pt x="5" y="17"/>
                    </a:cubicBezTo>
                    <a:cubicBezTo>
                      <a:pt x="5"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3" y="17"/>
                      <a:pt x="3" y="17"/>
                    </a:cubicBezTo>
                    <a:cubicBezTo>
                      <a:pt x="3" y="17"/>
                      <a:pt x="3" y="17"/>
                      <a:pt x="3" y="17"/>
                    </a:cubicBezTo>
                    <a:cubicBezTo>
                      <a:pt x="3" y="17"/>
                      <a:pt x="3" y="17"/>
                      <a:pt x="3" y="17"/>
                    </a:cubicBezTo>
                    <a:cubicBezTo>
                      <a:pt x="3" y="17"/>
                      <a:pt x="3" y="17"/>
                      <a:pt x="3" y="17"/>
                    </a:cubicBezTo>
                    <a:cubicBezTo>
                      <a:pt x="3" y="17"/>
                      <a:pt x="3" y="17"/>
                      <a:pt x="3" y="17"/>
                    </a:cubicBezTo>
                    <a:cubicBezTo>
                      <a:pt x="3" y="17"/>
                      <a:pt x="3" y="17"/>
                      <a:pt x="3" y="17"/>
                    </a:cubicBezTo>
                    <a:cubicBezTo>
                      <a:pt x="3" y="16"/>
                      <a:pt x="3" y="16"/>
                      <a:pt x="3" y="16"/>
                    </a:cubicBezTo>
                    <a:cubicBezTo>
                      <a:pt x="3" y="16"/>
                      <a:pt x="3" y="16"/>
                      <a:pt x="3" y="16"/>
                    </a:cubicBezTo>
                    <a:cubicBezTo>
                      <a:pt x="2" y="16"/>
                      <a:pt x="2" y="16"/>
                      <a:pt x="2" y="17"/>
                    </a:cubicBezTo>
                    <a:cubicBezTo>
                      <a:pt x="2" y="17"/>
                      <a:pt x="2" y="17"/>
                      <a:pt x="2" y="17"/>
                    </a:cubicBezTo>
                    <a:cubicBezTo>
                      <a:pt x="2" y="17"/>
                      <a:pt x="2" y="17"/>
                      <a:pt x="2" y="17"/>
                    </a:cubicBezTo>
                    <a:cubicBezTo>
                      <a:pt x="2" y="17"/>
                      <a:pt x="2" y="17"/>
                      <a:pt x="1" y="17"/>
                    </a:cubicBezTo>
                    <a:cubicBezTo>
                      <a:pt x="1" y="17"/>
                      <a:pt x="1" y="17"/>
                      <a:pt x="1" y="17"/>
                    </a:cubicBezTo>
                    <a:cubicBezTo>
                      <a:pt x="1" y="17"/>
                      <a:pt x="1" y="17"/>
                      <a:pt x="0" y="17"/>
                    </a:cubicBezTo>
                    <a:cubicBezTo>
                      <a:pt x="0" y="17"/>
                      <a:pt x="0" y="18"/>
                      <a:pt x="0" y="18"/>
                    </a:cubicBezTo>
                    <a:cubicBezTo>
                      <a:pt x="0" y="18"/>
                      <a:pt x="0" y="18"/>
                      <a:pt x="0" y="18"/>
                    </a:cubicBezTo>
                    <a:cubicBezTo>
                      <a:pt x="0" y="18"/>
                      <a:pt x="0" y="18"/>
                      <a:pt x="0" y="18"/>
                    </a:cubicBezTo>
                    <a:cubicBezTo>
                      <a:pt x="0" y="18"/>
                      <a:pt x="1" y="18"/>
                      <a:pt x="1" y="18"/>
                    </a:cubicBezTo>
                    <a:cubicBezTo>
                      <a:pt x="1" y="18"/>
                      <a:pt x="1" y="18"/>
                      <a:pt x="1" y="18"/>
                    </a:cubicBezTo>
                    <a:cubicBezTo>
                      <a:pt x="1" y="18"/>
                      <a:pt x="1" y="18"/>
                      <a:pt x="1" y="18"/>
                    </a:cubicBezTo>
                    <a:cubicBezTo>
                      <a:pt x="1" y="18"/>
                      <a:pt x="1" y="18"/>
                      <a:pt x="1" y="18"/>
                    </a:cubicBezTo>
                    <a:cubicBezTo>
                      <a:pt x="1" y="18"/>
                      <a:pt x="1" y="18"/>
                      <a:pt x="1" y="18"/>
                    </a:cubicBezTo>
                    <a:cubicBezTo>
                      <a:pt x="1" y="18"/>
                      <a:pt x="1" y="18"/>
                      <a:pt x="1" y="18"/>
                    </a:cubicBezTo>
                    <a:cubicBezTo>
                      <a:pt x="2" y="18"/>
                      <a:pt x="2" y="18"/>
                      <a:pt x="2" y="18"/>
                    </a:cubicBezTo>
                    <a:cubicBezTo>
                      <a:pt x="2" y="18"/>
                      <a:pt x="2" y="18"/>
                      <a:pt x="2" y="18"/>
                    </a:cubicBezTo>
                    <a:cubicBezTo>
                      <a:pt x="2" y="18"/>
                      <a:pt x="2" y="18"/>
                      <a:pt x="2" y="18"/>
                    </a:cubicBezTo>
                    <a:cubicBezTo>
                      <a:pt x="2" y="18"/>
                      <a:pt x="2" y="18"/>
                      <a:pt x="2" y="18"/>
                    </a:cubicBezTo>
                    <a:cubicBezTo>
                      <a:pt x="2" y="18"/>
                      <a:pt x="2" y="18"/>
                      <a:pt x="2" y="18"/>
                    </a:cubicBezTo>
                    <a:cubicBezTo>
                      <a:pt x="2" y="18"/>
                      <a:pt x="2" y="18"/>
                      <a:pt x="2" y="18"/>
                    </a:cubicBezTo>
                    <a:cubicBezTo>
                      <a:pt x="2" y="18"/>
                      <a:pt x="2" y="18"/>
                      <a:pt x="2" y="18"/>
                    </a:cubicBezTo>
                    <a:cubicBezTo>
                      <a:pt x="2" y="18"/>
                      <a:pt x="2" y="18"/>
                      <a:pt x="3" y="18"/>
                    </a:cubicBezTo>
                    <a:cubicBezTo>
                      <a:pt x="3" y="18"/>
                      <a:pt x="3" y="18"/>
                      <a:pt x="3" y="18"/>
                    </a:cubicBezTo>
                    <a:cubicBezTo>
                      <a:pt x="3" y="18"/>
                      <a:pt x="3" y="18"/>
                      <a:pt x="3" y="18"/>
                    </a:cubicBezTo>
                    <a:cubicBezTo>
                      <a:pt x="3" y="18"/>
                      <a:pt x="3" y="18"/>
                      <a:pt x="3" y="18"/>
                    </a:cubicBezTo>
                    <a:cubicBezTo>
                      <a:pt x="3" y="18"/>
                      <a:pt x="3" y="18"/>
                      <a:pt x="3" y="18"/>
                    </a:cubicBezTo>
                    <a:cubicBezTo>
                      <a:pt x="3" y="18"/>
                      <a:pt x="3" y="18"/>
                      <a:pt x="3" y="18"/>
                    </a:cubicBezTo>
                    <a:cubicBezTo>
                      <a:pt x="3" y="18"/>
                      <a:pt x="3" y="18"/>
                      <a:pt x="3" y="18"/>
                    </a:cubicBezTo>
                    <a:cubicBezTo>
                      <a:pt x="3" y="18"/>
                      <a:pt x="3" y="18"/>
                      <a:pt x="3" y="18"/>
                    </a:cubicBezTo>
                    <a:cubicBezTo>
                      <a:pt x="3" y="18"/>
                      <a:pt x="3" y="18"/>
                      <a:pt x="3" y="18"/>
                    </a:cubicBezTo>
                    <a:cubicBezTo>
                      <a:pt x="3" y="18"/>
                      <a:pt x="3" y="18"/>
                      <a:pt x="3" y="18"/>
                    </a:cubicBezTo>
                    <a:cubicBezTo>
                      <a:pt x="3" y="18"/>
                      <a:pt x="3" y="18"/>
                      <a:pt x="4" y="18"/>
                    </a:cubicBezTo>
                    <a:cubicBezTo>
                      <a:pt x="4" y="18"/>
                      <a:pt x="4" y="18"/>
                      <a:pt x="4" y="18"/>
                    </a:cubicBezTo>
                    <a:cubicBezTo>
                      <a:pt x="4" y="18"/>
                      <a:pt x="4" y="18"/>
                      <a:pt x="4" y="18"/>
                    </a:cubicBezTo>
                    <a:cubicBezTo>
                      <a:pt x="4" y="18"/>
                      <a:pt x="4" y="18"/>
                      <a:pt x="4" y="18"/>
                    </a:cubicBezTo>
                    <a:cubicBezTo>
                      <a:pt x="4" y="18"/>
                      <a:pt x="4" y="18"/>
                      <a:pt x="4" y="18"/>
                    </a:cubicBezTo>
                    <a:cubicBezTo>
                      <a:pt x="4" y="18"/>
                      <a:pt x="4" y="18"/>
                      <a:pt x="4" y="18"/>
                    </a:cubicBezTo>
                    <a:cubicBezTo>
                      <a:pt x="4" y="18"/>
                      <a:pt x="4" y="18"/>
                      <a:pt x="4" y="18"/>
                    </a:cubicBezTo>
                    <a:cubicBezTo>
                      <a:pt x="4" y="18"/>
                      <a:pt x="4" y="19"/>
                      <a:pt x="4" y="19"/>
                    </a:cubicBezTo>
                    <a:cubicBezTo>
                      <a:pt x="4" y="19"/>
                      <a:pt x="4" y="19"/>
                      <a:pt x="4" y="19"/>
                    </a:cubicBezTo>
                    <a:cubicBezTo>
                      <a:pt x="4" y="19"/>
                      <a:pt x="4" y="19"/>
                      <a:pt x="4" y="19"/>
                    </a:cubicBezTo>
                    <a:cubicBezTo>
                      <a:pt x="4" y="19"/>
                      <a:pt x="4" y="19"/>
                      <a:pt x="4" y="19"/>
                    </a:cubicBezTo>
                    <a:cubicBezTo>
                      <a:pt x="4" y="19"/>
                      <a:pt x="4" y="19"/>
                      <a:pt x="4" y="19"/>
                    </a:cubicBezTo>
                    <a:cubicBezTo>
                      <a:pt x="4" y="19"/>
                      <a:pt x="4" y="19"/>
                      <a:pt x="4" y="19"/>
                    </a:cubicBezTo>
                    <a:cubicBezTo>
                      <a:pt x="4" y="19"/>
                      <a:pt x="4" y="19"/>
                      <a:pt x="4" y="19"/>
                    </a:cubicBezTo>
                    <a:cubicBezTo>
                      <a:pt x="4" y="19"/>
                      <a:pt x="4" y="19"/>
                      <a:pt x="4" y="18"/>
                    </a:cubicBezTo>
                    <a:cubicBezTo>
                      <a:pt x="4" y="18"/>
                      <a:pt x="4" y="18"/>
                      <a:pt x="4" y="18"/>
                    </a:cubicBezTo>
                    <a:cubicBezTo>
                      <a:pt x="4" y="18"/>
                      <a:pt x="4" y="18"/>
                      <a:pt x="4" y="18"/>
                    </a:cubicBezTo>
                    <a:cubicBezTo>
                      <a:pt x="4" y="18"/>
                      <a:pt x="4" y="18"/>
                      <a:pt x="4" y="18"/>
                    </a:cubicBezTo>
                    <a:cubicBezTo>
                      <a:pt x="4" y="19"/>
                      <a:pt x="4" y="19"/>
                      <a:pt x="4" y="19"/>
                    </a:cubicBezTo>
                    <a:cubicBezTo>
                      <a:pt x="4" y="19"/>
                      <a:pt x="4" y="19"/>
                      <a:pt x="4" y="19"/>
                    </a:cubicBezTo>
                    <a:cubicBezTo>
                      <a:pt x="4" y="19"/>
                      <a:pt x="4" y="19"/>
                      <a:pt x="4" y="19"/>
                    </a:cubicBezTo>
                    <a:cubicBezTo>
                      <a:pt x="4" y="19"/>
                      <a:pt x="4" y="19"/>
                      <a:pt x="4" y="19"/>
                    </a:cubicBezTo>
                    <a:cubicBezTo>
                      <a:pt x="4" y="19"/>
                      <a:pt x="4" y="19"/>
                      <a:pt x="4" y="19"/>
                    </a:cubicBezTo>
                    <a:cubicBezTo>
                      <a:pt x="4" y="19"/>
                      <a:pt x="4" y="19"/>
                      <a:pt x="4" y="19"/>
                    </a:cubicBezTo>
                    <a:cubicBezTo>
                      <a:pt x="4" y="19"/>
                      <a:pt x="4" y="19"/>
                      <a:pt x="4" y="19"/>
                    </a:cubicBezTo>
                    <a:cubicBezTo>
                      <a:pt x="4" y="19"/>
                      <a:pt x="4" y="19"/>
                      <a:pt x="4" y="19"/>
                    </a:cubicBezTo>
                    <a:cubicBezTo>
                      <a:pt x="4" y="19"/>
                      <a:pt x="4" y="19"/>
                      <a:pt x="4" y="20"/>
                    </a:cubicBezTo>
                    <a:cubicBezTo>
                      <a:pt x="4" y="20"/>
                      <a:pt x="4" y="20"/>
                      <a:pt x="4" y="20"/>
                    </a:cubicBezTo>
                    <a:cubicBezTo>
                      <a:pt x="4" y="20"/>
                      <a:pt x="4" y="20"/>
                      <a:pt x="4" y="20"/>
                    </a:cubicBezTo>
                    <a:cubicBezTo>
                      <a:pt x="4" y="20"/>
                      <a:pt x="4" y="20"/>
                      <a:pt x="4" y="20"/>
                    </a:cubicBezTo>
                    <a:cubicBezTo>
                      <a:pt x="4" y="20"/>
                      <a:pt x="4" y="20"/>
                      <a:pt x="4" y="20"/>
                    </a:cubicBezTo>
                    <a:cubicBezTo>
                      <a:pt x="4" y="20"/>
                      <a:pt x="4" y="20"/>
                      <a:pt x="4" y="20"/>
                    </a:cubicBezTo>
                    <a:cubicBezTo>
                      <a:pt x="4" y="20"/>
                      <a:pt x="4" y="20"/>
                      <a:pt x="4" y="20"/>
                    </a:cubicBezTo>
                    <a:cubicBezTo>
                      <a:pt x="4" y="20"/>
                      <a:pt x="4" y="20"/>
                      <a:pt x="4" y="20"/>
                    </a:cubicBezTo>
                    <a:cubicBezTo>
                      <a:pt x="4" y="20"/>
                      <a:pt x="4" y="20"/>
                      <a:pt x="4" y="20"/>
                    </a:cubicBezTo>
                    <a:cubicBezTo>
                      <a:pt x="4" y="20"/>
                      <a:pt x="4" y="20"/>
                      <a:pt x="4" y="20"/>
                    </a:cubicBezTo>
                    <a:cubicBezTo>
                      <a:pt x="4" y="20"/>
                      <a:pt x="4" y="20"/>
                      <a:pt x="4" y="20"/>
                    </a:cubicBezTo>
                    <a:cubicBezTo>
                      <a:pt x="4" y="20"/>
                      <a:pt x="4" y="20"/>
                      <a:pt x="4" y="20"/>
                    </a:cubicBezTo>
                    <a:cubicBezTo>
                      <a:pt x="4" y="20"/>
                      <a:pt x="4" y="20"/>
                      <a:pt x="4" y="20"/>
                    </a:cubicBezTo>
                    <a:cubicBezTo>
                      <a:pt x="4" y="20"/>
                      <a:pt x="4" y="20"/>
                      <a:pt x="4" y="20"/>
                    </a:cubicBezTo>
                    <a:cubicBezTo>
                      <a:pt x="4" y="20"/>
                      <a:pt x="4" y="20"/>
                      <a:pt x="4" y="20"/>
                    </a:cubicBezTo>
                    <a:cubicBezTo>
                      <a:pt x="4" y="20"/>
                      <a:pt x="4" y="20"/>
                      <a:pt x="4" y="20"/>
                    </a:cubicBezTo>
                    <a:cubicBezTo>
                      <a:pt x="4" y="20"/>
                      <a:pt x="4" y="20"/>
                      <a:pt x="4" y="20"/>
                    </a:cubicBezTo>
                    <a:cubicBezTo>
                      <a:pt x="4" y="20"/>
                      <a:pt x="4" y="21"/>
                      <a:pt x="4" y="21"/>
                    </a:cubicBezTo>
                    <a:cubicBezTo>
                      <a:pt x="4" y="21"/>
                      <a:pt x="4" y="21"/>
                      <a:pt x="4" y="21"/>
                    </a:cubicBezTo>
                    <a:cubicBezTo>
                      <a:pt x="4" y="21"/>
                      <a:pt x="4" y="21"/>
                      <a:pt x="4" y="21"/>
                    </a:cubicBezTo>
                    <a:cubicBezTo>
                      <a:pt x="4" y="21"/>
                      <a:pt x="4" y="21"/>
                      <a:pt x="4" y="21"/>
                    </a:cubicBezTo>
                    <a:cubicBezTo>
                      <a:pt x="4" y="21"/>
                      <a:pt x="4" y="21"/>
                      <a:pt x="4" y="21"/>
                    </a:cubicBezTo>
                    <a:cubicBezTo>
                      <a:pt x="4" y="21"/>
                      <a:pt x="4" y="21"/>
                      <a:pt x="4" y="21"/>
                    </a:cubicBezTo>
                    <a:cubicBezTo>
                      <a:pt x="4" y="21"/>
                      <a:pt x="4" y="21"/>
                      <a:pt x="4" y="21"/>
                    </a:cubicBezTo>
                    <a:cubicBezTo>
                      <a:pt x="4" y="21"/>
                      <a:pt x="4" y="21"/>
                      <a:pt x="4" y="21"/>
                    </a:cubicBezTo>
                    <a:cubicBezTo>
                      <a:pt x="4" y="21"/>
                      <a:pt x="4" y="21"/>
                      <a:pt x="4" y="21"/>
                    </a:cubicBezTo>
                    <a:cubicBezTo>
                      <a:pt x="4" y="21"/>
                      <a:pt x="4" y="21"/>
                      <a:pt x="4" y="21"/>
                    </a:cubicBezTo>
                    <a:cubicBezTo>
                      <a:pt x="4" y="21"/>
                      <a:pt x="4" y="21"/>
                      <a:pt x="4" y="21"/>
                    </a:cubicBezTo>
                    <a:cubicBezTo>
                      <a:pt x="4" y="21"/>
                      <a:pt x="4" y="21"/>
                      <a:pt x="4" y="21"/>
                    </a:cubicBezTo>
                    <a:cubicBezTo>
                      <a:pt x="4" y="21"/>
                      <a:pt x="4" y="21"/>
                      <a:pt x="4" y="21"/>
                    </a:cubicBezTo>
                    <a:cubicBezTo>
                      <a:pt x="4" y="21"/>
                      <a:pt x="4" y="21"/>
                      <a:pt x="4" y="21"/>
                    </a:cubicBezTo>
                    <a:cubicBezTo>
                      <a:pt x="4" y="21"/>
                      <a:pt x="4" y="21"/>
                      <a:pt x="4" y="21"/>
                    </a:cubicBezTo>
                    <a:cubicBezTo>
                      <a:pt x="4" y="22"/>
                      <a:pt x="4" y="22"/>
                      <a:pt x="4" y="22"/>
                    </a:cubicBezTo>
                    <a:cubicBezTo>
                      <a:pt x="4" y="22"/>
                      <a:pt x="4" y="22"/>
                      <a:pt x="4" y="22"/>
                    </a:cubicBezTo>
                    <a:cubicBezTo>
                      <a:pt x="4" y="22"/>
                      <a:pt x="4" y="22"/>
                      <a:pt x="4" y="22"/>
                    </a:cubicBezTo>
                    <a:cubicBezTo>
                      <a:pt x="4" y="22"/>
                      <a:pt x="4" y="22"/>
                      <a:pt x="5" y="22"/>
                    </a:cubicBezTo>
                    <a:cubicBezTo>
                      <a:pt x="5" y="22"/>
                      <a:pt x="5" y="22"/>
                      <a:pt x="5" y="22"/>
                    </a:cubicBezTo>
                    <a:cubicBezTo>
                      <a:pt x="5" y="22"/>
                      <a:pt x="5" y="22"/>
                      <a:pt x="5" y="22"/>
                    </a:cubicBezTo>
                    <a:cubicBezTo>
                      <a:pt x="5" y="22"/>
                      <a:pt x="5" y="22"/>
                      <a:pt x="5" y="22"/>
                    </a:cubicBezTo>
                    <a:cubicBezTo>
                      <a:pt x="5" y="22"/>
                      <a:pt x="5" y="22"/>
                      <a:pt x="5" y="22"/>
                    </a:cubicBezTo>
                    <a:cubicBezTo>
                      <a:pt x="5" y="22"/>
                      <a:pt x="5" y="22"/>
                      <a:pt x="5" y="22"/>
                    </a:cubicBezTo>
                    <a:cubicBezTo>
                      <a:pt x="5" y="22"/>
                      <a:pt x="5" y="22"/>
                      <a:pt x="5" y="22"/>
                    </a:cubicBezTo>
                    <a:cubicBezTo>
                      <a:pt x="5" y="22"/>
                      <a:pt x="5" y="22"/>
                      <a:pt x="5" y="22"/>
                    </a:cubicBezTo>
                    <a:cubicBezTo>
                      <a:pt x="5" y="22"/>
                      <a:pt x="5" y="22"/>
                      <a:pt x="5" y="22"/>
                    </a:cubicBezTo>
                    <a:cubicBezTo>
                      <a:pt x="5" y="22"/>
                      <a:pt x="5" y="22"/>
                      <a:pt x="5" y="23"/>
                    </a:cubicBezTo>
                    <a:cubicBezTo>
                      <a:pt x="5" y="23"/>
                      <a:pt x="5" y="23"/>
                      <a:pt x="5" y="23"/>
                    </a:cubicBezTo>
                    <a:cubicBezTo>
                      <a:pt x="5" y="23"/>
                      <a:pt x="5" y="23"/>
                      <a:pt x="5" y="23"/>
                    </a:cubicBezTo>
                    <a:cubicBezTo>
                      <a:pt x="5" y="23"/>
                      <a:pt x="5" y="23"/>
                      <a:pt x="5" y="23"/>
                    </a:cubicBezTo>
                    <a:cubicBezTo>
                      <a:pt x="5" y="23"/>
                      <a:pt x="5" y="23"/>
                      <a:pt x="5" y="23"/>
                    </a:cubicBezTo>
                    <a:cubicBezTo>
                      <a:pt x="5" y="23"/>
                      <a:pt x="5" y="23"/>
                      <a:pt x="5" y="23"/>
                    </a:cubicBezTo>
                    <a:cubicBezTo>
                      <a:pt x="5" y="23"/>
                      <a:pt x="5" y="24"/>
                      <a:pt x="6" y="24"/>
                    </a:cubicBezTo>
                    <a:cubicBezTo>
                      <a:pt x="6" y="24"/>
                      <a:pt x="6" y="24"/>
                      <a:pt x="6" y="24"/>
                    </a:cubicBezTo>
                    <a:cubicBezTo>
                      <a:pt x="6" y="24"/>
                      <a:pt x="6" y="24"/>
                      <a:pt x="6" y="24"/>
                    </a:cubicBezTo>
                    <a:cubicBezTo>
                      <a:pt x="6" y="24"/>
                      <a:pt x="6" y="24"/>
                      <a:pt x="6" y="24"/>
                    </a:cubicBezTo>
                    <a:cubicBezTo>
                      <a:pt x="7" y="24"/>
                      <a:pt x="7" y="24"/>
                      <a:pt x="7" y="24"/>
                    </a:cubicBezTo>
                    <a:cubicBezTo>
                      <a:pt x="7" y="24"/>
                      <a:pt x="7" y="24"/>
                      <a:pt x="7" y="24"/>
                    </a:cubicBezTo>
                    <a:cubicBezTo>
                      <a:pt x="7" y="24"/>
                      <a:pt x="7" y="24"/>
                      <a:pt x="7" y="24"/>
                    </a:cubicBezTo>
                    <a:cubicBezTo>
                      <a:pt x="7" y="24"/>
                      <a:pt x="7" y="24"/>
                      <a:pt x="7" y="24"/>
                    </a:cubicBezTo>
                    <a:cubicBezTo>
                      <a:pt x="7" y="24"/>
                      <a:pt x="7" y="24"/>
                      <a:pt x="7" y="24"/>
                    </a:cubicBezTo>
                    <a:cubicBezTo>
                      <a:pt x="7" y="24"/>
                      <a:pt x="7" y="24"/>
                      <a:pt x="7" y="24"/>
                    </a:cubicBezTo>
                    <a:cubicBezTo>
                      <a:pt x="7" y="24"/>
                      <a:pt x="7" y="24"/>
                      <a:pt x="7" y="24"/>
                    </a:cubicBezTo>
                    <a:cubicBezTo>
                      <a:pt x="7" y="24"/>
                      <a:pt x="8" y="24"/>
                      <a:pt x="8" y="24"/>
                    </a:cubicBezTo>
                    <a:cubicBezTo>
                      <a:pt x="8" y="24"/>
                      <a:pt x="8" y="24"/>
                      <a:pt x="8" y="24"/>
                    </a:cubicBezTo>
                    <a:cubicBezTo>
                      <a:pt x="8" y="24"/>
                      <a:pt x="8" y="24"/>
                      <a:pt x="8" y="24"/>
                    </a:cubicBezTo>
                    <a:cubicBezTo>
                      <a:pt x="8" y="24"/>
                      <a:pt x="8" y="24"/>
                      <a:pt x="7" y="24"/>
                    </a:cubicBezTo>
                    <a:cubicBezTo>
                      <a:pt x="7" y="23"/>
                      <a:pt x="7" y="23"/>
                      <a:pt x="8" y="23"/>
                    </a:cubicBezTo>
                    <a:cubicBezTo>
                      <a:pt x="8" y="23"/>
                      <a:pt x="8" y="23"/>
                      <a:pt x="8" y="23"/>
                    </a:cubicBezTo>
                    <a:cubicBezTo>
                      <a:pt x="8" y="23"/>
                      <a:pt x="8" y="23"/>
                      <a:pt x="8" y="23"/>
                    </a:cubicBezTo>
                    <a:cubicBezTo>
                      <a:pt x="8" y="23"/>
                      <a:pt x="8" y="23"/>
                      <a:pt x="7" y="23"/>
                    </a:cubicBezTo>
                    <a:cubicBezTo>
                      <a:pt x="7" y="23"/>
                      <a:pt x="7" y="23"/>
                      <a:pt x="7" y="23"/>
                    </a:cubicBezTo>
                    <a:cubicBezTo>
                      <a:pt x="7" y="23"/>
                      <a:pt x="7" y="23"/>
                      <a:pt x="7" y="23"/>
                    </a:cubicBezTo>
                    <a:cubicBezTo>
                      <a:pt x="7" y="23"/>
                      <a:pt x="7" y="22"/>
                      <a:pt x="7" y="22"/>
                    </a:cubicBezTo>
                    <a:cubicBezTo>
                      <a:pt x="7" y="22"/>
                      <a:pt x="7" y="22"/>
                      <a:pt x="7" y="22"/>
                    </a:cubicBezTo>
                    <a:cubicBezTo>
                      <a:pt x="7" y="22"/>
                      <a:pt x="7" y="22"/>
                      <a:pt x="7" y="22"/>
                    </a:cubicBezTo>
                    <a:cubicBezTo>
                      <a:pt x="7" y="22"/>
                      <a:pt x="7" y="22"/>
                      <a:pt x="7" y="22"/>
                    </a:cubicBezTo>
                    <a:cubicBezTo>
                      <a:pt x="7" y="22"/>
                      <a:pt x="7" y="22"/>
                      <a:pt x="7" y="22"/>
                    </a:cubicBezTo>
                    <a:cubicBezTo>
                      <a:pt x="7" y="22"/>
                      <a:pt x="7" y="22"/>
                      <a:pt x="7" y="22"/>
                    </a:cubicBezTo>
                    <a:cubicBezTo>
                      <a:pt x="7" y="22"/>
                      <a:pt x="7" y="21"/>
                      <a:pt x="7" y="21"/>
                    </a:cubicBezTo>
                    <a:cubicBezTo>
                      <a:pt x="7" y="21"/>
                      <a:pt x="7" y="21"/>
                      <a:pt x="7" y="21"/>
                    </a:cubicBezTo>
                    <a:cubicBezTo>
                      <a:pt x="7" y="21"/>
                      <a:pt x="7" y="21"/>
                      <a:pt x="7" y="21"/>
                    </a:cubicBezTo>
                    <a:cubicBezTo>
                      <a:pt x="7" y="21"/>
                      <a:pt x="7" y="21"/>
                      <a:pt x="7" y="21"/>
                    </a:cubicBezTo>
                    <a:cubicBezTo>
                      <a:pt x="7" y="21"/>
                      <a:pt x="7" y="21"/>
                      <a:pt x="7" y="21"/>
                    </a:cubicBezTo>
                    <a:cubicBezTo>
                      <a:pt x="7" y="21"/>
                      <a:pt x="7" y="21"/>
                      <a:pt x="7" y="21"/>
                    </a:cubicBezTo>
                    <a:cubicBezTo>
                      <a:pt x="7" y="21"/>
                      <a:pt x="7" y="21"/>
                      <a:pt x="8" y="21"/>
                    </a:cubicBezTo>
                    <a:cubicBezTo>
                      <a:pt x="8" y="21"/>
                      <a:pt x="8" y="21"/>
                      <a:pt x="8" y="21"/>
                    </a:cubicBezTo>
                    <a:cubicBezTo>
                      <a:pt x="8" y="21"/>
                      <a:pt x="8" y="21"/>
                      <a:pt x="8" y="21"/>
                    </a:cubicBezTo>
                    <a:cubicBezTo>
                      <a:pt x="8" y="21"/>
                      <a:pt x="8" y="21"/>
                      <a:pt x="8" y="21"/>
                    </a:cubicBezTo>
                    <a:cubicBezTo>
                      <a:pt x="8" y="21"/>
                      <a:pt x="8" y="21"/>
                      <a:pt x="8" y="21"/>
                    </a:cubicBezTo>
                    <a:cubicBezTo>
                      <a:pt x="8" y="21"/>
                      <a:pt x="8" y="21"/>
                      <a:pt x="8" y="21"/>
                    </a:cubicBezTo>
                    <a:cubicBezTo>
                      <a:pt x="8" y="21"/>
                      <a:pt x="8" y="21"/>
                      <a:pt x="8" y="21"/>
                    </a:cubicBezTo>
                    <a:cubicBezTo>
                      <a:pt x="8" y="21"/>
                      <a:pt x="8" y="21"/>
                      <a:pt x="8" y="21"/>
                    </a:cubicBezTo>
                    <a:cubicBezTo>
                      <a:pt x="8" y="22"/>
                      <a:pt x="8" y="22"/>
                      <a:pt x="8" y="22"/>
                    </a:cubicBezTo>
                    <a:cubicBezTo>
                      <a:pt x="8" y="22"/>
                      <a:pt x="8" y="22"/>
                      <a:pt x="8" y="22"/>
                    </a:cubicBezTo>
                    <a:cubicBezTo>
                      <a:pt x="8" y="22"/>
                      <a:pt x="8" y="22"/>
                      <a:pt x="8" y="22"/>
                    </a:cubicBezTo>
                    <a:cubicBezTo>
                      <a:pt x="8" y="22"/>
                      <a:pt x="8" y="22"/>
                      <a:pt x="8" y="22"/>
                    </a:cubicBezTo>
                    <a:cubicBezTo>
                      <a:pt x="8" y="22"/>
                      <a:pt x="9" y="22"/>
                      <a:pt x="9" y="22"/>
                    </a:cubicBezTo>
                    <a:cubicBezTo>
                      <a:pt x="9" y="22"/>
                      <a:pt x="9" y="23"/>
                      <a:pt x="9" y="23"/>
                    </a:cubicBezTo>
                    <a:cubicBezTo>
                      <a:pt x="9" y="23"/>
                      <a:pt x="9" y="23"/>
                      <a:pt x="9" y="23"/>
                    </a:cubicBezTo>
                    <a:cubicBezTo>
                      <a:pt x="9" y="23"/>
                      <a:pt x="9" y="23"/>
                      <a:pt x="9" y="23"/>
                    </a:cubicBezTo>
                    <a:cubicBezTo>
                      <a:pt x="9" y="23"/>
                      <a:pt x="9" y="23"/>
                      <a:pt x="9" y="23"/>
                    </a:cubicBezTo>
                    <a:cubicBezTo>
                      <a:pt x="9" y="22"/>
                      <a:pt x="9" y="22"/>
                      <a:pt x="9" y="22"/>
                    </a:cubicBezTo>
                    <a:cubicBezTo>
                      <a:pt x="9" y="22"/>
                      <a:pt x="9" y="22"/>
                      <a:pt x="9" y="23"/>
                    </a:cubicBezTo>
                    <a:cubicBezTo>
                      <a:pt x="9" y="23"/>
                      <a:pt x="9" y="23"/>
                      <a:pt x="9" y="23"/>
                    </a:cubicBezTo>
                    <a:cubicBezTo>
                      <a:pt x="9" y="23"/>
                      <a:pt x="9" y="23"/>
                      <a:pt x="9" y="23"/>
                    </a:cubicBezTo>
                    <a:cubicBezTo>
                      <a:pt x="9" y="23"/>
                      <a:pt x="9" y="23"/>
                      <a:pt x="9" y="23"/>
                    </a:cubicBezTo>
                    <a:cubicBezTo>
                      <a:pt x="9" y="23"/>
                      <a:pt x="9" y="23"/>
                      <a:pt x="9" y="23"/>
                    </a:cubicBezTo>
                    <a:cubicBezTo>
                      <a:pt x="9" y="23"/>
                      <a:pt x="9" y="23"/>
                      <a:pt x="9" y="23"/>
                    </a:cubicBezTo>
                    <a:cubicBezTo>
                      <a:pt x="9" y="23"/>
                      <a:pt x="9" y="23"/>
                      <a:pt x="9" y="23"/>
                    </a:cubicBezTo>
                    <a:cubicBezTo>
                      <a:pt x="9" y="23"/>
                      <a:pt x="9" y="23"/>
                      <a:pt x="9" y="23"/>
                    </a:cubicBezTo>
                    <a:cubicBezTo>
                      <a:pt x="9" y="23"/>
                      <a:pt x="9" y="23"/>
                      <a:pt x="9" y="23"/>
                    </a:cubicBezTo>
                    <a:cubicBezTo>
                      <a:pt x="9" y="23"/>
                      <a:pt x="9" y="23"/>
                      <a:pt x="9" y="23"/>
                    </a:cubicBezTo>
                    <a:cubicBezTo>
                      <a:pt x="9" y="23"/>
                      <a:pt x="9" y="23"/>
                      <a:pt x="9" y="23"/>
                    </a:cubicBezTo>
                    <a:cubicBezTo>
                      <a:pt x="10" y="23"/>
                      <a:pt x="10" y="23"/>
                      <a:pt x="10" y="23"/>
                    </a:cubicBezTo>
                    <a:cubicBezTo>
                      <a:pt x="10" y="23"/>
                      <a:pt x="10" y="23"/>
                      <a:pt x="10" y="23"/>
                    </a:cubicBezTo>
                    <a:cubicBezTo>
                      <a:pt x="10" y="23"/>
                      <a:pt x="10" y="23"/>
                      <a:pt x="10" y="23"/>
                    </a:cubicBezTo>
                    <a:cubicBezTo>
                      <a:pt x="10" y="23"/>
                      <a:pt x="10" y="23"/>
                      <a:pt x="10" y="23"/>
                    </a:cubicBezTo>
                    <a:cubicBezTo>
                      <a:pt x="10" y="22"/>
                      <a:pt x="10" y="22"/>
                      <a:pt x="10" y="22"/>
                    </a:cubicBezTo>
                    <a:cubicBezTo>
                      <a:pt x="10" y="22"/>
                      <a:pt x="10" y="22"/>
                      <a:pt x="10" y="22"/>
                    </a:cubicBezTo>
                    <a:cubicBezTo>
                      <a:pt x="10" y="22"/>
                      <a:pt x="10" y="22"/>
                      <a:pt x="10" y="22"/>
                    </a:cubicBezTo>
                    <a:cubicBezTo>
                      <a:pt x="10" y="22"/>
                      <a:pt x="10" y="22"/>
                      <a:pt x="10" y="22"/>
                    </a:cubicBezTo>
                    <a:cubicBezTo>
                      <a:pt x="10" y="22"/>
                      <a:pt x="10" y="22"/>
                      <a:pt x="10" y="22"/>
                    </a:cubicBezTo>
                    <a:cubicBezTo>
                      <a:pt x="10" y="22"/>
                      <a:pt x="10" y="22"/>
                      <a:pt x="10" y="22"/>
                    </a:cubicBezTo>
                    <a:cubicBezTo>
                      <a:pt x="10" y="22"/>
                      <a:pt x="10" y="22"/>
                      <a:pt x="10" y="22"/>
                    </a:cubicBezTo>
                    <a:cubicBezTo>
                      <a:pt x="10" y="22"/>
                      <a:pt x="10" y="21"/>
                      <a:pt x="10" y="21"/>
                    </a:cubicBezTo>
                    <a:cubicBezTo>
                      <a:pt x="10" y="21"/>
                      <a:pt x="10" y="21"/>
                      <a:pt x="10" y="21"/>
                    </a:cubicBezTo>
                    <a:cubicBezTo>
                      <a:pt x="10" y="21"/>
                      <a:pt x="10" y="22"/>
                      <a:pt x="10" y="22"/>
                    </a:cubicBezTo>
                    <a:cubicBezTo>
                      <a:pt x="10" y="22"/>
                      <a:pt x="10" y="22"/>
                      <a:pt x="10" y="22"/>
                    </a:cubicBezTo>
                    <a:cubicBezTo>
                      <a:pt x="10" y="22"/>
                      <a:pt x="10" y="22"/>
                      <a:pt x="10" y="22"/>
                    </a:cubicBezTo>
                    <a:cubicBezTo>
                      <a:pt x="10" y="22"/>
                      <a:pt x="10" y="22"/>
                      <a:pt x="10" y="22"/>
                    </a:cubicBezTo>
                    <a:cubicBezTo>
                      <a:pt x="10" y="22"/>
                      <a:pt x="10" y="22"/>
                      <a:pt x="10" y="22"/>
                    </a:cubicBezTo>
                    <a:cubicBezTo>
                      <a:pt x="10" y="22"/>
                      <a:pt x="10" y="22"/>
                      <a:pt x="10" y="22"/>
                    </a:cubicBezTo>
                    <a:cubicBezTo>
                      <a:pt x="10" y="22"/>
                      <a:pt x="10" y="22"/>
                      <a:pt x="11" y="22"/>
                    </a:cubicBezTo>
                    <a:cubicBezTo>
                      <a:pt x="11" y="22"/>
                      <a:pt x="11" y="22"/>
                      <a:pt x="11" y="22"/>
                    </a:cubicBezTo>
                    <a:cubicBezTo>
                      <a:pt x="11" y="22"/>
                      <a:pt x="11" y="22"/>
                      <a:pt x="11" y="22"/>
                    </a:cubicBezTo>
                    <a:cubicBezTo>
                      <a:pt x="11" y="22"/>
                      <a:pt x="11" y="22"/>
                      <a:pt x="11" y="22"/>
                    </a:cubicBezTo>
                    <a:cubicBezTo>
                      <a:pt x="11" y="22"/>
                      <a:pt x="11" y="22"/>
                      <a:pt x="11" y="21"/>
                    </a:cubicBezTo>
                    <a:cubicBezTo>
                      <a:pt x="11" y="21"/>
                      <a:pt x="11" y="21"/>
                      <a:pt x="11" y="21"/>
                    </a:cubicBezTo>
                    <a:cubicBezTo>
                      <a:pt x="11" y="21"/>
                      <a:pt x="11" y="21"/>
                      <a:pt x="11" y="21"/>
                    </a:cubicBezTo>
                    <a:cubicBezTo>
                      <a:pt x="11" y="21"/>
                      <a:pt x="11" y="21"/>
                      <a:pt x="11" y="21"/>
                    </a:cubicBezTo>
                    <a:cubicBezTo>
                      <a:pt x="11" y="21"/>
                      <a:pt x="11" y="21"/>
                      <a:pt x="11" y="21"/>
                    </a:cubicBezTo>
                    <a:cubicBezTo>
                      <a:pt x="11" y="21"/>
                      <a:pt x="11" y="21"/>
                      <a:pt x="11" y="21"/>
                    </a:cubicBezTo>
                    <a:cubicBezTo>
                      <a:pt x="11" y="21"/>
                      <a:pt x="11" y="21"/>
                      <a:pt x="11" y="21"/>
                    </a:cubicBezTo>
                    <a:cubicBezTo>
                      <a:pt x="11" y="21"/>
                      <a:pt x="11" y="21"/>
                      <a:pt x="11" y="21"/>
                    </a:cubicBezTo>
                    <a:cubicBezTo>
                      <a:pt x="11" y="21"/>
                      <a:pt x="11" y="21"/>
                      <a:pt x="11" y="21"/>
                    </a:cubicBezTo>
                    <a:cubicBezTo>
                      <a:pt x="11" y="21"/>
                      <a:pt x="11" y="21"/>
                      <a:pt x="11" y="21"/>
                    </a:cubicBezTo>
                    <a:cubicBezTo>
                      <a:pt x="11" y="21"/>
                      <a:pt x="11" y="21"/>
                      <a:pt x="11" y="21"/>
                    </a:cubicBezTo>
                    <a:cubicBezTo>
                      <a:pt x="11" y="21"/>
                      <a:pt x="11" y="21"/>
                      <a:pt x="11" y="21"/>
                    </a:cubicBezTo>
                    <a:cubicBezTo>
                      <a:pt x="11" y="21"/>
                      <a:pt x="11" y="21"/>
                      <a:pt x="11" y="21"/>
                    </a:cubicBezTo>
                    <a:cubicBezTo>
                      <a:pt x="11" y="21"/>
                      <a:pt x="11" y="21"/>
                      <a:pt x="11" y="21"/>
                    </a:cubicBezTo>
                    <a:cubicBezTo>
                      <a:pt x="11" y="21"/>
                      <a:pt x="11" y="21"/>
                      <a:pt x="11" y="21"/>
                    </a:cubicBezTo>
                    <a:cubicBezTo>
                      <a:pt x="11" y="21"/>
                      <a:pt x="11" y="21"/>
                      <a:pt x="11" y="21"/>
                    </a:cubicBezTo>
                    <a:cubicBezTo>
                      <a:pt x="11" y="21"/>
                      <a:pt x="11" y="21"/>
                      <a:pt x="11" y="21"/>
                    </a:cubicBezTo>
                    <a:cubicBezTo>
                      <a:pt x="11" y="21"/>
                      <a:pt x="11" y="21"/>
                      <a:pt x="11" y="21"/>
                    </a:cubicBezTo>
                    <a:cubicBezTo>
                      <a:pt x="11" y="21"/>
                      <a:pt x="11" y="21"/>
                      <a:pt x="11" y="21"/>
                    </a:cubicBezTo>
                    <a:cubicBezTo>
                      <a:pt x="11" y="21"/>
                      <a:pt x="11" y="21"/>
                      <a:pt x="11" y="21"/>
                    </a:cubicBezTo>
                    <a:cubicBezTo>
                      <a:pt x="11" y="21"/>
                      <a:pt x="11" y="20"/>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20"/>
                      <a:pt x="11" y="20"/>
                      <a:pt x="11" y="20"/>
                    </a:cubicBezTo>
                    <a:cubicBezTo>
                      <a:pt x="11" y="19"/>
                      <a:pt x="11" y="19"/>
                      <a:pt x="11" y="19"/>
                    </a:cubicBezTo>
                    <a:cubicBezTo>
                      <a:pt x="11" y="19"/>
                      <a:pt x="11" y="19"/>
                      <a:pt x="11" y="19"/>
                    </a:cubicBezTo>
                    <a:cubicBezTo>
                      <a:pt x="11" y="19"/>
                      <a:pt x="11" y="19"/>
                      <a:pt x="11" y="19"/>
                    </a:cubicBezTo>
                    <a:cubicBezTo>
                      <a:pt x="11" y="19"/>
                      <a:pt x="11" y="19"/>
                      <a:pt x="11" y="19"/>
                    </a:cubicBezTo>
                    <a:cubicBezTo>
                      <a:pt x="11" y="19"/>
                      <a:pt x="11" y="19"/>
                      <a:pt x="11" y="19"/>
                    </a:cubicBezTo>
                    <a:cubicBezTo>
                      <a:pt x="11" y="19"/>
                      <a:pt x="11" y="19"/>
                      <a:pt x="11" y="19"/>
                    </a:cubicBezTo>
                    <a:cubicBezTo>
                      <a:pt x="11" y="19"/>
                      <a:pt x="11" y="19"/>
                      <a:pt x="11" y="19"/>
                    </a:cubicBezTo>
                    <a:cubicBezTo>
                      <a:pt x="11" y="19"/>
                      <a:pt x="11" y="19"/>
                      <a:pt x="11" y="19"/>
                    </a:cubicBezTo>
                    <a:cubicBezTo>
                      <a:pt x="11" y="19"/>
                      <a:pt x="11" y="19"/>
                      <a:pt x="11" y="19"/>
                    </a:cubicBezTo>
                    <a:cubicBezTo>
                      <a:pt x="11" y="19"/>
                      <a:pt x="11" y="19"/>
                      <a:pt x="11" y="19"/>
                    </a:cubicBezTo>
                    <a:cubicBezTo>
                      <a:pt x="11" y="19"/>
                      <a:pt x="11" y="19"/>
                      <a:pt x="11" y="19"/>
                    </a:cubicBezTo>
                    <a:cubicBezTo>
                      <a:pt x="11" y="19"/>
                      <a:pt x="11" y="19"/>
                      <a:pt x="11" y="19"/>
                    </a:cubicBezTo>
                    <a:cubicBezTo>
                      <a:pt x="11" y="19"/>
                      <a:pt x="11" y="19"/>
                      <a:pt x="11" y="19"/>
                    </a:cubicBezTo>
                    <a:cubicBezTo>
                      <a:pt x="11" y="19"/>
                      <a:pt x="11" y="19"/>
                      <a:pt x="11" y="19"/>
                    </a:cubicBezTo>
                    <a:cubicBezTo>
                      <a:pt x="11" y="19"/>
                      <a:pt x="11" y="19"/>
                      <a:pt x="11" y="19"/>
                    </a:cubicBezTo>
                    <a:cubicBezTo>
                      <a:pt x="11" y="19"/>
                      <a:pt x="11" y="19"/>
                      <a:pt x="11" y="19"/>
                    </a:cubicBezTo>
                    <a:cubicBezTo>
                      <a:pt x="11" y="19"/>
                      <a:pt x="11" y="19"/>
                      <a:pt x="11" y="19"/>
                    </a:cubicBezTo>
                    <a:cubicBezTo>
                      <a:pt x="11" y="19"/>
                      <a:pt x="11" y="19"/>
                      <a:pt x="11" y="19"/>
                    </a:cubicBezTo>
                    <a:cubicBezTo>
                      <a:pt x="11" y="19"/>
                      <a:pt x="11" y="19"/>
                      <a:pt x="11" y="19"/>
                    </a:cubicBezTo>
                    <a:cubicBezTo>
                      <a:pt x="11" y="19"/>
                      <a:pt x="11" y="19"/>
                      <a:pt x="11" y="19"/>
                    </a:cubicBezTo>
                    <a:cubicBezTo>
                      <a:pt x="11" y="19"/>
                      <a:pt x="11" y="19"/>
                      <a:pt x="11" y="19"/>
                    </a:cubicBezTo>
                    <a:cubicBezTo>
                      <a:pt x="11" y="19"/>
                      <a:pt x="11" y="19"/>
                      <a:pt x="11" y="19"/>
                    </a:cubicBezTo>
                    <a:cubicBezTo>
                      <a:pt x="11" y="19"/>
                      <a:pt x="11" y="19"/>
                      <a:pt x="11" y="19"/>
                    </a:cubicBezTo>
                    <a:cubicBezTo>
                      <a:pt x="11" y="18"/>
                      <a:pt x="11" y="18"/>
                      <a:pt x="11" y="18"/>
                    </a:cubicBezTo>
                    <a:cubicBezTo>
                      <a:pt x="11" y="18"/>
                      <a:pt x="11" y="18"/>
                      <a:pt x="11" y="18"/>
                    </a:cubicBezTo>
                    <a:cubicBezTo>
                      <a:pt x="11" y="18"/>
                      <a:pt x="11" y="18"/>
                      <a:pt x="11" y="18"/>
                    </a:cubicBezTo>
                    <a:cubicBezTo>
                      <a:pt x="11" y="18"/>
                      <a:pt x="11" y="18"/>
                      <a:pt x="11" y="18"/>
                    </a:cubicBezTo>
                    <a:cubicBezTo>
                      <a:pt x="11" y="18"/>
                      <a:pt x="11" y="18"/>
                      <a:pt x="11" y="18"/>
                    </a:cubicBezTo>
                    <a:cubicBezTo>
                      <a:pt x="11" y="18"/>
                      <a:pt x="11" y="18"/>
                      <a:pt x="11" y="18"/>
                    </a:cubicBezTo>
                    <a:cubicBezTo>
                      <a:pt x="11" y="18"/>
                      <a:pt x="11" y="18"/>
                      <a:pt x="11" y="18"/>
                    </a:cubicBezTo>
                    <a:cubicBezTo>
                      <a:pt x="11" y="18"/>
                      <a:pt x="11" y="18"/>
                      <a:pt x="10" y="18"/>
                    </a:cubicBezTo>
                    <a:cubicBezTo>
                      <a:pt x="10" y="18"/>
                      <a:pt x="10" y="18"/>
                      <a:pt x="10" y="18"/>
                    </a:cubicBezTo>
                    <a:cubicBezTo>
                      <a:pt x="10" y="18"/>
                      <a:pt x="10" y="18"/>
                      <a:pt x="10" y="18"/>
                    </a:cubicBezTo>
                    <a:cubicBezTo>
                      <a:pt x="11" y="18"/>
                      <a:pt x="11" y="18"/>
                      <a:pt x="11" y="18"/>
                    </a:cubicBezTo>
                    <a:cubicBezTo>
                      <a:pt x="11" y="18"/>
                      <a:pt x="11" y="17"/>
                      <a:pt x="11" y="17"/>
                    </a:cubicBezTo>
                    <a:cubicBezTo>
                      <a:pt x="11" y="17"/>
                      <a:pt x="11" y="17"/>
                      <a:pt x="11" y="17"/>
                    </a:cubicBezTo>
                    <a:cubicBezTo>
                      <a:pt x="11" y="17"/>
                      <a:pt x="11" y="17"/>
                      <a:pt x="11" y="17"/>
                    </a:cubicBezTo>
                    <a:cubicBezTo>
                      <a:pt x="11" y="17"/>
                      <a:pt x="11" y="17"/>
                      <a:pt x="11" y="17"/>
                    </a:cubicBezTo>
                    <a:cubicBezTo>
                      <a:pt x="11" y="17"/>
                      <a:pt x="11" y="17"/>
                      <a:pt x="11" y="17"/>
                    </a:cubicBezTo>
                    <a:cubicBezTo>
                      <a:pt x="11" y="16"/>
                      <a:pt x="11" y="16"/>
                      <a:pt x="11" y="16"/>
                    </a:cubicBezTo>
                    <a:cubicBezTo>
                      <a:pt x="11" y="16"/>
                      <a:pt x="11" y="16"/>
                      <a:pt x="11" y="16"/>
                    </a:cubicBezTo>
                    <a:cubicBezTo>
                      <a:pt x="11" y="16"/>
                      <a:pt x="11" y="16"/>
                      <a:pt x="11" y="16"/>
                    </a:cubicBezTo>
                    <a:cubicBezTo>
                      <a:pt x="11" y="16"/>
                      <a:pt x="11" y="17"/>
                      <a:pt x="11" y="17"/>
                    </a:cubicBezTo>
                    <a:cubicBezTo>
                      <a:pt x="11" y="17"/>
                      <a:pt x="11" y="17"/>
                      <a:pt x="11" y="17"/>
                    </a:cubicBezTo>
                    <a:cubicBezTo>
                      <a:pt x="11" y="17"/>
                      <a:pt x="11" y="17"/>
                      <a:pt x="11" y="17"/>
                    </a:cubicBezTo>
                    <a:cubicBezTo>
                      <a:pt x="11" y="17"/>
                      <a:pt x="11" y="17"/>
                      <a:pt x="11" y="17"/>
                    </a:cubicBezTo>
                    <a:cubicBezTo>
                      <a:pt x="12" y="17"/>
                      <a:pt x="12" y="17"/>
                      <a:pt x="12" y="17"/>
                    </a:cubicBezTo>
                    <a:cubicBezTo>
                      <a:pt x="12" y="17"/>
                      <a:pt x="12" y="17"/>
                      <a:pt x="12" y="17"/>
                    </a:cubicBezTo>
                    <a:cubicBezTo>
                      <a:pt x="12" y="17"/>
                      <a:pt x="12" y="17"/>
                      <a:pt x="12" y="17"/>
                    </a:cubicBezTo>
                    <a:cubicBezTo>
                      <a:pt x="12" y="17"/>
                      <a:pt x="12" y="17"/>
                      <a:pt x="12" y="17"/>
                    </a:cubicBezTo>
                    <a:cubicBezTo>
                      <a:pt x="12" y="17"/>
                      <a:pt x="12" y="17"/>
                      <a:pt x="12" y="17"/>
                    </a:cubicBezTo>
                    <a:cubicBezTo>
                      <a:pt x="12" y="17"/>
                      <a:pt x="12" y="17"/>
                      <a:pt x="12" y="17"/>
                    </a:cubicBezTo>
                    <a:cubicBezTo>
                      <a:pt x="12" y="17"/>
                      <a:pt x="12" y="17"/>
                      <a:pt x="12" y="16"/>
                    </a:cubicBezTo>
                    <a:cubicBezTo>
                      <a:pt x="12" y="16"/>
                      <a:pt x="12" y="16"/>
                      <a:pt x="12" y="16"/>
                    </a:cubicBezTo>
                    <a:cubicBezTo>
                      <a:pt x="12" y="16"/>
                      <a:pt x="12" y="16"/>
                      <a:pt x="12" y="16"/>
                    </a:cubicBezTo>
                    <a:cubicBezTo>
                      <a:pt x="12" y="16"/>
                      <a:pt x="12" y="16"/>
                      <a:pt x="12" y="16"/>
                    </a:cubicBezTo>
                    <a:cubicBezTo>
                      <a:pt x="12" y="17"/>
                      <a:pt x="12" y="17"/>
                      <a:pt x="12" y="17"/>
                    </a:cubicBezTo>
                    <a:cubicBezTo>
                      <a:pt x="12" y="17"/>
                      <a:pt x="12" y="17"/>
                      <a:pt x="12" y="17"/>
                    </a:cubicBezTo>
                    <a:cubicBezTo>
                      <a:pt x="12" y="17"/>
                      <a:pt x="12" y="17"/>
                      <a:pt x="12" y="16"/>
                    </a:cubicBezTo>
                    <a:cubicBezTo>
                      <a:pt x="12" y="16"/>
                      <a:pt x="12" y="16"/>
                      <a:pt x="12" y="16"/>
                    </a:cubicBezTo>
                    <a:cubicBezTo>
                      <a:pt x="12" y="16"/>
                      <a:pt x="12" y="16"/>
                      <a:pt x="13" y="16"/>
                    </a:cubicBezTo>
                    <a:cubicBezTo>
                      <a:pt x="13" y="16"/>
                      <a:pt x="13" y="16"/>
                      <a:pt x="13" y="16"/>
                    </a:cubicBezTo>
                    <a:cubicBezTo>
                      <a:pt x="13" y="16"/>
                      <a:pt x="13" y="16"/>
                      <a:pt x="13" y="16"/>
                    </a:cubicBezTo>
                    <a:cubicBezTo>
                      <a:pt x="13" y="16"/>
                      <a:pt x="12" y="16"/>
                      <a:pt x="12" y="16"/>
                    </a:cubicBezTo>
                    <a:cubicBezTo>
                      <a:pt x="13" y="16"/>
                      <a:pt x="13" y="16"/>
                      <a:pt x="13" y="16"/>
                    </a:cubicBezTo>
                    <a:cubicBezTo>
                      <a:pt x="13" y="16"/>
                      <a:pt x="13" y="16"/>
                      <a:pt x="13" y="16"/>
                    </a:cubicBezTo>
                    <a:cubicBezTo>
                      <a:pt x="13" y="16"/>
                      <a:pt x="13" y="16"/>
                      <a:pt x="13" y="16"/>
                    </a:cubicBezTo>
                    <a:cubicBezTo>
                      <a:pt x="13" y="16"/>
                      <a:pt x="13" y="16"/>
                      <a:pt x="13" y="16"/>
                    </a:cubicBezTo>
                    <a:cubicBezTo>
                      <a:pt x="13" y="16"/>
                      <a:pt x="13" y="16"/>
                      <a:pt x="13" y="16"/>
                    </a:cubicBezTo>
                    <a:cubicBezTo>
                      <a:pt x="13" y="16"/>
                      <a:pt x="13" y="16"/>
                      <a:pt x="13" y="16"/>
                    </a:cubicBezTo>
                    <a:cubicBezTo>
                      <a:pt x="13" y="16"/>
                      <a:pt x="13" y="16"/>
                      <a:pt x="13" y="16"/>
                    </a:cubicBezTo>
                    <a:cubicBezTo>
                      <a:pt x="13" y="16"/>
                      <a:pt x="13" y="16"/>
                      <a:pt x="13" y="16"/>
                    </a:cubicBezTo>
                    <a:cubicBezTo>
                      <a:pt x="13" y="16"/>
                      <a:pt x="13" y="16"/>
                      <a:pt x="13" y="16"/>
                    </a:cubicBezTo>
                    <a:cubicBezTo>
                      <a:pt x="13" y="16"/>
                      <a:pt x="13" y="16"/>
                      <a:pt x="13" y="16"/>
                    </a:cubicBezTo>
                    <a:cubicBezTo>
                      <a:pt x="13" y="16"/>
                      <a:pt x="13" y="16"/>
                      <a:pt x="13" y="16"/>
                    </a:cubicBezTo>
                    <a:cubicBezTo>
                      <a:pt x="13" y="16"/>
                      <a:pt x="13" y="16"/>
                      <a:pt x="13" y="16"/>
                    </a:cubicBezTo>
                    <a:cubicBezTo>
                      <a:pt x="13" y="17"/>
                      <a:pt x="13" y="17"/>
                      <a:pt x="13" y="17"/>
                    </a:cubicBezTo>
                    <a:cubicBezTo>
                      <a:pt x="13" y="17"/>
                      <a:pt x="13" y="17"/>
                      <a:pt x="13" y="17"/>
                    </a:cubicBezTo>
                    <a:cubicBezTo>
                      <a:pt x="13" y="17"/>
                      <a:pt x="13" y="17"/>
                      <a:pt x="13" y="17"/>
                    </a:cubicBezTo>
                    <a:cubicBezTo>
                      <a:pt x="13" y="17"/>
                      <a:pt x="13" y="17"/>
                      <a:pt x="13" y="17"/>
                    </a:cubicBezTo>
                    <a:cubicBezTo>
                      <a:pt x="13" y="17"/>
                      <a:pt x="13" y="17"/>
                      <a:pt x="13" y="17"/>
                    </a:cubicBezTo>
                    <a:cubicBezTo>
                      <a:pt x="13" y="17"/>
                      <a:pt x="13" y="17"/>
                      <a:pt x="13" y="17"/>
                    </a:cubicBezTo>
                    <a:cubicBezTo>
                      <a:pt x="13"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3" y="17"/>
                      <a:pt x="13" y="17"/>
                      <a:pt x="13" y="17"/>
                    </a:cubicBezTo>
                    <a:cubicBezTo>
                      <a:pt x="13" y="17"/>
                      <a:pt x="13" y="17"/>
                      <a:pt x="13" y="17"/>
                    </a:cubicBezTo>
                    <a:cubicBezTo>
                      <a:pt x="13" y="17"/>
                      <a:pt x="13" y="18"/>
                      <a:pt x="13" y="18"/>
                    </a:cubicBezTo>
                    <a:cubicBezTo>
                      <a:pt x="13" y="18"/>
                      <a:pt x="13" y="18"/>
                      <a:pt x="13" y="18"/>
                    </a:cubicBezTo>
                    <a:cubicBezTo>
                      <a:pt x="13" y="18"/>
                      <a:pt x="13" y="18"/>
                      <a:pt x="13" y="18"/>
                    </a:cubicBezTo>
                    <a:cubicBezTo>
                      <a:pt x="13" y="17"/>
                      <a:pt x="13" y="17"/>
                      <a:pt x="13" y="17"/>
                    </a:cubicBezTo>
                    <a:cubicBezTo>
                      <a:pt x="13" y="17"/>
                      <a:pt x="13" y="17"/>
                      <a:pt x="13"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4" y="17"/>
                      <a:pt x="14" y="17"/>
                      <a:pt x="14" y="17"/>
                    </a:cubicBezTo>
                    <a:cubicBezTo>
                      <a:pt x="15" y="17"/>
                      <a:pt x="15" y="17"/>
                      <a:pt x="15" y="17"/>
                    </a:cubicBezTo>
                    <a:cubicBezTo>
                      <a:pt x="15" y="17"/>
                      <a:pt x="15" y="17"/>
                      <a:pt x="15" y="17"/>
                    </a:cubicBezTo>
                    <a:cubicBezTo>
                      <a:pt x="15" y="17"/>
                      <a:pt x="15" y="17"/>
                      <a:pt x="15" y="17"/>
                    </a:cubicBezTo>
                    <a:cubicBezTo>
                      <a:pt x="14" y="17"/>
                      <a:pt x="14" y="17"/>
                      <a:pt x="14" y="17"/>
                    </a:cubicBezTo>
                    <a:cubicBezTo>
                      <a:pt x="14" y="17"/>
                      <a:pt x="14" y="17"/>
                      <a:pt x="14" y="17"/>
                    </a:cubicBezTo>
                    <a:cubicBezTo>
                      <a:pt x="14" y="17"/>
                      <a:pt x="14" y="17"/>
                      <a:pt x="14" y="17"/>
                    </a:cubicBezTo>
                    <a:cubicBezTo>
                      <a:pt x="14" y="17"/>
                      <a:pt x="14" y="17"/>
                      <a:pt x="14" y="18"/>
                    </a:cubicBezTo>
                    <a:cubicBezTo>
                      <a:pt x="14" y="18"/>
                      <a:pt x="13" y="18"/>
                      <a:pt x="13" y="18"/>
                    </a:cubicBezTo>
                    <a:cubicBezTo>
                      <a:pt x="13" y="18"/>
                      <a:pt x="13" y="18"/>
                      <a:pt x="14" y="18"/>
                    </a:cubicBezTo>
                    <a:cubicBezTo>
                      <a:pt x="14" y="18"/>
                      <a:pt x="14" y="18"/>
                      <a:pt x="14" y="18"/>
                    </a:cubicBezTo>
                    <a:cubicBezTo>
                      <a:pt x="14" y="18"/>
                      <a:pt x="14" y="18"/>
                      <a:pt x="14" y="18"/>
                    </a:cubicBezTo>
                    <a:cubicBezTo>
                      <a:pt x="14" y="18"/>
                      <a:pt x="13" y="18"/>
                      <a:pt x="13" y="18"/>
                    </a:cubicBezTo>
                    <a:cubicBezTo>
                      <a:pt x="13" y="18"/>
                      <a:pt x="13" y="18"/>
                      <a:pt x="13" y="18"/>
                    </a:cubicBezTo>
                    <a:cubicBezTo>
                      <a:pt x="13" y="18"/>
                      <a:pt x="13" y="18"/>
                      <a:pt x="13" y="18"/>
                    </a:cubicBezTo>
                    <a:cubicBezTo>
                      <a:pt x="13" y="18"/>
                      <a:pt x="13" y="18"/>
                      <a:pt x="13" y="18"/>
                    </a:cubicBezTo>
                    <a:cubicBezTo>
                      <a:pt x="13" y="18"/>
                      <a:pt x="13" y="18"/>
                      <a:pt x="13" y="18"/>
                    </a:cubicBezTo>
                    <a:cubicBezTo>
                      <a:pt x="13" y="18"/>
                      <a:pt x="13" y="18"/>
                      <a:pt x="13" y="18"/>
                    </a:cubicBezTo>
                    <a:cubicBezTo>
                      <a:pt x="13" y="18"/>
                      <a:pt x="13" y="18"/>
                      <a:pt x="13" y="18"/>
                    </a:cubicBezTo>
                    <a:cubicBezTo>
                      <a:pt x="13" y="18"/>
                      <a:pt x="13" y="18"/>
                      <a:pt x="13" y="18"/>
                    </a:cubicBezTo>
                    <a:cubicBezTo>
                      <a:pt x="13" y="18"/>
                      <a:pt x="13" y="18"/>
                      <a:pt x="13" y="18"/>
                    </a:cubicBezTo>
                    <a:cubicBezTo>
                      <a:pt x="13" y="18"/>
                      <a:pt x="13" y="18"/>
                      <a:pt x="13" y="18"/>
                    </a:cubicBezTo>
                    <a:cubicBezTo>
                      <a:pt x="13" y="18"/>
                      <a:pt x="13" y="18"/>
                      <a:pt x="13" y="18"/>
                    </a:cubicBezTo>
                    <a:cubicBezTo>
                      <a:pt x="13" y="18"/>
                      <a:pt x="13" y="19"/>
                      <a:pt x="13" y="19"/>
                    </a:cubicBezTo>
                    <a:cubicBezTo>
                      <a:pt x="13" y="19"/>
                      <a:pt x="13" y="19"/>
                      <a:pt x="13" y="19"/>
                    </a:cubicBezTo>
                    <a:cubicBezTo>
                      <a:pt x="13" y="19"/>
                      <a:pt x="13" y="19"/>
                      <a:pt x="13" y="19"/>
                    </a:cubicBezTo>
                    <a:cubicBezTo>
                      <a:pt x="13" y="19"/>
                      <a:pt x="13" y="19"/>
                      <a:pt x="13" y="19"/>
                    </a:cubicBezTo>
                    <a:cubicBezTo>
                      <a:pt x="13" y="19"/>
                      <a:pt x="13" y="19"/>
                      <a:pt x="13" y="19"/>
                    </a:cubicBezTo>
                    <a:cubicBezTo>
                      <a:pt x="13" y="19"/>
                      <a:pt x="13" y="19"/>
                      <a:pt x="13" y="19"/>
                    </a:cubicBezTo>
                    <a:cubicBezTo>
                      <a:pt x="13" y="19"/>
                      <a:pt x="13" y="19"/>
                      <a:pt x="13" y="19"/>
                    </a:cubicBezTo>
                    <a:cubicBezTo>
                      <a:pt x="13" y="19"/>
                      <a:pt x="13" y="19"/>
                      <a:pt x="13" y="19"/>
                    </a:cubicBezTo>
                    <a:cubicBezTo>
                      <a:pt x="13" y="19"/>
                      <a:pt x="13" y="19"/>
                      <a:pt x="13" y="19"/>
                    </a:cubicBezTo>
                    <a:cubicBezTo>
                      <a:pt x="13" y="19"/>
                      <a:pt x="13" y="19"/>
                      <a:pt x="13" y="19"/>
                    </a:cubicBezTo>
                    <a:cubicBezTo>
                      <a:pt x="13" y="19"/>
                      <a:pt x="13" y="19"/>
                      <a:pt x="13" y="19"/>
                    </a:cubicBezTo>
                    <a:cubicBezTo>
                      <a:pt x="13" y="19"/>
                      <a:pt x="13" y="19"/>
                      <a:pt x="13" y="19"/>
                    </a:cubicBezTo>
                    <a:cubicBezTo>
                      <a:pt x="13" y="19"/>
                      <a:pt x="13" y="19"/>
                      <a:pt x="13" y="19"/>
                    </a:cubicBezTo>
                    <a:cubicBezTo>
                      <a:pt x="13" y="19"/>
                      <a:pt x="13" y="19"/>
                      <a:pt x="13" y="19"/>
                    </a:cubicBezTo>
                    <a:cubicBezTo>
                      <a:pt x="13" y="19"/>
                      <a:pt x="13" y="19"/>
                      <a:pt x="13" y="19"/>
                    </a:cubicBezTo>
                    <a:cubicBezTo>
                      <a:pt x="13" y="19"/>
                      <a:pt x="13" y="19"/>
                      <a:pt x="13" y="19"/>
                    </a:cubicBezTo>
                    <a:cubicBezTo>
                      <a:pt x="13" y="19"/>
                      <a:pt x="14" y="19"/>
                      <a:pt x="14" y="19"/>
                    </a:cubicBezTo>
                    <a:cubicBezTo>
                      <a:pt x="14" y="19"/>
                      <a:pt x="14" y="19"/>
                      <a:pt x="14" y="19"/>
                    </a:cubicBezTo>
                    <a:cubicBezTo>
                      <a:pt x="14" y="19"/>
                      <a:pt x="14" y="19"/>
                      <a:pt x="14" y="19"/>
                    </a:cubicBezTo>
                    <a:cubicBezTo>
                      <a:pt x="14" y="19"/>
                      <a:pt x="14" y="19"/>
                      <a:pt x="14" y="19"/>
                    </a:cubicBezTo>
                    <a:cubicBezTo>
                      <a:pt x="14" y="19"/>
                      <a:pt x="14" y="19"/>
                      <a:pt x="14" y="19"/>
                    </a:cubicBezTo>
                    <a:cubicBezTo>
                      <a:pt x="14" y="19"/>
                      <a:pt x="14" y="19"/>
                      <a:pt x="14" y="19"/>
                    </a:cubicBezTo>
                    <a:cubicBezTo>
                      <a:pt x="14" y="19"/>
                      <a:pt x="14" y="19"/>
                      <a:pt x="14" y="19"/>
                    </a:cubicBezTo>
                    <a:cubicBezTo>
                      <a:pt x="14" y="19"/>
                      <a:pt x="14" y="19"/>
                      <a:pt x="14" y="19"/>
                    </a:cubicBezTo>
                    <a:cubicBezTo>
                      <a:pt x="14" y="19"/>
                      <a:pt x="14" y="19"/>
                      <a:pt x="14" y="19"/>
                    </a:cubicBezTo>
                    <a:cubicBezTo>
                      <a:pt x="14" y="19"/>
                      <a:pt x="14" y="19"/>
                      <a:pt x="14" y="19"/>
                    </a:cubicBezTo>
                    <a:cubicBezTo>
                      <a:pt x="14" y="19"/>
                      <a:pt x="14" y="19"/>
                      <a:pt x="14" y="19"/>
                    </a:cubicBezTo>
                    <a:cubicBezTo>
                      <a:pt x="14" y="19"/>
                      <a:pt x="14" y="18"/>
                      <a:pt x="14" y="18"/>
                    </a:cubicBezTo>
                    <a:cubicBezTo>
                      <a:pt x="14" y="18"/>
                      <a:pt x="14" y="18"/>
                      <a:pt x="14" y="18"/>
                    </a:cubicBezTo>
                    <a:cubicBezTo>
                      <a:pt x="14" y="18"/>
                      <a:pt x="14" y="18"/>
                      <a:pt x="14" y="18"/>
                    </a:cubicBezTo>
                    <a:cubicBezTo>
                      <a:pt x="14" y="18"/>
                      <a:pt x="14" y="18"/>
                      <a:pt x="14" y="18"/>
                    </a:cubicBezTo>
                    <a:cubicBezTo>
                      <a:pt x="14" y="18"/>
                      <a:pt x="14" y="18"/>
                      <a:pt x="14" y="18"/>
                    </a:cubicBezTo>
                    <a:cubicBezTo>
                      <a:pt x="14" y="18"/>
                      <a:pt x="14" y="18"/>
                      <a:pt x="14" y="18"/>
                    </a:cubicBezTo>
                    <a:cubicBezTo>
                      <a:pt x="14" y="18"/>
                      <a:pt x="14" y="18"/>
                      <a:pt x="14" y="18"/>
                    </a:cubicBezTo>
                    <a:cubicBezTo>
                      <a:pt x="14" y="18"/>
                      <a:pt x="14" y="18"/>
                      <a:pt x="14" y="18"/>
                    </a:cubicBezTo>
                    <a:cubicBezTo>
                      <a:pt x="14" y="18"/>
                      <a:pt x="14" y="18"/>
                      <a:pt x="14" y="18"/>
                    </a:cubicBezTo>
                    <a:cubicBezTo>
                      <a:pt x="15" y="18"/>
                      <a:pt x="15" y="18"/>
                      <a:pt x="15" y="18"/>
                    </a:cubicBezTo>
                    <a:cubicBezTo>
                      <a:pt x="15" y="18"/>
                      <a:pt x="15" y="18"/>
                      <a:pt x="15" y="18"/>
                    </a:cubicBezTo>
                    <a:cubicBezTo>
                      <a:pt x="15" y="18"/>
                      <a:pt x="15" y="18"/>
                      <a:pt x="15" y="18"/>
                    </a:cubicBezTo>
                    <a:cubicBezTo>
                      <a:pt x="15" y="18"/>
                      <a:pt x="15" y="18"/>
                      <a:pt x="15" y="18"/>
                    </a:cubicBezTo>
                    <a:cubicBezTo>
                      <a:pt x="15" y="18"/>
                      <a:pt x="15" y="18"/>
                      <a:pt x="15" y="18"/>
                    </a:cubicBezTo>
                    <a:cubicBezTo>
                      <a:pt x="15" y="18"/>
                      <a:pt x="15" y="18"/>
                      <a:pt x="15" y="18"/>
                    </a:cubicBezTo>
                    <a:cubicBezTo>
                      <a:pt x="15" y="18"/>
                      <a:pt x="15" y="18"/>
                      <a:pt x="15" y="18"/>
                    </a:cubicBezTo>
                    <a:cubicBezTo>
                      <a:pt x="15" y="18"/>
                      <a:pt x="15" y="18"/>
                      <a:pt x="15" y="18"/>
                    </a:cubicBezTo>
                    <a:cubicBezTo>
                      <a:pt x="15" y="18"/>
                      <a:pt x="15" y="18"/>
                      <a:pt x="15" y="18"/>
                    </a:cubicBezTo>
                    <a:cubicBezTo>
                      <a:pt x="15" y="18"/>
                      <a:pt x="15" y="18"/>
                      <a:pt x="15" y="18"/>
                    </a:cubicBezTo>
                    <a:cubicBezTo>
                      <a:pt x="15" y="18"/>
                      <a:pt x="15" y="18"/>
                      <a:pt x="15" y="18"/>
                    </a:cubicBezTo>
                    <a:cubicBezTo>
                      <a:pt x="15" y="18"/>
                      <a:pt x="15" y="18"/>
                      <a:pt x="15" y="18"/>
                    </a:cubicBezTo>
                    <a:cubicBezTo>
                      <a:pt x="15" y="18"/>
                      <a:pt x="15" y="18"/>
                      <a:pt x="15" y="18"/>
                    </a:cubicBezTo>
                    <a:cubicBezTo>
                      <a:pt x="15" y="18"/>
                      <a:pt x="15" y="18"/>
                      <a:pt x="15" y="18"/>
                    </a:cubicBezTo>
                    <a:cubicBezTo>
                      <a:pt x="15" y="18"/>
                      <a:pt x="15" y="18"/>
                      <a:pt x="15" y="18"/>
                    </a:cubicBezTo>
                    <a:cubicBezTo>
                      <a:pt x="15" y="18"/>
                      <a:pt x="15" y="18"/>
                      <a:pt x="15" y="18"/>
                    </a:cubicBezTo>
                    <a:cubicBezTo>
                      <a:pt x="15" y="18"/>
                      <a:pt x="15" y="18"/>
                      <a:pt x="15" y="18"/>
                    </a:cubicBezTo>
                    <a:cubicBezTo>
                      <a:pt x="15" y="18"/>
                      <a:pt x="15" y="18"/>
                      <a:pt x="15" y="18"/>
                    </a:cubicBezTo>
                    <a:cubicBezTo>
                      <a:pt x="15" y="18"/>
                      <a:pt x="16" y="18"/>
                      <a:pt x="16" y="18"/>
                    </a:cubicBezTo>
                    <a:cubicBezTo>
                      <a:pt x="16" y="18"/>
                      <a:pt x="16" y="18"/>
                      <a:pt x="16" y="18"/>
                    </a:cubicBezTo>
                    <a:cubicBezTo>
                      <a:pt x="16" y="18"/>
                      <a:pt x="16" y="18"/>
                      <a:pt x="16" y="18"/>
                    </a:cubicBezTo>
                    <a:cubicBezTo>
                      <a:pt x="16" y="18"/>
                      <a:pt x="16" y="18"/>
                      <a:pt x="16" y="18"/>
                    </a:cubicBezTo>
                    <a:cubicBezTo>
                      <a:pt x="16" y="18"/>
                      <a:pt x="16" y="18"/>
                      <a:pt x="16" y="18"/>
                    </a:cubicBezTo>
                    <a:cubicBezTo>
                      <a:pt x="16" y="18"/>
                      <a:pt x="16" y="18"/>
                      <a:pt x="16" y="18"/>
                    </a:cubicBezTo>
                    <a:cubicBezTo>
                      <a:pt x="16" y="18"/>
                      <a:pt x="16" y="18"/>
                      <a:pt x="16" y="18"/>
                    </a:cubicBezTo>
                    <a:cubicBezTo>
                      <a:pt x="16" y="18"/>
                      <a:pt x="16" y="18"/>
                      <a:pt x="16" y="18"/>
                    </a:cubicBezTo>
                    <a:cubicBezTo>
                      <a:pt x="16" y="18"/>
                      <a:pt x="16" y="18"/>
                      <a:pt x="16" y="17"/>
                    </a:cubicBezTo>
                    <a:cubicBezTo>
                      <a:pt x="16" y="17"/>
                      <a:pt x="16" y="17"/>
                      <a:pt x="16" y="17"/>
                    </a:cubicBezTo>
                    <a:cubicBezTo>
                      <a:pt x="16" y="17"/>
                      <a:pt x="16" y="17"/>
                      <a:pt x="16" y="17"/>
                    </a:cubicBezTo>
                    <a:cubicBezTo>
                      <a:pt x="16" y="17"/>
                      <a:pt x="16" y="17"/>
                      <a:pt x="16" y="17"/>
                    </a:cubicBezTo>
                    <a:cubicBezTo>
                      <a:pt x="16" y="17"/>
                      <a:pt x="16" y="17"/>
                      <a:pt x="16" y="17"/>
                    </a:cubicBezTo>
                    <a:cubicBezTo>
                      <a:pt x="16" y="18"/>
                      <a:pt x="16" y="18"/>
                      <a:pt x="16" y="18"/>
                    </a:cubicBezTo>
                    <a:cubicBezTo>
                      <a:pt x="16" y="18"/>
                      <a:pt x="16" y="18"/>
                      <a:pt x="16" y="18"/>
                    </a:cubicBezTo>
                    <a:cubicBezTo>
                      <a:pt x="16" y="18"/>
                      <a:pt x="16" y="18"/>
                      <a:pt x="16" y="18"/>
                    </a:cubicBezTo>
                    <a:cubicBezTo>
                      <a:pt x="16" y="18"/>
                      <a:pt x="16" y="18"/>
                      <a:pt x="16" y="18"/>
                    </a:cubicBezTo>
                    <a:cubicBezTo>
                      <a:pt x="16" y="18"/>
                      <a:pt x="16" y="18"/>
                      <a:pt x="16" y="18"/>
                    </a:cubicBezTo>
                    <a:cubicBezTo>
                      <a:pt x="16" y="18"/>
                      <a:pt x="16" y="18"/>
                      <a:pt x="16" y="18"/>
                    </a:cubicBezTo>
                    <a:cubicBezTo>
                      <a:pt x="17" y="18"/>
                      <a:pt x="17" y="18"/>
                      <a:pt x="17" y="18"/>
                    </a:cubicBezTo>
                    <a:cubicBezTo>
                      <a:pt x="17" y="18"/>
                      <a:pt x="17" y="18"/>
                      <a:pt x="17" y="18"/>
                    </a:cubicBezTo>
                    <a:cubicBezTo>
                      <a:pt x="17" y="18"/>
                      <a:pt x="17" y="17"/>
                      <a:pt x="17" y="17"/>
                    </a:cubicBezTo>
                    <a:cubicBezTo>
                      <a:pt x="17" y="17"/>
                      <a:pt x="17" y="17"/>
                      <a:pt x="17" y="17"/>
                    </a:cubicBezTo>
                    <a:cubicBezTo>
                      <a:pt x="17" y="17"/>
                      <a:pt x="17" y="17"/>
                      <a:pt x="16" y="17"/>
                    </a:cubicBezTo>
                    <a:cubicBezTo>
                      <a:pt x="16" y="17"/>
                      <a:pt x="16" y="17"/>
                      <a:pt x="16" y="17"/>
                    </a:cubicBezTo>
                    <a:cubicBezTo>
                      <a:pt x="16" y="17"/>
                      <a:pt x="16" y="17"/>
                      <a:pt x="16" y="17"/>
                    </a:cubicBezTo>
                    <a:cubicBezTo>
                      <a:pt x="16" y="17"/>
                      <a:pt x="16" y="17"/>
                      <a:pt x="16" y="17"/>
                    </a:cubicBezTo>
                    <a:cubicBezTo>
                      <a:pt x="16" y="17"/>
                      <a:pt x="16" y="17"/>
                      <a:pt x="16" y="17"/>
                    </a:cubicBezTo>
                    <a:cubicBezTo>
                      <a:pt x="16" y="17"/>
                      <a:pt x="16" y="17"/>
                      <a:pt x="16" y="17"/>
                    </a:cubicBezTo>
                    <a:cubicBezTo>
                      <a:pt x="16" y="17"/>
                      <a:pt x="17" y="17"/>
                      <a:pt x="17" y="17"/>
                    </a:cubicBezTo>
                    <a:cubicBezTo>
                      <a:pt x="17" y="17"/>
                      <a:pt x="17" y="17"/>
                      <a:pt x="17" y="17"/>
                    </a:cubicBezTo>
                    <a:cubicBezTo>
                      <a:pt x="17" y="17"/>
                      <a:pt x="17" y="17"/>
                      <a:pt x="17" y="17"/>
                    </a:cubicBezTo>
                    <a:cubicBezTo>
                      <a:pt x="17" y="17"/>
                      <a:pt x="17" y="17"/>
                      <a:pt x="17" y="17"/>
                    </a:cubicBezTo>
                    <a:cubicBezTo>
                      <a:pt x="17" y="17"/>
                      <a:pt x="17" y="17"/>
                      <a:pt x="17" y="17"/>
                    </a:cubicBezTo>
                    <a:cubicBezTo>
                      <a:pt x="17" y="17"/>
                      <a:pt x="17" y="17"/>
                      <a:pt x="17" y="17"/>
                    </a:cubicBezTo>
                    <a:cubicBezTo>
                      <a:pt x="17" y="17"/>
                      <a:pt x="17" y="17"/>
                      <a:pt x="17" y="17"/>
                    </a:cubicBezTo>
                    <a:cubicBezTo>
                      <a:pt x="17" y="17"/>
                      <a:pt x="17" y="17"/>
                      <a:pt x="17" y="17"/>
                    </a:cubicBezTo>
                    <a:cubicBezTo>
                      <a:pt x="17" y="17"/>
                      <a:pt x="17" y="17"/>
                      <a:pt x="17" y="17"/>
                    </a:cubicBezTo>
                    <a:cubicBezTo>
                      <a:pt x="17" y="17"/>
                      <a:pt x="17" y="17"/>
                      <a:pt x="17" y="17"/>
                    </a:cubicBezTo>
                    <a:cubicBezTo>
                      <a:pt x="17" y="17"/>
                      <a:pt x="17" y="17"/>
                      <a:pt x="17" y="17"/>
                    </a:cubicBezTo>
                    <a:cubicBezTo>
                      <a:pt x="17" y="17"/>
                      <a:pt x="17" y="17"/>
                      <a:pt x="17" y="17"/>
                    </a:cubicBezTo>
                    <a:cubicBezTo>
                      <a:pt x="17" y="17"/>
                      <a:pt x="17" y="17"/>
                      <a:pt x="17" y="17"/>
                    </a:cubicBezTo>
                    <a:cubicBezTo>
                      <a:pt x="17" y="17"/>
                      <a:pt x="17" y="17"/>
                      <a:pt x="17" y="17"/>
                    </a:cubicBezTo>
                    <a:cubicBezTo>
                      <a:pt x="17" y="17"/>
                      <a:pt x="17" y="17"/>
                      <a:pt x="17" y="17"/>
                    </a:cubicBezTo>
                    <a:cubicBezTo>
                      <a:pt x="17" y="17"/>
                      <a:pt x="17" y="17"/>
                      <a:pt x="17" y="17"/>
                    </a:cubicBezTo>
                    <a:cubicBezTo>
                      <a:pt x="17" y="17"/>
                      <a:pt x="17" y="17"/>
                      <a:pt x="17" y="17"/>
                    </a:cubicBezTo>
                    <a:cubicBezTo>
                      <a:pt x="17" y="17"/>
                      <a:pt x="17" y="17"/>
                      <a:pt x="17" y="17"/>
                    </a:cubicBezTo>
                    <a:cubicBezTo>
                      <a:pt x="17" y="17"/>
                      <a:pt x="17" y="17"/>
                      <a:pt x="17" y="17"/>
                    </a:cubicBezTo>
                    <a:cubicBezTo>
                      <a:pt x="17" y="16"/>
                      <a:pt x="17" y="16"/>
                      <a:pt x="17" y="16"/>
                    </a:cubicBezTo>
                    <a:cubicBezTo>
                      <a:pt x="17" y="16"/>
                      <a:pt x="17" y="16"/>
                      <a:pt x="17" y="16"/>
                    </a:cubicBezTo>
                    <a:cubicBezTo>
                      <a:pt x="17" y="16"/>
                      <a:pt x="17" y="16"/>
                      <a:pt x="17" y="16"/>
                    </a:cubicBezTo>
                    <a:cubicBezTo>
                      <a:pt x="17" y="16"/>
                      <a:pt x="17" y="16"/>
                      <a:pt x="17" y="17"/>
                    </a:cubicBezTo>
                    <a:cubicBezTo>
                      <a:pt x="17" y="17"/>
                      <a:pt x="18" y="17"/>
                      <a:pt x="18" y="17"/>
                    </a:cubicBezTo>
                    <a:cubicBezTo>
                      <a:pt x="18" y="17"/>
                      <a:pt x="18" y="17"/>
                      <a:pt x="18" y="17"/>
                    </a:cubicBezTo>
                    <a:cubicBezTo>
                      <a:pt x="18" y="17"/>
                      <a:pt x="18" y="17"/>
                      <a:pt x="18" y="17"/>
                    </a:cubicBezTo>
                    <a:cubicBezTo>
                      <a:pt x="18" y="17"/>
                      <a:pt x="18" y="16"/>
                      <a:pt x="18" y="16"/>
                    </a:cubicBezTo>
                    <a:cubicBezTo>
                      <a:pt x="18" y="16"/>
                      <a:pt x="18" y="16"/>
                      <a:pt x="18" y="16"/>
                    </a:cubicBezTo>
                    <a:cubicBezTo>
                      <a:pt x="18" y="16"/>
                      <a:pt x="18" y="16"/>
                      <a:pt x="18" y="16"/>
                    </a:cubicBezTo>
                    <a:cubicBezTo>
                      <a:pt x="18" y="16"/>
                      <a:pt x="18" y="16"/>
                      <a:pt x="18" y="16"/>
                    </a:cubicBezTo>
                    <a:cubicBezTo>
                      <a:pt x="18" y="16"/>
                      <a:pt x="18" y="16"/>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7" y="16"/>
                      <a:pt x="17" y="16"/>
                    </a:cubicBezTo>
                    <a:cubicBezTo>
                      <a:pt x="17" y="16"/>
                      <a:pt x="16" y="16"/>
                      <a:pt x="16" y="16"/>
                    </a:cubicBezTo>
                    <a:cubicBezTo>
                      <a:pt x="16" y="16"/>
                      <a:pt x="16" y="16"/>
                      <a:pt x="16" y="16"/>
                    </a:cubicBezTo>
                    <a:cubicBezTo>
                      <a:pt x="16" y="16"/>
                      <a:pt x="16" y="16"/>
                      <a:pt x="16" y="16"/>
                    </a:cubicBezTo>
                    <a:cubicBezTo>
                      <a:pt x="16" y="16"/>
                      <a:pt x="16" y="16"/>
                      <a:pt x="16" y="16"/>
                    </a:cubicBezTo>
                    <a:cubicBezTo>
                      <a:pt x="16" y="16"/>
                      <a:pt x="16" y="16"/>
                      <a:pt x="16" y="16"/>
                    </a:cubicBezTo>
                    <a:cubicBezTo>
                      <a:pt x="16" y="16"/>
                      <a:pt x="16" y="16"/>
                      <a:pt x="16" y="16"/>
                    </a:cubicBezTo>
                    <a:cubicBezTo>
                      <a:pt x="16" y="16"/>
                      <a:pt x="16" y="16"/>
                      <a:pt x="16" y="16"/>
                    </a:cubicBezTo>
                    <a:cubicBezTo>
                      <a:pt x="16" y="16"/>
                      <a:pt x="16" y="16"/>
                      <a:pt x="16" y="16"/>
                    </a:cubicBezTo>
                    <a:cubicBezTo>
                      <a:pt x="16" y="16"/>
                      <a:pt x="16" y="16"/>
                      <a:pt x="17" y="16"/>
                    </a:cubicBezTo>
                    <a:cubicBezTo>
                      <a:pt x="17" y="16"/>
                      <a:pt x="17" y="16"/>
                      <a:pt x="17" y="16"/>
                    </a:cubicBezTo>
                    <a:cubicBezTo>
                      <a:pt x="17" y="16"/>
                      <a:pt x="17" y="16"/>
                      <a:pt x="17" y="15"/>
                    </a:cubicBezTo>
                    <a:cubicBezTo>
                      <a:pt x="17" y="15"/>
                      <a:pt x="17" y="15"/>
                      <a:pt x="17" y="15"/>
                    </a:cubicBezTo>
                    <a:cubicBezTo>
                      <a:pt x="17" y="15"/>
                      <a:pt x="17" y="15"/>
                      <a:pt x="17" y="15"/>
                    </a:cubicBezTo>
                    <a:cubicBezTo>
                      <a:pt x="17" y="15"/>
                      <a:pt x="17" y="15"/>
                      <a:pt x="17" y="15"/>
                    </a:cubicBezTo>
                    <a:cubicBezTo>
                      <a:pt x="17" y="15"/>
                      <a:pt x="17" y="15"/>
                      <a:pt x="17" y="15"/>
                    </a:cubicBezTo>
                    <a:cubicBezTo>
                      <a:pt x="17" y="15"/>
                      <a:pt x="17" y="15"/>
                      <a:pt x="18" y="15"/>
                    </a:cubicBezTo>
                    <a:cubicBezTo>
                      <a:pt x="18" y="15"/>
                      <a:pt x="18" y="15"/>
                      <a:pt x="18" y="15"/>
                    </a:cubicBezTo>
                    <a:cubicBezTo>
                      <a:pt x="18" y="15"/>
                      <a:pt x="17" y="15"/>
                      <a:pt x="17" y="15"/>
                    </a:cubicBezTo>
                    <a:cubicBezTo>
                      <a:pt x="17" y="15"/>
                      <a:pt x="17" y="15"/>
                      <a:pt x="17" y="15"/>
                    </a:cubicBezTo>
                    <a:cubicBezTo>
                      <a:pt x="17" y="15"/>
                      <a:pt x="17" y="15"/>
                      <a:pt x="17" y="15"/>
                    </a:cubicBezTo>
                    <a:cubicBezTo>
                      <a:pt x="17" y="15"/>
                      <a:pt x="17" y="15"/>
                      <a:pt x="17" y="15"/>
                    </a:cubicBezTo>
                    <a:cubicBezTo>
                      <a:pt x="17" y="15"/>
                      <a:pt x="17" y="15"/>
                      <a:pt x="17" y="15"/>
                    </a:cubicBezTo>
                    <a:cubicBezTo>
                      <a:pt x="17" y="15"/>
                      <a:pt x="16" y="15"/>
                      <a:pt x="16" y="15"/>
                    </a:cubicBezTo>
                    <a:cubicBezTo>
                      <a:pt x="16" y="15"/>
                      <a:pt x="16" y="15"/>
                      <a:pt x="16" y="15"/>
                    </a:cubicBezTo>
                    <a:cubicBezTo>
                      <a:pt x="16" y="15"/>
                      <a:pt x="16" y="15"/>
                      <a:pt x="16" y="15"/>
                    </a:cubicBezTo>
                    <a:cubicBezTo>
                      <a:pt x="16" y="15"/>
                      <a:pt x="16" y="15"/>
                      <a:pt x="16" y="15"/>
                    </a:cubicBezTo>
                    <a:cubicBezTo>
                      <a:pt x="16" y="15"/>
                      <a:pt x="16" y="15"/>
                      <a:pt x="16" y="15"/>
                    </a:cubicBezTo>
                    <a:cubicBezTo>
                      <a:pt x="16" y="15"/>
                      <a:pt x="16" y="15"/>
                      <a:pt x="16" y="15"/>
                    </a:cubicBezTo>
                    <a:cubicBezTo>
                      <a:pt x="16" y="15"/>
                      <a:pt x="16" y="15"/>
                      <a:pt x="16" y="15"/>
                    </a:cubicBezTo>
                    <a:cubicBezTo>
                      <a:pt x="16" y="15"/>
                      <a:pt x="16" y="15"/>
                      <a:pt x="16" y="15"/>
                    </a:cubicBezTo>
                    <a:cubicBezTo>
                      <a:pt x="16" y="15"/>
                      <a:pt x="16" y="15"/>
                      <a:pt x="16" y="15"/>
                    </a:cubicBezTo>
                    <a:cubicBezTo>
                      <a:pt x="16" y="15"/>
                      <a:pt x="16" y="15"/>
                      <a:pt x="16" y="15"/>
                    </a:cubicBezTo>
                    <a:cubicBezTo>
                      <a:pt x="16" y="15"/>
                      <a:pt x="16" y="15"/>
                      <a:pt x="16" y="15"/>
                    </a:cubicBezTo>
                    <a:cubicBezTo>
                      <a:pt x="16" y="15"/>
                      <a:pt x="16" y="15"/>
                      <a:pt x="16" y="15"/>
                    </a:cubicBezTo>
                    <a:cubicBezTo>
                      <a:pt x="16" y="15"/>
                      <a:pt x="16" y="15"/>
                      <a:pt x="16" y="15"/>
                    </a:cubicBezTo>
                    <a:cubicBezTo>
                      <a:pt x="16" y="15"/>
                      <a:pt x="16" y="15"/>
                      <a:pt x="16" y="15"/>
                    </a:cubicBezTo>
                    <a:cubicBezTo>
                      <a:pt x="16" y="15"/>
                      <a:pt x="16" y="15"/>
                      <a:pt x="16" y="15"/>
                    </a:cubicBezTo>
                    <a:cubicBezTo>
                      <a:pt x="16" y="15"/>
                      <a:pt x="16" y="15"/>
                      <a:pt x="16" y="15"/>
                    </a:cubicBezTo>
                    <a:cubicBezTo>
                      <a:pt x="16" y="15"/>
                      <a:pt x="16" y="15"/>
                      <a:pt x="16" y="15"/>
                    </a:cubicBezTo>
                    <a:cubicBezTo>
                      <a:pt x="16" y="15"/>
                      <a:pt x="16" y="15"/>
                      <a:pt x="16" y="15"/>
                    </a:cubicBezTo>
                    <a:cubicBezTo>
                      <a:pt x="16" y="15"/>
                      <a:pt x="16" y="15"/>
                      <a:pt x="16" y="15"/>
                    </a:cubicBezTo>
                    <a:cubicBezTo>
                      <a:pt x="16" y="15"/>
                      <a:pt x="16" y="15"/>
                      <a:pt x="16" y="15"/>
                    </a:cubicBezTo>
                    <a:cubicBezTo>
                      <a:pt x="16" y="15"/>
                      <a:pt x="16" y="15"/>
                      <a:pt x="16" y="15"/>
                    </a:cubicBezTo>
                    <a:cubicBezTo>
                      <a:pt x="16" y="15"/>
                      <a:pt x="17" y="15"/>
                      <a:pt x="17" y="15"/>
                    </a:cubicBezTo>
                    <a:cubicBezTo>
                      <a:pt x="17" y="15"/>
                      <a:pt x="17" y="15"/>
                      <a:pt x="17" y="15"/>
                    </a:cubicBezTo>
                    <a:cubicBezTo>
                      <a:pt x="17" y="15"/>
                      <a:pt x="17" y="15"/>
                      <a:pt x="17" y="15"/>
                    </a:cubicBezTo>
                    <a:cubicBezTo>
                      <a:pt x="17" y="15"/>
                      <a:pt x="17" y="15"/>
                      <a:pt x="17" y="15"/>
                    </a:cubicBezTo>
                    <a:cubicBezTo>
                      <a:pt x="17" y="14"/>
                      <a:pt x="17" y="14"/>
                      <a:pt x="17" y="14"/>
                    </a:cubicBezTo>
                    <a:cubicBezTo>
                      <a:pt x="17" y="14"/>
                      <a:pt x="17" y="14"/>
                      <a:pt x="17" y="14"/>
                    </a:cubicBezTo>
                    <a:cubicBezTo>
                      <a:pt x="17" y="14"/>
                      <a:pt x="17" y="14"/>
                      <a:pt x="17" y="14"/>
                    </a:cubicBezTo>
                    <a:cubicBezTo>
                      <a:pt x="17" y="14"/>
                      <a:pt x="17" y="14"/>
                      <a:pt x="17" y="14"/>
                    </a:cubicBezTo>
                    <a:cubicBezTo>
                      <a:pt x="17" y="14"/>
                      <a:pt x="17" y="14"/>
                      <a:pt x="17" y="14"/>
                    </a:cubicBezTo>
                    <a:cubicBezTo>
                      <a:pt x="17" y="14"/>
                      <a:pt x="17" y="14"/>
                      <a:pt x="17" y="14"/>
                    </a:cubicBezTo>
                    <a:cubicBezTo>
                      <a:pt x="17" y="14"/>
                      <a:pt x="17" y="14"/>
                      <a:pt x="17" y="14"/>
                    </a:cubicBezTo>
                    <a:cubicBezTo>
                      <a:pt x="17" y="14"/>
                      <a:pt x="17" y="14"/>
                      <a:pt x="17" y="14"/>
                    </a:cubicBezTo>
                    <a:cubicBezTo>
                      <a:pt x="17" y="14"/>
                      <a:pt x="17" y="14"/>
                      <a:pt x="17" y="14"/>
                    </a:cubicBezTo>
                    <a:cubicBezTo>
                      <a:pt x="17" y="14"/>
                      <a:pt x="17" y="14"/>
                      <a:pt x="17" y="14"/>
                    </a:cubicBezTo>
                    <a:cubicBezTo>
                      <a:pt x="17" y="14"/>
                      <a:pt x="17" y="14"/>
                      <a:pt x="16" y="14"/>
                    </a:cubicBezTo>
                    <a:cubicBezTo>
                      <a:pt x="16" y="14"/>
                      <a:pt x="16" y="14"/>
                      <a:pt x="16" y="14"/>
                    </a:cubicBezTo>
                    <a:cubicBezTo>
                      <a:pt x="16" y="14"/>
                      <a:pt x="16" y="14"/>
                      <a:pt x="16" y="14"/>
                    </a:cubicBezTo>
                    <a:cubicBezTo>
                      <a:pt x="16" y="14"/>
                      <a:pt x="16" y="14"/>
                      <a:pt x="16" y="14"/>
                    </a:cubicBezTo>
                    <a:cubicBezTo>
                      <a:pt x="16" y="14"/>
                      <a:pt x="16" y="14"/>
                      <a:pt x="16" y="14"/>
                    </a:cubicBezTo>
                    <a:cubicBezTo>
                      <a:pt x="16" y="14"/>
                      <a:pt x="16" y="14"/>
                      <a:pt x="16" y="14"/>
                    </a:cubicBezTo>
                    <a:cubicBezTo>
                      <a:pt x="16" y="14"/>
                      <a:pt x="16" y="14"/>
                      <a:pt x="16" y="14"/>
                    </a:cubicBezTo>
                    <a:cubicBezTo>
                      <a:pt x="16" y="14"/>
                      <a:pt x="16" y="14"/>
                      <a:pt x="16" y="14"/>
                    </a:cubicBezTo>
                    <a:cubicBezTo>
                      <a:pt x="16" y="14"/>
                      <a:pt x="16" y="14"/>
                      <a:pt x="16" y="14"/>
                    </a:cubicBezTo>
                    <a:cubicBezTo>
                      <a:pt x="16" y="14"/>
                      <a:pt x="16" y="14"/>
                      <a:pt x="16" y="14"/>
                    </a:cubicBezTo>
                    <a:cubicBezTo>
                      <a:pt x="16" y="14"/>
                      <a:pt x="16" y="14"/>
                      <a:pt x="16" y="14"/>
                    </a:cubicBezTo>
                    <a:cubicBezTo>
                      <a:pt x="16" y="14"/>
                      <a:pt x="16" y="14"/>
                      <a:pt x="16" y="14"/>
                    </a:cubicBezTo>
                    <a:cubicBezTo>
                      <a:pt x="16" y="14"/>
                      <a:pt x="16" y="14"/>
                      <a:pt x="16" y="14"/>
                    </a:cubicBezTo>
                    <a:cubicBezTo>
                      <a:pt x="16" y="14"/>
                      <a:pt x="16" y="14"/>
                      <a:pt x="16" y="14"/>
                    </a:cubicBezTo>
                    <a:cubicBezTo>
                      <a:pt x="16" y="14"/>
                      <a:pt x="16" y="14"/>
                      <a:pt x="16" y="14"/>
                    </a:cubicBezTo>
                    <a:cubicBezTo>
                      <a:pt x="16" y="14"/>
                      <a:pt x="16" y="14"/>
                      <a:pt x="16" y="14"/>
                    </a:cubicBezTo>
                    <a:cubicBezTo>
                      <a:pt x="16" y="14"/>
                      <a:pt x="16" y="14"/>
                      <a:pt x="16" y="14"/>
                    </a:cubicBezTo>
                    <a:cubicBezTo>
                      <a:pt x="16" y="14"/>
                      <a:pt x="16" y="14"/>
                      <a:pt x="16" y="14"/>
                    </a:cubicBezTo>
                    <a:cubicBezTo>
                      <a:pt x="16" y="14"/>
                      <a:pt x="16" y="14"/>
                      <a:pt x="16" y="14"/>
                    </a:cubicBezTo>
                    <a:cubicBezTo>
                      <a:pt x="16" y="14"/>
                      <a:pt x="15" y="14"/>
                      <a:pt x="15" y="14"/>
                    </a:cubicBezTo>
                    <a:cubicBezTo>
                      <a:pt x="15" y="14"/>
                      <a:pt x="15" y="14"/>
                      <a:pt x="15" y="14"/>
                    </a:cubicBezTo>
                    <a:cubicBezTo>
                      <a:pt x="15" y="14"/>
                      <a:pt x="15" y="14"/>
                      <a:pt x="15" y="14"/>
                    </a:cubicBezTo>
                    <a:cubicBezTo>
                      <a:pt x="15" y="13"/>
                      <a:pt x="15" y="13"/>
                      <a:pt x="15" y="13"/>
                    </a:cubicBezTo>
                    <a:cubicBezTo>
                      <a:pt x="16" y="13"/>
                      <a:pt x="16" y="13"/>
                      <a:pt x="16" y="13"/>
                    </a:cubicBezTo>
                    <a:cubicBezTo>
                      <a:pt x="16" y="13"/>
                      <a:pt x="16" y="13"/>
                      <a:pt x="16" y="13"/>
                    </a:cubicBezTo>
                    <a:cubicBezTo>
                      <a:pt x="16" y="13"/>
                      <a:pt x="16" y="13"/>
                      <a:pt x="16" y="13"/>
                    </a:cubicBezTo>
                    <a:cubicBezTo>
                      <a:pt x="16" y="13"/>
                      <a:pt x="16" y="13"/>
                      <a:pt x="16" y="13"/>
                    </a:cubicBezTo>
                    <a:cubicBezTo>
                      <a:pt x="16" y="13"/>
                      <a:pt x="16" y="13"/>
                      <a:pt x="15" y="13"/>
                    </a:cubicBezTo>
                    <a:cubicBezTo>
                      <a:pt x="15" y="13"/>
                      <a:pt x="15" y="13"/>
                      <a:pt x="15" y="13"/>
                    </a:cubicBezTo>
                    <a:cubicBezTo>
                      <a:pt x="15" y="13"/>
                      <a:pt x="15" y="13"/>
                      <a:pt x="15" y="13"/>
                    </a:cubicBezTo>
                    <a:cubicBezTo>
                      <a:pt x="15" y="13"/>
                      <a:pt x="15" y="13"/>
                      <a:pt x="15" y="13"/>
                    </a:cubicBezTo>
                    <a:cubicBezTo>
                      <a:pt x="15" y="13"/>
                      <a:pt x="15" y="13"/>
                      <a:pt x="15" y="13"/>
                    </a:cubicBezTo>
                    <a:cubicBezTo>
                      <a:pt x="15" y="13"/>
                      <a:pt x="15" y="13"/>
                      <a:pt x="15" y="13"/>
                    </a:cubicBezTo>
                    <a:cubicBezTo>
                      <a:pt x="15" y="13"/>
                      <a:pt x="15" y="13"/>
                      <a:pt x="15" y="13"/>
                    </a:cubicBezTo>
                    <a:cubicBezTo>
                      <a:pt x="15" y="13"/>
                      <a:pt x="15" y="13"/>
                      <a:pt x="15" y="13"/>
                    </a:cubicBezTo>
                    <a:cubicBezTo>
                      <a:pt x="15" y="13"/>
                      <a:pt x="15" y="13"/>
                      <a:pt x="15" y="13"/>
                    </a:cubicBezTo>
                    <a:cubicBezTo>
                      <a:pt x="15" y="13"/>
                      <a:pt x="15" y="13"/>
                      <a:pt x="15" y="13"/>
                    </a:cubicBezTo>
                    <a:cubicBezTo>
                      <a:pt x="15" y="13"/>
                      <a:pt x="15" y="13"/>
                      <a:pt x="15" y="13"/>
                    </a:cubicBezTo>
                    <a:cubicBezTo>
                      <a:pt x="15" y="13"/>
                      <a:pt x="15" y="13"/>
                      <a:pt x="15" y="13"/>
                    </a:cubicBezTo>
                    <a:cubicBezTo>
                      <a:pt x="16" y="13"/>
                      <a:pt x="16" y="13"/>
                      <a:pt x="16" y="13"/>
                    </a:cubicBezTo>
                    <a:cubicBezTo>
                      <a:pt x="16" y="13"/>
                      <a:pt x="16" y="13"/>
                      <a:pt x="16" y="13"/>
                    </a:cubicBezTo>
                    <a:cubicBezTo>
                      <a:pt x="16" y="13"/>
                      <a:pt x="16" y="13"/>
                      <a:pt x="16" y="13"/>
                    </a:cubicBezTo>
                    <a:cubicBezTo>
                      <a:pt x="16" y="13"/>
                      <a:pt x="16" y="13"/>
                      <a:pt x="16" y="13"/>
                    </a:cubicBezTo>
                    <a:cubicBezTo>
                      <a:pt x="16" y="13"/>
                      <a:pt x="16" y="13"/>
                      <a:pt x="16" y="12"/>
                    </a:cubicBezTo>
                    <a:cubicBezTo>
                      <a:pt x="16" y="12"/>
                      <a:pt x="16" y="12"/>
                      <a:pt x="16" y="12"/>
                    </a:cubicBezTo>
                    <a:cubicBezTo>
                      <a:pt x="16" y="12"/>
                      <a:pt x="16" y="12"/>
                      <a:pt x="16" y="12"/>
                    </a:cubicBezTo>
                    <a:cubicBezTo>
                      <a:pt x="16" y="12"/>
                      <a:pt x="16" y="12"/>
                      <a:pt x="16" y="12"/>
                    </a:cubicBezTo>
                    <a:cubicBezTo>
                      <a:pt x="16" y="12"/>
                      <a:pt x="16" y="12"/>
                      <a:pt x="16" y="12"/>
                    </a:cubicBezTo>
                    <a:cubicBezTo>
                      <a:pt x="16" y="12"/>
                      <a:pt x="16" y="12"/>
                      <a:pt x="16" y="12"/>
                    </a:cubicBezTo>
                    <a:cubicBezTo>
                      <a:pt x="16" y="12"/>
                      <a:pt x="16"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4" y="12"/>
                      <a:pt x="14" y="12"/>
                      <a:pt x="14" y="12"/>
                    </a:cubicBezTo>
                    <a:cubicBezTo>
                      <a:pt x="14" y="12"/>
                      <a:pt x="14"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5" y="12"/>
                      <a:pt x="15" y="12"/>
                      <a:pt x="15" y="12"/>
                    </a:cubicBezTo>
                    <a:cubicBezTo>
                      <a:pt x="16" y="12"/>
                      <a:pt x="16" y="12"/>
                      <a:pt x="16" y="12"/>
                    </a:cubicBezTo>
                    <a:cubicBezTo>
                      <a:pt x="16" y="12"/>
                      <a:pt x="16" y="12"/>
                      <a:pt x="16" y="12"/>
                    </a:cubicBezTo>
                    <a:cubicBezTo>
                      <a:pt x="16" y="12"/>
                      <a:pt x="16" y="12"/>
                      <a:pt x="16" y="12"/>
                    </a:cubicBezTo>
                    <a:cubicBezTo>
                      <a:pt x="16" y="12"/>
                      <a:pt x="16" y="12"/>
                      <a:pt x="16" y="12"/>
                    </a:cubicBezTo>
                    <a:cubicBezTo>
                      <a:pt x="16" y="12"/>
                      <a:pt x="16" y="12"/>
                      <a:pt x="16" y="12"/>
                    </a:cubicBezTo>
                    <a:cubicBezTo>
                      <a:pt x="16" y="12"/>
                      <a:pt x="16" y="12"/>
                      <a:pt x="16" y="12"/>
                    </a:cubicBezTo>
                    <a:cubicBezTo>
                      <a:pt x="16" y="12"/>
                      <a:pt x="16" y="12"/>
                      <a:pt x="16" y="12"/>
                    </a:cubicBezTo>
                    <a:cubicBezTo>
                      <a:pt x="16" y="12"/>
                      <a:pt x="16" y="12"/>
                      <a:pt x="16" y="12"/>
                    </a:cubicBezTo>
                    <a:cubicBezTo>
                      <a:pt x="16" y="12"/>
                      <a:pt x="16" y="12"/>
                      <a:pt x="16" y="11"/>
                    </a:cubicBezTo>
                    <a:cubicBezTo>
                      <a:pt x="16" y="11"/>
                      <a:pt x="16" y="11"/>
                      <a:pt x="16" y="11"/>
                    </a:cubicBezTo>
                    <a:cubicBezTo>
                      <a:pt x="16" y="11"/>
                      <a:pt x="16" y="11"/>
                      <a:pt x="16" y="12"/>
                    </a:cubicBezTo>
                    <a:cubicBezTo>
                      <a:pt x="16" y="12"/>
                      <a:pt x="16" y="12"/>
                      <a:pt x="16" y="12"/>
                    </a:cubicBezTo>
                    <a:cubicBezTo>
                      <a:pt x="16" y="12"/>
                      <a:pt x="16" y="12"/>
                      <a:pt x="16" y="12"/>
                    </a:cubicBezTo>
                    <a:cubicBezTo>
                      <a:pt x="16" y="12"/>
                      <a:pt x="16" y="12"/>
                      <a:pt x="16" y="12"/>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6" y="11"/>
                      <a:pt x="16" y="11"/>
                      <a:pt x="16" y="11"/>
                    </a:cubicBezTo>
                    <a:cubicBezTo>
                      <a:pt x="17" y="11"/>
                      <a:pt x="17" y="11"/>
                      <a:pt x="17" y="11"/>
                    </a:cubicBezTo>
                    <a:cubicBezTo>
                      <a:pt x="17" y="11"/>
                      <a:pt x="17" y="11"/>
                      <a:pt x="17" y="11"/>
                    </a:cubicBezTo>
                    <a:cubicBezTo>
                      <a:pt x="17" y="11"/>
                      <a:pt x="17" y="11"/>
                      <a:pt x="17" y="11"/>
                    </a:cubicBezTo>
                    <a:cubicBezTo>
                      <a:pt x="17" y="11"/>
                      <a:pt x="17" y="11"/>
                      <a:pt x="17" y="11"/>
                    </a:cubicBezTo>
                    <a:cubicBezTo>
                      <a:pt x="17" y="11"/>
                      <a:pt x="17" y="11"/>
                      <a:pt x="17" y="11"/>
                    </a:cubicBezTo>
                    <a:cubicBezTo>
                      <a:pt x="17" y="11"/>
                      <a:pt x="17" y="11"/>
                      <a:pt x="17" y="11"/>
                    </a:cubicBezTo>
                    <a:cubicBezTo>
                      <a:pt x="17" y="11"/>
                      <a:pt x="17" y="11"/>
                      <a:pt x="17" y="11"/>
                    </a:cubicBezTo>
                    <a:cubicBezTo>
                      <a:pt x="17" y="11"/>
                      <a:pt x="17" y="11"/>
                      <a:pt x="17" y="11"/>
                    </a:cubicBezTo>
                    <a:cubicBezTo>
                      <a:pt x="17" y="11"/>
                      <a:pt x="17" y="11"/>
                      <a:pt x="17" y="11"/>
                    </a:cubicBezTo>
                    <a:cubicBezTo>
                      <a:pt x="17" y="11"/>
                      <a:pt x="17" y="11"/>
                      <a:pt x="17" y="11"/>
                    </a:cubicBezTo>
                    <a:cubicBezTo>
                      <a:pt x="16" y="11"/>
                      <a:pt x="16" y="11"/>
                      <a:pt x="16" y="11"/>
                    </a:cubicBezTo>
                    <a:cubicBezTo>
                      <a:pt x="16" y="10"/>
                      <a:pt x="16" y="10"/>
                      <a:pt x="16" y="10"/>
                    </a:cubicBezTo>
                    <a:cubicBezTo>
                      <a:pt x="16" y="10"/>
                      <a:pt x="16" y="10"/>
                      <a:pt x="16" y="10"/>
                    </a:cubicBezTo>
                    <a:cubicBezTo>
                      <a:pt x="16" y="10"/>
                      <a:pt x="16" y="10"/>
                      <a:pt x="16" y="10"/>
                    </a:cubicBezTo>
                    <a:cubicBezTo>
                      <a:pt x="16" y="10"/>
                      <a:pt x="16" y="10"/>
                      <a:pt x="16" y="10"/>
                    </a:cubicBezTo>
                    <a:cubicBezTo>
                      <a:pt x="16" y="10"/>
                      <a:pt x="16" y="10"/>
                      <a:pt x="15" y="10"/>
                    </a:cubicBezTo>
                    <a:cubicBezTo>
                      <a:pt x="15" y="10"/>
                      <a:pt x="15" y="10"/>
                      <a:pt x="15" y="10"/>
                    </a:cubicBezTo>
                    <a:cubicBezTo>
                      <a:pt x="15" y="10"/>
                      <a:pt x="15" y="10"/>
                      <a:pt x="16" y="10"/>
                    </a:cubicBezTo>
                    <a:cubicBezTo>
                      <a:pt x="16" y="10"/>
                      <a:pt x="16" y="10"/>
                      <a:pt x="16" y="10"/>
                    </a:cubicBezTo>
                    <a:cubicBezTo>
                      <a:pt x="16" y="10"/>
                      <a:pt x="16" y="10"/>
                      <a:pt x="16" y="10"/>
                    </a:cubicBezTo>
                    <a:cubicBezTo>
                      <a:pt x="16" y="10"/>
                      <a:pt x="16" y="10"/>
                      <a:pt x="16" y="10"/>
                    </a:cubicBezTo>
                    <a:cubicBezTo>
                      <a:pt x="16" y="10"/>
                      <a:pt x="16" y="10"/>
                      <a:pt x="16" y="10"/>
                    </a:cubicBezTo>
                    <a:cubicBezTo>
                      <a:pt x="16" y="10"/>
                      <a:pt x="16" y="10"/>
                      <a:pt x="17" y="10"/>
                    </a:cubicBezTo>
                    <a:cubicBezTo>
                      <a:pt x="17" y="10"/>
                      <a:pt x="17" y="10"/>
                      <a:pt x="17" y="10"/>
                    </a:cubicBezTo>
                    <a:cubicBezTo>
                      <a:pt x="17" y="10"/>
                      <a:pt x="17" y="10"/>
                      <a:pt x="17" y="10"/>
                    </a:cubicBezTo>
                    <a:cubicBezTo>
                      <a:pt x="17" y="10"/>
                      <a:pt x="17" y="10"/>
                      <a:pt x="17" y="10"/>
                    </a:cubicBezTo>
                    <a:cubicBezTo>
                      <a:pt x="17" y="10"/>
                      <a:pt x="18" y="10"/>
                      <a:pt x="18" y="10"/>
                    </a:cubicBezTo>
                    <a:cubicBezTo>
                      <a:pt x="18" y="10"/>
                      <a:pt x="18" y="10"/>
                      <a:pt x="18" y="10"/>
                    </a:cubicBezTo>
                    <a:cubicBezTo>
                      <a:pt x="18" y="10"/>
                      <a:pt x="18" y="10"/>
                      <a:pt x="18" y="10"/>
                    </a:cubicBezTo>
                    <a:cubicBezTo>
                      <a:pt x="18" y="10"/>
                      <a:pt x="18" y="10"/>
                      <a:pt x="18" y="10"/>
                    </a:cubicBezTo>
                    <a:cubicBezTo>
                      <a:pt x="18" y="10"/>
                      <a:pt x="18" y="10"/>
                      <a:pt x="18" y="10"/>
                    </a:cubicBezTo>
                    <a:cubicBezTo>
                      <a:pt x="18" y="10"/>
                      <a:pt x="18" y="10"/>
                      <a:pt x="18" y="10"/>
                    </a:cubicBezTo>
                    <a:cubicBezTo>
                      <a:pt x="18" y="9"/>
                      <a:pt x="18" y="9"/>
                      <a:pt x="18" y="9"/>
                    </a:cubicBezTo>
                    <a:cubicBezTo>
                      <a:pt x="18" y="9"/>
                      <a:pt x="18" y="9"/>
                      <a:pt x="18" y="9"/>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39" name="Freeform 519"/>
              <p:cNvSpPr/>
              <p:nvPr/>
            </p:nvSpPr>
            <p:spPr bwMode="auto">
              <a:xfrm>
                <a:off x="4433888" y="2268142"/>
                <a:ext cx="28575" cy="19050"/>
              </a:xfrm>
              <a:custGeom>
                <a:cxnLst>
                  <a:cxn ang="0">
                    <a:pos x="9" y="5"/>
                  </a:cxn>
                  <a:cxn ang="0">
                    <a:pos x="8" y="4"/>
                  </a:cxn>
                  <a:cxn ang="0">
                    <a:pos x="8" y="4"/>
                  </a:cxn>
                  <a:cxn ang="0">
                    <a:pos x="7" y="4"/>
                  </a:cxn>
                  <a:cxn ang="0">
                    <a:pos x="7" y="4"/>
                  </a:cxn>
                  <a:cxn ang="0">
                    <a:pos x="7" y="4"/>
                  </a:cxn>
                  <a:cxn ang="0">
                    <a:pos x="6" y="4"/>
                  </a:cxn>
                  <a:cxn ang="0">
                    <a:pos x="6" y="5"/>
                  </a:cxn>
                  <a:cxn ang="0">
                    <a:pos x="5" y="5"/>
                  </a:cxn>
                  <a:cxn ang="0">
                    <a:pos x="5" y="4"/>
                  </a:cxn>
                  <a:cxn ang="0">
                    <a:pos x="5" y="4"/>
                  </a:cxn>
                  <a:cxn ang="0">
                    <a:pos x="4" y="4"/>
                  </a:cxn>
                  <a:cxn ang="0">
                    <a:pos x="3" y="4"/>
                  </a:cxn>
                  <a:cxn ang="0">
                    <a:pos x="3" y="4"/>
                  </a:cxn>
                  <a:cxn ang="0">
                    <a:pos x="3" y="3"/>
                  </a:cxn>
                  <a:cxn ang="0">
                    <a:pos x="3" y="3"/>
                  </a:cxn>
                  <a:cxn ang="0">
                    <a:pos x="3" y="3"/>
                  </a:cxn>
                  <a:cxn ang="0">
                    <a:pos x="3" y="3"/>
                  </a:cxn>
                  <a:cxn ang="0">
                    <a:pos x="4" y="3"/>
                  </a:cxn>
                  <a:cxn ang="0">
                    <a:pos x="4" y="2"/>
                  </a:cxn>
                  <a:cxn ang="0">
                    <a:pos x="4" y="2"/>
                  </a:cxn>
                  <a:cxn ang="0">
                    <a:pos x="4" y="1"/>
                  </a:cxn>
                  <a:cxn ang="0">
                    <a:pos x="2" y="1"/>
                  </a:cxn>
                  <a:cxn ang="0">
                    <a:pos x="3" y="1"/>
                  </a:cxn>
                  <a:cxn ang="0">
                    <a:pos x="2" y="0"/>
                  </a:cxn>
                  <a:cxn ang="0">
                    <a:pos x="1" y="0"/>
                  </a:cxn>
                  <a:cxn ang="0">
                    <a:pos x="1" y="1"/>
                  </a:cxn>
                  <a:cxn ang="0">
                    <a:pos x="1" y="1"/>
                  </a:cxn>
                  <a:cxn ang="0">
                    <a:pos x="1" y="1"/>
                  </a:cxn>
                  <a:cxn ang="0">
                    <a:pos x="2" y="2"/>
                  </a:cxn>
                  <a:cxn ang="0">
                    <a:pos x="2" y="2"/>
                  </a:cxn>
                  <a:cxn ang="0">
                    <a:pos x="2" y="3"/>
                  </a:cxn>
                  <a:cxn ang="0">
                    <a:pos x="1" y="3"/>
                  </a:cxn>
                  <a:cxn ang="0">
                    <a:pos x="0" y="4"/>
                  </a:cxn>
                  <a:cxn ang="0">
                    <a:pos x="0" y="5"/>
                  </a:cxn>
                  <a:cxn ang="0">
                    <a:pos x="1" y="5"/>
                  </a:cxn>
                  <a:cxn ang="0">
                    <a:pos x="2" y="5"/>
                  </a:cxn>
                  <a:cxn ang="0">
                    <a:pos x="2" y="5"/>
                  </a:cxn>
                  <a:cxn ang="0">
                    <a:pos x="2" y="6"/>
                  </a:cxn>
                  <a:cxn ang="0">
                    <a:pos x="2" y="6"/>
                  </a:cxn>
                  <a:cxn ang="0">
                    <a:pos x="3" y="6"/>
                  </a:cxn>
                  <a:cxn ang="0">
                    <a:pos x="3" y="6"/>
                  </a:cxn>
                  <a:cxn ang="0">
                    <a:pos x="4" y="6"/>
                  </a:cxn>
                  <a:cxn ang="0">
                    <a:pos x="4" y="6"/>
                  </a:cxn>
                  <a:cxn ang="0">
                    <a:pos x="5" y="6"/>
                  </a:cxn>
                  <a:cxn ang="0">
                    <a:pos x="6" y="6"/>
                  </a:cxn>
                  <a:cxn ang="0">
                    <a:pos x="6" y="7"/>
                  </a:cxn>
                  <a:cxn ang="0">
                    <a:pos x="7" y="7"/>
                  </a:cxn>
                  <a:cxn ang="0">
                    <a:pos x="8" y="7"/>
                  </a:cxn>
                  <a:cxn ang="0">
                    <a:pos x="9" y="6"/>
                  </a:cxn>
                  <a:cxn ang="0">
                    <a:pos x="8" y="6"/>
                  </a:cxn>
                  <a:cxn ang="0">
                    <a:pos x="9" y="6"/>
                  </a:cxn>
                  <a:cxn ang="0">
                    <a:pos x="10" y="6"/>
                  </a:cxn>
                </a:cxnLst>
                <a:rect b="b" l="0" r="r" t="0"/>
                <a:pathLst>
                  <a:path h="7" w="10">
                    <a:moveTo>
                      <a:pt x="10" y="5"/>
                    </a:moveTo>
                    <a:cubicBezTo>
                      <a:pt x="10" y="5"/>
                      <a:pt x="10" y="5"/>
                      <a:pt x="10" y="5"/>
                    </a:cubicBezTo>
                    <a:cubicBezTo>
                      <a:pt x="10" y="5"/>
                      <a:pt x="9" y="5"/>
                      <a:pt x="9" y="5"/>
                    </a:cubicBezTo>
                    <a:cubicBezTo>
                      <a:pt x="9" y="5"/>
                      <a:pt x="9" y="5"/>
                      <a:pt x="9" y="5"/>
                    </a:cubicBezTo>
                    <a:cubicBezTo>
                      <a:pt x="9" y="5"/>
                      <a:pt x="9" y="5"/>
                      <a:pt x="9" y="5"/>
                    </a:cubicBezTo>
                    <a:cubicBezTo>
                      <a:pt x="9" y="4"/>
                      <a:pt x="9" y="4"/>
                      <a:pt x="9" y="4"/>
                    </a:cubicBezTo>
                    <a:cubicBezTo>
                      <a:pt x="9" y="4"/>
                      <a:pt x="9" y="4"/>
                      <a:pt x="8" y="4"/>
                    </a:cubicBezTo>
                    <a:cubicBezTo>
                      <a:pt x="8" y="4"/>
                      <a:pt x="8" y="4"/>
                      <a:pt x="8" y="4"/>
                    </a:cubicBezTo>
                    <a:cubicBezTo>
                      <a:pt x="8" y="4"/>
                      <a:pt x="8" y="4"/>
                      <a:pt x="8" y="4"/>
                    </a:cubicBezTo>
                    <a:cubicBezTo>
                      <a:pt x="8" y="4"/>
                      <a:pt x="8" y="4"/>
                      <a:pt x="8" y="4"/>
                    </a:cubicBezTo>
                    <a:cubicBezTo>
                      <a:pt x="8" y="4"/>
                      <a:pt x="8" y="4"/>
                      <a:pt x="8" y="4"/>
                    </a:cubicBezTo>
                    <a:cubicBezTo>
                      <a:pt x="8" y="4"/>
                      <a:pt x="8" y="4"/>
                      <a:pt x="8" y="4"/>
                    </a:cubicBezTo>
                    <a:cubicBezTo>
                      <a:pt x="8" y="4"/>
                      <a:pt x="8" y="4"/>
                      <a:pt x="8" y="4"/>
                    </a:cubicBezTo>
                    <a:cubicBezTo>
                      <a:pt x="8" y="4"/>
                      <a:pt x="8" y="4"/>
                      <a:pt x="8" y="4"/>
                    </a:cubicBezTo>
                    <a:cubicBezTo>
                      <a:pt x="8" y="4"/>
                      <a:pt x="8" y="4"/>
                      <a:pt x="8" y="4"/>
                    </a:cubicBezTo>
                    <a:cubicBezTo>
                      <a:pt x="8" y="4"/>
                      <a:pt x="8" y="4"/>
                      <a:pt x="8" y="4"/>
                    </a:cubicBezTo>
                    <a:cubicBezTo>
                      <a:pt x="8" y="4"/>
                      <a:pt x="8" y="4"/>
                      <a:pt x="8" y="4"/>
                    </a:cubicBezTo>
                    <a:cubicBezTo>
                      <a:pt x="7" y="4"/>
                      <a:pt x="7" y="4"/>
                      <a:pt x="7" y="4"/>
                    </a:cubicBezTo>
                    <a:cubicBezTo>
                      <a:pt x="7" y="4"/>
                      <a:pt x="7" y="4"/>
                      <a:pt x="7" y="4"/>
                    </a:cubicBezTo>
                    <a:cubicBezTo>
                      <a:pt x="7" y="4"/>
                      <a:pt x="7" y="4"/>
                      <a:pt x="7" y="4"/>
                    </a:cubicBezTo>
                    <a:cubicBezTo>
                      <a:pt x="7" y="4"/>
                      <a:pt x="7" y="4"/>
                      <a:pt x="7" y="4"/>
                    </a:cubicBezTo>
                    <a:cubicBezTo>
                      <a:pt x="7" y="4"/>
                      <a:pt x="7" y="4"/>
                      <a:pt x="7" y="4"/>
                    </a:cubicBezTo>
                    <a:cubicBezTo>
                      <a:pt x="7" y="4"/>
                      <a:pt x="7" y="4"/>
                      <a:pt x="7" y="4"/>
                    </a:cubicBezTo>
                    <a:cubicBezTo>
                      <a:pt x="7" y="4"/>
                      <a:pt x="7" y="4"/>
                      <a:pt x="7" y="4"/>
                    </a:cubicBezTo>
                    <a:cubicBezTo>
                      <a:pt x="7" y="4"/>
                      <a:pt x="7" y="4"/>
                      <a:pt x="7" y="4"/>
                    </a:cubicBezTo>
                    <a:cubicBezTo>
                      <a:pt x="7" y="4"/>
                      <a:pt x="7" y="4"/>
                      <a:pt x="7" y="4"/>
                    </a:cubicBezTo>
                    <a:cubicBezTo>
                      <a:pt x="7" y="5"/>
                      <a:pt x="7" y="5"/>
                      <a:pt x="7" y="5"/>
                    </a:cubicBezTo>
                    <a:cubicBezTo>
                      <a:pt x="7" y="5"/>
                      <a:pt x="7" y="5"/>
                      <a:pt x="7" y="5"/>
                    </a:cubicBezTo>
                    <a:cubicBezTo>
                      <a:pt x="7" y="5"/>
                      <a:pt x="7" y="5"/>
                      <a:pt x="7" y="5"/>
                    </a:cubicBezTo>
                    <a:cubicBezTo>
                      <a:pt x="7" y="5"/>
                      <a:pt x="7" y="5"/>
                      <a:pt x="7" y="4"/>
                    </a:cubicBezTo>
                    <a:cubicBezTo>
                      <a:pt x="7" y="4"/>
                      <a:pt x="7" y="4"/>
                      <a:pt x="7" y="4"/>
                    </a:cubicBezTo>
                    <a:cubicBezTo>
                      <a:pt x="7" y="4"/>
                      <a:pt x="7" y="4"/>
                      <a:pt x="6" y="4"/>
                    </a:cubicBezTo>
                    <a:cubicBezTo>
                      <a:pt x="6" y="4"/>
                      <a:pt x="6" y="4"/>
                      <a:pt x="6" y="4"/>
                    </a:cubicBezTo>
                    <a:cubicBezTo>
                      <a:pt x="6" y="4"/>
                      <a:pt x="6" y="4"/>
                      <a:pt x="6" y="4"/>
                    </a:cubicBezTo>
                    <a:cubicBezTo>
                      <a:pt x="6" y="4"/>
                      <a:pt x="6" y="4"/>
                      <a:pt x="6" y="4"/>
                    </a:cubicBezTo>
                    <a:cubicBezTo>
                      <a:pt x="6" y="4"/>
                      <a:pt x="6" y="4"/>
                      <a:pt x="6" y="4"/>
                    </a:cubicBezTo>
                    <a:cubicBezTo>
                      <a:pt x="6" y="4"/>
                      <a:pt x="6" y="4"/>
                      <a:pt x="6" y="4"/>
                    </a:cubicBezTo>
                    <a:cubicBezTo>
                      <a:pt x="6" y="4"/>
                      <a:pt x="6" y="4"/>
                      <a:pt x="6" y="4"/>
                    </a:cubicBezTo>
                    <a:cubicBezTo>
                      <a:pt x="6" y="4"/>
                      <a:pt x="6" y="4"/>
                      <a:pt x="6" y="4"/>
                    </a:cubicBezTo>
                    <a:cubicBezTo>
                      <a:pt x="6" y="4"/>
                      <a:pt x="6" y="4"/>
                      <a:pt x="6" y="5"/>
                    </a:cubicBezTo>
                    <a:cubicBezTo>
                      <a:pt x="6" y="5"/>
                      <a:pt x="6" y="5"/>
                      <a:pt x="6" y="5"/>
                    </a:cubicBezTo>
                    <a:cubicBezTo>
                      <a:pt x="6" y="5"/>
                      <a:pt x="6" y="5"/>
                      <a:pt x="6" y="5"/>
                    </a:cubicBezTo>
                    <a:cubicBezTo>
                      <a:pt x="6" y="5"/>
                      <a:pt x="6" y="5"/>
                      <a:pt x="6" y="5"/>
                    </a:cubicBezTo>
                    <a:cubicBezTo>
                      <a:pt x="6" y="5"/>
                      <a:pt x="6" y="5"/>
                      <a:pt x="5" y="5"/>
                    </a:cubicBezTo>
                    <a:cubicBezTo>
                      <a:pt x="5" y="5"/>
                      <a:pt x="5" y="5"/>
                      <a:pt x="5" y="5"/>
                    </a:cubicBezTo>
                    <a:cubicBezTo>
                      <a:pt x="5" y="4"/>
                      <a:pt x="5" y="4"/>
                      <a:pt x="5" y="4"/>
                    </a:cubicBezTo>
                    <a:cubicBezTo>
                      <a:pt x="5" y="4"/>
                      <a:pt x="5" y="4"/>
                      <a:pt x="5" y="4"/>
                    </a:cubicBezTo>
                    <a:cubicBezTo>
                      <a:pt x="5" y="4"/>
                      <a:pt x="5" y="4"/>
                      <a:pt x="5" y="4"/>
                    </a:cubicBezTo>
                    <a:cubicBezTo>
                      <a:pt x="5" y="4"/>
                      <a:pt x="5" y="4"/>
                      <a:pt x="5" y="5"/>
                    </a:cubicBezTo>
                    <a:cubicBezTo>
                      <a:pt x="5" y="4"/>
                      <a:pt x="5" y="4"/>
                      <a:pt x="5" y="4"/>
                    </a:cubicBezTo>
                    <a:cubicBezTo>
                      <a:pt x="5" y="4"/>
                      <a:pt x="5" y="4"/>
                      <a:pt x="5" y="4"/>
                    </a:cubicBezTo>
                    <a:cubicBezTo>
                      <a:pt x="5" y="4"/>
                      <a:pt x="5" y="4"/>
                      <a:pt x="5" y="4"/>
                    </a:cubicBezTo>
                    <a:cubicBezTo>
                      <a:pt x="5" y="4"/>
                      <a:pt x="5" y="4"/>
                      <a:pt x="5" y="4"/>
                    </a:cubicBezTo>
                    <a:cubicBezTo>
                      <a:pt x="5" y="4"/>
                      <a:pt x="5" y="4"/>
                      <a:pt x="5" y="4"/>
                    </a:cubicBezTo>
                    <a:cubicBezTo>
                      <a:pt x="5" y="4"/>
                      <a:pt x="5" y="4"/>
                      <a:pt x="5" y="4"/>
                    </a:cubicBezTo>
                    <a:cubicBezTo>
                      <a:pt x="5" y="4"/>
                      <a:pt x="5" y="4"/>
                      <a:pt x="5" y="4"/>
                    </a:cubicBezTo>
                    <a:cubicBezTo>
                      <a:pt x="5" y="4"/>
                      <a:pt x="5" y="4"/>
                      <a:pt x="5"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3"/>
                      <a:pt x="3" y="3"/>
                    </a:cubicBezTo>
                    <a:cubicBezTo>
                      <a:pt x="3" y="3"/>
                      <a:pt x="3" y="3"/>
                      <a:pt x="3" y="3"/>
                    </a:cubicBezTo>
                    <a:cubicBezTo>
                      <a:pt x="3" y="3"/>
                      <a:pt x="3" y="3"/>
                      <a:pt x="3" y="3"/>
                    </a:cubicBezTo>
                    <a:cubicBezTo>
                      <a:pt x="3" y="3"/>
                      <a:pt x="3" y="3"/>
                      <a:pt x="3" y="3"/>
                    </a:cubicBezTo>
                    <a:cubicBezTo>
                      <a:pt x="3" y="3"/>
                      <a:pt x="3" y="3"/>
                      <a:pt x="3" y="3"/>
                    </a:cubicBezTo>
                    <a:cubicBezTo>
                      <a:pt x="4" y="3"/>
                      <a:pt x="4" y="3"/>
                      <a:pt x="4" y="3"/>
                    </a:cubicBezTo>
                    <a:cubicBezTo>
                      <a:pt x="4"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2"/>
                      <a:pt x="3" y="2"/>
                      <a:pt x="3" y="2"/>
                    </a:cubicBezTo>
                    <a:cubicBezTo>
                      <a:pt x="3" y="2"/>
                      <a:pt x="3" y="2"/>
                      <a:pt x="3" y="2"/>
                    </a:cubicBezTo>
                    <a:cubicBezTo>
                      <a:pt x="3" y="2"/>
                      <a:pt x="3" y="3"/>
                      <a:pt x="4" y="3"/>
                    </a:cubicBezTo>
                    <a:cubicBezTo>
                      <a:pt x="4" y="3"/>
                      <a:pt x="4" y="3"/>
                      <a:pt x="4" y="3"/>
                    </a:cubicBezTo>
                    <a:cubicBezTo>
                      <a:pt x="4" y="3"/>
                      <a:pt x="4" y="3"/>
                      <a:pt x="4" y="3"/>
                    </a:cubicBezTo>
                    <a:cubicBezTo>
                      <a:pt x="4" y="3"/>
                      <a:pt x="4" y="3"/>
                      <a:pt x="4" y="3"/>
                    </a:cubicBezTo>
                    <a:cubicBezTo>
                      <a:pt x="4" y="3"/>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1"/>
                      <a:pt x="4" y="1"/>
                    </a:cubicBezTo>
                    <a:cubicBezTo>
                      <a:pt x="3" y="1"/>
                      <a:pt x="3" y="1"/>
                      <a:pt x="3" y="1"/>
                    </a:cubicBezTo>
                    <a:cubicBezTo>
                      <a:pt x="3" y="1"/>
                      <a:pt x="3" y="1"/>
                      <a:pt x="3" y="1"/>
                    </a:cubicBezTo>
                    <a:cubicBezTo>
                      <a:pt x="3" y="1"/>
                      <a:pt x="3" y="1"/>
                      <a:pt x="3" y="1"/>
                    </a:cubicBezTo>
                    <a:cubicBezTo>
                      <a:pt x="3" y="1"/>
                      <a:pt x="3" y="1"/>
                      <a:pt x="3" y="1"/>
                    </a:cubicBezTo>
                    <a:cubicBezTo>
                      <a:pt x="2" y="1"/>
                      <a:pt x="2" y="1"/>
                      <a:pt x="2" y="1"/>
                    </a:cubicBezTo>
                    <a:cubicBezTo>
                      <a:pt x="2" y="1"/>
                      <a:pt x="2" y="1"/>
                      <a:pt x="2" y="1"/>
                    </a:cubicBezTo>
                    <a:cubicBezTo>
                      <a:pt x="2" y="1"/>
                      <a:pt x="2" y="1"/>
                      <a:pt x="2" y="1"/>
                    </a:cubicBezTo>
                    <a:cubicBezTo>
                      <a:pt x="2" y="1"/>
                      <a:pt x="3" y="1"/>
                      <a:pt x="3" y="1"/>
                    </a:cubicBezTo>
                    <a:cubicBezTo>
                      <a:pt x="3" y="1"/>
                      <a:pt x="3" y="1"/>
                      <a:pt x="3" y="1"/>
                    </a:cubicBezTo>
                    <a:cubicBezTo>
                      <a:pt x="3" y="1"/>
                      <a:pt x="3" y="1"/>
                      <a:pt x="3" y="1"/>
                    </a:cubicBezTo>
                    <a:cubicBezTo>
                      <a:pt x="3" y="1"/>
                      <a:pt x="3" y="1"/>
                      <a:pt x="3" y="0"/>
                    </a:cubicBezTo>
                    <a:cubicBezTo>
                      <a:pt x="3" y="0"/>
                      <a:pt x="3" y="0"/>
                      <a:pt x="3" y="0"/>
                    </a:cubicBezTo>
                    <a:cubicBezTo>
                      <a:pt x="2" y="0"/>
                      <a:pt x="2" y="0"/>
                      <a:pt x="2" y="0"/>
                    </a:cubicBezTo>
                    <a:cubicBezTo>
                      <a:pt x="2" y="0"/>
                      <a:pt x="2" y="0"/>
                      <a:pt x="2" y="0"/>
                    </a:cubicBezTo>
                    <a:cubicBezTo>
                      <a:pt x="2" y="0"/>
                      <a:pt x="2" y="0"/>
                      <a:pt x="2" y="0"/>
                    </a:cubicBezTo>
                    <a:cubicBezTo>
                      <a:pt x="2" y="0"/>
                      <a:pt x="2" y="0"/>
                      <a:pt x="1" y="0"/>
                    </a:cubicBezTo>
                    <a:cubicBezTo>
                      <a:pt x="1" y="0"/>
                      <a:pt x="1" y="0"/>
                      <a:pt x="1" y="0"/>
                    </a:cubicBezTo>
                    <a:cubicBezTo>
                      <a:pt x="1" y="0"/>
                      <a:pt x="1" y="0"/>
                      <a:pt x="1" y="0"/>
                    </a:cubicBezTo>
                    <a:cubicBezTo>
                      <a:pt x="1" y="0"/>
                      <a:pt x="1" y="0"/>
                      <a:pt x="1" y="0"/>
                    </a:cubicBezTo>
                    <a:cubicBezTo>
                      <a:pt x="1" y="0"/>
                      <a:pt x="1" y="0"/>
                      <a:pt x="1" y="0"/>
                    </a:cubicBezTo>
                    <a:cubicBezTo>
                      <a:pt x="1" y="0"/>
                      <a:pt x="1" y="1"/>
                      <a:pt x="1" y="1"/>
                    </a:cubicBezTo>
                    <a:cubicBezTo>
                      <a:pt x="1" y="1"/>
                      <a:pt x="1" y="1"/>
                      <a:pt x="1" y="1"/>
                    </a:cubicBezTo>
                    <a:cubicBezTo>
                      <a:pt x="1" y="1"/>
                      <a:pt x="1" y="1"/>
                      <a:pt x="1" y="1"/>
                    </a:cubicBezTo>
                    <a:cubicBezTo>
                      <a:pt x="1" y="0"/>
                      <a:pt x="1" y="0"/>
                      <a:pt x="1" y="0"/>
                    </a:cubicBezTo>
                    <a:cubicBezTo>
                      <a:pt x="1" y="0"/>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2"/>
                      <a:pt x="1" y="2"/>
                      <a:pt x="1" y="2"/>
                    </a:cubicBezTo>
                    <a:cubicBezTo>
                      <a:pt x="1" y="2"/>
                      <a:pt x="1" y="2"/>
                      <a:pt x="1"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3"/>
                      <a:pt x="2" y="3"/>
                      <a:pt x="2" y="3"/>
                    </a:cubicBezTo>
                    <a:cubicBezTo>
                      <a:pt x="2" y="3"/>
                      <a:pt x="2" y="3"/>
                      <a:pt x="2" y="3"/>
                    </a:cubicBezTo>
                    <a:cubicBezTo>
                      <a:pt x="2" y="3"/>
                      <a:pt x="2" y="3"/>
                      <a:pt x="2" y="3"/>
                    </a:cubicBezTo>
                    <a:cubicBezTo>
                      <a:pt x="2" y="3"/>
                      <a:pt x="2" y="3"/>
                      <a:pt x="1" y="3"/>
                    </a:cubicBezTo>
                    <a:cubicBezTo>
                      <a:pt x="1" y="3"/>
                      <a:pt x="1" y="3"/>
                      <a:pt x="1" y="3"/>
                    </a:cubicBezTo>
                    <a:cubicBezTo>
                      <a:pt x="1" y="3"/>
                      <a:pt x="1" y="3"/>
                      <a:pt x="1" y="3"/>
                    </a:cubicBezTo>
                    <a:cubicBezTo>
                      <a:pt x="1" y="3"/>
                      <a:pt x="1" y="3"/>
                      <a:pt x="1" y="3"/>
                    </a:cubicBezTo>
                    <a:cubicBezTo>
                      <a:pt x="1" y="3"/>
                      <a:pt x="1" y="3"/>
                      <a:pt x="1" y="3"/>
                    </a:cubicBezTo>
                    <a:cubicBezTo>
                      <a:pt x="1" y="3"/>
                      <a:pt x="1" y="3"/>
                      <a:pt x="0" y="3"/>
                    </a:cubicBezTo>
                    <a:cubicBezTo>
                      <a:pt x="0" y="4"/>
                      <a:pt x="0" y="4"/>
                      <a:pt x="0" y="4"/>
                    </a:cubicBezTo>
                    <a:cubicBezTo>
                      <a:pt x="0" y="4"/>
                      <a:pt x="0" y="4"/>
                      <a:pt x="0" y="4"/>
                    </a:cubicBezTo>
                    <a:cubicBezTo>
                      <a:pt x="0" y="4"/>
                      <a:pt x="0" y="4"/>
                      <a:pt x="0" y="4"/>
                    </a:cubicBezTo>
                    <a:cubicBezTo>
                      <a:pt x="0" y="4"/>
                      <a:pt x="0" y="4"/>
                      <a:pt x="0" y="4"/>
                    </a:cubicBezTo>
                    <a:cubicBezTo>
                      <a:pt x="0" y="4"/>
                      <a:pt x="0" y="4"/>
                      <a:pt x="0" y="4"/>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5"/>
                      <a:pt x="0" y="5"/>
                      <a:pt x="1" y="5"/>
                    </a:cubicBezTo>
                    <a:cubicBezTo>
                      <a:pt x="1" y="5"/>
                      <a:pt x="1" y="5"/>
                      <a:pt x="1" y="5"/>
                    </a:cubicBezTo>
                    <a:cubicBezTo>
                      <a:pt x="1" y="5"/>
                      <a:pt x="1" y="5"/>
                      <a:pt x="1" y="5"/>
                    </a:cubicBezTo>
                    <a:cubicBezTo>
                      <a:pt x="1" y="5"/>
                      <a:pt x="1" y="5"/>
                      <a:pt x="1" y="5"/>
                    </a:cubicBezTo>
                    <a:cubicBezTo>
                      <a:pt x="1" y="5"/>
                      <a:pt x="1" y="5"/>
                      <a:pt x="1" y="5"/>
                    </a:cubicBezTo>
                    <a:cubicBezTo>
                      <a:pt x="2" y="5"/>
                      <a:pt x="2" y="5"/>
                      <a:pt x="2" y="5"/>
                    </a:cubicBezTo>
                    <a:cubicBezTo>
                      <a:pt x="2" y="5"/>
                      <a:pt x="2" y="5"/>
                      <a:pt x="2" y="5"/>
                    </a:cubicBezTo>
                    <a:cubicBezTo>
                      <a:pt x="2" y="5"/>
                      <a:pt x="2" y="5"/>
                      <a:pt x="2" y="5"/>
                    </a:cubicBezTo>
                    <a:cubicBezTo>
                      <a:pt x="2" y="5"/>
                      <a:pt x="2" y="5"/>
                      <a:pt x="2" y="5"/>
                    </a:cubicBezTo>
                    <a:cubicBezTo>
                      <a:pt x="2" y="5"/>
                      <a:pt x="2" y="5"/>
                      <a:pt x="2" y="5"/>
                    </a:cubicBezTo>
                    <a:cubicBezTo>
                      <a:pt x="2" y="5"/>
                      <a:pt x="2" y="5"/>
                      <a:pt x="2" y="5"/>
                    </a:cubicBezTo>
                    <a:cubicBezTo>
                      <a:pt x="2" y="5"/>
                      <a:pt x="2" y="5"/>
                      <a:pt x="2" y="5"/>
                    </a:cubicBezTo>
                    <a:cubicBezTo>
                      <a:pt x="2" y="5"/>
                      <a:pt x="2" y="5"/>
                      <a:pt x="2" y="5"/>
                    </a:cubicBezTo>
                    <a:cubicBezTo>
                      <a:pt x="2" y="5"/>
                      <a:pt x="2" y="5"/>
                      <a:pt x="2" y="5"/>
                    </a:cubicBezTo>
                    <a:cubicBezTo>
                      <a:pt x="2" y="5"/>
                      <a:pt x="2" y="5"/>
                      <a:pt x="2" y="5"/>
                    </a:cubicBezTo>
                    <a:cubicBezTo>
                      <a:pt x="2" y="5"/>
                      <a:pt x="2" y="5"/>
                      <a:pt x="2" y="5"/>
                    </a:cubicBezTo>
                    <a:cubicBezTo>
                      <a:pt x="2" y="5"/>
                      <a:pt x="2" y="6"/>
                      <a:pt x="2" y="6"/>
                    </a:cubicBezTo>
                    <a:cubicBezTo>
                      <a:pt x="2" y="6"/>
                      <a:pt x="2" y="6"/>
                      <a:pt x="2" y="6"/>
                    </a:cubicBezTo>
                    <a:cubicBezTo>
                      <a:pt x="2" y="6"/>
                      <a:pt x="2" y="6"/>
                      <a:pt x="2" y="6"/>
                    </a:cubicBezTo>
                    <a:cubicBezTo>
                      <a:pt x="2" y="6"/>
                      <a:pt x="2" y="6"/>
                      <a:pt x="2" y="6"/>
                    </a:cubicBezTo>
                    <a:cubicBezTo>
                      <a:pt x="2" y="6"/>
                      <a:pt x="2" y="6"/>
                      <a:pt x="2" y="6"/>
                    </a:cubicBezTo>
                    <a:cubicBezTo>
                      <a:pt x="2" y="6"/>
                      <a:pt x="2" y="6"/>
                      <a:pt x="2" y="6"/>
                    </a:cubicBezTo>
                    <a:cubicBezTo>
                      <a:pt x="2" y="6"/>
                      <a:pt x="2" y="6"/>
                      <a:pt x="2" y="6"/>
                    </a:cubicBezTo>
                    <a:cubicBezTo>
                      <a:pt x="3" y="6"/>
                      <a:pt x="3" y="6"/>
                      <a:pt x="3" y="6"/>
                    </a:cubicBezTo>
                    <a:cubicBezTo>
                      <a:pt x="3" y="6"/>
                      <a:pt x="3" y="6"/>
                      <a:pt x="3" y="6"/>
                    </a:cubicBezTo>
                    <a:cubicBezTo>
                      <a:pt x="3" y="6"/>
                      <a:pt x="3" y="6"/>
                      <a:pt x="3" y="6"/>
                    </a:cubicBezTo>
                    <a:cubicBezTo>
                      <a:pt x="3" y="6"/>
                      <a:pt x="3" y="6"/>
                      <a:pt x="3" y="6"/>
                    </a:cubicBezTo>
                    <a:cubicBezTo>
                      <a:pt x="3" y="6"/>
                      <a:pt x="3" y="6"/>
                      <a:pt x="3" y="6"/>
                    </a:cubicBezTo>
                    <a:cubicBezTo>
                      <a:pt x="3" y="6"/>
                      <a:pt x="3" y="6"/>
                      <a:pt x="3" y="6"/>
                    </a:cubicBezTo>
                    <a:cubicBezTo>
                      <a:pt x="3" y="6"/>
                      <a:pt x="3" y="6"/>
                      <a:pt x="3" y="6"/>
                    </a:cubicBezTo>
                    <a:cubicBezTo>
                      <a:pt x="3" y="6"/>
                      <a:pt x="3" y="6"/>
                      <a:pt x="3" y="6"/>
                    </a:cubicBezTo>
                    <a:cubicBezTo>
                      <a:pt x="3" y="6"/>
                      <a:pt x="3" y="6"/>
                      <a:pt x="3" y="6"/>
                    </a:cubicBezTo>
                    <a:cubicBezTo>
                      <a:pt x="3" y="6"/>
                      <a:pt x="3" y="6"/>
                      <a:pt x="3" y="6"/>
                    </a:cubicBezTo>
                    <a:cubicBezTo>
                      <a:pt x="3" y="6"/>
                      <a:pt x="3" y="6"/>
                      <a:pt x="3" y="6"/>
                    </a:cubicBezTo>
                    <a:cubicBezTo>
                      <a:pt x="3" y="6"/>
                      <a:pt x="3" y="6"/>
                      <a:pt x="3" y="6"/>
                    </a:cubicBezTo>
                    <a:cubicBezTo>
                      <a:pt x="3" y="6"/>
                      <a:pt x="3" y="6"/>
                      <a:pt x="3" y="6"/>
                    </a:cubicBezTo>
                    <a:cubicBezTo>
                      <a:pt x="4" y="6"/>
                      <a:pt x="4" y="6"/>
                      <a:pt x="4" y="6"/>
                    </a:cubicBezTo>
                    <a:cubicBezTo>
                      <a:pt x="4" y="6"/>
                      <a:pt x="4" y="6"/>
                      <a:pt x="4" y="6"/>
                    </a:cubicBezTo>
                    <a:cubicBezTo>
                      <a:pt x="4" y="6"/>
                      <a:pt x="4" y="6"/>
                      <a:pt x="4" y="6"/>
                    </a:cubicBezTo>
                    <a:cubicBezTo>
                      <a:pt x="4" y="6"/>
                      <a:pt x="4" y="6"/>
                      <a:pt x="4" y="6"/>
                    </a:cubicBezTo>
                    <a:cubicBezTo>
                      <a:pt x="4" y="6"/>
                      <a:pt x="4" y="6"/>
                      <a:pt x="4" y="6"/>
                    </a:cubicBezTo>
                    <a:cubicBezTo>
                      <a:pt x="4" y="6"/>
                      <a:pt x="4" y="6"/>
                      <a:pt x="4" y="6"/>
                    </a:cubicBezTo>
                    <a:cubicBezTo>
                      <a:pt x="4" y="6"/>
                      <a:pt x="4" y="6"/>
                      <a:pt x="4" y="6"/>
                    </a:cubicBezTo>
                    <a:cubicBezTo>
                      <a:pt x="4" y="6"/>
                      <a:pt x="4" y="6"/>
                      <a:pt x="4" y="6"/>
                    </a:cubicBezTo>
                    <a:cubicBezTo>
                      <a:pt x="4" y="6"/>
                      <a:pt x="5" y="6"/>
                      <a:pt x="5" y="6"/>
                    </a:cubicBezTo>
                    <a:cubicBezTo>
                      <a:pt x="5" y="6"/>
                      <a:pt x="5" y="6"/>
                      <a:pt x="5" y="6"/>
                    </a:cubicBezTo>
                    <a:cubicBezTo>
                      <a:pt x="5" y="6"/>
                      <a:pt x="5" y="6"/>
                      <a:pt x="5" y="6"/>
                    </a:cubicBezTo>
                    <a:cubicBezTo>
                      <a:pt x="5" y="6"/>
                      <a:pt x="5" y="6"/>
                      <a:pt x="5" y="6"/>
                    </a:cubicBezTo>
                    <a:cubicBezTo>
                      <a:pt x="5" y="6"/>
                      <a:pt x="5" y="6"/>
                      <a:pt x="5" y="6"/>
                    </a:cubicBezTo>
                    <a:cubicBezTo>
                      <a:pt x="5" y="6"/>
                      <a:pt x="5" y="6"/>
                      <a:pt x="5" y="6"/>
                    </a:cubicBezTo>
                    <a:cubicBezTo>
                      <a:pt x="5" y="6"/>
                      <a:pt x="6" y="6"/>
                      <a:pt x="6" y="6"/>
                    </a:cubicBezTo>
                    <a:cubicBezTo>
                      <a:pt x="6" y="6"/>
                      <a:pt x="6" y="6"/>
                      <a:pt x="6" y="6"/>
                    </a:cubicBezTo>
                    <a:cubicBezTo>
                      <a:pt x="6" y="6"/>
                      <a:pt x="6" y="6"/>
                      <a:pt x="6" y="6"/>
                    </a:cubicBezTo>
                    <a:cubicBezTo>
                      <a:pt x="6" y="6"/>
                      <a:pt x="6" y="6"/>
                      <a:pt x="6" y="6"/>
                    </a:cubicBezTo>
                    <a:cubicBezTo>
                      <a:pt x="6" y="6"/>
                      <a:pt x="6" y="6"/>
                      <a:pt x="6" y="6"/>
                    </a:cubicBezTo>
                    <a:cubicBezTo>
                      <a:pt x="6" y="6"/>
                      <a:pt x="6" y="6"/>
                      <a:pt x="6" y="7"/>
                    </a:cubicBezTo>
                    <a:cubicBezTo>
                      <a:pt x="6" y="7"/>
                      <a:pt x="6" y="7"/>
                      <a:pt x="6" y="7"/>
                    </a:cubicBezTo>
                    <a:cubicBezTo>
                      <a:pt x="6" y="7"/>
                      <a:pt x="6" y="7"/>
                      <a:pt x="6" y="7"/>
                    </a:cubicBezTo>
                    <a:cubicBezTo>
                      <a:pt x="6" y="7"/>
                      <a:pt x="6" y="7"/>
                      <a:pt x="6" y="7"/>
                    </a:cubicBezTo>
                    <a:cubicBezTo>
                      <a:pt x="6" y="7"/>
                      <a:pt x="6" y="7"/>
                      <a:pt x="6" y="7"/>
                    </a:cubicBezTo>
                    <a:cubicBezTo>
                      <a:pt x="6" y="7"/>
                      <a:pt x="6" y="7"/>
                      <a:pt x="7" y="7"/>
                    </a:cubicBezTo>
                    <a:cubicBezTo>
                      <a:pt x="7" y="7"/>
                      <a:pt x="7" y="7"/>
                      <a:pt x="7" y="7"/>
                    </a:cubicBezTo>
                    <a:cubicBezTo>
                      <a:pt x="7" y="7"/>
                      <a:pt x="7" y="7"/>
                      <a:pt x="7" y="7"/>
                    </a:cubicBezTo>
                    <a:cubicBezTo>
                      <a:pt x="7" y="7"/>
                      <a:pt x="7" y="7"/>
                      <a:pt x="7" y="7"/>
                    </a:cubicBezTo>
                    <a:cubicBezTo>
                      <a:pt x="7" y="7"/>
                      <a:pt x="7" y="7"/>
                      <a:pt x="7" y="7"/>
                    </a:cubicBezTo>
                    <a:cubicBezTo>
                      <a:pt x="7" y="7"/>
                      <a:pt x="7" y="7"/>
                      <a:pt x="8" y="7"/>
                    </a:cubicBezTo>
                    <a:cubicBezTo>
                      <a:pt x="8" y="7"/>
                      <a:pt x="8" y="7"/>
                      <a:pt x="8" y="7"/>
                    </a:cubicBezTo>
                    <a:cubicBezTo>
                      <a:pt x="8" y="7"/>
                      <a:pt x="8" y="7"/>
                      <a:pt x="8" y="7"/>
                    </a:cubicBezTo>
                    <a:cubicBezTo>
                      <a:pt x="8" y="7"/>
                      <a:pt x="8" y="7"/>
                      <a:pt x="8" y="7"/>
                    </a:cubicBezTo>
                    <a:cubicBezTo>
                      <a:pt x="8" y="6"/>
                      <a:pt x="8" y="6"/>
                      <a:pt x="9" y="6"/>
                    </a:cubicBezTo>
                    <a:cubicBezTo>
                      <a:pt x="9" y="6"/>
                      <a:pt x="9" y="6"/>
                      <a:pt x="9" y="6"/>
                    </a:cubicBezTo>
                    <a:cubicBezTo>
                      <a:pt x="9" y="6"/>
                      <a:pt x="9" y="6"/>
                      <a:pt x="9" y="6"/>
                    </a:cubicBezTo>
                    <a:cubicBezTo>
                      <a:pt x="9" y="6"/>
                      <a:pt x="9" y="6"/>
                      <a:pt x="9" y="6"/>
                    </a:cubicBezTo>
                    <a:cubicBezTo>
                      <a:pt x="9" y="6"/>
                      <a:pt x="9" y="6"/>
                      <a:pt x="9" y="6"/>
                    </a:cubicBezTo>
                    <a:cubicBezTo>
                      <a:pt x="9" y="6"/>
                      <a:pt x="9" y="6"/>
                      <a:pt x="9" y="6"/>
                    </a:cubicBezTo>
                    <a:cubicBezTo>
                      <a:pt x="9" y="6"/>
                      <a:pt x="9" y="6"/>
                      <a:pt x="8" y="6"/>
                    </a:cubicBezTo>
                    <a:cubicBezTo>
                      <a:pt x="8" y="6"/>
                      <a:pt x="8" y="6"/>
                      <a:pt x="8" y="6"/>
                    </a:cubicBezTo>
                    <a:cubicBezTo>
                      <a:pt x="8" y="6"/>
                      <a:pt x="8" y="6"/>
                      <a:pt x="8" y="6"/>
                    </a:cubicBezTo>
                    <a:cubicBezTo>
                      <a:pt x="8" y="6"/>
                      <a:pt x="8" y="6"/>
                      <a:pt x="8" y="6"/>
                    </a:cubicBezTo>
                    <a:cubicBezTo>
                      <a:pt x="8" y="6"/>
                      <a:pt x="8" y="6"/>
                      <a:pt x="8" y="6"/>
                    </a:cubicBezTo>
                    <a:cubicBezTo>
                      <a:pt x="8" y="6"/>
                      <a:pt x="9" y="6"/>
                      <a:pt x="9" y="6"/>
                    </a:cubicBezTo>
                    <a:cubicBezTo>
                      <a:pt x="9" y="6"/>
                      <a:pt x="9" y="6"/>
                      <a:pt x="9" y="6"/>
                    </a:cubicBezTo>
                    <a:cubicBezTo>
                      <a:pt x="9" y="6"/>
                      <a:pt x="9" y="6"/>
                      <a:pt x="9" y="6"/>
                    </a:cubicBezTo>
                    <a:cubicBezTo>
                      <a:pt x="9" y="6"/>
                      <a:pt x="9" y="6"/>
                      <a:pt x="9" y="6"/>
                    </a:cubicBezTo>
                    <a:cubicBezTo>
                      <a:pt x="9" y="6"/>
                      <a:pt x="9" y="6"/>
                      <a:pt x="9" y="6"/>
                    </a:cubicBezTo>
                    <a:cubicBezTo>
                      <a:pt x="9" y="6"/>
                      <a:pt x="9" y="6"/>
                      <a:pt x="9" y="6"/>
                    </a:cubicBezTo>
                    <a:cubicBezTo>
                      <a:pt x="9" y="6"/>
                      <a:pt x="9" y="6"/>
                      <a:pt x="10" y="6"/>
                    </a:cubicBezTo>
                    <a:cubicBezTo>
                      <a:pt x="10" y="6"/>
                      <a:pt x="10" y="6"/>
                      <a:pt x="10" y="5"/>
                    </a:cubicBezTo>
                    <a:cubicBezTo>
                      <a:pt x="10" y="5"/>
                      <a:pt x="10" y="5"/>
                      <a:pt x="10" y="5"/>
                    </a:cubicBezTo>
                    <a:cubicBezTo>
                      <a:pt x="10" y="5"/>
                      <a:pt x="10" y="5"/>
                      <a:pt x="10" y="5"/>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40" name="Freeform 520"/>
              <p:cNvSpPr/>
              <p:nvPr/>
            </p:nvSpPr>
            <p:spPr bwMode="auto">
              <a:xfrm>
                <a:off x="4344591" y="2264570"/>
                <a:ext cx="33338" cy="16669"/>
              </a:xfrm>
              <a:custGeom>
                <a:cxnLst>
                  <a:cxn ang="0">
                    <a:pos x="0" y="6"/>
                  </a:cxn>
                  <a:cxn ang="0">
                    <a:pos x="1" y="6"/>
                  </a:cxn>
                  <a:cxn ang="0">
                    <a:pos x="1" y="6"/>
                  </a:cxn>
                  <a:cxn ang="0">
                    <a:pos x="2" y="6"/>
                  </a:cxn>
                  <a:cxn ang="0">
                    <a:pos x="2" y="6"/>
                  </a:cxn>
                  <a:cxn ang="0">
                    <a:pos x="2" y="6"/>
                  </a:cxn>
                  <a:cxn ang="0">
                    <a:pos x="2" y="6"/>
                  </a:cxn>
                  <a:cxn ang="0">
                    <a:pos x="3" y="6"/>
                  </a:cxn>
                  <a:cxn ang="0">
                    <a:pos x="3" y="6"/>
                  </a:cxn>
                  <a:cxn ang="0">
                    <a:pos x="5" y="5"/>
                  </a:cxn>
                  <a:cxn ang="0">
                    <a:pos x="5" y="5"/>
                  </a:cxn>
                  <a:cxn ang="0">
                    <a:pos x="6" y="5"/>
                  </a:cxn>
                  <a:cxn ang="0">
                    <a:pos x="6" y="5"/>
                  </a:cxn>
                  <a:cxn ang="0">
                    <a:pos x="6" y="5"/>
                  </a:cxn>
                  <a:cxn ang="0">
                    <a:pos x="7" y="5"/>
                  </a:cxn>
                  <a:cxn ang="0">
                    <a:pos x="7" y="4"/>
                  </a:cxn>
                  <a:cxn ang="0">
                    <a:pos x="8" y="4"/>
                  </a:cxn>
                  <a:cxn ang="0">
                    <a:pos x="9" y="4"/>
                  </a:cxn>
                  <a:cxn ang="0">
                    <a:pos x="10" y="4"/>
                  </a:cxn>
                  <a:cxn ang="0">
                    <a:pos x="11" y="4"/>
                  </a:cxn>
                  <a:cxn ang="0">
                    <a:pos x="11" y="4"/>
                  </a:cxn>
                  <a:cxn ang="0">
                    <a:pos x="12" y="3"/>
                  </a:cxn>
                  <a:cxn ang="0">
                    <a:pos x="12" y="2"/>
                  </a:cxn>
                  <a:cxn ang="0">
                    <a:pos x="11" y="2"/>
                  </a:cxn>
                  <a:cxn ang="0">
                    <a:pos x="11" y="2"/>
                  </a:cxn>
                  <a:cxn ang="0">
                    <a:pos x="11" y="2"/>
                  </a:cxn>
                  <a:cxn ang="0">
                    <a:pos x="11" y="2"/>
                  </a:cxn>
                  <a:cxn ang="0">
                    <a:pos x="11" y="2"/>
                  </a:cxn>
                  <a:cxn ang="0">
                    <a:pos x="11" y="1"/>
                  </a:cxn>
                  <a:cxn ang="0">
                    <a:pos x="11" y="1"/>
                  </a:cxn>
                  <a:cxn ang="0">
                    <a:pos x="10" y="1"/>
                  </a:cxn>
                  <a:cxn ang="0">
                    <a:pos x="9" y="1"/>
                  </a:cxn>
                  <a:cxn ang="0">
                    <a:pos x="8" y="1"/>
                  </a:cxn>
                  <a:cxn ang="0">
                    <a:pos x="8" y="1"/>
                  </a:cxn>
                  <a:cxn ang="0">
                    <a:pos x="8" y="0"/>
                  </a:cxn>
                  <a:cxn ang="0">
                    <a:pos x="7" y="1"/>
                  </a:cxn>
                  <a:cxn ang="0">
                    <a:pos x="7" y="1"/>
                  </a:cxn>
                  <a:cxn ang="0">
                    <a:pos x="6" y="2"/>
                  </a:cxn>
                  <a:cxn ang="0">
                    <a:pos x="5" y="2"/>
                  </a:cxn>
                  <a:cxn ang="0">
                    <a:pos x="5" y="2"/>
                  </a:cxn>
                  <a:cxn ang="0">
                    <a:pos x="4" y="3"/>
                  </a:cxn>
                  <a:cxn ang="0">
                    <a:pos x="4" y="3"/>
                  </a:cxn>
                  <a:cxn ang="0">
                    <a:pos x="4" y="3"/>
                  </a:cxn>
                  <a:cxn ang="0">
                    <a:pos x="4" y="3"/>
                  </a:cxn>
                  <a:cxn ang="0">
                    <a:pos x="3" y="3"/>
                  </a:cxn>
                  <a:cxn ang="0">
                    <a:pos x="3" y="3"/>
                  </a:cxn>
                  <a:cxn ang="0">
                    <a:pos x="3" y="3"/>
                  </a:cxn>
                  <a:cxn ang="0">
                    <a:pos x="3" y="3"/>
                  </a:cxn>
                  <a:cxn ang="0">
                    <a:pos x="2" y="3"/>
                  </a:cxn>
                  <a:cxn ang="0">
                    <a:pos x="2" y="4"/>
                  </a:cxn>
                  <a:cxn ang="0">
                    <a:pos x="2" y="4"/>
                  </a:cxn>
                  <a:cxn ang="0">
                    <a:pos x="1" y="4"/>
                  </a:cxn>
                  <a:cxn ang="0">
                    <a:pos x="1" y="4"/>
                  </a:cxn>
                  <a:cxn ang="0">
                    <a:pos x="1" y="4"/>
                  </a:cxn>
                  <a:cxn ang="0">
                    <a:pos x="1" y="4"/>
                  </a:cxn>
                  <a:cxn ang="0">
                    <a:pos x="0" y="4"/>
                  </a:cxn>
                  <a:cxn ang="0">
                    <a:pos x="0" y="4"/>
                  </a:cxn>
                  <a:cxn ang="0">
                    <a:pos x="1" y="4"/>
                  </a:cxn>
                  <a:cxn ang="0">
                    <a:pos x="1" y="4"/>
                  </a:cxn>
                  <a:cxn ang="0">
                    <a:pos x="1" y="5"/>
                  </a:cxn>
                  <a:cxn ang="0">
                    <a:pos x="1" y="6"/>
                  </a:cxn>
                  <a:cxn ang="0">
                    <a:pos x="0" y="6"/>
                  </a:cxn>
                </a:cxnLst>
                <a:rect b="b" l="0" r="r" t="0"/>
                <a:pathLst>
                  <a:path h="6" w="12">
                    <a:moveTo>
                      <a:pt x="0" y="6"/>
                    </a:moveTo>
                    <a:cubicBezTo>
                      <a:pt x="0" y="6"/>
                      <a:pt x="0" y="6"/>
                      <a:pt x="0" y="6"/>
                    </a:cubicBezTo>
                    <a:cubicBezTo>
                      <a:pt x="0" y="6"/>
                      <a:pt x="0" y="6"/>
                      <a:pt x="0" y="6"/>
                    </a:cubicBezTo>
                    <a:cubicBezTo>
                      <a:pt x="1" y="6"/>
                      <a:pt x="1" y="6"/>
                      <a:pt x="1" y="6"/>
                    </a:cubicBezTo>
                    <a:cubicBezTo>
                      <a:pt x="1" y="6"/>
                      <a:pt x="1" y="6"/>
                      <a:pt x="1" y="6"/>
                    </a:cubicBezTo>
                    <a:cubicBezTo>
                      <a:pt x="1" y="6"/>
                      <a:pt x="1" y="6"/>
                      <a:pt x="1" y="6"/>
                    </a:cubicBezTo>
                    <a:cubicBezTo>
                      <a:pt x="1" y="6"/>
                      <a:pt x="1" y="6"/>
                      <a:pt x="2" y="6"/>
                    </a:cubicBezTo>
                    <a:cubicBezTo>
                      <a:pt x="2" y="6"/>
                      <a:pt x="2" y="6"/>
                      <a:pt x="2" y="6"/>
                    </a:cubicBezTo>
                    <a:cubicBezTo>
                      <a:pt x="2" y="6"/>
                      <a:pt x="2" y="6"/>
                      <a:pt x="2" y="6"/>
                    </a:cubicBezTo>
                    <a:cubicBezTo>
                      <a:pt x="2" y="6"/>
                      <a:pt x="2" y="6"/>
                      <a:pt x="2" y="6"/>
                    </a:cubicBezTo>
                    <a:cubicBezTo>
                      <a:pt x="2" y="6"/>
                      <a:pt x="2" y="6"/>
                      <a:pt x="2" y="6"/>
                    </a:cubicBezTo>
                    <a:cubicBezTo>
                      <a:pt x="2" y="6"/>
                      <a:pt x="2" y="6"/>
                      <a:pt x="2" y="6"/>
                    </a:cubicBezTo>
                    <a:cubicBezTo>
                      <a:pt x="2" y="6"/>
                      <a:pt x="2" y="6"/>
                      <a:pt x="2" y="6"/>
                    </a:cubicBezTo>
                    <a:cubicBezTo>
                      <a:pt x="2" y="6"/>
                      <a:pt x="2" y="6"/>
                      <a:pt x="2" y="6"/>
                    </a:cubicBezTo>
                    <a:cubicBezTo>
                      <a:pt x="2" y="6"/>
                      <a:pt x="3" y="6"/>
                      <a:pt x="3" y="6"/>
                    </a:cubicBezTo>
                    <a:cubicBezTo>
                      <a:pt x="3" y="6"/>
                      <a:pt x="3" y="6"/>
                      <a:pt x="3" y="6"/>
                    </a:cubicBezTo>
                    <a:cubicBezTo>
                      <a:pt x="3" y="6"/>
                      <a:pt x="3" y="6"/>
                      <a:pt x="3" y="6"/>
                    </a:cubicBezTo>
                    <a:cubicBezTo>
                      <a:pt x="3" y="6"/>
                      <a:pt x="3" y="6"/>
                      <a:pt x="3" y="6"/>
                    </a:cubicBezTo>
                    <a:cubicBezTo>
                      <a:pt x="3" y="6"/>
                      <a:pt x="4" y="6"/>
                      <a:pt x="4" y="6"/>
                    </a:cubicBezTo>
                    <a:cubicBezTo>
                      <a:pt x="4" y="5"/>
                      <a:pt x="4" y="5"/>
                      <a:pt x="5" y="5"/>
                    </a:cubicBezTo>
                    <a:cubicBezTo>
                      <a:pt x="5" y="5"/>
                      <a:pt x="5" y="5"/>
                      <a:pt x="5" y="5"/>
                    </a:cubicBezTo>
                    <a:cubicBezTo>
                      <a:pt x="5" y="5"/>
                      <a:pt x="5" y="5"/>
                      <a:pt x="5" y="5"/>
                    </a:cubicBezTo>
                    <a:cubicBezTo>
                      <a:pt x="5" y="5"/>
                      <a:pt x="5" y="5"/>
                      <a:pt x="5" y="5"/>
                    </a:cubicBezTo>
                    <a:cubicBezTo>
                      <a:pt x="6" y="5"/>
                      <a:pt x="6" y="5"/>
                      <a:pt x="6" y="5"/>
                    </a:cubicBezTo>
                    <a:cubicBezTo>
                      <a:pt x="6" y="5"/>
                      <a:pt x="6" y="5"/>
                      <a:pt x="6" y="5"/>
                    </a:cubicBezTo>
                    <a:cubicBezTo>
                      <a:pt x="6" y="5"/>
                      <a:pt x="6" y="5"/>
                      <a:pt x="6" y="5"/>
                    </a:cubicBezTo>
                    <a:cubicBezTo>
                      <a:pt x="6" y="5"/>
                      <a:pt x="6" y="5"/>
                      <a:pt x="6" y="5"/>
                    </a:cubicBezTo>
                    <a:cubicBezTo>
                      <a:pt x="6" y="5"/>
                      <a:pt x="6" y="5"/>
                      <a:pt x="6" y="5"/>
                    </a:cubicBezTo>
                    <a:cubicBezTo>
                      <a:pt x="6" y="5"/>
                      <a:pt x="6" y="5"/>
                      <a:pt x="7" y="5"/>
                    </a:cubicBezTo>
                    <a:cubicBezTo>
                      <a:pt x="7" y="5"/>
                      <a:pt x="7" y="5"/>
                      <a:pt x="7" y="5"/>
                    </a:cubicBezTo>
                    <a:cubicBezTo>
                      <a:pt x="7" y="5"/>
                      <a:pt x="7" y="5"/>
                      <a:pt x="7" y="5"/>
                    </a:cubicBezTo>
                    <a:cubicBezTo>
                      <a:pt x="7" y="4"/>
                      <a:pt x="7" y="4"/>
                      <a:pt x="7" y="4"/>
                    </a:cubicBezTo>
                    <a:cubicBezTo>
                      <a:pt x="7" y="4"/>
                      <a:pt x="8" y="4"/>
                      <a:pt x="8" y="4"/>
                    </a:cubicBezTo>
                    <a:cubicBezTo>
                      <a:pt x="8" y="4"/>
                      <a:pt x="8" y="4"/>
                      <a:pt x="8" y="4"/>
                    </a:cubicBezTo>
                    <a:cubicBezTo>
                      <a:pt x="8" y="4"/>
                      <a:pt x="9" y="4"/>
                      <a:pt x="9" y="4"/>
                    </a:cubicBezTo>
                    <a:cubicBezTo>
                      <a:pt x="9" y="4"/>
                      <a:pt x="9" y="4"/>
                      <a:pt x="9" y="4"/>
                    </a:cubicBezTo>
                    <a:cubicBezTo>
                      <a:pt x="10" y="4"/>
                      <a:pt x="10" y="4"/>
                      <a:pt x="10" y="4"/>
                    </a:cubicBezTo>
                    <a:cubicBezTo>
                      <a:pt x="10" y="4"/>
                      <a:pt x="10" y="4"/>
                      <a:pt x="10" y="4"/>
                    </a:cubicBezTo>
                    <a:cubicBezTo>
                      <a:pt x="10" y="4"/>
                      <a:pt x="10" y="4"/>
                      <a:pt x="10" y="4"/>
                    </a:cubicBezTo>
                    <a:cubicBezTo>
                      <a:pt x="11" y="4"/>
                      <a:pt x="11" y="4"/>
                      <a:pt x="11" y="4"/>
                    </a:cubicBezTo>
                    <a:cubicBezTo>
                      <a:pt x="11" y="4"/>
                      <a:pt x="11" y="4"/>
                      <a:pt x="11" y="4"/>
                    </a:cubicBezTo>
                    <a:cubicBezTo>
                      <a:pt x="11" y="4"/>
                      <a:pt x="11" y="4"/>
                      <a:pt x="11" y="4"/>
                    </a:cubicBezTo>
                    <a:cubicBezTo>
                      <a:pt x="12" y="4"/>
                      <a:pt x="12" y="3"/>
                      <a:pt x="12" y="3"/>
                    </a:cubicBezTo>
                    <a:cubicBezTo>
                      <a:pt x="12" y="3"/>
                      <a:pt x="12" y="3"/>
                      <a:pt x="12" y="3"/>
                    </a:cubicBezTo>
                    <a:cubicBezTo>
                      <a:pt x="12" y="3"/>
                      <a:pt x="12" y="3"/>
                      <a:pt x="12" y="3"/>
                    </a:cubicBezTo>
                    <a:cubicBezTo>
                      <a:pt x="12" y="3"/>
                      <a:pt x="12" y="2"/>
                      <a:pt x="12" y="2"/>
                    </a:cubicBezTo>
                    <a:cubicBezTo>
                      <a:pt x="12" y="2"/>
                      <a:pt x="12" y="2"/>
                      <a:pt x="12" y="2"/>
                    </a:cubicBezTo>
                    <a:cubicBezTo>
                      <a:pt x="12"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2"/>
                      <a:pt x="11" y="2"/>
                      <a:pt x="11" y="2"/>
                    </a:cubicBezTo>
                    <a:cubicBezTo>
                      <a:pt x="11" y="1"/>
                      <a:pt x="11" y="1"/>
                      <a:pt x="11" y="1"/>
                    </a:cubicBezTo>
                    <a:cubicBezTo>
                      <a:pt x="11" y="1"/>
                      <a:pt x="11" y="1"/>
                      <a:pt x="11" y="1"/>
                    </a:cubicBezTo>
                    <a:cubicBezTo>
                      <a:pt x="11" y="1"/>
                      <a:pt x="11" y="1"/>
                      <a:pt x="11" y="1"/>
                    </a:cubicBezTo>
                    <a:cubicBezTo>
                      <a:pt x="10" y="1"/>
                      <a:pt x="10" y="1"/>
                      <a:pt x="10" y="1"/>
                    </a:cubicBezTo>
                    <a:cubicBezTo>
                      <a:pt x="10" y="1"/>
                      <a:pt x="10" y="1"/>
                      <a:pt x="10" y="1"/>
                    </a:cubicBezTo>
                    <a:cubicBezTo>
                      <a:pt x="10" y="1"/>
                      <a:pt x="10" y="1"/>
                      <a:pt x="10" y="1"/>
                    </a:cubicBezTo>
                    <a:cubicBezTo>
                      <a:pt x="10" y="1"/>
                      <a:pt x="10" y="1"/>
                      <a:pt x="9" y="1"/>
                    </a:cubicBezTo>
                    <a:cubicBezTo>
                      <a:pt x="9" y="1"/>
                      <a:pt x="9" y="1"/>
                      <a:pt x="9" y="1"/>
                    </a:cubicBezTo>
                    <a:cubicBezTo>
                      <a:pt x="9" y="1"/>
                      <a:pt x="8" y="1"/>
                      <a:pt x="8" y="1"/>
                    </a:cubicBezTo>
                    <a:cubicBezTo>
                      <a:pt x="8" y="1"/>
                      <a:pt x="8" y="1"/>
                      <a:pt x="8" y="1"/>
                    </a:cubicBezTo>
                    <a:cubicBezTo>
                      <a:pt x="8" y="1"/>
                      <a:pt x="8" y="1"/>
                      <a:pt x="8" y="1"/>
                    </a:cubicBezTo>
                    <a:cubicBezTo>
                      <a:pt x="8" y="1"/>
                      <a:pt x="8" y="1"/>
                      <a:pt x="8" y="0"/>
                    </a:cubicBezTo>
                    <a:cubicBezTo>
                      <a:pt x="8" y="0"/>
                      <a:pt x="8" y="0"/>
                      <a:pt x="8" y="0"/>
                    </a:cubicBezTo>
                    <a:cubicBezTo>
                      <a:pt x="8" y="0"/>
                      <a:pt x="8" y="0"/>
                      <a:pt x="7" y="0"/>
                    </a:cubicBezTo>
                    <a:cubicBezTo>
                      <a:pt x="7" y="0"/>
                      <a:pt x="7" y="1"/>
                      <a:pt x="7" y="1"/>
                    </a:cubicBezTo>
                    <a:cubicBezTo>
                      <a:pt x="7" y="1"/>
                      <a:pt x="7" y="1"/>
                      <a:pt x="7" y="1"/>
                    </a:cubicBezTo>
                    <a:cubicBezTo>
                      <a:pt x="7" y="1"/>
                      <a:pt x="7" y="1"/>
                      <a:pt x="7" y="1"/>
                    </a:cubicBezTo>
                    <a:cubicBezTo>
                      <a:pt x="7" y="1"/>
                      <a:pt x="7" y="2"/>
                      <a:pt x="7" y="2"/>
                    </a:cubicBezTo>
                    <a:cubicBezTo>
                      <a:pt x="6" y="2"/>
                      <a:pt x="6" y="2"/>
                      <a:pt x="6" y="2"/>
                    </a:cubicBezTo>
                    <a:cubicBezTo>
                      <a:pt x="6" y="2"/>
                      <a:pt x="6" y="2"/>
                      <a:pt x="6" y="2"/>
                    </a:cubicBezTo>
                    <a:cubicBezTo>
                      <a:pt x="5" y="2"/>
                      <a:pt x="5" y="2"/>
                      <a:pt x="5" y="2"/>
                    </a:cubicBezTo>
                    <a:cubicBezTo>
                      <a:pt x="5" y="2"/>
                      <a:pt x="5" y="2"/>
                      <a:pt x="5" y="2"/>
                    </a:cubicBezTo>
                    <a:cubicBezTo>
                      <a:pt x="5" y="2"/>
                      <a:pt x="5" y="2"/>
                      <a:pt x="5" y="2"/>
                    </a:cubicBezTo>
                    <a:cubicBezTo>
                      <a:pt x="4" y="3"/>
                      <a:pt x="4" y="3"/>
                      <a:pt x="4" y="3"/>
                    </a:cubicBezTo>
                    <a:cubicBezTo>
                      <a:pt x="4" y="3"/>
                      <a:pt x="4" y="3"/>
                      <a:pt x="4" y="3"/>
                    </a:cubicBezTo>
                    <a:cubicBezTo>
                      <a:pt x="4" y="3"/>
                      <a:pt x="4" y="3"/>
                      <a:pt x="4" y="3"/>
                    </a:cubicBezTo>
                    <a:cubicBezTo>
                      <a:pt x="4" y="3"/>
                      <a:pt x="4" y="3"/>
                      <a:pt x="4" y="3"/>
                    </a:cubicBezTo>
                    <a:cubicBezTo>
                      <a:pt x="4" y="3"/>
                      <a:pt x="4" y="3"/>
                      <a:pt x="4" y="3"/>
                    </a:cubicBezTo>
                    <a:cubicBezTo>
                      <a:pt x="4" y="3"/>
                      <a:pt x="4" y="3"/>
                      <a:pt x="4" y="3"/>
                    </a:cubicBezTo>
                    <a:cubicBezTo>
                      <a:pt x="4" y="3"/>
                      <a:pt x="4" y="3"/>
                      <a:pt x="4" y="3"/>
                    </a:cubicBezTo>
                    <a:cubicBezTo>
                      <a:pt x="4" y="3"/>
                      <a:pt x="4" y="3"/>
                      <a:pt x="4"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2" y="3"/>
                      <a:pt x="2" y="3"/>
                      <a:pt x="2" y="3"/>
                    </a:cubicBezTo>
                    <a:cubicBezTo>
                      <a:pt x="2" y="3"/>
                      <a:pt x="2" y="3"/>
                      <a:pt x="2" y="3"/>
                    </a:cubicBezTo>
                    <a:cubicBezTo>
                      <a:pt x="2" y="4"/>
                      <a:pt x="2" y="4"/>
                      <a:pt x="2" y="4"/>
                    </a:cubicBezTo>
                    <a:cubicBezTo>
                      <a:pt x="2" y="4"/>
                      <a:pt x="2" y="4"/>
                      <a:pt x="2" y="4"/>
                    </a:cubicBezTo>
                    <a:cubicBezTo>
                      <a:pt x="2" y="4"/>
                      <a:pt x="2" y="4"/>
                      <a:pt x="2"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0" y="4"/>
                    </a:cubicBezTo>
                    <a:cubicBezTo>
                      <a:pt x="0" y="4"/>
                      <a:pt x="0" y="4"/>
                      <a:pt x="0" y="4"/>
                    </a:cubicBezTo>
                    <a:cubicBezTo>
                      <a:pt x="0" y="4"/>
                      <a:pt x="0" y="4"/>
                      <a:pt x="0" y="4"/>
                    </a:cubicBezTo>
                    <a:cubicBezTo>
                      <a:pt x="0" y="4"/>
                      <a:pt x="1" y="4"/>
                      <a:pt x="1" y="4"/>
                    </a:cubicBezTo>
                    <a:cubicBezTo>
                      <a:pt x="1" y="4"/>
                      <a:pt x="1" y="4"/>
                      <a:pt x="1" y="4"/>
                    </a:cubicBezTo>
                    <a:cubicBezTo>
                      <a:pt x="1" y="4"/>
                      <a:pt x="1" y="4"/>
                      <a:pt x="1" y="4"/>
                    </a:cubicBezTo>
                    <a:cubicBezTo>
                      <a:pt x="1" y="4"/>
                      <a:pt x="1" y="4"/>
                      <a:pt x="1" y="4"/>
                    </a:cubicBezTo>
                    <a:cubicBezTo>
                      <a:pt x="1" y="5"/>
                      <a:pt x="1" y="5"/>
                      <a:pt x="1" y="5"/>
                    </a:cubicBezTo>
                    <a:cubicBezTo>
                      <a:pt x="1" y="5"/>
                      <a:pt x="1" y="5"/>
                      <a:pt x="1" y="5"/>
                    </a:cubicBezTo>
                    <a:cubicBezTo>
                      <a:pt x="1" y="5"/>
                      <a:pt x="1" y="5"/>
                      <a:pt x="1" y="5"/>
                    </a:cubicBezTo>
                    <a:cubicBezTo>
                      <a:pt x="1" y="5"/>
                      <a:pt x="1" y="5"/>
                      <a:pt x="1" y="6"/>
                    </a:cubicBezTo>
                    <a:cubicBezTo>
                      <a:pt x="1" y="6"/>
                      <a:pt x="1" y="6"/>
                      <a:pt x="1" y="6"/>
                    </a:cubicBezTo>
                    <a:cubicBezTo>
                      <a:pt x="0" y="6"/>
                      <a:pt x="0" y="6"/>
                      <a:pt x="0" y="6"/>
                    </a:cubicBezTo>
                    <a:cubicBezTo>
                      <a:pt x="0" y="6"/>
                      <a:pt x="0" y="6"/>
                      <a:pt x="0" y="6"/>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41" name="Freeform 521"/>
              <p:cNvSpPr/>
              <p:nvPr/>
            </p:nvSpPr>
            <p:spPr bwMode="auto">
              <a:xfrm>
                <a:off x="4417219" y="2268142"/>
                <a:ext cx="14288" cy="8335"/>
              </a:xfrm>
              <a:custGeom>
                <a:cxnLst>
                  <a:cxn ang="0">
                    <a:pos x="3" y="1"/>
                  </a:cxn>
                  <a:cxn ang="0">
                    <a:pos x="3" y="1"/>
                  </a:cxn>
                  <a:cxn ang="0">
                    <a:pos x="3" y="0"/>
                  </a:cxn>
                  <a:cxn ang="0">
                    <a:pos x="2" y="0"/>
                  </a:cxn>
                  <a:cxn ang="0">
                    <a:pos x="2" y="0"/>
                  </a:cxn>
                  <a:cxn ang="0">
                    <a:pos x="2" y="1"/>
                  </a:cxn>
                  <a:cxn ang="0">
                    <a:pos x="1" y="1"/>
                  </a:cxn>
                  <a:cxn ang="0">
                    <a:pos x="1" y="1"/>
                  </a:cxn>
                  <a:cxn ang="0">
                    <a:pos x="1" y="1"/>
                  </a:cxn>
                  <a:cxn ang="0">
                    <a:pos x="1" y="1"/>
                  </a:cxn>
                  <a:cxn ang="0">
                    <a:pos x="0" y="1"/>
                  </a:cxn>
                  <a:cxn ang="0">
                    <a:pos x="1" y="2"/>
                  </a:cxn>
                  <a:cxn ang="0">
                    <a:pos x="1" y="2"/>
                  </a:cxn>
                  <a:cxn ang="0">
                    <a:pos x="2" y="2"/>
                  </a:cxn>
                  <a:cxn ang="0">
                    <a:pos x="2" y="2"/>
                  </a:cxn>
                  <a:cxn ang="0">
                    <a:pos x="2" y="2"/>
                  </a:cxn>
                  <a:cxn ang="0">
                    <a:pos x="2" y="2"/>
                  </a:cxn>
                  <a:cxn ang="0">
                    <a:pos x="1" y="2"/>
                  </a:cxn>
                  <a:cxn ang="0">
                    <a:pos x="1" y="2"/>
                  </a:cxn>
                  <a:cxn ang="0">
                    <a:pos x="0" y="2"/>
                  </a:cxn>
                  <a:cxn ang="0">
                    <a:pos x="1" y="3"/>
                  </a:cxn>
                  <a:cxn ang="0">
                    <a:pos x="0" y="3"/>
                  </a:cxn>
                  <a:cxn ang="0">
                    <a:pos x="1" y="3"/>
                  </a:cxn>
                  <a:cxn ang="0">
                    <a:pos x="1" y="3"/>
                  </a:cxn>
                  <a:cxn ang="0">
                    <a:pos x="1" y="3"/>
                  </a:cxn>
                  <a:cxn ang="0">
                    <a:pos x="2" y="3"/>
                  </a:cxn>
                  <a:cxn ang="0">
                    <a:pos x="2" y="3"/>
                  </a:cxn>
                  <a:cxn ang="0">
                    <a:pos x="2" y="3"/>
                  </a:cxn>
                  <a:cxn ang="0">
                    <a:pos x="3" y="2"/>
                  </a:cxn>
                  <a:cxn ang="0">
                    <a:pos x="3" y="3"/>
                  </a:cxn>
                  <a:cxn ang="0">
                    <a:pos x="4" y="2"/>
                  </a:cxn>
                  <a:cxn ang="0">
                    <a:pos x="4" y="2"/>
                  </a:cxn>
                  <a:cxn ang="0">
                    <a:pos x="4" y="2"/>
                  </a:cxn>
                  <a:cxn ang="0">
                    <a:pos x="4" y="2"/>
                  </a:cxn>
                  <a:cxn ang="0">
                    <a:pos x="4" y="2"/>
                  </a:cxn>
                  <a:cxn ang="0">
                    <a:pos x="4" y="2"/>
                  </a:cxn>
                  <a:cxn ang="0">
                    <a:pos x="5" y="1"/>
                  </a:cxn>
                  <a:cxn ang="0">
                    <a:pos x="5" y="0"/>
                  </a:cxn>
                  <a:cxn ang="0">
                    <a:pos x="5" y="0"/>
                  </a:cxn>
                  <a:cxn ang="0">
                    <a:pos x="5" y="1"/>
                  </a:cxn>
                  <a:cxn ang="0">
                    <a:pos x="4" y="0"/>
                  </a:cxn>
                  <a:cxn ang="0">
                    <a:pos x="4" y="0"/>
                  </a:cxn>
                  <a:cxn ang="0">
                    <a:pos x="4" y="0"/>
                  </a:cxn>
                  <a:cxn ang="0">
                    <a:pos x="3" y="0"/>
                  </a:cxn>
                  <a:cxn ang="0">
                    <a:pos x="4" y="1"/>
                  </a:cxn>
                  <a:cxn ang="0">
                    <a:pos x="3" y="1"/>
                  </a:cxn>
                  <a:cxn ang="0">
                    <a:pos x="3" y="1"/>
                  </a:cxn>
                  <a:cxn ang="0">
                    <a:pos x="3" y="1"/>
                  </a:cxn>
                </a:cxnLst>
                <a:rect b="b" l="0" r="r" t="0"/>
                <a:pathLst>
                  <a:path h="3" w="5">
                    <a:moveTo>
                      <a:pt x="3" y="1"/>
                    </a:move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2" y="0"/>
                      <a:pt x="2" y="0"/>
                      <a:pt x="2" y="0"/>
                    </a:cubicBezTo>
                    <a:cubicBezTo>
                      <a:pt x="2" y="0"/>
                      <a:pt x="2" y="0"/>
                      <a:pt x="2" y="0"/>
                    </a:cubicBezTo>
                    <a:cubicBezTo>
                      <a:pt x="2" y="0"/>
                      <a:pt x="2" y="0"/>
                      <a:pt x="2" y="0"/>
                    </a:cubicBezTo>
                    <a:cubicBezTo>
                      <a:pt x="2" y="0"/>
                      <a:pt x="2" y="0"/>
                      <a:pt x="2" y="0"/>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0" y="1"/>
                      <a:pt x="0" y="1"/>
                    </a:cubicBezTo>
                    <a:cubicBezTo>
                      <a:pt x="0" y="1"/>
                      <a:pt x="0" y="1"/>
                      <a:pt x="0" y="1"/>
                    </a:cubicBezTo>
                    <a:cubicBezTo>
                      <a:pt x="0" y="1"/>
                      <a:pt x="0" y="1"/>
                      <a:pt x="0" y="1"/>
                    </a:cubicBezTo>
                    <a:cubicBezTo>
                      <a:pt x="0" y="1"/>
                      <a:pt x="0" y="1"/>
                      <a:pt x="0" y="2"/>
                    </a:cubicBezTo>
                    <a:cubicBezTo>
                      <a:pt x="0" y="2"/>
                      <a:pt x="0" y="2"/>
                      <a:pt x="0" y="2"/>
                    </a:cubicBezTo>
                    <a:cubicBezTo>
                      <a:pt x="0" y="2"/>
                      <a:pt x="1" y="2"/>
                      <a:pt x="1" y="2"/>
                    </a:cubicBezTo>
                    <a:cubicBezTo>
                      <a:pt x="1" y="2"/>
                      <a:pt x="1" y="2"/>
                      <a:pt x="1" y="2"/>
                    </a:cubicBezTo>
                    <a:cubicBezTo>
                      <a:pt x="1" y="2"/>
                      <a:pt x="1" y="2"/>
                      <a:pt x="1" y="2"/>
                    </a:cubicBezTo>
                    <a:cubicBezTo>
                      <a:pt x="1" y="2"/>
                      <a:pt x="1" y="2"/>
                      <a:pt x="1" y="2"/>
                    </a:cubicBezTo>
                    <a:cubicBezTo>
                      <a:pt x="1" y="2"/>
                      <a:pt x="1" y="2"/>
                      <a:pt x="1" y="2"/>
                    </a:cubicBezTo>
                    <a:cubicBezTo>
                      <a:pt x="1"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0" y="2"/>
                      <a:pt x="0" y="2"/>
                    </a:cubicBezTo>
                    <a:cubicBezTo>
                      <a:pt x="0" y="2"/>
                      <a:pt x="0" y="2"/>
                      <a:pt x="0" y="2"/>
                    </a:cubicBezTo>
                    <a:cubicBezTo>
                      <a:pt x="0" y="2"/>
                      <a:pt x="0" y="2"/>
                      <a:pt x="0" y="2"/>
                    </a:cubicBezTo>
                    <a:cubicBezTo>
                      <a:pt x="1" y="2"/>
                      <a:pt x="1" y="3"/>
                      <a:pt x="1" y="3"/>
                    </a:cubicBezTo>
                    <a:cubicBezTo>
                      <a:pt x="1" y="3"/>
                      <a:pt x="1" y="3"/>
                      <a:pt x="1" y="3"/>
                    </a:cubicBezTo>
                    <a:cubicBezTo>
                      <a:pt x="1" y="3"/>
                      <a:pt x="1" y="3"/>
                      <a:pt x="0" y="3"/>
                    </a:cubicBezTo>
                    <a:cubicBezTo>
                      <a:pt x="0" y="3"/>
                      <a:pt x="0" y="3"/>
                      <a:pt x="0" y="3"/>
                    </a:cubicBezTo>
                    <a:cubicBezTo>
                      <a:pt x="0" y="3"/>
                      <a:pt x="0" y="3"/>
                      <a:pt x="0" y="3"/>
                    </a:cubicBezTo>
                    <a:cubicBezTo>
                      <a:pt x="0" y="3"/>
                      <a:pt x="0" y="3"/>
                      <a:pt x="0" y="3"/>
                    </a:cubicBezTo>
                    <a:cubicBezTo>
                      <a:pt x="0"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3" y="3"/>
                      <a:pt x="3" y="3"/>
                    </a:cubicBezTo>
                    <a:cubicBezTo>
                      <a:pt x="3" y="2"/>
                      <a:pt x="3" y="2"/>
                      <a:pt x="3" y="2"/>
                    </a:cubicBezTo>
                    <a:cubicBezTo>
                      <a:pt x="3" y="2"/>
                      <a:pt x="3" y="2"/>
                      <a:pt x="3" y="2"/>
                    </a:cubicBezTo>
                    <a:cubicBezTo>
                      <a:pt x="3" y="2"/>
                      <a:pt x="3" y="2"/>
                      <a:pt x="3" y="2"/>
                    </a:cubicBezTo>
                    <a:cubicBezTo>
                      <a:pt x="3" y="3"/>
                      <a:pt x="3" y="3"/>
                      <a:pt x="3" y="3"/>
                    </a:cubicBezTo>
                    <a:cubicBezTo>
                      <a:pt x="3" y="3"/>
                      <a:pt x="3" y="3"/>
                      <a:pt x="3" y="3"/>
                    </a:cubicBezTo>
                    <a:cubicBezTo>
                      <a:pt x="3" y="3"/>
                      <a:pt x="4" y="3"/>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4" y="2"/>
                      <a:pt x="4" y="2"/>
                    </a:cubicBezTo>
                    <a:cubicBezTo>
                      <a:pt x="4" y="2"/>
                      <a:pt x="5" y="2"/>
                      <a:pt x="5" y="1"/>
                    </a:cubicBezTo>
                    <a:cubicBezTo>
                      <a:pt x="5" y="1"/>
                      <a:pt x="5" y="1"/>
                      <a:pt x="5" y="1"/>
                    </a:cubicBezTo>
                    <a:cubicBezTo>
                      <a:pt x="5" y="1"/>
                      <a:pt x="5" y="1"/>
                      <a:pt x="5" y="1"/>
                    </a:cubicBezTo>
                    <a:cubicBezTo>
                      <a:pt x="5" y="1"/>
                      <a:pt x="5" y="1"/>
                      <a:pt x="5" y="1"/>
                    </a:cubicBezTo>
                    <a:cubicBezTo>
                      <a:pt x="5" y="1"/>
                      <a:pt x="5" y="0"/>
                      <a:pt x="5" y="0"/>
                    </a:cubicBezTo>
                    <a:cubicBezTo>
                      <a:pt x="5" y="0"/>
                      <a:pt x="5" y="0"/>
                      <a:pt x="5" y="0"/>
                    </a:cubicBezTo>
                    <a:cubicBezTo>
                      <a:pt x="5" y="0"/>
                      <a:pt x="5" y="0"/>
                      <a:pt x="5" y="0"/>
                    </a:cubicBezTo>
                    <a:cubicBezTo>
                      <a:pt x="5" y="0"/>
                      <a:pt x="5" y="0"/>
                      <a:pt x="5" y="0"/>
                    </a:cubicBezTo>
                    <a:cubicBezTo>
                      <a:pt x="5" y="0"/>
                      <a:pt x="5" y="1"/>
                      <a:pt x="5" y="1"/>
                    </a:cubicBezTo>
                    <a:cubicBezTo>
                      <a:pt x="5" y="1"/>
                      <a:pt x="5" y="1"/>
                      <a:pt x="5" y="1"/>
                    </a:cubicBezTo>
                    <a:cubicBezTo>
                      <a:pt x="5" y="1"/>
                      <a:pt x="5" y="1"/>
                      <a:pt x="5" y="1"/>
                    </a:cubicBezTo>
                    <a:cubicBezTo>
                      <a:pt x="5" y="1"/>
                      <a:pt x="5" y="1"/>
                      <a:pt x="5" y="0"/>
                    </a:cubicBezTo>
                    <a:cubicBezTo>
                      <a:pt x="5" y="0"/>
                      <a:pt x="5" y="0"/>
                      <a:pt x="5" y="0"/>
                    </a:cubicBezTo>
                    <a:cubicBezTo>
                      <a:pt x="5" y="0"/>
                      <a:pt x="5"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3" y="0"/>
                      <a:pt x="3" y="0"/>
                      <a:pt x="3" y="0"/>
                    </a:cubicBezTo>
                    <a:cubicBezTo>
                      <a:pt x="3" y="0"/>
                      <a:pt x="4" y="0"/>
                      <a:pt x="4" y="0"/>
                    </a:cubicBezTo>
                    <a:cubicBezTo>
                      <a:pt x="4" y="0"/>
                      <a:pt x="4" y="0"/>
                      <a:pt x="4" y="1"/>
                    </a:cubicBezTo>
                    <a:cubicBezTo>
                      <a:pt x="4" y="1"/>
                      <a:pt x="4" y="1"/>
                      <a:pt x="4" y="1"/>
                    </a:cubicBezTo>
                    <a:cubicBezTo>
                      <a:pt x="4" y="1"/>
                      <a:pt x="4" y="1"/>
                      <a:pt x="4" y="1"/>
                    </a:cubicBezTo>
                    <a:cubicBezTo>
                      <a:pt x="3" y="0"/>
                      <a:pt x="3" y="0"/>
                      <a:pt x="3" y="0"/>
                    </a:cubicBezTo>
                    <a:cubicBezTo>
                      <a:pt x="3" y="0"/>
                      <a:pt x="3" y="0"/>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42" name="Freeform 522"/>
              <p:cNvSpPr/>
              <p:nvPr/>
            </p:nvSpPr>
            <p:spPr bwMode="auto">
              <a:xfrm>
                <a:off x="4425554" y="2318148"/>
                <a:ext cx="8335" cy="5954"/>
              </a:xfrm>
              <a:custGeom>
                <a:cxnLst>
                  <a:cxn ang="0">
                    <a:pos x="1" y="2"/>
                  </a:cxn>
                  <a:cxn ang="0">
                    <a:pos x="1" y="2"/>
                  </a:cxn>
                  <a:cxn ang="0">
                    <a:pos x="1" y="2"/>
                  </a:cxn>
                  <a:cxn ang="0">
                    <a:pos x="1" y="2"/>
                  </a:cxn>
                  <a:cxn ang="0">
                    <a:pos x="1" y="2"/>
                  </a:cxn>
                  <a:cxn ang="0">
                    <a:pos x="2" y="2"/>
                  </a:cxn>
                  <a:cxn ang="0">
                    <a:pos x="2" y="2"/>
                  </a:cxn>
                  <a:cxn ang="0">
                    <a:pos x="2" y="2"/>
                  </a:cxn>
                  <a:cxn ang="0">
                    <a:pos x="2" y="1"/>
                  </a:cxn>
                  <a:cxn ang="0">
                    <a:pos x="3" y="1"/>
                  </a:cxn>
                  <a:cxn ang="0">
                    <a:pos x="2" y="0"/>
                  </a:cxn>
                  <a:cxn ang="0">
                    <a:pos x="2" y="0"/>
                  </a:cxn>
                  <a:cxn ang="0">
                    <a:pos x="2" y="0"/>
                  </a:cxn>
                  <a:cxn ang="0">
                    <a:pos x="2" y="0"/>
                  </a:cxn>
                  <a:cxn ang="0">
                    <a:pos x="2" y="0"/>
                  </a:cxn>
                  <a:cxn ang="0">
                    <a:pos x="1" y="0"/>
                  </a:cxn>
                  <a:cxn ang="0">
                    <a:pos x="1" y="1"/>
                  </a:cxn>
                  <a:cxn ang="0">
                    <a:pos x="1" y="1"/>
                  </a:cxn>
                  <a:cxn ang="0">
                    <a:pos x="1" y="1"/>
                  </a:cxn>
                  <a:cxn ang="0">
                    <a:pos x="0" y="1"/>
                  </a:cxn>
                  <a:cxn ang="0">
                    <a:pos x="0" y="1"/>
                  </a:cxn>
                  <a:cxn ang="0">
                    <a:pos x="0" y="1"/>
                  </a:cxn>
                  <a:cxn ang="0">
                    <a:pos x="0" y="2"/>
                  </a:cxn>
                  <a:cxn ang="0">
                    <a:pos x="1" y="2"/>
                  </a:cxn>
                  <a:cxn ang="0">
                    <a:pos x="1" y="2"/>
                  </a:cxn>
                </a:cxnLst>
                <a:rect b="b" l="0" r="r" t="0"/>
                <a:pathLst>
                  <a:path h="2" w="3">
                    <a:moveTo>
                      <a:pt x="1" y="2"/>
                    </a:moveTo>
                    <a:cubicBezTo>
                      <a:pt x="1" y="2"/>
                      <a:pt x="1" y="2"/>
                      <a:pt x="1" y="2"/>
                    </a:cubicBezTo>
                    <a:cubicBezTo>
                      <a:pt x="1" y="2"/>
                      <a:pt x="1" y="2"/>
                      <a:pt x="1" y="2"/>
                    </a:cubicBezTo>
                    <a:cubicBezTo>
                      <a:pt x="1" y="2"/>
                      <a:pt x="1" y="2"/>
                      <a:pt x="1" y="2"/>
                    </a:cubicBezTo>
                    <a:cubicBezTo>
                      <a:pt x="1" y="2"/>
                      <a:pt x="1" y="2"/>
                      <a:pt x="1" y="2"/>
                    </a:cubicBezTo>
                    <a:cubicBezTo>
                      <a:pt x="1" y="2"/>
                      <a:pt x="1" y="2"/>
                      <a:pt x="2" y="2"/>
                    </a:cubicBezTo>
                    <a:cubicBezTo>
                      <a:pt x="2" y="2"/>
                      <a:pt x="2" y="2"/>
                      <a:pt x="2" y="2"/>
                    </a:cubicBezTo>
                    <a:cubicBezTo>
                      <a:pt x="2" y="2"/>
                      <a:pt x="2" y="2"/>
                      <a:pt x="2" y="2"/>
                    </a:cubicBezTo>
                    <a:cubicBezTo>
                      <a:pt x="2" y="1"/>
                      <a:pt x="2" y="1"/>
                      <a:pt x="2" y="1"/>
                    </a:cubicBezTo>
                    <a:cubicBezTo>
                      <a:pt x="3" y="1"/>
                      <a:pt x="3" y="1"/>
                      <a:pt x="3" y="1"/>
                    </a:cubicBezTo>
                    <a:cubicBezTo>
                      <a:pt x="3" y="0"/>
                      <a:pt x="2" y="0"/>
                      <a:pt x="2" y="0"/>
                    </a:cubicBezTo>
                    <a:cubicBezTo>
                      <a:pt x="2" y="0"/>
                      <a:pt x="2" y="0"/>
                      <a:pt x="2" y="0"/>
                    </a:cubicBezTo>
                    <a:cubicBezTo>
                      <a:pt x="2" y="0"/>
                      <a:pt x="2" y="0"/>
                      <a:pt x="2" y="0"/>
                    </a:cubicBezTo>
                    <a:cubicBezTo>
                      <a:pt x="2" y="0"/>
                      <a:pt x="2" y="0"/>
                      <a:pt x="2" y="0"/>
                    </a:cubicBezTo>
                    <a:cubicBezTo>
                      <a:pt x="2" y="0"/>
                      <a:pt x="2" y="0"/>
                      <a:pt x="2" y="0"/>
                    </a:cubicBezTo>
                    <a:cubicBezTo>
                      <a:pt x="1" y="0"/>
                      <a:pt x="1" y="0"/>
                      <a:pt x="1" y="0"/>
                    </a:cubicBezTo>
                    <a:cubicBezTo>
                      <a:pt x="1" y="0"/>
                      <a:pt x="1" y="1"/>
                      <a:pt x="1" y="1"/>
                    </a:cubicBezTo>
                    <a:cubicBezTo>
                      <a:pt x="1" y="1"/>
                      <a:pt x="1" y="1"/>
                      <a:pt x="1" y="1"/>
                    </a:cubicBezTo>
                    <a:cubicBezTo>
                      <a:pt x="1" y="1"/>
                      <a:pt x="1" y="1"/>
                      <a:pt x="1" y="1"/>
                    </a:cubicBezTo>
                    <a:cubicBezTo>
                      <a:pt x="1" y="1"/>
                      <a:pt x="1" y="1"/>
                      <a:pt x="0" y="1"/>
                    </a:cubicBezTo>
                    <a:cubicBezTo>
                      <a:pt x="0" y="1"/>
                      <a:pt x="0" y="1"/>
                      <a:pt x="0" y="1"/>
                    </a:cubicBezTo>
                    <a:cubicBezTo>
                      <a:pt x="0" y="1"/>
                      <a:pt x="0" y="1"/>
                      <a:pt x="0" y="1"/>
                    </a:cubicBezTo>
                    <a:cubicBezTo>
                      <a:pt x="0" y="2"/>
                      <a:pt x="0" y="2"/>
                      <a:pt x="0" y="2"/>
                    </a:cubicBezTo>
                    <a:cubicBezTo>
                      <a:pt x="0" y="2"/>
                      <a:pt x="0" y="2"/>
                      <a:pt x="1" y="2"/>
                    </a:cubicBezTo>
                    <a:cubicBezTo>
                      <a:pt x="1" y="2"/>
                      <a:pt x="1" y="2"/>
                      <a:pt x="1" y="2"/>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43" name="Freeform 523"/>
              <p:cNvSpPr/>
              <p:nvPr/>
            </p:nvSpPr>
            <p:spPr bwMode="auto">
              <a:xfrm>
                <a:off x="4383882" y="2326482"/>
                <a:ext cx="16669" cy="14288"/>
              </a:xfrm>
              <a:custGeom>
                <a:cxnLst>
                  <a:cxn ang="0">
                    <a:pos x="4" y="5"/>
                  </a:cxn>
                  <a:cxn ang="0">
                    <a:pos x="5" y="5"/>
                  </a:cxn>
                  <a:cxn ang="0">
                    <a:pos x="5" y="5"/>
                  </a:cxn>
                  <a:cxn ang="0">
                    <a:pos x="6" y="5"/>
                  </a:cxn>
                  <a:cxn ang="0">
                    <a:pos x="6" y="5"/>
                  </a:cxn>
                  <a:cxn ang="0">
                    <a:pos x="6" y="5"/>
                  </a:cxn>
                  <a:cxn ang="0">
                    <a:pos x="6" y="4"/>
                  </a:cxn>
                  <a:cxn ang="0">
                    <a:pos x="6" y="4"/>
                  </a:cxn>
                  <a:cxn ang="0">
                    <a:pos x="6" y="4"/>
                  </a:cxn>
                  <a:cxn ang="0">
                    <a:pos x="6" y="4"/>
                  </a:cxn>
                  <a:cxn ang="0">
                    <a:pos x="5" y="4"/>
                  </a:cxn>
                  <a:cxn ang="0">
                    <a:pos x="5" y="4"/>
                  </a:cxn>
                  <a:cxn ang="0">
                    <a:pos x="6" y="4"/>
                  </a:cxn>
                  <a:cxn ang="0">
                    <a:pos x="6" y="4"/>
                  </a:cxn>
                  <a:cxn ang="0">
                    <a:pos x="6" y="3"/>
                  </a:cxn>
                  <a:cxn ang="0">
                    <a:pos x="6" y="3"/>
                  </a:cxn>
                  <a:cxn ang="0">
                    <a:pos x="6" y="2"/>
                  </a:cxn>
                  <a:cxn ang="0">
                    <a:pos x="6" y="2"/>
                  </a:cxn>
                  <a:cxn ang="0">
                    <a:pos x="5" y="2"/>
                  </a:cxn>
                  <a:cxn ang="0">
                    <a:pos x="5" y="1"/>
                  </a:cxn>
                  <a:cxn ang="0">
                    <a:pos x="5" y="1"/>
                  </a:cxn>
                  <a:cxn ang="0">
                    <a:pos x="5" y="1"/>
                  </a:cxn>
                  <a:cxn ang="0">
                    <a:pos x="5" y="1"/>
                  </a:cxn>
                  <a:cxn ang="0">
                    <a:pos x="5" y="1"/>
                  </a:cxn>
                  <a:cxn ang="0">
                    <a:pos x="5" y="0"/>
                  </a:cxn>
                  <a:cxn ang="0">
                    <a:pos x="5" y="0"/>
                  </a:cxn>
                  <a:cxn ang="0">
                    <a:pos x="5" y="0"/>
                  </a:cxn>
                  <a:cxn ang="0">
                    <a:pos x="5" y="0"/>
                  </a:cxn>
                  <a:cxn ang="0">
                    <a:pos x="4" y="1"/>
                  </a:cxn>
                  <a:cxn ang="0">
                    <a:pos x="3" y="2"/>
                  </a:cxn>
                  <a:cxn ang="0">
                    <a:pos x="2" y="3"/>
                  </a:cxn>
                  <a:cxn ang="0">
                    <a:pos x="1" y="3"/>
                  </a:cxn>
                  <a:cxn ang="0">
                    <a:pos x="0" y="4"/>
                  </a:cxn>
                  <a:cxn ang="0">
                    <a:pos x="0" y="4"/>
                  </a:cxn>
                  <a:cxn ang="0">
                    <a:pos x="0" y="4"/>
                  </a:cxn>
                  <a:cxn ang="0">
                    <a:pos x="0" y="4"/>
                  </a:cxn>
                  <a:cxn ang="0">
                    <a:pos x="1" y="4"/>
                  </a:cxn>
                  <a:cxn ang="0">
                    <a:pos x="1" y="4"/>
                  </a:cxn>
                  <a:cxn ang="0">
                    <a:pos x="1" y="4"/>
                  </a:cxn>
                  <a:cxn ang="0">
                    <a:pos x="1" y="4"/>
                  </a:cxn>
                  <a:cxn ang="0">
                    <a:pos x="1" y="4"/>
                  </a:cxn>
                  <a:cxn ang="0">
                    <a:pos x="1" y="4"/>
                  </a:cxn>
                  <a:cxn ang="0">
                    <a:pos x="1" y="5"/>
                  </a:cxn>
                  <a:cxn ang="0">
                    <a:pos x="1" y="5"/>
                  </a:cxn>
                  <a:cxn ang="0">
                    <a:pos x="1" y="5"/>
                  </a:cxn>
                  <a:cxn ang="0">
                    <a:pos x="1" y="5"/>
                  </a:cxn>
                  <a:cxn ang="0">
                    <a:pos x="2" y="5"/>
                  </a:cxn>
                  <a:cxn ang="0">
                    <a:pos x="2" y="5"/>
                  </a:cxn>
                  <a:cxn ang="0">
                    <a:pos x="3" y="4"/>
                  </a:cxn>
                  <a:cxn ang="0">
                    <a:pos x="4" y="4"/>
                  </a:cxn>
                  <a:cxn ang="0">
                    <a:pos x="4" y="3"/>
                  </a:cxn>
                  <a:cxn ang="0">
                    <a:pos x="4" y="4"/>
                  </a:cxn>
                  <a:cxn ang="0">
                    <a:pos x="4" y="4"/>
                  </a:cxn>
                  <a:cxn ang="0">
                    <a:pos x="4" y="4"/>
                  </a:cxn>
                  <a:cxn ang="0">
                    <a:pos x="4" y="4"/>
                  </a:cxn>
                </a:cxnLst>
                <a:rect b="b" l="0" r="r" t="0"/>
                <a:pathLst>
                  <a:path h="5" w="6">
                    <a:moveTo>
                      <a:pt x="4" y="5"/>
                    </a:moveTo>
                    <a:cubicBezTo>
                      <a:pt x="4" y="5"/>
                      <a:pt x="4" y="5"/>
                      <a:pt x="4" y="5"/>
                    </a:cubicBezTo>
                    <a:cubicBezTo>
                      <a:pt x="4" y="5"/>
                      <a:pt x="4" y="5"/>
                      <a:pt x="4" y="5"/>
                    </a:cubicBezTo>
                    <a:cubicBezTo>
                      <a:pt x="4" y="5"/>
                      <a:pt x="5" y="5"/>
                      <a:pt x="5" y="5"/>
                    </a:cubicBezTo>
                    <a:cubicBezTo>
                      <a:pt x="5" y="5"/>
                      <a:pt x="5" y="5"/>
                      <a:pt x="5" y="5"/>
                    </a:cubicBezTo>
                    <a:cubicBezTo>
                      <a:pt x="5" y="5"/>
                      <a:pt x="5" y="5"/>
                      <a:pt x="5" y="5"/>
                    </a:cubicBezTo>
                    <a:cubicBezTo>
                      <a:pt x="5" y="5"/>
                      <a:pt x="5" y="5"/>
                      <a:pt x="5" y="5"/>
                    </a:cubicBezTo>
                    <a:cubicBezTo>
                      <a:pt x="5" y="5"/>
                      <a:pt x="5" y="5"/>
                      <a:pt x="5" y="5"/>
                    </a:cubicBezTo>
                    <a:cubicBezTo>
                      <a:pt x="5" y="5"/>
                      <a:pt x="5" y="5"/>
                      <a:pt x="5" y="5"/>
                    </a:cubicBezTo>
                    <a:cubicBezTo>
                      <a:pt x="5" y="5"/>
                      <a:pt x="5" y="5"/>
                      <a:pt x="5" y="5"/>
                    </a:cubicBezTo>
                    <a:cubicBezTo>
                      <a:pt x="5" y="5"/>
                      <a:pt x="5" y="5"/>
                      <a:pt x="6" y="5"/>
                    </a:cubicBezTo>
                    <a:cubicBezTo>
                      <a:pt x="6" y="5"/>
                      <a:pt x="6" y="5"/>
                      <a:pt x="6" y="5"/>
                    </a:cubicBezTo>
                    <a:cubicBezTo>
                      <a:pt x="6" y="5"/>
                      <a:pt x="6" y="5"/>
                      <a:pt x="6" y="5"/>
                    </a:cubicBezTo>
                    <a:cubicBezTo>
                      <a:pt x="6" y="5"/>
                      <a:pt x="6" y="5"/>
                      <a:pt x="6" y="5"/>
                    </a:cubicBezTo>
                    <a:cubicBezTo>
                      <a:pt x="6" y="5"/>
                      <a:pt x="6" y="5"/>
                      <a:pt x="6" y="5"/>
                    </a:cubicBezTo>
                    <a:cubicBezTo>
                      <a:pt x="6" y="5"/>
                      <a:pt x="6" y="5"/>
                      <a:pt x="6" y="5"/>
                    </a:cubicBezTo>
                    <a:cubicBezTo>
                      <a:pt x="6" y="5"/>
                      <a:pt x="6" y="5"/>
                      <a:pt x="6" y="5"/>
                    </a:cubicBezTo>
                    <a:cubicBezTo>
                      <a:pt x="6" y="5"/>
                      <a:pt x="6" y="5"/>
                      <a:pt x="6" y="5"/>
                    </a:cubicBezTo>
                    <a:cubicBezTo>
                      <a:pt x="6" y="5"/>
                      <a:pt x="6" y="5"/>
                      <a:pt x="6" y="4"/>
                    </a:cubicBezTo>
                    <a:cubicBezTo>
                      <a:pt x="6" y="4"/>
                      <a:pt x="6" y="4"/>
                      <a:pt x="6" y="4"/>
                    </a:cubicBezTo>
                    <a:cubicBezTo>
                      <a:pt x="6" y="4"/>
                      <a:pt x="6" y="4"/>
                      <a:pt x="6" y="4"/>
                    </a:cubicBezTo>
                    <a:cubicBezTo>
                      <a:pt x="6" y="4"/>
                      <a:pt x="6" y="4"/>
                      <a:pt x="6" y="4"/>
                    </a:cubicBezTo>
                    <a:cubicBezTo>
                      <a:pt x="6" y="4"/>
                      <a:pt x="6" y="4"/>
                      <a:pt x="6" y="4"/>
                    </a:cubicBezTo>
                    <a:cubicBezTo>
                      <a:pt x="6" y="4"/>
                      <a:pt x="6" y="4"/>
                      <a:pt x="6" y="4"/>
                    </a:cubicBezTo>
                    <a:cubicBezTo>
                      <a:pt x="6" y="4"/>
                      <a:pt x="6" y="4"/>
                      <a:pt x="6" y="4"/>
                    </a:cubicBezTo>
                    <a:cubicBezTo>
                      <a:pt x="6" y="4"/>
                      <a:pt x="6" y="4"/>
                      <a:pt x="6" y="4"/>
                    </a:cubicBezTo>
                    <a:cubicBezTo>
                      <a:pt x="6" y="4"/>
                      <a:pt x="6" y="4"/>
                      <a:pt x="6" y="4"/>
                    </a:cubicBezTo>
                    <a:cubicBezTo>
                      <a:pt x="6" y="4"/>
                      <a:pt x="6" y="4"/>
                      <a:pt x="6" y="4"/>
                    </a:cubicBezTo>
                    <a:cubicBezTo>
                      <a:pt x="6" y="4"/>
                      <a:pt x="6" y="4"/>
                      <a:pt x="6" y="4"/>
                    </a:cubicBezTo>
                    <a:cubicBezTo>
                      <a:pt x="6" y="4"/>
                      <a:pt x="6" y="4"/>
                      <a:pt x="6" y="4"/>
                    </a:cubicBezTo>
                    <a:cubicBezTo>
                      <a:pt x="5" y="4"/>
                      <a:pt x="5" y="4"/>
                      <a:pt x="5" y="4"/>
                    </a:cubicBezTo>
                    <a:cubicBezTo>
                      <a:pt x="5" y="4"/>
                      <a:pt x="5" y="4"/>
                      <a:pt x="5" y="4"/>
                    </a:cubicBezTo>
                    <a:cubicBezTo>
                      <a:pt x="5" y="4"/>
                      <a:pt x="5" y="4"/>
                      <a:pt x="5" y="4"/>
                    </a:cubicBezTo>
                    <a:cubicBezTo>
                      <a:pt x="5" y="4"/>
                      <a:pt x="5" y="4"/>
                      <a:pt x="5" y="4"/>
                    </a:cubicBezTo>
                    <a:cubicBezTo>
                      <a:pt x="5" y="4"/>
                      <a:pt x="5" y="4"/>
                      <a:pt x="5" y="4"/>
                    </a:cubicBezTo>
                    <a:cubicBezTo>
                      <a:pt x="5" y="4"/>
                      <a:pt x="5" y="4"/>
                      <a:pt x="5" y="4"/>
                    </a:cubicBezTo>
                    <a:cubicBezTo>
                      <a:pt x="5" y="4"/>
                      <a:pt x="5" y="4"/>
                      <a:pt x="6" y="4"/>
                    </a:cubicBezTo>
                    <a:cubicBezTo>
                      <a:pt x="6" y="4"/>
                      <a:pt x="6" y="4"/>
                      <a:pt x="6" y="4"/>
                    </a:cubicBezTo>
                    <a:cubicBezTo>
                      <a:pt x="6" y="4"/>
                      <a:pt x="6" y="4"/>
                      <a:pt x="6" y="4"/>
                    </a:cubicBezTo>
                    <a:cubicBezTo>
                      <a:pt x="6" y="4"/>
                      <a:pt x="6" y="4"/>
                      <a:pt x="6" y="4"/>
                    </a:cubicBezTo>
                    <a:cubicBezTo>
                      <a:pt x="6" y="4"/>
                      <a:pt x="6" y="4"/>
                      <a:pt x="6" y="4"/>
                    </a:cubicBezTo>
                    <a:cubicBezTo>
                      <a:pt x="6" y="4"/>
                      <a:pt x="6" y="4"/>
                      <a:pt x="6" y="4"/>
                    </a:cubicBezTo>
                    <a:cubicBezTo>
                      <a:pt x="6" y="4"/>
                      <a:pt x="6" y="4"/>
                      <a:pt x="6" y="4"/>
                    </a:cubicBezTo>
                    <a:cubicBezTo>
                      <a:pt x="6" y="4"/>
                      <a:pt x="6" y="4"/>
                      <a:pt x="6" y="3"/>
                    </a:cubicBezTo>
                    <a:cubicBezTo>
                      <a:pt x="6" y="3"/>
                      <a:pt x="6" y="3"/>
                      <a:pt x="6" y="3"/>
                    </a:cubicBezTo>
                    <a:cubicBezTo>
                      <a:pt x="6" y="3"/>
                      <a:pt x="6" y="3"/>
                      <a:pt x="6" y="3"/>
                    </a:cubicBezTo>
                    <a:cubicBezTo>
                      <a:pt x="6" y="3"/>
                      <a:pt x="6" y="3"/>
                      <a:pt x="6" y="3"/>
                    </a:cubicBezTo>
                    <a:cubicBezTo>
                      <a:pt x="6" y="3"/>
                      <a:pt x="6" y="3"/>
                      <a:pt x="6" y="3"/>
                    </a:cubicBezTo>
                    <a:cubicBezTo>
                      <a:pt x="6" y="3"/>
                      <a:pt x="6" y="3"/>
                      <a:pt x="6" y="3"/>
                    </a:cubicBezTo>
                    <a:cubicBezTo>
                      <a:pt x="6" y="3"/>
                      <a:pt x="6" y="3"/>
                      <a:pt x="6" y="3"/>
                    </a:cubicBezTo>
                    <a:cubicBezTo>
                      <a:pt x="6" y="2"/>
                      <a:pt x="6" y="2"/>
                      <a:pt x="6" y="2"/>
                    </a:cubicBezTo>
                    <a:cubicBezTo>
                      <a:pt x="6" y="2"/>
                      <a:pt x="6" y="2"/>
                      <a:pt x="6" y="2"/>
                    </a:cubicBezTo>
                    <a:cubicBezTo>
                      <a:pt x="6" y="2"/>
                      <a:pt x="6" y="2"/>
                      <a:pt x="6" y="2"/>
                    </a:cubicBezTo>
                    <a:cubicBezTo>
                      <a:pt x="6" y="2"/>
                      <a:pt x="6" y="2"/>
                      <a:pt x="6" y="2"/>
                    </a:cubicBezTo>
                    <a:cubicBezTo>
                      <a:pt x="6" y="2"/>
                      <a:pt x="6" y="2"/>
                      <a:pt x="6" y="2"/>
                    </a:cubicBezTo>
                    <a:cubicBezTo>
                      <a:pt x="6" y="2"/>
                      <a:pt x="5" y="2"/>
                      <a:pt x="5" y="2"/>
                    </a:cubicBezTo>
                    <a:cubicBezTo>
                      <a:pt x="5" y="2"/>
                      <a:pt x="5" y="2"/>
                      <a:pt x="5" y="2"/>
                    </a:cubicBezTo>
                    <a:cubicBezTo>
                      <a:pt x="5" y="2"/>
                      <a:pt x="5" y="2"/>
                      <a:pt x="5" y="2"/>
                    </a:cubicBezTo>
                    <a:cubicBezTo>
                      <a:pt x="5" y="2"/>
                      <a:pt x="5" y="2"/>
                      <a:pt x="5" y="2"/>
                    </a:cubicBezTo>
                    <a:cubicBezTo>
                      <a:pt x="5" y="2"/>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0"/>
                    </a:cubicBezTo>
                    <a:cubicBezTo>
                      <a:pt x="5" y="0"/>
                      <a:pt x="5" y="0"/>
                      <a:pt x="5" y="0"/>
                    </a:cubicBezTo>
                    <a:cubicBezTo>
                      <a:pt x="5" y="0"/>
                      <a:pt x="5" y="0"/>
                      <a:pt x="5" y="0"/>
                    </a:cubicBezTo>
                    <a:cubicBezTo>
                      <a:pt x="5" y="0"/>
                      <a:pt x="5" y="0"/>
                      <a:pt x="5" y="0"/>
                    </a:cubicBezTo>
                    <a:cubicBezTo>
                      <a:pt x="5" y="0"/>
                      <a:pt x="5" y="0"/>
                      <a:pt x="5" y="0"/>
                    </a:cubicBezTo>
                    <a:cubicBezTo>
                      <a:pt x="5" y="0"/>
                      <a:pt x="5" y="0"/>
                      <a:pt x="5" y="0"/>
                    </a:cubicBezTo>
                    <a:cubicBezTo>
                      <a:pt x="5" y="0"/>
                      <a:pt x="5" y="0"/>
                      <a:pt x="5" y="0"/>
                    </a:cubicBezTo>
                    <a:cubicBezTo>
                      <a:pt x="5" y="0"/>
                      <a:pt x="5" y="0"/>
                      <a:pt x="5" y="0"/>
                    </a:cubicBezTo>
                    <a:cubicBezTo>
                      <a:pt x="5" y="0"/>
                      <a:pt x="5" y="0"/>
                      <a:pt x="5" y="0"/>
                    </a:cubicBezTo>
                    <a:cubicBezTo>
                      <a:pt x="5" y="0"/>
                      <a:pt x="5" y="0"/>
                      <a:pt x="5" y="0"/>
                    </a:cubicBezTo>
                    <a:cubicBezTo>
                      <a:pt x="5" y="0"/>
                      <a:pt x="5" y="0"/>
                      <a:pt x="5" y="0"/>
                    </a:cubicBezTo>
                    <a:cubicBezTo>
                      <a:pt x="5" y="0"/>
                      <a:pt x="5" y="0"/>
                      <a:pt x="5" y="0"/>
                    </a:cubicBezTo>
                    <a:cubicBezTo>
                      <a:pt x="4" y="1"/>
                      <a:pt x="4" y="1"/>
                      <a:pt x="4" y="1"/>
                    </a:cubicBezTo>
                    <a:cubicBezTo>
                      <a:pt x="4" y="1"/>
                      <a:pt x="4" y="1"/>
                      <a:pt x="4" y="1"/>
                    </a:cubicBezTo>
                    <a:cubicBezTo>
                      <a:pt x="4" y="1"/>
                      <a:pt x="4" y="1"/>
                      <a:pt x="4" y="1"/>
                    </a:cubicBezTo>
                    <a:cubicBezTo>
                      <a:pt x="4" y="1"/>
                      <a:pt x="4" y="1"/>
                      <a:pt x="4" y="1"/>
                    </a:cubicBezTo>
                    <a:cubicBezTo>
                      <a:pt x="4" y="2"/>
                      <a:pt x="3" y="2"/>
                      <a:pt x="3" y="2"/>
                    </a:cubicBezTo>
                    <a:cubicBezTo>
                      <a:pt x="3" y="2"/>
                      <a:pt x="3" y="2"/>
                      <a:pt x="3" y="2"/>
                    </a:cubicBezTo>
                    <a:cubicBezTo>
                      <a:pt x="3" y="2"/>
                      <a:pt x="3" y="2"/>
                      <a:pt x="3" y="2"/>
                    </a:cubicBezTo>
                    <a:cubicBezTo>
                      <a:pt x="3" y="2"/>
                      <a:pt x="2" y="2"/>
                      <a:pt x="2" y="2"/>
                    </a:cubicBezTo>
                    <a:cubicBezTo>
                      <a:pt x="2" y="2"/>
                      <a:pt x="2" y="3"/>
                      <a:pt x="2" y="3"/>
                    </a:cubicBezTo>
                    <a:cubicBezTo>
                      <a:pt x="2" y="3"/>
                      <a:pt x="2" y="3"/>
                      <a:pt x="2" y="3"/>
                    </a:cubicBezTo>
                    <a:cubicBezTo>
                      <a:pt x="2" y="3"/>
                      <a:pt x="1" y="3"/>
                      <a:pt x="1" y="3"/>
                    </a:cubicBezTo>
                    <a:cubicBezTo>
                      <a:pt x="1" y="3"/>
                      <a:pt x="1" y="3"/>
                      <a:pt x="1" y="3"/>
                    </a:cubicBezTo>
                    <a:cubicBezTo>
                      <a:pt x="1" y="3"/>
                      <a:pt x="1" y="3"/>
                      <a:pt x="1" y="3"/>
                    </a:cubicBezTo>
                    <a:cubicBezTo>
                      <a:pt x="0" y="4"/>
                      <a:pt x="0" y="4"/>
                      <a:pt x="0" y="4"/>
                    </a:cubicBezTo>
                    <a:cubicBezTo>
                      <a:pt x="0" y="4"/>
                      <a:pt x="0" y="4"/>
                      <a:pt x="0" y="4"/>
                    </a:cubicBezTo>
                    <a:cubicBezTo>
                      <a:pt x="0" y="4"/>
                      <a:pt x="0" y="4"/>
                      <a:pt x="0" y="4"/>
                    </a:cubicBezTo>
                    <a:cubicBezTo>
                      <a:pt x="0" y="4"/>
                      <a:pt x="0" y="4"/>
                      <a:pt x="0" y="4"/>
                    </a:cubicBezTo>
                    <a:cubicBezTo>
                      <a:pt x="0" y="4"/>
                      <a:pt x="0" y="4"/>
                      <a:pt x="0" y="4"/>
                    </a:cubicBezTo>
                    <a:cubicBezTo>
                      <a:pt x="0" y="4"/>
                      <a:pt x="0" y="4"/>
                      <a:pt x="0" y="4"/>
                    </a:cubicBezTo>
                    <a:cubicBezTo>
                      <a:pt x="0" y="4"/>
                      <a:pt x="0" y="4"/>
                      <a:pt x="0" y="4"/>
                    </a:cubicBezTo>
                    <a:cubicBezTo>
                      <a:pt x="0" y="4"/>
                      <a:pt x="0" y="4"/>
                      <a:pt x="0" y="4"/>
                    </a:cubicBezTo>
                    <a:cubicBezTo>
                      <a:pt x="0" y="4"/>
                      <a:pt x="0" y="4"/>
                      <a:pt x="0" y="4"/>
                    </a:cubicBezTo>
                    <a:cubicBezTo>
                      <a:pt x="0" y="4"/>
                      <a:pt x="0" y="4"/>
                      <a:pt x="0" y="4"/>
                    </a:cubicBezTo>
                    <a:cubicBezTo>
                      <a:pt x="0" y="4"/>
                      <a:pt x="0" y="4"/>
                      <a:pt x="0" y="4"/>
                    </a:cubicBezTo>
                    <a:cubicBezTo>
                      <a:pt x="0" y="4"/>
                      <a:pt x="0" y="4"/>
                      <a:pt x="0" y="4"/>
                    </a:cubicBezTo>
                    <a:cubicBezTo>
                      <a:pt x="0" y="4"/>
                      <a:pt x="0"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5"/>
                      <a:pt x="1" y="5"/>
                    </a:cubicBezTo>
                    <a:cubicBezTo>
                      <a:pt x="1" y="5"/>
                      <a:pt x="1" y="5"/>
                      <a:pt x="1" y="5"/>
                    </a:cubicBezTo>
                    <a:cubicBezTo>
                      <a:pt x="1" y="5"/>
                      <a:pt x="1" y="5"/>
                      <a:pt x="1" y="5"/>
                    </a:cubicBezTo>
                    <a:cubicBezTo>
                      <a:pt x="1" y="5"/>
                      <a:pt x="1" y="5"/>
                      <a:pt x="1" y="5"/>
                    </a:cubicBezTo>
                    <a:cubicBezTo>
                      <a:pt x="1" y="5"/>
                      <a:pt x="1" y="5"/>
                      <a:pt x="1" y="5"/>
                    </a:cubicBezTo>
                    <a:cubicBezTo>
                      <a:pt x="1" y="5"/>
                      <a:pt x="1" y="5"/>
                      <a:pt x="1" y="5"/>
                    </a:cubicBezTo>
                    <a:cubicBezTo>
                      <a:pt x="1" y="5"/>
                      <a:pt x="1" y="5"/>
                      <a:pt x="1" y="5"/>
                    </a:cubicBezTo>
                    <a:cubicBezTo>
                      <a:pt x="1" y="5"/>
                      <a:pt x="1" y="5"/>
                      <a:pt x="1" y="5"/>
                    </a:cubicBezTo>
                    <a:cubicBezTo>
                      <a:pt x="1" y="5"/>
                      <a:pt x="1" y="5"/>
                      <a:pt x="1" y="5"/>
                    </a:cubicBezTo>
                    <a:cubicBezTo>
                      <a:pt x="1" y="5"/>
                      <a:pt x="1" y="5"/>
                      <a:pt x="1" y="5"/>
                    </a:cubicBezTo>
                    <a:cubicBezTo>
                      <a:pt x="1" y="5"/>
                      <a:pt x="1" y="5"/>
                      <a:pt x="1" y="5"/>
                    </a:cubicBezTo>
                    <a:cubicBezTo>
                      <a:pt x="1" y="5"/>
                      <a:pt x="1" y="5"/>
                      <a:pt x="1" y="5"/>
                    </a:cubicBezTo>
                    <a:cubicBezTo>
                      <a:pt x="2" y="5"/>
                      <a:pt x="2" y="5"/>
                      <a:pt x="2" y="5"/>
                    </a:cubicBezTo>
                    <a:cubicBezTo>
                      <a:pt x="2" y="5"/>
                      <a:pt x="2" y="5"/>
                      <a:pt x="2" y="5"/>
                    </a:cubicBezTo>
                    <a:cubicBezTo>
                      <a:pt x="2" y="5"/>
                      <a:pt x="2" y="5"/>
                      <a:pt x="2" y="5"/>
                    </a:cubicBezTo>
                    <a:cubicBezTo>
                      <a:pt x="2" y="5"/>
                      <a:pt x="2" y="5"/>
                      <a:pt x="2" y="5"/>
                    </a:cubicBezTo>
                    <a:cubicBezTo>
                      <a:pt x="2" y="5"/>
                      <a:pt x="2" y="5"/>
                      <a:pt x="2" y="5"/>
                    </a:cubicBezTo>
                    <a:cubicBezTo>
                      <a:pt x="2" y="5"/>
                      <a:pt x="2" y="5"/>
                      <a:pt x="2" y="5"/>
                    </a:cubicBezTo>
                    <a:cubicBezTo>
                      <a:pt x="2" y="5"/>
                      <a:pt x="2" y="5"/>
                      <a:pt x="3" y="4"/>
                    </a:cubicBezTo>
                    <a:cubicBezTo>
                      <a:pt x="3" y="4"/>
                      <a:pt x="3" y="4"/>
                      <a:pt x="3" y="4"/>
                    </a:cubicBezTo>
                    <a:cubicBezTo>
                      <a:pt x="3" y="4"/>
                      <a:pt x="3" y="4"/>
                      <a:pt x="3" y="4"/>
                    </a:cubicBezTo>
                    <a:cubicBezTo>
                      <a:pt x="3" y="4"/>
                      <a:pt x="3" y="4"/>
                      <a:pt x="3" y="4"/>
                    </a:cubicBezTo>
                    <a:cubicBezTo>
                      <a:pt x="3" y="4"/>
                      <a:pt x="3" y="4"/>
                      <a:pt x="4" y="4"/>
                    </a:cubicBezTo>
                    <a:cubicBezTo>
                      <a:pt x="4" y="4"/>
                      <a:pt x="4" y="4"/>
                      <a:pt x="4" y="4"/>
                    </a:cubicBezTo>
                    <a:cubicBezTo>
                      <a:pt x="4" y="4"/>
                      <a:pt x="4" y="4"/>
                      <a:pt x="4" y="4"/>
                    </a:cubicBezTo>
                    <a:cubicBezTo>
                      <a:pt x="4" y="4"/>
                      <a:pt x="4" y="3"/>
                      <a:pt x="4" y="3"/>
                    </a:cubicBezTo>
                    <a:cubicBezTo>
                      <a:pt x="4" y="3"/>
                      <a:pt x="4" y="3"/>
                      <a:pt x="4" y="3"/>
                    </a:cubicBezTo>
                    <a:cubicBezTo>
                      <a:pt x="4" y="3"/>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4"/>
                    </a:cubicBezTo>
                    <a:cubicBezTo>
                      <a:pt x="4" y="4"/>
                      <a:pt x="4" y="4"/>
                      <a:pt x="4" y="5"/>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44" name="Freeform 524"/>
              <p:cNvSpPr/>
              <p:nvPr/>
            </p:nvSpPr>
            <p:spPr bwMode="auto">
              <a:xfrm>
                <a:off x="4408885" y="2281239"/>
                <a:ext cx="22622" cy="11906"/>
              </a:xfrm>
              <a:custGeom>
                <a:cxnLst>
                  <a:cxn ang="0">
                    <a:pos x="3" y="3"/>
                  </a:cxn>
                  <a:cxn ang="0">
                    <a:pos x="4" y="3"/>
                  </a:cxn>
                  <a:cxn ang="0">
                    <a:pos x="4" y="3"/>
                  </a:cxn>
                  <a:cxn ang="0">
                    <a:pos x="4" y="3"/>
                  </a:cxn>
                  <a:cxn ang="0">
                    <a:pos x="5" y="3"/>
                  </a:cxn>
                  <a:cxn ang="0">
                    <a:pos x="5" y="3"/>
                  </a:cxn>
                  <a:cxn ang="0">
                    <a:pos x="5" y="3"/>
                  </a:cxn>
                  <a:cxn ang="0">
                    <a:pos x="5" y="3"/>
                  </a:cxn>
                  <a:cxn ang="0">
                    <a:pos x="6" y="3"/>
                  </a:cxn>
                  <a:cxn ang="0">
                    <a:pos x="6" y="2"/>
                  </a:cxn>
                  <a:cxn ang="0">
                    <a:pos x="6" y="2"/>
                  </a:cxn>
                  <a:cxn ang="0">
                    <a:pos x="7" y="2"/>
                  </a:cxn>
                  <a:cxn ang="0">
                    <a:pos x="7" y="2"/>
                  </a:cxn>
                  <a:cxn ang="0">
                    <a:pos x="7" y="2"/>
                  </a:cxn>
                  <a:cxn ang="0">
                    <a:pos x="8" y="1"/>
                  </a:cxn>
                  <a:cxn ang="0">
                    <a:pos x="8" y="1"/>
                  </a:cxn>
                  <a:cxn ang="0">
                    <a:pos x="7" y="1"/>
                  </a:cxn>
                  <a:cxn ang="0">
                    <a:pos x="7" y="1"/>
                  </a:cxn>
                  <a:cxn ang="0">
                    <a:pos x="7" y="1"/>
                  </a:cxn>
                  <a:cxn ang="0">
                    <a:pos x="7" y="1"/>
                  </a:cxn>
                  <a:cxn ang="0">
                    <a:pos x="7" y="1"/>
                  </a:cxn>
                  <a:cxn ang="0">
                    <a:pos x="6" y="1"/>
                  </a:cxn>
                  <a:cxn ang="0">
                    <a:pos x="6" y="0"/>
                  </a:cxn>
                  <a:cxn ang="0">
                    <a:pos x="6" y="1"/>
                  </a:cxn>
                  <a:cxn ang="0">
                    <a:pos x="6" y="1"/>
                  </a:cxn>
                  <a:cxn ang="0">
                    <a:pos x="6" y="1"/>
                  </a:cxn>
                  <a:cxn ang="0">
                    <a:pos x="5" y="0"/>
                  </a:cxn>
                  <a:cxn ang="0">
                    <a:pos x="5" y="0"/>
                  </a:cxn>
                  <a:cxn ang="0">
                    <a:pos x="5" y="0"/>
                  </a:cxn>
                  <a:cxn ang="0">
                    <a:pos x="4" y="1"/>
                  </a:cxn>
                  <a:cxn ang="0">
                    <a:pos x="4" y="1"/>
                  </a:cxn>
                  <a:cxn ang="0">
                    <a:pos x="4" y="1"/>
                  </a:cxn>
                  <a:cxn ang="0">
                    <a:pos x="4" y="1"/>
                  </a:cxn>
                  <a:cxn ang="0">
                    <a:pos x="4" y="1"/>
                  </a:cxn>
                  <a:cxn ang="0">
                    <a:pos x="3" y="1"/>
                  </a:cxn>
                  <a:cxn ang="0">
                    <a:pos x="3" y="1"/>
                  </a:cxn>
                  <a:cxn ang="0">
                    <a:pos x="3" y="1"/>
                  </a:cxn>
                  <a:cxn ang="0">
                    <a:pos x="3" y="2"/>
                  </a:cxn>
                  <a:cxn ang="0">
                    <a:pos x="2" y="2"/>
                  </a:cxn>
                  <a:cxn ang="0">
                    <a:pos x="2" y="2"/>
                  </a:cxn>
                  <a:cxn ang="0">
                    <a:pos x="2" y="2"/>
                  </a:cxn>
                  <a:cxn ang="0">
                    <a:pos x="2" y="3"/>
                  </a:cxn>
                  <a:cxn ang="0">
                    <a:pos x="2" y="3"/>
                  </a:cxn>
                  <a:cxn ang="0">
                    <a:pos x="1" y="3"/>
                  </a:cxn>
                  <a:cxn ang="0">
                    <a:pos x="1" y="3"/>
                  </a:cxn>
                  <a:cxn ang="0">
                    <a:pos x="1" y="4"/>
                  </a:cxn>
                  <a:cxn ang="0">
                    <a:pos x="1" y="4"/>
                  </a:cxn>
                  <a:cxn ang="0">
                    <a:pos x="0" y="4"/>
                  </a:cxn>
                  <a:cxn ang="0">
                    <a:pos x="1" y="4"/>
                  </a:cxn>
                  <a:cxn ang="0">
                    <a:pos x="1" y="4"/>
                  </a:cxn>
                  <a:cxn ang="0">
                    <a:pos x="1" y="4"/>
                  </a:cxn>
                  <a:cxn ang="0">
                    <a:pos x="1" y="4"/>
                  </a:cxn>
                  <a:cxn ang="0">
                    <a:pos x="2" y="4"/>
                  </a:cxn>
                  <a:cxn ang="0">
                    <a:pos x="2" y="4"/>
                  </a:cxn>
                  <a:cxn ang="0">
                    <a:pos x="2" y="4"/>
                  </a:cxn>
                  <a:cxn ang="0">
                    <a:pos x="3" y="4"/>
                  </a:cxn>
                  <a:cxn ang="0">
                    <a:pos x="3" y="3"/>
                  </a:cxn>
                  <a:cxn ang="0">
                    <a:pos x="3" y="3"/>
                  </a:cxn>
                  <a:cxn ang="0">
                    <a:pos x="3" y="3"/>
                  </a:cxn>
                </a:cxnLst>
                <a:rect b="b" l="0" r="r" t="0"/>
                <a:pathLst>
                  <a:path h="4" w="8">
                    <a:moveTo>
                      <a:pt x="3" y="3"/>
                    </a:moveTo>
                    <a:cubicBezTo>
                      <a:pt x="3" y="3"/>
                      <a:pt x="3" y="3"/>
                      <a:pt x="3" y="3"/>
                    </a:cubicBezTo>
                    <a:cubicBezTo>
                      <a:pt x="3" y="3"/>
                      <a:pt x="3" y="3"/>
                      <a:pt x="3" y="3"/>
                    </a:cubicBezTo>
                    <a:cubicBezTo>
                      <a:pt x="3" y="3"/>
                      <a:pt x="4" y="3"/>
                      <a:pt x="4" y="3"/>
                    </a:cubicBezTo>
                    <a:cubicBezTo>
                      <a:pt x="4" y="3"/>
                      <a:pt x="4" y="3"/>
                      <a:pt x="4" y="3"/>
                    </a:cubicBezTo>
                    <a:cubicBezTo>
                      <a:pt x="4" y="3"/>
                      <a:pt x="4" y="3"/>
                      <a:pt x="4" y="3"/>
                    </a:cubicBezTo>
                    <a:cubicBezTo>
                      <a:pt x="4" y="3"/>
                      <a:pt x="4" y="3"/>
                      <a:pt x="4" y="3"/>
                    </a:cubicBezTo>
                    <a:cubicBezTo>
                      <a:pt x="4" y="3"/>
                      <a:pt x="4" y="3"/>
                      <a:pt x="4" y="3"/>
                    </a:cubicBezTo>
                    <a:cubicBezTo>
                      <a:pt x="4" y="3"/>
                      <a:pt x="4" y="3"/>
                      <a:pt x="4" y="3"/>
                    </a:cubicBezTo>
                    <a:cubicBezTo>
                      <a:pt x="4" y="3"/>
                      <a:pt x="4" y="3"/>
                      <a:pt x="5" y="3"/>
                    </a:cubicBezTo>
                    <a:cubicBezTo>
                      <a:pt x="5" y="3"/>
                      <a:pt x="5" y="3"/>
                      <a:pt x="5" y="3"/>
                    </a:cubicBezTo>
                    <a:cubicBezTo>
                      <a:pt x="5" y="3"/>
                      <a:pt x="5" y="3"/>
                      <a:pt x="5" y="3"/>
                    </a:cubicBezTo>
                    <a:cubicBezTo>
                      <a:pt x="5" y="3"/>
                      <a:pt x="5" y="3"/>
                      <a:pt x="5" y="3"/>
                    </a:cubicBezTo>
                    <a:cubicBezTo>
                      <a:pt x="5" y="3"/>
                      <a:pt x="5" y="3"/>
                      <a:pt x="5" y="3"/>
                    </a:cubicBezTo>
                    <a:cubicBezTo>
                      <a:pt x="5" y="3"/>
                      <a:pt x="5" y="3"/>
                      <a:pt x="5" y="3"/>
                    </a:cubicBezTo>
                    <a:cubicBezTo>
                      <a:pt x="5" y="3"/>
                      <a:pt x="5" y="3"/>
                      <a:pt x="5" y="3"/>
                    </a:cubicBezTo>
                    <a:cubicBezTo>
                      <a:pt x="6" y="3"/>
                      <a:pt x="6" y="3"/>
                      <a:pt x="6" y="3"/>
                    </a:cubicBezTo>
                    <a:cubicBezTo>
                      <a:pt x="6" y="3"/>
                      <a:pt x="6" y="3"/>
                      <a:pt x="6" y="3"/>
                    </a:cubicBezTo>
                    <a:cubicBezTo>
                      <a:pt x="6" y="2"/>
                      <a:pt x="6" y="2"/>
                      <a:pt x="6" y="2"/>
                    </a:cubicBezTo>
                    <a:cubicBezTo>
                      <a:pt x="6" y="2"/>
                      <a:pt x="6" y="2"/>
                      <a:pt x="6" y="2"/>
                    </a:cubicBezTo>
                    <a:cubicBezTo>
                      <a:pt x="6" y="2"/>
                      <a:pt x="6" y="2"/>
                      <a:pt x="6" y="2"/>
                    </a:cubicBezTo>
                    <a:cubicBezTo>
                      <a:pt x="6" y="2"/>
                      <a:pt x="6" y="2"/>
                      <a:pt x="6" y="2"/>
                    </a:cubicBezTo>
                    <a:cubicBezTo>
                      <a:pt x="6" y="2"/>
                      <a:pt x="7" y="2"/>
                      <a:pt x="7" y="2"/>
                    </a:cubicBezTo>
                    <a:cubicBezTo>
                      <a:pt x="7" y="2"/>
                      <a:pt x="7" y="2"/>
                      <a:pt x="7" y="2"/>
                    </a:cubicBezTo>
                    <a:cubicBezTo>
                      <a:pt x="7" y="2"/>
                      <a:pt x="7" y="2"/>
                      <a:pt x="7" y="2"/>
                    </a:cubicBezTo>
                    <a:cubicBezTo>
                      <a:pt x="7" y="2"/>
                      <a:pt x="7" y="2"/>
                      <a:pt x="7" y="2"/>
                    </a:cubicBezTo>
                    <a:cubicBezTo>
                      <a:pt x="7" y="2"/>
                      <a:pt x="7" y="2"/>
                      <a:pt x="7" y="2"/>
                    </a:cubicBezTo>
                    <a:cubicBezTo>
                      <a:pt x="7" y="2"/>
                      <a:pt x="7" y="2"/>
                      <a:pt x="7" y="2"/>
                    </a:cubicBezTo>
                    <a:cubicBezTo>
                      <a:pt x="7" y="2"/>
                      <a:pt x="7" y="2"/>
                      <a:pt x="7" y="2"/>
                    </a:cubicBezTo>
                    <a:cubicBezTo>
                      <a:pt x="8" y="2"/>
                      <a:pt x="8" y="2"/>
                      <a:pt x="8" y="1"/>
                    </a:cubicBezTo>
                    <a:cubicBezTo>
                      <a:pt x="8" y="1"/>
                      <a:pt x="8" y="1"/>
                      <a:pt x="8" y="1"/>
                    </a:cubicBezTo>
                    <a:cubicBezTo>
                      <a:pt x="8" y="1"/>
                      <a:pt x="8" y="1"/>
                      <a:pt x="8" y="1"/>
                    </a:cubicBezTo>
                    <a:cubicBezTo>
                      <a:pt x="7" y="1"/>
                      <a:pt x="7" y="1"/>
                      <a:pt x="7" y="1"/>
                    </a:cubicBezTo>
                    <a:cubicBezTo>
                      <a:pt x="7" y="1"/>
                      <a:pt x="7" y="1"/>
                      <a:pt x="7" y="1"/>
                    </a:cubicBezTo>
                    <a:cubicBezTo>
                      <a:pt x="7" y="1"/>
                      <a:pt x="7" y="1"/>
                      <a:pt x="7" y="1"/>
                    </a:cubicBezTo>
                    <a:cubicBezTo>
                      <a:pt x="7" y="1"/>
                      <a:pt x="7" y="1"/>
                      <a:pt x="7" y="1"/>
                    </a:cubicBezTo>
                    <a:cubicBezTo>
                      <a:pt x="7" y="1"/>
                      <a:pt x="7" y="1"/>
                      <a:pt x="7" y="1"/>
                    </a:cubicBezTo>
                    <a:cubicBezTo>
                      <a:pt x="7" y="1"/>
                      <a:pt x="7" y="1"/>
                      <a:pt x="7" y="1"/>
                    </a:cubicBezTo>
                    <a:cubicBezTo>
                      <a:pt x="7" y="1"/>
                      <a:pt x="7" y="1"/>
                      <a:pt x="7" y="1"/>
                    </a:cubicBezTo>
                    <a:cubicBezTo>
                      <a:pt x="7" y="1"/>
                      <a:pt x="7" y="1"/>
                      <a:pt x="7" y="1"/>
                    </a:cubicBezTo>
                    <a:cubicBezTo>
                      <a:pt x="7" y="1"/>
                      <a:pt x="7" y="1"/>
                      <a:pt x="7" y="1"/>
                    </a:cubicBezTo>
                    <a:cubicBezTo>
                      <a:pt x="7" y="1"/>
                      <a:pt x="7" y="1"/>
                      <a:pt x="7" y="1"/>
                    </a:cubicBezTo>
                    <a:cubicBezTo>
                      <a:pt x="7" y="1"/>
                      <a:pt x="7" y="1"/>
                      <a:pt x="7" y="1"/>
                    </a:cubicBezTo>
                    <a:cubicBezTo>
                      <a:pt x="6" y="1"/>
                      <a:pt x="6" y="1"/>
                      <a:pt x="6" y="1"/>
                    </a:cubicBezTo>
                    <a:cubicBezTo>
                      <a:pt x="6" y="1"/>
                      <a:pt x="6" y="1"/>
                      <a:pt x="6" y="1"/>
                    </a:cubicBezTo>
                    <a:cubicBezTo>
                      <a:pt x="6" y="1"/>
                      <a:pt x="6" y="0"/>
                      <a:pt x="6" y="0"/>
                    </a:cubicBezTo>
                    <a:cubicBezTo>
                      <a:pt x="6" y="0"/>
                      <a:pt x="6" y="1"/>
                      <a:pt x="6" y="1"/>
                    </a:cubicBezTo>
                    <a:cubicBezTo>
                      <a:pt x="6" y="1"/>
                      <a:pt x="6" y="1"/>
                      <a:pt x="6" y="1"/>
                    </a:cubicBezTo>
                    <a:cubicBezTo>
                      <a:pt x="6" y="1"/>
                      <a:pt x="6" y="1"/>
                      <a:pt x="6" y="1"/>
                    </a:cubicBezTo>
                    <a:cubicBezTo>
                      <a:pt x="6" y="1"/>
                      <a:pt x="6" y="1"/>
                      <a:pt x="6" y="1"/>
                    </a:cubicBezTo>
                    <a:cubicBezTo>
                      <a:pt x="6" y="1"/>
                      <a:pt x="6" y="1"/>
                      <a:pt x="6" y="1"/>
                    </a:cubicBezTo>
                    <a:cubicBezTo>
                      <a:pt x="6" y="1"/>
                      <a:pt x="6" y="1"/>
                      <a:pt x="6" y="1"/>
                    </a:cubicBezTo>
                    <a:cubicBezTo>
                      <a:pt x="6" y="0"/>
                      <a:pt x="5" y="0"/>
                      <a:pt x="5" y="0"/>
                    </a:cubicBezTo>
                    <a:cubicBezTo>
                      <a:pt x="5" y="0"/>
                      <a:pt x="5" y="0"/>
                      <a:pt x="5" y="0"/>
                    </a:cubicBezTo>
                    <a:cubicBezTo>
                      <a:pt x="5" y="0"/>
                      <a:pt x="5" y="0"/>
                      <a:pt x="5" y="0"/>
                    </a:cubicBezTo>
                    <a:cubicBezTo>
                      <a:pt x="5" y="0"/>
                      <a:pt x="5" y="0"/>
                      <a:pt x="5" y="0"/>
                    </a:cubicBezTo>
                    <a:cubicBezTo>
                      <a:pt x="5" y="0"/>
                      <a:pt x="5" y="0"/>
                      <a:pt x="5" y="0"/>
                    </a:cubicBezTo>
                    <a:cubicBezTo>
                      <a:pt x="5" y="0"/>
                      <a:pt x="5" y="0"/>
                      <a:pt x="5" y="0"/>
                    </a:cubicBezTo>
                    <a:cubicBezTo>
                      <a:pt x="5" y="0"/>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2"/>
                      <a:pt x="3" y="2"/>
                    </a:cubicBezTo>
                    <a:cubicBezTo>
                      <a:pt x="3" y="2"/>
                      <a:pt x="3" y="2"/>
                      <a:pt x="3" y="2"/>
                    </a:cubicBezTo>
                    <a:cubicBezTo>
                      <a:pt x="3" y="2"/>
                      <a:pt x="3" y="2"/>
                      <a:pt x="3"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3"/>
                      <a:pt x="2" y="3"/>
                      <a:pt x="2" y="3"/>
                    </a:cubicBezTo>
                    <a:cubicBezTo>
                      <a:pt x="2" y="3"/>
                      <a:pt x="2" y="3"/>
                      <a:pt x="2" y="3"/>
                    </a:cubicBezTo>
                    <a:cubicBezTo>
                      <a:pt x="2" y="3"/>
                      <a:pt x="2" y="3"/>
                      <a:pt x="2" y="3"/>
                    </a:cubicBezTo>
                    <a:cubicBezTo>
                      <a:pt x="2" y="3"/>
                      <a:pt x="2" y="3"/>
                      <a:pt x="2" y="3"/>
                    </a:cubicBezTo>
                    <a:cubicBezTo>
                      <a:pt x="1" y="3"/>
                      <a:pt x="1" y="3"/>
                      <a:pt x="1" y="3"/>
                    </a:cubicBezTo>
                    <a:cubicBezTo>
                      <a:pt x="1" y="3"/>
                      <a:pt x="1" y="3"/>
                      <a:pt x="1" y="3"/>
                    </a:cubicBezTo>
                    <a:cubicBezTo>
                      <a:pt x="1" y="3"/>
                      <a:pt x="1" y="3"/>
                      <a:pt x="1" y="3"/>
                    </a:cubicBezTo>
                    <a:cubicBezTo>
                      <a:pt x="1" y="3"/>
                      <a:pt x="1" y="3"/>
                      <a:pt x="1" y="3"/>
                    </a:cubicBezTo>
                    <a:cubicBezTo>
                      <a:pt x="1" y="3"/>
                      <a:pt x="1" y="3"/>
                      <a:pt x="1" y="4"/>
                    </a:cubicBezTo>
                    <a:cubicBezTo>
                      <a:pt x="1" y="4"/>
                      <a:pt x="1" y="4"/>
                      <a:pt x="1" y="4"/>
                    </a:cubicBezTo>
                    <a:cubicBezTo>
                      <a:pt x="1" y="4"/>
                      <a:pt x="1" y="4"/>
                      <a:pt x="1" y="4"/>
                    </a:cubicBezTo>
                    <a:cubicBezTo>
                      <a:pt x="1" y="4"/>
                      <a:pt x="1" y="4"/>
                      <a:pt x="1" y="4"/>
                    </a:cubicBezTo>
                    <a:cubicBezTo>
                      <a:pt x="1" y="4"/>
                      <a:pt x="1" y="4"/>
                      <a:pt x="0" y="4"/>
                    </a:cubicBezTo>
                    <a:cubicBezTo>
                      <a:pt x="0" y="4"/>
                      <a:pt x="0"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2"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4"/>
                      <a:pt x="3" y="4"/>
                      <a:pt x="3" y="4"/>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ubicBezTo>
                      <a:pt x="3" y="3"/>
                      <a:pt x="3" y="3"/>
                      <a:pt x="3" y="3"/>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45" name="Freeform 525"/>
              <p:cNvSpPr/>
              <p:nvPr/>
            </p:nvSpPr>
            <p:spPr bwMode="auto">
              <a:xfrm>
                <a:off x="4425554" y="2276476"/>
                <a:ext cx="8335" cy="4763"/>
              </a:xfrm>
              <a:custGeom>
                <a:cxnLst>
                  <a:cxn ang="0">
                    <a:pos x="2" y="1"/>
                  </a:cxn>
                  <a:cxn ang="0">
                    <a:pos x="3" y="0"/>
                  </a:cxn>
                  <a:cxn ang="0">
                    <a:pos x="2" y="0"/>
                  </a:cxn>
                  <a:cxn ang="0">
                    <a:pos x="2" y="0"/>
                  </a:cxn>
                  <a:cxn ang="0">
                    <a:pos x="1" y="0"/>
                  </a:cxn>
                  <a:cxn ang="0">
                    <a:pos x="1" y="0"/>
                  </a:cxn>
                  <a:cxn ang="0">
                    <a:pos x="0" y="0"/>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1" y="1"/>
                  </a:cxn>
                  <a:cxn ang="0">
                    <a:pos x="1" y="2"/>
                  </a:cxn>
                  <a:cxn ang="0">
                    <a:pos x="2" y="1"/>
                  </a:cxn>
                  <a:cxn ang="0">
                    <a:pos x="2" y="1"/>
                  </a:cxn>
                  <a:cxn ang="0">
                    <a:pos x="2" y="1"/>
                  </a:cxn>
                </a:cxnLst>
                <a:rect b="b" l="0" r="r" t="0"/>
                <a:pathLst>
                  <a:path h="2" w="3">
                    <a:moveTo>
                      <a:pt x="2" y="1"/>
                    </a:moveTo>
                    <a:cubicBezTo>
                      <a:pt x="2" y="1"/>
                      <a:pt x="3" y="0"/>
                      <a:pt x="3" y="0"/>
                    </a:cubicBezTo>
                    <a:cubicBezTo>
                      <a:pt x="3" y="0"/>
                      <a:pt x="3" y="0"/>
                      <a:pt x="2" y="0"/>
                    </a:cubicBezTo>
                    <a:cubicBezTo>
                      <a:pt x="2" y="0"/>
                      <a:pt x="2" y="0"/>
                      <a:pt x="2" y="0"/>
                    </a:cubicBezTo>
                    <a:cubicBezTo>
                      <a:pt x="2" y="0"/>
                      <a:pt x="2" y="0"/>
                      <a:pt x="1" y="0"/>
                    </a:cubicBezTo>
                    <a:cubicBezTo>
                      <a:pt x="1" y="0"/>
                      <a:pt x="1" y="0"/>
                      <a:pt x="1" y="0"/>
                    </a:cubicBezTo>
                    <a:cubicBezTo>
                      <a:pt x="1" y="0"/>
                      <a:pt x="0" y="0"/>
                      <a:pt x="0" y="0"/>
                    </a:cubicBezTo>
                    <a:cubicBezTo>
                      <a:pt x="0" y="0"/>
                      <a:pt x="0" y="0"/>
                      <a:pt x="0" y="0"/>
                    </a:cubicBezTo>
                    <a:cubicBezTo>
                      <a:pt x="0" y="0"/>
                      <a:pt x="0" y="0"/>
                      <a:pt x="0" y="0"/>
                    </a:cubicBezTo>
                    <a:cubicBezTo>
                      <a:pt x="0" y="0"/>
                      <a:pt x="0" y="0"/>
                      <a:pt x="0" y="0"/>
                    </a:cubicBezTo>
                    <a:cubicBezTo>
                      <a:pt x="0" y="0"/>
                      <a:pt x="0" y="0"/>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1" y="1"/>
                      <a:pt x="1" y="1"/>
                      <a:pt x="1" y="1"/>
                    </a:cubicBezTo>
                    <a:cubicBezTo>
                      <a:pt x="1" y="2"/>
                      <a:pt x="1" y="2"/>
                      <a:pt x="1" y="2"/>
                    </a:cubicBezTo>
                    <a:cubicBezTo>
                      <a:pt x="1" y="2"/>
                      <a:pt x="2" y="1"/>
                      <a:pt x="2" y="1"/>
                    </a:cubicBezTo>
                    <a:cubicBezTo>
                      <a:pt x="2" y="1"/>
                      <a:pt x="2" y="1"/>
                      <a:pt x="2" y="1"/>
                    </a:cubicBezTo>
                    <a:cubicBezTo>
                      <a:pt x="2" y="1"/>
                      <a:pt x="2" y="1"/>
                      <a:pt x="2"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46" name="Freeform 526"/>
              <p:cNvSpPr/>
              <p:nvPr/>
            </p:nvSpPr>
            <p:spPr bwMode="auto">
              <a:xfrm>
                <a:off x="4433889" y="2250283"/>
                <a:ext cx="8335" cy="11906"/>
              </a:xfrm>
              <a:custGeom>
                <a:cxnLst>
                  <a:cxn ang="0">
                    <a:pos x="0" y="2"/>
                  </a:cxn>
                  <a:cxn ang="0">
                    <a:pos x="0" y="3"/>
                  </a:cxn>
                  <a:cxn ang="0">
                    <a:pos x="1" y="3"/>
                  </a:cxn>
                  <a:cxn ang="0">
                    <a:pos x="1" y="3"/>
                  </a:cxn>
                  <a:cxn ang="0">
                    <a:pos x="1" y="3"/>
                  </a:cxn>
                  <a:cxn ang="0">
                    <a:pos x="1" y="3"/>
                  </a:cxn>
                  <a:cxn ang="0">
                    <a:pos x="1" y="3"/>
                  </a:cxn>
                  <a:cxn ang="0">
                    <a:pos x="1" y="3"/>
                  </a:cxn>
                  <a:cxn ang="0">
                    <a:pos x="1" y="4"/>
                  </a:cxn>
                  <a:cxn ang="0">
                    <a:pos x="1" y="4"/>
                  </a:cxn>
                  <a:cxn ang="0">
                    <a:pos x="2" y="4"/>
                  </a:cxn>
                  <a:cxn ang="0">
                    <a:pos x="2" y="4"/>
                  </a:cxn>
                  <a:cxn ang="0">
                    <a:pos x="2" y="4"/>
                  </a:cxn>
                  <a:cxn ang="0">
                    <a:pos x="2" y="4"/>
                  </a:cxn>
                  <a:cxn ang="0">
                    <a:pos x="3" y="3"/>
                  </a:cxn>
                  <a:cxn ang="0">
                    <a:pos x="3" y="3"/>
                  </a:cxn>
                  <a:cxn ang="0">
                    <a:pos x="3" y="2"/>
                  </a:cxn>
                  <a:cxn ang="0">
                    <a:pos x="3" y="2"/>
                  </a:cxn>
                  <a:cxn ang="0">
                    <a:pos x="3" y="2"/>
                  </a:cxn>
                  <a:cxn ang="0">
                    <a:pos x="3" y="2"/>
                  </a:cxn>
                  <a:cxn ang="0">
                    <a:pos x="2" y="1"/>
                  </a:cxn>
                  <a:cxn ang="0">
                    <a:pos x="2" y="2"/>
                  </a:cxn>
                  <a:cxn ang="0">
                    <a:pos x="2" y="2"/>
                  </a:cxn>
                  <a:cxn ang="0">
                    <a:pos x="2" y="1"/>
                  </a:cxn>
                  <a:cxn ang="0">
                    <a:pos x="2" y="1"/>
                  </a:cxn>
                  <a:cxn ang="0">
                    <a:pos x="1" y="1"/>
                  </a:cxn>
                  <a:cxn ang="0">
                    <a:pos x="1" y="1"/>
                  </a:cxn>
                  <a:cxn ang="0">
                    <a:pos x="1" y="1"/>
                  </a:cxn>
                  <a:cxn ang="0">
                    <a:pos x="1" y="1"/>
                  </a:cxn>
                  <a:cxn ang="0">
                    <a:pos x="1" y="1"/>
                  </a:cxn>
                  <a:cxn ang="0">
                    <a:pos x="1" y="1"/>
                  </a:cxn>
                  <a:cxn ang="0">
                    <a:pos x="1" y="2"/>
                  </a:cxn>
                  <a:cxn ang="0">
                    <a:pos x="1" y="1"/>
                  </a:cxn>
                  <a:cxn ang="0">
                    <a:pos x="1" y="1"/>
                  </a:cxn>
                  <a:cxn ang="0">
                    <a:pos x="1" y="1"/>
                  </a:cxn>
                  <a:cxn ang="0">
                    <a:pos x="1" y="2"/>
                  </a:cxn>
                  <a:cxn ang="0">
                    <a:pos x="1" y="2"/>
                  </a:cxn>
                  <a:cxn ang="0">
                    <a:pos x="1" y="2"/>
                  </a:cxn>
                  <a:cxn ang="0">
                    <a:pos x="1" y="2"/>
                  </a:cxn>
                  <a:cxn ang="0">
                    <a:pos x="1" y="2"/>
                  </a:cxn>
                  <a:cxn ang="0">
                    <a:pos x="1" y="2"/>
                  </a:cxn>
                  <a:cxn ang="0">
                    <a:pos x="1" y="2"/>
                  </a:cxn>
                  <a:cxn ang="0">
                    <a:pos x="1" y="2"/>
                  </a:cxn>
                  <a:cxn ang="0">
                    <a:pos x="0" y="2"/>
                  </a:cxn>
                  <a:cxn ang="0">
                    <a:pos x="0" y="2"/>
                  </a:cxn>
                  <a:cxn ang="0">
                    <a:pos x="0" y="2"/>
                  </a:cxn>
                  <a:cxn ang="0">
                    <a:pos x="0" y="3"/>
                  </a:cxn>
                </a:cxnLst>
                <a:rect b="b" l="0" r="r" t="0"/>
                <a:pathLst>
                  <a:path h="4" w="3">
                    <a:moveTo>
                      <a:pt x="0" y="3"/>
                    </a:moveTo>
                    <a:cubicBezTo>
                      <a:pt x="0" y="3"/>
                      <a:pt x="0" y="3"/>
                      <a:pt x="0" y="2"/>
                    </a:cubicBezTo>
                    <a:cubicBezTo>
                      <a:pt x="0" y="2"/>
                      <a:pt x="0" y="2"/>
                      <a:pt x="0" y="2"/>
                    </a:cubicBezTo>
                    <a:cubicBezTo>
                      <a:pt x="0" y="2"/>
                      <a:pt x="0" y="3"/>
                      <a:pt x="0" y="3"/>
                    </a:cubicBezTo>
                    <a:cubicBezTo>
                      <a:pt x="0" y="3"/>
                      <a:pt x="0" y="3"/>
                      <a:pt x="0"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4"/>
                    </a:cubicBezTo>
                    <a:cubicBezTo>
                      <a:pt x="1" y="4"/>
                      <a:pt x="1" y="4"/>
                      <a:pt x="1" y="4"/>
                    </a:cubicBezTo>
                    <a:cubicBezTo>
                      <a:pt x="1" y="4"/>
                      <a:pt x="1" y="4"/>
                      <a:pt x="1" y="4"/>
                    </a:cubicBezTo>
                    <a:cubicBezTo>
                      <a:pt x="1" y="4"/>
                      <a:pt x="1" y="4"/>
                      <a:pt x="1" y="4"/>
                    </a:cubicBezTo>
                    <a:cubicBezTo>
                      <a:pt x="1" y="4"/>
                      <a:pt x="1" y="4"/>
                      <a:pt x="1" y="4"/>
                    </a:cubicBezTo>
                    <a:cubicBezTo>
                      <a:pt x="1" y="4"/>
                      <a:pt x="2" y="4"/>
                      <a:pt x="2"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4"/>
                      <a:pt x="2" y="4"/>
                      <a:pt x="2" y="4"/>
                    </a:cubicBezTo>
                    <a:cubicBezTo>
                      <a:pt x="2" y="3"/>
                      <a:pt x="2" y="3"/>
                      <a:pt x="3" y="3"/>
                    </a:cubicBezTo>
                    <a:cubicBezTo>
                      <a:pt x="3" y="3"/>
                      <a:pt x="3" y="3"/>
                      <a:pt x="3" y="3"/>
                    </a:cubicBezTo>
                    <a:cubicBezTo>
                      <a:pt x="3" y="3"/>
                      <a:pt x="3" y="3"/>
                      <a:pt x="3" y="3"/>
                    </a:cubicBezTo>
                    <a:cubicBezTo>
                      <a:pt x="3" y="3"/>
                      <a:pt x="3" y="3"/>
                      <a:pt x="3" y="3"/>
                    </a:cubicBezTo>
                    <a:cubicBezTo>
                      <a:pt x="3" y="3"/>
                      <a:pt x="3" y="3"/>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1"/>
                      <a:pt x="3" y="1"/>
                      <a:pt x="3" y="1"/>
                    </a:cubicBezTo>
                    <a:cubicBezTo>
                      <a:pt x="2" y="1"/>
                      <a:pt x="2" y="1"/>
                      <a:pt x="2" y="1"/>
                    </a:cubicBezTo>
                    <a:cubicBezTo>
                      <a:pt x="2" y="1"/>
                      <a:pt x="2" y="1"/>
                      <a:pt x="2" y="2"/>
                    </a:cubicBezTo>
                    <a:cubicBezTo>
                      <a:pt x="2" y="2"/>
                      <a:pt x="2" y="2"/>
                      <a:pt x="2" y="2"/>
                    </a:cubicBezTo>
                    <a:cubicBezTo>
                      <a:pt x="2" y="2"/>
                      <a:pt x="2" y="2"/>
                      <a:pt x="2" y="2"/>
                    </a:cubicBezTo>
                    <a:cubicBezTo>
                      <a:pt x="2" y="2"/>
                      <a:pt x="2" y="2"/>
                      <a:pt x="2" y="2"/>
                    </a:cubicBezTo>
                    <a:cubicBezTo>
                      <a:pt x="2" y="2"/>
                      <a:pt x="2" y="1"/>
                      <a:pt x="2" y="1"/>
                    </a:cubicBezTo>
                    <a:cubicBezTo>
                      <a:pt x="2" y="1"/>
                      <a:pt x="2" y="1"/>
                      <a:pt x="2" y="1"/>
                    </a:cubicBezTo>
                    <a:cubicBezTo>
                      <a:pt x="2" y="1"/>
                      <a:pt x="2" y="1"/>
                      <a:pt x="2" y="1"/>
                    </a:cubicBezTo>
                    <a:cubicBezTo>
                      <a:pt x="2" y="1"/>
                      <a:pt x="2" y="1"/>
                      <a:pt x="2" y="1"/>
                    </a:cubicBezTo>
                    <a:cubicBezTo>
                      <a:pt x="2" y="1"/>
                      <a:pt x="2" y="0"/>
                      <a:pt x="2" y="0"/>
                    </a:cubicBezTo>
                    <a:cubicBezTo>
                      <a:pt x="2" y="0"/>
                      <a:pt x="1" y="0"/>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2"/>
                      <a:pt x="1" y="2"/>
                    </a:cubicBezTo>
                    <a:cubicBezTo>
                      <a:pt x="1" y="2"/>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3"/>
                      <a:pt x="0" y="3"/>
                    </a:cubicBezTo>
                    <a:cubicBezTo>
                      <a:pt x="0" y="3"/>
                      <a:pt x="0" y="3"/>
                      <a:pt x="0" y="3"/>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47" name="Freeform 527"/>
              <p:cNvSpPr/>
              <p:nvPr/>
            </p:nvSpPr>
            <p:spPr bwMode="auto">
              <a:xfrm>
                <a:off x="4454129" y="2247901"/>
                <a:ext cx="22622" cy="16669"/>
              </a:xfrm>
              <a:custGeom>
                <a:cxnLst>
                  <a:cxn ang="0">
                    <a:pos x="0" y="5"/>
                  </a:cxn>
                  <a:cxn ang="0">
                    <a:pos x="1" y="6"/>
                  </a:cxn>
                  <a:cxn ang="0">
                    <a:pos x="2" y="6"/>
                  </a:cxn>
                  <a:cxn ang="0">
                    <a:pos x="2" y="6"/>
                  </a:cxn>
                  <a:cxn ang="0">
                    <a:pos x="2" y="6"/>
                  </a:cxn>
                  <a:cxn ang="0">
                    <a:pos x="3" y="6"/>
                  </a:cxn>
                  <a:cxn ang="0">
                    <a:pos x="3" y="5"/>
                  </a:cxn>
                  <a:cxn ang="0">
                    <a:pos x="4" y="6"/>
                  </a:cxn>
                  <a:cxn ang="0">
                    <a:pos x="5" y="5"/>
                  </a:cxn>
                  <a:cxn ang="0">
                    <a:pos x="5" y="5"/>
                  </a:cxn>
                  <a:cxn ang="0">
                    <a:pos x="5" y="5"/>
                  </a:cxn>
                  <a:cxn ang="0">
                    <a:pos x="5" y="5"/>
                  </a:cxn>
                  <a:cxn ang="0">
                    <a:pos x="5" y="5"/>
                  </a:cxn>
                  <a:cxn ang="0">
                    <a:pos x="7" y="5"/>
                  </a:cxn>
                  <a:cxn ang="0">
                    <a:pos x="7" y="5"/>
                  </a:cxn>
                  <a:cxn ang="0">
                    <a:pos x="7" y="4"/>
                  </a:cxn>
                  <a:cxn ang="0">
                    <a:pos x="7" y="4"/>
                  </a:cxn>
                  <a:cxn ang="0">
                    <a:pos x="7" y="4"/>
                  </a:cxn>
                  <a:cxn ang="0">
                    <a:pos x="8" y="3"/>
                  </a:cxn>
                  <a:cxn ang="0">
                    <a:pos x="8" y="3"/>
                  </a:cxn>
                  <a:cxn ang="0">
                    <a:pos x="7" y="3"/>
                  </a:cxn>
                  <a:cxn ang="0">
                    <a:pos x="7" y="2"/>
                  </a:cxn>
                  <a:cxn ang="0">
                    <a:pos x="7" y="2"/>
                  </a:cxn>
                  <a:cxn ang="0">
                    <a:pos x="7" y="2"/>
                  </a:cxn>
                  <a:cxn ang="0">
                    <a:pos x="7" y="1"/>
                  </a:cxn>
                  <a:cxn ang="0">
                    <a:pos x="7" y="0"/>
                  </a:cxn>
                  <a:cxn ang="0">
                    <a:pos x="6" y="0"/>
                  </a:cxn>
                  <a:cxn ang="0">
                    <a:pos x="6" y="0"/>
                  </a:cxn>
                  <a:cxn ang="0">
                    <a:pos x="6" y="1"/>
                  </a:cxn>
                  <a:cxn ang="0">
                    <a:pos x="5" y="0"/>
                  </a:cxn>
                  <a:cxn ang="0">
                    <a:pos x="5" y="1"/>
                  </a:cxn>
                  <a:cxn ang="0">
                    <a:pos x="5" y="1"/>
                  </a:cxn>
                  <a:cxn ang="0">
                    <a:pos x="4" y="1"/>
                  </a:cxn>
                  <a:cxn ang="0">
                    <a:pos x="3" y="1"/>
                  </a:cxn>
                  <a:cxn ang="0">
                    <a:pos x="3" y="1"/>
                  </a:cxn>
                  <a:cxn ang="0">
                    <a:pos x="3" y="2"/>
                  </a:cxn>
                  <a:cxn ang="0">
                    <a:pos x="3" y="2"/>
                  </a:cxn>
                  <a:cxn ang="0">
                    <a:pos x="3" y="2"/>
                  </a:cxn>
                  <a:cxn ang="0">
                    <a:pos x="2" y="2"/>
                  </a:cxn>
                  <a:cxn ang="0">
                    <a:pos x="1" y="2"/>
                  </a:cxn>
                  <a:cxn ang="0">
                    <a:pos x="2" y="3"/>
                  </a:cxn>
                  <a:cxn ang="0">
                    <a:pos x="1" y="3"/>
                  </a:cxn>
                  <a:cxn ang="0">
                    <a:pos x="1" y="3"/>
                  </a:cxn>
                  <a:cxn ang="0">
                    <a:pos x="1" y="4"/>
                  </a:cxn>
                  <a:cxn ang="0">
                    <a:pos x="2" y="3"/>
                  </a:cxn>
                  <a:cxn ang="0">
                    <a:pos x="3" y="4"/>
                  </a:cxn>
                  <a:cxn ang="0">
                    <a:pos x="3" y="4"/>
                  </a:cxn>
                  <a:cxn ang="0">
                    <a:pos x="2" y="4"/>
                  </a:cxn>
                  <a:cxn ang="0">
                    <a:pos x="3" y="4"/>
                  </a:cxn>
                  <a:cxn ang="0">
                    <a:pos x="2" y="4"/>
                  </a:cxn>
                  <a:cxn ang="0">
                    <a:pos x="1" y="4"/>
                  </a:cxn>
                  <a:cxn ang="0">
                    <a:pos x="0" y="5"/>
                  </a:cxn>
                  <a:cxn ang="0">
                    <a:pos x="1" y="5"/>
                  </a:cxn>
                </a:cxnLst>
                <a:rect b="b" l="0" r="r" t="0"/>
                <a:pathLst>
                  <a:path h="6" w="8">
                    <a:moveTo>
                      <a:pt x="1" y="5"/>
                    </a:moveTo>
                    <a:cubicBezTo>
                      <a:pt x="1" y="5"/>
                      <a:pt x="1" y="5"/>
                      <a:pt x="1" y="5"/>
                    </a:cubicBezTo>
                    <a:cubicBezTo>
                      <a:pt x="1" y="5"/>
                      <a:pt x="1" y="5"/>
                      <a:pt x="1" y="5"/>
                    </a:cubicBezTo>
                    <a:cubicBezTo>
                      <a:pt x="0" y="5"/>
                      <a:pt x="0" y="5"/>
                      <a:pt x="0" y="5"/>
                    </a:cubicBezTo>
                    <a:cubicBezTo>
                      <a:pt x="0" y="5"/>
                      <a:pt x="0" y="5"/>
                      <a:pt x="0" y="5"/>
                    </a:cubicBezTo>
                    <a:cubicBezTo>
                      <a:pt x="0" y="5"/>
                      <a:pt x="0" y="5"/>
                      <a:pt x="0" y="5"/>
                    </a:cubicBezTo>
                    <a:cubicBezTo>
                      <a:pt x="0" y="6"/>
                      <a:pt x="0" y="6"/>
                      <a:pt x="0" y="6"/>
                    </a:cubicBezTo>
                    <a:cubicBezTo>
                      <a:pt x="0" y="6"/>
                      <a:pt x="1" y="6"/>
                      <a:pt x="1" y="6"/>
                    </a:cubicBezTo>
                    <a:cubicBezTo>
                      <a:pt x="1" y="6"/>
                      <a:pt x="1" y="6"/>
                      <a:pt x="1" y="6"/>
                    </a:cubicBezTo>
                    <a:cubicBezTo>
                      <a:pt x="1" y="6"/>
                      <a:pt x="1" y="6"/>
                      <a:pt x="1" y="6"/>
                    </a:cubicBezTo>
                    <a:cubicBezTo>
                      <a:pt x="1" y="6"/>
                      <a:pt x="1" y="6"/>
                      <a:pt x="1" y="6"/>
                    </a:cubicBezTo>
                    <a:cubicBezTo>
                      <a:pt x="1" y="6"/>
                      <a:pt x="1" y="6"/>
                      <a:pt x="1" y="6"/>
                    </a:cubicBezTo>
                    <a:cubicBezTo>
                      <a:pt x="1" y="6"/>
                      <a:pt x="1" y="6"/>
                      <a:pt x="1" y="6"/>
                    </a:cubicBezTo>
                    <a:cubicBezTo>
                      <a:pt x="1" y="6"/>
                      <a:pt x="1" y="6"/>
                      <a:pt x="2" y="6"/>
                    </a:cubicBezTo>
                    <a:cubicBezTo>
                      <a:pt x="2" y="6"/>
                      <a:pt x="2" y="6"/>
                      <a:pt x="2" y="6"/>
                    </a:cubicBezTo>
                    <a:cubicBezTo>
                      <a:pt x="2" y="6"/>
                      <a:pt x="2" y="6"/>
                      <a:pt x="2" y="6"/>
                    </a:cubicBezTo>
                    <a:cubicBezTo>
                      <a:pt x="2" y="6"/>
                      <a:pt x="2" y="6"/>
                      <a:pt x="2" y="6"/>
                    </a:cubicBezTo>
                    <a:cubicBezTo>
                      <a:pt x="2" y="6"/>
                      <a:pt x="2" y="6"/>
                      <a:pt x="2" y="6"/>
                    </a:cubicBezTo>
                    <a:cubicBezTo>
                      <a:pt x="2" y="6"/>
                      <a:pt x="2" y="6"/>
                      <a:pt x="2" y="6"/>
                    </a:cubicBezTo>
                    <a:cubicBezTo>
                      <a:pt x="2" y="6"/>
                      <a:pt x="2" y="6"/>
                      <a:pt x="2" y="6"/>
                    </a:cubicBezTo>
                    <a:cubicBezTo>
                      <a:pt x="2" y="6"/>
                      <a:pt x="2" y="6"/>
                      <a:pt x="2" y="6"/>
                    </a:cubicBezTo>
                    <a:cubicBezTo>
                      <a:pt x="2" y="5"/>
                      <a:pt x="2" y="5"/>
                      <a:pt x="2" y="5"/>
                    </a:cubicBezTo>
                    <a:cubicBezTo>
                      <a:pt x="2" y="5"/>
                      <a:pt x="2" y="5"/>
                      <a:pt x="2" y="5"/>
                    </a:cubicBezTo>
                    <a:cubicBezTo>
                      <a:pt x="2" y="6"/>
                      <a:pt x="2" y="6"/>
                      <a:pt x="2" y="6"/>
                    </a:cubicBezTo>
                    <a:cubicBezTo>
                      <a:pt x="2" y="6"/>
                      <a:pt x="2" y="6"/>
                      <a:pt x="2" y="6"/>
                    </a:cubicBezTo>
                    <a:cubicBezTo>
                      <a:pt x="2" y="6"/>
                      <a:pt x="2" y="6"/>
                      <a:pt x="2" y="6"/>
                    </a:cubicBezTo>
                    <a:cubicBezTo>
                      <a:pt x="2" y="6"/>
                      <a:pt x="2" y="6"/>
                      <a:pt x="2" y="6"/>
                    </a:cubicBezTo>
                    <a:cubicBezTo>
                      <a:pt x="2" y="6"/>
                      <a:pt x="2" y="6"/>
                      <a:pt x="2" y="6"/>
                    </a:cubicBezTo>
                    <a:cubicBezTo>
                      <a:pt x="2" y="6"/>
                      <a:pt x="2" y="6"/>
                      <a:pt x="2" y="6"/>
                    </a:cubicBezTo>
                    <a:cubicBezTo>
                      <a:pt x="3" y="6"/>
                      <a:pt x="3" y="6"/>
                      <a:pt x="3" y="6"/>
                    </a:cubicBezTo>
                    <a:cubicBezTo>
                      <a:pt x="3" y="6"/>
                      <a:pt x="3" y="6"/>
                      <a:pt x="3" y="6"/>
                    </a:cubicBezTo>
                    <a:cubicBezTo>
                      <a:pt x="3" y="6"/>
                      <a:pt x="3" y="6"/>
                      <a:pt x="3" y="6"/>
                    </a:cubicBezTo>
                    <a:cubicBezTo>
                      <a:pt x="3" y="6"/>
                      <a:pt x="3" y="6"/>
                      <a:pt x="3" y="6"/>
                    </a:cubicBezTo>
                    <a:cubicBezTo>
                      <a:pt x="3" y="6"/>
                      <a:pt x="3" y="6"/>
                      <a:pt x="3" y="6"/>
                    </a:cubicBezTo>
                    <a:cubicBezTo>
                      <a:pt x="3" y="6"/>
                      <a:pt x="3" y="5"/>
                      <a:pt x="3" y="5"/>
                    </a:cubicBezTo>
                    <a:cubicBezTo>
                      <a:pt x="3" y="5"/>
                      <a:pt x="3" y="5"/>
                      <a:pt x="3" y="5"/>
                    </a:cubicBezTo>
                    <a:cubicBezTo>
                      <a:pt x="3" y="6"/>
                      <a:pt x="3" y="6"/>
                      <a:pt x="3" y="6"/>
                    </a:cubicBezTo>
                    <a:cubicBezTo>
                      <a:pt x="3" y="6"/>
                      <a:pt x="3" y="6"/>
                      <a:pt x="3" y="6"/>
                    </a:cubicBezTo>
                    <a:cubicBezTo>
                      <a:pt x="3" y="6"/>
                      <a:pt x="4" y="6"/>
                      <a:pt x="4" y="6"/>
                    </a:cubicBezTo>
                    <a:cubicBezTo>
                      <a:pt x="4" y="6"/>
                      <a:pt x="4" y="6"/>
                      <a:pt x="4" y="6"/>
                    </a:cubicBezTo>
                    <a:cubicBezTo>
                      <a:pt x="4" y="6"/>
                      <a:pt x="4" y="6"/>
                      <a:pt x="4" y="5"/>
                    </a:cubicBezTo>
                    <a:cubicBezTo>
                      <a:pt x="4" y="5"/>
                      <a:pt x="4" y="5"/>
                      <a:pt x="4" y="5"/>
                    </a:cubicBezTo>
                    <a:cubicBezTo>
                      <a:pt x="4" y="5"/>
                      <a:pt x="4" y="5"/>
                      <a:pt x="4" y="5"/>
                    </a:cubicBezTo>
                    <a:cubicBezTo>
                      <a:pt x="4" y="5"/>
                      <a:pt x="4" y="5"/>
                      <a:pt x="4" y="5"/>
                    </a:cubicBezTo>
                    <a:cubicBezTo>
                      <a:pt x="4" y="5"/>
                      <a:pt x="5" y="5"/>
                      <a:pt x="5" y="5"/>
                    </a:cubicBezTo>
                    <a:cubicBezTo>
                      <a:pt x="5" y="5"/>
                      <a:pt x="5" y="5"/>
                      <a:pt x="5" y="5"/>
                    </a:cubicBezTo>
                    <a:cubicBezTo>
                      <a:pt x="5" y="5"/>
                      <a:pt x="5" y="5"/>
                      <a:pt x="5" y="5"/>
                    </a:cubicBezTo>
                    <a:cubicBezTo>
                      <a:pt x="5" y="5"/>
                      <a:pt x="5" y="5"/>
                      <a:pt x="5" y="5"/>
                    </a:cubicBezTo>
                    <a:cubicBezTo>
                      <a:pt x="5" y="5"/>
                      <a:pt x="5" y="5"/>
                      <a:pt x="5" y="5"/>
                    </a:cubicBezTo>
                    <a:cubicBezTo>
                      <a:pt x="5" y="5"/>
                      <a:pt x="5" y="5"/>
                      <a:pt x="5" y="5"/>
                    </a:cubicBezTo>
                    <a:cubicBezTo>
                      <a:pt x="5" y="5"/>
                      <a:pt x="5" y="5"/>
                      <a:pt x="5" y="5"/>
                    </a:cubicBezTo>
                    <a:cubicBezTo>
                      <a:pt x="4" y="5"/>
                      <a:pt x="4" y="5"/>
                      <a:pt x="4" y="5"/>
                    </a:cubicBezTo>
                    <a:cubicBezTo>
                      <a:pt x="4" y="5"/>
                      <a:pt x="4" y="5"/>
                      <a:pt x="4" y="5"/>
                    </a:cubicBezTo>
                    <a:cubicBezTo>
                      <a:pt x="4" y="5"/>
                      <a:pt x="4" y="5"/>
                      <a:pt x="4" y="5"/>
                    </a:cubicBezTo>
                    <a:cubicBezTo>
                      <a:pt x="4" y="5"/>
                      <a:pt x="5" y="5"/>
                      <a:pt x="5" y="5"/>
                    </a:cubicBezTo>
                    <a:cubicBezTo>
                      <a:pt x="5" y="5"/>
                      <a:pt x="5" y="5"/>
                      <a:pt x="5" y="5"/>
                    </a:cubicBezTo>
                    <a:cubicBezTo>
                      <a:pt x="5" y="5"/>
                      <a:pt x="5" y="5"/>
                      <a:pt x="5" y="5"/>
                    </a:cubicBezTo>
                    <a:cubicBezTo>
                      <a:pt x="5" y="5"/>
                      <a:pt x="5" y="5"/>
                      <a:pt x="5" y="5"/>
                    </a:cubicBezTo>
                    <a:cubicBezTo>
                      <a:pt x="5" y="5"/>
                      <a:pt x="5" y="5"/>
                      <a:pt x="5" y="5"/>
                    </a:cubicBezTo>
                    <a:cubicBezTo>
                      <a:pt x="5" y="5"/>
                      <a:pt x="5" y="5"/>
                      <a:pt x="5" y="5"/>
                    </a:cubicBezTo>
                    <a:cubicBezTo>
                      <a:pt x="5" y="5"/>
                      <a:pt x="5" y="5"/>
                      <a:pt x="5" y="5"/>
                    </a:cubicBezTo>
                    <a:cubicBezTo>
                      <a:pt x="5" y="5"/>
                      <a:pt x="5" y="5"/>
                      <a:pt x="5" y="5"/>
                    </a:cubicBezTo>
                    <a:cubicBezTo>
                      <a:pt x="5" y="5"/>
                      <a:pt x="5" y="5"/>
                      <a:pt x="5" y="5"/>
                    </a:cubicBezTo>
                    <a:cubicBezTo>
                      <a:pt x="5" y="5"/>
                      <a:pt x="5" y="5"/>
                      <a:pt x="5" y="5"/>
                    </a:cubicBezTo>
                    <a:cubicBezTo>
                      <a:pt x="5" y="5"/>
                      <a:pt x="5" y="5"/>
                      <a:pt x="5" y="5"/>
                    </a:cubicBezTo>
                    <a:cubicBezTo>
                      <a:pt x="6" y="5"/>
                      <a:pt x="6" y="5"/>
                      <a:pt x="6" y="5"/>
                    </a:cubicBezTo>
                    <a:cubicBezTo>
                      <a:pt x="6" y="5"/>
                      <a:pt x="6" y="5"/>
                      <a:pt x="6" y="5"/>
                    </a:cubicBezTo>
                    <a:cubicBezTo>
                      <a:pt x="6" y="5"/>
                      <a:pt x="6" y="5"/>
                      <a:pt x="6" y="5"/>
                    </a:cubicBezTo>
                    <a:cubicBezTo>
                      <a:pt x="7" y="5"/>
                      <a:pt x="7" y="5"/>
                      <a:pt x="7" y="5"/>
                    </a:cubicBezTo>
                    <a:cubicBezTo>
                      <a:pt x="7" y="5"/>
                      <a:pt x="7" y="5"/>
                      <a:pt x="7" y="5"/>
                    </a:cubicBezTo>
                    <a:cubicBezTo>
                      <a:pt x="7" y="5"/>
                      <a:pt x="7" y="5"/>
                      <a:pt x="7" y="5"/>
                    </a:cubicBezTo>
                    <a:cubicBezTo>
                      <a:pt x="7" y="5"/>
                      <a:pt x="7" y="5"/>
                      <a:pt x="7" y="5"/>
                    </a:cubicBezTo>
                    <a:cubicBezTo>
                      <a:pt x="7" y="5"/>
                      <a:pt x="7" y="5"/>
                      <a:pt x="7" y="5"/>
                    </a:cubicBezTo>
                    <a:cubicBezTo>
                      <a:pt x="7" y="5"/>
                      <a:pt x="7" y="5"/>
                      <a:pt x="7" y="5"/>
                    </a:cubicBezTo>
                    <a:cubicBezTo>
                      <a:pt x="7" y="5"/>
                      <a:pt x="7" y="5"/>
                      <a:pt x="7" y="5"/>
                    </a:cubicBezTo>
                    <a:cubicBezTo>
                      <a:pt x="7" y="4"/>
                      <a:pt x="7" y="4"/>
                      <a:pt x="8" y="4"/>
                    </a:cubicBezTo>
                    <a:cubicBezTo>
                      <a:pt x="8" y="4"/>
                      <a:pt x="8" y="4"/>
                      <a:pt x="8" y="4"/>
                    </a:cubicBezTo>
                    <a:cubicBezTo>
                      <a:pt x="8" y="4"/>
                      <a:pt x="8" y="4"/>
                      <a:pt x="8" y="4"/>
                    </a:cubicBezTo>
                    <a:cubicBezTo>
                      <a:pt x="8" y="4"/>
                      <a:pt x="8" y="4"/>
                      <a:pt x="8" y="4"/>
                    </a:cubicBezTo>
                    <a:cubicBezTo>
                      <a:pt x="8" y="4"/>
                      <a:pt x="8" y="4"/>
                      <a:pt x="7" y="4"/>
                    </a:cubicBezTo>
                    <a:cubicBezTo>
                      <a:pt x="7" y="4"/>
                      <a:pt x="7" y="4"/>
                      <a:pt x="7" y="4"/>
                    </a:cubicBezTo>
                    <a:cubicBezTo>
                      <a:pt x="7" y="4"/>
                      <a:pt x="7" y="4"/>
                      <a:pt x="7" y="4"/>
                    </a:cubicBezTo>
                    <a:cubicBezTo>
                      <a:pt x="7" y="4"/>
                      <a:pt x="7" y="4"/>
                      <a:pt x="7" y="4"/>
                    </a:cubicBezTo>
                    <a:cubicBezTo>
                      <a:pt x="7" y="4"/>
                      <a:pt x="7" y="4"/>
                      <a:pt x="7" y="4"/>
                    </a:cubicBezTo>
                    <a:cubicBezTo>
                      <a:pt x="7" y="4"/>
                      <a:pt x="7" y="4"/>
                      <a:pt x="7" y="4"/>
                    </a:cubicBezTo>
                    <a:cubicBezTo>
                      <a:pt x="7" y="4"/>
                      <a:pt x="7" y="4"/>
                      <a:pt x="7" y="4"/>
                    </a:cubicBezTo>
                    <a:cubicBezTo>
                      <a:pt x="7" y="4"/>
                      <a:pt x="7" y="4"/>
                      <a:pt x="7" y="4"/>
                    </a:cubicBezTo>
                    <a:cubicBezTo>
                      <a:pt x="7" y="4"/>
                      <a:pt x="7" y="4"/>
                      <a:pt x="7" y="4"/>
                    </a:cubicBezTo>
                    <a:cubicBezTo>
                      <a:pt x="7" y="4"/>
                      <a:pt x="7" y="4"/>
                      <a:pt x="7" y="4"/>
                    </a:cubicBezTo>
                    <a:cubicBezTo>
                      <a:pt x="7" y="4"/>
                      <a:pt x="7" y="4"/>
                      <a:pt x="7" y="4"/>
                    </a:cubicBezTo>
                    <a:cubicBezTo>
                      <a:pt x="7" y="4"/>
                      <a:pt x="7" y="4"/>
                      <a:pt x="7" y="4"/>
                    </a:cubicBezTo>
                    <a:cubicBezTo>
                      <a:pt x="7" y="4"/>
                      <a:pt x="7" y="4"/>
                      <a:pt x="7" y="4"/>
                    </a:cubicBezTo>
                    <a:cubicBezTo>
                      <a:pt x="7" y="4"/>
                      <a:pt x="7" y="3"/>
                      <a:pt x="7" y="3"/>
                    </a:cubicBezTo>
                    <a:cubicBezTo>
                      <a:pt x="7" y="3"/>
                      <a:pt x="8" y="3"/>
                      <a:pt x="8" y="3"/>
                    </a:cubicBezTo>
                    <a:cubicBezTo>
                      <a:pt x="8" y="3"/>
                      <a:pt x="8" y="3"/>
                      <a:pt x="8" y="3"/>
                    </a:cubicBezTo>
                    <a:cubicBezTo>
                      <a:pt x="8" y="3"/>
                      <a:pt x="8" y="3"/>
                      <a:pt x="8" y="3"/>
                    </a:cubicBezTo>
                    <a:cubicBezTo>
                      <a:pt x="8" y="3"/>
                      <a:pt x="8" y="3"/>
                      <a:pt x="8" y="3"/>
                    </a:cubicBezTo>
                    <a:cubicBezTo>
                      <a:pt x="8" y="3"/>
                      <a:pt x="8" y="3"/>
                      <a:pt x="8" y="3"/>
                    </a:cubicBezTo>
                    <a:cubicBezTo>
                      <a:pt x="8" y="3"/>
                      <a:pt x="8" y="3"/>
                      <a:pt x="8" y="3"/>
                    </a:cubicBezTo>
                    <a:cubicBezTo>
                      <a:pt x="8" y="3"/>
                      <a:pt x="8" y="3"/>
                      <a:pt x="8" y="3"/>
                    </a:cubicBezTo>
                    <a:cubicBezTo>
                      <a:pt x="8" y="3"/>
                      <a:pt x="8" y="3"/>
                      <a:pt x="8" y="3"/>
                    </a:cubicBezTo>
                    <a:cubicBezTo>
                      <a:pt x="8" y="2"/>
                      <a:pt x="8" y="2"/>
                      <a:pt x="8" y="2"/>
                    </a:cubicBezTo>
                    <a:cubicBezTo>
                      <a:pt x="8" y="2"/>
                      <a:pt x="8" y="2"/>
                      <a:pt x="8" y="2"/>
                    </a:cubicBezTo>
                    <a:cubicBezTo>
                      <a:pt x="8" y="2"/>
                      <a:pt x="8" y="2"/>
                      <a:pt x="8" y="2"/>
                    </a:cubicBezTo>
                    <a:cubicBezTo>
                      <a:pt x="8" y="2"/>
                      <a:pt x="7" y="2"/>
                      <a:pt x="7" y="3"/>
                    </a:cubicBezTo>
                    <a:cubicBezTo>
                      <a:pt x="7" y="3"/>
                      <a:pt x="7" y="3"/>
                      <a:pt x="7" y="3"/>
                    </a:cubicBezTo>
                    <a:cubicBezTo>
                      <a:pt x="7" y="3"/>
                      <a:pt x="7" y="3"/>
                      <a:pt x="7" y="3"/>
                    </a:cubicBezTo>
                    <a:cubicBezTo>
                      <a:pt x="7" y="3"/>
                      <a:pt x="7" y="3"/>
                      <a:pt x="7" y="3"/>
                    </a:cubicBezTo>
                    <a:cubicBezTo>
                      <a:pt x="7" y="3"/>
                      <a:pt x="7" y="3"/>
                      <a:pt x="7" y="3"/>
                    </a:cubicBezTo>
                    <a:cubicBezTo>
                      <a:pt x="7" y="3"/>
                      <a:pt x="7" y="2"/>
                      <a:pt x="7" y="2"/>
                    </a:cubicBezTo>
                    <a:cubicBezTo>
                      <a:pt x="7" y="2"/>
                      <a:pt x="7" y="2"/>
                      <a:pt x="7" y="2"/>
                    </a:cubicBezTo>
                    <a:cubicBezTo>
                      <a:pt x="7" y="2"/>
                      <a:pt x="7" y="2"/>
                      <a:pt x="7" y="2"/>
                    </a:cubicBezTo>
                    <a:cubicBezTo>
                      <a:pt x="8" y="2"/>
                      <a:pt x="8" y="2"/>
                      <a:pt x="8" y="2"/>
                    </a:cubicBezTo>
                    <a:cubicBezTo>
                      <a:pt x="8" y="2"/>
                      <a:pt x="8" y="2"/>
                      <a:pt x="7" y="2"/>
                    </a:cubicBezTo>
                    <a:cubicBezTo>
                      <a:pt x="7" y="2"/>
                      <a:pt x="7" y="2"/>
                      <a:pt x="7" y="2"/>
                    </a:cubicBezTo>
                    <a:cubicBezTo>
                      <a:pt x="7" y="2"/>
                      <a:pt x="7" y="2"/>
                      <a:pt x="7" y="2"/>
                    </a:cubicBezTo>
                    <a:cubicBezTo>
                      <a:pt x="7" y="2"/>
                      <a:pt x="7" y="2"/>
                      <a:pt x="7" y="2"/>
                    </a:cubicBezTo>
                    <a:cubicBezTo>
                      <a:pt x="7" y="2"/>
                      <a:pt x="7" y="2"/>
                      <a:pt x="7" y="2"/>
                    </a:cubicBezTo>
                    <a:cubicBezTo>
                      <a:pt x="7" y="2"/>
                      <a:pt x="7" y="2"/>
                      <a:pt x="7" y="2"/>
                    </a:cubicBezTo>
                    <a:cubicBezTo>
                      <a:pt x="7" y="2"/>
                      <a:pt x="7" y="2"/>
                      <a:pt x="7" y="2"/>
                    </a:cubicBezTo>
                    <a:cubicBezTo>
                      <a:pt x="7" y="2"/>
                      <a:pt x="7" y="2"/>
                      <a:pt x="7" y="2"/>
                    </a:cubicBezTo>
                    <a:cubicBezTo>
                      <a:pt x="7" y="2"/>
                      <a:pt x="7" y="1"/>
                      <a:pt x="7" y="1"/>
                    </a:cubicBezTo>
                    <a:cubicBezTo>
                      <a:pt x="7" y="1"/>
                      <a:pt x="7" y="1"/>
                      <a:pt x="7" y="1"/>
                    </a:cubicBezTo>
                    <a:cubicBezTo>
                      <a:pt x="7" y="1"/>
                      <a:pt x="7" y="1"/>
                      <a:pt x="7" y="1"/>
                    </a:cubicBezTo>
                    <a:cubicBezTo>
                      <a:pt x="7" y="1"/>
                      <a:pt x="7" y="1"/>
                      <a:pt x="7" y="1"/>
                    </a:cubicBezTo>
                    <a:cubicBezTo>
                      <a:pt x="7" y="1"/>
                      <a:pt x="7" y="1"/>
                      <a:pt x="7" y="1"/>
                    </a:cubicBezTo>
                    <a:cubicBezTo>
                      <a:pt x="8" y="0"/>
                      <a:pt x="8" y="0"/>
                      <a:pt x="7" y="0"/>
                    </a:cubicBezTo>
                    <a:cubicBezTo>
                      <a:pt x="7" y="0"/>
                      <a:pt x="7" y="0"/>
                      <a:pt x="7" y="0"/>
                    </a:cubicBezTo>
                    <a:cubicBezTo>
                      <a:pt x="7" y="0"/>
                      <a:pt x="7" y="0"/>
                      <a:pt x="7" y="0"/>
                    </a:cubicBezTo>
                    <a:cubicBezTo>
                      <a:pt x="7" y="0"/>
                      <a:pt x="7" y="0"/>
                      <a:pt x="7" y="0"/>
                    </a:cubicBezTo>
                    <a:cubicBezTo>
                      <a:pt x="7" y="0"/>
                      <a:pt x="7" y="0"/>
                      <a:pt x="7" y="0"/>
                    </a:cubicBezTo>
                    <a:cubicBezTo>
                      <a:pt x="7" y="0"/>
                      <a:pt x="7" y="0"/>
                      <a:pt x="7" y="0"/>
                    </a:cubicBezTo>
                    <a:cubicBezTo>
                      <a:pt x="7" y="0"/>
                      <a:pt x="7" y="0"/>
                      <a:pt x="7" y="0"/>
                    </a:cubicBezTo>
                    <a:cubicBezTo>
                      <a:pt x="7" y="0"/>
                      <a:pt x="7" y="0"/>
                      <a:pt x="7" y="0"/>
                    </a:cubicBezTo>
                    <a:cubicBezTo>
                      <a:pt x="6" y="0"/>
                      <a:pt x="6" y="0"/>
                      <a:pt x="6" y="0"/>
                    </a:cubicBezTo>
                    <a:cubicBezTo>
                      <a:pt x="6" y="0"/>
                      <a:pt x="6" y="0"/>
                      <a:pt x="6" y="0"/>
                    </a:cubicBezTo>
                    <a:cubicBezTo>
                      <a:pt x="7" y="0"/>
                      <a:pt x="7" y="0"/>
                      <a:pt x="7" y="0"/>
                    </a:cubicBezTo>
                    <a:cubicBezTo>
                      <a:pt x="7" y="0"/>
                      <a:pt x="7" y="0"/>
                      <a:pt x="7" y="0"/>
                    </a:cubicBezTo>
                    <a:cubicBezTo>
                      <a:pt x="6" y="0"/>
                      <a:pt x="6" y="0"/>
                      <a:pt x="6" y="0"/>
                    </a:cubicBezTo>
                    <a:cubicBezTo>
                      <a:pt x="6" y="0"/>
                      <a:pt x="6" y="0"/>
                      <a:pt x="6" y="0"/>
                    </a:cubicBezTo>
                    <a:cubicBezTo>
                      <a:pt x="6" y="0"/>
                      <a:pt x="6" y="0"/>
                      <a:pt x="6" y="0"/>
                    </a:cubicBezTo>
                    <a:cubicBezTo>
                      <a:pt x="6" y="0"/>
                      <a:pt x="6" y="0"/>
                      <a:pt x="6" y="0"/>
                    </a:cubicBezTo>
                    <a:cubicBezTo>
                      <a:pt x="6" y="0"/>
                      <a:pt x="6" y="0"/>
                      <a:pt x="6" y="0"/>
                    </a:cubicBezTo>
                    <a:cubicBezTo>
                      <a:pt x="6" y="0"/>
                      <a:pt x="6" y="0"/>
                      <a:pt x="6" y="0"/>
                    </a:cubicBezTo>
                    <a:cubicBezTo>
                      <a:pt x="6" y="1"/>
                      <a:pt x="6" y="1"/>
                      <a:pt x="6" y="1"/>
                    </a:cubicBezTo>
                    <a:cubicBezTo>
                      <a:pt x="6" y="1"/>
                      <a:pt x="6" y="1"/>
                      <a:pt x="6" y="0"/>
                    </a:cubicBezTo>
                    <a:cubicBezTo>
                      <a:pt x="6" y="0"/>
                      <a:pt x="6" y="0"/>
                      <a:pt x="6" y="0"/>
                    </a:cubicBezTo>
                    <a:cubicBezTo>
                      <a:pt x="5" y="0"/>
                      <a:pt x="5" y="0"/>
                      <a:pt x="5" y="0"/>
                    </a:cubicBezTo>
                    <a:cubicBezTo>
                      <a:pt x="5" y="0"/>
                      <a:pt x="5" y="0"/>
                      <a:pt x="5" y="0"/>
                    </a:cubicBezTo>
                    <a:cubicBezTo>
                      <a:pt x="5" y="0"/>
                      <a:pt x="5" y="0"/>
                      <a:pt x="5" y="0"/>
                    </a:cubicBezTo>
                    <a:cubicBezTo>
                      <a:pt x="5" y="0"/>
                      <a:pt x="5" y="0"/>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5" y="1"/>
                      <a:pt x="5" y="1"/>
                      <a:pt x="5"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4" y="2"/>
                    </a:cubicBezTo>
                    <a:cubicBezTo>
                      <a:pt x="4" y="2"/>
                      <a:pt x="4" y="2"/>
                      <a:pt x="4" y="2"/>
                    </a:cubicBezTo>
                    <a:cubicBezTo>
                      <a:pt x="4" y="2"/>
                      <a:pt x="4" y="2"/>
                      <a:pt x="4" y="2"/>
                    </a:cubicBezTo>
                    <a:cubicBezTo>
                      <a:pt x="4"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2" y="2"/>
                    </a:cubicBezTo>
                    <a:cubicBezTo>
                      <a:pt x="2" y="2"/>
                      <a:pt x="2" y="2"/>
                      <a:pt x="1" y="2"/>
                    </a:cubicBezTo>
                    <a:cubicBezTo>
                      <a:pt x="1" y="2"/>
                      <a:pt x="1" y="2"/>
                      <a:pt x="1" y="2"/>
                    </a:cubicBezTo>
                    <a:cubicBezTo>
                      <a:pt x="1" y="2"/>
                      <a:pt x="1" y="2"/>
                      <a:pt x="1" y="3"/>
                    </a:cubicBezTo>
                    <a:cubicBezTo>
                      <a:pt x="1" y="3"/>
                      <a:pt x="1" y="3"/>
                      <a:pt x="1"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2" y="3"/>
                    </a:cubicBezTo>
                    <a:cubicBezTo>
                      <a:pt x="2" y="3"/>
                      <a:pt x="2" y="3"/>
                      <a:pt x="2" y="3"/>
                    </a:cubicBezTo>
                    <a:cubicBezTo>
                      <a:pt x="2" y="3"/>
                      <a:pt x="2" y="3"/>
                      <a:pt x="1" y="3"/>
                    </a:cubicBezTo>
                    <a:cubicBezTo>
                      <a:pt x="1" y="3"/>
                      <a:pt x="1" y="3"/>
                      <a:pt x="1" y="4"/>
                    </a:cubicBezTo>
                    <a:cubicBezTo>
                      <a:pt x="1" y="4"/>
                      <a:pt x="1" y="4"/>
                      <a:pt x="1" y="4"/>
                    </a:cubicBezTo>
                    <a:cubicBezTo>
                      <a:pt x="1" y="4"/>
                      <a:pt x="2" y="4"/>
                      <a:pt x="2" y="4"/>
                    </a:cubicBezTo>
                    <a:cubicBezTo>
                      <a:pt x="2" y="4"/>
                      <a:pt x="2" y="4"/>
                      <a:pt x="2" y="4"/>
                    </a:cubicBezTo>
                    <a:cubicBezTo>
                      <a:pt x="2" y="4"/>
                      <a:pt x="2" y="3"/>
                      <a:pt x="2" y="3"/>
                    </a:cubicBezTo>
                    <a:cubicBezTo>
                      <a:pt x="2" y="3"/>
                      <a:pt x="2" y="3"/>
                      <a:pt x="2" y="3"/>
                    </a:cubicBezTo>
                    <a:cubicBezTo>
                      <a:pt x="2" y="3"/>
                      <a:pt x="2" y="3"/>
                      <a:pt x="2" y="3"/>
                    </a:cubicBezTo>
                    <a:cubicBezTo>
                      <a:pt x="2" y="3"/>
                      <a:pt x="3" y="3"/>
                      <a:pt x="3" y="3"/>
                    </a:cubicBezTo>
                    <a:cubicBezTo>
                      <a:pt x="3" y="3"/>
                      <a:pt x="3" y="3"/>
                      <a:pt x="3" y="3"/>
                    </a:cubicBezTo>
                    <a:cubicBezTo>
                      <a:pt x="3" y="3"/>
                      <a:pt x="3" y="3"/>
                      <a:pt x="3" y="3"/>
                    </a:cubicBezTo>
                    <a:cubicBezTo>
                      <a:pt x="3" y="3"/>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2" y="4"/>
                      <a:pt x="2" y="4"/>
                      <a:pt x="2" y="4"/>
                    </a:cubicBezTo>
                    <a:cubicBezTo>
                      <a:pt x="2" y="4"/>
                      <a:pt x="2" y="4"/>
                      <a:pt x="2" y="4"/>
                    </a:cubicBezTo>
                    <a:cubicBezTo>
                      <a:pt x="2"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3" y="4"/>
                      <a:pt x="3" y="4"/>
                      <a:pt x="3" y="4"/>
                    </a:cubicBezTo>
                    <a:cubicBezTo>
                      <a:pt x="2" y="4"/>
                      <a:pt x="2" y="4"/>
                      <a:pt x="2" y="4"/>
                    </a:cubicBezTo>
                    <a:cubicBezTo>
                      <a:pt x="2" y="4"/>
                      <a:pt x="2" y="4"/>
                      <a:pt x="2"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1" y="4"/>
                      <a:pt x="1" y="4"/>
                      <a:pt x="1" y="4"/>
                    </a:cubicBezTo>
                    <a:cubicBezTo>
                      <a:pt x="0" y="4"/>
                      <a:pt x="0" y="4"/>
                      <a:pt x="0" y="4"/>
                    </a:cubicBezTo>
                    <a:cubicBezTo>
                      <a:pt x="0" y="5"/>
                      <a:pt x="0" y="5"/>
                      <a:pt x="0" y="5"/>
                    </a:cubicBezTo>
                    <a:cubicBezTo>
                      <a:pt x="1" y="5"/>
                      <a:pt x="1" y="5"/>
                      <a:pt x="1" y="5"/>
                    </a:cubicBezTo>
                    <a:cubicBezTo>
                      <a:pt x="1" y="5"/>
                      <a:pt x="1" y="5"/>
                      <a:pt x="1" y="5"/>
                    </a:cubicBezTo>
                    <a:cubicBezTo>
                      <a:pt x="1" y="5"/>
                      <a:pt x="1" y="5"/>
                      <a:pt x="1" y="5"/>
                    </a:cubicBezTo>
                    <a:cubicBezTo>
                      <a:pt x="1" y="5"/>
                      <a:pt x="1" y="5"/>
                      <a:pt x="1" y="5"/>
                    </a:cubicBezTo>
                    <a:cubicBezTo>
                      <a:pt x="1" y="5"/>
                      <a:pt x="1" y="5"/>
                      <a:pt x="1" y="5"/>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48" name="Freeform 528"/>
              <p:cNvSpPr/>
              <p:nvPr/>
            </p:nvSpPr>
            <p:spPr bwMode="auto">
              <a:xfrm>
                <a:off x="4394597" y="2278857"/>
                <a:ext cx="5954" cy="5954"/>
              </a:xfrm>
              <a:custGeom>
                <a:cxnLst>
                  <a:cxn ang="0">
                    <a:pos x="0" y="1"/>
                  </a:cxn>
                  <a:cxn ang="0">
                    <a:pos x="0" y="1"/>
                  </a:cxn>
                  <a:cxn ang="0">
                    <a:pos x="0" y="2"/>
                  </a:cxn>
                  <a:cxn ang="0">
                    <a:pos x="0" y="2"/>
                  </a:cxn>
                  <a:cxn ang="0">
                    <a:pos x="0"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2" y="1"/>
                  </a:cxn>
                  <a:cxn ang="0">
                    <a:pos x="2" y="0"/>
                  </a:cxn>
                  <a:cxn ang="0">
                    <a:pos x="2" y="0"/>
                  </a:cxn>
                  <a:cxn ang="0">
                    <a:pos x="2"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0" y="0"/>
                  </a:cxn>
                  <a:cxn ang="0">
                    <a:pos x="0" y="0"/>
                  </a:cxn>
                  <a:cxn ang="0">
                    <a:pos x="0" y="0"/>
                  </a:cxn>
                  <a:cxn ang="0">
                    <a:pos x="0" y="0"/>
                  </a:cxn>
                  <a:cxn ang="0">
                    <a:pos x="0" y="0"/>
                  </a:cxn>
                  <a:cxn ang="0">
                    <a:pos x="0" y="0"/>
                  </a:cxn>
                  <a:cxn ang="0">
                    <a:pos x="0" y="1"/>
                  </a:cxn>
                  <a:cxn ang="0">
                    <a:pos x="0" y="1"/>
                  </a:cxn>
                  <a:cxn ang="0">
                    <a:pos x="0" y="1"/>
                  </a:cxn>
                  <a:cxn ang="0">
                    <a:pos x="0" y="1"/>
                  </a:cxn>
                  <a:cxn ang="0">
                    <a:pos x="0" y="1"/>
                  </a:cxn>
                </a:cxnLst>
                <a:rect b="b" l="0" r="r" t="0"/>
                <a:pathLst>
                  <a:path h="2" w="2">
                    <a:moveTo>
                      <a:pt x="0" y="1"/>
                    </a:moveTo>
                    <a:cubicBezTo>
                      <a:pt x="0" y="1"/>
                      <a:pt x="0" y="1"/>
                      <a:pt x="0" y="1"/>
                    </a:cubicBezTo>
                    <a:cubicBezTo>
                      <a:pt x="0" y="2"/>
                      <a:pt x="0" y="2"/>
                      <a:pt x="0" y="2"/>
                    </a:cubicBezTo>
                    <a:cubicBezTo>
                      <a:pt x="0" y="2"/>
                      <a:pt x="0" y="2"/>
                      <a:pt x="0" y="2"/>
                    </a:cubicBezTo>
                    <a:cubicBezTo>
                      <a:pt x="0" y="2"/>
                      <a:pt x="0" y="2"/>
                      <a:pt x="0" y="1"/>
                    </a:cubicBezTo>
                    <a:cubicBezTo>
                      <a:pt x="0" y="1"/>
                      <a:pt x="0" y="1"/>
                      <a:pt x="0" y="1"/>
                    </a:cubicBezTo>
                    <a:cubicBezTo>
                      <a:pt x="0" y="1"/>
                      <a:pt x="0" y="1"/>
                      <a:pt x="0" y="1"/>
                    </a:cubicBezTo>
                    <a:cubicBezTo>
                      <a:pt x="0" y="1"/>
                      <a:pt x="0"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2" y="1"/>
                      <a:pt x="2" y="1"/>
                      <a:pt x="2" y="1"/>
                    </a:cubicBezTo>
                    <a:cubicBezTo>
                      <a:pt x="2" y="1"/>
                      <a:pt x="2" y="0"/>
                      <a:pt x="2" y="0"/>
                    </a:cubicBezTo>
                    <a:cubicBezTo>
                      <a:pt x="2" y="0"/>
                      <a:pt x="2" y="0"/>
                      <a:pt x="2" y="0"/>
                    </a:cubicBezTo>
                    <a:cubicBezTo>
                      <a:pt x="2" y="0"/>
                      <a:pt x="2" y="0"/>
                      <a:pt x="2" y="0"/>
                    </a:cubicBezTo>
                    <a:cubicBezTo>
                      <a:pt x="2" y="0"/>
                      <a:pt x="2"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49" name="Freeform 529"/>
              <p:cNvSpPr/>
              <p:nvPr/>
            </p:nvSpPr>
            <p:spPr bwMode="auto">
              <a:xfrm>
                <a:off x="4383882" y="2301480"/>
                <a:ext cx="8335" cy="8335"/>
              </a:xfrm>
              <a:custGeom>
                <a:cxnLst>
                  <a:cxn ang="0">
                    <a:pos x="0" y="2"/>
                  </a:cxn>
                  <a:cxn ang="0">
                    <a:pos x="0" y="2"/>
                  </a:cxn>
                  <a:cxn ang="0">
                    <a:pos x="0" y="2"/>
                  </a:cxn>
                  <a:cxn ang="0">
                    <a:pos x="1" y="2"/>
                  </a:cxn>
                  <a:cxn ang="0">
                    <a:pos x="1" y="3"/>
                  </a:cxn>
                  <a:cxn ang="0">
                    <a:pos x="1" y="3"/>
                  </a:cxn>
                  <a:cxn ang="0">
                    <a:pos x="1" y="3"/>
                  </a:cxn>
                  <a:cxn ang="0">
                    <a:pos x="1" y="3"/>
                  </a:cxn>
                  <a:cxn ang="0">
                    <a:pos x="1" y="3"/>
                  </a:cxn>
                  <a:cxn ang="0">
                    <a:pos x="2" y="3"/>
                  </a:cxn>
                  <a:cxn ang="0">
                    <a:pos x="2" y="2"/>
                  </a:cxn>
                  <a:cxn ang="0">
                    <a:pos x="2" y="3"/>
                  </a:cxn>
                  <a:cxn ang="0">
                    <a:pos x="2" y="3"/>
                  </a:cxn>
                  <a:cxn ang="0">
                    <a:pos x="3" y="3"/>
                  </a:cxn>
                  <a:cxn ang="0">
                    <a:pos x="3" y="3"/>
                  </a:cxn>
                  <a:cxn ang="0">
                    <a:pos x="3" y="2"/>
                  </a:cxn>
                  <a:cxn ang="0">
                    <a:pos x="3" y="2"/>
                  </a:cxn>
                  <a:cxn ang="0">
                    <a:pos x="3" y="2"/>
                  </a:cxn>
                  <a:cxn ang="0">
                    <a:pos x="3" y="2"/>
                  </a:cxn>
                  <a:cxn ang="0">
                    <a:pos x="3" y="1"/>
                  </a:cxn>
                  <a:cxn ang="0">
                    <a:pos x="3" y="1"/>
                  </a:cxn>
                  <a:cxn ang="0">
                    <a:pos x="3" y="0"/>
                  </a:cxn>
                  <a:cxn ang="0">
                    <a:pos x="3" y="0"/>
                  </a:cxn>
                  <a:cxn ang="0">
                    <a:pos x="2" y="0"/>
                  </a:cxn>
                  <a:cxn ang="0">
                    <a:pos x="2" y="1"/>
                  </a:cxn>
                  <a:cxn ang="0">
                    <a:pos x="2" y="1"/>
                  </a:cxn>
                  <a:cxn ang="0">
                    <a:pos x="2" y="1"/>
                  </a:cxn>
                  <a:cxn ang="0">
                    <a:pos x="2" y="1"/>
                  </a:cxn>
                  <a:cxn ang="0">
                    <a:pos x="1" y="1"/>
                  </a:cxn>
                  <a:cxn ang="0">
                    <a:pos x="1" y="1"/>
                  </a:cxn>
                  <a:cxn ang="0">
                    <a:pos x="1" y="1"/>
                  </a:cxn>
                  <a:cxn ang="0">
                    <a:pos x="0" y="1"/>
                  </a:cxn>
                  <a:cxn ang="0">
                    <a:pos x="0" y="1"/>
                  </a:cxn>
                  <a:cxn ang="0">
                    <a:pos x="0" y="2"/>
                  </a:cxn>
                  <a:cxn ang="0">
                    <a:pos x="0" y="2"/>
                  </a:cxn>
                </a:cxnLst>
                <a:rect b="b" l="0" r="r" t="0"/>
                <a:pathLst>
                  <a:path h="3" w="3">
                    <a:moveTo>
                      <a:pt x="0" y="2"/>
                    </a:move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1" y="2"/>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2" y="3"/>
                      <a:pt x="2" y="3"/>
                      <a:pt x="2" y="3"/>
                    </a:cubicBezTo>
                    <a:cubicBezTo>
                      <a:pt x="2" y="3"/>
                      <a:pt x="2" y="3"/>
                      <a:pt x="2" y="3"/>
                    </a:cubicBezTo>
                    <a:cubicBezTo>
                      <a:pt x="2" y="2"/>
                      <a:pt x="2" y="2"/>
                      <a:pt x="2" y="2"/>
                    </a:cubicBezTo>
                    <a:cubicBezTo>
                      <a:pt x="2" y="2"/>
                      <a:pt x="2" y="2"/>
                      <a:pt x="2" y="2"/>
                    </a:cubicBezTo>
                    <a:cubicBezTo>
                      <a:pt x="2" y="2"/>
                      <a:pt x="2" y="3"/>
                      <a:pt x="2" y="3"/>
                    </a:cubicBezTo>
                    <a:cubicBezTo>
                      <a:pt x="2" y="3"/>
                      <a:pt x="2" y="3"/>
                      <a:pt x="2" y="3"/>
                    </a:cubicBezTo>
                    <a:cubicBezTo>
                      <a:pt x="2" y="3"/>
                      <a:pt x="2" y="3"/>
                      <a:pt x="2" y="3"/>
                    </a:cubicBezTo>
                    <a:cubicBezTo>
                      <a:pt x="2" y="3"/>
                      <a:pt x="3" y="3"/>
                      <a:pt x="3" y="3"/>
                    </a:cubicBezTo>
                    <a:cubicBezTo>
                      <a:pt x="3" y="3"/>
                      <a:pt x="3" y="3"/>
                      <a:pt x="3" y="3"/>
                    </a:cubicBezTo>
                    <a:cubicBezTo>
                      <a:pt x="3" y="3"/>
                      <a:pt x="3" y="3"/>
                      <a:pt x="3" y="3"/>
                    </a:cubicBezTo>
                    <a:cubicBezTo>
                      <a:pt x="3" y="3"/>
                      <a:pt x="3" y="3"/>
                      <a:pt x="3" y="3"/>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3" y="2"/>
                    </a:cubicBezTo>
                    <a:cubicBezTo>
                      <a:pt x="3" y="2"/>
                      <a:pt x="3" y="2"/>
                      <a:pt x="2" y="2"/>
                    </a:cubicBezTo>
                    <a:cubicBezTo>
                      <a:pt x="3" y="2"/>
                      <a:pt x="3" y="2"/>
                      <a:pt x="3" y="1"/>
                    </a:cubicBezTo>
                    <a:cubicBezTo>
                      <a:pt x="3" y="1"/>
                      <a:pt x="3" y="1"/>
                      <a:pt x="3" y="1"/>
                    </a:cubicBezTo>
                    <a:cubicBezTo>
                      <a:pt x="3" y="1"/>
                      <a:pt x="3" y="1"/>
                      <a:pt x="3" y="1"/>
                    </a:cubicBezTo>
                    <a:cubicBezTo>
                      <a:pt x="3" y="1"/>
                      <a:pt x="3" y="1"/>
                      <a:pt x="3" y="1"/>
                    </a:cubicBezTo>
                    <a:cubicBezTo>
                      <a:pt x="3" y="1"/>
                      <a:pt x="3" y="0"/>
                      <a:pt x="3" y="0"/>
                    </a:cubicBezTo>
                    <a:cubicBezTo>
                      <a:pt x="3" y="0"/>
                      <a:pt x="3" y="0"/>
                      <a:pt x="3" y="0"/>
                    </a:cubicBezTo>
                    <a:cubicBezTo>
                      <a:pt x="3" y="0"/>
                      <a:pt x="3" y="0"/>
                      <a:pt x="3" y="0"/>
                    </a:cubicBezTo>
                    <a:cubicBezTo>
                      <a:pt x="2" y="0"/>
                      <a:pt x="2" y="0"/>
                      <a:pt x="2" y="0"/>
                    </a:cubicBezTo>
                    <a:cubicBezTo>
                      <a:pt x="2" y="0"/>
                      <a:pt x="2" y="0"/>
                      <a:pt x="2" y="0"/>
                    </a:cubicBezTo>
                    <a:cubicBezTo>
                      <a:pt x="2" y="0"/>
                      <a:pt x="2" y="0"/>
                      <a:pt x="2" y="0"/>
                    </a:cubicBezTo>
                    <a:cubicBezTo>
                      <a:pt x="2" y="0"/>
                      <a:pt x="2" y="0"/>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0" y="1"/>
                    </a:cubicBezTo>
                    <a:cubicBezTo>
                      <a:pt x="0" y="1"/>
                      <a:pt x="0" y="1"/>
                      <a:pt x="0" y="1"/>
                    </a:cubicBezTo>
                    <a:cubicBezTo>
                      <a:pt x="0" y="1"/>
                      <a:pt x="0" y="1"/>
                      <a:pt x="0" y="1"/>
                    </a:cubicBezTo>
                    <a:cubicBezTo>
                      <a:pt x="0" y="1"/>
                      <a:pt x="0" y="1"/>
                      <a:pt x="0" y="1"/>
                    </a:cubicBezTo>
                    <a:cubicBezTo>
                      <a:pt x="0" y="1"/>
                      <a:pt x="0" y="2"/>
                      <a:pt x="0" y="2"/>
                    </a:cubicBezTo>
                    <a:cubicBezTo>
                      <a:pt x="0" y="2"/>
                      <a:pt x="0" y="2"/>
                      <a:pt x="0" y="2"/>
                    </a:cubicBezTo>
                    <a:cubicBezTo>
                      <a:pt x="0" y="2"/>
                      <a:pt x="0" y="2"/>
                      <a:pt x="0" y="2"/>
                    </a:cubicBezTo>
                    <a:cubicBezTo>
                      <a:pt x="0" y="2"/>
                      <a:pt x="0" y="2"/>
                      <a:pt x="0" y="2"/>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50" name="Freeform 530"/>
              <p:cNvSpPr/>
              <p:nvPr/>
            </p:nvSpPr>
            <p:spPr bwMode="auto">
              <a:xfrm>
                <a:off x="4577953" y="2478883"/>
                <a:ext cx="5954" cy="2381"/>
              </a:xfrm>
              <a:custGeom>
                <a:cxnLst>
                  <a:cxn ang="0">
                    <a:pos x="1" y="1"/>
                  </a:cxn>
                  <a:cxn ang="0">
                    <a:pos x="1" y="1"/>
                  </a:cxn>
                  <a:cxn ang="0">
                    <a:pos x="1" y="1"/>
                  </a:cxn>
                  <a:cxn ang="0">
                    <a:pos x="1" y="1"/>
                  </a:cxn>
                  <a:cxn ang="0">
                    <a:pos x="1" y="1"/>
                  </a:cxn>
                  <a:cxn ang="0">
                    <a:pos x="2" y="1"/>
                  </a:cxn>
                  <a:cxn ang="0">
                    <a:pos x="2" y="1"/>
                  </a:cxn>
                  <a:cxn ang="0">
                    <a:pos x="2" y="1"/>
                  </a:cxn>
                  <a:cxn ang="0">
                    <a:pos x="2" y="1"/>
                  </a:cxn>
                  <a:cxn ang="0">
                    <a:pos x="2" y="1"/>
                  </a:cxn>
                  <a:cxn ang="0">
                    <a:pos x="2" y="1"/>
                  </a:cxn>
                  <a:cxn ang="0">
                    <a:pos x="2" y="1"/>
                  </a:cxn>
                  <a:cxn ang="0">
                    <a:pos x="2" y="0"/>
                  </a:cxn>
                  <a:cxn ang="0">
                    <a:pos x="2" y="0"/>
                  </a:cxn>
                  <a:cxn ang="0">
                    <a:pos x="2" y="0"/>
                  </a:cxn>
                  <a:cxn ang="0">
                    <a:pos x="1" y="0"/>
                  </a:cxn>
                  <a:cxn ang="0">
                    <a:pos x="1" y="0"/>
                  </a:cxn>
                  <a:cxn ang="0">
                    <a:pos x="1" y="0"/>
                  </a:cxn>
                  <a:cxn ang="0">
                    <a:pos x="1" y="0"/>
                  </a:cxn>
                  <a:cxn ang="0">
                    <a:pos x="1" y="0"/>
                  </a:cxn>
                  <a:cxn ang="0">
                    <a:pos x="1" y="0"/>
                  </a:cxn>
                  <a:cxn ang="0">
                    <a:pos x="1" y="0"/>
                  </a:cxn>
                  <a:cxn ang="0">
                    <a:pos x="0" y="1"/>
                  </a:cxn>
                  <a:cxn ang="0">
                    <a:pos x="1" y="1"/>
                  </a:cxn>
                  <a:cxn ang="0">
                    <a:pos x="1" y="1"/>
                  </a:cxn>
                  <a:cxn ang="0">
                    <a:pos x="1" y="1"/>
                  </a:cxn>
                  <a:cxn ang="0">
                    <a:pos x="1" y="1"/>
                  </a:cxn>
                  <a:cxn ang="0">
                    <a:pos x="1" y="1"/>
                  </a:cxn>
                </a:cxnLst>
                <a:rect b="b" l="0" r="r" t="0"/>
                <a:pathLst>
                  <a:path h="1" w="2">
                    <a:moveTo>
                      <a:pt x="1" y="1"/>
                    </a:moveTo>
                    <a:cubicBezTo>
                      <a:pt x="1" y="1"/>
                      <a:pt x="1" y="1"/>
                      <a:pt x="1" y="1"/>
                    </a:cubicBezTo>
                    <a:cubicBezTo>
                      <a:pt x="1" y="1"/>
                      <a:pt x="1" y="1"/>
                      <a:pt x="1" y="1"/>
                    </a:cubicBezTo>
                    <a:cubicBezTo>
                      <a:pt x="1" y="1"/>
                      <a:pt x="1" y="1"/>
                      <a:pt x="1" y="1"/>
                    </a:cubicBezTo>
                    <a:cubicBezTo>
                      <a:pt x="1" y="1"/>
                      <a:pt x="1" y="1"/>
                      <a:pt x="1"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0"/>
                    </a:cubicBezTo>
                    <a:cubicBezTo>
                      <a:pt x="2" y="0"/>
                      <a:pt x="2" y="0"/>
                      <a:pt x="2" y="0"/>
                    </a:cubicBezTo>
                    <a:cubicBezTo>
                      <a:pt x="2" y="0"/>
                      <a:pt x="2" y="0"/>
                      <a:pt x="2"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0" y="1"/>
                      <a:pt x="0" y="1"/>
                      <a:pt x="0"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51" name="Freeform 531"/>
              <p:cNvSpPr/>
              <p:nvPr/>
            </p:nvSpPr>
            <p:spPr bwMode="auto">
              <a:xfrm>
                <a:off x="4658917" y="2332436"/>
                <a:ext cx="3572" cy="2381"/>
              </a:xfrm>
              <a:custGeom>
                <a:cxnLst>
                  <a:cxn ang="0">
                    <a:pos x="1" y="0"/>
                  </a:cxn>
                  <a:cxn ang="0">
                    <a:pos x="1" y="0"/>
                  </a:cxn>
                  <a:cxn ang="0">
                    <a:pos x="1" y="0"/>
                  </a:cxn>
                  <a:cxn ang="0">
                    <a:pos x="0" y="0"/>
                  </a:cxn>
                  <a:cxn ang="0">
                    <a:pos x="0" y="0"/>
                  </a:cxn>
                  <a:cxn ang="0">
                    <a:pos x="1" y="0"/>
                  </a:cxn>
                  <a:cxn ang="0">
                    <a:pos x="1" y="0"/>
                  </a:cxn>
                  <a:cxn ang="0">
                    <a:pos x="1" y="1"/>
                  </a:cxn>
                  <a:cxn ang="0">
                    <a:pos x="1" y="1"/>
                  </a:cxn>
                  <a:cxn ang="0">
                    <a:pos x="1" y="0"/>
                  </a:cxn>
                  <a:cxn ang="0">
                    <a:pos x="1" y="0"/>
                  </a:cxn>
                  <a:cxn ang="0">
                    <a:pos x="1" y="0"/>
                  </a:cxn>
                  <a:cxn ang="0">
                    <a:pos x="1" y="0"/>
                  </a:cxn>
                </a:cxnLst>
                <a:rect b="b" l="0" r="r" t="0"/>
                <a:pathLst>
                  <a:path h="1" w="1">
                    <a:moveTo>
                      <a:pt x="1" y="0"/>
                    </a:moveTo>
                    <a:cubicBezTo>
                      <a:pt x="1" y="0"/>
                      <a:pt x="1" y="0"/>
                      <a:pt x="1" y="0"/>
                    </a:cubicBezTo>
                    <a:cubicBezTo>
                      <a:pt x="1" y="0"/>
                      <a:pt x="1" y="0"/>
                      <a:pt x="1" y="0"/>
                    </a:cubicBezTo>
                    <a:cubicBezTo>
                      <a:pt x="0" y="0"/>
                      <a:pt x="0" y="0"/>
                      <a:pt x="0" y="0"/>
                    </a:cubicBezTo>
                    <a:cubicBezTo>
                      <a:pt x="0" y="0"/>
                      <a:pt x="0" y="0"/>
                      <a:pt x="0" y="0"/>
                    </a:cubicBezTo>
                    <a:cubicBezTo>
                      <a:pt x="1" y="0"/>
                      <a:pt x="1" y="0"/>
                      <a:pt x="1" y="0"/>
                    </a:cubicBezTo>
                    <a:cubicBezTo>
                      <a:pt x="1" y="0"/>
                      <a:pt x="1" y="0"/>
                      <a:pt x="1" y="0"/>
                    </a:cubicBezTo>
                    <a:cubicBezTo>
                      <a:pt x="1" y="1"/>
                      <a:pt x="1" y="1"/>
                      <a:pt x="1" y="1"/>
                    </a:cubicBezTo>
                    <a:cubicBezTo>
                      <a:pt x="1" y="1"/>
                      <a:pt x="1" y="1"/>
                      <a:pt x="1" y="1"/>
                    </a:cubicBezTo>
                    <a:cubicBezTo>
                      <a:pt x="1" y="1"/>
                      <a:pt x="1" y="0"/>
                      <a:pt x="1" y="0"/>
                    </a:cubicBezTo>
                    <a:cubicBezTo>
                      <a:pt x="1" y="0"/>
                      <a:pt x="1" y="0"/>
                      <a:pt x="1" y="0"/>
                    </a:cubicBezTo>
                    <a:cubicBezTo>
                      <a:pt x="1" y="0"/>
                      <a:pt x="1" y="0"/>
                      <a:pt x="1" y="0"/>
                    </a:cubicBezTo>
                    <a:cubicBezTo>
                      <a:pt x="1" y="0"/>
                      <a:pt x="1" y="0"/>
                      <a:pt x="1"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52" name="Freeform 532"/>
              <p:cNvSpPr/>
              <p:nvPr/>
            </p:nvSpPr>
            <p:spPr bwMode="auto">
              <a:xfrm>
                <a:off x="4662488" y="2332436"/>
                <a:ext cx="1191" cy="1191"/>
              </a:xfrm>
              <a:custGeom>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b="b" l="0" r="r" t="0"/>
                <a:pathLst>
                  <a:path>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53" name="Freeform 533"/>
              <p:cNvSpPr/>
              <p:nvPr/>
            </p:nvSpPr>
            <p:spPr bwMode="auto">
              <a:xfrm>
                <a:off x="4658917" y="2330055"/>
                <a:ext cx="3572" cy="2381"/>
              </a:xfrm>
              <a:custGeom>
                <a:cxnLst>
                  <a:cxn ang="0">
                    <a:pos x="1" y="1"/>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1" y="1"/>
                  </a:cxn>
                  <a:cxn ang="0">
                    <a:pos x="1" y="1"/>
                  </a:cxn>
                  <a:cxn ang="0">
                    <a:pos x="1" y="1"/>
                  </a:cxn>
                  <a:cxn ang="0">
                    <a:pos x="1" y="1"/>
                  </a:cxn>
                  <a:cxn ang="0">
                    <a:pos x="1" y="1"/>
                  </a:cxn>
                  <a:cxn ang="0">
                    <a:pos x="1" y="1"/>
                  </a:cxn>
                </a:cxnLst>
                <a:rect b="b" l="0" r="r" t="0"/>
                <a:pathLst>
                  <a:path h="1" w="1">
                    <a:moveTo>
                      <a:pt x="1" y="1"/>
                    </a:moveTo>
                    <a:cubicBezTo>
                      <a:pt x="1" y="1"/>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54" name="Freeform 534"/>
              <p:cNvSpPr/>
              <p:nvPr/>
            </p:nvSpPr>
            <p:spPr bwMode="auto">
              <a:xfrm>
                <a:off x="4662489" y="2330055"/>
                <a:ext cx="2381" cy="2381"/>
              </a:xfrm>
              <a:custGeom>
                <a:cxnLst>
                  <a:cxn ang="0">
                    <a:pos x="1" y="1"/>
                  </a:cxn>
                  <a:cxn ang="0">
                    <a:pos x="1" y="1"/>
                  </a:cxn>
                  <a:cxn ang="0">
                    <a:pos x="1" y="1"/>
                  </a:cxn>
                  <a:cxn ang="0">
                    <a:pos x="1" y="1"/>
                  </a:cxn>
                  <a:cxn ang="0">
                    <a:pos x="1" y="0"/>
                  </a:cxn>
                  <a:cxn ang="0">
                    <a:pos x="1" y="0"/>
                  </a:cxn>
                  <a:cxn ang="0">
                    <a:pos x="0" y="0"/>
                  </a:cxn>
                  <a:cxn ang="0">
                    <a:pos x="0" y="1"/>
                  </a:cxn>
                  <a:cxn ang="0">
                    <a:pos x="0" y="1"/>
                  </a:cxn>
                  <a:cxn ang="0">
                    <a:pos x="0" y="1"/>
                  </a:cxn>
                  <a:cxn ang="0">
                    <a:pos x="0" y="1"/>
                  </a:cxn>
                  <a:cxn ang="0">
                    <a:pos x="0" y="1"/>
                  </a:cxn>
                  <a:cxn ang="0">
                    <a:pos x="1" y="1"/>
                  </a:cxn>
                </a:cxnLst>
                <a:rect b="b" l="0" r="r" t="0"/>
                <a:pathLst>
                  <a:path h="1" w="1">
                    <a:moveTo>
                      <a:pt x="1" y="1"/>
                    </a:moveTo>
                    <a:cubicBezTo>
                      <a:pt x="1" y="1"/>
                      <a:pt x="1" y="1"/>
                      <a:pt x="1" y="1"/>
                    </a:cubicBezTo>
                    <a:cubicBezTo>
                      <a:pt x="1" y="1"/>
                      <a:pt x="1" y="1"/>
                      <a:pt x="1" y="1"/>
                    </a:cubicBezTo>
                    <a:cubicBezTo>
                      <a:pt x="1" y="1"/>
                      <a:pt x="1" y="1"/>
                      <a:pt x="1" y="1"/>
                    </a:cubicBezTo>
                    <a:cubicBezTo>
                      <a:pt x="1" y="1"/>
                      <a:pt x="1" y="1"/>
                      <a:pt x="1" y="0"/>
                    </a:cubicBezTo>
                    <a:cubicBezTo>
                      <a:pt x="1" y="0"/>
                      <a:pt x="1" y="0"/>
                      <a:pt x="1" y="0"/>
                    </a:cubicBezTo>
                    <a:cubicBezTo>
                      <a:pt x="0" y="0"/>
                      <a:pt x="0" y="0"/>
                      <a:pt x="0" y="0"/>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55" name="Freeform 535"/>
              <p:cNvSpPr/>
              <p:nvPr/>
            </p:nvSpPr>
            <p:spPr bwMode="auto">
              <a:xfrm>
                <a:off x="4667251" y="2330054"/>
                <a:ext cx="1191" cy="1191"/>
              </a:xfrm>
              <a:custGeom>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Lst>
                <a:rect b="b" l="0" r="r" t="0"/>
                <a:pathLst>
                  <a:path>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56" name="Freeform 536"/>
              <p:cNvSpPr/>
              <p:nvPr/>
            </p:nvSpPr>
            <p:spPr bwMode="auto">
              <a:xfrm>
                <a:off x="4636295" y="2343151"/>
                <a:ext cx="3572" cy="1191"/>
              </a:xfrm>
              <a:custGeom>
                <a:cxnLst>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Lst>
                <a:rect b="b" l="0" r="r" t="0"/>
                <a:pathLst>
                  <a:path w="1">
                    <a:moveTo>
                      <a:pt x="1" y="0"/>
                    </a:move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0" y="0"/>
                    </a:cubicBezTo>
                    <a:cubicBezTo>
                      <a:pt x="0" y="0"/>
                      <a:pt x="0" y="0"/>
                      <a:pt x="0" y="0"/>
                    </a:cubicBezTo>
                    <a:cubicBezTo>
                      <a:pt x="0" y="0"/>
                      <a:pt x="0" y="0"/>
                      <a:pt x="0" y="0"/>
                    </a:cubicBezTo>
                    <a:cubicBezTo>
                      <a:pt x="0" y="0"/>
                      <a:pt x="1" y="0"/>
                      <a:pt x="1"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57" name="Freeform 537"/>
              <p:cNvSpPr/>
              <p:nvPr/>
            </p:nvSpPr>
            <p:spPr bwMode="auto">
              <a:xfrm>
                <a:off x="4639867" y="2343151"/>
                <a:ext cx="2381" cy="1191"/>
              </a:xfrm>
              <a:custGeom>
                <a:cxnLst>
                  <a:cxn ang="0">
                    <a:pos x="0" y="0"/>
                  </a:cxn>
                  <a:cxn ang="0">
                    <a:pos x="0" y="0"/>
                  </a:cxn>
                  <a:cxn ang="0">
                    <a:pos x="0" y="0"/>
                  </a:cxn>
                  <a:cxn ang="0">
                    <a:pos x="0" y="0"/>
                  </a:cxn>
                  <a:cxn ang="0">
                    <a:pos x="0" y="0"/>
                  </a:cxn>
                  <a:cxn ang="0">
                    <a:pos x="0" y="0"/>
                  </a:cxn>
                  <a:cxn ang="0">
                    <a:pos x="0" y="0"/>
                  </a:cxn>
                  <a:cxn ang="0">
                    <a:pos x="0" y="0"/>
                  </a:cxn>
                  <a:cxn ang="0">
                    <a:pos x="0" y="0"/>
                  </a:cxn>
                  <a:cxn ang="0">
                    <a:pos x="0"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0" y="0"/>
                  </a:cxn>
                  <a:cxn ang="0">
                    <a:pos x="0" y="0"/>
                  </a:cxn>
                  <a:cxn ang="0">
                    <a:pos x="0" y="0"/>
                  </a:cxn>
                  <a:cxn ang="0">
                    <a:pos x="0" y="0"/>
                  </a:cxn>
                  <a:cxn ang="0">
                    <a:pos x="0" y="0"/>
                  </a:cxn>
                </a:cxnLst>
                <a:rect b="b" l="0" r="r" t="0"/>
                <a:pathLst>
                  <a:path w="1">
                    <a:moveTo>
                      <a:pt x="0" y="0"/>
                    </a:move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58" name="Freeform 538"/>
              <p:cNvSpPr/>
              <p:nvPr/>
            </p:nvSpPr>
            <p:spPr bwMode="auto">
              <a:xfrm>
                <a:off x="4639867" y="2340770"/>
                <a:ext cx="2381" cy="2381"/>
              </a:xfrm>
              <a:custGeom>
                <a:cxnLst>
                  <a:cxn ang="0">
                    <a:pos x="1" y="0"/>
                  </a:cxn>
                  <a:cxn ang="0">
                    <a:pos x="1" y="0"/>
                  </a:cxn>
                  <a:cxn ang="0">
                    <a:pos x="1" y="0"/>
                  </a:cxn>
                  <a:cxn ang="0">
                    <a:pos x="1" y="1"/>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0" y="0"/>
                  </a:cxn>
                  <a:cxn ang="0">
                    <a:pos x="0" y="0"/>
                  </a:cxn>
                  <a:cxn ang="0">
                    <a:pos x="0" y="0"/>
                  </a:cxn>
                  <a:cxn ang="0">
                    <a:pos x="1" y="0"/>
                  </a:cxn>
                </a:cxnLst>
                <a:rect b="b" l="0" r="r" t="0"/>
                <a:pathLst>
                  <a:path h="1" w="1">
                    <a:moveTo>
                      <a:pt x="1" y="0"/>
                    </a:moveTo>
                    <a:cubicBezTo>
                      <a:pt x="1" y="0"/>
                      <a:pt x="1" y="0"/>
                      <a:pt x="1" y="0"/>
                    </a:cubicBezTo>
                    <a:cubicBezTo>
                      <a:pt x="1" y="0"/>
                      <a:pt x="1" y="0"/>
                      <a:pt x="1" y="0"/>
                    </a:cubicBezTo>
                    <a:cubicBezTo>
                      <a:pt x="1" y="0"/>
                      <a:pt x="1" y="1"/>
                      <a:pt x="1" y="1"/>
                    </a:cubicBezTo>
                    <a:cubicBezTo>
                      <a:pt x="1" y="1"/>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0" y="0"/>
                    </a:cubicBezTo>
                    <a:cubicBezTo>
                      <a:pt x="0" y="0"/>
                      <a:pt x="0" y="0"/>
                      <a:pt x="0" y="0"/>
                    </a:cubicBezTo>
                    <a:cubicBezTo>
                      <a:pt x="0" y="0"/>
                      <a:pt x="0" y="0"/>
                      <a:pt x="0" y="0"/>
                    </a:cubicBezTo>
                    <a:cubicBezTo>
                      <a:pt x="1" y="0"/>
                      <a:pt x="1" y="0"/>
                      <a:pt x="1"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59" name="Freeform 539"/>
              <p:cNvSpPr/>
              <p:nvPr/>
            </p:nvSpPr>
            <p:spPr bwMode="auto">
              <a:xfrm>
                <a:off x="4642248" y="2338389"/>
                <a:ext cx="3572" cy="2381"/>
              </a:xfrm>
              <a:custGeom>
                <a:cxnLst>
                  <a:cxn ang="0">
                    <a:pos x="0" y="1"/>
                  </a:cxn>
                  <a:cxn ang="0">
                    <a:pos x="0" y="1"/>
                  </a:cxn>
                  <a:cxn ang="0">
                    <a:pos x="0" y="1"/>
                  </a:cxn>
                  <a:cxn ang="0">
                    <a:pos x="0" y="1"/>
                  </a:cxn>
                  <a:cxn ang="0">
                    <a:pos x="0" y="1"/>
                  </a:cxn>
                  <a:cxn ang="0">
                    <a:pos x="1" y="1"/>
                  </a:cxn>
                  <a:cxn ang="0">
                    <a:pos x="1" y="1"/>
                  </a:cxn>
                  <a:cxn ang="0">
                    <a:pos x="1" y="1"/>
                  </a:cxn>
                  <a:cxn ang="0">
                    <a:pos x="1" y="1"/>
                  </a:cxn>
                  <a:cxn ang="0">
                    <a:pos x="1" y="1"/>
                  </a:cxn>
                  <a:cxn ang="0">
                    <a:pos x="1" y="0"/>
                  </a:cxn>
                  <a:cxn ang="0">
                    <a:pos x="1" y="0"/>
                  </a:cxn>
                  <a:cxn ang="0">
                    <a:pos x="1" y="0"/>
                  </a:cxn>
                  <a:cxn ang="0">
                    <a:pos x="1" y="0"/>
                  </a:cxn>
                  <a:cxn ang="0">
                    <a:pos x="1" y="1"/>
                  </a:cxn>
                  <a:cxn ang="0">
                    <a:pos x="0" y="1"/>
                  </a:cxn>
                  <a:cxn ang="0">
                    <a:pos x="0" y="1"/>
                  </a:cxn>
                  <a:cxn ang="0">
                    <a:pos x="0" y="1"/>
                  </a:cxn>
                </a:cxnLst>
                <a:rect b="b" l="0" r="r" t="0"/>
                <a:pathLst>
                  <a:path h="1" w="1">
                    <a:moveTo>
                      <a:pt x="0" y="1"/>
                    </a:moveTo>
                    <a:cubicBezTo>
                      <a:pt x="0" y="1"/>
                      <a:pt x="0" y="1"/>
                      <a:pt x="0" y="1"/>
                    </a:cubicBezTo>
                    <a:cubicBezTo>
                      <a:pt x="0" y="1"/>
                      <a:pt x="0" y="1"/>
                      <a:pt x="0" y="1"/>
                    </a:cubicBezTo>
                    <a:cubicBezTo>
                      <a:pt x="0" y="1"/>
                      <a:pt x="0" y="1"/>
                      <a:pt x="0" y="1"/>
                    </a:cubicBezTo>
                    <a:cubicBezTo>
                      <a:pt x="0" y="1"/>
                      <a:pt x="0" y="1"/>
                      <a:pt x="0"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0"/>
                      <a:pt x="1" y="0"/>
                      <a:pt x="1" y="0"/>
                    </a:cubicBezTo>
                    <a:cubicBezTo>
                      <a:pt x="1" y="0"/>
                      <a:pt x="1" y="0"/>
                      <a:pt x="1" y="0"/>
                    </a:cubicBezTo>
                    <a:cubicBezTo>
                      <a:pt x="1" y="0"/>
                      <a:pt x="1" y="0"/>
                      <a:pt x="1" y="0"/>
                    </a:cubicBezTo>
                    <a:cubicBezTo>
                      <a:pt x="1" y="0"/>
                      <a:pt x="1" y="0"/>
                      <a:pt x="1" y="0"/>
                    </a:cubicBezTo>
                    <a:cubicBezTo>
                      <a:pt x="1" y="1"/>
                      <a:pt x="1" y="1"/>
                      <a:pt x="1" y="1"/>
                    </a:cubicBezTo>
                    <a:cubicBezTo>
                      <a:pt x="0" y="1"/>
                      <a:pt x="0" y="1"/>
                      <a:pt x="0" y="1"/>
                    </a:cubicBezTo>
                    <a:cubicBezTo>
                      <a:pt x="0" y="1"/>
                      <a:pt x="0" y="1"/>
                      <a:pt x="0" y="1"/>
                    </a:cubicBezTo>
                    <a:cubicBezTo>
                      <a:pt x="0" y="1"/>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60" name="Freeform 540"/>
              <p:cNvSpPr>
                <a:spLocks noEditPoints="1"/>
              </p:cNvSpPr>
              <p:nvPr/>
            </p:nvSpPr>
            <p:spPr bwMode="auto">
              <a:xfrm>
                <a:off x="4642248" y="2340770"/>
                <a:ext cx="3572" cy="2381"/>
              </a:xfrm>
              <a:custGeom>
                <a:cxnLst>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1"/>
                  </a:cxn>
                  <a:cxn ang="0">
                    <a:pos x="1" y="0"/>
                  </a:cxn>
                  <a:cxn ang="0">
                    <a:pos x="1" y="0"/>
                  </a:cxn>
                  <a:cxn ang="0">
                    <a:pos x="1" y="0"/>
                  </a:cxn>
                  <a:cxn ang="0">
                    <a:pos x="1" y="0"/>
                  </a:cxn>
                  <a:cxn ang="0">
                    <a:pos x="1" y="0"/>
                  </a:cxn>
                  <a:cxn ang="0">
                    <a:pos x="1" y="0"/>
                  </a:cxn>
                  <a:cxn ang="0">
                    <a:pos x="1" y="0"/>
                  </a:cxn>
                  <a:cxn ang="0">
                    <a:pos x="1" y="0"/>
                  </a:cxn>
                  <a:cxn ang="0">
                    <a:pos x="1" y="1"/>
                  </a:cxn>
                  <a:cxn ang="0">
                    <a:pos x="1" y="0"/>
                  </a:cxn>
                  <a:cxn ang="0">
                    <a:pos x="1" y="0"/>
                  </a:cxn>
                  <a:cxn ang="0">
                    <a:pos x="1" y="0"/>
                  </a:cxn>
                  <a:cxn ang="0">
                    <a:pos x="1" y="0"/>
                  </a:cxn>
                  <a:cxn ang="0">
                    <a:pos x="1" y="0"/>
                  </a:cxn>
                  <a:cxn ang="0">
                    <a:pos x="0" y="0"/>
                  </a:cxn>
                  <a:cxn ang="0">
                    <a:pos x="0" y="0"/>
                  </a:cxn>
                  <a:cxn ang="0">
                    <a:pos x="0" y="0"/>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b="b" l="0" r="r" t="0"/>
                <a:pathLst>
                  <a:path h="1" w="1">
                    <a:moveTo>
                      <a:pt x="0" y="1"/>
                    </a:move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1"/>
                      <a:pt x="1" y="1"/>
                    </a:cubicBezTo>
                    <a:cubicBezTo>
                      <a:pt x="1" y="1"/>
                      <a:pt x="1" y="0"/>
                      <a:pt x="1" y="0"/>
                    </a:cubicBezTo>
                    <a:cubicBezTo>
                      <a:pt x="1" y="0"/>
                      <a:pt x="1" y="0"/>
                      <a:pt x="1" y="0"/>
                    </a:cubicBezTo>
                    <a:cubicBezTo>
                      <a:pt x="1" y="0"/>
                      <a:pt x="1" y="0"/>
                      <a:pt x="1" y="0"/>
                    </a:cubicBezTo>
                    <a:cubicBezTo>
                      <a:pt x="1" y="0"/>
                      <a:pt x="1" y="0"/>
                      <a:pt x="1" y="0"/>
                    </a:cubicBezTo>
                    <a:cubicBezTo>
                      <a:pt x="1" y="0"/>
                      <a:pt x="1" y="0"/>
                      <a:pt x="1"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1"/>
                      <a:pt x="0" y="1"/>
                    </a:cubicBezTo>
                    <a:cubicBezTo>
                      <a:pt x="0" y="1"/>
                      <a:pt x="0" y="1"/>
                      <a:pt x="0" y="1"/>
                    </a:cubicBezTo>
                    <a:close/>
                    <a:moveTo>
                      <a:pt x="0" y="1"/>
                    </a:moveTo>
                    <a:cubicBezTo>
                      <a:pt x="0" y="1"/>
                      <a:pt x="0" y="1"/>
                      <a:pt x="0" y="1"/>
                    </a:cubicBezTo>
                    <a:cubicBezTo>
                      <a:pt x="0" y="1"/>
                      <a:pt x="0" y="1"/>
                      <a:pt x="0" y="1"/>
                    </a:cubicBezTo>
                    <a:cubicBezTo>
                      <a:pt x="0" y="1"/>
                      <a:pt x="0" y="1"/>
                      <a:pt x="0" y="1"/>
                    </a:cubicBezTo>
                    <a:close/>
                    <a:moveTo>
                      <a:pt x="0" y="1"/>
                    </a:moveTo>
                    <a:cubicBezTo>
                      <a:pt x="0" y="1"/>
                      <a:pt x="0" y="1"/>
                      <a:pt x="0" y="1"/>
                    </a:cubicBezTo>
                    <a:cubicBezTo>
                      <a:pt x="0" y="1"/>
                      <a:pt x="0" y="1"/>
                      <a:pt x="0" y="1"/>
                    </a:cubicBezTo>
                    <a:cubicBezTo>
                      <a:pt x="0" y="1"/>
                      <a:pt x="0" y="1"/>
                      <a:pt x="0" y="1"/>
                    </a:cubicBezTo>
                    <a:cubicBezTo>
                      <a:pt x="0" y="1"/>
                      <a:pt x="0" y="1"/>
                      <a:pt x="0" y="1"/>
                    </a:cubicBezTo>
                    <a:cubicBezTo>
                      <a:pt x="0" y="1"/>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61" name="Freeform 541"/>
              <p:cNvSpPr/>
              <p:nvPr/>
            </p:nvSpPr>
            <p:spPr bwMode="auto">
              <a:xfrm>
                <a:off x="4645820" y="2338389"/>
                <a:ext cx="2381" cy="2381"/>
              </a:xfrm>
              <a:custGeom>
                <a:cxnLst>
                  <a:cxn ang="0">
                    <a:pos x="0" y="1"/>
                  </a:cxn>
                  <a:cxn ang="0">
                    <a:pos x="1" y="1"/>
                  </a:cxn>
                  <a:cxn ang="0">
                    <a:pos x="1" y="1"/>
                  </a:cxn>
                  <a:cxn ang="0">
                    <a:pos x="1" y="1"/>
                  </a:cxn>
                  <a:cxn ang="0">
                    <a:pos x="1" y="1"/>
                  </a:cxn>
                  <a:cxn ang="0">
                    <a:pos x="1" y="1"/>
                  </a:cxn>
                  <a:cxn ang="0">
                    <a:pos x="1" y="1"/>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0"/>
                  </a:cxn>
                  <a:cxn ang="0">
                    <a:pos x="1" y="1"/>
                  </a:cxn>
                  <a:cxn ang="0">
                    <a:pos x="1" y="1"/>
                  </a:cxn>
                  <a:cxn ang="0">
                    <a:pos x="1" y="1"/>
                  </a:cxn>
                  <a:cxn ang="0">
                    <a:pos x="1" y="1"/>
                  </a:cxn>
                  <a:cxn ang="0">
                    <a:pos x="0" y="1"/>
                  </a:cxn>
                  <a:cxn ang="0">
                    <a:pos x="0" y="1"/>
                  </a:cxn>
                </a:cxnLst>
                <a:rect b="b" l="0" r="r" t="0"/>
                <a:pathLst>
                  <a:path h="1" w="1">
                    <a:moveTo>
                      <a:pt x="0" y="1"/>
                    </a:move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1"/>
                    </a:cubicBezTo>
                    <a:cubicBezTo>
                      <a:pt x="1" y="1"/>
                      <a:pt x="1" y="1"/>
                      <a:pt x="1" y="1"/>
                    </a:cubicBezTo>
                    <a:cubicBezTo>
                      <a:pt x="1" y="1"/>
                      <a:pt x="1" y="1"/>
                      <a:pt x="1" y="1"/>
                    </a:cubicBezTo>
                    <a:cubicBezTo>
                      <a:pt x="1" y="1"/>
                      <a:pt x="1" y="1"/>
                      <a:pt x="1" y="1"/>
                    </a:cubicBezTo>
                    <a:cubicBezTo>
                      <a:pt x="0" y="1"/>
                      <a:pt x="0" y="1"/>
                      <a:pt x="0" y="1"/>
                    </a:cubicBezTo>
                    <a:cubicBezTo>
                      <a:pt x="0" y="1"/>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62" name="Freeform 542"/>
              <p:cNvSpPr/>
              <p:nvPr/>
            </p:nvSpPr>
            <p:spPr bwMode="auto">
              <a:xfrm>
                <a:off x="4650582" y="2334817"/>
                <a:ext cx="1191" cy="3572"/>
              </a:xfrm>
              <a:custGeom>
                <a:cxnLst>
                  <a:cxn ang="0">
                    <a:pos x="0" y="1"/>
                  </a:cxn>
                  <a:cxn ang="0">
                    <a:pos x="0" y="0"/>
                  </a:cxn>
                  <a:cxn ang="0">
                    <a:pos x="0" y="0"/>
                  </a:cxn>
                  <a:cxn ang="0">
                    <a:pos x="0" y="0"/>
                  </a:cxn>
                  <a:cxn ang="0">
                    <a:pos x="0" y="0"/>
                  </a:cxn>
                  <a:cxn ang="0">
                    <a:pos x="0" y="0"/>
                  </a:cxn>
                  <a:cxn ang="0">
                    <a:pos x="0" y="0"/>
                  </a:cxn>
                  <a:cxn ang="0">
                    <a:pos x="0" y="0"/>
                  </a:cxn>
                  <a:cxn ang="0">
                    <a:pos x="0" y="1"/>
                  </a:cxn>
                  <a:cxn ang="0">
                    <a:pos x="0" y="1"/>
                  </a:cxn>
                  <a:cxn ang="0">
                    <a:pos x="0" y="1"/>
                  </a:cxn>
                  <a:cxn ang="0">
                    <a:pos x="0" y="1"/>
                  </a:cxn>
                  <a:cxn ang="0">
                    <a:pos x="0" y="1"/>
                  </a:cxn>
                  <a:cxn ang="0">
                    <a:pos x="0" y="1"/>
                  </a:cxn>
                  <a:cxn ang="0">
                    <a:pos x="0" y="1"/>
                  </a:cxn>
                </a:cxnLst>
                <a:rect b="b" l="0" r="r" t="0"/>
                <a:pathLst>
                  <a:path h="1">
                    <a:moveTo>
                      <a:pt x="0" y="1"/>
                    </a:moveTo>
                    <a:cubicBezTo>
                      <a:pt x="0" y="1"/>
                      <a:pt x="0" y="1"/>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63" name="Freeform 543"/>
              <p:cNvSpPr/>
              <p:nvPr/>
            </p:nvSpPr>
            <p:spPr bwMode="auto">
              <a:xfrm>
                <a:off x="4650583" y="2334817"/>
                <a:ext cx="3572" cy="1191"/>
              </a:xfrm>
              <a:custGeom>
                <a:cxnLst>
                  <a:cxn ang="0">
                    <a:pos x="1" y="0"/>
                  </a:cxn>
                  <a:cxn ang="0">
                    <a:pos x="0" y="0"/>
                  </a:cxn>
                  <a:cxn ang="0">
                    <a:pos x="0" y="0"/>
                  </a:cxn>
                  <a:cxn ang="0">
                    <a:pos x="1" y="0"/>
                  </a:cxn>
                  <a:cxn ang="0">
                    <a:pos x="1" y="0"/>
                  </a:cxn>
                  <a:cxn ang="0">
                    <a:pos x="1" y="0"/>
                  </a:cxn>
                  <a:cxn ang="0">
                    <a:pos x="1" y="0"/>
                  </a:cxn>
                  <a:cxn ang="0">
                    <a:pos x="1" y="0"/>
                  </a:cxn>
                </a:cxnLst>
                <a:rect b="b" l="0" r="r" t="0"/>
                <a:pathLst>
                  <a:path w="1">
                    <a:moveTo>
                      <a:pt x="1" y="0"/>
                    </a:moveTo>
                    <a:cubicBezTo>
                      <a:pt x="1" y="0"/>
                      <a:pt x="0" y="0"/>
                      <a:pt x="0" y="0"/>
                    </a:cubicBezTo>
                    <a:cubicBezTo>
                      <a:pt x="0" y="0"/>
                      <a:pt x="0" y="0"/>
                      <a:pt x="0" y="0"/>
                    </a:cubicBezTo>
                    <a:cubicBezTo>
                      <a:pt x="0" y="0"/>
                      <a:pt x="1" y="0"/>
                      <a:pt x="1" y="0"/>
                    </a:cubicBezTo>
                    <a:cubicBezTo>
                      <a:pt x="1" y="0"/>
                      <a:pt x="1" y="0"/>
                      <a:pt x="1" y="0"/>
                    </a:cubicBezTo>
                    <a:cubicBezTo>
                      <a:pt x="1" y="0"/>
                      <a:pt x="1" y="0"/>
                      <a:pt x="1" y="0"/>
                    </a:cubicBezTo>
                    <a:cubicBezTo>
                      <a:pt x="1" y="0"/>
                      <a:pt x="1" y="0"/>
                      <a:pt x="1" y="0"/>
                    </a:cubicBezTo>
                    <a:cubicBezTo>
                      <a:pt x="1" y="0"/>
                      <a:pt x="1" y="0"/>
                      <a:pt x="1"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64" name="Freeform 544"/>
              <p:cNvSpPr/>
              <p:nvPr/>
            </p:nvSpPr>
            <p:spPr bwMode="auto">
              <a:xfrm>
                <a:off x="4650583" y="2388395"/>
                <a:ext cx="3572" cy="3572"/>
              </a:xfrm>
              <a:custGeom>
                <a:cxnLst>
                  <a:cxn ang="0">
                    <a:pos x="0" y="1"/>
                  </a:cxn>
                  <a:cxn ang="0">
                    <a:pos x="0" y="1"/>
                  </a:cxn>
                  <a:cxn ang="0">
                    <a:pos x="1" y="1"/>
                  </a:cxn>
                  <a:cxn ang="0">
                    <a:pos x="1" y="1"/>
                  </a:cxn>
                  <a:cxn ang="0">
                    <a:pos x="1" y="1"/>
                  </a:cxn>
                  <a:cxn ang="0">
                    <a:pos x="1" y="1"/>
                  </a:cxn>
                  <a:cxn ang="0">
                    <a:pos x="1" y="1"/>
                  </a:cxn>
                  <a:cxn ang="0">
                    <a:pos x="1" y="1"/>
                  </a:cxn>
                  <a:cxn ang="0">
                    <a:pos x="1" y="0"/>
                  </a:cxn>
                  <a:cxn ang="0">
                    <a:pos x="1"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Lst>
                <a:rect b="b" l="0" r="r" t="0"/>
                <a:pathLst>
                  <a:path h="1" w="1">
                    <a:moveTo>
                      <a:pt x="0" y="1"/>
                    </a:moveTo>
                    <a:cubicBezTo>
                      <a:pt x="0" y="1"/>
                      <a:pt x="0" y="1"/>
                      <a:pt x="0"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0"/>
                      <a:pt x="1" y="0"/>
                    </a:cubicBezTo>
                    <a:cubicBezTo>
                      <a:pt x="1" y="0"/>
                      <a:pt x="1" y="0"/>
                      <a:pt x="1" y="0"/>
                    </a:cubicBezTo>
                    <a:cubicBezTo>
                      <a:pt x="1" y="0"/>
                      <a:pt x="1" y="0"/>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65" name="Freeform 545"/>
              <p:cNvSpPr/>
              <p:nvPr/>
            </p:nvSpPr>
            <p:spPr bwMode="auto">
              <a:xfrm>
                <a:off x="4650583" y="2391967"/>
                <a:ext cx="3572" cy="4763"/>
              </a:xfrm>
              <a:custGeom>
                <a:cxnLst>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2"/>
                  </a:cxn>
                  <a:cxn ang="0">
                    <a:pos x="0" y="2"/>
                  </a:cxn>
                  <a:cxn ang="0">
                    <a:pos x="0" y="2"/>
                  </a:cxn>
                  <a:cxn ang="0">
                    <a:pos x="0" y="2"/>
                  </a:cxn>
                  <a:cxn ang="0">
                    <a:pos x="0" y="2"/>
                  </a:cxn>
                  <a:cxn ang="0">
                    <a:pos x="0" y="2"/>
                  </a:cxn>
                  <a:cxn ang="0">
                    <a:pos x="0" y="1"/>
                  </a:cxn>
                  <a:cxn ang="0">
                    <a:pos x="0" y="1"/>
                  </a:cxn>
                  <a:cxn ang="0">
                    <a:pos x="0" y="1"/>
                  </a:cxn>
                  <a:cxn ang="0">
                    <a:pos x="1" y="1"/>
                  </a:cxn>
                  <a:cxn ang="0">
                    <a:pos x="1" y="1"/>
                  </a:cxn>
                  <a:cxn ang="0">
                    <a:pos x="1" y="1"/>
                  </a:cxn>
                  <a:cxn ang="0">
                    <a:pos x="1" y="0"/>
                  </a:cxn>
                  <a:cxn ang="0">
                    <a:pos x="1" y="0"/>
                  </a:cxn>
                  <a:cxn ang="0">
                    <a:pos x="0" y="0"/>
                  </a:cxn>
                  <a:cxn ang="0">
                    <a:pos x="0" y="0"/>
                  </a:cxn>
                  <a:cxn ang="0">
                    <a:pos x="0" y="0"/>
                  </a:cxn>
                </a:cxnLst>
                <a:rect b="b" l="0" r="r" t="0"/>
                <a:pathLst>
                  <a:path h="2" w="1">
                    <a:moveTo>
                      <a:pt x="0" y="0"/>
                    </a:moveTo>
                    <a:cubicBezTo>
                      <a:pt x="0" y="0"/>
                      <a:pt x="0" y="0"/>
                      <a:pt x="0" y="0"/>
                    </a:cubicBezTo>
                    <a:cubicBezTo>
                      <a:pt x="0" y="0"/>
                      <a:pt x="0" y="0"/>
                      <a:pt x="0" y="0"/>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1"/>
                      <a:pt x="0" y="1"/>
                      <a:pt x="0" y="1"/>
                    </a:cubicBezTo>
                    <a:cubicBezTo>
                      <a:pt x="0" y="1"/>
                      <a:pt x="0" y="1"/>
                      <a:pt x="0" y="1"/>
                    </a:cubicBezTo>
                    <a:cubicBezTo>
                      <a:pt x="0" y="1"/>
                      <a:pt x="0" y="1"/>
                      <a:pt x="0" y="1"/>
                    </a:cubicBezTo>
                    <a:cubicBezTo>
                      <a:pt x="0" y="1"/>
                      <a:pt x="0" y="1"/>
                      <a:pt x="1" y="1"/>
                    </a:cubicBezTo>
                    <a:cubicBezTo>
                      <a:pt x="1" y="1"/>
                      <a:pt x="1" y="1"/>
                      <a:pt x="1" y="1"/>
                    </a:cubicBezTo>
                    <a:cubicBezTo>
                      <a:pt x="1" y="1"/>
                      <a:pt x="1" y="1"/>
                      <a:pt x="1" y="1"/>
                    </a:cubicBezTo>
                    <a:cubicBezTo>
                      <a:pt x="1" y="1"/>
                      <a:pt x="1" y="0"/>
                      <a:pt x="1" y="0"/>
                    </a:cubicBezTo>
                    <a:cubicBezTo>
                      <a:pt x="1" y="0"/>
                      <a:pt x="1" y="0"/>
                      <a:pt x="1" y="0"/>
                    </a:cubicBezTo>
                    <a:cubicBezTo>
                      <a:pt x="0" y="0"/>
                      <a:pt x="0" y="0"/>
                      <a:pt x="0" y="0"/>
                    </a:cubicBezTo>
                    <a:cubicBezTo>
                      <a:pt x="0" y="0"/>
                      <a:pt x="0" y="0"/>
                      <a:pt x="0" y="0"/>
                    </a:cubicBezTo>
                    <a:cubicBezTo>
                      <a:pt x="0" y="0"/>
                      <a:pt x="0" y="0"/>
                      <a:pt x="0"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66" name="Freeform 546"/>
              <p:cNvSpPr/>
              <p:nvPr/>
            </p:nvSpPr>
            <p:spPr bwMode="auto">
              <a:xfrm>
                <a:off x="4639867" y="2394348"/>
                <a:ext cx="2381" cy="5954"/>
              </a:xfrm>
              <a:custGeom>
                <a:cxnLst>
                  <a:cxn ang="0">
                    <a:pos x="1" y="1"/>
                  </a:cxn>
                  <a:cxn ang="0">
                    <a:pos x="1" y="1"/>
                  </a:cxn>
                  <a:cxn ang="0">
                    <a:pos x="1" y="1"/>
                  </a:cxn>
                  <a:cxn ang="0">
                    <a:pos x="1" y="1"/>
                  </a:cxn>
                  <a:cxn ang="0">
                    <a:pos x="1" y="1"/>
                  </a:cxn>
                  <a:cxn ang="0">
                    <a:pos x="1" y="0"/>
                  </a:cxn>
                  <a:cxn ang="0">
                    <a:pos x="1" y="0"/>
                  </a:cxn>
                  <a:cxn ang="0">
                    <a:pos x="1" y="0"/>
                  </a:cxn>
                  <a:cxn ang="0">
                    <a:pos x="1" y="1"/>
                  </a:cxn>
                  <a:cxn ang="0">
                    <a:pos x="0" y="1"/>
                  </a:cxn>
                  <a:cxn ang="0">
                    <a:pos x="0" y="1"/>
                  </a:cxn>
                  <a:cxn ang="0">
                    <a:pos x="0" y="1"/>
                  </a:cxn>
                  <a:cxn ang="0">
                    <a:pos x="0" y="1"/>
                  </a:cxn>
                  <a:cxn ang="0">
                    <a:pos x="0" y="1"/>
                  </a:cxn>
                  <a:cxn ang="0">
                    <a:pos x="0" y="2"/>
                  </a:cxn>
                  <a:cxn ang="0">
                    <a:pos x="0" y="2"/>
                  </a:cxn>
                  <a:cxn ang="0">
                    <a:pos x="0" y="2"/>
                  </a:cxn>
                  <a:cxn ang="0">
                    <a:pos x="0" y="2"/>
                  </a:cxn>
                  <a:cxn ang="0">
                    <a:pos x="0" y="2"/>
                  </a:cxn>
                  <a:cxn ang="0">
                    <a:pos x="0" y="2"/>
                  </a:cxn>
                  <a:cxn ang="0">
                    <a:pos x="0" y="2"/>
                  </a:cxn>
                  <a:cxn ang="0">
                    <a:pos x="1" y="2"/>
                  </a:cxn>
                  <a:cxn ang="0">
                    <a:pos x="1" y="2"/>
                  </a:cxn>
                  <a:cxn ang="0">
                    <a:pos x="1" y="2"/>
                  </a:cxn>
                  <a:cxn ang="0">
                    <a:pos x="1" y="1"/>
                  </a:cxn>
                  <a:cxn ang="0">
                    <a:pos x="1" y="1"/>
                  </a:cxn>
                  <a:cxn ang="0">
                    <a:pos x="1" y="1"/>
                  </a:cxn>
                  <a:cxn ang="0">
                    <a:pos x="1" y="1"/>
                  </a:cxn>
                  <a:cxn ang="0">
                    <a:pos x="1" y="1"/>
                  </a:cxn>
                  <a:cxn ang="0">
                    <a:pos x="1" y="1"/>
                  </a:cxn>
                </a:cxnLst>
                <a:rect b="b" l="0" r="r" t="0"/>
                <a:pathLst>
                  <a:path h="2" w="1">
                    <a:moveTo>
                      <a:pt x="1" y="1"/>
                    </a:moveTo>
                    <a:cubicBezTo>
                      <a:pt x="1" y="1"/>
                      <a:pt x="1" y="1"/>
                      <a:pt x="1" y="1"/>
                    </a:cubicBezTo>
                    <a:cubicBezTo>
                      <a:pt x="1" y="1"/>
                      <a:pt x="1" y="1"/>
                      <a:pt x="1" y="1"/>
                    </a:cubicBezTo>
                    <a:cubicBezTo>
                      <a:pt x="1" y="1"/>
                      <a:pt x="1" y="1"/>
                      <a:pt x="1" y="1"/>
                    </a:cubicBezTo>
                    <a:cubicBezTo>
                      <a:pt x="1" y="1"/>
                      <a:pt x="1" y="1"/>
                      <a:pt x="1" y="1"/>
                    </a:cubicBezTo>
                    <a:cubicBezTo>
                      <a:pt x="1" y="1"/>
                      <a:pt x="1" y="1"/>
                      <a:pt x="1" y="0"/>
                    </a:cubicBezTo>
                    <a:cubicBezTo>
                      <a:pt x="1" y="0"/>
                      <a:pt x="1" y="0"/>
                      <a:pt x="1" y="0"/>
                    </a:cubicBezTo>
                    <a:cubicBezTo>
                      <a:pt x="1" y="0"/>
                      <a:pt x="1" y="0"/>
                      <a:pt x="1" y="0"/>
                    </a:cubicBezTo>
                    <a:cubicBezTo>
                      <a:pt x="1" y="0"/>
                      <a:pt x="1" y="1"/>
                      <a:pt x="1"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1" y="2"/>
                      <a:pt x="1" y="2"/>
                    </a:cubicBezTo>
                    <a:cubicBezTo>
                      <a:pt x="1" y="2"/>
                      <a:pt x="1" y="2"/>
                      <a:pt x="1" y="2"/>
                    </a:cubicBezTo>
                    <a:cubicBezTo>
                      <a:pt x="1" y="2"/>
                      <a:pt x="1" y="2"/>
                      <a:pt x="1" y="2"/>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67" name="Freeform 547"/>
              <p:cNvSpPr/>
              <p:nvPr/>
            </p:nvSpPr>
            <p:spPr bwMode="auto">
              <a:xfrm>
                <a:off x="4386264" y="2920605"/>
                <a:ext cx="11906" cy="2381"/>
              </a:xfrm>
              <a:custGeom>
                <a:cxnLst>
                  <a:cxn ang="0">
                    <a:pos x="4" y="1"/>
                  </a:cxn>
                  <a:cxn ang="0">
                    <a:pos x="4" y="1"/>
                  </a:cxn>
                  <a:cxn ang="0">
                    <a:pos x="4" y="1"/>
                  </a:cxn>
                  <a:cxn ang="0">
                    <a:pos x="4" y="1"/>
                  </a:cxn>
                  <a:cxn ang="0">
                    <a:pos x="4" y="0"/>
                  </a:cxn>
                  <a:cxn ang="0">
                    <a:pos x="4" y="0"/>
                  </a:cxn>
                  <a:cxn ang="0">
                    <a:pos x="4" y="0"/>
                  </a:cxn>
                  <a:cxn ang="0">
                    <a:pos x="3" y="0"/>
                  </a:cxn>
                  <a:cxn ang="0">
                    <a:pos x="3" y="0"/>
                  </a:cxn>
                  <a:cxn ang="0">
                    <a:pos x="3" y="0"/>
                  </a:cxn>
                  <a:cxn ang="0">
                    <a:pos x="3" y="0"/>
                  </a:cxn>
                  <a:cxn ang="0">
                    <a:pos x="3" y="0"/>
                  </a:cxn>
                  <a:cxn ang="0">
                    <a:pos x="3" y="0"/>
                  </a:cxn>
                  <a:cxn ang="0">
                    <a:pos x="3" y="0"/>
                  </a:cxn>
                  <a:cxn ang="0">
                    <a:pos x="2" y="0"/>
                  </a:cxn>
                  <a:cxn ang="0">
                    <a:pos x="2" y="0"/>
                  </a:cxn>
                  <a:cxn ang="0">
                    <a:pos x="2" y="0"/>
                  </a:cxn>
                  <a:cxn ang="0">
                    <a:pos x="2" y="0"/>
                  </a:cxn>
                  <a:cxn ang="0">
                    <a:pos x="2" y="0"/>
                  </a:cxn>
                  <a:cxn ang="0">
                    <a:pos x="1" y="0"/>
                  </a:cxn>
                  <a:cxn ang="0">
                    <a:pos x="1" y="0"/>
                  </a:cxn>
                  <a:cxn ang="0">
                    <a:pos x="1" y="0"/>
                  </a:cxn>
                  <a:cxn ang="0">
                    <a:pos x="2" y="0"/>
                  </a:cxn>
                  <a:cxn ang="0">
                    <a:pos x="1" y="0"/>
                  </a:cxn>
                  <a:cxn ang="0">
                    <a:pos x="1" y="0"/>
                  </a:cxn>
                  <a:cxn ang="0">
                    <a:pos x="1" y="0"/>
                  </a:cxn>
                  <a:cxn ang="0">
                    <a:pos x="1" y="0"/>
                  </a:cxn>
                  <a:cxn ang="0">
                    <a:pos x="1" y="0"/>
                  </a:cxn>
                  <a:cxn ang="0">
                    <a:pos x="0" y="1"/>
                  </a:cxn>
                  <a:cxn ang="0">
                    <a:pos x="0" y="1"/>
                  </a:cxn>
                  <a:cxn ang="0">
                    <a:pos x="1" y="1"/>
                  </a:cxn>
                  <a:cxn ang="0">
                    <a:pos x="1" y="1"/>
                  </a:cxn>
                  <a:cxn ang="0">
                    <a:pos x="1" y="1"/>
                  </a:cxn>
                  <a:cxn ang="0">
                    <a:pos x="1" y="1"/>
                  </a:cxn>
                  <a:cxn ang="0">
                    <a:pos x="1" y="1"/>
                  </a:cxn>
                  <a:cxn ang="0">
                    <a:pos x="1" y="1"/>
                  </a:cxn>
                  <a:cxn ang="0">
                    <a:pos x="1" y="1"/>
                  </a:cxn>
                  <a:cxn ang="0">
                    <a:pos x="2" y="1"/>
                  </a:cxn>
                  <a:cxn ang="0">
                    <a:pos x="2" y="1"/>
                  </a:cxn>
                  <a:cxn ang="0">
                    <a:pos x="2" y="1"/>
                  </a:cxn>
                  <a:cxn ang="0">
                    <a:pos x="2" y="1"/>
                  </a:cxn>
                  <a:cxn ang="0">
                    <a:pos x="3" y="1"/>
                  </a:cxn>
                  <a:cxn ang="0">
                    <a:pos x="3" y="1"/>
                  </a:cxn>
                  <a:cxn ang="0">
                    <a:pos x="3" y="1"/>
                  </a:cxn>
                  <a:cxn ang="0">
                    <a:pos x="3" y="1"/>
                  </a:cxn>
                </a:cxnLst>
                <a:rect b="b" l="0" r="r" t="0"/>
                <a:pathLst>
                  <a:path h="1" w="4">
                    <a:moveTo>
                      <a:pt x="3" y="1"/>
                    </a:moveTo>
                    <a:cubicBezTo>
                      <a:pt x="3"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1"/>
                      <a:pt x="4" y="1"/>
                    </a:cubicBezTo>
                    <a:cubicBezTo>
                      <a:pt x="4" y="1"/>
                      <a:pt x="4" y="0"/>
                      <a:pt x="4" y="0"/>
                    </a:cubicBezTo>
                    <a:cubicBezTo>
                      <a:pt x="4" y="0"/>
                      <a:pt x="4" y="0"/>
                      <a:pt x="4" y="0"/>
                    </a:cubicBezTo>
                    <a:cubicBezTo>
                      <a:pt x="4" y="0"/>
                      <a:pt x="4" y="0"/>
                      <a:pt x="4" y="0"/>
                    </a:cubicBezTo>
                    <a:cubicBezTo>
                      <a:pt x="4" y="0"/>
                      <a:pt x="4" y="0"/>
                      <a:pt x="4" y="0"/>
                    </a:cubicBezTo>
                    <a:cubicBezTo>
                      <a:pt x="4" y="0"/>
                      <a:pt x="4" y="0"/>
                      <a:pt x="4" y="0"/>
                    </a:cubicBezTo>
                    <a:cubicBezTo>
                      <a:pt x="4" y="0"/>
                      <a:pt x="4" y="0"/>
                      <a:pt x="4" y="0"/>
                    </a:cubicBezTo>
                    <a:cubicBezTo>
                      <a:pt x="4"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3" y="0"/>
                    </a:cubicBezTo>
                    <a:cubicBezTo>
                      <a:pt x="3" y="0"/>
                      <a:pt x="3"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2" y="0"/>
                      <a:pt x="2" y="0"/>
                    </a:cubicBezTo>
                    <a:cubicBezTo>
                      <a:pt x="2"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2" y="0"/>
                    </a:cubicBezTo>
                    <a:cubicBezTo>
                      <a:pt x="2" y="0"/>
                      <a:pt x="2" y="0"/>
                      <a:pt x="2" y="0"/>
                    </a:cubicBezTo>
                    <a:cubicBezTo>
                      <a:pt x="2"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1" y="0"/>
                      <a:pt x="1" y="0"/>
                    </a:cubicBezTo>
                    <a:cubicBezTo>
                      <a:pt x="1" y="0"/>
                      <a:pt x="0" y="1"/>
                      <a:pt x="0" y="1"/>
                    </a:cubicBezTo>
                    <a:cubicBezTo>
                      <a:pt x="0" y="1"/>
                      <a:pt x="0" y="1"/>
                      <a:pt x="0" y="1"/>
                    </a:cubicBezTo>
                    <a:cubicBezTo>
                      <a:pt x="0" y="1"/>
                      <a:pt x="0" y="1"/>
                      <a:pt x="0" y="1"/>
                    </a:cubicBezTo>
                    <a:cubicBezTo>
                      <a:pt x="0" y="1"/>
                      <a:pt x="0"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2" y="1"/>
                    </a:cubicBezTo>
                    <a:cubicBezTo>
                      <a:pt x="2" y="1"/>
                      <a:pt x="2"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ubicBezTo>
                      <a:pt x="3" y="1"/>
                      <a:pt x="3" y="1"/>
                      <a:pt x="3" y="1"/>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68" name="Freeform 548"/>
              <p:cNvSpPr/>
              <p:nvPr/>
            </p:nvSpPr>
            <p:spPr bwMode="auto">
              <a:xfrm>
                <a:off x="4380310" y="2917033"/>
                <a:ext cx="3572" cy="3572"/>
              </a:xfrm>
              <a:custGeom>
                <a:cxnLst>
                  <a:cxn ang="0">
                    <a:pos x="1" y="0"/>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1" y="1"/>
                  </a:cxn>
                  <a:cxn ang="0">
                    <a:pos x="1" y="1"/>
                  </a:cxn>
                  <a:cxn ang="0">
                    <a:pos x="1" y="1"/>
                  </a:cxn>
                  <a:cxn ang="0">
                    <a:pos x="1" y="1"/>
                  </a:cxn>
                  <a:cxn ang="0">
                    <a:pos x="1" y="1"/>
                  </a:cxn>
                  <a:cxn ang="0">
                    <a:pos x="1" y="1"/>
                  </a:cxn>
                  <a:cxn ang="0">
                    <a:pos x="1" y="1"/>
                  </a:cxn>
                  <a:cxn ang="0">
                    <a:pos x="1" y="0"/>
                  </a:cxn>
                  <a:cxn ang="0">
                    <a:pos x="1" y="0"/>
                  </a:cxn>
                </a:cxnLst>
                <a:rect b="b" l="0" r="r" t="0"/>
                <a:pathLst>
                  <a:path h="1" w="1">
                    <a:moveTo>
                      <a:pt x="1" y="0"/>
                    </a:moveTo>
                    <a:cubicBezTo>
                      <a:pt x="1" y="0"/>
                      <a:pt x="0" y="0"/>
                      <a:pt x="0" y="0"/>
                    </a:cubicBezTo>
                    <a:cubicBezTo>
                      <a:pt x="0" y="0"/>
                      <a:pt x="0" y="0"/>
                      <a:pt x="0" y="0"/>
                    </a:cubicBezTo>
                    <a:cubicBezTo>
                      <a:pt x="0" y="0"/>
                      <a:pt x="0" y="0"/>
                      <a:pt x="0" y="0"/>
                    </a:cubicBezTo>
                    <a:cubicBezTo>
                      <a:pt x="0" y="0"/>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0"/>
                      <a:pt x="1" y="0"/>
                    </a:cubicBezTo>
                    <a:cubicBezTo>
                      <a:pt x="1" y="0"/>
                      <a:pt x="1" y="0"/>
                      <a:pt x="1" y="0"/>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69" name="Freeform 549"/>
              <p:cNvSpPr/>
              <p:nvPr/>
            </p:nvSpPr>
            <p:spPr bwMode="auto">
              <a:xfrm>
                <a:off x="4344591" y="2861073"/>
                <a:ext cx="4763" cy="8335"/>
              </a:xfrm>
              <a:custGeom>
                <a:cxnLst>
                  <a:cxn ang="0">
                    <a:pos x="1" y="2"/>
                  </a:cxn>
                  <a:cxn ang="0">
                    <a:pos x="1" y="2"/>
                  </a:cxn>
                  <a:cxn ang="0">
                    <a:pos x="1" y="2"/>
                  </a:cxn>
                  <a:cxn ang="0">
                    <a:pos x="1" y="1"/>
                  </a:cxn>
                  <a:cxn ang="0">
                    <a:pos x="1" y="1"/>
                  </a:cxn>
                  <a:cxn ang="0">
                    <a:pos x="1" y="1"/>
                  </a:cxn>
                  <a:cxn ang="0">
                    <a:pos x="1" y="1"/>
                  </a:cxn>
                  <a:cxn ang="0">
                    <a:pos x="1" y="1"/>
                  </a:cxn>
                  <a:cxn ang="0">
                    <a:pos x="1"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0"/>
                  </a:cxn>
                  <a:cxn ang="0">
                    <a:pos x="0" y="1"/>
                  </a:cxn>
                  <a:cxn ang="0">
                    <a:pos x="0" y="1"/>
                  </a:cxn>
                  <a:cxn ang="0">
                    <a:pos x="0" y="1"/>
                  </a:cxn>
                  <a:cxn ang="0">
                    <a:pos x="0" y="1"/>
                  </a:cxn>
                  <a:cxn ang="0">
                    <a:pos x="0" y="1"/>
                  </a:cxn>
                  <a:cxn ang="0">
                    <a:pos x="0" y="2"/>
                  </a:cxn>
                  <a:cxn ang="0">
                    <a:pos x="0" y="2"/>
                  </a:cxn>
                  <a:cxn ang="0">
                    <a:pos x="0" y="2"/>
                  </a:cxn>
                  <a:cxn ang="0">
                    <a:pos x="1" y="2"/>
                  </a:cxn>
                  <a:cxn ang="0">
                    <a:pos x="1" y="3"/>
                  </a:cxn>
                  <a:cxn ang="0">
                    <a:pos x="1" y="3"/>
                  </a:cxn>
                  <a:cxn ang="0">
                    <a:pos x="1" y="3"/>
                  </a:cxn>
                  <a:cxn ang="0">
                    <a:pos x="1" y="3"/>
                  </a:cxn>
                  <a:cxn ang="0">
                    <a:pos x="1" y="3"/>
                  </a:cxn>
                  <a:cxn ang="0">
                    <a:pos x="1" y="3"/>
                  </a:cxn>
                  <a:cxn ang="0">
                    <a:pos x="1" y="3"/>
                  </a:cxn>
                  <a:cxn ang="0">
                    <a:pos x="1" y="3"/>
                  </a:cxn>
                  <a:cxn ang="0">
                    <a:pos x="2" y="2"/>
                  </a:cxn>
                  <a:cxn ang="0">
                    <a:pos x="1" y="2"/>
                  </a:cxn>
                  <a:cxn ang="0">
                    <a:pos x="1" y="2"/>
                  </a:cxn>
                </a:cxnLst>
                <a:rect b="b" l="0" r="r" t="0"/>
                <a:pathLst>
                  <a:path h="3" w="2">
                    <a:moveTo>
                      <a:pt x="1" y="2"/>
                    </a:moveTo>
                    <a:cubicBezTo>
                      <a:pt x="1" y="2"/>
                      <a:pt x="1" y="2"/>
                      <a:pt x="1" y="2"/>
                    </a:cubicBezTo>
                    <a:cubicBezTo>
                      <a:pt x="1" y="2"/>
                      <a:pt x="1" y="2"/>
                      <a:pt x="1" y="2"/>
                    </a:cubicBezTo>
                    <a:cubicBezTo>
                      <a:pt x="1" y="1"/>
                      <a:pt x="1" y="1"/>
                      <a:pt x="1" y="1"/>
                    </a:cubicBezTo>
                    <a:cubicBezTo>
                      <a:pt x="1" y="1"/>
                      <a:pt x="1" y="1"/>
                      <a:pt x="1" y="1"/>
                    </a:cubicBezTo>
                    <a:cubicBezTo>
                      <a:pt x="1" y="1"/>
                      <a:pt x="1" y="1"/>
                      <a:pt x="1" y="1"/>
                    </a:cubicBezTo>
                    <a:cubicBezTo>
                      <a:pt x="1" y="1"/>
                      <a:pt x="1" y="1"/>
                      <a:pt x="1" y="1"/>
                    </a:cubicBezTo>
                    <a:cubicBezTo>
                      <a:pt x="1" y="1"/>
                      <a:pt x="1" y="1"/>
                      <a:pt x="1" y="1"/>
                    </a:cubicBezTo>
                    <a:cubicBezTo>
                      <a:pt x="1" y="1"/>
                      <a:pt x="1" y="0"/>
                      <a:pt x="1" y="0"/>
                    </a:cubicBezTo>
                    <a:cubicBezTo>
                      <a:pt x="1"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2"/>
                      <a:pt x="0" y="2"/>
                    </a:cubicBezTo>
                    <a:cubicBezTo>
                      <a:pt x="0" y="2"/>
                      <a:pt x="0" y="2"/>
                      <a:pt x="0" y="2"/>
                    </a:cubicBezTo>
                    <a:cubicBezTo>
                      <a:pt x="0" y="2"/>
                      <a:pt x="0" y="2"/>
                      <a:pt x="0" y="2"/>
                    </a:cubicBezTo>
                    <a:cubicBezTo>
                      <a:pt x="1" y="2"/>
                      <a:pt x="1" y="2"/>
                      <a:pt x="1" y="2"/>
                    </a:cubicBezTo>
                    <a:cubicBezTo>
                      <a:pt x="1" y="2"/>
                      <a:pt x="1" y="2"/>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1" y="3"/>
                      <a:pt x="1" y="3"/>
                    </a:cubicBezTo>
                    <a:cubicBezTo>
                      <a:pt x="1" y="3"/>
                      <a:pt x="2" y="3"/>
                      <a:pt x="2" y="2"/>
                    </a:cubicBezTo>
                    <a:cubicBezTo>
                      <a:pt x="2" y="2"/>
                      <a:pt x="1" y="2"/>
                      <a:pt x="1" y="2"/>
                    </a:cubicBezTo>
                    <a:cubicBezTo>
                      <a:pt x="1" y="2"/>
                      <a:pt x="1" y="2"/>
                      <a:pt x="1" y="2"/>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70" name="Freeform 550"/>
              <p:cNvSpPr/>
              <p:nvPr/>
            </p:nvSpPr>
            <p:spPr bwMode="auto">
              <a:xfrm>
                <a:off x="4361260" y="2894410"/>
                <a:ext cx="2381" cy="5954"/>
              </a:xfrm>
              <a:custGeom>
                <a:cxnLst>
                  <a:cxn ang="0">
                    <a:pos x="1" y="2"/>
                  </a:cxn>
                  <a:cxn ang="0">
                    <a:pos x="1" y="1"/>
                  </a:cxn>
                  <a:cxn ang="0">
                    <a:pos x="1" y="1"/>
                  </a:cxn>
                  <a:cxn ang="0">
                    <a:pos x="1" y="1"/>
                  </a:cxn>
                  <a:cxn ang="0">
                    <a:pos x="1" y="1"/>
                  </a:cxn>
                  <a:cxn ang="0">
                    <a:pos x="0" y="0"/>
                  </a:cxn>
                  <a:cxn ang="0">
                    <a:pos x="0" y="0"/>
                  </a:cxn>
                  <a:cxn ang="0">
                    <a:pos x="0" y="0"/>
                  </a:cxn>
                  <a:cxn ang="0">
                    <a:pos x="0" y="0"/>
                  </a:cxn>
                  <a:cxn ang="0">
                    <a:pos x="0" y="0"/>
                  </a:cxn>
                  <a:cxn ang="0">
                    <a:pos x="0" y="0"/>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1"/>
                  </a:cxn>
                  <a:cxn ang="0">
                    <a:pos x="0" y="2"/>
                  </a:cxn>
                  <a:cxn ang="0">
                    <a:pos x="0" y="2"/>
                  </a:cxn>
                  <a:cxn ang="0">
                    <a:pos x="1" y="2"/>
                  </a:cxn>
                  <a:cxn ang="0">
                    <a:pos x="1" y="2"/>
                  </a:cxn>
                  <a:cxn ang="0">
                    <a:pos x="1" y="2"/>
                  </a:cxn>
                  <a:cxn ang="0">
                    <a:pos x="1" y="1"/>
                  </a:cxn>
                  <a:cxn ang="0">
                    <a:pos x="1" y="1"/>
                  </a:cxn>
                  <a:cxn ang="0">
                    <a:pos x="1" y="1"/>
                  </a:cxn>
                  <a:cxn ang="0">
                    <a:pos x="1" y="2"/>
                  </a:cxn>
                  <a:cxn ang="0">
                    <a:pos x="1" y="2"/>
                  </a:cxn>
                  <a:cxn ang="0">
                    <a:pos x="1" y="2"/>
                  </a:cxn>
                  <a:cxn ang="0">
                    <a:pos x="1" y="2"/>
                  </a:cxn>
                  <a:cxn ang="0">
                    <a:pos x="1" y="2"/>
                  </a:cxn>
                  <a:cxn ang="0">
                    <a:pos x="1" y="2"/>
                  </a:cxn>
                  <a:cxn ang="0">
                    <a:pos x="1" y="2"/>
                  </a:cxn>
                </a:cxnLst>
                <a:rect b="b" l="0" r="r" t="0"/>
                <a:pathLst>
                  <a:path h="2" w="1">
                    <a:moveTo>
                      <a:pt x="1" y="2"/>
                    </a:moveTo>
                    <a:cubicBezTo>
                      <a:pt x="1" y="2"/>
                      <a:pt x="1" y="2"/>
                      <a:pt x="1" y="1"/>
                    </a:cubicBezTo>
                    <a:cubicBezTo>
                      <a:pt x="1" y="1"/>
                      <a:pt x="1" y="1"/>
                      <a:pt x="1" y="1"/>
                    </a:cubicBezTo>
                    <a:cubicBezTo>
                      <a:pt x="1" y="1"/>
                      <a:pt x="1" y="1"/>
                      <a:pt x="1" y="1"/>
                    </a:cubicBezTo>
                    <a:cubicBezTo>
                      <a:pt x="1" y="1"/>
                      <a:pt x="1" y="1"/>
                      <a:pt x="1" y="1"/>
                    </a:cubicBezTo>
                    <a:cubicBezTo>
                      <a:pt x="1" y="1"/>
                      <a:pt x="1"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0"/>
                    </a:cubicBezTo>
                    <a:cubicBezTo>
                      <a:pt x="0" y="0"/>
                      <a:pt x="0" y="0"/>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2"/>
                      <a:pt x="0" y="2"/>
                      <a:pt x="0" y="2"/>
                    </a:cubicBezTo>
                    <a:cubicBezTo>
                      <a:pt x="0" y="2"/>
                      <a:pt x="0" y="2"/>
                      <a:pt x="0" y="2"/>
                    </a:cubicBezTo>
                    <a:cubicBezTo>
                      <a:pt x="0" y="2"/>
                      <a:pt x="1" y="2"/>
                      <a:pt x="1" y="2"/>
                    </a:cubicBezTo>
                    <a:cubicBezTo>
                      <a:pt x="1" y="2"/>
                      <a:pt x="1" y="2"/>
                      <a:pt x="1" y="2"/>
                    </a:cubicBezTo>
                    <a:cubicBezTo>
                      <a:pt x="1" y="2"/>
                      <a:pt x="1" y="2"/>
                      <a:pt x="1" y="2"/>
                    </a:cubicBezTo>
                    <a:cubicBezTo>
                      <a:pt x="1" y="2"/>
                      <a:pt x="1" y="2"/>
                      <a:pt x="1" y="1"/>
                    </a:cubicBezTo>
                    <a:cubicBezTo>
                      <a:pt x="1" y="1"/>
                      <a:pt x="1" y="1"/>
                      <a:pt x="1" y="1"/>
                    </a:cubicBezTo>
                    <a:cubicBezTo>
                      <a:pt x="1" y="1"/>
                      <a:pt x="1" y="1"/>
                      <a:pt x="1" y="1"/>
                    </a:cubicBezTo>
                    <a:cubicBezTo>
                      <a:pt x="1" y="1"/>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ubicBezTo>
                      <a:pt x="1" y="2"/>
                      <a:pt x="1" y="2"/>
                      <a:pt x="1" y="2"/>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71" name="Freeform 551"/>
              <p:cNvSpPr/>
              <p:nvPr/>
            </p:nvSpPr>
            <p:spPr bwMode="auto">
              <a:xfrm>
                <a:off x="4380310" y="2912269"/>
                <a:ext cx="3572" cy="4763"/>
              </a:xfrm>
              <a:custGeom>
                <a:cxnLst>
                  <a:cxn ang="0">
                    <a:pos x="0" y="2"/>
                  </a:cxn>
                  <a:cxn ang="0">
                    <a:pos x="0" y="2"/>
                  </a:cxn>
                  <a:cxn ang="0">
                    <a:pos x="0" y="2"/>
                  </a:cxn>
                  <a:cxn ang="0">
                    <a:pos x="0" y="2"/>
                  </a:cxn>
                  <a:cxn ang="0">
                    <a:pos x="0" y="2"/>
                  </a:cxn>
                  <a:cxn ang="0">
                    <a:pos x="0" y="2"/>
                  </a:cxn>
                  <a:cxn ang="0">
                    <a:pos x="0" y="2"/>
                  </a:cxn>
                  <a:cxn ang="0">
                    <a:pos x="0" y="2"/>
                  </a:cxn>
                  <a:cxn ang="0">
                    <a:pos x="0" y="2"/>
                  </a:cxn>
                  <a:cxn ang="0">
                    <a:pos x="0" y="1"/>
                  </a:cxn>
                  <a:cxn ang="0">
                    <a:pos x="0" y="1"/>
                  </a:cxn>
                  <a:cxn ang="0">
                    <a:pos x="0" y="1"/>
                  </a:cxn>
                  <a:cxn ang="0">
                    <a:pos x="0" y="1"/>
                  </a:cxn>
                  <a:cxn ang="0">
                    <a:pos x="0" y="1"/>
                  </a:cxn>
                  <a:cxn ang="0">
                    <a:pos x="0" y="1"/>
                  </a:cxn>
                  <a:cxn ang="0">
                    <a:pos x="1" y="1"/>
                  </a:cxn>
                  <a:cxn ang="0">
                    <a:pos x="1" y="1"/>
                  </a:cxn>
                  <a:cxn ang="0">
                    <a:pos x="1" y="1"/>
                  </a:cxn>
                  <a:cxn ang="0">
                    <a:pos x="0" y="0"/>
                  </a:cxn>
                  <a:cxn ang="0">
                    <a:pos x="0" y="1"/>
                  </a:cxn>
                  <a:cxn ang="0">
                    <a:pos x="0" y="1"/>
                  </a:cxn>
                  <a:cxn ang="0">
                    <a:pos x="0" y="1"/>
                  </a:cxn>
                  <a:cxn ang="0">
                    <a:pos x="0" y="1"/>
                  </a:cxn>
                  <a:cxn ang="0">
                    <a:pos x="0" y="1"/>
                  </a:cxn>
                  <a:cxn ang="0">
                    <a:pos x="0" y="1"/>
                  </a:cxn>
                  <a:cxn ang="0">
                    <a:pos x="0" y="1"/>
                  </a:cxn>
                  <a:cxn ang="0">
                    <a:pos x="0" y="1"/>
                  </a:cxn>
                  <a:cxn ang="0">
                    <a:pos x="0" y="1"/>
                  </a:cxn>
                  <a:cxn ang="0">
                    <a:pos x="0" y="2"/>
                  </a:cxn>
                  <a:cxn ang="0">
                    <a:pos x="0" y="2"/>
                  </a:cxn>
                  <a:cxn ang="0">
                    <a:pos x="0" y="2"/>
                  </a:cxn>
                  <a:cxn ang="0">
                    <a:pos x="0" y="2"/>
                  </a:cxn>
                </a:cxnLst>
                <a:rect b="b" l="0" r="r" t="0"/>
                <a:pathLst>
                  <a:path h="2" w="1">
                    <a:moveTo>
                      <a:pt x="0" y="2"/>
                    </a:move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2"/>
                      <a:pt x="0" y="2"/>
                    </a:cubicBezTo>
                    <a:cubicBezTo>
                      <a:pt x="0" y="2"/>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1" y="1"/>
                      <a:pt x="1" y="1"/>
                    </a:cubicBezTo>
                    <a:cubicBezTo>
                      <a:pt x="1" y="1"/>
                      <a:pt x="1" y="1"/>
                      <a:pt x="1" y="1"/>
                    </a:cubicBezTo>
                    <a:cubicBezTo>
                      <a:pt x="1" y="1"/>
                      <a:pt x="1" y="1"/>
                      <a:pt x="1" y="1"/>
                    </a:cubicBezTo>
                    <a:cubicBezTo>
                      <a:pt x="1" y="0"/>
                      <a:pt x="0" y="0"/>
                      <a:pt x="0" y="0"/>
                    </a:cubicBezTo>
                    <a:cubicBezTo>
                      <a:pt x="0" y="0"/>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1"/>
                    </a:cubicBezTo>
                    <a:cubicBezTo>
                      <a:pt x="0" y="1"/>
                      <a:pt x="0" y="1"/>
                      <a:pt x="0" y="2"/>
                    </a:cubicBezTo>
                    <a:cubicBezTo>
                      <a:pt x="0" y="2"/>
                      <a:pt x="0" y="2"/>
                      <a:pt x="0" y="2"/>
                    </a:cubicBezTo>
                    <a:cubicBezTo>
                      <a:pt x="0" y="2"/>
                      <a:pt x="0" y="2"/>
                      <a:pt x="0" y="2"/>
                    </a:cubicBezTo>
                    <a:cubicBezTo>
                      <a:pt x="0" y="2"/>
                      <a:pt x="0" y="2"/>
                      <a:pt x="0" y="2"/>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grpSp>
        <p:nvGrpSpPr>
          <p:cNvPr id="4" name="组合 3"/>
          <p:cNvGrpSpPr/>
          <p:nvPr/>
        </p:nvGrpSpPr>
        <p:grpSpPr>
          <a:xfrm>
            <a:off x="2942657" y="1434400"/>
            <a:ext cx="1222283" cy="1070298"/>
            <a:chOff x="2942657" y="1434400"/>
            <a:chExt cx="1222283" cy="1070298"/>
          </a:xfrm>
        </p:grpSpPr>
        <p:sp>
          <p:nvSpPr>
            <p:cNvPr id="5672" name="Freeform 552"/>
            <p:cNvSpPr>
              <a:spLocks noEditPoints="1"/>
            </p:cNvSpPr>
            <p:nvPr/>
          </p:nvSpPr>
          <p:spPr bwMode="auto">
            <a:xfrm>
              <a:off x="2942657" y="1434400"/>
              <a:ext cx="1222283" cy="1070298"/>
            </a:xfrm>
            <a:custGeom>
              <a:cxnLst>
                <a:cxn ang="0">
                  <a:pos x="407" y="495"/>
                </a:cxn>
                <a:cxn ang="0">
                  <a:pos x="158" y="495"/>
                </a:cxn>
                <a:cxn ang="0">
                  <a:pos x="130" y="479"/>
                </a:cxn>
                <a:cxn ang="0">
                  <a:pos x="6" y="264"/>
                </a:cxn>
                <a:cxn ang="0">
                  <a:pos x="6" y="231"/>
                </a:cxn>
                <a:cxn ang="0">
                  <a:pos x="130" y="16"/>
                </a:cxn>
                <a:cxn ang="0">
                  <a:pos x="158" y="0"/>
                </a:cxn>
                <a:cxn ang="0">
                  <a:pos x="407" y="0"/>
                </a:cxn>
                <a:cxn ang="0">
                  <a:pos x="435" y="16"/>
                </a:cxn>
                <a:cxn ang="0">
                  <a:pos x="559" y="231"/>
                </a:cxn>
                <a:cxn ang="0">
                  <a:pos x="559" y="264"/>
                </a:cxn>
                <a:cxn ang="0">
                  <a:pos x="435" y="479"/>
                </a:cxn>
                <a:cxn ang="0">
                  <a:pos x="407" y="495"/>
                </a:cxn>
                <a:cxn ang="0">
                  <a:pos x="158" y="9"/>
                </a:cxn>
                <a:cxn ang="0">
                  <a:pos x="138" y="21"/>
                </a:cxn>
                <a:cxn ang="0">
                  <a:pos x="14" y="236"/>
                </a:cxn>
                <a:cxn ang="0">
                  <a:pos x="14" y="259"/>
                </a:cxn>
                <a:cxn ang="0">
                  <a:pos x="138" y="474"/>
                </a:cxn>
                <a:cxn ang="0">
                  <a:pos x="158" y="486"/>
                </a:cxn>
                <a:cxn ang="0">
                  <a:pos x="407" y="486"/>
                </a:cxn>
                <a:cxn ang="0">
                  <a:pos x="427" y="474"/>
                </a:cxn>
                <a:cxn ang="0">
                  <a:pos x="551" y="259"/>
                </a:cxn>
                <a:cxn ang="0">
                  <a:pos x="551" y="236"/>
                </a:cxn>
                <a:cxn ang="0">
                  <a:pos x="427" y="21"/>
                </a:cxn>
                <a:cxn ang="0">
                  <a:pos x="407" y="9"/>
                </a:cxn>
                <a:cxn ang="0">
                  <a:pos x="158" y="9"/>
                </a:cxn>
              </a:cxnLst>
              <a:rect b="b" l="0" r="r" t="0"/>
              <a:pathLst>
                <a:path h="495" w="565">
                  <a:moveTo>
                    <a:pt x="407" y="495"/>
                  </a:moveTo>
                  <a:cubicBezTo>
                    <a:pt x="158" y="495"/>
                    <a:pt x="158" y="495"/>
                    <a:pt x="158" y="495"/>
                  </a:cubicBezTo>
                  <a:cubicBezTo>
                    <a:pt x="147" y="495"/>
                    <a:pt x="136" y="489"/>
                    <a:pt x="130" y="479"/>
                  </a:cubicBezTo>
                  <a:cubicBezTo>
                    <a:pt x="6" y="264"/>
                    <a:pt x="6" y="264"/>
                    <a:pt x="6" y="264"/>
                  </a:cubicBezTo>
                  <a:cubicBezTo>
                    <a:pt x="0" y="254"/>
                    <a:pt x="0" y="241"/>
                    <a:pt x="6" y="231"/>
                  </a:cubicBezTo>
                  <a:cubicBezTo>
                    <a:pt x="130" y="16"/>
                    <a:pt x="130" y="16"/>
                    <a:pt x="130" y="16"/>
                  </a:cubicBezTo>
                  <a:cubicBezTo>
                    <a:pt x="136" y="6"/>
                    <a:pt x="147" y="0"/>
                    <a:pt x="158" y="0"/>
                  </a:cubicBezTo>
                  <a:cubicBezTo>
                    <a:pt x="407" y="0"/>
                    <a:pt x="407" y="0"/>
                    <a:pt x="407" y="0"/>
                  </a:cubicBezTo>
                  <a:cubicBezTo>
                    <a:pt x="418" y="0"/>
                    <a:pt x="429" y="6"/>
                    <a:pt x="435" y="16"/>
                  </a:cubicBezTo>
                  <a:cubicBezTo>
                    <a:pt x="559" y="231"/>
                    <a:pt x="559" y="231"/>
                    <a:pt x="559" y="231"/>
                  </a:cubicBezTo>
                  <a:cubicBezTo>
                    <a:pt x="565" y="241"/>
                    <a:pt x="565" y="254"/>
                    <a:pt x="559" y="264"/>
                  </a:cubicBezTo>
                  <a:cubicBezTo>
                    <a:pt x="435" y="479"/>
                    <a:pt x="435" y="479"/>
                    <a:pt x="435" y="479"/>
                  </a:cubicBezTo>
                  <a:cubicBezTo>
                    <a:pt x="429" y="489"/>
                    <a:pt x="418" y="495"/>
                    <a:pt x="407" y="495"/>
                  </a:cubicBezTo>
                  <a:close/>
                  <a:moveTo>
                    <a:pt x="158" y="9"/>
                  </a:moveTo>
                  <a:cubicBezTo>
                    <a:pt x="150" y="9"/>
                    <a:pt x="142" y="13"/>
                    <a:pt x="138" y="21"/>
                  </a:cubicBezTo>
                  <a:cubicBezTo>
                    <a:pt x="14" y="236"/>
                    <a:pt x="14" y="236"/>
                    <a:pt x="14" y="236"/>
                  </a:cubicBezTo>
                  <a:cubicBezTo>
                    <a:pt x="10" y="243"/>
                    <a:pt x="10" y="252"/>
                    <a:pt x="14" y="259"/>
                  </a:cubicBezTo>
                  <a:cubicBezTo>
                    <a:pt x="138" y="474"/>
                    <a:pt x="138" y="474"/>
                    <a:pt x="138" y="474"/>
                  </a:cubicBezTo>
                  <a:cubicBezTo>
                    <a:pt x="142" y="481"/>
                    <a:pt x="150" y="486"/>
                    <a:pt x="158" y="486"/>
                  </a:cubicBezTo>
                  <a:cubicBezTo>
                    <a:pt x="407" y="486"/>
                    <a:pt x="407" y="486"/>
                    <a:pt x="407" y="486"/>
                  </a:cubicBezTo>
                  <a:cubicBezTo>
                    <a:pt x="415" y="486"/>
                    <a:pt x="423" y="481"/>
                    <a:pt x="427" y="474"/>
                  </a:cubicBezTo>
                  <a:cubicBezTo>
                    <a:pt x="551" y="259"/>
                    <a:pt x="551" y="259"/>
                    <a:pt x="551" y="259"/>
                  </a:cubicBezTo>
                  <a:cubicBezTo>
                    <a:pt x="555" y="252"/>
                    <a:pt x="555" y="243"/>
                    <a:pt x="551" y="236"/>
                  </a:cubicBezTo>
                  <a:cubicBezTo>
                    <a:pt x="427" y="21"/>
                    <a:pt x="427" y="21"/>
                    <a:pt x="427" y="21"/>
                  </a:cubicBezTo>
                  <a:cubicBezTo>
                    <a:pt x="423" y="13"/>
                    <a:pt x="415" y="9"/>
                    <a:pt x="407" y="9"/>
                  </a:cubicBezTo>
                  <a:lnTo>
                    <a:pt x="158" y="9"/>
                  </a:lnTo>
                  <a:close/>
                </a:path>
              </a:pathLst>
            </a:cu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73" name="Freeform 553"/>
            <p:cNvSpPr/>
            <p:nvPr/>
          </p:nvSpPr>
          <p:spPr bwMode="auto">
            <a:xfrm>
              <a:off x="3083654" y="1557087"/>
              <a:ext cx="941204" cy="824011"/>
            </a:xfrm>
            <a:custGeom>
              <a:cxnLst>
                <a:cxn ang="0">
                  <a:pos x="431" y="202"/>
                </a:cxn>
                <a:cxn ang="0">
                  <a:pos x="335" y="369"/>
                </a:cxn>
                <a:cxn ang="0">
                  <a:pos x="314" y="381"/>
                </a:cxn>
                <a:cxn ang="0">
                  <a:pos x="121" y="381"/>
                </a:cxn>
                <a:cxn ang="0">
                  <a:pos x="100" y="369"/>
                </a:cxn>
                <a:cxn ang="0">
                  <a:pos x="4" y="202"/>
                </a:cxn>
                <a:cxn ang="0">
                  <a:pos x="4" y="178"/>
                </a:cxn>
                <a:cxn ang="0">
                  <a:pos x="100" y="12"/>
                </a:cxn>
                <a:cxn ang="0">
                  <a:pos x="121" y="0"/>
                </a:cxn>
                <a:cxn ang="0">
                  <a:pos x="314" y="0"/>
                </a:cxn>
                <a:cxn ang="0">
                  <a:pos x="335" y="12"/>
                </a:cxn>
                <a:cxn ang="0">
                  <a:pos x="431" y="178"/>
                </a:cxn>
                <a:cxn ang="0">
                  <a:pos x="431" y="202"/>
                </a:cxn>
              </a:cxnLst>
              <a:rect b="b" l="0" r="r" t="0"/>
              <a:pathLst>
                <a:path h="381" w="435">
                  <a:moveTo>
                    <a:pt x="431" y="202"/>
                  </a:moveTo>
                  <a:cubicBezTo>
                    <a:pt x="335" y="369"/>
                    <a:pt x="335" y="369"/>
                    <a:pt x="335" y="369"/>
                  </a:cubicBezTo>
                  <a:cubicBezTo>
                    <a:pt x="330" y="377"/>
                    <a:pt x="322" y="381"/>
                    <a:pt x="314" y="381"/>
                  </a:cubicBezTo>
                  <a:cubicBezTo>
                    <a:pt x="121" y="381"/>
                    <a:pt x="121" y="381"/>
                    <a:pt x="121" y="381"/>
                  </a:cubicBezTo>
                  <a:cubicBezTo>
                    <a:pt x="113" y="381"/>
                    <a:pt x="105" y="377"/>
                    <a:pt x="100" y="369"/>
                  </a:cubicBezTo>
                  <a:cubicBezTo>
                    <a:pt x="4" y="202"/>
                    <a:pt x="4" y="202"/>
                    <a:pt x="4" y="202"/>
                  </a:cubicBezTo>
                  <a:cubicBezTo>
                    <a:pt x="0" y="195"/>
                    <a:pt x="0" y="186"/>
                    <a:pt x="4" y="178"/>
                  </a:cubicBezTo>
                  <a:cubicBezTo>
                    <a:pt x="100" y="12"/>
                    <a:pt x="100" y="12"/>
                    <a:pt x="100" y="12"/>
                  </a:cubicBezTo>
                  <a:cubicBezTo>
                    <a:pt x="105" y="4"/>
                    <a:pt x="113" y="0"/>
                    <a:pt x="121" y="0"/>
                  </a:cubicBezTo>
                  <a:cubicBezTo>
                    <a:pt x="314" y="0"/>
                    <a:pt x="314" y="0"/>
                    <a:pt x="314" y="0"/>
                  </a:cubicBezTo>
                  <a:cubicBezTo>
                    <a:pt x="322" y="0"/>
                    <a:pt x="330" y="4"/>
                    <a:pt x="335" y="12"/>
                  </a:cubicBezTo>
                  <a:cubicBezTo>
                    <a:pt x="431" y="178"/>
                    <a:pt x="431" y="178"/>
                    <a:pt x="431" y="178"/>
                  </a:cubicBezTo>
                  <a:cubicBezTo>
                    <a:pt x="435" y="186"/>
                    <a:pt x="435" y="195"/>
                    <a:pt x="431" y="202"/>
                  </a:cubicBezTo>
                  <a:close/>
                </a:path>
              </a:pathLst>
            </a:cu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74" name="Freeform 554"/>
            <p:cNvSpPr>
              <a:spLocks noEditPoints="1"/>
            </p:cNvSpPr>
            <p:nvPr/>
          </p:nvSpPr>
          <p:spPr bwMode="auto">
            <a:xfrm>
              <a:off x="3369311" y="1784148"/>
              <a:ext cx="367143" cy="368058"/>
            </a:xfrm>
            <a:custGeom>
              <a:cxnLst>
                <a:cxn ang="0">
                  <a:pos x="0" y="85"/>
                </a:cxn>
                <a:cxn ang="0">
                  <a:pos x="170" y="85"/>
                </a:cxn>
                <a:cxn ang="0">
                  <a:pos x="76" y="78"/>
                </a:cxn>
                <a:cxn ang="0">
                  <a:pos x="85" y="62"/>
                </a:cxn>
                <a:cxn ang="0">
                  <a:pos x="101" y="92"/>
                </a:cxn>
                <a:cxn ang="0">
                  <a:pos x="91" y="90"/>
                </a:cxn>
                <a:cxn ang="0">
                  <a:pos x="78" y="89"/>
                </a:cxn>
                <a:cxn ang="0">
                  <a:pos x="64" y="108"/>
                </a:cxn>
                <a:cxn ang="0">
                  <a:pos x="105" y="110"/>
                </a:cxn>
                <a:cxn ang="0">
                  <a:pos x="101" y="92"/>
                </a:cxn>
                <a:cxn ang="0">
                  <a:pos x="67" y="70"/>
                </a:cxn>
                <a:cxn ang="0">
                  <a:pos x="52" y="71"/>
                </a:cxn>
                <a:cxn ang="0">
                  <a:pos x="65" y="80"/>
                </a:cxn>
                <a:cxn ang="0">
                  <a:pos x="55" y="80"/>
                </a:cxn>
                <a:cxn ang="0">
                  <a:pos x="47" y="81"/>
                </a:cxn>
                <a:cxn ang="0">
                  <a:pos x="44" y="96"/>
                </a:cxn>
                <a:cxn ang="0">
                  <a:pos x="63" y="96"/>
                </a:cxn>
                <a:cxn ang="0">
                  <a:pos x="77" y="88"/>
                </a:cxn>
                <a:cxn ang="0">
                  <a:pos x="103" y="71"/>
                </a:cxn>
                <a:cxn ang="0">
                  <a:pos x="111" y="58"/>
                </a:cxn>
                <a:cxn ang="0">
                  <a:pos x="124" y="81"/>
                </a:cxn>
                <a:cxn ang="0">
                  <a:pos x="116" y="80"/>
                </a:cxn>
                <a:cxn ang="0">
                  <a:pos x="105" y="80"/>
                </a:cxn>
                <a:cxn ang="0">
                  <a:pos x="94" y="89"/>
                </a:cxn>
                <a:cxn ang="0">
                  <a:pos x="106" y="94"/>
                </a:cxn>
                <a:cxn ang="0">
                  <a:pos x="127" y="96"/>
                </a:cxn>
                <a:cxn ang="0">
                  <a:pos x="124" y="81"/>
                </a:cxn>
                <a:cxn ang="0">
                  <a:pos x="37" y="85"/>
                </a:cxn>
                <a:cxn ang="0">
                  <a:pos x="133" y="85"/>
                </a:cxn>
                <a:cxn ang="0">
                  <a:pos x="50" y="46"/>
                </a:cxn>
                <a:cxn ang="0">
                  <a:pos x="28" y="37"/>
                </a:cxn>
                <a:cxn ang="0">
                  <a:pos x="46" y="50"/>
                </a:cxn>
                <a:cxn ang="0">
                  <a:pos x="10" y="83"/>
                </a:cxn>
                <a:cxn ang="0">
                  <a:pos x="32" y="88"/>
                </a:cxn>
                <a:cxn ang="0">
                  <a:pos x="24" y="129"/>
                </a:cxn>
                <a:cxn ang="0">
                  <a:pos x="57" y="131"/>
                </a:cxn>
                <a:cxn ang="0">
                  <a:pos x="83" y="160"/>
                </a:cxn>
                <a:cxn ang="0">
                  <a:pos x="88" y="139"/>
                </a:cxn>
                <a:cxn ang="0">
                  <a:pos x="92" y="160"/>
                </a:cxn>
                <a:cxn ang="0">
                  <a:pos x="126" y="120"/>
                </a:cxn>
                <a:cxn ang="0">
                  <a:pos x="161" y="88"/>
                </a:cxn>
                <a:cxn ang="0">
                  <a:pos x="138" y="83"/>
                </a:cxn>
                <a:cxn ang="0">
                  <a:pos x="146" y="41"/>
                </a:cxn>
                <a:cxn ang="0">
                  <a:pos x="112" y="40"/>
                </a:cxn>
                <a:cxn ang="0">
                  <a:pos x="88" y="10"/>
                </a:cxn>
                <a:cxn ang="0">
                  <a:pos x="83" y="32"/>
                </a:cxn>
                <a:cxn ang="0">
                  <a:pos x="80" y="10"/>
                </a:cxn>
                <a:cxn ang="0">
                  <a:pos x="46" y="50"/>
                </a:cxn>
                <a:cxn ang="0">
                  <a:pos x="6" y="85"/>
                </a:cxn>
                <a:cxn ang="0">
                  <a:pos x="165" y="85"/>
                </a:cxn>
                <a:cxn ang="0">
                  <a:pos x="143" y="37"/>
                </a:cxn>
                <a:cxn ang="0">
                  <a:pos x="121" y="45"/>
                </a:cxn>
                <a:cxn ang="0">
                  <a:pos x="27" y="133"/>
                </a:cxn>
                <a:cxn ang="0">
                  <a:pos x="49" y="124"/>
                </a:cxn>
                <a:cxn ang="0">
                  <a:pos x="99" y="159"/>
                </a:cxn>
                <a:cxn ang="0">
                  <a:pos x="122" y="124"/>
                </a:cxn>
              </a:cxnLst>
              <a:rect b="b" l="0" r="r" t="0"/>
              <a:pathLst>
                <a:path h="170" w="170">
                  <a:moveTo>
                    <a:pt x="85" y="170"/>
                  </a:moveTo>
                  <a:cubicBezTo>
                    <a:pt x="39" y="170"/>
                    <a:pt x="0" y="132"/>
                    <a:pt x="0" y="85"/>
                  </a:cubicBezTo>
                  <a:cubicBezTo>
                    <a:pt x="0" y="38"/>
                    <a:pt x="39" y="0"/>
                    <a:pt x="85" y="0"/>
                  </a:cubicBezTo>
                  <a:cubicBezTo>
                    <a:pt x="132" y="0"/>
                    <a:pt x="170" y="38"/>
                    <a:pt x="170" y="85"/>
                  </a:cubicBezTo>
                  <a:cubicBezTo>
                    <a:pt x="170" y="132"/>
                    <a:pt x="132" y="170"/>
                    <a:pt x="85" y="170"/>
                  </a:cubicBezTo>
                  <a:close/>
                  <a:moveTo>
                    <a:pt x="76" y="78"/>
                  </a:moveTo>
                  <a:cubicBezTo>
                    <a:pt x="79" y="92"/>
                    <a:pt x="92" y="95"/>
                    <a:pt x="95" y="78"/>
                  </a:cubicBezTo>
                  <a:cubicBezTo>
                    <a:pt x="96" y="70"/>
                    <a:pt x="94" y="62"/>
                    <a:pt x="85" y="62"/>
                  </a:cubicBezTo>
                  <a:cubicBezTo>
                    <a:pt x="76" y="62"/>
                    <a:pt x="74" y="70"/>
                    <a:pt x="76" y="78"/>
                  </a:cubicBezTo>
                  <a:close/>
                  <a:moveTo>
                    <a:pt x="101" y="92"/>
                  </a:moveTo>
                  <a:cubicBezTo>
                    <a:pt x="100" y="91"/>
                    <a:pt x="95" y="90"/>
                    <a:pt x="92" y="89"/>
                  </a:cubicBezTo>
                  <a:cubicBezTo>
                    <a:pt x="92" y="89"/>
                    <a:pt x="91" y="90"/>
                    <a:pt x="91" y="90"/>
                  </a:cubicBezTo>
                  <a:cubicBezTo>
                    <a:pt x="87" y="93"/>
                    <a:pt x="83" y="93"/>
                    <a:pt x="80" y="90"/>
                  </a:cubicBezTo>
                  <a:cubicBezTo>
                    <a:pt x="79" y="89"/>
                    <a:pt x="79" y="89"/>
                    <a:pt x="78" y="89"/>
                  </a:cubicBezTo>
                  <a:cubicBezTo>
                    <a:pt x="76" y="90"/>
                    <a:pt x="71" y="91"/>
                    <a:pt x="70" y="91"/>
                  </a:cubicBezTo>
                  <a:cubicBezTo>
                    <a:pt x="62" y="95"/>
                    <a:pt x="64" y="101"/>
                    <a:pt x="64" y="108"/>
                  </a:cubicBezTo>
                  <a:cubicBezTo>
                    <a:pt x="64" y="109"/>
                    <a:pt x="65" y="109"/>
                    <a:pt x="66" y="110"/>
                  </a:cubicBezTo>
                  <a:cubicBezTo>
                    <a:pt x="78" y="114"/>
                    <a:pt x="91" y="114"/>
                    <a:pt x="105" y="110"/>
                  </a:cubicBezTo>
                  <a:cubicBezTo>
                    <a:pt x="106" y="109"/>
                    <a:pt x="106" y="109"/>
                    <a:pt x="107" y="108"/>
                  </a:cubicBezTo>
                  <a:cubicBezTo>
                    <a:pt x="107" y="102"/>
                    <a:pt x="108" y="94"/>
                    <a:pt x="101" y="92"/>
                  </a:cubicBezTo>
                  <a:close/>
                  <a:moveTo>
                    <a:pt x="52" y="71"/>
                  </a:moveTo>
                  <a:cubicBezTo>
                    <a:pt x="54" y="82"/>
                    <a:pt x="64" y="84"/>
                    <a:pt x="67" y="70"/>
                  </a:cubicBezTo>
                  <a:cubicBezTo>
                    <a:pt x="68" y="64"/>
                    <a:pt x="67" y="58"/>
                    <a:pt x="59" y="58"/>
                  </a:cubicBezTo>
                  <a:cubicBezTo>
                    <a:pt x="52" y="58"/>
                    <a:pt x="50" y="64"/>
                    <a:pt x="52" y="71"/>
                  </a:cubicBezTo>
                  <a:close/>
                  <a:moveTo>
                    <a:pt x="72" y="81"/>
                  </a:moveTo>
                  <a:cubicBezTo>
                    <a:pt x="71" y="81"/>
                    <a:pt x="67" y="80"/>
                    <a:pt x="65" y="80"/>
                  </a:cubicBezTo>
                  <a:cubicBezTo>
                    <a:pt x="65" y="80"/>
                    <a:pt x="64" y="80"/>
                    <a:pt x="64" y="80"/>
                  </a:cubicBezTo>
                  <a:cubicBezTo>
                    <a:pt x="61" y="82"/>
                    <a:pt x="58" y="82"/>
                    <a:pt x="55" y="80"/>
                  </a:cubicBezTo>
                  <a:cubicBezTo>
                    <a:pt x="54" y="80"/>
                    <a:pt x="54" y="80"/>
                    <a:pt x="54" y="80"/>
                  </a:cubicBezTo>
                  <a:cubicBezTo>
                    <a:pt x="52" y="80"/>
                    <a:pt x="48" y="81"/>
                    <a:pt x="47" y="81"/>
                  </a:cubicBezTo>
                  <a:cubicBezTo>
                    <a:pt x="41" y="84"/>
                    <a:pt x="42" y="89"/>
                    <a:pt x="42" y="95"/>
                  </a:cubicBezTo>
                  <a:cubicBezTo>
                    <a:pt x="43" y="95"/>
                    <a:pt x="43" y="96"/>
                    <a:pt x="44" y="96"/>
                  </a:cubicBezTo>
                  <a:cubicBezTo>
                    <a:pt x="50" y="98"/>
                    <a:pt x="56" y="99"/>
                    <a:pt x="63" y="98"/>
                  </a:cubicBezTo>
                  <a:cubicBezTo>
                    <a:pt x="63" y="98"/>
                    <a:pt x="63" y="97"/>
                    <a:pt x="63" y="96"/>
                  </a:cubicBezTo>
                  <a:cubicBezTo>
                    <a:pt x="64" y="93"/>
                    <a:pt x="67" y="91"/>
                    <a:pt x="70" y="90"/>
                  </a:cubicBezTo>
                  <a:cubicBezTo>
                    <a:pt x="71" y="89"/>
                    <a:pt x="75" y="89"/>
                    <a:pt x="77" y="88"/>
                  </a:cubicBezTo>
                  <a:cubicBezTo>
                    <a:pt x="76" y="85"/>
                    <a:pt x="75" y="82"/>
                    <a:pt x="72" y="81"/>
                  </a:cubicBezTo>
                  <a:close/>
                  <a:moveTo>
                    <a:pt x="103" y="71"/>
                  </a:moveTo>
                  <a:cubicBezTo>
                    <a:pt x="106" y="82"/>
                    <a:pt x="116" y="84"/>
                    <a:pt x="119" y="71"/>
                  </a:cubicBezTo>
                  <a:cubicBezTo>
                    <a:pt x="120" y="65"/>
                    <a:pt x="118" y="58"/>
                    <a:pt x="111" y="58"/>
                  </a:cubicBezTo>
                  <a:cubicBezTo>
                    <a:pt x="104" y="58"/>
                    <a:pt x="102" y="65"/>
                    <a:pt x="103" y="71"/>
                  </a:cubicBezTo>
                  <a:close/>
                  <a:moveTo>
                    <a:pt x="124" y="81"/>
                  </a:moveTo>
                  <a:cubicBezTo>
                    <a:pt x="123" y="81"/>
                    <a:pt x="119" y="80"/>
                    <a:pt x="117" y="80"/>
                  </a:cubicBezTo>
                  <a:cubicBezTo>
                    <a:pt x="116" y="80"/>
                    <a:pt x="116" y="80"/>
                    <a:pt x="116" y="80"/>
                  </a:cubicBezTo>
                  <a:cubicBezTo>
                    <a:pt x="113" y="83"/>
                    <a:pt x="110" y="82"/>
                    <a:pt x="107" y="80"/>
                  </a:cubicBezTo>
                  <a:cubicBezTo>
                    <a:pt x="106" y="80"/>
                    <a:pt x="106" y="80"/>
                    <a:pt x="105" y="80"/>
                  </a:cubicBezTo>
                  <a:cubicBezTo>
                    <a:pt x="103" y="80"/>
                    <a:pt x="100" y="81"/>
                    <a:pt x="99" y="81"/>
                  </a:cubicBezTo>
                  <a:cubicBezTo>
                    <a:pt x="95" y="83"/>
                    <a:pt x="94" y="86"/>
                    <a:pt x="94" y="89"/>
                  </a:cubicBezTo>
                  <a:cubicBezTo>
                    <a:pt x="96" y="89"/>
                    <a:pt x="99" y="90"/>
                    <a:pt x="102" y="90"/>
                  </a:cubicBezTo>
                  <a:cubicBezTo>
                    <a:pt x="104" y="91"/>
                    <a:pt x="105" y="92"/>
                    <a:pt x="106" y="94"/>
                  </a:cubicBezTo>
                  <a:cubicBezTo>
                    <a:pt x="107" y="95"/>
                    <a:pt x="108" y="97"/>
                    <a:pt x="108" y="98"/>
                  </a:cubicBezTo>
                  <a:cubicBezTo>
                    <a:pt x="114" y="99"/>
                    <a:pt x="120" y="98"/>
                    <a:pt x="127" y="96"/>
                  </a:cubicBezTo>
                  <a:cubicBezTo>
                    <a:pt x="127" y="96"/>
                    <a:pt x="128" y="95"/>
                    <a:pt x="128" y="95"/>
                  </a:cubicBezTo>
                  <a:cubicBezTo>
                    <a:pt x="129" y="90"/>
                    <a:pt x="129" y="83"/>
                    <a:pt x="124" y="81"/>
                  </a:cubicBezTo>
                  <a:close/>
                  <a:moveTo>
                    <a:pt x="85" y="37"/>
                  </a:moveTo>
                  <a:cubicBezTo>
                    <a:pt x="59" y="37"/>
                    <a:pt x="37" y="59"/>
                    <a:pt x="37" y="85"/>
                  </a:cubicBezTo>
                  <a:cubicBezTo>
                    <a:pt x="37" y="112"/>
                    <a:pt x="59" y="134"/>
                    <a:pt x="85" y="134"/>
                  </a:cubicBezTo>
                  <a:cubicBezTo>
                    <a:pt x="112" y="134"/>
                    <a:pt x="133" y="112"/>
                    <a:pt x="133" y="85"/>
                  </a:cubicBezTo>
                  <a:cubicBezTo>
                    <a:pt x="133" y="59"/>
                    <a:pt x="112" y="37"/>
                    <a:pt x="85" y="37"/>
                  </a:cubicBezTo>
                  <a:close/>
                  <a:moveTo>
                    <a:pt x="50" y="46"/>
                  </a:moveTo>
                  <a:cubicBezTo>
                    <a:pt x="55" y="33"/>
                    <a:pt x="63" y="22"/>
                    <a:pt x="72" y="11"/>
                  </a:cubicBezTo>
                  <a:cubicBezTo>
                    <a:pt x="55" y="14"/>
                    <a:pt x="39" y="24"/>
                    <a:pt x="28" y="37"/>
                  </a:cubicBezTo>
                  <a:cubicBezTo>
                    <a:pt x="35" y="41"/>
                    <a:pt x="42" y="44"/>
                    <a:pt x="50" y="46"/>
                  </a:cubicBezTo>
                  <a:close/>
                  <a:moveTo>
                    <a:pt x="46" y="50"/>
                  </a:moveTo>
                  <a:cubicBezTo>
                    <a:pt x="39" y="48"/>
                    <a:pt x="32" y="45"/>
                    <a:pt x="25" y="41"/>
                  </a:cubicBezTo>
                  <a:cubicBezTo>
                    <a:pt x="16" y="53"/>
                    <a:pt x="11" y="67"/>
                    <a:pt x="10" y="83"/>
                  </a:cubicBezTo>
                  <a:cubicBezTo>
                    <a:pt x="32" y="83"/>
                    <a:pt x="32" y="83"/>
                    <a:pt x="32" y="83"/>
                  </a:cubicBezTo>
                  <a:cubicBezTo>
                    <a:pt x="32" y="85"/>
                    <a:pt x="32" y="86"/>
                    <a:pt x="32" y="88"/>
                  </a:cubicBezTo>
                  <a:cubicBezTo>
                    <a:pt x="10" y="88"/>
                    <a:pt x="10" y="88"/>
                    <a:pt x="10" y="88"/>
                  </a:cubicBezTo>
                  <a:cubicBezTo>
                    <a:pt x="11" y="103"/>
                    <a:pt x="16" y="117"/>
                    <a:pt x="24" y="129"/>
                  </a:cubicBezTo>
                  <a:cubicBezTo>
                    <a:pt x="31" y="126"/>
                    <a:pt x="38" y="123"/>
                    <a:pt x="45" y="121"/>
                  </a:cubicBezTo>
                  <a:cubicBezTo>
                    <a:pt x="49" y="125"/>
                    <a:pt x="53" y="128"/>
                    <a:pt x="57" y="131"/>
                  </a:cubicBezTo>
                  <a:cubicBezTo>
                    <a:pt x="63" y="141"/>
                    <a:pt x="70" y="151"/>
                    <a:pt x="79" y="160"/>
                  </a:cubicBezTo>
                  <a:cubicBezTo>
                    <a:pt x="80" y="160"/>
                    <a:pt x="81" y="160"/>
                    <a:pt x="83" y="160"/>
                  </a:cubicBezTo>
                  <a:cubicBezTo>
                    <a:pt x="83" y="139"/>
                    <a:pt x="83" y="139"/>
                    <a:pt x="83" y="139"/>
                  </a:cubicBezTo>
                  <a:cubicBezTo>
                    <a:pt x="84" y="139"/>
                    <a:pt x="86" y="139"/>
                    <a:pt x="88" y="139"/>
                  </a:cubicBezTo>
                  <a:cubicBezTo>
                    <a:pt x="88" y="160"/>
                    <a:pt x="88" y="160"/>
                    <a:pt x="88" y="160"/>
                  </a:cubicBezTo>
                  <a:cubicBezTo>
                    <a:pt x="89" y="160"/>
                    <a:pt x="90" y="160"/>
                    <a:pt x="92" y="160"/>
                  </a:cubicBezTo>
                  <a:cubicBezTo>
                    <a:pt x="100" y="151"/>
                    <a:pt x="108" y="141"/>
                    <a:pt x="114" y="131"/>
                  </a:cubicBezTo>
                  <a:cubicBezTo>
                    <a:pt x="118" y="128"/>
                    <a:pt x="122" y="124"/>
                    <a:pt x="126" y="120"/>
                  </a:cubicBezTo>
                  <a:cubicBezTo>
                    <a:pt x="133" y="123"/>
                    <a:pt x="139" y="126"/>
                    <a:pt x="146" y="129"/>
                  </a:cubicBezTo>
                  <a:cubicBezTo>
                    <a:pt x="155" y="118"/>
                    <a:pt x="160" y="103"/>
                    <a:pt x="161" y="88"/>
                  </a:cubicBezTo>
                  <a:cubicBezTo>
                    <a:pt x="138" y="88"/>
                    <a:pt x="138" y="88"/>
                    <a:pt x="138" y="88"/>
                  </a:cubicBezTo>
                  <a:cubicBezTo>
                    <a:pt x="139" y="86"/>
                    <a:pt x="139" y="85"/>
                    <a:pt x="138" y="83"/>
                  </a:cubicBezTo>
                  <a:cubicBezTo>
                    <a:pt x="161" y="83"/>
                    <a:pt x="161" y="83"/>
                    <a:pt x="161" y="83"/>
                  </a:cubicBezTo>
                  <a:cubicBezTo>
                    <a:pt x="160" y="67"/>
                    <a:pt x="155" y="53"/>
                    <a:pt x="146" y="41"/>
                  </a:cubicBezTo>
                  <a:cubicBezTo>
                    <a:pt x="139" y="44"/>
                    <a:pt x="132" y="47"/>
                    <a:pt x="124" y="49"/>
                  </a:cubicBezTo>
                  <a:cubicBezTo>
                    <a:pt x="121" y="46"/>
                    <a:pt x="117" y="42"/>
                    <a:pt x="112" y="40"/>
                  </a:cubicBezTo>
                  <a:cubicBezTo>
                    <a:pt x="107" y="29"/>
                    <a:pt x="99" y="19"/>
                    <a:pt x="91" y="10"/>
                  </a:cubicBezTo>
                  <a:cubicBezTo>
                    <a:pt x="90" y="10"/>
                    <a:pt x="89" y="10"/>
                    <a:pt x="88" y="10"/>
                  </a:cubicBezTo>
                  <a:cubicBezTo>
                    <a:pt x="88" y="32"/>
                    <a:pt x="88" y="32"/>
                    <a:pt x="88" y="32"/>
                  </a:cubicBezTo>
                  <a:cubicBezTo>
                    <a:pt x="86" y="32"/>
                    <a:pt x="84" y="32"/>
                    <a:pt x="83" y="32"/>
                  </a:cubicBezTo>
                  <a:cubicBezTo>
                    <a:pt x="83" y="10"/>
                    <a:pt x="83" y="10"/>
                    <a:pt x="83" y="10"/>
                  </a:cubicBezTo>
                  <a:cubicBezTo>
                    <a:pt x="82" y="10"/>
                    <a:pt x="81" y="10"/>
                    <a:pt x="80" y="10"/>
                  </a:cubicBezTo>
                  <a:cubicBezTo>
                    <a:pt x="71" y="19"/>
                    <a:pt x="64" y="29"/>
                    <a:pt x="58" y="40"/>
                  </a:cubicBezTo>
                  <a:cubicBezTo>
                    <a:pt x="54" y="42"/>
                    <a:pt x="49" y="46"/>
                    <a:pt x="46" y="50"/>
                  </a:cubicBezTo>
                  <a:close/>
                  <a:moveTo>
                    <a:pt x="85" y="5"/>
                  </a:moveTo>
                  <a:cubicBezTo>
                    <a:pt x="41" y="5"/>
                    <a:pt x="6" y="41"/>
                    <a:pt x="6" y="85"/>
                  </a:cubicBezTo>
                  <a:cubicBezTo>
                    <a:pt x="6" y="129"/>
                    <a:pt x="41" y="165"/>
                    <a:pt x="85" y="165"/>
                  </a:cubicBezTo>
                  <a:cubicBezTo>
                    <a:pt x="130" y="165"/>
                    <a:pt x="165" y="129"/>
                    <a:pt x="165" y="85"/>
                  </a:cubicBezTo>
                  <a:cubicBezTo>
                    <a:pt x="165" y="41"/>
                    <a:pt x="130" y="5"/>
                    <a:pt x="85" y="5"/>
                  </a:cubicBezTo>
                  <a:close/>
                  <a:moveTo>
                    <a:pt x="143" y="37"/>
                  </a:moveTo>
                  <a:cubicBezTo>
                    <a:pt x="132" y="24"/>
                    <a:pt x="116" y="14"/>
                    <a:pt x="98" y="11"/>
                  </a:cubicBezTo>
                  <a:cubicBezTo>
                    <a:pt x="107" y="21"/>
                    <a:pt x="115" y="33"/>
                    <a:pt x="121" y="45"/>
                  </a:cubicBezTo>
                  <a:cubicBezTo>
                    <a:pt x="128" y="43"/>
                    <a:pt x="136" y="40"/>
                    <a:pt x="143" y="37"/>
                  </a:cubicBezTo>
                  <a:close/>
                  <a:moveTo>
                    <a:pt x="27" y="133"/>
                  </a:moveTo>
                  <a:cubicBezTo>
                    <a:pt x="38" y="146"/>
                    <a:pt x="54" y="156"/>
                    <a:pt x="71" y="159"/>
                  </a:cubicBezTo>
                  <a:cubicBezTo>
                    <a:pt x="62" y="149"/>
                    <a:pt x="54" y="137"/>
                    <a:pt x="49" y="124"/>
                  </a:cubicBezTo>
                  <a:cubicBezTo>
                    <a:pt x="42" y="127"/>
                    <a:pt x="35" y="130"/>
                    <a:pt x="27" y="133"/>
                  </a:cubicBezTo>
                  <a:close/>
                  <a:moveTo>
                    <a:pt x="99" y="159"/>
                  </a:moveTo>
                  <a:cubicBezTo>
                    <a:pt x="117" y="156"/>
                    <a:pt x="132" y="146"/>
                    <a:pt x="143" y="133"/>
                  </a:cubicBezTo>
                  <a:cubicBezTo>
                    <a:pt x="136" y="130"/>
                    <a:pt x="129" y="127"/>
                    <a:pt x="122" y="124"/>
                  </a:cubicBezTo>
                  <a:cubicBezTo>
                    <a:pt x="117" y="137"/>
                    <a:pt x="109" y="149"/>
                    <a:pt x="99" y="159"/>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nvGrpSpPr>
          <p:cNvPr id="3" name="组合 2"/>
          <p:cNvGrpSpPr/>
          <p:nvPr/>
        </p:nvGrpSpPr>
        <p:grpSpPr>
          <a:xfrm>
            <a:off x="4017533" y="804491"/>
            <a:ext cx="1222283" cy="1071213"/>
            <a:chOff x="4017533" y="804491"/>
            <a:chExt cx="1222283" cy="1071213"/>
          </a:xfrm>
        </p:grpSpPr>
        <p:sp>
          <p:nvSpPr>
            <p:cNvPr id="5675" name="Freeform 555"/>
            <p:cNvSpPr/>
            <p:nvPr/>
          </p:nvSpPr>
          <p:spPr bwMode="auto">
            <a:xfrm>
              <a:off x="4026688" y="813646"/>
              <a:ext cx="1204887" cy="1052902"/>
            </a:xfrm>
            <a:custGeom>
              <a:cxnLst>
                <a:cxn ang="0">
                  <a:pos x="552" y="256"/>
                </a:cxn>
                <a:cxn ang="0">
                  <a:pos x="426" y="475"/>
                </a:cxn>
                <a:cxn ang="0">
                  <a:pos x="405" y="487"/>
                </a:cxn>
                <a:cxn ang="0">
                  <a:pos x="152" y="487"/>
                </a:cxn>
                <a:cxn ang="0">
                  <a:pos x="131" y="475"/>
                </a:cxn>
                <a:cxn ang="0">
                  <a:pos x="5" y="256"/>
                </a:cxn>
                <a:cxn ang="0">
                  <a:pos x="5" y="231"/>
                </a:cxn>
                <a:cxn ang="0">
                  <a:pos x="131" y="12"/>
                </a:cxn>
                <a:cxn ang="0">
                  <a:pos x="152" y="0"/>
                </a:cxn>
                <a:cxn ang="0">
                  <a:pos x="405" y="0"/>
                </a:cxn>
                <a:cxn ang="0">
                  <a:pos x="426" y="12"/>
                </a:cxn>
                <a:cxn ang="0">
                  <a:pos x="552" y="231"/>
                </a:cxn>
                <a:cxn ang="0">
                  <a:pos x="552" y="256"/>
                </a:cxn>
              </a:cxnLst>
              <a:rect b="b" l="0" r="r" t="0"/>
              <a:pathLst>
                <a:path h="487" w="557">
                  <a:moveTo>
                    <a:pt x="552" y="256"/>
                  </a:moveTo>
                  <a:cubicBezTo>
                    <a:pt x="426" y="475"/>
                    <a:pt x="426" y="475"/>
                    <a:pt x="426" y="475"/>
                  </a:cubicBezTo>
                  <a:cubicBezTo>
                    <a:pt x="422" y="482"/>
                    <a:pt x="414" y="487"/>
                    <a:pt x="405" y="487"/>
                  </a:cubicBezTo>
                  <a:cubicBezTo>
                    <a:pt x="152" y="487"/>
                    <a:pt x="152" y="487"/>
                    <a:pt x="152" y="487"/>
                  </a:cubicBezTo>
                  <a:cubicBezTo>
                    <a:pt x="143" y="487"/>
                    <a:pt x="136" y="482"/>
                    <a:pt x="131" y="475"/>
                  </a:cubicBezTo>
                  <a:cubicBezTo>
                    <a:pt x="5" y="256"/>
                    <a:pt x="5" y="256"/>
                    <a:pt x="5" y="256"/>
                  </a:cubicBezTo>
                  <a:cubicBezTo>
                    <a:pt x="0" y="248"/>
                    <a:pt x="0" y="239"/>
                    <a:pt x="5" y="231"/>
                  </a:cubicBezTo>
                  <a:cubicBezTo>
                    <a:pt x="131" y="12"/>
                    <a:pt x="131" y="12"/>
                    <a:pt x="131" y="12"/>
                  </a:cubicBezTo>
                  <a:cubicBezTo>
                    <a:pt x="136" y="5"/>
                    <a:pt x="143" y="0"/>
                    <a:pt x="152" y="0"/>
                  </a:cubicBezTo>
                  <a:cubicBezTo>
                    <a:pt x="405" y="0"/>
                    <a:pt x="405" y="0"/>
                    <a:pt x="405" y="0"/>
                  </a:cubicBezTo>
                  <a:cubicBezTo>
                    <a:pt x="414" y="0"/>
                    <a:pt x="422" y="5"/>
                    <a:pt x="426" y="12"/>
                  </a:cubicBezTo>
                  <a:cubicBezTo>
                    <a:pt x="552" y="231"/>
                    <a:pt x="552" y="231"/>
                    <a:pt x="552" y="231"/>
                  </a:cubicBezTo>
                  <a:cubicBezTo>
                    <a:pt x="557" y="239"/>
                    <a:pt x="557" y="248"/>
                    <a:pt x="552" y="256"/>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76" name="Freeform 556"/>
            <p:cNvSpPr>
              <a:spLocks noEditPoints="1"/>
            </p:cNvSpPr>
            <p:nvPr/>
          </p:nvSpPr>
          <p:spPr bwMode="auto">
            <a:xfrm>
              <a:off x="4017533" y="804491"/>
              <a:ext cx="1222283" cy="1071213"/>
            </a:xfrm>
            <a:custGeom>
              <a:cxnLst>
                <a:cxn ang="0">
                  <a:pos x="407" y="495"/>
                </a:cxn>
                <a:cxn ang="0">
                  <a:pos x="158" y="495"/>
                </a:cxn>
                <a:cxn ang="0">
                  <a:pos x="130" y="479"/>
                </a:cxn>
                <a:cxn ang="0">
                  <a:pos x="6" y="264"/>
                </a:cxn>
                <a:cxn ang="0">
                  <a:pos x="6" y="231"/>
                </a:cxn>
                <a:cxn ang="0">
                  <a:pos x="130" y="16"/>
                </a:cxn>
                <a:cxn ang="0">
                  <a:pos x="158" y="0"/>
                </a:cxn>
                <a:cxn ang="0">
                  <a:pos x="407" y="0"/>
                </a:cxn>
                <a:cxn ang="0">
                  <a:pos x="435" y="16"/>
                </a:cxn>
                <a:cxn ang="0">
                  <a:pos x="559" y="231"/>
                </a:cxn>
                <a:cxn ang="0">
                  <a:pos x="559" y="264"/>
                </a:cxn>
                <a:cxn ang="0">
                  <a:pos x="435" y="479"/>
                </a:cxn>
                <a:cxn ang="0">
                  <a:pos x="407" y="495"/>
                </a:cxn>
                <a:cxn ang="0">
                  <a:pos x="158" y="9"/>
                </a:cxn>
                <a:cxn ang="0">
                  <a:pos x="138" y="21"/>
                </a:cxn>
                <a:cxn ang="0">
                  <a:pos x="14" y="236"/>
                </a:cxn>
                <a:cxn ang="0">
                  <a:pos x="14" y="259"/>
                </a:cxn>
                <a:cxn ang="0">
                  <a:pos x="138" y="474"/>
                </a:cxn>
                <a:cxn ang="0">
                  <a:pos x="158" y="486"/>
                </a:cxn>
                <a:cxn ang="0">
                  <a:pos x="407" y="486"/>
                </a:cxn>
                <a:cxn ang="0">
                  <a:pos x="427" y="474"/>
                </a:cxn>
                <a:cxn ang="0">
                  <a:pos x="551" y="259"/>
                </a:cxn>
                <a:cxn ang="0">
                  <a:pos x="551" y="236"/>
                </a:cxn>
                <a:cxn ang="0">
                  <a:pos x="427" y="21"/>
                </a:cxn>
                <a:cxn ang="0">
                  <a:pos x="407" y="9"/>
                </a:cxn>
                <a:cxn ang="0">
                  <a:pos x="158" y="9"/>
                </a:cxn>
              </a:cxnLst>
              <a:rect b="b" l="0" r="r" t="0"/>
              <a:pathLst>
                <a:path h="495" w="565">
                  <a:moveTo>
                    <a:pt x="407" y="495"/>
                  </a:moveTo>
                  <a:cubicBezTo>
                    <a:pt x="158" y="495"/>
                    <a:pt x="158" y="495"/>
                    <a:pt x="158" y="495"/>
                  </a:cubicBezTo>
                  <a:cubicBezTo>
                    <a:pt x="147" y="495"/>
                    <a:pt x="136" y="489"/>
                    <a:pt x="130" y="479"/>
                  </a:cubicBezTo>
                  <a:cubicBezTo>
                    <a:pt x="6" y="264"/>
                    <a:pt x="6" y="264"/>
                    <a:pt x="6" y="264"/>
                  </a:cubicBezTo>
                  <a:cubicBezTo>
                    <a:pt x="0" y="254"/>
                    <a:pt x="0" y="241"/>
                    <a:pt x="6" y="231"/>
                  </a:cubicBezTo>
                  <a:cubicBezTo>
                    <a:pt x="130" y="16"/>
                    <a:pt x="130" y="16"/>
                    <a:pt x="130" y="16"/>
                  </a:cubicBezTo>
                  <a:cubicBezTo>
                    <a:pt x="136" y="6"/>
                    <a:pt x="147" y="0"/>
                    <a:pt x="158" y="0"/>
                  </a:cubicBezTo>
                  <a:cubicBezTo>
                    <a:pt x="407" y="0"/>
                    <a:pt x="407" y="0"/>
                    <a:pt x="407" y="0"/>
                  </a:cubicBezTo>
                  <a:cubicBezTo>
                    <a:pt x="418" y="0"/>
                    <a:pt x="429" y="6"/>
                    <a:pt x="435" y="16"/>
                  </a:cubicBezTo>
                  <a:cubicBezTo>
                    <a:pt x="559" y="231"/>
                    <a:pt x="559" y="231"/>
                    <a:pt x="559" y="231"/>
                  </a:cubicBezTo>
                  <a:cubicBezTo>
                    <a:pt x="565" y="241"/>
                    <a:pt x="565" y="254"/>
                    <a:pt x="559" y="264"/>
                  </a:cubicBezTo>
                  <a:cubicBezTo>
                    <a:pt x="435" y="479"/>
                    <a:pt x="435" y="479"/>
                    <a:pt x="435" y="479"/>
                  </a:cubicBezTo>
                  <a:cubicBezTo>
                    <a:pt x="429" y="489"/>
                    <a:pt x="418" y="495"/>
                    <a:pt x="407" y="495"/>
                  </a:cubicBezTo>
                  <a:close/>
                  <a:moveTo>
                    <a:pt x="158" y="9"/>
                  </a:moveTo>
                  <a:cubicBezTo>
                    <a:pt x="150" y="9"/>
                    <a:pt x="142" y="14"/>
                    <a:pt x="138" y="21"/>
                  </a:cubicBezTo>
                  <a:cubicBezTo>
                    <a:pt x="14" y="236"/>
                    <a:pt x="14" y="236"/>
                    <a:pt x="14" y="236"/>
                  </a:cubicBezTo>
                  <a:cubicBezTo>
                    <a:pt x="10" y="243"/>
                    <a:pt x="10" y="252"/>
                    <a:pt x="14" y="259"/>
                  </a:cubicBezTo>
                  <a:cubicBezTo>
                    <a:pt x="138" y="474"/>
                    <a:pt x="138" y="474"/>
                    <a:pt x="138" y="474"/>
                  </a:cubicBezTo>
                  <a:cubicBezTo>
                    <a:pt x="142" y="481"/>
                    <a:pt x="150" y="486"/>
                    <a:pt x="158" y="486"/>
                  </a:cubicBezTo>
                  <a:cubicBezTo>
                    <a:pt x="407" y="486"/>
                    <a:pt x="407" y="486"/>
                    <a:pt x="407" y="486"/>
                  </a:cubicBezTo>
                  <a:cubicBezTo>
                    <a:pt x="415" y="486"/>
                    <a:pt x="423" y="481"/>
                    <a:pt x="427" y="474"/>
                  </a:cubicBezTo>
                  <a:cubicBezTo>
                    <a:pt x="551" y="259"/>
                    <a:pt x="551" y="259"/>
                    <a:pt x="551" y="259"/>
                  </a:cubicBezTo>
                  <a:cubicBezTo>
                    <a:pt x="555" y="252"/>
                    <a:pt x="555" y="243"/>
                    <a:pt x="551" y="236"/>
                  </a:cubicBezTo>
                  <a:cubicBezTo>
                    <a:pt x="427" y="21"/>
                    <a:pt x="427" y="21"/>
                    <a:pt x="427" y="21"/>
                  </a:cubicBezTo>
                  <a:cubicBezTo>
                    <a:pt x="423" y="14"/>
                    <a:pt x="415" y="9"/>
                    <a:pt x="407" y="9"/>
                  </a:cubicBezTo>
                  <a:lnTo>
                    <a:pt x="158" y="9"/>
                  </a:ln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77" name="Freeform 557"/>
            <p:cNvSpPr/>
            <p:nvPr/>
          </p:nvSpPr>
          <p:spPr bwMode="auto">
            <a:xfrm>
              <a:off x="4158530" y="928092"/>
              <a:ext cx="940288" cy="824011"/>
            </a:xfrm>
            <a:custGeom>
              <a:cxnLst>
                <a:cxn ang="0">
                  <a:pos x="430" y="205"/>
                </a:cxn>
                <a:cxn ang="0">
                  <a:pos x="336" y="367"/>
                </a:cxn>
                <a:cxn ang="0">
                  <a:pos x="311" y="381"/>
                </a:cxn>
                <a:cxn ang="0">
                  <a:pos x="124" y="381"/>
                </a:cxn>
                <a:cxn ang="0">
                  <a:pos x="99" y="367"/>
                </a:cxn>
                <a:cxn ang="0">
                  <a:pos x="5" y="205"/>
                </a:cxn>
                <a:cxn ang="0">
                  <a:pos x="5" y="176"/>
                </a:cxn>
                <a:cxn ang="0">
                  <a:pos x="99" y="14"/>
                </a:cxn>
                <a:cxn ang="0">
                  <a:pos x="124" y="0"/>
                </a:cxn>
                <a:cxn ang="0">
                  <a:pos x="311" y="0"/>
                </a:cxn>
                <a:cxn ang="0">
                  <a:pos x="336" y="14"/>
                </a:cxn>
                <a:cxn ang="0">
                  <a:pos x="430" y="176"/>
                </a:cxn>
                <a:cxn ang="0">
                  <a:pos x="430" y="205"/>
                </a:cxn>
              </a:cxnLst>
              <a:rect b="b" l="0" r="r" t="0"/>
              <a:pathLst>
                <a:path h="381" w="435">
                  <a:moveTo>
                    <a:pt x="430" y="205"/>
                  </a:moveTo>
                  <a:cubicBezTo>
                    <a:pt x="336" y="367"/>
                    <a:pt x="336" y="367"/>
                    <a:pt x="336" y="367"/>
                  </a:cubicBezTo>
                  <a:cubicBezTo>
                    <a:pt x="331" y="376"/>
                    <a:pt x="322" y="381"/>
                    <a:pt x="311" y="381"/>
                  </a:cubicBezTo>
                  <a:cubicBezTo>
                    <a:pt x="124" y="381"/>
                    <a:pt x="124" y="381"/>
                    <a:pt x="124" y="381"/>
                  </a:cubicBezTo>
                  <a:cubicBezTo>
                    <a:pt x="114" y="381"/>
                    <a:pt x="104" y="376"/>
                    <a:pt x="99" y="367"/>
                  </a:cubicBezTo>
                  <a:cubicBezTo>
                    <a:pt x="5" y="205"/>
                    <a:pt x="5" y="205"/>
                    <a:pt x="5" y="205"/>
                  </a:cubicBezTo>
                  <a:cubicBezTo>
                    <a:pt x="0" y="196"/>
                    <a:pt x="0" y="185"/>
                    <a:pt x="5" y="176"/>
                  </a:cubicBezTo>
                  <a:cubicBezTo>
                    <a:pt x="99" y="14"/>
                    <a:pt x="99" y="14"/>
                    <a:pt x="99" y="14"/>
                  </a:cubicBezTo>
                  <a:cubicBezTo>
                    <a:pt x="104" y="5"/>
                    <a:pt x="114" y="0"/>
                    <a:pt x="124" y="0"/>
                  </a:cubicBezTo>
                  <a:cubicBezTo>
                    <a:pt x="311" y="0"/>
                    <a:pt x="311" y="0"/>
                    <a:pt x="311" y="0"/>
                  </a:cubicBezTo>
                  <a:cubicBezTo>
                    <a:pt x="322" y="0"/>
                    <a:pt x="331" y="5"/>
                    <a:pt x="336" y="14"/>
                  </a:cubicBezTo>
                  <a:cubicBezTo>
                    <a:pt x="430" y="176"/>
                    <a:pt x="430" y="176"/>
                    <a:pt x="430" y="176"/>
                  </a:cubicBezTo>
                  <a:cubicBezTo>
                    <a:pt x="435" y="185"/>
                    <a:pt x="435" y="196"/>
                    <a:pt x="430" y="205"/>
                  </a:cubicBez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78" name="Freeform 558"/>
            <p:cNvSpPr>
              <a:spLocks noEditPoints="1"/>
            </p:cNvSpPr>
            <p:nvPr/>
          </p:nvSpPr>
          <p:spPr bwMode="auto">
            <a:xfrm>
              <a:off x="4441441" y="1135925"/>
              <a:ext cx="376298" cy="406512"/>
            </a:xfrm>
            <a:custGeom>
              <a:cxnLst>
                <a:cxn ang="0">
                  <a:pos x="170" y="174"/>
                </a:cxn>
                <a:cxn ang="0">
                  <a:pos x="157" y="185"/>
                </a:cxn>
                <a:cxn ang="0">
                  <a:pos x="143" y="184"/>
                </a:cxn>
                <a:cxn ang="0">
                  <a:pos x="114" y="149"/>
                </a:cxn>
                <a:cxn ang="0">
                  <a:pos x="115" y="135"/>
                </a:cxn>
                <a:cxn ang="0">
                  <a:pos x="104" y="122"/>
                </a:cxn>
                <a:cxn ang="0">
                  <a:pos x="22" y="110"/>
                </a:cxn>
                <a:cxn ang="0">
                  <a:pos x="30" y="22"/>
                </a:cxn>
                <a:cxn ang="0">
                  <a:pos x="118" y="29"/>
                </a:cxn>
                <a:cxn ang="0">
                  <a:pos x="117" y="111"/>
                </a:cxn>
                <a:cxn ang="0">
                  <a:pos x="128" y="124"/>
                </a:cxn>
                <a:cxn ang="0">
                  <a:pos x="141" y="125"/>
                </a:cxn>
                <a:cxn ang="0">
                  <a:pos x="171" y="160"/>
                </a:cxn>
                <a:cxn ang="0">
                  <a:pos x="170" y="174"/>
                </a:cxn>
                <a:cxn ang="0">
                  <a:pos x="118" y="139"/>
                </a:cxn>
                <a:cxn ang="0">
                  <a:pos x="117" y="146"/>
                </a:cxn>
                <a:cxn ang="0">
                  <a:pos x="147" y="180"/>
                </a:cxn>
                <a:cxn ang="0">
                  <a:pos x="154" y="181"/>
                </a:cxn>
                <a:cxn ang="0">
                  <a:pos x="167" y="170"/>
                </a:cxn>
                <a:cxn ang="0">
                  <a:pos x="167" y="163"/>
                </a:cxn>
                <a:cxn ang="0">
                  <a:pos x="137" y="128"/>
                </a:cxn>
                <a:cxn ang="0">
                  <a:pos x="127" y="131"/>
                </a:cxn>
                <a:cxn ang="0">
                  <a:pos x="110" y="111"/>
                </a:cxn>
                <a:cxn ang="0">
                  <a:pos x="127" y="61"/>
                </a:cxn>
                <a:cxn ang="0">
                  <a:pos x="114" y="32"/>
                </a:cxn>
                <a:cxn ang="0">
                  <a:pos x="33" y="26"/>
                </a:cxn>
                <a:cxn ang="0">
                  <a:pos x="26" y="107"/>
                </a:cxn>
                <a:cxn ang="0">
                  <a:pos x="73" y="127"/>
                </a:cxn>
                <a:cxn ang="0">
                  <a:pos x="104" y="116"/>
                </a:cxn>
                <a:cxn ang="0">
                  <a:pos x="121" y="136"/>
                </a:cxn>
                <a:cxn ang="0">
                  <a:pos x="118" y="139"/>
                </a:cxn>
              </a:cxnLst>
              <a:rect b="b" l="0" r="r" t="0"/>
              <a:pathLst>
                <a:path h="188" w="174">
                  <a:moveTo>
                    <a:pt x="170" y="174"/>
                  </a:moveTo>
                  <a:cubicBezTo>
                    <a:pt x="157" y="185"/>
                    <a:pt x="157" y="185"/>
                    <a:pt x="157" y="185"/>
                  </a:cubicBezTo>
                  <a:cubicBezTo>
                    <a:pt x="153" y="188"/>
                    <a:pt x="147" y="188"/>
                    <a:pt x="143" y="184"/>
                  </a:cubicBezTo>
                  <a:cubicBezTo>
                    <a:pt x="114" y="149"/>
                    <a:pt x="114" y="149"/>
                    <a:pt x="114" y="149"/>
                  </a:cubicBezTo>
                  <a:cubicBezTo>
                    <a:pt x="110" y="145"/>
                    <a:pt x="111" y="139"/>
                    <a:pt x="115" y="135"/>
                  </a:cubicBezTo>
                  <a:cubicBezTo>
                    <a:pt x="104" y="122"/>
                    <a:pt x="104" y="122"/>
                    <a:pt x="104" y="122"/>
                  </a:cubicBezTo>
                  <a:cubicBezTo>
                    <a:pt x="77" y="139"/>
                    <a:pt x="43" y="134"/>
                    <a:pt x="22" y="110"/>
                  </a:cubicBezTo>
                  <a:cubicBezTo>
                    <a:pt x="0" y="84"/>
                    <a:pt x="3" y="44"/>
                    <a:pt x="30" y="22"/>
                  </a:cubicBezTo>
                  <a:cubicBezTo>
                    <a:pt x="56" y="0"/>
                    <a:pt x="96" y="3"/>
                    <a:pt x="118" y="29"/>
                  </a:cubicBezTo>
                  <a:cubicBezTo>
                    <a:pt x="138" y="53"/>
                    <a:pt x="138" y="88"/>
                    <a:pt x="117" y="111"/>
                  </a:cubicBezTo>
                  <a:cubicBezTo>
                    <a:pt x="128" y="124"/>
                    <a:pt x="128" y="124"/>
                    <a:pt x="128" y="124"/>
                  </a:cubicBezTo>
                  <a:cubicBezTo>
                    <a:pt x="132" y="121"/>
                    <a:pt x="138" y="121"/>
                    <a:pt x="141" y="125"/>
                  </a:cubicBezTo>
                  <a:cubicBezTo>
                    <a:pt x="171" y="160"/>
                    <a:pt x="171" y="160"/>
                    <a:pt x="171" y="160"/>
                  </a:cubicBezTo>
                  <a:cubicBezTo>
                    <a:pt x="174" y="164"/>
                    <a:pt x="174" y="170"/>
                    <a:pt x="170" y="174"/>
                  </a:cubicBezTo>
                  <a:close/>
                  <a:moveTo>
                    <a:pt x="118" y="139"/>
                  </a:moveTo>
                  <a:cubicBezTo>
                    <a:pt x="116" y="141"/>
                    <a:pt x="115" y="143"/>
                    <a:pt x="117" y="146"/>
                  </a:cubicBezTo>
                  <a:cubicBezTo>
                    <a:pt x="147" y="180"/>
                    <a:pt x="147" y="180"/>
                    <a:pt x="147" y="180"/>
                  </a:cubicBezTo>
                  <a:cubicBezTo>
                    <a:pt x="149" y="182"/>
                    <a:pt x="152" y="183"/>
                    <a:pt x="154" y="181"/>
                  </a:cubicBezTo>
                  <a:cubicBezTo>
                    <a:pt x="167" y="170"/>
                    <a:pt x="167" y="170"/>
                    <a:pt x="167" y="170"/>
                  </a:cubicBezTo>
                  <a:cubicBezTo>
                    <a:pt x="169" y="168"/>
                    <a:pt x="169" y="165"/>
                    <a:pt x="167" y="163"/>
                  </a:cubicBezTo>
                  <a:cubicBezTo>
                    <a:pt x="167" y="163"/>
                    <a:pt x="138" y="129"/>
                    <a:pt x="137" y="128"/>
                  </a:cubicBezTo>
                  <a:cubicBezTo>
                    <a:pt x="134" y="125"/>
                    <a:pt x="130" y="129"/>
                    <a:pt x="127" y="131"/>
                  </a:cubicBezTo>
                  <a:cubicBezTo>
                    <a:pt x="110" y="111"/>
                    <a:pt x="110" y="111"/>
                    <a:pt x="110" y="111"/>
                  </a:cubicBezTo>
                  <a:cubicBezTo>
                    <a:pt x="123" y="97"/>
                    <a:pt x="130" y="80"/>
                    <a:pt x="127" y="61"/>
                  </a:cubicBezTo>
                  <a:cubicBezTo>
                    <a:pt x="126" y="50"/>
                    <a:pt x="121" y="40"/>
                    <a:pt x="114" y="32"/>
                  </a:cubicBezTo>
                  <a:cubicBezTo>
                    <a:pt x="94" y="8"/>
                    <a:pt x="57" y="5"/>
                    <a:pt x="33" y="26"/>
                  </a:cubicBezTo>
                  <a:cubicBezTo>
                    <a:pt x="9" y="46"/>
                    <a:pt x="6" y="83"/>
                    <a:pt x="26" y="107"/>
                  </a:cubicBezTo>
                  <a:cubicBezTo>
                    <a:pt x="38" y="120"/>
                    <a:pt x="55" y="128"/>
                    <a:pt x="73" y="127"/>
                  </a:cubicBezTo>
                  <a:cubicBezTo>
                    <a:pt x="84" y="127"/>
                    <a:pt x="95" y="122"/>
                    <a:pt x="104" y="116"/>
                  </a:cubicBezTo>
                  <a:cubicBezTo>
                    <a:pt x="121" y="136"/>
                    <a:pt x="121" y="136"/>
                    <a:pt x="121" y="136"/>
                  </a:cubicBezTo>
                  <a:cubicBezTo>
                    <a:pt x="120" y="137"/>
                    <a:pt x="119" y="138"/>
                    <a:pt x="118" y="139"/>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5679" name="Freeform 559"/>
            <p:cNvSpPr>
              <a:spLocks noEditPoints="1"/>
            </p:cNvSpPr>
            <p:nvPr/>
          </p:nvSpPr>
          <p:spPr bwMode="auto">
            <a:xfrm>
              <a:off x="4519264" y="1218327"/>
              <a:ext cx="149238" cy="131842"/>
            </a:xfrm>
            <a:custGeom>
              <a:cxnLst>
                <a:cxn ang="0">
                  <a:pos x="60" y="11"/>
                </a:cxn>
                <a:cxn ang="0">
                  <a:pos x="50" y="11"/>
                </a:cxn>
                <a:cxn ang="0">
                  <a:pos x="49" y="2"/>
                </a:cxn>
                <a:cxn ang="0">
                  <a:pos x="45" y="0"/>
                </a:cxn>
                <a:cxn ang="0">
                  <a:pos x="25" y="0"/>
                </a:cxn>
                <a:cxn ang="0">
                  <a:pos x="20" y="2"/>
                </a:cxn>
                <a:cxn ang="0">
                  <a:pos x="20" y="11"/>
                </a:cxn>
                <a:cxn ang="0">
                  <a:pos x="8" y="11"/>
                </a:cxn>
                <a:cxn ang="0">
                  <a:pos x="0" y="19"/>
                </a:cxn>
                <a:cxn ang="0">
                  <a:pos x="0" y="53"/>
                </a:cxn>
                <a:cxn ang="0">
                  <a:pos x="8" y="61"/>
                </a:cxn>
                <a:cxn ang="0">
                  <a:pos x="60" y="61"/>
                </a:cxn>
                <a:cxn ang="0">
                  <a:pos x="69" y="53"/>
                </a:cxn>
                <a:cxn ang="0">
                  <a:pos x="69" y="19"/>
                </a:cxn>
                <a:cxn ang="0">
                  <a:pos x="60" y="11"/>
                </a:cxn>
                <a:cxn ang="0">
                  <a:pos x="25" y="5"/>
                </a:cxn>
                <a:cxn ang="0">
                  <a:pos x="45" y="5"/>
                </a:cxn>
                <a:cxn ang="0">
                  <a:pos x="45" y="11"/>
                </a:cxn>
                <a:cxn ang="0">
                  <a:pos x="24" y="11"/>
                </a:cxn>
                <a:cxn ang="0">
                  <a:pos x="25" y="5"/>
                </a:cxn>
                <a:cxn ang="0">
                  <a:pos x="8" y="15"/>
                </a:cxn>
                <a:cxn ang="0">
                  <a:pos x="60" y="15"/>
                </a:cxn>
                <a:cxn ang="0">
                  <a:pos x="64" y="19"/>
                </a:cxn>
                <a:cxn ang="0">
                  <a:pos x="64" y="32"/>
                </a:cxn>
                <a:cxn ang="0">
                  <a:pos x="40" y="32"/>
                </a:cxn>
                <a:cxn ang="0">
                  <a:pos x="39" y="36"/>
                </a:cxn>
                <a:cxn ang="0">
                  <a:pos x="34" y="38"/>
                </a:cxn>
                <a:cxn ang="0">
                  <a:pos x="28" y="32"/>
                </a:cxn>
                <a:cxn ang="0">
                  <a:pos x="5" y="32"/>
                </a:cxn>
                <a:cxn ang="0">
                  <a:pos x="5" y="19"/>
                </a:cxn>
                <a:cxn ang="0">
                  <a:pos x="8" y="15"/>
                </a:cxn>
                <a:cxn ang="0">
                  <a:pos x="60" y="57"/>
                </a:cxn>
                <a:cxn ang="0">
                  <a:pos x="8" y="57"/>
                </a:cxn>
                <a:cxn ang="0">
                  <a:pos x="5" y="53"/>
                </a:cxn>
                <a:cxn ang="0">
                  <a:pos x="5" y="36"/>
                </a:cxn>
                <a:cxn ang="0">
                  <a:pos x="24" y="36"/>
                </a:cxn>
                <a:cxn ang="0">
                  <a:pos x="34" y="43"/>
                </a:cxn>
                <a:cxn ang="0">
                  <a:pos x="44" y="36"/>
                </a:cxn>
                <a:cxn ang="0">
                  <a:pos x="64" y="36"/>
                </a:cxn>
                <a:cxn ang="0">
                  <a:pos x="64" y="53"/>
                </a:cxn>
                <a:cxn ang="0">
                  <a:pos x="60" y="57"/>
                </a:cxn>
              </a:cxnLst>
              <a:rect b="b" l="0" r="r" t="0"/>
              <a:pathLst>
                <a:path h="61" w="69">
                  <a:moveTo>
                    <a:pt x="60" y="11"/>
                  </a:moveTo>
                  <a:cubicBezTo>
                    <a:pt x="50" y="11"/>
                    <a:pt x="50" y="11"/>
                    <a:pt x="50" y="11"/>
                  </a:cubicBezTo>
                  <a:cubicBezTo>
                    <a:pt x="51" y="8"/>
                    <a:pt x="51" y="5"/>
                    <a:pt x="49" y="2"/>
                  </a:cubicBezTo>
                  <a:cubicBezTo>
                    <a:pt x="49" y="2"/>
                    <a:pt x="47" y="0"/>
                    <a:pt x="45" y="0"/>
                  </a:cubicBezTo>
                  <a:cubicBezTo>
                    <a:pt x="25" y="0"/>
                    <a:pt x="25" y="0"/>
                    <a:pt x="25" y="0"/>
                  </a:cubicBezTo>
                  <a:cubicBezTo>
                    <a:pt x="22" y="0"/>
                    <a:pt x="21" y="2"/>
                    <a:pt x="20" y="2"/>
                  </a:cubicBezTo>
                  <a:cubicBezTo>
                    <a:pt x="19" y="5"/>
                    <a:pt x="19" y="8"/>
                    <a:pt x="20" y="11"/>
                  </a:cubicBezTo>
                  <a:cubicBezTo>
                    <a:pt x="8" y="11"/>
                    <a:pt x="8" y="11"/>
                    <a:pt x="8" y="11"/>
                  </a:cubicBezTo>
                  <a:cubicBezTo>
                    <a:pt x="3" y="11"/>
                    <a:pt x="0" y="14"/>
                    <a:pt x="0" y="19"/>
                  </a:cubicBezTo>
                  <a:cubicBezTo>
                    <a:pt x="0" y="53"/>
                    <a:pt x="0" y="53"/>
                    <a:pt x="0" y="53"/>
                  </a:cubicBezTo>
                  <a:cubicBezTo>
                    <a:pt x="0" y="58"/>
                    <a:pt x="3" y="61"/>
                    <a:pt x="8" y="61"/>
                  </a:cubicBezTo>
                  <a:cubicBezTo>
                    <a:pt x="60" y="61"/>
                    <a:pt x="60" y="61"/>
                    <a:pt x="60" y="61"/>
                  </a:cubicBezTo>
                  <a:cubicBezTo>
                    <a:pt x="65" y="61"/>
                    <a:pt x="69" y="58"/>
                    <a:pt x="69" y="53"/>
                  </a:cubicBezTo>
                  <a:cubicBezTo>
                    <a:pt x="69" y="19"/>
                    <a:pt x="69" y="19"/>
                    <a:pt x="69" y="19"/>
                  </a:cubicBezTo>
                  <a:cubicBezTo>
                    <a:pt x="69" y="14"/>
                    <a:pt x="65" y="11"/>
                    <a:pt x="60" y="11"/>
                  </a:cubicBezTo>
                  <a:close/>
                  <a:moveTo>
                    <a:pt x="25" y="5"/>
                  </a:moveTo>
                  <a:cubicBezTo>
                    <a:pt x="25" y="5"/>
                    <a:pt x="45" y="5"/>
                    <a:pt x="45" y="5"/>
                  </a:cubicBezTo>
                  <a:cubicBezTo>
                    <a:pt x="46" y="5"/>
                    <a:pt x="46" y="9"/>
                    <a:pt x="45" y="11"/>
                  </a:cubicBezTo>
                  <a:cubicBezTo>
                    <a:pt x="24" y="11"/>
                    <a:pt x="24" y="11"/>
                    <a:pt x="24" y="11"/>
                  </a:cubicBezTo>
                  <a:cubicBezTo>
                    <a:pt x="24" y="9"/>
                    <a:pt x="23" y="5"/>
                    <a:pt x="25" y="5"/>
                  </a:cubicBezTo>
                  <a:close/>
                  <a:moveTo>
                    <a:pt x="8" y="15"/>
                  </a:moveTo>
                  <a:cubicBezTo>
                    <a:pt x="60" y="15"/>
                    <a:pt x="60" y="15"/>
                    <a:pt x="60" y="15"/>
                  </a:cubicBezTo>
                  <a:cubicBezTo>
                    <a:pt x="62" y="15"/>
                    <a:pt x="64" y="17"/>
                    <a:pt x="64" y="19"/>
                  </a:cubicBezTo>
                  <a:cubicBezTo>
                    <a:pt x="64" y="32"/>
                    <a:pt x="64" y="32"/>
                    <a:pt x="64" y="32"/>
                  </a:cubicBezTo>
                  <a:cubicBezTo>
                    <a:pt x="40" y="32"/>
                    <a:pt x="40" y="32"/>
                    <a:pt x="40" y="32"/>
                  </a:cubicBezTo>
                  <a:cubicBezTo>
                    <a:pt x="40" y="34"/>
                    <a:pt x="39" y="35"/>
                    <a:pt x="39" y="36"/>
                  </a:cubicBezTo>
                  <a:cubicBezTo>
                    <a:pt x="37" y="37"/>
                    <a:pt x="36" y="38"/>
                    <a:pt x="34" y="38"/>
                  </a:cubicBezTo>
                  <a:cubicBezTo>
                    <a:pt x="31" y="38"/>
                    <a:pt x="28" y="36"/>
                    <a:pt x="28" y="32"/>
                  </a:cubicBezTo>
                  <a:cubicBezTo>
                    <a:pt x="5" y="32"/>
                    <a:pt x="5" y="32"/>
                    <a:pt x="5" y="32"/>
                  </a:cubicBezTo>
                  <a:cubicBezTo>
                    <a:pt x="5" y="19"/>
                    <a:pt x="5" y="19"/>
                    <a:pt x="5" y="19"/>
                  </a:cubicBezTo>
                  <a:cubicBezTo>
                    <a:pt x="5" y="17"/>
                    <a:pt x="6" y="15"/>
                    <a:pt x="8" y="15"/>
                  </a:cubicBezTo>
                  <a:close/>
                  <a:moveTo>
                    <a:pt x="60" y="57"/>
                  </a:moveTo>
                  <a:cubicBezTo>
                    <a:pt x="8" y="57"/>
                    <a:pt x="8" y="57"/>
                    <a:pt x="8" y="57"/>
                  </a:cubicBezTo>
                  <a:cubicBezTo>
                    <a:pt x="6" y="57"/>
                    <a:pt x="5" y="55"/>
                    <a:pt x="5" y="53"/>
                  </a:cubicBezTo>
                  <a:cubicBezTo>
                    <a:pt x="5" y="36"/>
                    <a:pt x="5" y="36"/>
                    <a:pt x="5" y="36"/>
                  </a:cubicBezTo>
                  <a:cubicBezTo>
                    <a:pt x="24" y="36"/>
                    <a:pt x="24" y="36"/>
                    <a:pt x="24" y="36"/>
                  </a:cubicBezTo>
                  <a:cubicBezTo>
                    <a:pt x="26" y="40"/>
                    <a:pt x="30" y="43"/>
                    <a:pt x="34" y="43"/>
                  </a:cubicBezTo>
                  <a:cubicBezTo>
                    <a:pt x="39" y="43"/>
                    <a:pt x="43" y="40"/>
                    <a:pt x="44" y="36"/>
                  </a:cubicBezTo>
                  <a:cubicBezTo>
                    <a:pt x="64" y="36"/>
                    <a:pt x="64" y="36"/>
                    <a:pt x="64" y="36"/>
                  </a:cubicBezTo>
                  <a:cubicBezTo>
                    <a:pt x="64" y="53"/>
                    <a:pt x="64" y="53"/>
                    <a:pt x="64" y="53"/>
                  </a:cubicBezTo>
                  <a:cubicBezTo>
                    <a:pt x="64" y="55"/>
                    <a:pt x="62" y="57"/>
                    <a:pt x="60" y="57"/>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nvGrpSpPr>
          <p:cNvPr id="646" name="组合 645">
            <a:extLst>
              <a:ext uri="{FF2B5EF4-FFF2-40B4-BE49-F238E27FC236}">
                <a16:creationId xmlns:a16="http://schemas.microsoft.com/office/drawing/2014/main" id="{535D0CD3-9C65-403D-9072-C0C8B92C5A69}"/>
              </a:ext>
            </a:extLst>
          </p:cNvPr>
          <p:cNvGrpSpPr/>
          <p:nvPr/>
        </p:nvGrpSpPr>
        <p:grpSpPr>
          <a:xfrm rot="2181050">
            <a:off x="201564" y="224263"/>
            <a:ext cx="497939" cy="480855"/>
            <a:chOff x="1935287" y="2046176"/>
            <a:chExt cx="836513" cy="807813"/>
          </a:xfrm>
        </p:grpSpPr>
        <p:sp>
          <p:nvSpPr>
            <p:cNvPr id="647" name="矩形 646">
              <a:extLst>
                <a:ext uri="{FF2B5EF4-FFF2-40B4-BE49-F238E27FC236}">
                  <a16:creationId xmlns:a16="http://schemas.microsoft.com/office/drawing/2014/main" id="{0B9C8D7F-F4BD-4F5C-90F6-82E3E8979A29}"/>
                </a:ext>
              </a:extLst>
            </p:cNvPr>
            <p:cNvSpPr/>
            <p:nvPr/>
          </p:nvSpPr>
          <p:spPr>
            <a:xfrm rot="16200000">
              <a:off x="2676139" y="2171589"/>
              <a:ext cx="127547" cy="6377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648" name="组合 647">
              <a:extLst>
                <a:ext uri="{FF2B5EF4-FFF2-40B4-BE49-F238E27FC236}">
                  <a16:creationId xmlns:a16="http://schemas.microsoft.com/office/drawing/2014/main" id="{F5F44A21-F821-43D6-83BD-59490A9A53BA}"/>
                </a:ext>
              </a:extLst>
            </p:cNvPr>
            <p:cNvGrpSpPr/>
            <p:nvPr/>
          </p:nvGrpSpPr>
          <p:grpSpPr>
            <a:xfrm rot="18900000">
              <a:off x="1935287" y="2046176"/>
              <a:ext cx="710318" cy="807813"/>
              <a:chOff x="1935287" y="2046176"/>
              <a:chExt cx="710318" cy="807813"/>
            </a:xfrm>
          </p:grpSpPr>
          <p:sp>
            <p:nvSpPr>
              <p:cNvPr id="649" name="矩形 648">
                <a:extLst>
                  <a:ext uri="{FF2B5EF4-FFF2-40B4-BE49-F238E27FC236}">
                    <a16:creationId xmlns:a16="http://schemas.microsoft.com/office/drawing/2014/main" id="{3F32F654-095A-4C11-9391-87BAF1DC5345}"/>
                  </a:ext>
                </a:extLst>
              </p:cNvPr>
              <p:cNvSpPr/>
              <p:nvPr/>
            </p:nvSpPr>
            <p:spPr>
              <a:xfrm rot="18900000">
                <a:off x="1935287" y="2156715"/>
                <a:ext cx="324208" cy="32420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50" name="矩形 649">
                <a:extLst>
                  <a:ext uri="{FF2B5EF4-FFF2-40B4-BE49-F238E27FC236}">
                    <a16:creationId xmlns:a16="http://schemas.microsoft.com/office/drawing/2014/main" id="{FB09AC53-06A1-4FB7-A631-BEE1E80AE4B6}"/>
                  </a:ext>
                </a:extLst>
              </p:cNvPr>
              <p:cNvSpPr/>
              <p:nvPr/>
            </p:nvSpPr>
            <p:spPr>
              <a:xfrm rot="18900000">
                <a:off x="2363248" y="2361675"/>
                <a:ext cx="268739" cy="268739"/>
              </a:xfrm>
              <a:prstGeom prst="rect">
                <a:avLst/>
              </a:prstGeom>
              <a:solidFill>
                <a:schemeClr val="bg1">
                  <a:lumMod val="85000"/>
                </a:schemeClr>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51" name="矩形 650">
                <a:extLst>
                  <a:ext uri="{FF2B5EF4-FFF2-40B4-BE49-F238E27FC236}">
                    <a16:creationId xmlns:a16="http://schemas.microsoft.com/office/drawing/2014/main" id="{06101733-D3D3-40D1-8859-8508531FD742}"/>
                  </a:ext>
                </a:extLst>
              </p:cNvPr>
              <p:cNvSpPr/>
              <p:nvPr/>
            </p:nvSpPr>
            <p:spPr>
              <a:xfrm rot="18900000">
                <a:off x="2273470" y="2294141"/>
                <a:ext cx="167263" cy="16726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52" name="矩形 651">
                <a:extLst>
                  <a:ext uri="{FF2B5EF4-FFF2-40B4-BE49-F238E27FC236}">
                    <a16:creationId xmlns:a16="http://schemas.microsoft.com/office/drawing/2014/main" id="{74F71FF2-9706-4ADC-B262-A47026CB0B6A}"/>
                  </a:ext>
                </a:extLst>
              </p:cNvPr>
              <p:cNvSpPr/>
              <p:nvPr/>
            </p:nvSpPr>
            <p:spPr>
              <a:xfrm rot="18900000">
                <a:off x="2147249" y="2323299"/>
                <a:ext cx="289856" cy="28985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53" name="矩形 652">
                <a:extLst>
                  <a:ext uri="{FF2B5EF4-FFF2-40B4-BE49-F238E27FC236}">
                    <a16:creationId xmlns:a16="http://schemas.microsoft.com/office/drawing/2014/main" id="{07A063A7-5E2D-4B85-8243-D1FDF4F6CA8B}"/>
                  </a:ext>
                </a:extLst>
              </p:cNvPr>
              <p:cNvSpPr/>
              <p:nvPr/>
            </p:nvSpPr>
            <p:spPr>
              <a:xfrm rot="18900000">
                <a:off x="2124819" y="2380998"/>
                <a:ext cx="174458" cy="174458"/>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54" name="矩形 653">
                <a:extLst>
                  <a:ext uri="{FF2B5EF4-FFF2-40B4-BE49-F238E27FC236}">
                    <a16:creationId xmlns:a16="http://schemas.microsoft.com/office/drawing/2014/main" id="{D105455F-3E4B-44D7-8117-812272AE9B8F}"/>
                  </a:ext>
                </a:extLst>
              </p:cNvPr>
              <p:cNvSpPr/>
              <p:nvPr/>
            </p:nvSpPr>
            <p:spPr>
              <a:xfrm rot="18900000">
                <a:off x="2272921" y="2046176"/>
                <a:ext cx="372684" cy="372684"/>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55" name="矩形 654">
                <a:extLst>
                  <a:ext uri="{FF2B5EF4-FFF2-40B4-BE49-F238E27FC236}">
                    <a16:creationId xmlns:a16="http://schemas.microsoft.com/office/drawing/2014/main" id="{3ED1D2FB-54A6-4AB1-B95A-ED11188638EC}"/>
                  </a:ext>
                </a:extLst>
              </p:cNvPr>
              <p:cNvSpPr/>
              <p:nvPr/>
            </p:nvSpPr>
            <p:spPr>
              <a:xfrm rot="18900000">
                <a:off x="2233710" y="2575444"/>
                <a:ext cx="278545" cy="27854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grpSp>
        <p:nvGrpSpPr>
          <p:cNvPr id="656" name="组合 655">
            <a:extLst>
              <a:ext uri="{FF2B5EF4-FFF2-40B4-BE49-F238E27FC236}">
                <a16:creationId xmlns:a16="http://schemas.microsoft.com/office/drawing/2014/main" id="{F99E179B-D6F7-46EA-9112-D1DE27ACCAED}"/>
              </a:ext>
            </a:extLst>
          </p:cNvPr>
          <p:cNvGrpSpPr/>
          <p:nvPr/>
        </p:nvGrpSpPr>
        <p:grpSpPr>
          <a:xfrm>
            <a:off x="8010071" y="4323214"/>
            <a:ext cx="845241" cy="620356"/>
            <a:chOff x="7789817" y="4257180"/>
            <a:chExt cx="845241" cy="620356"/>
          </a:xfrm>
        </p:grpSpPr>
        <p:grpSp>
          <p:nvGrpSpPr>
            <p:cNvPr id="657" name="组合 656">
              <a:extLst>
                <a:ext uri="{FF2B5EF4-FFF2-40B4-BE49-F238E27FC236}">
                  <a16:creationId xmlns:a16="http://schemas.microsoft.com/office/drawing/2014/main" id="{6AC999CB-5CB3-4AB8-83A1-30B29FFA6E7D}"/>
                </a:ext>
              </a:extLst>
            </p:cNvPr>
            <p:cNvGrpSpPr/>
            <p:nvPr/>
          </p:nvGrpSpPr>
          <p:grpSpPr>
            <a:xfrm>
              <a:off x="8306276" y="4330865"/>
              <a:ext cx="328782" cy="303293"/>
              <a:chOff x="8349677" y="4284250"/>
              <a:chExt cx="600042" cy="553523"/>
            </a:xfrm>
          </p:grpSpPr>
          <p:sp>
            <p:nvSpPr>
              <p:cNvPr id="661" name="矩形 660">
                <a:extLst>
                  <a:ext uri="{FF2B5EF4-FFF2-40B4-BE49-F238E27FC236}">
                    <a16:creationId xmlns:a16="http://schemas.microsoft.com/office/drawing/2014/main" id="{74EEFB9A-585D-4642-AA0D-5A18E79DDC11}"/>
                  </a:ext>
                </a:extLst>
              </p:cNvPr>
              <p:cNvSpPr/>
              <p:nvPr/>
            </p:nvSpPr>
            <p:spPr>
              <a:xfrm rot="18900000">
                <a:off x="8349677" y="4284250"/>
                <a:ext cx="272026" cy="272026"/>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62" name="矩形 661">
                <a:extLst>
                  <a:ext uri="{FF2B5EF4-FFF2-40B4-BE49-F238E27FC236}">
                    <a16:creationId xmlns:a16="http://schemas.microsoft.com/office/drawing/2014/main" id="{441443B6-886E-4762-9505-90D0FA7630FD}"/>
                  </a:ext>
                </a:extLst>
              </p:cNvPr>
              <p:cNvSpPr/>
              <p:nvPr/>
            </p:nvSpPr>
            <p:spPr>
              <a:xfrm rot="18900000">
                <a:off x="8724654" y="4612708"/>
                <a:ext cx="225065" cy="22506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658" name="矩形 657">
              <a:extLst>
                <a:ext uri="{FF2B5EF4-FFF2-40B4-BE49-F238E27FC236}">
                  <a16:creationId xmlns:a16="http://schemas.microsoft.com/office/drawing/2014/main" id="{35500DDC-424B-441F-B932-26BE6CD5D2DB}"/>
                </a:ext>
              </a:extLst>
            </p:cNvPr>
            <p:cNvSpPr/>
            <p:nvPr/>
          </p:nvSpPr>
          <p:spPr>
            <a:xfrm rot="8100000">
              <a:off x="7789817" y="4339105"/>
              <a:ext cx="264135" cy="26413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59" name="矩形 658">
              <a:extLst>
                <a:ext uri="{FF2B5EF4-FFF2-40B4-BE49-F238E27FC236}">
                  <a16:creationId xmlns:a16="http://schemas.microsoft.com/office/drawing/2014/main" id="{9A56BCBE-9D61-4737-8C23-1E4FECD2004C}"/>
                </a:ext>
              </a:extLst>
            </p:cNvPr>
            <p:cNvSpPr/>
            <p:nvPr/>
          </p:nvSpPr>
          <p:spPr>
            <a:xfrm rot="8100000">
              <a:off x="8102733" y="4745468"/>
              <a:ext cx="132068" cy="132068"/>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60" name="矩形 659">
              <a:extLst>
                <a:ext uri="{FF2B5EF4-FFF2-40B4-BE49-F238E27FC236}">
                  <a16:creationId xmlns:a16="http://schemas.microsoft.com/office/drawing/2014/main" id="{D75A44CE-C705-44D8-9280-E91B33A38890}"/>
                </a:ext>
              </a:extLst>
            </p:cNvPr>
            <p:cNvSpPr/>
            <p:nvPr/>
          </p:nvSpPr>
          <p:spPr>
            <a:xfrm rot="8100000">
              <a:off x="7916345" y="4257180"/>
              <a:ext cx="132068" cy="132068"/>
            </a:xfrm>
            <a:prstGeom prst="rect">
              <a:avLst/>
            </a:prstGeom>
            <a:solidFill>
              <a:srgbClr val="273045">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663" name="TextBox 7">
            <a:extLst>
              <a:ext uri="{FF2B5EF4-FFF2-40B4-BE49-F238E27FC236}">
                <a16:creationId xmlns:a16="http://schemas.microsoft.com/office/drawing/2014/main" id="{747E5BBB-0740-484F-8AA8-8D785A99AA5B}"/>
              </a:ext>
            </a:extLst>
          </p:cNvPr>
          <p:cNvSpPr txBox="1"/>
          <p:nvPr/>
        </p:nvSpPr>
        <p:spPr>
          <a:xfrm>
            <a:off x="840296" y="185213"/>
            <a:ext cx="1402080" cy="274320"/>
          </a:xfrm>
          <a:prstGeom prst="rect">
            <a:avLst/>
          </a:prstGeom>
          <a:noFill/>
        </p:spPr>
        <p:txBody>
          <a:bodyPr rtlCol="0" wrap="none">
            <a:spAutoFit/>
          </a:bodyPr>
          <a:lstStyle/>
          <a:p>
            <a:r>
              <a:rPr altLang="en-US" lang="zh-CN" sz="1200">
                <a:cs typeface="+mn-ea"/>
                <a:sym typeface="+mn-lt"/>
              </a:rPr>
              <a:t>添加页面标题内容</a:t>
            </a:r>
          </a:p>
        </p:txBody>
      </p:sp>
      <p:sp>
        <p:nvSpPr>
          <p:cNvPr id="664" name="TextBox 8">
            <a:extLst>
              <a:ext uri="{FF2B5EF4-FFF2-40B4-BE49-F238E27FC236}">
                <a16:creationId xmlns:a16="http://schemas.microsoft.com/office/drawing/2014/main" id="{28830D5C-867E-43EB-A3B6-399724B646D9}"/>
              </a:ext>
            </a:extLst>
          </p:cNvPr>
          <p:cNvSpPr txBox="1"/>
          <p:nvPr/>
        </p:nvSpPr>
        <p:spPr>
          <a:xfrm>
            <a:off x="840296" y="387528"/>
            <a:ext cx="1454467" cy="228600"/>
          </a:xfrm>
          <a:prstGeom prst="rect">
            <a:avLst/>
          </a:prstGeom>
          <a:noFill/>
        </p:spPr>
        <p:txBody>
          <a:bodyPr rtlCol="0" wrap="none">
            <a:spAutoFit/>
          </a:bodyPr>
          <a:lstStyle/>
          <a:p>
            <a:r>
              <a:rPr altLang="zh-CN" lang="en-US" sz="900">
                <a:solidFill>
                  <a:schemeClr val="tx1">
                    <a:lumMod val="65000"/>
                    <a:lumOff val="35000"/>
                  </a:schemeClr>
                </a:solidFill>
                <a:cs typeface="+mn-ea"/>
                <a:sym typeface="+mn-lt"/>
              </a:rPr>
              <a:t>Add Page Title Content</a:t>
            </a:r>
          </a:p>
        </p:txBody>
      </p:sp>
      <p:sp>
        <p:nvSpPr>
          <p:cNvPr id="5" name="矩形 4">
            <a:extLst>
              <a:ext uri="{FF2B5EF4-FFF2-40B4-BE49-F238E27FC236}">
                <a16:creationId xmlns:a16="http://schemas.microsoft.com/office/drawing/2014/main" id="{13008931-8E33-4CFE-87A9-31450A586C6B}"/>
              </a:ext>
            </a:extLst>
          </p:cNvPr>
          <p:cNvSpPr/>
          <p:nvPr/>
        </p:nvSpPr>
        <p:spPr>
          <a:xfrm>
            <a:off x="601846" y="1326993"/>
            <a:ext cx="2287262" cy="685800"/>
          </a:xfrm>
          <a:prstGeom prst="rect">
            <a:avLst/>
          </a:prstGeom>
        </p:spPr>
        <p:txBody>
          <a:bodyPr wrap="square">
            <a:spAutoFit/>
          </a:bodyPr>
          <a:lstStyle/>
          <a:p>
            <a:pPr algn="r"/>
            <a:r>
              <a:rPr altLang="en-US" lang="zh-CN" sz="1300">
                <a:solidFill>
                  <a:schemeClr val="tx1">
                    <a:lumMod val="85000"/>
                    <a:lumOff val="15000"/>
                  </a:schemeClr>
                </a:solidFill>
                <a:cs typeface="+mn-ea"/>
                <a:sym typeface="+mn-lt"/>
              </a:rPr>
              <a:t>单击此处添加文字阐述，添加简短问题说明文字，具体添加文字</a:t>
            </a:r>
          </a:p>
        </p:txBody>
      </p:sp>
      <p:sp>
        <p:nvSpPr>
          <p:cNvPr id="671" name="矩形 670">
            <a:extLst>
              <a:ext uri="{FF2B5EF4-FFF2-40B4-BE49-F238E27FC236}">
                <a16:creationId xmlns:a16="http://schemas.microsoft.com/office/drawing/2014/main" id="{21CDD792-82B4-4E93-8A97-2C81801AEC53}"/>
              </a:ext>
            </a:extLst>
          </p:cNvPr>
          <p:cNvSpPr/>
          <p:nvPr/>
        </p:nvSpPr>
        <p:spPr>
          <a:xfrm>
            <a:off x="5690188" y="1792045"/>
            <a:ext cx="2287262" cy="685800"/>
          </a:xfrm>
          <a:prstGeom prst="rect">
            <a:avLst/>
          </a:prstGeom>
        </p:spPr>
        <p:txBody>
          <a:bodyPr wrap="square">
            <a:spAutoFit/>
          </a:bodyPr>
          <a:lstStyle/>
          <a:p>
            <a:r>
              <a:rPr altLang="en-US" lang="zh-CN" sz="1300">
                <a:solidFill>
                  <a:schemeClr val="tx1">
                    <a:lumMod val="85000"/>
                    <a:lumOff val="15000"/>
                  </a:schemeClr>
                </a:solidFill>
                <a:cs typeface="+mn-ea"/>
                <a:sym typeface="+mn-lt"/>
              </a:rPr>
              <a:t>单击此处添加文字阐述，添加简短问题说明文字，具体添加文字</a:t>
            </a:r>
          </a:p>
        </p:txBody>
      </p:sp>
      <p:sp>
        <p:nvSpPr>
          <p:cNvPr id="672" name="矩形 671">
            <a:extLst>
              <a:ext uri="{FF2B5EF4-FFF2-40B4-BE49-F238E27FC236}">
                <a16:creationId xmlns:a16="http://schemas.microsoft.com/office/drawing/2014/main" id="{837B7932-D66B-4CC2-9830-3B45E76C9311}"/>
              </a:ext>
            </a:extLst>
          </p:cNvPr>
          <p:cNvSpPr/>
          <p:nvPr/>
        </p:nvSpPr>
        <p:spPr>
          <a:xfrm>
            <a:off x="601846" y="3068019"/>
            <a:ext cx="2287262" cy="685800"/>
          </a:xfrm>
          <a:prstGeom prst="rect">
            <a:avLst/>
          </a:prstGeom>
        </p:spPr>
        <p:txBody>
          <a:bodyPr wrap="square">
            <a:spAutoFit/>
          </a:bodyPr>
          <a:lstStyle/>
          <a:p>
            <a:pPr algn="r"/>
            <a:r>
              <a:rPr altLang="en-US" lang="zh-CN" sz="1300">
                <a:solidFill>
                  <a:schemeClr val="tx1">
                    <a:lumMod val="85000"/>
                    <a:lumOff val="15000"/>
                  </a:schemeClr>
                </a:solidFill>
                <a:cs typeface="+mn-ea"/>
                <a:sym typeface="+mn-lt"/>
              </a:rPr>
              <a:t>单击此处添加文字阐述，添加简短问题说明文字，具体添加文字</a:t>
            </a:r>
          </a:p>
        </p:txBody>
      </p:sp>
      <p:sp>
        <p:nvSpPr>
          <p:cNvPr id="674" name="矩形 673">
            <a:extLst>
              <a:ext uri="{FF2B5EF4-FFF2-40B4-BE49-F238E27FC236}">
                <a16:creationId xmlns:a16="http://schemas.microsoft.com/office/drawing/2014/main" id="{BA057A53-C1DB-4E29-A171-BC3CD08EA03A}"/>
              </a:ext>
            </a:extLst>
          </p:cNvPr>
          <p:cNvSpPr/>
          <p:nvPr/>
        </p:nvSpPr>
        <p:spPr>
          <a:xfrm>
            <a:off x="6330331" y="3689502"/>
            <a:ext cx="2287262" cy="685800"/>
          </a:xfrm>
          <a:prstGeom prst="rect">
            <a:avLst/>
          </a:prstGeom>
        </p:spPr>
        <p:txBody>
          <a:bodyPr wrap="square">
            <a:spAutoFit/>
          </a:bodyPr>
          <a:lstStyle/>
          <a:p>
            <a:r>
              <a:rPr altLang="en-US" lang="zh-CN" sz="1300">
                <a:solidFill>
                  <a:schemeClr val="tx1">
                    <a:lumMod val="85000"/>
                    <a:lumOff val="15000"/>
                  </a:schemeClr>
                </a:solidFill>
                <a:cs typeface="+mn-ea"/>
                <a:sym typeface="+mn-lt"/>
              </a:rPr>
              <a:t>单击此处添加文字阐述，添加简短问题说明文字，具体添加文字</a:t>
            </a:r>
          </a:p>
        </p:txBody>
      </p:sp>
      <p:sp>
        <p:nvSpPr>
          <p:cNvPr id="14" name="TextBox 13"/>
          <p:cNvSpPr txBox="1"/>
          <p:nvPr/>
        </p:nvSpPr>
        <p:spPr>
          <a:xfrm>
            <a:off x="2455434" y="915566"/>
            <a:ext cx="481330" cy="396240"/>
          </a:xfrm>
          <a:prstGeom prst="rect">
            <a:avLst/>
          </a:prstGeom>
          <a:noFill/>
        </p:spPr>
        <p:txBody>
          <a:bodyPr rtlCol="0" wrap="none">
            <a:spAutoFit/>
          </a:bodyPr>
          <a:lstStyle/>
          <a:p>
            <a:r>
              <a:rPr altLang="zh-CN" lang="en-US" sz="2000">
                <a:cs typeface="+mn-ea"/>
                <a:sym typeface="+mn-lt"/>
              </a:rPr>
              <a:t>01</a:t>
            </a:r>
          </a:p>
        </p:txBody>
      </p:sp>
      <p:sp>
        <p:nvSpPr>
          <p:cNvPr id="328" name="TextBox 327"/>
          <p:cNvSpPr txBox="1"/>
          <p:nvPr/>
        </p:nvSpPr>
        <p:spPr>
          <a:xfrm>
            <a:off x="2455434" y="2683861"/>
            <a:ext cx="481330" cy="396240"/>
          </a:xfrm>
          <a:prstGeom prst="rect">
            <a:avLst/>
          </a:prstGeom>
          <a:noFill/>
        </p:spPr>
        <p:txBody>
          <a:bodyPr rtlCol="0" wrap="none">
            <a:spAutoFit/>
          </a:bodyPr>
          <a:lstStyle/>
          <a:p>
            <a:r>
              <a:rPr altLang="zh-CN" lang="en-US" sz="2000">
                <a:cs typeface="+mn-ea"/>
                <a:sym typeface="+mn-lt"/>
              </a:rPr>
              <a:t>03</a:t>
            </a:r>
          </a:p>
        </p:txBody>
      </p:sp>
      <p:sp>
        <p:nvSpPr>
          <p:cNvPr id="329" name="TextBox 328"/>
          <p:cNvSpPr txBox="1"/>
          <p:nvPr/>
        </p:nvSpPr>
        <p:spPr>
          <a:xfrm>
            <a:off x="5690188" y="1451014"/>
            <a:ext cx="481330" cy="396240"/>
          </a:xfrm>
          <a:prstGeom prst="rect">
            <a:avLst/>
          </a:prstGeom>
          <a:noFill/>
        </p:spPr>
        <p:txBody>
          <a:bodyPr rtlCol="0" wrap="none">
            <a:spAutoFit/>
          </a:bodyPr>
          <a:lstStyle/>
          <a:p>
            <a:r>
              <a:rPr altLang="zh-CN" lang="en-US" sz="2000">
                <a:cs typeface="+mn-ea"/>
                <a:sym typeface="+mn-lt"/>
              </a:rPr>
              <a:t>02</a:t>
            </a:r>
          </a:p>
        </p:txBody>
      </p:sp>
      <p:sp>
        <p:nvSpPr>
          <p:cNvPr id="330" name="TextBox 329"/>
          <p:cNvSpPr txBox="1"/>
          <p:nvPr/>
        </p:nvSpPr>
        <p:spPr>
          <a:xfrm>
            <a:off x="6341464" y="3323768"/>
            <a:ext cx="481330" cy="396240"/>
          </a:xfrm>
          <a:prstGeom prst="rect">
            <a:avLst/>
          </a:prstGeom>
          <a:noFill/>
        </p:spPr>
        <p:txBody>
          <a:bodyPr rtlCol="0" wrap="none">
            <a:spAutoFit/>
          </a:bodyPr>
          <a:lstStyle/>
          <a:p>
            <a:r>
              <a:rPr altLang="zh-CN" lang="en-US" sz="2000">
                <a:cs typeface="+mn-ea"/>
                <a:sym typeface="+mn-lt"/>
              </a:rPr>
              <a:t>04</a:t>
            </a:r>
          </a:p>
        </p:txBody>
      </p:sp>
    </p:spTree>
  </p:cSld>
  <p:clrMapOvr>
    <a:masterClrMapping/>
  </p:clrMapOvr>
  <mc:AlternateContent>
    <mc:Choice Requires="p14">
      <p:transition advClick="0" p14:dur="1600" spd="slow">
        <p14:prism isContent="1" isInverted="1"/>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10" presetSubtype="0">
                                  <p:stCondLst>
                                    <p:cond delay="0"/>
                                  </p:stCondLst>
                                  <p:childTnLst>
                                    <p:set>
                                      <p:cBhvr>
                                        <p:cTn dur="1" fill="hold" id="6">
                                          <p:stCondLst>
                                            <p:cond delay="0"/>
                                          </p:stCondLst>
                                        </p:cTn>
                                        <p:tgtEl>
                                          <p:spTgt spid="13"/>
                                        </p:tgtEl>
                                        <p:attrNameLst>
                                          <p:attrName>style.visibility</p:attrName>
                                        </p:attrNameLst>
                                      </p:cBhvr>
                                      <p:to>
                                        <p:strVal val="visible"/>
                                      </p:to>
                                    </p:set>
                                    <p:animEffect filter="fade" transition="in">
                                      <p:cBhvr>
                                        <p:cTn dur="750" id="7"/>
                                        <p:tgtEl>
                                          <p:spTgt spid="13"/>
                                        </p:tgtEl>
                                      </p:cBhvr>
                                    </p:animEffect>
                                  </p:childTnLst>
                                </p:cTn>
                              </p:par>
                              <p:par>
                                <p:cTn fill="hold" id="8" nodeType="withEffect" presetClass="entr" presetID="42" presetSubtype="0">
                                  <p:stCondLst>
                                    <p:cond delay="250"/>
                                  </p:stCondLst>
                                  <p:childTnLst>
                                    <p:set>
                                      <p:cBhvr>
                                        <p:cTn dur="1" fill="hold" id="9">
                                          <p:stCondLst>
                                            <p:cond delay="0"/>
                                          </p:stCondLst>
                                        </p:cTn>
                                        <p:tgtEl>
                                          <p:spTgt spid="3"/>
                                        </p:tgtEl>
                                        <p:attrNameLst>
                                          <p:attrName>style.visibility</p:attrName>
                                        </p:attrNameLst>
                                      </p:cBhvr>
                                      <p:to>
                                        <p:strVal val="visible"/>
                                      </p:to>
                                    </p:set>
                                    <p:animEffect filter="fade" transition="in">
                                      <p:cBhvr>
                                        <p:cTn dur="1000" id="10"/>
                                        <p:tgtEl>
                                          <p:spTgt spid="3"/>
                                        </p:tgtEl>
                                      </p:cBhvr>
                                    </p:animEffect>
                                    <p:anim calcmode="lin" valueType="num">
                                      <p:cBhvr>
                                        <p:cTn dur="1000" fill="hold" id="11"/>
                                        <p:tgtEl>
                                          <p:spTgt spid="3"/>
                                        </p:tgtEl>
                                        <p:attrNameLst>
                                          <p:attrName>ppt_x</p:attrName>
                                        </p:attrNameLst>
                                      </p:cBhvr>
                                      <p:tavLst>
                                        <p:tav tm="0">
                                          <p:val>
                                            <p:strVal val="#ppt_x"/>
                                          </p:val>
                                        </p:tav>
                                        <p:tav tm="100000">
                                          <p:val>
                                            <p:strVal val="#ppt_x"/>
                                          </p:val>
                                        </p:tav>
                                      </p:tavLst>
                                    </p:anim>
                                    <p:anim calcmode="lin" valueType="num">
                                      <p:cBhvr>
                                        <p:cTn dur="1000" fill="hold" id="12"/>
                                        <p:tgtEl>
                                          <p:spTgt spid="3"/>
                                        </p:tgtEl>
                                        <p:attrNameLst>
                                          <p:attrName>ppt_y</p:attrName>
                                        </p:attrNameLst>
                                      </p:cBhvr>
                                      <p:tavLst>
                                        <p:tav tm="0">
                                          <p:val>
                                            <p:strVal val="#ppt_y+.1"/>
                                          </p:val>
                                        </p:tav>
                                        <p:tav tm="100000">
                                          <p:val>
                                            <p:strVal val="#ppt_y"/>
                                          </p:val>
                                        </p:tav>
                                      </p:tavLst>
                                    </p:anim>
                                  </p:childTnLst>
                                </p:cTn>
                              </p:par>
                              <p:par>
                                <p:cTn fill="hold" id="13" nodeType="withEffect" presetClass="entr" presetID="42" presetSubtype="0">
                                  <p:stCondLst>
                                    <p:cond delay="500"/>
                                  </p:stCondLst>
                                  <p:childTnLst>
                                    <p:set>
                                      <p:cBhvr>
                                        <p:cTn dur="1" fill="hold" id="14">
                                          <p:stCondLst>
                                            <p:cond delay="0"/>
                                          </p:stCondLst>
                                        </p:cTn>
                                        <p:tgtEl>
                                          <p:spTgt spid="4"/>
                                        </p:tgtEl>
                                        <p:attrNameLst>
                                          <p:attrName>style.visibility</p:attrName>
                                        </p:attrNameLst>
                                      </p:cBhvr>
                                      <p:to>
                                        <p:strVal val="visible"/>
                                      </p:to>
                                    </p:set>
                                    <p:animEffect filter="fade" transition="in">
                                      <p:cBhvr>
                                        <p:cTn dur="1000" id="15"/>
                                        <p:tgtEl>
                                          <p:spTgt spid="4"/>
                                        </p:tgtEl>
                                      </p:cBhvr>
                                    </p:animEffect>
                                    <p:anim calcmode="lin" valueType="num">
                                      <p:cBhvr>
                                        <p:cTn dur="1000" fill="hold" id="16"/>
                                        <p:tgtEl>
                                          <p:spTgt spid="4"/>
                                        </p:tgtEl>
                                        <p:attrNameLst>
                                          <p:attrName>ppt_x</p:attrName>
                                        </p:attrNameLst>
                                      </p:cBhvr>
                                      <p:tavLst>
                                        <p:tav tm="0">
                                          <p:val>
                                            <p:strVal val="#ppt_x"/>
                                          </p:val>
                                        </p:tav>
                                        <p:tav tm="100000">
                                          <p:val>
                                            <p:strVal val="#ppt_x"/>
                                          </p:val>
                                        </p:tav>
                                      </p:tavLst>
                                    </p:anim>
                                    <p:anim calcmode="lin" valueType="num">
                                      <p:cBhvr>
                                        <p:cTn dur="1000" fill="hold" id="17"/>
                                        <p:tgtEl>
                                          <p:spTgt spid="4"/>
                                        </p:tgtEl>
                                        <p:attrNameLst>
                                          <p:attrName>ppt_y</p:attrName>
                                        </p:attrNameLst>
                                      </p:cBhvr>
                                      <p:tavLst>
                                        <p:tav tm="0">
                                          <p:val>
                                            <p:strVal val="#ppt_y+.1"/>
                                          </p:val>
                                        </p:tav>
                                        <p:tav tm="100000">
                                          <p:val>
                                            <p:strVal val="#ppt_y"/>
                                          </p:val>
                                        </p:tav>
                                      </p:tavLst>
                                    </p:anim>
                                  </p:childTnLst>
                                </p:cTn>
                              </p:par>
                              <p:par>
                                <p:cTn fill="hold" id="18" nodeType="withEffect" presetClass="entr" presetID="42" presetSubtype="0">
                                  <p:stCondLst>
                                    <p:cond delay="750"/>
                                  </p:stCondLst>
                                  <p:childTnLst>
                                    <p:set>
                                      <p:cBhvr>
                                        <p:cTn dur="1" fill="hold" id="19">
                                          <p:stCondLst>
                                            <p:cond delay="0"/>
                                          </p:stCondLst>
                                        </p:cTn>
                                        <p:tgtEl>
                                          <p:spTgt spid="12"/>
                                        </p:tgtEl>
                                        <p:attrNameLst>
                                          <p:attrName>style.visibility</p:attrName>
                                        </p:attrNameLst>
                                      </p:cBhvr>
                                      <p:to>
                                        <p:strVal val="visible"/>
                                      </p:to>
                                    </p:set>
                                    <p:animEffect filter="fade" transition="in">
                                      <p:cBhvr>
                                        <p:cTn dur="1000" id="20"/>
                                        <p:tgtEl>
                                          <p:spTgt spid="12"/>
                                        </p:tgtEl>
                                      </p:cBhvr>
                                    </p:animEffect>
                                    <p:anim calcmode="lin" valueType="num">
                                      <p:cBhvr>
                                        <p:cTn dur="1000" fill="hold" id="21"/>
                                        <p:tgtEl>
                                          <p:spTgt spid="12"/>
                                        </p:tgtEl>
                                        <p:attrNameLst>
                                          <p:attrName>ppt_x</p:attrName>
                                        </p:attrNameLst>
                                      </p:cBhvr>
                                      <p:tavLst>
                                        <p:tav tm="0">
                                          <p:val>
                                            <p:strVal val="#ppt_x"/>
                                          </p:val>
                                        </p:tav>
                                        <p:tav tm="100000">
                                          <p:val>
                                            <p:strVal val="#ppt_x"/>
                                          </p:val>
                                        </p:tav>
                                      </p:tavLst>
                                    </p:anim>
                                    <p:anim calcmode="lin" valueType="num">
                                      <p:cBhvr>
                                        <p:cTn dur="1000" fill="hold" id="22"/>
                                        <p:tgtEl>
                                          <p:spTgt spid="12"/>
                                        </p:tgtEl>
                                        <p:attrNameLst>
                                          <p:attrName>ppt_y</p:attrName>
                                        </p:attrNameLst>
                                      </p:cBhvr>
                                      <p:tavLst>
                                        <p:tav tm="0">
                                          <p:val>
                                            <p:strVal val="#ppt_y+.1"/>
                                          </p:val>
                                        </p:tav>
                                        <p:tav tm="100000">
                                          <p:val>
                                            <p:strVal val="#ppt_y"/>
                                          </p:val>
                                        </p:tav>
                                      </p:tavLst>
                                    </p:anim>
                                  </p:childTnLst>
                                </p:cTn>
                              </p:par>
                              <p:par>
                                <p:cTn fill="hold" id="23" nodeType="withEffect" presetClass="entr" presetID="42" presetSubtype="0">
                                  <p:stCondLst>
                                    <p:cond delay="1000"/>
                                  </p:stCondLst>
                                  <p:childTnLst>
                                    <p:set>
                                      <p:cBhvr>
                                        <p:cTn dur="1" fill="hold" id="24">
                                          <p:stCondLst>
                                            <p:cond delay="0"/>
                                          </p:stCondLst>
                                        </p:cTn>
                                        <p:tgtEl>
                                          <p:spTgt spid="11"/>
                                        </p:tgtEl>
                                        <p:attrNameLst>
                                          <p:attrName>style.visibility</p:attrName>
                                        </p:attrNameLst>
                                      </p:cBhvr>
                                      <p:to>
                                        <p:strVal val="visible"/>
                                      </p:to>
                                    </p:set>
                                    <p:animEffect filter="fade" transition="in">
                                      <p:cBhvr>
                                        <p:cTn dur="1000" id="25"/>
                                        <p:tgtEl>
                                          <p:spTgt spid="11"/>
                                        </p:tgtEl>
                                      </p:cBhvr>
                                    </p:animEffect>
                                    <p:anim calcmode="lin" valueType="num">
                                      <p:cBhvr>
                                        <p:cTn dur="1000" fill="hold" id="26"/>
                                        <p:tgtEl>
                                          <p:spTgt spid="11"/>
                                        </p:tgtEl>
                                        <p:attrNameLst>
                                          <p:attrName>ppt_x</p:attrName>
                                        </p:attrNameLst>
                                      </p:cBhvr>
                                      <p:tavLst>
                                        <p:tav tm="0">
                                          <p:val>
                                            <p:strVal val="#ppt_x"/>
                                          </p:val>
                                        </p:tav>
                                        <p:tav tm="100000">
                                          <p:val>
                                            <p:strVal val="#ppt_x"/>
                                          </p:val>
                                        </p:tav>
                                      </p:tavLst>
                                    </p:anim>
                                    <p:anim calcmode="lin" valueType="num">
                                      <p:cBhvr>
                                        <p:cTn dur="1000" fill="hold" id="27"/>
                                        <p:tgtEl>
                                          <p:spTgt spid="11"/>
                                        </p:tgtEl>
                                        <p:attrNameLst>
                                          <p:attrName>ppt_y</p:attrName>
                                        </p:attrNameLst>
                                      </p:cBhvr>
                                      <p:tavLst>
                                        <p:tav tm="0">
                                          <p:val>
                                            <p:strVal val="#ppt_y+.1"/>
                                          </p:val>
                                        </p:tav>
                                        <p:tav tm="100000">
                                          <p:val>
                                            <p:strVal val="#ppt_y"/>
                                          </p:val>
                                        </p:tav>
                                      </p:tavLst>
                                    </p:anim>
                                  </p:childTnLst>
                                </p:cTn>
                              </p:par>
                            </p:childTnLst>
                          </p:cTn>
                        </p:par>
                        <p:par>
                          <p:cTn fill="hold" id="28" nodeType="afterGroup">
                            <p:stCondLst>
                              <p:cond delay="2000"/>
                            </p:stCondLst>
                            <p:childTnLst>
                              <p:par>
                                <p:cTn fill="hold" grpId="0" id="29" nodeType="afterEffect" presetClass="entr" presetID="22" presetSubtype="1">
                                  <p:stCondLst>
                                    <p:cond delay="0"/>
                                  </p:stCondLst>
                                  <p:childTnLst>
                                    <p:set>
                                      <p:cBhvr>
                                        <p:cTn dur="1" fill="hold" id="30">
                                          <p:stCondLst>
                                            <p:cond delay="0"/>
                                          </p:stCondLst>
                                        </p:cTn>
                                        <p:tgtEl>
                                          <p:spTgt spid="14"/>
                                        </p:tgtEl>
                                        <p:attrNameLst>
                                          <p:attrName>style.visibility</p:attrName>
                                        </p:attrNameLst>
                                      </p:cBhvr>
                                      <p:to>
                                        <p:strVal val="visible"/>
                                      </p:to>
                                    </p:set>
                                    <p:animEffect filter="wipe(up)" transition="in">
                                      <p:cBhvr>
                                        <p:cTn dur="750" id="31"/>
                                        <p:tgtEl>
                                          <p:spTgt spid="14"/>
                                        </p:tgtEl>
                                      </p:cBhvr>
                                    </p:animEffect>
                                  </p:childTnLst>
                                </p:cTn>
                              </p:par>
                              <p:par>
                                <p:cTn fill="hold" grpId="0" id="32" nodeType="withEffect" presetClass="entr" presetID="22" presetSubtype="2">
                                  <p:stCondLst>
                                    <p:cond delay="0"/>
                                  </p:stCondLst>
                                  <p:childTnLst>
                                    <p:set>
                                      <p:cBhvr>
                                        <p:cTn dur="1" fill="hold" id="33">
                                          <p:stCondLst>
                                            <p:cond delay="0"/>
                                          </p:stCondLst>
                                        </p:cTn>
                                        <p:tgtEl>
                                          <p:spTgt spid="5"/>
                                        </p:tgtEl>
                                        <p:attrNameLst>
                                          <p:attrName>style.visibility</p:attrName>
                                        </p:attrNameLst>
                                      </p:cBhvr>
                                      <p:to>
                                        <p:strVal val="visible"/>
                                      </p:to>
                                    </p:set>
                                    <p:animEffect filter="wipe(right)" transition="in">
                                      <p:cBhvr>
                                        <p:cTn dur="750" id="34"/>
                                        <p:tgtEl>
                                          <p:spTgt spid="5"/>
                                        </p:tgtEl>
                                      </p:cBhvr>
                                    </p:animEffect>
                                  </p:childTnLst>
                                </p:cTn>
                              </p:par>
                              <p:par>
                                <p:cTn fill="hold" grpId="0" id="35" nodeType="withEffect" presetClass="entr" presetID="22" presetSubtype="1">
                                  <p:stCondLst>
                                    <p:cond delay="500"/>
                                  </p:stCondLst>
                                  <p:childTnLst>
                                    <p:set>
                                      <p:cBhvr>
                                        <p:cTn dur="1" fill="hold" id="36">
                                          <p:stCondLst>
                                            <p:cond delay="0"/>
                                          </p:stCondLst>
                                        </p:cTn>
                                        <p:tgtEl>
                                          <p:spTgt spid="329"/>
                                        </p:tgtEl>
                                        <p:attrNameLst>
                                          <p:attrName>style.visibility</p:attrName>
                                        </p:attrNameLst>
                                      </p:cBhvr>
                                      <p:to>
                                        <p:strVal val="visible"/>
                                      </p:to>
                                    </p:set>
                                    <p:animEffect filter="wipe(up)" transition="in">
                                      <p:cBhvr>
                                        <p:cTn dur="750" id="37"/>
                                        <p:tgtEl>
                                          <p:spTgt spid="329"/>
                                        </p:tgtEl>
                                      </p:cBhvr>
                                    </p:animEffect>
                                  </p:childTnLst>
                                </p:cTn>
                              </p:par>
                              <p:par>
                                <p:cTn fill="hold" grpId="0" id="38" nodeType="withEffect" presetClass="entr" presetID="22" presetSubtype="8">
                                  <p:stCondLst>
                                    <p:cond delay="500"/>
                                  </p:stCondLst>
                                  <p:childTnLst>
                                    <p:set>
                                      <p:cBhvr>
                                        <p:cTn dur="1" fill="hold" id="39">
                                          <p:stCondLst>
                                            <p:cond delay="0"/>
                                          </p:stCondLst>
                                        </p:cTn>
                                        <p:tgtEl>
                                          <p:spTgt spid="671"/>
                                        </p:tgtEl>
                                        <p:attrNameLst>
                                          <p:attrName>style.visibility</p:attrName>
                                        </p:attrNameLst>
                                      </p:cBhvr>
                                      <p:to>
                                        <p:strVal val="visible"/>
                                      </p:to>
                                    </p:set>
                                    <p:animEffect filter="wipe(left)" transition="in">
                                      <p:cBhvr>
                                        <p:cTn dur="750" id="40"/>
                                        <p:tgtEl>
                                          <p:spTgt spid="671"/>
                                        </p:tgtEl>
                                      </p:cBhvr>
                                    </p:animEffect>
                                  </p:childTnLst>
                                </p:cTn>
                              </p:par>
                              <p:par>
                                <p:cTn fill="hold" grpId="0" id="41" nodeType="withEffect" presetClass="entr" presetID="22" presetSubtype="1">
                                  <p:stCondLst>
                                    <p:cond delay="750"/>
                                  </p:stCondLst>
                                  <p:childTnLst>
                                    <p:set>
                                      <p:cBhvr>
                                        <p:cTn dur="1" fill="hold" id="42">
                                          <p:stCondLst>
                                            <p:cond delay="0"/>
                                          </p:stCondLst>
                                        </p:cTn>
                                        <p:tgtEl>
                                          <p:spTgt spid="328"/>
                                        </p:tgtEl>
                                        <p:attrNameLst>
                                          <p:attrName>style.visibility</p:attrName>
                                        </p:attrNameLst>
                                      </p:cBhvr>
                                      <p:to>
                                        <p:strVal val="visible"/>
                                      </p:to>
                                    </p:set>
                                    <p:animEffect filter="wipe(up)" transition="in">
                                      <p:cBhvr>
                                        <p:cTn dur="750" id="43"/>
                                        <p:tgtEl>
                                          <p:spTgt spid="328"/>
                                        </p:tgtEl>
                                      </p:cBhvr>
                                    </p:animEffect>
                                  </p:childTnLst>
                                </p:cTn>
                              </p:par>
                              <p:par>
                                <p:cTn fill="hold" grpId="0" id="44" nodeType="withEffect" presetClass="entr" presetID="22" presetSubtype="2">
                                  <p:stCondLst>
                                    <p:cond delay="750"/>
                                  </p:stCondLst>
                                  <p:childTnLst>
                                    <p:set>
                                      <p:cBhvr>
                                        <p:cTn dur="1" fill="hold" id="45">
                                          <p:stCondLst>
                                            <p:cond delay="0"/>
                                          </p:stCondLst>
                                        </p:cTn>
                                        <p:tgtEl>
                                          <p:spTgt spid="672"/>
                                        </p:tgtEl>
                                        <p:attrNameLst>
                                          <p:attrName>style.visibility</p:attrName>
                                        </p:attrNameLst>
                                      </p:cBhvr>
                                      <p:to>
                                        <p:strVal val="visible"/>
                                      </p:to>
                                    </p:set>
                                    <p:animEffect filter="wipe(right)" transition="in">
                                      <p:cBhvr>
                                        <p:cTn dur="750" id="46"/>
                                        <p:tgtEl>
                                          <p:spTgt spid="672"/>
                                        </p:tgtEl>
                                      </p:cBhvr>
                                    </p:animEffect>
                                  </p:childTnLst>
                                </p:cTn>
                              </p:par>
                              <p:par>
                                <p:cTn fill="hold" grpId="0" id="47" nodeType="withEffect" presetClass="entr" presetID="22" presetSubtype="1">
                                  <p:stCondLst>
                                    <p:cond delay="1000"/>
                                  </p:stCondLst>
                                  <p:childTnLst>
                                    <p:set>
                                      <p:cBhvr>
                                        <p:cTn dur="1" fill="hold" id="48">
                                          <p:stCondLst>
                                            <p:cond delay="0"/>
                                          </p:stCondLst>
                                        </p:cTn>
                                        <p:tgtEl>
                                          <p:spTgt spid="330"/>
                                        </p:tgtEl>
                                        <p:attrNameLst>
                                          <p:attrName>style.visibility</p:attrName>
                                        </p:attrNameLst>
                                      </p:cBhvr>
                                      <p:to>
                                        <p:strVal val="visible"/>
                                      </p:to>
                                    </p:set>
                                    <p:animEffect filter="wipe(up)" transition="in">
                                      <p:cBhvr>
                                        <p:cTn dur="750" id="49"/>
                                        <p:tgtEl>
                                          <p:spTgt spid="330"/>
                                        </p:tgtEl>
                                      </p:cBhvr>
                                    </p:animEffect>
                                  </p:childTnLst>
                                </p:cTn>
                              </p:par>
                              <p:par>
                                <p:cTn fill="hold" grpId="0" id="50" nodeType="withEffect" presetClass="entr" presetID="22" presetSubtype="8">
                                  <p:stCondLst>
                                    <p:cond delay="1000"/>
                                  </p:stCondLst>
                                  <p:childTnLst>
                                    <p:set>
                                      <p:cBhvr>
                                        <p:cTn dur="1" fill="hold" id="51">
                                          <p:stCondLst>
                                            <p:cond delay="0"/>
                                          </p:stCondLst>
                                        </p:cTn>
                                        <p:tgtEl>
                                          <p:spTgt spid="674"/>
                                        </p:tgtEl>
                                        <p:attrNameLst>
                                          <p:attrName>style.visibility</p:attrName>
                                        </p:attrNameLst>
                                      </p:cBhvr>
                                      <p:to>
                                        <p:strVal val="visible"/>
                                      </p:to>
                                    </p:set>
                                    <p:animEffect filter="wipe(left)" transition="in">
                                      <p:cBhvr>
                                        <p:cTn dur="750" id="52"/>
                                        <p:tgtEl>
                                          <p:spTgt spid="67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71"/>
      <p:bldP grpId="0" spid="672"/>
      <p:bldP grpId="0" spid="674"/>
      <p:bldP grpId="0" spid="14"/>
      <p:bldP grpId="0" spid="328"/>
      <p:bldP grpId="0" spid="329"/>
      <p:bldP grpId="0" spid="330"/>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0" name="组合 9">
            <a:extLst>
              <a:ext uri="{FF2B5EF4-FFF2-40B4-BE49-F238E27FC236}">
                <a16:creationId xmlns:a16="http://schemas.microsoft.com/office/drawing/2014/main" id="{B2EF0530-78DC-46E8-9E53-97A70B099D63}"/>
              </a:ext>
            </a:extLst>
          </p:cNvPr>
          <p:cNvGrpSpPr/>
          <p:nvPr/>
        </p:nvGrpSpPr>
        <p:grpSpPr>
          <a:xfrm>
            <a:off x="3419872" y="987574"/>
            <a:ext cx="2319338" cy="3025379"/>
            <a:chOff x="3504009" y="1126827"/>
            <a:chExt cx="2319338" cy="3025379"/>
          </a:xfrm>
        </p:grpSpPr>
        <p:sp>
          <p:nvSpPr>
            <p:cNvPr id="6150" name="Freeform 6"/>
            <p:cNvSpPr/>
            <p:nvPr/>
          </p:nvSpPr>
          <p:spPr bwMode="auto">
            <a:xfrm>
              <a:off x="5306616" y="2217440"/>
              <a:ext cx="516731" cy="875109"/>
            </a:xfrm>
            <a:custGeom>
              <a:cxnLst>
                <a:cxn ang="0">
                  <a:pos x="28" y="311"/>
                </a:cxn>
                <a:cxn ang="0">
                  <a:pos x="184" y="156"/>
                </a:cxn>
                <a:cxn ang="0">
                  <a:pos x="28" y="0"/>
                </a:cxn>
                <a:cxn ang="0">
                  <a:pos x="6" y="0"/>
                </a:cxn>
                <a:cxn ang="0">
                  <a:pos x="22" y="29"/>
                </a:cxn>
                <a:cxn ang="0">
                  <a:pos x="28" y="29"/>
                </a:cxn>
                <a:cxn ang="0">
                  <a:pos x="155" y="156"/>
                </a:cxn>
                <a:cxn ang="0">
                  <a:pos x="28" y="282"/>
                </a:cxn>
                <a:cxn ang="0">
                  <a:pos x="17" y="282"/>
                </a:cxn>
                <a:cxn ang="0">
                  <a:pos x="0" y="311"/>
                </a:cxn>
                <a:cxn ang="0">
                  <a:pos x="28" y="311"/>
                </a:cxn>
              </a:cxnLst>
              <a:rect b="b" l="0" r="r" t="0"/>
              <a:pathLst>
                <a:path h="311" w="184">
                  <a:moveTo>
                    <a:pt x="28" y="311"/>
                  </a:moveTo>
                  <a:cubicBezTo>
                    <a:pt x="114" y="311"/>
                    <a:pt x="184" y="241"/>
                    <a:pt x="184" y="156"/>
                  </a:cubicBezTo>
                  <a:cubicBezTo>
                    <a:pt x="184" y="70"/>
                    <a:pt x="114" y="0"/>
                    <a:pt x="28" y="0"/>
                  </a:cubicBezTo>
                  <a:cubicBezTo>
                    <a:pt x="6" y="0"/>
                    <a:pt x="6" y="0"/>
                    <a:pt x="6" y="0"/>
                  </a:cubicBezTo>
                  <a:cubicBezTo>
                    <a:pt x="12" y="10"/>
                    <a:pt x="17" y="19"/>
                    <a:pt x="22" y="29"/>
                  </a:cubicBezTo>
                  <a:cubicBezTo>
                    <a:pt x="28" y="29"/>
                    <a:pt x="28" y="29"/>
                    <a:pt x="28" y="29"/>
                  </a:cubicBezTo>
                  <a:cubicBezTo>
                    <a:pt x="98" y="29"/>
                    <a:pt x="155" y="86"/>
                    <a:pt x="155" y="156"/>
                  </a:cubicBezTo>
                  <a:cubicBezTo>
                    <a:pt x="155" y="225"/>
                    <a:pt x="98" y="282"/>
                    <a:pt x="28" y="282"/>
                  </a:cubicBezTo>
                  <a:cubicBezTo>
                    <a:pt x="17" y="282"/>
                    <a:pt x="17" y="282"/>
                    <a:pt x="17" y="282"/>
                  </a:cubicBezTo>
                  <a:cubicBezTo>
                    <a:pt x="12" y="292"/>
                    <a:pt x="7" y="302"/>
                    <a:pt x="0" y="311"/>
                  </a:cubicBezTo>
                  <a:lnTo>
                    <a:pt x="28" y="311"/>
                  </a:lnTo>
                  <a:close/>
                </a:path>
              </a:pathLst>
            </a:custGeom>
            <a:solidFill>
              <a:srgbClr val="CCCCCC"/>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51" name="Rectangle 7"/>
            <p:cNvSpPr>
              <a:spLocks noChangeArrowheads="1"/>
            </p:cNvSpPr>
            <p:nvPr/>
          </p:nvSpPr>
          <p:spPr bwMode="auto">
            <a:xfrm>
              <a:off x="4598194" y="3812877"/>
              <a:ext cx="105966" cy="80963"/>
            </a:xfrm>
            <a:prstGeom prst="rect">
              <a:avLst/>
            </a:prstGeom>
            <a:solidFill>
              <a:srgbClr val="CCCCCC"/>
            </a:solidFill>
            <a:ln w="9525">
              <a:noFill/>
              <a:miter lim="800000"/>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52" name="Rectangle 8"/>
            <p:cNvSpPr>
              <a:spLocks noChangeArrowheads="1"/>
            </p:cNvSpPr>
            <p:nvPr/>
          </p:nvSpPr>
          <p:spPr bwMode="auto">
            <a:xfrm>
              <a:off x="4598194" y="3022303"/>
              <a:ext cx="105966" cy="78581"/>
            </a:xfrm>
            <a:prstGeom prst="rect">
              <a:avLst/>
            </a:prstGeom>
            <a:solidFill>
              <a:srgbClr val="CCCCCC"/>
            </a:solidFill>
            <a:ln w="9525">
              <a:noFill/>
              <a:miter lim="800000"/>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53" name="Rectangle 9"/>
            <p:cNvSpPr>
              <a:spLocks noChangeArrowheads="1"/>
            </p:cNvSpPr>
            <p:nvPr/>
          </p:nvSpPr>
          <p:spPr bwMode="auto">
            <a:xfrm>
              <a:off x="4598194" y="2219821"/>
              <a:ext cx="105966" cy="82153"/>
            </a:xfrm>
            <a:prstGeom prst="rect">
              <a:avLst/>
            </a:prstGeom>
            <a:solidFill>
              <a:srgbClr val="CCCCCC"/>
            </a:solidFill>
            <a:ln w="9525">
              <a:noFill/>
              <a:miter lim="800000"/>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54" name="Freeform 10"/>
            <p:cNvSpPr/>
            <p:nvPr/>
          </p:nvSpPr>
          <p:spPr bwMode="auto">
            <a:xfrm>
              <a:off x="3504009" y="1426865"/>
              <a:ext cx="485775" cy="875109"/>
            </a:xfrm>
            <a:custGeom>
              <a:cxnLst>
                <a:cxn ang="0">
                  <a:pos x="155" y="282"/>
                </a:cxn>
                <a:cxn ang="0">
                  <a:pos x="29" y="156"/>
                </a:cxn>
                <a:cxn ang="0">
                  <a:pos x="155" y="29"/>
                </a:cxn>
                <a:cxn ang="0">
                  <a:pos x="155" y="29"/>
                </a:cxn>
                <a:cxn ang="0">
                  <a:pos x="172" y="0"/>
                </a:cxn>
                <a:cxn ang="0">
                  <a:pos x="155" y="0"/>
                </a:cxn>
                <a:cxn ang="0">
                  <a:pos x="155" y="0"/>
                </a:cxn>
                <a:cxn ang="0">
                  <a:pos x="0" y="156"/>
                </a:cxn>
                <a:cxn ang="0">
                  <a:pos x="155" y="311"/>
                </a:cxn>
                <a:cxn ang="0">
                  <a:pos x="173" y="311"/>
                </a:cxn>
                <a:cxn ang="0">
                  <a:pos x="156" y="282"/>
                </a:cxn>
                <a:cxn ang="0">
                  <a:pos x="155" y="282"/>
                </a:cxn>
              </a:cxnLst>
              <a:rect b="b" l="0" r="r" t="0"/>
              <a:pathLst>
                <a:path h="311" w="173">
                  <a:moveTo>
                    <a:pt x="155" y="282"/>
                  </a:moveTo>
                  <a:cubicBezTo>
                    <a:pt x="85" y="282"/>
                    <a:pt x="29" y="225"/>
                    <a:pt x="29" y="156"/>
                  </a:cubicBezTo>
                  <a:cubicBezTo>
                    <a:pt x="29" y="86"/>
                    <a:pt x="85" y="29"/>
                    <a:pt x="155" y="29"/>
                  </a:cubicBezTo>
                  <a:cubicBezTo>
                    <a:pt x="155" y="29"/>
                    <a:pt x="155" y="29"/>
                    <a:pt x="155" y="29"/>
                  </a:cubicBezTo>
                  <a:cubicBezTo>
                    <a:pt x="160" y="19"/>
                    <a:pt x="166" y="10"/>
                    <a:pt x="172" y="0"/>
                  </a:cubicBezTo>
                  <a:cubicBezTo>
                    <a:pt x="155" y="0"/>
                    <a:pt x="155" y="0"/>
                    <a:pt x="155" y="0"/>
                  </a:cubicBezTo>
                  <a:cubicBezTo>
                    <a:pt x="155" y="0"/>
                    <a:pt x="155" y="0"/>
                    <a:pt x="155" y="0"/>
                  </a:cubicBezTo>
                  <a:cubicBezTo>
                    <a:pt x="69" y="1"/>
                    <a:pt x="0" y="70"/>
                    <a:pt x="0" y="156"/>
                  </a:cubicBezTo>
                  <a:cubicBezTo>
                    <a:pt x="0" y="241"/>
                    <a:pt x="70" y="311"/>
                    <a:pt x="155" y="311"/>
                  </a:cubicBezTo>
                  <a:cubicBezTo>
                    <a:pt x="173" y="311"/>
                    <a:pt x="173" y="311"/>
                    <a:pt x="173" y="311"/>
                  </a:cubicBezTo>
                  <a:cubicBezTo>
                    <a:pt x="167" y="302"/>
                    <a:pt x="161" y="292"/>
                    <a:pt x="156" y="282"/>
                  </a:cubicBezTo>
                  <a:lnTo>
                    <a:pt x="155" y="282"/>
                  </a:lnTo>
                  <a:close/>
                </a:path>
              </a:pathLst>
            </a:custGeom>
            <a:solidFill>
              <a:srgbClr val="CCCCCC"/>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55" name="Rectangle 11"/>
            <p:cNvSpPr>
              <a:spLocks noChangeArrowheads="1"/>
            </p:cNvSpPr>
            <p:nvPr/>
          </p:nvSpPr>
          <p:spPr bwMode="auto">
            <a:xfrm>
              <a:off x="4598194" y="1426865"/>
              <a:ext cx="105966" cy="82153"/>
            </a:xfrm>
            <a:prstGeom prst="rect">
              <a:avLst/>
            </a:prstGeom>
            <a:solidFill>
              <a:srgbClr val="CCCCCC"/>
            </a:solidFill>
            <a:ln w="9525">
              <a:noFill/>
              <a:miter lim="800000"/>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56" name="Freeform 12"/>
            <p:cNvSpPr/>
            <p:nvPr/>
          </p:nvSpPr>
          <p:spPr bwMode="auto">
            <a:xfrm>
              <a:off x="3504009" y="3022302"/>
              <a:ext cx="514350" cy="871538"/>
            </a:xfrm>
            <a:custGeom>
              <a:cxnLst>
                <a:cxn ang="0">
                  <a:pos x="155" y="0"/>
                </a:cxn>
                <a:cxn ang="0">
                  <a:pos x="0" y="155"/>
                </a:cxn>
                <a:cxn ang="0">
                  <a:pos x="155" y="310"/>
                </a:cxn>
                <a:cxn ang="0">
                  <a:pos x="183" y="310"/>
                </a:cxn>
                <a:cxn ang="0">
                  <a:pos x="164" y="281"/>
                </a:cxn>
                <a:cxn ang="0">
                  <a:pos x="155" y="281"/>
                </a:cxn>
                <a:cxn ang="0">
                  <a:pos x="29" y="155"/>
                </a:cxn>
                <a:cxn ang="0">
                  <a:pos x="149" y="28"/>
                </a:cxn>
                <a:cxn ang="0">
                  <a:pos x="164" y="0"/>
                </a:cxn>
                <a:cxn ang="0">
                  <a:pos x="155" y="0"/>
                </a:cxn>
              </a:cxnLst>
              <a:rect b="b" l="0" r="r" t="0"/>
              <a:pathLst>
                <a:path h="310" w="183">
                  <a:moveTo>
                    <a:pt x="155" y="0"/>
                  </a:moveTo>
                  <a:cubicBezTo>
                    <a:pt x="70" y="0"/>
                    <a:pt x="0" y="69"/>
                    <a:pt x="0" y="155"/>
                  </a:cubicBezTo>
                  <a:cubicBezTo>
                    <a:pt x="0" y="240"/>
                    <a:pt x="70" y="310"/>
                    <a:pt x="155" y="310"/>
                  </a:cubicBezTo>
                  <a:cubicBezTo>
                    <a:pt x="183" y="310"/>
                    <a:pt x="183" y="310"/>
                    <a:pt x="183" y="310"/>
                  </a:cubicBezTo>
                  <a:cubicBezTo>
                    <a:pt x="176" y="301"/>
                    <a:pt x="169" y="291"/>
                    <a:pt x="164" y="281"/>
                  </a:cubicBezTo>
                  <a:cubicBezTo>
                    <a:pt x="155" y="281"/>
                    <a:pt x="155" y="281"/>
                    <a:pt x="155" y="281"/>
                  </a:cubicBezTo>
                  <a:cubicBezTo>
                    <a:pt x="85" y="281"/>
                    <a:pt x="29" y="225"/>
                    <a:pt x="29" y="155"/>
                  </a:cubicBezTo>
                  <a:cubicBezTo>
                    <a:pt x="29" y="87"/>
                    <a:pt x="82" y="32"/>
                    <a:pt x="149" y="28"/>
                  </a:cubicBezTo>
                  <a:cubicBezTo>
                    <a:pt x="153" y="19"/>
                    <a:pt x="158" y="9"/>
                    <a:pt x="164" y="0"/>
                  </a:cubicBezTo>
                  <a:lnTo>
                    <a:pt x="155" y="0"/>
                  </a:lnTo>
                  <a:close/>
                </a:path>
              </a:pathLst>
            </a:custGeom>
            <a:solidFill>
              <a:srgbClr val="CCCCCC"/>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57" name="Freeform 13"/>
            <p:cNvSpPr/>
            <p:nvPr/>
          </p:nvSpPr>
          <p:spPr bwMode="auto">
            <a:xfrm>
              <a:off x="4726781" y="1126827"/>
              <a:ext cx="683419" cy="694134"/>
            </a:xfrm>
            <a:custGeom>
              <a:cxnLst>
                <a:cxn ang="0">
                  <a:pos x="0" y="242"/>
                </a:cxn>
                <a:cxn ang="0">
                  <a:pos x="1" y="247"/>
                </a:cxn>
                <a:cxn ang="0">
                  <a:pos x="1" y="242"/>
                </a:cxn>
                <a:cxn ang="0">
                  <a:pos x="243" y="0"/>
                </a:cxn>
                <a:cxn ang="0">
                  <a:pos x="243" y="0"/>
                </a:cxn>
                <a:cxn ang="0">
                  <a:pos x="1" y="0"/>
                </a:cxn>
                <a:cxn ang="0">
                  <a:pos x="0" y="0"/>
                </a:cxn>
                <a:cxn ang="0">
                  <a:pos x="0" y="242"/>
                </a:cxn>
              </a:cxnLst>
              <a:rect b="b" l="0" r="r" t="0"/>
              <a:pathLst>
                <a:path h="246" w="243">
                  <a:moveTo>
                    <a:pt x="0" y="242"/>
                  </a:moveTo>
                  <a:cubicBezTo>
                    <a:pt x="1" y="247"/>
                    <a:pt x="1" y="247"/>
                    <a:pt x="1" y="247"/>
                  </a:cubicBezTo>
                  <a:cubicBezTo>
                    <a:pt x="1" y="242"/>
                    <a:pt x="1" y="242"/>
                    <a:pt x="1" y="242"/>
                  </a:cubicBezTo>
                  <a:cubicBezTo>
                    <a:pt x="134" y="240"/>
                    <a:pt x="240" y="133"/>
                    <a:pt x="243" y="0"/>
                  </a:cubicBezTo>
                  <a:cubicBezTo>
                    <a:pt x="243" y="0"/>
                    <a:pt x="243" y="0"/>
                    <a:pt x="243" y="0"/>
                  </a:cubicBezTo>
                  <a:cubicBezTo>
                    <a:pt x="1" y="0"/>
                    <a:pt x="1" y="0"/>
                    <a:pt x="1" y="0"/>
                  </a:cubicBezTo>
                  <a:cubicBezTo>
                    <a:pt x="1" y="0"/>
                    <a:pt x="0" y="0"/>
                    <a:pt x="0" y="0"/>
                  </a:cubicBezTo>
                  <a:lnTo>
                    <a:pt x="0" y="242"/>
                  </a:ln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58" name="Freeform 14"/>
            <p:cNvSpPr>
              <a:spLocks noEditPoints="1"/>
            </p:cNvSpPr>
            <p:nvPr/>
          </p:nvSpPr>
          <p:spPr bwMode="auto">
            <a:xfrm>
              <a:off x="4870847" y="1354236"/>
              <a:ext cx="241697" cy="261938"/>
            </a:xfrm>
            <a:custGeom>
              <a:cxnLst>
                <a:cxn ang="0">
                  <a:pos x="92" y="0"/>
                </a:cxn>
                <a:cxn ang="0">
                  <a:pos x="111" y="0"/>
                </a:cxn>
                <a:cxn ang="0">
                  <a:pos x="203" y="220"/>
                </a:cxn>
                <a:cxn ang="0">
                  <a:pos x="179" y="220"/>
                </a:cxn>
                <a:cxn ang="0">
                  <a:pos x="151" y="151"/>
                </a:cxn>
                <a:cxn ang="0">
                  <a:pos x="52" y="151"/>
                </a:cxn>
                <a:cxn ang="0">
                  <a:pos x="23" y="220"/>
                </a:cxn>
                <a:cxn ang="0">
                  <a:pos x="0" y="220"/>
                </a:cxn>
                <a:cxn ang="0">
                  <a:pos x="92" y="0"/>
                </a:cxn>
                <a:cxn ang="0">
                  <a:pos x="146" y="135"/>
                </a:cxn>
                <a:cxn ang="0">
                  <a:pos x="101" y="26"/>
                </a:cxn>
                <a:cxn ang="0">
                  <a:pos x="56" y="135"/>
                </a:cxn>
                <a:cxn ang="0">
                  <a:pos x="146" y="135"/>
                </a:cxn>
              </a:cxnLst>
              <a:rect b="b" l="0" r="r" t="0"/>
              <a:pathLst>
                <a:path h="220" w="203">
                  <a:moveTo>
                    <a:pt x="92" y="0"/>
                  </a:moveTo>
                  <a:lnTo>
                    <a:pt x="111" y="0"/>
                  </a:lnTo>
                  <a:lnTo>
                    <a:pt x="203" y="220"/>
                  </a:lnTo>
                  <a:lnTo>
                    <a:pt x="179" y="220"/>
                  </a:lnTo>
                  <a:lnTo>
                    <a:pt x="151" y="151"/>
                  </a:lnTo>
                  <a:lnTo>
                    <a:pt x="52" y="151"/>
                  </a:lnTo>
                  <a:lnTo>
                    <a:pt x="23" y="220"/>
                  </a:lnTo>
                  <a:lnTo>
                    <a:pt x="0" y="220"/>
                  </a:lnTo>
                  <a:lnTo>
                    <a:pt x="92" y="0"/>
                  </a:lnTo>
                  <a:close/>
                  <a:moveTo>
                    <a:pt x="146" y="135"/>
                  </a:moveTo>
                  <a:lnTo>
                    <a:pt x="101" y="26"/>
                  </a:lnTo>
                  <a:lnTo>
                    <a:pt x="56" y="135"/>
                  </a:lnTo>
                  <a:lnTo>
                    <a:pt x="146" y="135"/>
                  </a:ln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59" name="Freeform 15"/>
            <p:cNvSpPr/>
            <p:nvPr/>
          </p:nvSpPr>
          <p:spPr bwMode="auto">
            <a:xfrm>
              <a:off x="4726781" y="3468787"/>
              <a:ext cx="695325" cy="683419"/>
            </a:xfrm>
            <a:custGeom>
              <a:cxnLst>
                <a:cxn ang="0">
                  <a:pos x="0" y="242"/>
                </a:cxn>
                <a:cxn ang="0">
                  <a:pos x="1" y="243"/>
                </a:cxn>
                <a:cxn ang="0">
                  <a:pos x="242" y="243"/>
                </a:cxn>
                <a:cxn ang="0">
                  <a:pos x="247" y="242"/>
                </a:cxn>
                <a:cxn ang="0">
                  <a:pos x="243" y="242"/>
                </a:cxn>
                <a:cxn ang="0">
                  <a:pos x="1" y="0"/>
                </a:cxn>
                <a:cxn ang="0">
                  <a:pos x="1" y="0"/>
                </a:cxn>
                <a:cxn ang="0">
                  <a:pos x="1" y="0"/>
                </a:cxn>
                <a:cxn ang="0">
                  <a:pos x="1" y="0"/>
                </a:cxn>
                <a:cxn ang="0">
                  <a:pos x="0" y="242"/>
                </a:cxn>
              </a:cxnLst>
              <a:rect b="b" l="0" r="r" t="0"/>
              <a:pathLst>
                <a:path h="243" w="246">
                  <a:moveTo>
                    <a:pt x="0" y="242"/>
                  </a:moveTo>
                  <a:cubicBezTo>
                    <a:pt x="0" y="242"/>
                    <a:pt x="1" y="243"/>
                    <a:pt x="1" y="243"/>
                  </a:cubicBezTo>
                  <a:cubicBezTo>
                    <a:pt x="242" y="243"/>
                    <a:pt x="242" y="243"/>
                    <a:pt x="242" y="243"/>
                  </a:cubicBezTo>
                  <a:cubicBezTo>
                    <a:pt x="247" y="242"/>
                    <a:pt x="247" y="242"/>
                    <a:pt x="247" y="242"/>
                  </a:cubicBezTo>
                  <a:cubicBezTo>
                    <a:pt x="243" y="242"/>
                    <a:pt x="243" y="242"/>
                    <a:pt x="243" y="242"/>
                  </a:cubicBezTo>
                  <a:cubicBezTo>
                    <a:pt x="240" y="109"/>
                    <a:pt x="134" y="3"/>
                    <a:pt x="1" y="0"/>
                  </a:cubicBezTo>
                  <a:cubicBezTo>
                    <a:pt x="1" y="0"/>
                    <a:pt x="1" y="0"/>
                    <a:pt x="1" y="0"/>
                  </a:cubicBezTo>
                  <a:cubicBezTo>
                    <a:pt x="1" y="0"/>
                    <a:pt x="1" y="0"/>
                    <a:pt x="1" y="0"/>
                  </a:cubicBezTo>
                  <a:cubicBezTo>
                    <a:pt x="1" y="0"/>
                    <a:pt x="1" y="0"/>
                    <a:pt x="1" y="0"/>
                  </a:cubicBezTo>
                  <a:lnTo>
                    <a:pt x="0" y="242"/>
                  </a:lnTo>
                  <a:close/>
                </a:path>
              </a:pathLst>
            </a:cu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60" name="Freeform 16"/>
            <p:cNvSpPr/>
            <p:nvPr/>
          </p:nvSpPr>
          <p:spPr bwMode="auto">
            <a:xfrm>
              <a:off x="4864893" y="3649761"/>
              <a:ext cx="204788" cy="260747"/>
            </a:xfrm>
            <a:custGeom>
              <a:cxnLst>
                <a:cxn ang="0">
                  <a:pos x="172" y="0"/>
                </a:cxn>
                <a:cxn ang="0">
                  <a:pos x="172" y="219"/>
                </a:cxn>
                <a:cxn ang="0">
                  <a:pos x="151" y="219"/>
                </a:cxn>
                <a:cxn ang="0">
                  <a:pos x="151" y="115"/>
                </a:cxn>
                <a:cxn ang="0">
                  <a:pos x="21" y="115"/>
                </a:cxn>
                <a:cxn ang="0">
                  <a:pos x="21" y="219"/>
                </a:cxn>
                <a:cxn ang="0">
                  <a:pos x="0" y="219"/>
                </a:cxn>
                <a:cxn ang="0">
                  <a:pos x="0" y="0"/>
                </a:cxn>
                <a:cxn ang="0">
                  <a:pos x="21" y="0"/>
                </a:cxn>
                <a:cxn ang="0">
                  <a:pos x="21" y="96"/>
                </a:cxn>
                <a:cxn ang="0">
                  <a:pos x="151" y="96"/>
                </a:cxn>
                <a:cxn ang="0">
                  <a:pos x="151" y="0"/>
                </a:cxn>
                <a:cxn ang="0">
                  <a:pos x="172" y="0"/>
                </a:cxn>
              </a:cxnLst>
              <a:rect b="b" l="0" r="r" t="0"/>
              <a:pathLst>
                <a:path h="219" w="172">
                  <a:moveTo>
                    <a:pt x="172" y="0"/>
                  </a:moveTo>
                  <a:lnTo>
                    <a:pt x="172" y="219"/>
                  </a:lnTo>
                  <a:lnTo>
                    <a:pt x="151" y="219"/>
                  </a:lnTo>
                  <a:lnTo>
                    <a:pt x="151" y="115"/>
                  </a:lnTo>
                  <a:lnTo>
                    <a:pt x="21" y="115"/>
                  </a:lnTo>
                  <a:lnTo>
                    <a:pt x="21" y="219"/>
                  </a:lnTo>
                  <a:lnTo>
                    <a:pt x="0" y="219"/>
                  </a:lnTo>
                  <a:lnTo>
                    <a:pt x="0" y="0"/>
                  </a:lnTo>
                  <a:lnTo>
                    <a:pt x="21" y="0"/>
                  </a:lnTo>
                  <a:lnTo>
                    <a:pt x="21" y="96"/>
                  </a:lnTo>
                  <a:lnTo>
                    <a:pt x="151" y="96"/>
                  </a:lnTo>
                  <a:lnTo>
                    <a:pt x="151" y="0"/>
                  </a:lnTo>
                  <a:lnTo>
                    <a:pt x="172" y="0"/>
                  </a:ln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61" name="Freeform 17"/>
            <p:cNvSpPr/>
            <p:nvPr/>
          </p:nvSpPr>
          <p:spPr bwMode="auto">
            <a:xfrm>
              <a:off x="4726781" y="2696071"/>
              <a:ext cx="683419" cy="679847"/>
            </a:xfrm>
            <a:custGeom>
              <a:cxnLst>
                <a:cxn ang="0">
                  <a:pos x="0" y="241"/>
                </a:cxn>
                <a:cxn ang="0">
                  <a:pos x="1" y="242"/>
                </a:cxn>
                <a:cxn ang="0">
                  <a:pos x="243" y="0"/>
                </a:cxn>
                <a:cxn ang="0">
                  <a:pos x="243" y="0"/>
                </a:cxn>
                <a:cxn ang="0">
                  <a:pos x="1" y="0"/>
                </a:cxn>
                <a:cxn ang="0">
                  <a:pos x="0" y="0"/>
                </a:cxn>
                <a:cxn ang="0">
                  <a:pos x="0" y="241"/>
                </a:cxn>
              </a:cxnLst>
              <a:rect b="b" l="0" r="r" t="0"/>
              <a:pathLst>
                <a:path h="241" w="243">
                  <a:moveTo>
                    <a:pt x="0" y="241"/>
                  </a:moveTo>
                  <a:cubicBezTo>
                    <a:pt x="1" y="242"/>
                    <a:pt x="1" y="242"/>
                    <a:pt x="1" y="242"/>
                  </a:cubicBezTo>
                  <a:cubicBezTo>
                    <a:pt x="134" y="239"/>
                    <a:pt x="240" y="133"/>
                    <a:pt x="243" y="0"/>
                  </a:cubicBezTo>
                  <a:cubicBezTo>
                    <a:pt x="243" y="0"/>
                    <a:pt x="243" y="0"/>
                    <a:pt x="243" y="0"/>
                  </a:cubicBezTo>
                  <a:cubicBezTo>
                    <a:pt x="1" y="0"/>
                    <a:pt x="1" y="0"/>
                    <a:pt x="1" y="0"/>
                  </a:cubicBezTo>
                  <a:cubicBezTo>
                    <a:pt x="1" y="0"/>
                    <a:pt x="0" y="0"/>
                    <a:pt x="0" y="0"/>
                  </a:cubicBezTo>
                  <a:lnTo>
                    <a:pt x="0" y="241"/>
                  </a:ln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62" name="Freeform 18"/>
            <p:cNvSpPr/>
            <p:nvPr/>
          </p:nvSpPr>
          <p:spPr bwMode="auto">
            <a:xfrm>
              <a:off x="4901803" y="2923480"/>
              <a:ext cx="173831" cy="261938"/>
            </a:xfrm>
            <a:custGeom>
              <a:cxnLst>
                <a:cxn ang="0">
                  <a:pos x="146" y="201"/>
                </a:cxn>
                <a:cxn ang="0">
                  <a:pos x="146" y="220"/>
                </a:cxn>
                <a:cxn ang="0">
                  <a:pos x="0" y="220"/>
                </a:cxn>
                <a:cxn ang="0">
                  <a:pos x="0" y="0"/>
                </a:cxn>
                <a:cxn ang="0">
                  <a:pos x="144" y="0"/>
                </a:cxn>
                <a:cxn ang="0">
                  <a:pos x="144" y="19"/>
                </a:cxn>
                <a:cxn ang="0">
                  <a:pos x="21" y="19"/>
                </a:cxn>
                <a:cxn ang="0">
                  <a:pos x="21" y="99"/>
                </a:cxn>
                <a:cxn ang="0">
                  <a:pos x="127" y="99"/>
                </a:cxn>
                <a:cxn ang="0">
                  <a:pos x="127" y="116"/>
                </a:cxn>
                <a:cxn ang="0">
                  <a:pos x="21" y="116"/>
                </a:cxn>
                <a:cxn ang="0">
                  <a:pos x="21" y="201"/>
                </a:cxn>
                <a:cxn ang="0">
                  <a:pos x="146" y="201"/>
                </a:cxn>
              </a:cxnLst>
              <a:rect b="b" l="0" r="r" t="0"/>
              <a:pathLst>
                <a:path h="220" w="146">
                  <a:moveTo>
                    <a:pt x="146" y="201"/>
                  </a:moveTo>
                  <a:lnTo>
                    <a:pt x="146" y="220"/>
                  </a:lnTo>
                  <a:lnTo>
                    <a:pt x="0" y="220"/>
                  </a:lnTo>
                  <a:lnTo>
                    <a:pt x="0" y="0"/>
                  </a:lnTo>
                  <a:lnTo>
                    <a:pt x="144" y="0"/>
                  </a:lnTo>
                  <a:lnTo>
                    <a:pt x="144" y="19"/>
                  </a:lnTo>
                  <a:lnTo>
                    <a:pt x="21" y="19"/>
                  </a:lnTo>
                  <a:lnTo>
                    <a:pt x="21" y="99"/>
                  </a:lnTo>
                  <a:lnTo>
                    <a:pt x="127" y="99"/>
                  </a:lnTo>
                  <a:lnTo>
                    <a:pt x="127" y="116"/>
                  </a:lnTo>
                  <a:lnTo>
                    <a:pt x="21" y="116"/>
                  </a:lnTo>
                  <a:lnTo>
                    <a:pt x="21" y="201"/>
                  </a:lnTo>
                  <a:lnTo>
                    <a:pt x="146" y="201"/>
                  </a:ln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63" name="Freeform 19"/>
            <p:cNvSpPr/>
            <p:nvPr/>
          </p:nvSpPr>
          <p:spPr bwMode="auto">
            <a:xfrm>
              <a:off x="3892153" y="1131590"/>
              <a:ext cx="679847" cy="683419"/>
            </a:xfrm>
            <a:custGeom>
              <a:cxnLst>
                <a:cxn ang="0">
                  <a:pos x="0" y="242"/>
                </a:cxn>
                <a:cxn ang="0">
                  <a:pos x="0" y="242"/>
                </a:cxn>
                <a:cxn ang="0">
                  <a:pos x="0" y="243"/>
                </a:cxn>
                <a:cxn ang="0">
                  <a:pos x="242" y="243"/>
                </a:cxn>
                <a:cxn ang="0">
                  <a:pos x="242" y="242"/>
                </a:cxn>
                <a:cxn ang="0">
                  <a:pos x="242" y="1"/>
                </a:cxn>
                <a:cxn ang="0">
                  <a:pos x="242" y="0"/>
                </a:cxn>
                <a:cxn ang="0">
                  <a:pos x="0" y="242"/>
                </a:cxn>
              </a:cxnLst>
              <a:rect b="b" l="0" r="r" t="0"/>
              <a:pathLst>
                <a:path h="243" w="241">
                  <a:moveTo>
                    <a:pt x="0" y="242"/>
                  </a:moveTo>
                  <a:cubicBezTo>
                    <a:pt x="0" y="242"/>
                    <a:pt x="0" y="242"/>
                    <a:pt x="0" y="242"/>
                  </a:cubicBezTo>
                  <a:cubicBezTo>
                    <a:pt x="0" y="242"/>
                    <a:pt x="0" y="242"/>
                    <a:pt x="0" y="243"/>
                  </a:cubicBezTo>
                  <a:cubicBezTo>
                    <a:pt x="242" y="243"/>
                    <a:pt x="242" y="243"/>
                    <a:pt x="242" y="243"/>
                  </a:cubicBezTo>
                  <a:cubicBezTo>
                    <a:pt x="242" y="243"/>
                    <a:pt x="242" y="242"/>
                    <a:pt x="242" y="242"/>
                  </a:cubicBezTo>
                  <a:cubicBezTo>
                    <a:pt x="242" y="1"/>
                    <a:pt x="242" y="1"/>
                    <a:pt x="242" y="1"/>
                  </a:cubicBezTo>
                  <a:cubicBezTo>
                    <a:pt x="242" y="0"/>
                    <a:pt x="242" y="0"/>
                    <a:pt x="242" y="0"/>
                  </a:cubicBezTo>
                  <a:cubicBezTo>
                    <a:pt x="109" y="3"/>
                    <a:pt x="3" y="109"/>
                    <a:pt x="0" y="242"/>
                  </a:cubicBezTo>
                  <a:close/>
                </a:path>
              </a:pathLst>
            </a:cu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64" name="Freeform 20"/>
            <p:cNvSpPr>
              <a:spLocks noEditPoints="1"/>
            </p:cNvSpPr>
            <p:nvPr/>
          </p:nvSpPr>
          <p:spPr bwMode="auto">
            <a:xfrm>
              <a:off x="4187427" y="1354236"/>
              <a:ext cx="196454" cy="261938"/>
            </a:xfrm>
            <a:custGeom>
              <a:cxnLst>
                <a:cxn ang="0">
                  <a:pos x="70" y="69"/>
                </a:cxn>
                <a:cxn ang="0">
                  <a:pos x="68" y="78"/>
                </a:cxn>
                <a:cxn ang="0">
                  <a:pos x="62" y="86"/>
                </a:cxn>
                <a:cxn ang="0">
                  <a:pos x="54" y="91"/>
                </a:cxn>
                <a:cxn ang="0">
                  <a:pos x="44" y="93"/>
                </a:cxn>
                <a:cxn ang="0">
                  <a:pos x="0" y="93"/>
                </a:cxn>
                <a:cxn ang="0">
                  <a:pos x="0" y="0"/>
                </a:cxn>
                <a:cxn ang="0">
                  <a:pos x="45" y="0"/>
                </a:cxn>
                <a:cxn ang="0">
                  <a:pos x="54" y="2"/>
                </a:cxn>
                <a:cxn ang="0">
                  <a:pos x="60" y="7"/>
                </a:cxn>
                <a:cxn ang="0">
                  <a:pos x="65" y="15"/>
                </a:cxn>
                <a:cxn ang="0">
                  <a:pos x="66" y="24"/>
                </a:cxn>
                <a:cxn ang="0">
                  <a:pos x="62" y="36"/>
                </a:cxn>
                <a:cxn ang="0">
                  <a:pos x="53" y="45"/>
                </a:cxn>
                <a:cxn ang="0">
                  <a:pos x="65" y="54"/>
                </a:cxn>
                <a:cxn ang="0">
                  <a:pos x="70" y="69"/>
                </a:cxn>
                <a:cxn ang="0">
                  <a:pos x="9" y="8"/>
                </a:cxn>
                <a:cxn ang="0">
                  <a:pos x="9" y="42"/>
                </a:cxn>
                <a:cxn ang="0">
                  <a:pos x="41" y="42"/>
                </a:cxn>
                <a:cxn ang="0">
                  <a:pos x="47" y="41"/>
                </a:cxn>
                <a:cxn ang="0">
                  <a:pos x="53" y="37"/>
                </a:cxn>
                <a:cxn ang="0">
                  <a:pos x="56" y="31"/>
                </a:cxn>
                <a:cxn ang="0">
                  <a:pos x="57" y="25"/>
                </a:cxn>
                <a:cxn ang="0">
                  <a:pos x="56" y="18"/>
                </a:cxn>
                <a:cxn ang="0">
                  <a:pos x="53" y="13"/>
                </a:cxn>
                <a:cxn ang="0">
                  <a:pos x="48" y="9"/>
                </a:cxn>
                <a:cxn ang="0">
                  <a:pos x="42" y="8"/>
                </a:cxn>
                <a:cxn ang="0">
                  <a:pos x="9" y="8"/>
                </a:cxn>
                <a:cxn ang="0">
                  <a:pos x="61" y="67"/>
                </a:cxn>
                <a:cxn ang="0">
                  <a:pos x="60" y="61"/>
                </a:cxn>
                <a:cxn ang="0">
                  <a:pos x="56" y="55"/>
                </a:cxn>
                <a:cxn ang="0">
                  <a:pos x="51" y="51"/>
                </a:cxn>
                <a:cxn ang="0">
                  <a:pos x="45" y="50"/>
                </a:cxn>
                <a:cxn ang="0">
                  <a:pos x="9" y="50"/>
                </a:cxn>
                <a:cxn ang="0">
                  <a:pos x="9" y="85"/>
                </a:cxn>
                <a:cxn ang="0">
                  <a:pos x="44" y="85"/>
                </a:cxn>
                <a:cxn ang="0">
                  <a:pos x="51" y="83"/>
                </a:cxn>
                <a:cxn ang="0">
                  <a:pos x="56" y="80"/>
                </a:cxn>
                <a:cxn ang="0">
                  <a:pos x="59" y="74"/>
                </a:cxn>
                <a:cxn ang="0">
                  <a:pos x="61" y="67"/>
                </a:cxn>
              </a:cxnLst>
              <a:rect b="b" l="0" r="r" t="0"/>
              <a:pathLst>
                <a:path h="93" w="70">
                  <a:moveTo>
                    <a:pt x="70" y="69"/>
                  </a:moveTo>
                  <a:cubicBezTo>
                    <a:pt x="70" y="72"/>
                    <a:pt x="69" y="76"/>
                    <a:pt x="68" y="78"/>
                  </a:cubicBezTo>
                  <a:cubicBezTo>
                    <a:pt x="66" y="81"/>
                    <a:pt x="65" y="84"/>
                    <a:pt x="62" y="86"/>
                  </a:cubicBezTo>
                  <a:cubicBezTo>
                    <a:pt x="60" y="88"/>
                    <a:pt x="57" y="90"/>
                    <a:pt x="54" y="91"/>
                  </a:cubicBezTo>
                  <a:cubicBezTo>
                    <a:pt x="51" y="92"/>
                    <a:pt x="47" y="93"/>
                    <a:pt x="44" y="93"/>
                  </a:cubicBezTo>
                  <a:cubicBezTo>
                    <a:pt x="0" y="93"/>
                    <a:pt x="0" y="93"/>
                    <a:pt x="0" y="93"/>
                  </a:cubicBezTo>
                  <a:cubicBezTo>
                    <a:pt x="0" y="0"/>
                    <a:pt x="0" y="0"/>
                    <a:pt x="0" y="0"/>
                  </a:cubicBezTo>
                  <a:cubicBezTo>
                    <a:pt x="45" y="0"/>
                    <a:pt x="45" y="0"/>
                    <a:pt x="45" y="0"/>
                  </a:cubicBezTo>
                  <a:cubicBezTo>
                    <a:pt x="48" y="0"/>
                    <a:pt x="51" y="1"/>
                    <a:pt x="54" y="2"/>
                  </a:cubicBezTo>
                  <a:cubicBezTo>
                    <a:pt x="56" y="3"/>
                    <a:pt x="58" y="5"/>
                    <a:pt x="60" y="7"/>
                  </a:cubicBezTo>
                  <a:cubicBezTo>
                    <a:pt x="62" y="10"/>
                    <a:pt x="64" y="12"/>
                    <a:pt x="65" y="15"/>
                  </a:cubicBezTo>
                  <a:cubicBezTo>
                    <a:pt x="66" y="18"/>
                    <a:pt x="66" y="21"/>
                    <a:pt x="66" y="24"/>
                  </a:cubicBezTo>
                  <a:cubicBezTo>
                    <a:pt x="66" y="28"/>
                    <a:pt x="65" y="33"/>
                    <a:pt x="62" y="36"/>
                  </a:cubicBezTo>
                  <a:cubicBezTo>
                    <a:pt x="60" y="40"/>
                    <a:pt x="57" y="43"/>
                    <a:pt x="53" y="45"/>
                  </a:cubicBezTo>
                  <a:cubicBezTo>
                    <a:pt x="58" y="47"/>
                    <a:pt x="62" y="50"/>
                    <a:pt x="65" y="54"/>
                  </a:cubicBezTo>
                  <a:cubicBezTo>
                    <a:pt x="68" y="58"/>
                    <a:pt x="70" y="63"/>
                    <a:pt x="70" y="69"/>
                  </a:cubicBezTo>
                  <a:close/>
                  <a:moveTo>
                    <a:pt x="9" y="8"/>
                  </a:moveTo>
                  <a:cubicBezTo>
                    <a:pt x="9" y="42"/>
                    <a:pt x="9" y="42"/>
                    <a:pt x="9" y="42"/>
                  </a:cubicBezTo>
                  <a:cubicBezTo>
                    <a:pt x="41" y="42"/>
                    <a:pt x="41" y="42"/>
                    <a:pt x="41" y="42"/>
                  </a:cubicBezTo>
                  <a:cubicBezTo>
                    <a:pt x="43" y="42"/>
                    <a:pt x="46" y="42"/>
                    <a:pt x="47" y="41"/>
                  </a:cubicBezTo>
                  <a:cubicBezTo>
                    <a:pt x="49" y="40"/>
                    <a:pt x="51" y="38"/>
                    <a:pt x="53" y="37"/>
                  </a:cubicBezTo>
                  <a:cubicBezTo>
                    <a:pt x="54" y="35"/>
                    <a:pt x="55" y="33"/>
                    <a:pt x="56" y="31"/>
                  </a:cubicBezTo>
                  <a:cubicBezTo>
                    <a:pt x="57" y="29"/>
                    <a:pt x="57" y="27"/>
                    <a:pt x="57" y="25"/>
                  </a:cubicBezTo>
                  <a:cubicBezTo>
                    <a:pt x="57" y="23"/>
                    <a:pt x="57" y="20"/>
                    <a:pt x="56" y="18"/>
                  </a:cubicBezTo>
                  <a:cubicBezTo>
                    <a:pt x="55" y="16"/>
                    <a:pt x="54" y="14"/>
                    <a:pt x="53" y="13"/>
                  </a:cubicBezTo>
                  <a:cubicBezTo>
                    <a:pt x="51" y="11"/>
                    <a:pt x="50" y="10"/>
                    <a:pt x="48" y="9"/>
                  </a:cubicBezTo>
                  <a:cubicBezTo>
                    <a:pt x="46" y="8"/>
                    <a:pt x="44" y="8"/>
                    <a:pt x="42" y="8"/>
                  </a:cubicBezTo>
                  <a:lnTo>
                    <a:pt x="9" y="8"/>
                  </a:lnTo>
                  <a:close/>
                  <a:moveTo>
                    <a:pt x="61" y="67"/>
                  </a:moveTo>
                  <a:cubicBezTo>
                    <a:pt x="61" y="65"/>
                    <a:pt x="60" y="63"/>
                    <a:pt x="60" y="61"/>
                  </a:cubicBezTo>
                  <a:cubicBezTo>
                    <a:pt x="59" y="59"/>
                    <a:pt x="58" y="57"/>
                    <a:pt x="56" y="55"/>
                  </a:cubicBezTo>
                  <a:cubicBezTo>
                    <a:pt x="55" y="53"/>
                    <a:pt x="53" y="52"/>
                    <a:pt x="51" y="51"/>
                  </a:cubicBezTo>
                  <a:cubicBezTo>
                    <a:pt x="49" y="50"/>
                    <a:pt x="47" y="50"/>
                    <a:pt x="45" y="50"/>
                  </a:cubicBezTo>
                  <a:cubicBezTo>
                    <a:pt x="9" y="50"/>
                    <a:pt x="9" y="50"/>
                    <a:pt x="9" y="50"/>
                  </a:cubicBezTo>
                  <a:cubicBezTo>
                    <a:pt x="9" y="85"/>
                    <a:pt x="9" y="85"/>
                    <a:pt x="9" y="85"/>
                  </a:cubicBezTo>
                  <a:cubicBezTo>
                    <a:pt x="44" y="85"/>
                    <a:pt x="44" y="85"/>
                    <a:pt x="44" y="85"/>
                  </a:cubicBezTo>
                  <a:cubicBezTo>
                    <a:pt x="46" y="85"/>
                    <a:pt x="48" y="84"/>
                    <a:pt x="51" y="83"/>
                  </a:cubicBezTo>
                  <a:cubicBezTo>
                    <a:pt x="53" y="82"/>
                    <a:pt x="54" y="81"/>
                    <a:pt x="56" y="80"/>
                  </a:cubicBezTo>
                  <a:cubicBezTo>
                    <a:pt x="57" y="78"/>
                    <a:pt x="59" y="76"/>
                    <a:pt x="59" y="74"/>
                  </a:cubicBezTo>
                  <a:cubicBezTo>
                    <a:pt x="60" y="72"/>
                    <a:pt x="61" y="70"/>
                    <a:pt x="61" y="67"/>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65" name="Freeform 21"/>
            <p:cNvSpPr/>
            <p:nvPr/>
          </p:nvSpPr>
          <p:spPr bwMode="auto">
            <a:xfrm>
              <a:off x="3892153" y="1911449"/>
              <a:ext cx="679847" cy="679847"/>
            </a:xfrm>
            <a:custGeom>
              <a:cxnLst>
                <a:cxn ang="0">
                  <a:pos x="242" y="0"/>
                </a:cxn>
                <a:cxn ang="0">
                  <a:pos x="242" y="0"/>
                </a:cxn>
                <a:cxn ang="0">
                  <a:pos x="0" y="0"/>
                </a:cxn>
                <a:cxn ang="0">
                  <a:pos x="0" y="0"/>
                </a:cxn>
                <a:cxn ang="0">
                  <a:pos x="242" y="242"/>
                </a:cxn>
                <a:cxn ang="0">
                  <a:pos x="242" y="242"/>
                </a:cxn>
                <a:cxn ang="0">
                  <a:pos x="242" y="0"/>
                </a:cxn>
              </a:cxnLst>
              <a:rect b="b" l="0" r="r" t="0"/>
              <a:pathLst>
                <a:path h="241" w="241">
                  <a:moveTo>
                    <a:pt x="242" y="0"/>
                  </a:moveTo>
                  <a:cubicBezTo>
                    <a:pt x="242" y="0"/>
                    <a:pt x="242" y="0"/>
                    <a:pt x="242" y="0"/>
                  </a:cubicBezTo>
                  <a:cubicBezTo>
                    <a:pt x="0" y="0"/>
                    <a:pt x="0" y="0"/>
                    <a:pt x="0" y="0"/>
                  </a:cubicBezTo>
                  <a:cubicBezTo>
                    <a:pt x="0" y="0"/>
                    <a:pt x="0" y="0"/>
                    <a:pt x="0" y="0"/>
                  </a:cubicBezTo>
                  <a:cubicBezTo>
                    <a:pt x="3" y="133"/>
                    <a:pt x="109" y="239"/>
                    <a:pt x="242" y="242"/>
                  </a:cubicBezTo>
                  <a:cubicBezTo>
                    <a:pt x="242" y="242"/>
                    <a:pt x="242" y="242"/>
                    <a:pt x="242" y="242"/>
                  </a:cubicBezTo>
                  <a:lnTo>
                    <a:pt x="242" y="0"/>
                  </a:ln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66" name="Freeform 22"/>
            <p:cNvSpPr/>
            <p:nvPr/>
          </p:nvSpPr>
          <p:spPr bwMode="auto">
            <a:xfrm>
              <a:off x="4167187" y="2105521"/>
              <a:ext cx="225029" cy="264319"/>
            </a:xfrm>
            <a:custGeom>
              <a:cxnLst>
                <a:cxn ang="0">
                  <a:pos x="0" y="46"/>
                </a:cxn>
                <a:cxn ang="0">
                  <a:pos x="2" y="30"/>
                </a:cxn>
                <a:cxn ang="0">
                  <a:pos x="11" y="15"/>
                </a:cxn>
                <a:cxn ang="0">
                  <a:pos x="25" y="4"/>
                </a:cxn>
                <a:cxn ang="0">
                  <a:pos x="44" y="0"/>
                </a:cxn>
                <a:cxn ang="0">
                  <a:pos x="65" y="6"/>
                </a:cxn>
                <a:cxn ang="0">
                  <a:pos x="78" y="20"/>
                </a:cxn>
                <a:cxn ang="0">
                  <a:pos x="71" y="25"/>
                </a:cxn>
                <a:cxn ang="0">
                  <a:pos x="65" y="17"/>
                </a:cxn>
                <a:cxn ang="0">
                  <a:pos x="58" y="12"/>
                </a:cxn>
                <a:cxn ang="0">
                  <a:pos x="51" y="9"/>
                </a:cxn>
                <a:cxn ang="0">
                  <a:pos x="43" y="8"/>
                </a:cxn>
                <a:cxn ang="0">
                  <a:pos x="28" y="12"/>
                </a:cxn>
                <a:cxn ang="0">
                  <a:pos x="18" y="21"/>
                </a:cxn>
                <a:cxn ang="0">
                  <a:pos x="11" y="33"/>
                </a:cxn>
                <a:cxn ang="0">
                  <a:pos x="9" y="47"/>
                </a:cxn>
                <a:cxn ang="0">
                  <a:pos x="11" y="62"/>
                </a:cxn>
                <a:cxn ang="0">
                  <a:pos x="19" y="74"/>
                </a:cxn>
                <a:cxn ang="0">
                  <a:pos x="30" y="83"/>
                </a:cxn>
                <a:cxn ang="0">
                  <a:pos x="44" y="86"/>
                </a:cxn>
                <a:cxn ang="0">
                  <a:pos x="52" y="85"/>
                </a:cxn>
                <a:cxn ang="0">
                  <a:pos x="60" y="82"/>
                </a:cxn>
                <a:cxn ang="0">
                  <a:pos x="67" y="77"/>
                </a:cxn>
                <a:cxn ang="0">
                  <a:pos x="72" y="69"/>
                </a:cxn>
                <a:cxn ang="0">
                  <a:pos x="80" y="73"/>
                </a:cxn>
                <a:cxn ang="0">
                  <a:pos x="74" y="82"/>
                </a:cxn>
                <a:cxn ang="0">
                  <a:pos x="65" y="89"/>
                </a:cxn>
                <a:cxn ang="0">
                  <a:pos x="54" y="93"/>
                </a:cxn>
                <a:cxn ang="0">
                  <a:pos x="43" y="94"/>
                </a:cxn>
                <a:cxn ang="0">
                  <a:pos x="25" y="90"/>
                </a:cxn>
                <a:cxn ang="0">
                  <a:pos x="12" y="79"/>
                </a:cxn>
                <a:cxn ang="0">
                  <a:pos x="3" y="64"/>
                </a:cxn>
                <a:cxn ang="0">
                  <a:pos x="0" y="46"/>
                </a:cxn>
              </a:cxnLst>
              <a:rect b="b" l="0" r="r" t="0"/>
              <a:pathLst>
                <a:path h="94" w="80">
                  <a:moveTo>
                    <a:pt x="0" y="46"/>
                  </a:moveTo>
                  <a:cubicBezTo>
                    <a:pt x="0" y="41"/>
                    <a:pt x="1" y="35"/>
                    <a:pt x="2" y="30"/>
                  </a:cubicBezTo>
                  <a:cubicBezTo>
                    <a:pt x="4" y="24"/>
                    <a:pt x="7" y="19"/>
                    <a:pt x="11" y="15"/>
                  </a:cubicBezTo>
                  <a:cubicBezTo>
                    <a:pt x="15" y="10"/>
                    <a:pt x="19" y="7"/>
                    <a:pt x="25" y="4"/>
                  </a:cubicBezTo>
                  <a:cubicBezTo>
                    <a:pt x="30" y="1"/>
                    <a:pt x="37" y="0"/>
                    <a:pt x="44" y="0"/>
                  </a:cubicBezTo>
                  <a:cubicBezTo>
                    <a:pt x="52" y="0"/>
                    <a:pt x="59" y="2"/>
                    <a:pt x="65" y="6"/>
                  </a:cubicBezTo>
                  <a:cubicBezTo>
                    <a:pt x="71" y="9"/>
                    <a:pt x="75" y="14"/>
                    <a:pt x="78" y="20"/>
                  </a:cubicBezTo>
                  <a:cubicBezTo>
                    <a:pt x="71" y="25"/>
                    <a:pt x="71" y="25"/>
                    <a:pt x="71" y="25"/>
                  </a:cubicBezTo>
                  <a:cubicBezTo>
                    <a:pt x="69" y="22"/>
                    <a:pt x="68" y="19"/>
                    <a:pt x="65" y="17"/>
                  </a:cubicBezTo>
                  <a:cubicBezTo>
                    <a:pt x="63" y="15"/>
                    <a:pt x="61" y="13"/>
                    <a:pt x="58" y="12"/>
                  </a:cubicBezTo>
                  <a:cubicBezTo>
                    <a:pt x="56" y="11"/>
                    <a:pt x="54" y="10"/>
                    <a:pt x="51" y="9"/>
                  </a:cubicBezTo>
                  <a:cubicBezTo>
                    <a:pt x="48" y="9"/>
                    <a:pt x="46" y="8"/>
                    <a:pt x="43" y="8"/>
                  </a:cubicBezTo>
                  <a:cubicBezTo>
                    <a:pt x="38" y="8"/>
                    <a:pt x="33" y="9"/>
                    <a:pt x="28" y="12"/>
                  </a:cubicBezTo>
                  <a:cubicBezTo>
                    <a:pt x="24" y="14"/>
                    <a:pt x="20" y="17"/>
                    <a:pt x="18" y="21"/>
                  </a:cubicBezTo>
                  <a:cubicBezTo>
                    <a:pt x="15" y="24"/>
                    <a:pt x="12" y="28"/>
                    <a:pt x="11" y="33"/>
                  </a:cubicBezTo>
                  <a:cubicBezTo>
                    <a:pt x="9" y="38"/>
                    <a:pt x="9" y="42"/>
                    <a:pt x="9" y="47"/>
                  </a:cubicBezTo>
                  <a:cubicBezTo>
                    <a:pt x="9" y="52"/>
                    <a:pt x="10" y="57"/>
                    <a:pt x="11" y="62"/>
                  </a:cubicBezTo>
                  <a:cubicBezTo>
                    <a:pt x="13" y="66"/>
                    <a:pt x="16" y="71"/>
                    <a:pt x="19" y="74"/>
                  </a:cubicBezTo>
                  <a:cubicBezTo>
                    <a:pt x="22" y="78"/>
                    <a:pt x="26" y="81"/>
                    <a:pt x="30" y="83"/>
                  </a:cubicBezTo>
                  <a:cubicBezTo>
                    <a:pt x="34" y="85"/>
                    <a:pt x="39" y="86"/>
                    <a:pt x="44" y="86"/>
                  </a:cubicBezTo>
                  <a:cubicBezTo>
                    <a:pt x="46" y="86"/>
                    <a:pt x="49" y="86"/>
                    <a:pt x="52" y="85"/>
                  </a:cubicBezTo>
                  <a:cubicBezTo>
                    <a:pt x="54" y="84"/>
                    <a:pt x="57" y="83"/>
                    <a:pt x="60" y="82"/>
                  </a:cubicBezTo>
                  <a:cubicBezTo>
                    <a:pt x="62" y="81"/>
                    <a:pt x="65" y="79"/>
                    <a:pt x="67" y="77"/>
                  </a:cubicBezTo>
                  <a:cubicBezTo>
                    <a:pt x="69" y="74"/>
                    <a:pt x="71" y="72"/>
                    <a:pt x="72" y="69"/>
                  </a:cubicBezTo>
                  <a:cubicBezTo>
                    <a:pt x="80" y="73"/>
                    <a:pt x="80" y="73"/>
                    <a:pt x="80" y="73"/>
                  </a:cubicBezTo>
                  <a:cubicBezTo>
                    <a:pt x="78" y="76"/>
                    <a:pt x="76" y="79"/>
                    <a:pt x="74" y="82"/>
                  </a:cubicBezTo>
                  <a:cubicBezTo>
                    <a:pt x="71" y="85"/>
                    <a:pt x="68" y="87"/>
                    <a:pt x="65" y="89"/>
                  </a:cubicBezTo>
                  <a:cubicBezTo>
                    <a:pt x="61" y="91"/>
                    <a:pt x="58" y="92"/>
                    <a:pt x="54" y="93"/>
                  </a:cubicBezTo>
                  <a:cubicBezTo>
                    <a:pt x="50" y="94"/>
                    <a:pt x="47" y="94"/>
                    <a:pt x="43" y="94"/>
                  </a:cubicBezTo>
                  <a:cubicBezTo>
                    <a:pt x="37" y="94"/>
                    <a:pt x="31" y="93"/>
                    <a:pt x="25" y="90"/>
                  </a:cubicBezTo>
                  <a:cubicBezTo>
                    <a:pt x="20" y="87"/>
                    <a:pt x="16" y="84"/>
                    <a:pt x="12" y="79"/>
                  </a:cubicBezTo>
                  <a:cubicBezTo>
                    <a:pt x="8" y="75"/>
                    <a:pt x="5" y="70"/>
                    <a:pt x="3" y="64"/>
                  </a:cubicBezTo>
                  <a:cubicBezTo>
                    <a:pt x="1" y="58"/>
                    <a:pt x="0" y="52"/>
                    <a:pt x="0" y="46"/>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67" name="Freeform 23"/>
            <p:cNvSpPr/>
            <p:nvPr/>
          </p:nvSpPr>
          <p:spPr bwMode="auto">
            <a:xfrm>
              <a:off x="3892153" y="2687736"/>
              <a:ext cx="679847" cy="679847"/>
            </a:xfrm>
            <a:custGeom>
              <a:cxnLst>
                <a:cxn ang="0">
                  <a:pos x="242" y="0"/>
                </a:cxn>
                <a:cxn ang="0">
                  <a:pos x="242" y="0"/>
                </a:cxn>
                <a:cxn ang="0">
                  <a:pos x="0" y="242"/>
                </a:cxn>
                <a:cxn ang="0">
                  <a:pos x="0" y="242"/>
                </a:cxn>
                <a:cxn ang="0">
                  <a:pos x="242" y="242"/>
                </a:cxn>
                <a:cxn ang="0">
                  <a:pos x="242" y="242"/>
                </a:cxn>
                <a:cxn ang="0">
                  <a:pos x="242" y="0"/>
                </a:cxn>
              </a:cxnLst>
              <a:rect b="b" l="0" r="r" t="0"/>
              <a:pathLst>
                <a:path h="241" w="241">
                  <a:moveTo>
                    <a:pt x="242" y="0"/>
                  </a:moveTo>
                  <a:cubicBezTo>
                    <a:pt x="242" y="0"/>
                    <a:pt x="242" y="0"/>
                    <a:pt x="242" y="0"/>
                  </a:cubicBezTo>
                  <a:cubicBezTo>
                    <a:pt x="109" y="3"/>
                    <a:pt x="3" y="109"/>
                    <a:pt x="0" y="242"/>
                  </a:cubicBezTo>
                  <a:cubicBezTo>
                    <a:pt x="0" y="242"/>
                    <a:pt x="0" y="242"/>
                    <a:pt x="0" y="242"/>
                  </a:cubicBezTo>
                  <a:cubicBezTo>
                    <a:pt x="242" y="242"/>
                    <a:pt x="242" y="242"/>
                    <a:pt x="242" y="242"/>
                  </a:cubicBezTo>
                  <a:cubicBezTo>
                    <a:pt x="242" y="242"/>
                    <a:pt x="242" y="242"/>
                    <a:pt x="242" y="242"/>
                  </a:cubicBezTo>
                  <a:lnTo>
                    <a:pt x="242" y="0"/>
                  </a:lnTo>
                  <a:close/>
                </a:path>
              </a:pathLst>
            </a:cu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68" name="Freeform 24"/>
            <p:cNvSpPr/>
            <p:nvPr/>
          </p:nvSpPr>
          <p:spPr bwMode="auto">
            <a:xfrm>
              <a:off x="4200525" y="2923480"/>
              <a:ext cx="172641" cy="261938"/>
            </a:xfrm>
            <a:custGeom>
              <a:cxnLst>
                <a:cxn ang="0">
                  <a:pos x="0" y="220"/>
                </a:cxn>
                <a:cxn ang="0">
                  <a:pos x="0" y="0"/>
                </a:cxn>
                <a:cxn ang="0">
                  <a:pos x="145" y="0"/>
                </a:cxn>
                <a:cxn ang="0">
                  <a:pos x="145" y="19"/>
                </a:cxn>
                <a:cxn ang="0">
                  <a:pos x="22" y="19"/>
                </a:cxn>
                <a:cxn ang="0">
                  <a:pos x="22" y="99"/>
                </a:cxn>
                <a:cxn ang="0">
                  <a:pos x="126" y="99"/>
                </a:cxn>
                <a:cxn ang="0">
                  <a:pos x="126" y="118"/>
                </a:cxn>
                <a:cxn ang="0">
                  <a:pos x="22" y="118"/>
                </a:cxn>
                <a:cxn ang="0">
                  <a:pos x="22" y="220"/>
                </a:cxn>
                <a:cxn ang="0">
                  <a:pos x="0" y="220"/>
                </a:cxn>
              </a:cxnLst>
              <a:rect b="b" l="0" r="r" t="0"/>
              <a:pathLst>
                <a:path h="220" w="145">
                  <a:moveTo>
                    <a:pt x="0" y="220"/>
                  </a:moveTo>
                  <a:lnTo>
                    <a:pt x="0" y="0"/>
                  </a:lnTo>
                  <a:lnTo>
                    <a:pt x="145" y="0"/>
                  </a:lnTo>
                  <a:lnTo>
                    <a:pt x="145" y="19"/>
                  </a:lnTo>
                  <a:lnTo>
                    <a:pt x="22" y="19"/>
                  </a:lnTo>
                  <a:lnTo>
                    <a:pt x="22" y="99"/>
                  </a:lnTo>
                  <a:lnTo>
                    <a:pt x="126" y="99"/>
                  </a:lnTo>
                  <a:lnTo>
                    <a:pt x="126" y="118"/>
                  </a:lnTo>
                  <a:lnTo>
                    <a:pt x="22" y="118"/>
                  </a:lnTo>
                  <a:lnTo>
                    <a:pt x="22" y="220"/>
                  </a:lnTo>
                  <a:lnTo>
                    <a:pt x="0" y="220"/>
                  </a:ln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69" name="Freeform 25"/>
            <p:cNvSpPr/>
            <p:nvPr/>
          </p:nvSpPr>
          <p:spPr bwMode="auto">
            <a:xfrm>
              <a:off x="3892153" y="3464024"/>
              <a:ext cx="679847" cy="683419"/>
            </a:xfrm>
            <a:custGeom>
              <a:cxnLst>
                <a:cxn ang="0">
                  <a:pos x="242" y="243"/>
                </a:cxn>
                <a:cxn ang="0">
                  <a:pos x="242" y="243"/>
                </a:cxn>
                <a:cxn ang="0">
                  <a:pos x="242" y="1"/>
                </a:cxn>
                <a:cxn ang="0">
                  <a:pos x="242" y="0"/>
                </a:cxn>
                <a:cxn ang="0">
                  <a:pos x="0" y="0"/>
                </a:cxn>
                <a:cxn ang="0">
                  <a:pos x="0" y="1"/>
                </a:cxn>
                <a:cxn ang="0">
                  <a:pos x="242" y="243"/>
                </a:cxn>
              </a:cxnLst>
              <a:rect b="b" l="0" r="r" t="0"/>
              <a:pathLst>
                <a:path h="243" w="241">
                  <a:moveTo>
                    <a:pt x="242" y="243"/>
                  </a:moveTo>
                  <a:cubicBezTo>
                    <a:pt x="242" y="243"/>
                    <a:pt x="242" y="243"/>
                    <a:pt x="242" y="243"/>
                  </a:cubicBezTo>
                  <a:cubicBezTo>
                    <a:pt x="242" y="1"/>
                    <a:pt x="242" y="1"/>
                    <a:pt x="242" y="1"/>
                  </a:cubicBezTo>
                  <a:cubicBezTo>
                    <a:pt x="242" y="1"/>
                    <a:pt x="242" y="0"/>
                    <a:pt x="242" y="0"/>
                  </a:cubicBezTo>
                  <a:cubicBezTo>
                    <a:pt x="0" y="0"/>
                    <a:pt x="0" y="0"/>
                    <a:pt x="0" y="0"/>
                  </a:cubicBezTo>
                  <a:cubicBezTo>
                    <a:pt x="0" y="1"/>
                    <a:pt x="0" y="1"/>
                    <a:pt x="0" y="1"/>
                  </a:cubicBezTo>
                  <a:cubicBezTo>
                    <a:pt x="3" y="134"/>
                    <a:pt x="109" y="240"/>
                    <a:pt x="242" y="243"/>
                  </a:cubicBez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70" name="Freeform 26"/>
            <p:cNvSpPr/>
            <p:nvPr/>
          </p:nvSpPr>
          <p:spPr bwMode="auto">
            <a:xfrm>
              <a:off x="4161234" y="3646190"/>
              <a:ext cx="228600" cy="267890"/>
            </a:xfrm>
            <a:custGeom>
              <a:cxnLst>
                <a:cxn ang="0">
                  <a:pos x="73" y="80"/>
                </a:cxn>
                <a:cxn ang="0">
                  <a:pos x="43" y="95"/>
                </a:cxn>
                <a:cxn ang="0">
                  <a:pos x="26" y="91"/>
                </a:cxn>
                <a:cxn ang="0">
                  <a:pos x="12" y="80"/>
                </a:cxn>
                <a:cxn ang="0">
                  <a:pos x="3" y="65"/>
                </a:cxn>
                <a:cxn ang="0">
                  <a:pos x="0" y="47"/>
                </a:cxn>
                <a:cxn ang="0">
                  <a:pos x="3" y="29"/>
                </a:cxn>
                <a:cxn ang="0">
                  <a:pos x="12" y="14"/>
                </a:cxn>
                <a:cxn ang="0">
                  <a:pos x="25" y="4"/>
                </a:cxn>
                <a:cxn ang="0">
                  <a:pos x="43" y="0"/>
                </a:cxn>
                <a:cxn ang="0">
                  <a:pos x="55" y="2"/>
                </a:cxn>
                <a:cxn ang="0">
                  <a:pos x="65" y="6"/>
                </a:cxn>
                <a:cxn ang="0">
                  <a:pos x="73" y="12"/>
                </a:cxn>
                <a:cxn ang="0">
                  <a:pos x="78" y="21"/>
                </a:cxn>
                <a:cxn ang="0">
                  <a:pos x="71" y="25"/>
                </a:cxn>
                <a:cxn ang="0">
                  <a:pos x="59" y="13"/>
                </a:cxn>
                <a:cxn ang="0">
                  <a:pos x="42" y="9"/>
                </a:cxn>
                <a:cxn ang="0">
                  <a:pos x="28" y="12"/>
                </a:cxn>
                <a:cxn ang="0">
                  <a:pos x="18" y="20"/>
                </a:cxn>
                <a:cxn ang="0">
                  <a:pos x="11" y="33"/>
                </a:cxn>
                <a:cxn ang="0">
                  <a:pos x="9" y="47"/>
                </a:cxn>
                <a:cxn ang="0">
                  <a:pos x="11" y="62"/>
                </a:cxn>
                <a:cxn ang="0">
                  <a:pos x="19" y="75"/>
                </a:cxn>
                <a:cxn ang="0">
                  <a:pos x="30" y="83"/>
                </a:cxn>
                <a:cxn ang="0">
                  <a:pos x="44" y="86"/>
                </a:cxn>
                <a:cxn ang="0">
                  <a:pos x="59" y="83"/>
                </a:cxn>
                <a:cxn ang="0">
                  <a:pos x="73" y="71"/>
                </a:cxn>
                <a:cxn ang="0">
                  <a:pos x="73" y="55"/>
                </a:cxn>
                <a:cxn ang="0">
                  <a:pos x="52" y="55"/>
                </a:cxn>
                <a:cxn ang="0">
                  <a:pos x="52" y="48"/>
                </a:cxn>
                <a:cxn ang="0">
                  <a:pos x="81" y="48"/>
                </a:cxn>
                <a:cxn ang="0">
                  <a:pos x="81" y="94"/>
                </a:cxn>
                <a:cxn ang="0">
                  <a:pos x="73" y="94"/>
                </a:cxn>
                <a:cxn ang="0">
                  <a:pos x="73" y="80"/>
                </a:cxn>
              </a:cxnLst>
              <a:rect b="b" l="0" r="r" t="0"/>
              <a:pathLst>
                <a:path h="95" w="81">
                  <a:moveTo>
                    <a:pt x="73" y="80"/>
                  </a:moveTo>
                  <a:cubicBezTo>
                    <a:pt x="64" y="90"/>
                    <a:pt x="54" y="95"/>
                    <a:pt x="43" y="95"/>
                  </a:cubicBezTo>
                  <a:cubicBezTo>
                    <a:pt x="37" y="95"/>
                    <a:pt x="31" y="93"/>
                    <a:pt x="26" y="91"/>
                  </a:cubicBezTo>
                  <a:cubicBezTo>
                    <a:pt x="20" y="88"/>
                    <a:pt x="16" y="84"/>
                    <a:pt x="12" y="80"/>
                  </a:cubicBezTo>
                  <a:cubicBezTo>
                    <a:pt x="8" y="75"/>
                    <a:pt x="5" y="70"/>
                    <a:pt x="3" y="65"/>
                  </a:cubicBezTo>
                  <a:cubicBezTo>
                    <a:pt x="1" y="59"/>
                    <a:pt x="0" y="53"/>
                    <a:pt x="0" y="47"/>
                  </a:cubicBezTo>
                  <a:cubicBezTo>
                    <a:pt x="0" y="41"/>
                    <a:pt x="1" y="35"/>
                    <a:pt x="3" y="29"/>
                  </a:cubicBezTo>
                  <a:cubicBezTo>
                    <a:pt x="5" y="24"/>
                    <a:pt x="8" y="19"/>
                    <a:pt x="12" y="14"/>
                  </a:cubicBezTo>
                  <a:cubicBezTo>
                    <a:pt x="16" y="10"/>
                    <a:pt x="20" y="7"/>
                    <a:pt x="25" y="4"/>
                  </a:cubicBezTo>
                  <a:cubicBezTo>
                    <a:pt x="31" y="2"/>
                    <a:pt x="36" y="0"/>
                    <a:pt x="43" y="0"/>
                  </a:cubicBezTo>
                  <a:cubicBezTo>
                    <a:pt x="47" y="0"/>
                    <a:pt x="51" y="1"/>
                    <a:pt x="55" y="2"/>
                  </a:cubicBezTo>
                  <a:cubicBezTo>
                    <a:pt x="59" y="3"/>
                    <a:pt x="62" y="4"/>
                    <a:pt x="65" y="6"/>
                  </a:cubicBezTo>
                  <a:cubicBezTo>
                    <a:pt x="68" y="8"/>
                    <a:pt x="70" y="10"/>
                    <a:pt x="73" y="12"/>
                  </a:cubicBezTo>
                  <a:cubicBezTo>
                    <a:pt x="75" y="15"/>
                    <a:pt x="77" y="18"/>
                    <a:pt x="78" y="21"/>
                  </a:cubicBezTo>
                  <a:cubicBezTo>
                    <a:pt x="71" y="25"/>
                    <a:pt x="71" y="25"/>
                    <a:pt x="71" y="25"/>
                  </a:cubicBezTo>
                  <a:cubicBezTo>
                    <a:pt x="68" y="20"/>
                    <a:pt x="64" y="15"/>
                    <a:pt x="59" y="13"/>
                  </a:cubicBezTo>
                  <a:cubicBezTo>
                    <a:pt x="54" y="10"/>
                    <a:pt x="49" y="9"/>
                    <a:pt x="42" y="9"/>
                  </a:cubicBezTo>
                  <a:cubicBezTo>
                    <a:pt x="37" y="9"/>
                    <a:pt x="33" y="10"/>
                    <a:pt x="28" y="12"/>
                  </a:cubicBezTo>
                  <a:cubicBezTo>
                    <a:pt x="24" y="14"/>
                    <a:pt x="21" y="17"/>
                    <a:pt x="18" y="20"/>
                  </a:cubicBezTo>
                  <a:cubicBezTo>
                    <a:pt x="15" y="24"/>
                    <a:pt x="13" y="28"/>
                    <a:pt x="11" y="33"/>
                  </a:cubicBezTo>
                  <a:cubicBezTo>
                    <a:pt x="10" y="38"/>
                    <a:pt x="9" y="42"/>
                    <a:pt x="9" y="47"/>
                  </a:cubicBezTo>
                  <a:cubicBezTo>
                    <a:pt x="9" y="53"/>
                    <a:pt x="10" y="58"/>
                    <a:pt x="11" y="62"/>
                  </a:cubicBezTo>
                  <a:cubicBezTo>
                    <a:pt x="13" y="67"/>
                    <a:pt x="16" y="71"/>
                    <a:pt x="19" y="75"/>
                  </a:cubicBezTo>
                  <a:cubicBezTo>
                    <a:pt x="22" y="78"/>
                    <a:pt x="26" y="81"/>
                    <a:pt x="30" y="83"/>
                  </a:cubicBezTo>
                  <a:cubicBezTo>
                    <a:pt x="34" y="85"/>
                    <a:pt x="39" y="86"/>
                    <a:pt x="44" y="86"/>
                  </a:cubicBezTo>
                  <a:cubicBezTo>
                    <a:pt x="49" y="86"/>
                    <a:pt x="54" y="85"/>
                    <a:pt x="59" y="83"/>
                  </a:cubicBezTo>
                  <a:cubicBezTo>
                    <a:pt x="64" y="80"/>
                    <a:pt x="68" y="76"/>
                    <a:pt x="73" y="71"/>
                  </a:cubicBezTo>
                  <a:cubicBezTo>
                    <a:pt x="73" y="55"/>
                    <a:pt x="73" y="55"/>
                    <a:pt x="73" y="55"/>
                  </a:cubicBezTo>
                  <a:cubicBezTo>
                    <a:pt x="52" y="55"/>
                    <a:pt x="52" y="55"/>
                    <a:pt x="52" y="55"/>
                  </a:cubicBezTo>
                  <a:cubicBezTo>
                    <a:pt x="52" y="48"/>
                    <a:pt x="52" y="48"/>
                    <a:pt x="52" y="48"/>
                  </a:cubicBezTo>
                  <a:cubicBezTo>
                    <a:pt x="81" y="48"/>
                    <a:pt x="81" y="48"/>
                    <a:pt x="81" y="48"/>
                  </a:cubicBezTo>
                  <a:cubicBezTo>
                    <a:pt x="81" y="94"/>
                    <a:pt x="81" y="94"/>
                    <a:pt x="81" y="94"/>
                  </a:cubicBezTo>
                  <a:cubicBezTo>
                    <a:pt x="73" y="94"/>
                    <a:pt x="73" y="94"/>
                    <a:pt x="73" y="94"/>
                  </a:cubicBezTo>
                  <a:lnTo>
                    <a:pt x="73" y="80"/>
                  </a:ln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71" name="Freeform 27"/>
            <p:cNvSpPr/>
            <p:nvPr/>
          </p:nvSpPr>
          <p:spPr bwMode="auto">
            <a:xfrm>
              <a:off x="4726781" y="1911449"/>
              <a:ext cx="695325" cy="679847"/>
            </a:xfrm>
            <a:custGeom>
              <a:cxnLst>
                <a:cxn ang="0">
                  <a:pos x="1" y="0"/>
                </a:cxn>
                <a:cxn ang="0">
                  <a:pos x="1" y="0"/>
                </a:cxn>
                <a:cxn ang="0">
                  <a:pos x="1" y="0"/>
                </a:cxn>
                <a:cxn ang="0">
                  <a:pos x="0" y="242"/>
                </a:cxn>
                <a:cxn ang="0">
                  <a:pos x="1" y="242"/>
                </a:cxn>
                <a:cxn ang="0">
                  <a:pos x="242" y="242"/>
                </a:cxn>
                <a:cxn ang="0">
                  <a:pos x="247" y="242"/>
                </a:cxn>
                <a:cxn ang="0">
                  <a:pos x="243" y="242"/>
                </a:cxn>
                <a:cxn ang="0">
                  <a:pos x="1" y="0"/>
                </a:cxn>
              </a:cxnLst>
              <a:rect b="b" l="0" r="r" t="0"/>
              <a:pathLst>
                <a:path h="241" w="246">
                  <a:moveTo>
                    <a:pt x="1" y="0"/>
                  </a:moveTo>
                  <a:cubicBezTo>
                    <a:pt x="1" y="0"/>
                    <a:pt x="1" y="0"/>
                    <a:pt x="1" y="0"/>
                  </a:cubicBezTo>
                  <a:cubicBezTo>
                    <a:pt x="1" y="0"/>
                    <a:pt x="1" y="0"/>
                    <a:pt x="1" y="0"/>
                  </a:cubicBezTo>
                  <a:cubicBezTo>
                    <a:pt x="0" y="242"/>
                    <a:pt x="0" y="242"/>
                    <a:pt x="0" y="242"/>
                  </a:cubicBezTo>
                  <a:cubicBezTo>
                    <a:pt x="0" y="242"/>
                    <a:pt x="1" y="242"/>
                    <a:pt x="1" y="242"/>
                  </a:cubicBezTo>
                  <a:cubicBezTo>
                    <a:pt x="242" y="242"/>
                    <a:pt x="242" y="242"/>
                    <a:pt x="242" y="242"/>
                  </a:cubicBezTo>
                  <a:cubicBezTo>
                    <a:pt x="247" y="242"/>
                    <a:pt x="247" y="242"/>
                    <a:pt x="247" y="242"/>
                  </a:cubicBezTo>
                  <a:cubicBezTo>
                    <a:pt x="243" y="242"/>
                    <a:pt x="243" y="242"/>
                    <a:pt x="243" y="242"/>
                  </a:cubicBezTo>
                  <a:cubicBezTo>
                    <a:pt x="240" y="109"/>
                    <a:pt x="134" y="2"/>
                    <a:pt x="1" y="0"/>
                  </a:cubicBezTo>
                  <a:close/>
                </a:path>
              </a:pathLst>
            </a:cu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172" name="Freeform 28"/>
            <p:cNvSpPr>
              <a:spLocks noEditPoints="1"/>
            </p:cNvSpPr>
            <p:nvPr/>
          </p:nvSpPr>
          <p:spPr bwMode="auto">
            <a:xfrm>
              <a:off x="4898231" y="2107902"/>
              <a:ext cx="214313" cy="261938"/>
            </a:xfrm>
            <a:custGeom>
              <a:cxnLst>
                <a:cxn ang="0">
                  <a:pos x="0" y="93"/>
                </a:cxn>
                <a:cxn ang="0">
                  <a:pos x="0" y="0"/>
                </a:cxn>
                <a:cxn ang="0">
                  <a:pos x="31" y="0"/>
                </a:cxn>
                <a:cxn ang="0">
                  <a:pos x="51" y="3"/>
                </a:cxn>
                <a:cxn ang="0">
                  <a:pos x="65" y="13"/>
                </a:cxn>
                <a:cxn ang="0">
                  <a:pos x="73" y="28"/>
                </a:cxn>
                <a:cxn ang="0">
                  <a:pos x="76" y="46"/>
                </a:cxn>
                <a:cxn ang="0">
                  <a:pos x="73" y="65"/>
                </a:cxn>
                <a:cxn ang="0">
                  <a:pos x="64" y="80"/>
                </a:cxn>
                <a:cxn ang="0">
                  <a:pos x="50" y="89"/>
                </a:cxn>
                <a:cxn ang="0">
                  <a:pos x="31" y="93"/>
                </a:cxn>
                <a:cxn ang="0">
                  <a:pos x="0" y="93"/>
                </a:cxn>
                <a:cxn ang="0">
                  <a:pos x="67" y="46"/>
                </a:cxn>
                <a:cxn ang="0">
                  <a:pos x="64" y="31"/>
                </a:cxn>
                <a:cxn ang="0">
                  <a:pos x="57" y="19"/>
                </a:cxn>
                <a:cxn ang="0">
                  <a:pos x="46" y="11"/>
                </a:cxn>
                <a:cxn ang="0">
                  <a:pos x="31" y="8"/>
                </a:cxn>
                <a:cxn ang="0">
                  <a:pos x="9" y="8"/>
                </a:cxn>
                <a:cxn ang="0">
                  <a:pos x="9" y="85"/>
                </a:cxn>
                <a:cxn ang="0">
                  <a:pos x="31" y="85"/>
                </a:cxn>
                <a:cxn ang="0">
                  <a:pos x="46" y="82"/>
                </a:cxn>
                <a:cxn ang="0">
                  <a:pos x="58" y="74"/>
                </a:cxn>
                <a:cxn ang="0">
                  <a:pos x="64" y="61"/>
                </a:cxn>
                <a:cxn ang="0">
                  <a:pos x="67" y="46"/>
                </a:cxn>
              </a:cxnLst>
              <a:rect b="b" l="0" r="r" t="0"/>
              <a:pathLst>
                <a:path h="93" w="76">
                  <a:moveTo>
                    <a:pt x="0" y="93"/>
                  </a:moveTo>
                  <a:cubicBezTo>
                    <a:pt x="0" y="0"/>
                    <a:pt x="0" y="0"/>
                    <a:pt x="0" y="0"/>
                  </a:cubicBezTo>
                  <a:cubicBezTo>
                    <a:pt x="31" y="0"/>
                    <a:pt x="31" y="0"/>
                    <a:pt x="31" y="0"/>
                  </a:cubicBezTo>
                  <a:cubicBezTo>
                    <a:pt x="39" y="0"/>
                    <a:pt x="45" y="1"/>
                    <a:pt x="51" y="3"/>
                  </a:cubicBezTo>
                  <a:cubicBezTo>
                    <a:pt x="56" y="6"/>
                    <a:pt x="61" y="9"/>
                    <a:pt x="65" y="13"/>
                  </a:cubicBezTo>
                  <a:cubicBezTo>
                    <a:pt x="68" y="18"/>
                    <a:pt x="71" y="22"/>
                    <a:pt x="73" y="28"/>
                  </a:cubicBezTo>
                  <a:cubicBezTo>
                    <a:pt x="75" y="34"/>
                    <a:pt x="76" y="40"/>
                    <a:pt x="76" y="46"/>
                  </a:cubicBezTo>
                  <a:cubicBezTo>
                    <a:pt x="76" y="53"/>
                    <a:pt x="75" y="60"/>
                    <a:pt x="73" y="65"/>
                  </a:cubicBezTo>
                  <a:cubicBezTo>
                    <a:pt x="71" y="71"/>
                    <a:pt x="68" y="76"/>
                    <a:pt x="64" y="80"/>
                  </a:cubicBezTo>
                  <a:cubicBezTo>
                    <a:pt x="60" y="84"/>
                    <a:pt x="55" y="87"/>
                    <a:pt x="50" y="89"/>
                  </a:cubicBezTo>
                  <a:cubicBezTo>
                    <a:pt x="44" y="92"/>
                    <a:pt x="38" y="93"/>
                    <a:pt x="31" y="93"/>
                  </a:cubicBezTo>
                  <a:lnTo>
                    <a:pt x="0" y="93"/>
                  </a:lnTo>
                  <a:close/>
                  <a:moveTo>
                    <a:pt x="67" y="46"/>
                  </a:moveTo>
                  <a:cubicBezTo>
                    <a:pt x="67" y="40"/>
                    <a:pt x="66" y="35"/>
                    <a:pt x="64" y="31"/>
                  </a:cubicBezTo>
                  <a:cubicBezTo>
                    <a:pt x="63" y="26"/>
                    <a:pt x="60" y="22"/>
                    <a:pt x="57" y="19"/>
                  </a:cubicBezTo>
                  <a:cubicBezTo>
                    <a:pt x="54" y="15"/>
                    <a:pt x="51" y="13"/>
                    <a:pt x="46" y="11"/>
                  </a:cubicBezTo>
                  <a:cubicBezTo>
                    <a:pt x="42" y="9"/>
                    <a:pt x="37" y="8"/>
                    <a:pt x="31" y="8"/>
                  </a:cubicBezTo>
                  <a:cubicBezTo>
                    <a:pt x="9" y="8"/>
                    <a:pt x="9" y="8"/>
                    <a:pt x="9" y="8"/>
                  </a:cubicBezTo>
                  <a:cubicBezTo>
                    <a:pt x="9" y="85"/>
                    <a:pt x="9" y="85"/>
                    <a:pt x="9" y="85"/>
                  </a:cubicBezTo>
                  <a:cubicBezTo>
                    <a:pt x="31" y="85"/>
                    <a:pt x="31" y="85"/>
                    <a:pt x="31" y="85"/>
                  </a:cubicBezTo>
                  <a:cubicBezTo>
                    <a:pt x="37" y="85"/>
                    <a:pt x="42" y="84"/>
                    <a:pt x="46" y="82"/>
                  </a:cubicBezTo>
                  <a:cubicBezTo>
                    <a:pt x="51" y="80"/>
                    <a:pt x="55" y="77"/>
                    <a:pt x="58" y="74"/>
                  </a:cubicBezTo>
                  <a:cubicBezTo>
                    <a:pt x="61" y="70"/>
                    <a:pt x="63" y="66"/>
                    <a:pt x="64" y="61"/>
                  </a:cubicBezTo>
                  <a:cubicBezTo>
                    <a:pt x="66" y="57"/>
                    <a:pt x="67" y="52"/>
                    <a:pt x="67" y="46"/>
                  </a:cubicBezTo>
                  <a:close/>
                </a:path>
              </a:pathLst>
            </a:cu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sp>
        <p:nvSpPr>
          <p:cNvPr id="6255" name="Freeform 111"/>
          <p:cNvSpPr>
            <a:spLocks noEditPoints="1"/>
          </p:cNvSpPr>
          <p:nvPr/>
        </p:nvSpPr>
        <p:spPr bwMode="auto">
          <a:xfrm>
            <a:off x="6133307" y="1931740"/>
            <a:ext cx="253603" cy="263748"/>
          </a:xfrm>
          <a:custGeom>
            <a:cxnLst>
              <a:cxn ang="0">
                <a:pos x="80" y="11"/>
              </a:cxn>
              <a:cxn ang="0">
                <a:pos x="94" y="0"/>
              </a:cxn>
              <a:cxn ang="0">
                <a:pos x="90" y="17"/>
              </a:cxn>
              <a:cxn ang="0">
                <a:pos x="67" y="48"/>
              </a:cxn>
              <a:cxn ang="0">
                <a:pos x="79" y="11"/>
              </a:cxn>
              <a:cxn ang="0">
                <a:pos x="55" y="57"/>
              </a:cxn>
              <a:cxn ang="0">
                <a:pos x="67" y="48"/>
              </a:cxn>
              <a:cxn ang="0">
                <a:pos x="94" y="92"/>
              </a:cxn>
              <a:cxn ang="0">
                <a:pos x="96" y="110"/>
              </a:cxn>
              <a:cxn ang="0">
                <a:pos x="83" y="98"/>
              </a:cxn>
              <a:cxn ang="0">
                <a:pos x="69" y="63"/>
              </a:cxn>
              <a:cxn ang="0">
                <a:pos x="94" y="92"/>
              </a:cxn>
              <a:cxn ang="0">
                <a:pos x="91" y="81"/>
              </a:cxn>
              <a:cxn ang="0">
                <a:pos x="86" y="81"/>
              </a:cxn>
              <a:cxn ang="0">
                <a:pos x="81" y="84"/>
              </a:cxn>
              <a:cxn ang="0">
                <a:pos x="81" y="78"/>
              </a:cxn>
              <a:cxn ang="0">
                <a:pos x="81" y="84"/>
              </a:cxn>
              <a:cxn ang="0">
                <a:pos x="76" y="81"/>
              </a:cxn>
              <a:cxn ang="0">
                <a:pos x="70" y="81"/>
              </a:cxn>
              <a:cxn ang="0">
                <a:pos x="17" y="64"/>
              </a:cxn>
              <a:cxn ang="0">
                <a:pos x="55" y="57"/>
              </a:cxn>
              <a:cxn ang="0">
                <a:pos x="17" y="52"/>
              </a:cxn>
              <a:cxn ang="0">
                <a:pos x="0" y="57"/>
              </a:cxn>
              <a:cxn ang="0">
                <a:pos x="16" y="64"/>
              </a:cxn>
              <a:cxn ang="0">
                <a:pos x="37" y="63"/>
              </a:cxn>
              <a:cxn ang="0">
                <a:pos x="37" y="52"/>
              </a:cxn>
              <a:cxn ang="0">
                <a:pos x="30" y="47"/>
              </a:cxn>
              <a:cxn ang="0">
                <a:pos x="37" y="63"/>
              </a:cxn>
              <a:cxn ang="0">
                <a:pos x="32" y="68"/>
              </a:cxn>
              <a:cxn ang="0">
                <a:pos x="38" y="68"/>
              </a:cxn>
              <a:cxn ang="0">
                <a:pos x="69" y="16"/>
              </a:cxn>
              <a:cxn ang="0">
                <a:pos x="74" y="33"/>
              </a:cxn>
              <a:cxn ang="0">
                <a:pos x="69" y="16"/>
              </a:cxn>
              <a:cxn ang="0">
                <a:pos x="75" y="38"/>
              </a:cxn>
              <a:cxn ang="0">
                <a:pos x="69" y="38"/>
              </a:cxn>
            </a:cxnLst>
            <a:rect b="b" l="0" r="r" t="0"/>
            <a:pathLst>
              <a:path h="110" w="105">
                <a:moveTo>
                  <a:pt x="79" y="11"/>
                </a:moveTo>
                <a:cubicBezTo>
                  <a:pt x="79" y="11"/>
                  <a:pt x="80" y="11"/>
                  <a:pt x="80" y="11"/>
                </a:cubicBezTo>
                <a:cubicBezTo>
                  <a:pt x="93" y="0"/>
                  <a:pt x="93" y="0"/>
                  <a:pt x="93" y="0"/>
                </a:cubicBezTo>
                <a:cubicBezTo>
                  <a:pt x="93" y="0"/>
                  <a:pt x="94" y="0"/>
                  <a:pt x="94" y="0"/>
                </a:cubicBezTo>
                <a:cubicBezTo>
                  <a:pt x="90" y="17"/>
                  <a:pt x="90" y="17"/>
                  <a:pt x="90" y="17"/>
                </a:cubicBezTo>
                <a:cubicBezTo>
                  <a:pt x="90" y="17"/>
                  <a:pt x="90" y="17"/>
                  <a:pt x="90" y="17"/>
                </a:cubicBezTo>
                <a:cubicBezTo>
                  <a:pt x="99" y="26"/>
                  <a:pt x="100" y="41"/>
                  <a:pt x="93" y="52"/>
                </a:cubicBezTo>
                <a:cubicBezTo>
                  <a:pt x="85" y="46"/>
                  <a:pt x="75" y="44"/>
                  <a:pt x="67" y="48"/>
                </a:cubicBezTo>
                <a:cubicBezTo>
                  <a:pt x="63" y="39"/>
                  <a:pt x="55" y="33"/>
                  <a:pt x="45" y="32"/>
                </a:cubicBezTo>
                <a:cubicBezTo>
                  <a:pt x="48" y="16"/>
                  <a:pt x="64" y="6"/>
                  <a:pt x="79" y="11"/>
                </a:cubicBezTo>
                <a:close/>
                <a:moveTo>
                  <a:pt x="67" y="48"/>
                </a:moveTo>
                <a:cubicBezTo>
                  <a:pt x="62" y="50"/>
                  <a:pt x="58" y="53"/>
                  <a:pt x="55" y="57"/>
                </a:cubicBezTo>
                <a:cubicBezTo>
                  <a:pt x="59" y="60"/>
                  <a:pt x="64" y="62"/>
                  <a:pt x="69" y="62"/>
                </a:cubicBezTo>
                <a:cubicBezTo>
                  <a:pt x="69" y="57"/>
                  <a:pt x="69" y="52"/>
                  <a:pt x="67" y="48"/>
                </a:cubicBezTo>
                <a:close/>
                <a:moveTo>
                  <a:pt x="94" y="92"/>
                </a:moveTo>
                <a:cubicBezTo>
                  <a:pt x="94" y="92"/>
                  <a:pt x="94" y="92"/>
                  <a:pt x="94" y="92"/>
                </a:cubicBezTo>
                <a:cubicBezTo>
                  <a:pt x="97" y="109"/>
                  <a:pt x="97" y="109"/>
                  <a:pt x="97" y="109"/>
                </a:cubicBezTo>
                <a:cubicBezTo>
                  <a:pt x="97" y="110"/>
                  <a:pt x="96" y="110"/>
                  <a:pt x="96" y="110"/>
                </a:cubicBezTo>
                <a:cubicBezTo>
                  <a:pt x="84" y="98"/>
                  <a:pt x="84" y="98"/>
                  <a:pt x="84" y="98"/>
                </a:cubicBezTo>
                <a:cubicBezTo>
                  <a:pt x="84" y="98"/>
                  <a:pt x="83" y="98"/>
                  <a:pt x="83" y="98"/>
                </a:cubicBezTo>
                <a:cubicBezTo>
                  <a:pt x="71" y="101"/>
                  <a:pt x="57" y="95"/>
                  <a:pt x="52" y="83"/>
                </a:cubicBezTo>
                <a:cubicBezTo>
                  <a:pt x="61" y="80"/>
                  <a:pt x="67" y="72"/>
                  <a:pt x="69" y="63"/>
                </a:cubicBezTo>
                <a:cubicBezTo>
                  <a:pt x="78" y="63"/>
                  <a:pt x="87" y="59"/>
                  <a:pt x="93" y="52"/>
                </a:cubicBezTo>
                <a:cubicBezTo>
                  <a:pt x="105" y="62"/>
                  <a:pt x="106" y="81"/>
                  <a:pt x="94" y="92"/>
                </a:cubicBezTo>
                <a:close/>
                <a:moveTo>
                  <a:pt x="89" y="84"/>
                </a:moveTo>
                <a:cubicBezTo>
                  <a:pt x="90" y="84"/>
                  <a:pt x="91" y="83"/>
                  <a:pt x="91" y="81"/>
                </a:cubicBezTo>
                <a:cubicBezTo>
                  <a:pt x="91" y="79"/>
                  <a:pt x="90" y="78"/>
                  <a:pt x="89" y="78"/>
                </a:cubicBezTo>
                <a:cubicBezTo>
                  <a:pt x="87" y="78"/>
                  <a:pt x="86" y="79"/>
                  <a:pt x="86" y="81"/>
                </a:cubicBezTo>
                <a:cubicBezTo>
                  <a:pt x="86" y="82"/>
                  <a:pt x="87" y="84"/>
                  <a:pt x="89" y="84"/>
                </a:cubicBezTo>
                <a:close/>
                <a:moveTo>
                  <a:pt x="81" y="84"/>
                </a:moveTo>
                <a:cubicBezTo>
                  <a:pt x="82" y="84"/>
                  <a:pt x="84" y="83"/>
                  <a:pt x="84" y="81"/>
                </a:cubicBezTo>
                <a:cubicBezTo>
                  <a:pt x="84" y="79"/>
                  <a:pt x="82" y="78"/>
                  <a:pt x="81" y="78"/>
                </a:cubicBezTo>
                <a:cubicBezTo>
                  <a:pt x="79" y="78"/>
                  <a:pt x="78" y="79"/>
                  <a:pt x="78" y="81"/>
                </a:cubicBezTo>
                <a:cubicBezTo>
                  <a:pt x="78" y="83"/>
                  <a:pt x="79" y="84"/>
                  <a:pt x="81" y="84"/>
                </a:cubicBezTo>
                <a:close/>
                <a:moveTo>
                  <a:pt x="73" y="84"/>
                </a:moveTo>
                <a:cubicBezTo>
                  <a:pt x="75" y="84"/>
                  <a:pt x="76" y="83"/>
                  <a:pt x="76" y="81"/>
                </a:cubicBezTo>
                <a:cubicBezTo>
                  <a:pt x="76" y="79"/>
                  <a:pt x="75" y="78"/>
                  <a:pt x="73" y="78"/>
                </a:cubicBezTo>
                <a:cubicBezTo>
                  <a:pt x="71" y="78"/>
                  <a:pt x="70" y="79"/>
                  <a:pt x="70" y="81"/>
                </a:cubicBezTo>
                <a:cubicBezTo>
                  <a:pt x="70" y="83"/>
                  <a:pt x="71" y="84"/>
                  <a:pt x="73" y="84"/>
                </a:cubicBezTo>
                <a:close/>
                <a:moveTo>
                  <a:pt x="17" y="64"/>
                </a:moveTo>
                <a:cubicBezTo>
                  <a:pt x="20" y="80"/>
                  <a:pt x="37" y="89"/>
                  <a:pt x="52" y="83"/>
                </a:cubicBezTo>
                <a:cubicBezTo>
                  <a:pt x="48" y="74"/>
                  <a:pt x="49" y="64"/>
                  <a:pt x="55" y="57"/>
                </a:cubicBezTo>
                <a:cubicBezTo>
                  <a:pt x="47" y="51"/>
                  <a:pt x="44" y="42"/>
                  <a:pt x="45" y="32"/>
                </a:cubicBezTo>
                <a:cubicBezTo>
                  <a:pt x="32" y="31"/>
                  <a:pt x="20" y="39"/>
                  <a:pt x="17" y="52"/>
                </a:cubicBezTo>
                <a:cubicBezTo>
                  <a:pt x="17" y="52"/>
                  <a:pt x="17" y="52"/>
                  <a:pt x="17" y="52"/>
                </a:cubicBezTo>
                <a:cubicBezTo>
                  <a:pt x="0" y="57"/>
                  <a:pt x="0" y="57"/>
                  <a:pt x="0" y="57"/>
                </a:cubicBezTo>
                <a:cubicBezTo>
                  <a:pt x="0" y="57"/>
                  <a:pt x="0" y="58"/>
                  <a:pt x="0" y="58"/>
                </a:cubicBezTo>
                <a:cubicBezTo>
                  <a:pt x="16" y="64"/>
                  <a:pt x="16" y="64"/>
                  <a:pt x="16" y="64"/>
                </a:cubicBezTo>
                <a:cubicBezTo>
                  <a:pt x="17" y="64"/>
                  <a:pt x="17" y="64"/>
                  <a:pt x="17" y="64"/>
                </a:cubicBezTo>
                <a:close/>
                <a:moveTo>
                  <a:pt x="37" y="63"/>
                </a:moveTo>
                <a:cubicBezTo>
                  <a:pt x="33" y="63"/>
                  <a:pt x="33" y="63"/>
                  <a:pt x="33" y="63"/>
                </a:cubicBezTo>
                <a:cubicBezTo>
                  <a:pt x="33" y="57"/>
                  <a:pt x="37" y="55"/>
                  <a:pt x="37" y="52"/>
                </a:cubicBezTo>
                <a:cubicBezTo>
                  <a:pt x="37" y="49"/>
                  <a:pt x="33" y="49"/>
                  <a:pt x="31" y="51"/>
                </a:cubicBezTo>
                <a:cubicBezTo>
                  <a:pt x="30" y="47"/>
                  <a:pt x="30" y="47"/>
                  <a:pt x="30" y="47"/>
                </a:cubicBezTo>
                <a:cubicBezTo>
                  <a:pt x="34" y="45"/>
                  <a:pt x="42" y="45"/>
                  <a:pt x="42" y="51"/>
                </a:cubicBezTo>
                <a:cubicBezTo>
                  <a:pt x="42" y="56"/>
                  <a:pt x="37" y="57"/>
                  <a:pt x="37" y="63"/>
                </a:cubicBezTo>
                <a:close/>
                <a:moveTo>
                  <a:pt x="35" y="71"/>
                </a:moveTo>
                <a:cubicBezTo>
                  <a:pt x="33" y="71"/>
                  <a:pt x="32" y="69"/>
                  <a:pt x="32" y="68"/>
                </a:cubicBezTo>
                <a:cubicBezTo>
                  <a:pt x="32" y="66"/>
                  <a:pt x="34" y="65"/>
                  <a:pt x="35" y="65"/>
                </a:cubicBezTo>
                <a:cubicBezTo>
                  <a:pt x="37" y="65"/>
                  <a:pt x="38" y="66"/>
                  <a:pt x="38" y="68"/>
                </a:cubicBezTo>
                <a:cubicBezTo>
                  <a:pt x="38" y="70"/>
                  <a:pt x="37" y="71"/>
                  <a:pt x="35" y="71"/>
                </a:cubicBezTo>
                <a:close/>
                <a:moveTo>
                  <a:pt x="69" y="16"/>
                </a:moveTo>
                <a:cubicBezTo>
                  <a:pt x="70" y="33"/>
                  <a:pt x="70" y="33"/>
                  <a:pt x="70" y="33"/>
                </a:cubicBezTo>
                <a:cubicBezTo>
                  <a:pt x="74" y="33"/>
                  <a:pt x="74" y="33"/>
                  <a:pt x="74" y="33"/>
                </a:cubicBezTo>
                <a:cubicBezTo>
                  <a:pt x="74" y="16"/>
                  <a:pt x="74" y="16"/>
                  <a:pt x="74" y="16"/>
                </a:cubicBezTo>
                <a:cubicBezTo>
                  <a:pt x="69" y="16"/>
                  <a:pt x="69" y="16"/>
                  <a:pt x="69" y="16"/>
                </a:cubicBezTo>
                <a:close/>
                <a:moveTo>
                  <a:pt x="72" y="41"/>
                </a:moveTo>
                <a:cubicBezTo>
                  <a:pt x="74" y="41"/>
                  <a:pt x="75" y="40"/>
                  <a:pt x="75" y="38"/>
                </a:cubicBezTo>
                <a:cubicBezTo>
                  <a:pt x="75" y="36"/>
                  <a:pt x="74" y="35"/>
                  <a:pt x="72" y="35"/>
                </a:cubicBezTo>
                <a:cubicBezTo>
                  <a:pt x="70" y="35"/>
                  <a:pt x="69" y="36"/>
                  <a:pt x="69" y="38"/>
                </a:cubicBezTo>
                <a:cubicBezTo>
                  <a:pt x="69" y="40"/>
                  <a:pt x="70" y="41"/>
                  <a:pt x="72" y="41"/>
                </a:cubicBezTo>
                <a:close/>
              </a:path>
            </a:pathLst>
          </a:cu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339" name="Freeform 195"/>
          <p:cNvSpPr>
            <a:spLocks noEditPoints="1"/>
          </p:cNvSpPr>
          <p:nvPr/>
        </p:nvSpPr>
        <p:spPr bwMode="auto">
          <a:xfrm>
            <a:off x="6144022" y="1188324"/>
            <a:ext cx="228243" cy="263748"/>
          </a:xfrm>
          <a:custGeom>
            <a:cxnLst>
              <a:cxn ang="0">
                <a:pos x="65" y="66"/>
              </a:cxn>
              <a:cxn ang="0">
                <a:pos x="86" y="32"/>
              </a:cxn>
              <a:cxn ang="0">
                <a:pos x="77" y="30"/>
              </a:cxn>
              <a:cxn ang="0">
                <a:pos x="55" y="11"/>
              </a:cxn>
              <a:cxn ang="0">
                <a:pos x="39" y="20"/>
              </a:cxn>
              <a:cxn ang="0">
                <a:pos x="13" y="27"/>
              </a:cxn>
              <a:cxn ang="0">
                <a:pos x="11" y="36"/>
              </a:cxn>
              <a:cxn ang="0">
                <a:pos x="92" y="64"/>
              </a:cxn>
              <a:cxn ang="0">
                <a:pos x="86" y="32"/>
              </a:cxn>
              <a:cxn ang="0">
                <a:pos x="47" y="106"/>
              </a:cxn>
              <a:cxn ang="0">
                <a:pos x="94" y="27"/>
              </a:cxn>
              <a:cxn ang="0">
                <a:pos x="88" y="33"/>
              </a:cxn>
              <a:cxn ang="0">
                <a:pos x="85" y="19"/>
              </a:cxn>
              <a:cxn ang="0">
                <a:pos x="0" y="28"/>
              </a:cxn>
              <a:cxn ang="0">
                <a:pos x="14" y="23"/>
              </a:cxn>
              <a:cxn ang="0">
                <a:pos x="4" y="33"/>
              </a:cxn>
              <a:cxn ang="0">
                <a:pos x="33" y="0"/>
              </a:cxn>
              <a:cxn ang="0">
                <a:pos x="63" y="9"/>
              </a:cxn>
              <a:cxn ang="0">
                <a:pos x="31" y="9"/>
              </a:cxn>
              <a:cxn ang="0">
                <a:pos x="41" y="64"/>
              </a:cxn>
              <a:cxn ang="0">
                <a:pos x="47" y="58"/>
              </a:cxn>
              <a:cxn ang="0">
                <a:pos x="14" y="58"/>
              </a:cxn>
              <a:cxn ang="0">
                <a:pos x="13" y="64"/>
              </a:cxn>
              <a:cxn ang="0">
                <a:pos x="15" y="76"/>
              </a:cxn>
              <a:cxn ang="0">
                <a:pos x="18" y="81"/>
              </a:cxn>
              <a:cxn ang="0">
                <a:pos x="25" y="90"/>
              </a:cxn>
              <a:cxn ang="0">
                <a:pos x="30" y="94"/>
              </a:cxn>
              <a:cxn ang="0">
                <a:pos x="41" y="97"/>
              </a:cxn>
              <a:cxn ang="0">
                <a:pos x="47" y="98"/>
              </a:cxn>
              <a:cxn ang="0">
                <a:pos x="59" y="96"/>
              </a:cxn>
              <a:cxn ang="0">
                <a:pos x="64" y="93"/>
              </a:cxn>
              <a:cxn ang="0">
                <a:pos x="73" y="86"/>
              </a:cxn>
              <a:cxn ang="0">
                <a:pos x="77" y="81"/>
              </a:cxn>
              <a:cxn ang="0">
                <a:pos x="80" y="70"/>
              </a:cxn>
              <a:cxn ang="0">
                <a:pos x="81" y="64"/>
              </a:cxn>
              <a:cxn ang="0">
                <a:pos x="79" y="52"/>
              </a:cxn>
              <a:cxn ang="0">
                <a:pos x="76" y="47"/>
              </a:cxn>
              <a:cxn ang="0">
                <a:pos x="69" y="38"/>
              </a:cxn>
              <a:cxn ang="0">
                <a:pos x="64" y="34"/>
              </a:cxn>
              <a:cxn ang="0">
                <a:pos x="53" y="31"/>
              </a:cxn>
              <a:cxn ang="0">
                <a:pos x="47" y="30"/>
              </a:cxn>
              <a:cxn ang="0">
                <a:pos x="35" y="32"/>
              </a:cxn>
              <a:cxn ang="0">
                <a:pos x="30" y="35"/>
              </a:cxn>
              <a:cxn ang="0">
                <a:pos x="21" y="42"/>
              </a:cxn>
              <a:cxn ang="0">
                <a:pos x="17" y="47"/>
              </a:cxn>
              <a:cxn ang="0">
                <a:pos x="26" y="62"/>
              </a:cxn>
              <a:cxn ang="0">
                <a:pos x="49" y="43"/>
              </a:cxn>
            </a:cxnLst>
            <a:rect b="b" l="0" r="r" t="0"/>
            <a:pathLst>
              <a:path h="110" w="95">
                <a:moveTo>
                  <a:pt x="29" y="63"/>
                </a:moveTo>
                <a:cubicBezTo>
                  <a:pt x="30" y="53"/>
                  <a:pt x="39" y="45"/>
                  <a:pt x="49" y="46"/>
                </a:cubicBezTo>
                <a:cubicBezTo>
                  <a:pt x="59" y="47"/>
                  <a:pt x="66" y="56"/>
                  <a:pt x="65" y="66"/>
                </a:cubicBezTo>
                <a:cubicBezTo>
                  <a:pt x="64" y="76"/>
                  <a:pt x="56" y="83"/>
                  <a:pt x="46" y="82"/>
                </a:cubicBezTo>
                <a:cubicBezTo>
                  <a:pt x="36" y="82"/>
                  <a:pt x="28" y="73"/>
                  <a:pt x="29" y="63"/>
                </a:cubicBezTo>
                <a:close/>
                <a:moveTo>
                  <a:pt x="86" y="32"/>
                </a:moveTo>
                <a:cubicBezTo>
                  <a:pt x="81" y="27"/>
                  <a:pt x="81" y="27"/>
                  <a:pt x="81" y="27"/>
                </a:cubicBezTo>
                <a:cubicBezTo>
                  <a:pt x="81" y="26"/>
                  <a:pt x="81" y="26"/>
                  <a:pt x="81" y="27"/>
                </a:cubicBezTo>
                <a:cubicBezTo>
                  <a:pt x="77" y="30"/>
                  <a:pt x="77" y="30"/>
                  <a:pt x="77" y="30"/>
                </a:cubicBezTo>
                <a:cubicBezTo>
                  <a:pt x="71" y="25"/>
                  <a:pt x="64" y="21"/>
                  <a:pt x="56" y="20"/>
                </a:cubicBezTo>
                <a:cubicBezTo>
                  <a:pt x="56" y="12"/>
                  <a:pt x="56" y="12"/>
                  <a:pt x="56" y="12"/>
                </a:cubicBezTo>
                <a:cubicBezTo>
                  <a:pt x="56" y="12"/>
                  <a:pt x="55" y="11"/>
                  <a:pt x="55" y="11"/>
                </a:cubicBezTo>
                <a:cubicBezTo>
                  <a:pt x="39" y="11"/>
                  <a:pt x="39" y="11"/>
                  <a:pt x="39" y="11"/>
                </a:cubicBezTo>
                <a:cubicBezTo>
                  <a:pt x="39" y="11"/>
                  <a:pt x="39" y="12"/>
                  <a:pt x="39" y="12"/>
                </a:cubicBezTo>
                <a:cubicBezTo>
                  <a:pt x="39" y="20"/>
                  <a:pt x="39" y="20"/>
                  <a:pt x="39" y="20"/>
                </a:cubicBezTo>
                <a:cubicBezTo>
                  <a:pt x="30" y="21"/>
                  <a:pt x="23" y="25"/>
                  <a:pt x="17" y="30"/>
                </a:cubicBezTo>
                <a:cubicBezTo>
                  <a:pt x="14" y="27"/>
                  <a:pt x="14" y="27"/>
                  <a:pt x="14" y="27"/>
                </a:cubicBezTo>
                <a:cubicBezTo>
                  <a:pt x="13" y="27"/>
                  <a:pt x="13" y="27"/>
                  <a:pt x="13" y="27"/>
                </a:cubicBezTo>
                <a:cubicBezTo>
                  <a:pt x="8" y="33"/>
                  <a:pt x="8" y="33"/>
                  <a:pt x="8" y="33"/>
                </a:cubicBezTo>
                <a:cubicBezTo>
                  <a:pt x="8" y="33"/>
                  <a:pt x="8" y="33"/>
                  <a:pt x="8" y="33"/>
                </a:cubicBezTo>
                <a:cubicBezTo>
                  <a:pt x="11" y="36"/>
                  <a:pt x="11" y="36"/>
                  <a:pt x="11" y="36"/>
                </a:cubicBezTo>
                <a:cubicBezTo>
                  <a:pt x="5" y="44"/>
                  <a:pt x="1" y="54"/>
                  <a:pt x="1" y="64"/>
                </a:cubicBezTo>
                <a:cubicBezTo>
                  <a:pt x="1" y="90"/>
                  <a:pt x="22" y="110"/>
                  <a:pt x="47" y="110"/>
                </a:cubicBezTo>
                <a:cubicBezTo>
                  <a:pt x="72" y="110"/>
                  <a:pt x="92" y="90"/>
                  <a:pt x="92" y="64"/>
                </a:cubicBezTo>
                <a:cubicBezTo>
                  <a:pt x="92" y="54"/>
                  <a:pt x="89" y="44"/>
                  <a:pt x="82" y="36"/>
                </a:cubicBezTo>
                <a:cubicBezTo>
                  <a:pt x="86" y="33"/>
                  <a:pt x="86" y="33"/>
                  <a:pt x="86" y="33"/>
                </a:cubicBezTo>
                <a:cubicBezTo>
                  <a:pt x="87" y="33"/>
                  <a:pt x="87" y="32"/>
                  <a:pt x="86" y="32"/>
                </a:cubicBezTo>
                <a:close/>
                <a:moveTo>
                  <a:pt x="47" y="23"/>
                </a:moveTo>
                <a:cubicBezTo>
                  <a:pt x="24" y="23"/>
                  <a:pt x="5" y="42"/>
                  <a:pt x="5" y="64"/>
                </a:cubicBezTo>
                <a:cubicBezTo>
                  <a:pt x="5" y="87"/>
                  <a:pt x="24" y="106"/>
                  <a:pt x="47" y="106"/>
                </a:cubicBezTo>
                <a:cubicBezTo>
                  <a:pt x="70" y="106"/>
                  <a:pt x="88" y="87"/>
                  <a:pt x="88" y="64"/>
                </a:cubicBezTo>
                <a:cubicBezTo>
                  <a:pt x="88" y="42"/>
                  <a:pt x="70" y="23"/>
                  <a:pt x="47" y="23"/>
                </a:cubicBezTo>
                <a:close/>
                <a:moveTo>
                  <a:pt x="94" y="27"/>
                </a:moveTo>
                <a:cubicBezTo>
                  <a:pt x="95" y="28"/>
                  <a:pt x="95" y="29"/>
                  <a:pt x="94" y="29"/>
                </a:cubicBezTo>
                <a:cubicBezTo>
                  <a:pt x="90" y="33"/>
                  <a:pt x="90" y="33"/>
                  <a:pt x="90" y="33"/>
                </a:cubicBezTo>
                <a:cubicBezTo>
                  <a:pt x="90" y="34"/>
                  <a:pt x="89" y="34"/>
                  <a:pt x="88" y="33"/>
                </a:cubicBezTo>
                <a:cubicBezTo>
                  <a:pt x="81" y="25"/>
                  <a:pt x="81" y="25"/>
                  <a:pt x="81" y="25"/>
                </a:cubicBezTo>
                <a:cubicBezTo>
                  <a:pt x="80" y="24"/>
                  <a:pt x="80" y="23"/>
                  <a:pt x="81" y="23"/>
                </a:cubicBezTo>
                <a:cubicBezTo>
                  <a:pt x="85" y="19"/>
                  <a:pt x="85" y="19"/>
                  <a:pt x="85" y="19"/>
                </a:cubicBezTo>
                <a:cubicBezTo>
                  <a:pt x="85" y="19"/>
                  <a:pt x="86" y="19"/>
                  <a:pt x="87" y="19"/>
                </a:cubicBezTo>
                <a:cubicBezTo>
                  <a:pt x="94" y="27"/>
                  <a:pt x="94" y="27"/>
                  <a:pt x="94" y="27"/>
                </a:cubicBezTo>
                <a:close/>
                <a:moveTo>
                  <a:pt x="0" y="28"/>
                </a:moveTo>
                <a:cubicBezTo>
                  <a:pt x="8" y="20"/>
                  <a:pt x="8" y="20"/>
                  <a:pt x="8" y="20"/>
                </a:cubicBezTo>
                <a:cubicBezTo>
                  <a:pt x="8" y="19"/>
                  <a:pt x="9" y="19"/>
                  <a:pt x="10" y="19"/>
                </a:cubicBezTo>
                <a:cubicBezTo>
                  <a:pt x="14" y="23"/>
                  <a:pt x="14" y="23"/>
                  <a:pt x="14" y="23"/>
                </a:cubicBezTo>
                <a:cubicBezTo>
                  <a:pt x="14" y="24"/>
                  <a:pt x="14" y="25"/>
                  <a:pt x="14" y="25"/>
                </a:cubicBezTo>
                <a:cubicBezTo>
                  <a:pt x="6" y="33"/>
                  <a:pt x="6" y="33"/>
                  <a:pt x="6" y="33"/>
                </a:cubicBezTo>
                <a:cubicBezTo>
                  <a:pt x="6" y="34"/>
                  <a:pt x="5" y="34"/>
                  <a:pt x="4" y="33"/>
                </a:cubicBezTo>
                <a:cubicBezTo>
                  <a:pt x="0" y="30"/>
                  <a:pt x="0" y="30"/>
                  <a:pt x="0" y="30"/>
                </a:cubicBezTo>
                <a:cubicBezTo>
                  <a:pt x="0" y="29"/>
                  <a:pt x="0" y="28"/>
                  <a:pt x="0" y="28"/>
                </a:cubicBezTo>
                <a:close/>
                <a:moveTo>
                  <a:pt x="33" y="0"/>
                </a:moveTo>
                <a:cubicBezTo>
                  <a:pt x="61" y="0"/>
                  <a:pt x="61" y="0"/>
                  <a:pt x="61" y="0"/>
                </a:cubicBezTo>
                <a:cubicBezTo>
                  <a:pt x="62" y="0"/>
                  <a:pt x="63" y="0"/>
                  <a:pt x="63" y="1"/>
                </a:cubicBezTo>
                <a:cubicBezTo>
                  <a:pt x="63" y="9"/>
                  <a:pt x="63" y="9"/>
                  <a:pt x="63" y="9"/>
                </a:cubicBezTo>
                <a:cubicBezTo>
                  <a:pt x="63" y="10"/>
                  <a:pt x="62" y="10"/>
                  <a:pt x="61" y="10"/>
                </a:cubicBezTo>
                <a:cubicBezTo>
                  <a:pt x="33" y="10"/>
                  <a:pt x="33" y="10"/>
                  <a:pt x="33" y="10"/>
                </a:cubicBezTo>
                <a:cubicBezTo>
                  <a:pt x="32" y="10"/>
                  <a:pt x="31" y="10"/>
                  <a:pt x="31" y="9"/>
                </a:cubicBezTo>
                <a:cubicBezTo>
                  <a:pt x="31" y="1"/>
                  <a:pt x="31" y="1"/>
                  <a:pt x="31" y="1"/>
                </a:cubicBezTo>
                <a:cubicBezTo>
                  <a:pt x="31" y="0"/>
                  <a:pt x="32" y="0"/>
                  <a:pt x="33" y="0"/>
                </a:cubicBezTo>
                <a:close/>
                <a:moveTo>
                  <a:pt x="41" y="64"/>
                </a:moveTo>
                <a:cubicBezTo>
                  <a:pt x="41" y="67"/>
                  <a:pt x="43" y="70"/>
                  <a:pt x="46" y="70"/>
                </a:cubicBezTo>
                <a:cubicBezTo>
                  <a:pt x="49" y="70"/>
                  <a:pt x="52" y="68"/>
                  <a:pt x="52" y="65"/>
                </a:cubicBezTo>
                <a:cubicBezTo>
                  <a:pt x="53" y="62"/>
                  <a:pt x="50" y="59"/>
                  <a:pt x="47" y="58"/>
                </a:cubicBezTo>
                <a:cubicBezTo>
                  <a:pt x="44" y="58"/>
                  <a:pt x="41" y="61"/>
                  <a:pt x="41" y="64"/>
                </a:cubicBezTo>
                <a:close/>
                <a:moveTo>
                  <a:pt x="18" y="57"/>
                </a:moveTo>
                <a:cubicBezTo>
                  <a:pt x="14" y="58"/>
                  <a:pt x="14" y="58"/>
                  <a:pt x="14" y="58"/>
                </a:cubicBezTo>
                <a:cubicBezTo>
                  <a:pt x="13" y="58"/>
                  <a:pt x="13" y="58"/>
                  <a:pt x="13" y="59"/>
                </a:cubicBezTo>
                <a:cubicBezTo>
                  <a:pt x="13" y="64"/>
                  <a:pt x="13" y="64"/>
                  <a:pt x="13" y="64"/>
                </a:cubicBezTo>
                <a:cubicBezTo>
                  <a:pt x="13" y="64"/>
                  <a:pt x="13" y="64"/>
                  <a:pt x="13" y="64"/>
                </a:cubicBezTo>
                <a:cubicBezTo>
                  <a:pt x="17" y="66"/>
                  <a:pt x="17" y="66"/>
                  <a:pt x="17" y="66"/>
                </a:cubicBezTo>
                <a:cubicBezTo>
                  <a:pt x="18" y="68"/>
                  <a:pt x="18" y="71"/>
                  <a:pt x="19" y="73"/>
                </a:cubicBezTo>
                <a:cubicBezTo>
                  <a:pt x="15" y="76"/>
                  <a:pt x="15" y="76"/>
                  <a:pt x="15" y="76"/>
                </a:cubicBezTo>
                <a:cubicBezTo>
                  <a:pt x="15" y="76"/>
                  <a:pt x="15" y="76"/>
                  <a:pt x="15" y="76"/>
                </a:cubicBezTo>
                <a:cubicBezTo>
                  <a:pt x="17" y="81"/>
                  <a:pt x="17" y="81"/>
                  <a:pt x="17" y="81"/>
                </a:cubicBezTo>
                <a:cubicBezTo>
                  <a:pt x="17" y="81"/>
                  <a:pt x="17" y="81"/>
                  <a:pt x="18" y="81"/>
                </a:cubicBezTo>
                <a:cubicBezTo>
                  <a:pt x="22" y="80"/>
                  <a:pt x="22" y="80"/>
                  <a:pt x="22" y="80"/>
                </a:cubicBezTo>
                <a:cubicBezTo>
                  <a:pt x="23" y="82"/>
                  <a:pt x="25" y="84"/>
                  <a:pt x="27" y="86"/>
                </a:cubicBezTo>
                <a:cubicBezTo>
                  <a:pt x="25" y="90"/>
                  <a:pt x="25" y="90"/>
                  <a:pt x="25" y="90"/>
                </a:cubicBezTo>
                <a:cubicBezTo>
                  <a:pt x="25" y="90"/>
                  <a:pt x="25" y="91"/>
                  <a:pt x="25" y="91"/>
                </a:cubicBezTo>
                <a:cubicBezTo>
                  <a:pt x="30" y="94"/>
                  <a:pt x="30" y="94"/>
                  <a:pt x="30" y="94"/>
                </a:cubicBezTo>
                <a:cubicBezTo>
                  <a:pt x="30" y="94"/>
                  <a:pt x="30" y="94"/>
                  <a:pt x="30" y="94"/>
                </a:cubicBezTo>
                <a:cubicBezTo>
                  <a:pt x="34" y="91"/>
                  <a:pt x="34" y="91"/>
                  <a:pt x="34" y="91"/>
                </a:cubicBezTo>
                <a:cubicBezTo>
                  <a:pt x="36" y="92"/>
                  <a:pt x="38" y="93"/>
                  <a:pt x="40" y="93"/>
                </a:cubicBezTo>
                <a:cubicBezTo>
                  <a:pt x="41" y="97"/>
                  <a:pt x="41" y="97"/>
                  <a:pt x="41" y="97"/>
                </a:cubicBezTo>
                <a:cubicBezTo>
                  <a:pt x="41" y="98"/>
                  <a:pt x="41" y="98"/>
                  <a:pt x="42" y="98"/>
                </a:cubicBezTo>
                <a:cubicBezTo>
                  <a:pt x="47" y="98"/>
                  <a:pt x="47" y="98"/>
                  <a:pt x="47" y="98"/>
                </a:cubicBezTo>
                <a:cubicBezTo>
                  <a:pt x="47" y="98"/>
                  <a:pt x="47" y="98"/>
                  <a:pt x="47" y="98"/>
                </a:cubicBezTo>
                <a:cubicBezTo>
                  <a:pt x="49" y="94"/>
                  <a:pt x="49" y="94"/>
                  <a:pt x="49" y="94"/>
                </a:cubicBezTo>
                <a:cubicBezTo>
                  <a:pt x="51" y="94"/>
                  <a:pt x="54" y="93"/>
                  <a:pt x="56" y="93"/>
                </a:cubicBezTo>
                <a:cubicBezTo>
                  <a:pt x="59" y="96"/>
                  <a:pt x="59" y="96"/>
                  <a:pt x="59" y="96"/>
                </a:cubicBezTo>
                <a:cubicBezTo>
                  <a:pt x="59" y="96"/>
                  <a:pt x="59" y="96"/>
                  <a:pt x="59" y="96"/>
                </a:cubicBezTo>
                <a:cubicBezTo>
                  <a:pt x="64" y="94"/>
                  <a:pt x="64" y="94"/>
                  <a:pt x="64" y="94"/>
                </a:cubicBezTo>
                <a:cubicBezTo>
                  <a:pt x="64" y="94"/>
                  <a:pt x="64" y="94"/>
                  <a:pt x="64" y="93"/>
                </a:cubicBezTo>
                <a:cubicBezTo>
                  <a:pt x="63" y="89"/>
                  <a:pt x="63" y="89"/>
                  <a:pt x="63" y="89"/>
                </a:cubicBezTo>
                <a:cubicBezTo>
                  <a:pt x="65" y="88"/>
                  <a:pt x="67" y="86"/>
                  <a:pt x="69" y="84"/>
                </a:cubicBezTo>
                <a:cubicBezTo>
                  <a:pt x="73" y="86"/>
                  <a:pt x="73" y="86"/>
                  <a:pt x="73" y="86"/>
                </a:cubicBezTo>
                <a:cubicBezTo>
                  <a:pt x="73" y="86"/>
                  <a:pt x="73" y="86"/>
                  <a:pt x="74" y="86"/>
                </a:cubicBezTo>
                <a:cubicBezTo>
                  <a:pt x="77" y="81"/>
                  <a:pt x="77" y="81"/>
                  <a:pt x="77" y="81"/>
                </a:cubicBezTo>
                <a:cubicBezTo>
                  <a:pt x="77" y="81"/>
                  <a:pt x="77" y="81"/>
                  <a:pt x="77" y="81"/>
                </a:cubicBezTo>
                <a:cubicBezTo>
                  <a:pt x="74" y="77"/>
                  <a:pt x="74" y="77"/>
                  <a:pt x="74" y="77"/>
                </a:cubicBezTo>
                <a:cubicBezTo>
                  <a:pt x="75" y="75"/>
                  <a:pt x="75" y="73"/>
                  <a:pt x="76" y="71"/>
                </a:cubicBezTo>
                <a:cubicBezTo>
                  <a:pt x="80" y="70"/>
                  <a:pt x="80" y="70"/>
                  <a:pt x="80" y="70"/>
                </a:cubicBezTo>
                <a:cubicBezTo>
                  <a:pt x="81" y="70"/>
                  <a:pt x="81" y="70"/>
                  <a:pt x="81" y="69"/>
                </a:cubicBezTo>
                <a:cubicBezTo>
                  <a:pt x="81" y="64"/>
                  <a:pt x="81" y="64"/>
                  <a:pt x="81" y="64"/>
                </a:cubicBezTo>
                <a:cubicBezTo>
                  <a:pt x="81" y="64"/>
                  <a:pt x="81" y="64"/>
                  <a:pt x="81" y="64"/>
                </a:cubicBezTo>
                <a:cubicBezTo>
                  <a:pt x="77" y="62"/>
                  <a:pt x="77" y="62"/>
                  <a:pt x="77" y="62"/>
                </a:cubicBezTo>
                <a:cubicBezTo>
                  <a:pt x="76" y="60"/>
                  <a:pt x="76" y="58"/>
                  <a:pt x="75" y="55"/>
                </a:cubicBezTo>
                <a:cubicBezTo>
                  <a:pt x="79" y="52"/>
                  <a:pt x="79" y="52"/>
                  <a:pt x="79" y="52"/>
                </a:cubicBezTo>
                <a:cubicBezTo>
                  <a:pt x="79" y="52"/>
                  <a:pt x="79" y="52"/>
                  <a:pt x="79" y="52"/>
                </a:cubicBezTo>
                <a:cubicBezTo>
                  <a:pt x="77" y="47"/>
                  <a:pt x="77" y="47"/>
                  <a:pt x="77" y="47"/>
                </a:cubicBezTo>
                <a:cubicBezTo>
                  <a:pt x="77" y="47"/>
                  <a:pt x="76" y="47"/>
                  <a:pt x="76" y="47"/>
                </a:cubicBezTo>
                <a:cubicBezTo>
                  <a:pt x="72" y="48"/>
                  <a:pt x="72" y="48"/>
                  <a:pt x="72" y="48"/>
                </a:cubicBezTo>
                <a:cubicBezTo>
                  <a:pt x="70" y="46"/>
                  <a:pt x="69" y="44"/>
                  <a:pt x="67" y="42"/>
                </a:cubicBezTo>
                <a:cubicBezTo>
                  <a:pt x="69" y="38"/>
                  <a:pt x="69" y="38"/>
                  <a:pt x="69" y="38"/>
                </a:cubicBezTo>
                <a:cubicBezTo>
                  <a:pt x="69" y="38"/>
                  <a:pt x="69" y="38"/>
                  <a:pt x="69" y="37"/>
                </a:cubicBezTo>
                <a:cubicBezTo>
                  <a:pt x="64" y="34"/>
                  <a:pt x="64" y="34"/>
                  <a:pt x="64" y="34"/>
                </a:cubicBezTo>
                <a:cubicBezTo>
                  <a:pt x="64" y="34"/>
                  <a:pt x="64" y="34"/>
                  <a:pt x="64" y="34"/>
                </a:cubicBezTo>
                <a:cubicBezTo>
                  <a:pt x="60" y="38"/>
                  <a:pt x="60" y="38"/>
                  <a:pt x="60" y="38"/>
                </a:cubicBezTo>
                <a:cubicBezTo>
                  <a:pt x="58" y="37"/>
                  <a:pt x="56" y="36"/>
                  <a:pt x="54" y="35"/>
                </a:cubicBezTo>
                <a:cubicBezTo>
                  <a:pt x="53" y="31"/>
                  <a:pt x="53" y="31"/>
                  <a:pt x="53" y="31"/>
                </a:cubicBezTo>
                <a:cubicBezTo>
                  <a:pt x="53" y="30"/>
                  <a:pt x="53" y="30"/>
                  <a:pt x="52" y="30"/>
                </a:cubicBezTo>
                <a:cubicBezTo>
                  <a:pt x="47" y="30"/>
                  <a:pt x="47" y="30"/>
                  <a:pt x="47" y="30"/>
                </a:cubicBezTo>
                <a:cubicBezTo>
                  <a:pt x="47" y="30"/>
                  <a:pt x="47" y="30"/>
                  <a:pt x="47" y="30"/>
                </a:cubicBezTo>
                <a:cubicBezTo>
                  <a:pt x="45" y="35"/>
                  <a:pt x="45" y="35"/>
                  <a:pt x="45" y="35"/>
                </a:cubicBezTo>
                <a:cubicBezTo>
                  <a:pt x="43" y="35"/>
                  <a:pt x="41" y="35"/>
                  <a:pt x="38" y="36"/>
                </a:cubicBezTo>
                <a:cubicBezTo>
                  <a:pt x="35" y="32"/>
                  <a:pt x="35" y="32"/>
                  <a:pt x="35" y="32"/>
                </a:cubicBezTo>
                <a:cubicBezTo>
                  <a:pt x="35" y="32"/>
                  <a:pt x="35" y="32"/>
                  <a:pt x="35" y="32"/>
                </a:cubicBezTo>
                <a:cubicBezTo>
                  <a:pt x="30" y="34"/>
                  <a:pt x="30" y="34"/>
                  <a:pt x="30" y="34"/>
                </a:cubicBezTo>
                <a:cubicBezTo>
                  <a:pt x="30" y="34"/>
                  <a:pt x="30" y="35"/>
                  <a:pt x="30" y="35"/>
                </a:cubicBezTo>
                <a:cubicBezTo>
                  <a:pt x="31" y="40"/>
                  <a:pt x="31" y="40"/>
                  <a:pt x="31" y="40"/>
                </a:cubicBezTo>
                <a:cubicBezTo>
                  <a:pt x="29" y="41"/>
                  <a:pt x="27" y="42"/>
                  <a:pt x="25" y="44"/>
                </a:cubicBezTo>
                <a:cubicBezTo>
                  <a:pt x="21" y="42"/>
                  <a:pt x="21" y="42"/>
                  <a:pt x="21" y="42"/>
                </a:cubicBezTo>
                <a:cubicBezTo>
                  <a:pt x="21" y="42"/>
                  <a:pt x="20" y="42"/>
                  <a:pt x="20" y="42"/>
                </a:cubicBezTo>
                <a:cubicBezTo>
                  <a:pt x="17" y="47"/>
                  <a:pt x="17" y="47"/>
                  <a:pt x="17" y="47"/>
                </a:cubicBezTo>
                <a:cubicBezTo>
                  <a:pt x="17" y="47"/>
                  <a:pt x="17" y="47"/>
                  <a:pt x="17" y="47"/>
                </a:cubicBezTo>
                <a:cubicBezTo>
                  <a:pt x="21" y="51"/>
                  <a:pt x="21" y="51"/>
                  <a:pt x="21" y="51"/>
                </a:cubicBezTo>
                <a:cubicBezTo>
                  <a:pt x="20" y="53"/>
                  <a:pt x="19" y="55"/>
                  <a:pt x="18" y="57"/>
                </a:cubicBezTo>
                <a:close/>
                <a:moveTo>
                  <a:pt x="26" y="62"/>
                </a:moveTo>
                <a:cubicBezTo>
                  <a:pt x="25" y="74"/>
                  <a:pt x="33" y="85"/>
                  <a:pt x="45" y="86"/>
                </a:cubicBezTo>
                <a:cubicBezTo>
                  <a:pt x="57" y="87"/>
                  <a:pt x="67" y="78"/>
                  <a:pt x="68" y="66"/>
                </a:cubicBezTo>
                <a:cubicBezTo>
                  <a:pt x="69" y="54"/>
                  <a:pt x="61" y="44"/>
                  <a:pt x="49" y="43"/>
                </a:cubicBezTo>
                <a:cubicBezTo>
                  <a:pt x="37" y="42"/>
                  <a:pt x="27" y="51"/>
                  <a:pt x="26" y="62"/>
                </a:cubicBez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nvGrpSpPr>
          <p:cNvPr id="2" name="组合 1"/>
          <p:cNvGrpSpPr/>
          <p:nvPr/>
        </p:nvGrpSpPr>
        <p:grpSpPr>
          <a:xfrm>
            <a:off x="2505472" y="1188323"/>
            <a:ext cx="390525" cy="220266"/>
            <a:chOff x="2505472" y="1225699"/>
            <a:chExt cx="390525" cy="220266"/>
          </a:xfrm>
        </p:grpSpPr>
        <p:sp>
          <p:nvSpPr>
            <p:cNvPr id="6423" name="Rectangle 279"/>
            <p:cNvSpPr>
              <a:spLocks noChangeArrowheads="1"/>
            </p:cNvSpPr>
            <p:nvPr/>
          </p:nvSpPr>
          <p:spPr bwMode="auto">
            <a:xfrm>
              <a:off x="2505472" y="1425724"/>
              <a:ext cx="390525" cy="20241"/>
            </a:xfrm>
            <a:prstGeom prst="rect">
              <a:avLst/>
            </a:prstGeom>
            <a:solidFill>
              <a:srgbClr val="7F7F7F"/>
            </a:solidFill>
            <a:ln w="9525">
              <a:noFill/>
              <a:miter lim="800000"/>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424" name="Freeform 280"/>
            <p:cNvSpPr/>
            <p:nvPr/>
          </p:nvSpPr>
          <p:spPr bwMode="auto">
            <a:xfrm>
              <a:off x="2513807" y="1225699"/>
              <a:ext cx="371475" cy="177404"/>
            </a:xfrm>
            <a:custGeom>
              <a:cxnLst>
                <a:cxn ang="0">
                  <a:pos x="123" y="31"/>
                </a:cxn>
                <a:cxn ang="0">
                  <a:pos x="120" y="32"/>
                </a:cxn>
                <a:cxn ang="0">
                  <a:pos x="103" y="14"/>
                </a:cxn>
                <a:cxn ang="0">
                  <a:pos x="105" y="9"/>
                </a:cxn>
                <a:cxn ang="0">
                  <a:pos x="96" y="0"/>
                </a:cxn>
                <a:cxn ang="0">
                  <a:pos x="87" y="9"/>
                </a:cxn>
                <a:cxn ang="0">
                  <a:pos x="89" y="14"/>
                </a:cxn>
                <a:cxn ang="0">
                  <a:pos x="65" y="46"/>
                </a:cxn>
                <a:cxn ang="0">
                  <a:pos x="62" y="45"/>
                </a:cxn>
                <a:cxn ang="0">
                  <a:pos x="58" y="46"/>
                </a:cxn>
                <a:cxn ang="0">
                  <a:pos x="37" y="24"/>
                </a:cxn>
                <a:cxn ang="0">
                  <a:pos x="39" y="18"/>
                </a:cxn>
                <a:cxn ang="0">
                  <a:pos x="30" y="9"/>
                </a:cxn>
                <a:cxn ang="0">
                  <a:pos x="21" y="18"/>
                </a:cxn>
                <a:cxn ang="0">
                  <a:pos x="23" y="24"/>
                </a:cxn>
                <a:cxn ang="0">
                  <a:pos x="13" y="35"/>
                </a:cxn>
                <a:cxn ang="0">
                  <a:pos x="9" y="34"/>
                </a:cxn>
                <a:cxn ang="0">
                  <a:pos x="0" y="43"/>
                </a:cxn>
                <a:cxn ang="0">
                  <a:pos x="9" y="52"/>
                </a:cxn>
                <a:cxn ang="0">
                  <a:pos x="18" y="43"/>
                </a:cxn>
                <a:cxn ang="0">
                  <a:pos x="16" y="38"/>
                </a:cxn>
                <a:cxn ang="0">
                  <a:pos x="26" y="26"/>
                </a:cxn>
                <a:cxn ang="0">
                  <a:pos x="30" y="27"/>
                </a:cxn>
                <a:cxn ang="0">
                  <a:pos x="35" y="26"/>
                </a:cxn>
                <a:cxn ang="0">
                  <a:pos x="55" y="49"/>
                </a:cxn>
                <a:cxn ang="0">
                  <a:pos x="53" y="54"/>
                </a:cxn>
                <a:cxn ang="0">
                  <a:pos x="62" y="63"/>
                </a:cxn>
                <a:cxn ang="0">
                  <a:pos x="71" y="54"/>
                </a:cxn>
                <a:cxn ang="0">
                  <a:pos x="69" y="48"/>
                </a:cxn>
                <a:cxn ang="0">
                  <a:pos x="92" y="17"/>
                </a:cxn>
                <a:cxn ang="0">
                  <a:pos x="96" y="18"/>
                </a:cxn>
                <a:cxn ang="0">
                  <a:pos x="100" y="16"/>
                </a:cxn>
                <a:cxn ang="0">
                  <a:pos x="117" y="34"/>
                </a:cxn>
                <a:cxn ang="0">
                  <a:pos x="114" y="40"/>
                </a:cxn>
                <a:cxn ang="0">
                  <a:pos x="123" y="49"/>
                </a:cxn>
                <a:cxn ang="0">
                  <a:pos x="132" y="40"/>
                </a:cxn>
                <a:cxn ang="0">
                  <a:pos x="123" y="31"/>
                </a:cxn>
              </a:cxnLst>
              <a:rect b="b" l="0" r="r" t="0"/>
              <a:pathLst>
                <a:path h="62" w="132">
                  <a:moveTo>
                    <a:pt x="123" y="31"/>
                  </a:moveTo>
                  <a:cubicBezTo>
                    <a:pt x="122" y="31"/>
                    <a:pt x="121" y="32"/>
                    <a:pt x="120" y="32"/>
                  </a:cubicBezTo>
                  <a:cubicBezTo>
                    <a:pt x="103" y="14"/>
                    <a:pt x="103" y="14"/>
                    <a:pt x="103" y="14"/>
                  </a:cubicBezTo>
                  <a:cubicBezTo>
                    <a:pt x="104" y="12"/>
                    <a:pt x="105" y="11"/>
                    <a:pt x="105" y="9"/>
                  </a:cubicBezTo>
                  <a:cubicBezTo>
                    <a:pt x="105" y="4"/>
                    <a:pt x="101" y="0"/>
                    <a:pt x="96" y="0"/>
                  </a:cubicBezTo>
                  <a:cubicBezTo>
                    <a:pt x="91" y="0"/>
                    <a:pt x="87" y="4"/>
                    <a:pt x="87" y="9"/>
                  </a:cubicBezTo>
                  <a:cubicBezTo>
                    <a:pt x="87" y="11"/>
                    <a:pt x="88" y="13"/>
                    <a:pt x="89" y="14"/>
                  </a:cubicBezTo>
                  <a:cubicBezTo>
                    <a:pt x="65" y="46"/>
                    <a:pt x="65" y="46"/>
                    <a:pt x="65" y="46"/>
                  </a:cubicBezTo>
                  <a:cubicBezTo>
                    <a:pt x="64" y="46"/>
                    <a:pt x="63" y="45"/>
                    <a:pt x="62" y="45"/>
                  </a:cubicBezTo>
                  <a:cubicBezTo>
                    <a:pt x="60" y="45"/>
                    <a:pt x="59" y="46"/>
                    <a:pt x="58" y="46"/>
                  </a:cubicBezTo>
                  <a:cubicBezTo>
                    <a:pt x="37" y="24"/>
                    <a:pt x="37" y="24"/>
                    <a:pt x="37" y="24"/>
                  </a:cubicBezTo>
                  <a:cubicBezTo>
                    <a:pt x="39" y="22"/>
                    <a:pt x="39" y="20"/>
                    <a:pt x="39" y="18"/>
                  </a:cubicBezTo>
                  <a:cubicBezTo>
                    <a:pt x="39" y="13"/>
                    <a:pt x="35" y="9"/>
                    <a:pt x="30" y="9"/>
                  </a:cubicBezTo>
                  <a:cubicBezTo>
                    <a:pt x="25" y="9"/>
                    <a:pt x="21" y="13"/>
                    <a:pt x="21" y="18"/>
                  </a:cubicBezTo>
                  <a:cubicBezTo>
                    <a:pt x="21" y="20"/>
                    <a:pt x="22" y="22"/>
                    <a:pt x="23" y="24"/>
                  </a:cubicBezTo>
                  <a:cubicBezTo>
                    <a:pt x="13" y="35"/>
                    <a:pt x="13" y="35"/>
                    <a:pt x="13" y="35"/>
                  </a:cubicBezTo>
                  <a:cubicBezTo>
                    <a:pt x="12" y="34"/>
                    <a:pt x="10" y="34"/>
                    <a:pt x="9" y="34"/>
                  </a:cubicBezTo>
                  <a:cubicBezTo>
                    <a:pt x="4" y="34"/>
                    <a:pt x="0" y="38"/>
                    <a:pt x="0" y="43"/>
                  </a:cubicBezTo>
                  <a:cubicBezTo>
                    <a:pt x="0" y="48"/>
                    <a:pt x="4" y="52"/>
                    <a:pt x="9" y="52"/>
                  </a:cubicBezTo>
                  <a:cubicBezTo>
                    <a:pt x="14" y="52"/>
                    <a:pt x="18" y="48"/>
                    <a:pt x="18" y="43"/>
                  </a:cubicBezTo>
                  <a:cubicBezTo>
                    <a:pt x="18" y="41"/>
                    <a:pt x="17" y="39"/>
                    <a:pt x="16" y="38"/>
                  </a:cubicBezTo>
                  <a:cubicBezTo>
                    <a:pt x="26" y="26"/>
                    <a:pt x="26" y="26"/>
                    <a:pt x="26" y="26"/>
                  </a:cubicBezTo>
                  <a:cubicBezTo>
                    <a:pt x="27" y="27"/>
                    <a:pt x="29" y="27"/>
                    <a:pt x="30" y="27"/>
                  </a:cubicBezTo>
                  <a:cubicBezTo>
                    <a:pt x="32" y="27"/>
                    <a:pt x="33" y="27"/>
                    <a:pt x="35" y="26"/>
                  </a:cubicBezTo>
                  <a:cubicBezTo>
                    <a:pt x="55" y="49"/>
                    <a:pt x="55" y="49"/>
                    <a:pt x="55" y="49"/>
                  </a:cubicBezTo>
                  <a:cubicBezTo>
                    <a:pt x="54" y="50"/>
                    <a:pt x="53" y="52"/>
                    <a:pt x="53" y="54"/>
                  </a:cubicBezTo>
                  <a:cubicBezTo>
                    <a:pt x="53" y="59"/>
                    <a:pt x="57" y="63"/>
                    <a:pt x="62" y="63"/>
                  </a:cubicBezTo>
                  <a:cubicBezTo>
                    <a:pt x="67" y="63"/>
                    <a:pt x="71" y="59"/>
                    <a:pt x="71" y="54"/>
                  </a:cubicBezTo>
                  <a:cubicBezTo>
                    <a:pt x="71" y="52"/>
                    <a:pt x="70" y="50"/>
                    <a:pt x="69" y="48"/>
                  </a:cubicBezTo>
                  <a:cubicBezTo>
                    <a:pt x="92" y="17"/>
                    <a:pt x="92" y="17"/>
                    <a:pt x="92" y="17"/>
                  </a:cubicBezTo>
                  <a:cubicBezTo>
                    <a:pt x="93" y="17"/>
                    <a:pt x="95" y="18"/>
                    <a:pt x="96" y="18"/>
                  </a:cubicBezTo>
                  <a:cubicBezTo>
                    <a:pt x="97" y="18"/>
                    <a:pt x="99" y="17"/>
                    <a:pt x="100" y="16"/>
                  </a:cubicBezTo>
                  <a:cubicBezTo>
                    <a:pt x="117" y="34"/>
                    <a:pt x="117" y="34"/>
                    <a:pt x="117" y="34"/>
                  </a:cubicBezTo>
                  <a:cubicBezTo>
                    <a:pt x="115" y="36"/>
                    <a:pt x="114" y="38"/>
                    <a:pt x="114" y="40"/>
                  </a:cubicBezTo>
                  <a:cubicBezTo>
                    <a:pt x="114" y="45"/>
                    <a:pt x="118" y="49"/>
                    <a:pt x="123" y="49"/>
                  </a:cubicBezTo>
                  <a:cubicBezTo>
                    <a:pt x="128" y="49"/>
                    <a:pt x="132" y="45"/>
                    <a:pt x="132" y="40"/>
                  </a:cubicBezTo>
                  <a:cubicBezTo>
                    <a:pt x="132" y="35"/>
                    <a:pt x="128" y="31"/>
                    <a:pt x="123" y="31"/>
                  </a:cubicBezTo>
                  <a:close/>
                </a:path>
              </a:pathLst>
            </a:cu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nvGrpSpPr>
          <p:cNvPr id="3" name="组合 2"/>
          <p:cNvGrpSpPr/>
          <p:nvPr/>
        </p:nvGrpSpPr>
        <p:grpSpPr>
          <a:xfrm>
            <a:off x="2534047" y="1931740"/>
            <a:ext cx="361951" cy="158354"/>
            <a:chOff x="2534047" y="1931740"/>
            <a:chExt cx="361951" cy="158354"/>
          </a:xfrm>
        </p:grpSpPr>
        <p:sp>
          <p:nvSpPr>
            <p:cNvPr id="6507" name="Freeform 363"/>
            <p:cNvSpPr/>
            <p:nvPr/>
          </p:nvSpPr>
          <p:spPr bwMode="auto">
            <a:xfrm>
              <a:off x="2534047" y="1931740"/>
              <a:ext cx="126206" cy="158354"/>
            </a:xfrm>
            <a:custGeom>
              <a:cxnLst>
                <a:cxn ang="0">
                  <a:pos x="27" y="16"/>
                </a:cxn>
                <a:cxn ang="0">
                  <a:pos x="39" y="16"/>
                </a:cxn>
                <a:cxn ang="0">
                  <a:pos x="45" y="22"/>
                </a:cxn>
                <a:cxn ang="0">
                  <a:pos x="45" y="31"/>
                </a:cxn>
                <a:cxn ang="0">
                  <a:pos x="42" y="31"/>
                </a:cxn>
                <a:cxn ang="0">
                  <a:pos x="29" y="36"/>
                </a:cxn>
                <a:cxn ang="0">
                  <a:pos x="42" y="41"/>
                </a:cxn>
                <a:cxn ang="0">
                  <a:pos x="45" y="41"/>
                </a:cxn>
                <a:cxn ang="0">
                  <a:pos x="45" y="50"/>
                </a:cxn>
                <a:cxn ang="0">
                  <a:pos x="39" y="56"/>
                </a:cxn>
                <a:cxn ang="0">
                  <a:pos x="6" y="56"/>
                </a:cxn>
                <a:cxn ang="0">
                  <a:pos x="0" y="50"/>
                </a:cxn>
                <a:cxn ang="0">
                  <a:pos x="0" y="40"/>
                </a:cxn>
                <a:cxn ang="0">
                  <a:pos x="3" y="40"/>
                </a:cxn>
                <a:cxn ang="0">
                  <a:pos x="16" y="36"/>
                </a:cxn>
                <a:cxn ang="0">
                  <a:pos x="3" y="31"/>
                </a:cxn>
                <a:cxn ang="0">
                  <a:pos x="0" y="31"/>
                </a:cxn>
                <a:cxn ang="0">
                  <a:pos x="0" y="22"/>
                </a:cxn>
                <a:cxn ang="0">
                  <a:pos x="6" y="16"/>
                </a:cxn>
                <a:cxn ang="0">
                  <a:pos x="18" y="16"/>
                </a:cxn>
                <a:cxn ang="0">
                  <a:pos x="18" y="13"/>
                </a:cxn>
                <a:cxn ang="0">
                  <a:pos x="22" y="0"/>
                </a:cxn>
                <a:cxn ang="0">
                  <a:pos x="27" y="13"/>
                </a:cxn>
                <a:cxn ang="0">
                  <a:pos x="27" y="16"/>
                </a:cxn>
              </a:cxnLst>
              <a:rect b="b" l="0" r="r" t="0"/>
              <a:pathLst>
                <a:path h="56" w="45">
                  <a:moveTo>
                    <a:pt x="27" y="16"/>
                  </a:moveTo>
                  <a:cubicBezTo>
                    <a:pt x="39" y="16"/>
                    <a:pt x="39" y="16"/>
                    <a:pt x="39" y="16"/>
                  </a:cubicBezTo>
                  <a:cubicBezTo>
                    <a:pt x="42" y="16"/>
                    <a:pt x="45" y="18"/>
                    <a:pt x="45" y="22"/>
                  </a:cubicBezTo>
                  <a:cubicBezTo>
                    <a:pt x="45" y="31"/>
                    <a:pt x="45" y="31"/>
                    <a:pt x="45" y="31"/>
                  </a:cubicBezTo>
                  <a:cubicBezTo>
                    <a:pt x="45" y="32"/>
                    <a:pt x="42" y="32"/>
                    <a:pt x="42" y="31"/>
                  </a:cubicBezTo>
                  <a:cubicBezTo>
                    <a:pt x="37" y="26"/>
                    <a:pt x="29" y="29"/>
                    <a:pt x="29" y="36"/>
                  </a:cubicBezTo>
                  <a:cubicBezTo>
                    <a:pt x="29" y="43"/>
                    <a:pt x="37" y="46"/>
                    <a:pt x="42" y="41"/>
                  </a:cubicBezTo>
                  <a:cubicBezTo>
                    <a:pt x="42" y="40"/>
                    <a:pt x="45" y="40"/>
                    <a:pt x="45" y="41"/>
                  </a:cubicBezTo>
                  <a:cubicBezTo>
                    <a:pt x="45" y="50"/>
                    <a:pt x="45" y="50"/>
                    <a:pt x="45" y="50"/>
                  </a:cubicBezTo>
                  <a:cubicBezTo>
                    <a:pt x="45" y="54"/>
                    <a:pt x="42" y="56"/>
                    <a:pt x="39" y="56"/>
                  </a:cubicBezTo>
                  <a:cubicBezTo>
                    <a:pt x="6" y="56"/>
                    <a:pt x="6" y="56"/>
                    <a:pt x="6" y="56"/>
                  </a:cubicBezTo>
                  <a:cubicBezTo>
                    <a:pt x="3" y="56"/>
                    <a:pt x="0" y="54"/>
                    <a:pt x="0" y="50"/>
                  </a:cubicBezTo>
                  <a:cubicBezTo>
                    <a:pt x="0" y="40"/>
                    <a:pt x="0" y="40"/>
                    <a:pt x="0" y="40"/>
                  </a:cubicBezTo>
                  <a:cubicBezTo>
                    <a:pt x="0" y="39"/>
                    <a:pt x="2" y="40"/>
                    <a:pt x="3" y="40"/>
                  </a:cubicBezTo>
                  <a:cubicBezTo>
                    <a:pt x="7" y="46"/>
                    <a:pt x="16" y="43"/>
                    <a:pt x="16" y="36"/>
                  </a:cubicBezTo>
                  <a:cubicBezTo>
                    <a:pt x="16" y="29"/>
                    <a:pt x="7" y="26"/>
                    <a:pt x="3" y="31"/>
                  </a:cubicBezTo>
                  <a:cubicBezTo>
                    <a:pt x="2" y="32"/>
                    <a:pt x="0" y="32"/>
                    <a:pt x="0" y="31"/>
                  </a:cubicBezTo>
                  <a:cubicBezTo>
                    <a:pt x="0" y="22"/>
                    <a:pt x="0" y="22"/>
                    <a:pt x="0" y="22"/>
                  </a:cubicBezTo>
                  <a:cubicBezTo>
                    <a:pt x="0" y="18"/>
                    <a:pt x="3" y="16"/>
                    <a:pt x="6" y="16"/>
                  </a:cubicBezTo>
                  <a:cubicBezTo>
                    <a:pt x="18" y="16"/>
                    <a:pt x="18" y="16"/>
                    <a:pt x="18" y="16"/>
                  </a:cubicBezTo>
                  <a:cubicBezTo>
                    <a:pt x="19" y="16"/>
                    <a:pt x="18" y="14"/>
                    <a:pt x="18" y="13"/>
                  </a:cubicBezTo>
                  <a:cubicBezTo>
                    <a:pt x="13" y="9"/>
                    <a:pt x="16" y="0"/>
                    <a:pt x="22" y="0"/>
                  </a:cubicBezTo>
                  <a:cubicBezTo>
                    <a:pt x="29" y="0"/>
                    <a:pt x="32" y="9"/>
                    <a:pt x="27" y="13"/>
                  </a:cubicBezTo>
                  <a:cubicBezTo>
                    <a:pt x="26" y="14"/>
                    <a:pt x="26" y="16"/>
                    <a:pt x="27" y="16"/>
                  </a:cubicBez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508" name="Freeform 364"/>
            <p:cNvSpPr/>
            <p:nvPr/>
          </p:nvSpPr>
          <p:spPr bwMode="auto">
            <a:xfrm>
              <a:off x="2697163" y="1931740"/>
              <a:ext cx="198835" cy="158354"/>
            </a:xfrm>
            <a:custGeom>
              <a:cxnLst>
                <a:cxn ang="0">
                  <a:pos x="15" y="31"/>
                </a:cxn>
                <a:cxn ang="0">
                  <a:pos x="15" y="22"/>
                </a:cxn>
                <a:cxn ang="0">
                  <a:pos x="21" y="15"/>
                </a:cxn>
                <a:cxn ang="0">
                  <a:pos x="31" y="15"/>
                </a:cxn>
                <a:cxn ang="0">
                  <a:pos x="31" y="13"/>
                </a:cxn>
                <a:cxn ang="0">
                  <a:pos x="35" y="0"/>
                </a:cxn>
                <a:cxn ang="0">
                  <a:pos x="40" y="13"/>
                </a:cxn>
                <a:cxn ang="0">
                  <a:pos x="40" y="15"/>
                </a:cxn>
                <a:cxn ang="0">
                  <a:pos x="50" y="15"/>
                </a:cxn>
                <a:cxn ang="0">
                  <a:pos x="56" y="22"/>
                </a:cxn>
                <a:cxn ang="0">
                  <a:pos x="56" y="31"/>
                </a:cxn>
                <a:cxn ang="0">
                  <a:pos x="58" y="31"/>
                </a:cxn>
                <a:cxn ang="0">
                  <a:pos x="71" y="36"/>
                </a:cxn>
                <a:cxn ang="0">
                  <a:pos x="58" y="40"/>
                </a:cxn>
                <a:cxn ang="0">
                  <a:pos x="56" y="40"/>
                </a:cxn>
                <a:cxn ang="0">
                  <a:pos x="56" y="50"/>
                </a:cxn>
                <a:cxn ang="0">
                  <a:pos x="50" y="56"/>
                </a:cxn>
                <a:cxn ang="0">
                  <a:pos x="40" y="56"/>
                </a:cxn>
                <a:cxn ang="0">
                  <a:pos x="40" y="53"/>
                </a:cxn>
                <a:cxn ang="0">
                  <a:pos x="35" y="40"/>
                </a:cxn>
                <a:cxn ang="0">
                  <a:pos x="31" y="53"/>
                </a:cxn>
                <a:cxn ang="0">
                  <a:pos x="31" y="56"/>
                </a:cxn>
                <a:cxn ang="0">
                  <a:pos x="21" y="56"/>
                </a:cxn>
                <a:cxn ang="0">
                  <a:pos x="15" y="50"/>
                </a:cxn>
                <a:cxn ang="0">
                  <a:pos x="15" y="40"/>
                </a:cxn>
                <a:cxn ang="0">
                  <a:pos x="13" y="40"/>
                </a:cxn>
                <a:cxn ang="0">
                  <a:pos x="0" y="36"/>
                </a:cxn>
                <a:cxn ang="0">
                  <a:pos x="13" y="31"/>
                </a:cxn>
                <a:cxn ang="0">
                  <a:pos x="15" y="31"/>
                </a:cxn>
              </a:cxnLst>
              <a:rect b="b" l="0" r="r" t="0"/>
              <a:pathLst>
                <a:path h="56" w="71">
                  <a:moveTo>
                    <a:pt x="15" y="31"/>
                  </a:moveTo>
                  <a:cubicBezTo>
                    <a:pt x="15" y="22"/>
                    <a:pt x="15" y="22"/>
                    <a:pt x="15" y="22"/>
                  </a:cubicBezTo>
                  <a:cubicBezTo>
                    <a:pt x="15" y="18"/>
                    <a:pt x="18" y="15"/>
                    <a:pt x="21" y="15"/>
                  </a:cubicBezTo>
                  <a:cubicBezTo>
                    <a:pt x="31" y="15"/>
                    <a:pt x="31" y="15"/>
                    <a:pt x="31" y="15"/>
                  </a:cubicBezTo>
                  <a:cubicBezTo>
                    <a:pt x="32" y="15"/>
                    <a:pt x="31" y="13"/>
                    <a:pt x="31" y="13"/>
                  </a:cubicBezTo>
                  <a:cubicBezTo>
                    <a:pt x="25" y="9"/>
                    <a:pt x="28" y="0"/>
                    <a:pt x="35" y="0"/>
                  </a:cubicBezTo>
                  <a:cubicBezTo>
                    <a:pt x="42" y="0"/>
                    <a:pt x="45" y="9"/>
                    <a:pt x="40" y="13"/>
                  </a:cubicBezTo>
                  <a:cubicBezTo>
                    <a:pt x="39" y="14"/>
                    <a:pt x="39" y="15"/>
                    <a:pt x="40" y="15"/>
                  </a:cubicBezTo>
                  <a:cubicBezTo>
                    <a:pt x="50" y="15"/>
                    <a:pt x="50" y="15"/>
                    <a:pt x="50" y="15"/>
                  </a:cubicBezTo>
                  <a:cubicBezTo>
                    <a:pt x="53" y="15"/>
                    <a:pt x="56" y="18"/>
                    <a:pt x="56" y="22"/>
                  </a:cubicBezTo>
                  <a:cubicBezTo>
                    <a:pt x="56" y="31"/>
                    <a:pt x="56" y="31"/>
                    <a:pt x="56" y="31"/>
                  </a:cubicBezTo>
                  <a:cubicBezTo>
                    <a:pt x="56" y="32"/>
                    <a:pt x="57" y="31"/>
                    <a:pt x="58" y="31"/>
                  </a:cubicBezTo>
                  <a:cubicBezTo>
                    <a:pt x="62" y="26"/>
                    <a:pt x="71" y="29"/>
                    <a:pt x="71" y="36"/>
                  </a:cubicBezTo>
                  <a:cubicBezTo>
                    <a:pt x="71" y="43"/>
                    <a:pt x="62" y="46"/>
                    <a:pt x="58" y="40"/>
                  </a:cubicBezTo>
                  <a:cubicBezTo>
                    <a:pt x="57" y="40"/>
                    <a:pt x="56" y="39"/>
                    <a:pt x="56" y="40"/>
                  </a:cubicBezTo>
                  <a:cubicBezTo>
                    <a:pt x="56" y="50"/>
                    <a:pt x="56" y="50"/>
                    <a:pt x="56" y="50"/>
                  </a:cubicBezTo>
                  <a:cubicBezTo>
                    <a:pt x="56" y="53"/>
                    <a:pt x="53" y="56"/>
                    <a:pt x="50" y="56"/>
                  </a:cubicBezTo>
                  <a:cubicBezTo>
                    <a:pt x="40" y="56"/>
                    <a:pt x="40" y="56"/>
                    <a:pt x="40" y="56"/>
                  </a:cubicBezTo>
                  <a:cubicBezTo>
                    <a:pt x="39" y="56"/>
                    <a:pt x="39" y="54"/>
                    <a:pt x="40" y="53"/>
                  </a:cubicBezTo>
                  <a:cubicBezTo>
                    <a:pt x="45" y="49"/>
                    <a:pt x="42" y="40"/>
                    <a:pt x="35" y="40"/>
                  </a:cubicBezTo>
                  <a:cubicBezTo>
                    <a:pt x="29" y="40"/>
                    <a:pt x="26" y="49"/>
                    <a:pt x="31" y="53"/>
                  </a:cubicBezTo>
                  <a:cubicBezTo>
                    <a:pt x="31" y="54"/>
                    <a:pt x="32" y="56"/>
                    <a:pt x="31" y="56"/>
                  </a:cubicBezTo>
                  <a:cubicBezTo>
                    <a:pt x="21" y="56"/>
                    <a:pt x="21" y="56"/>
                    <a:pt x="21" y="56"/>
                  </a:cubicBezTo>
                  <a:cubicBezTo>
                    <a:pt x="18" y="56"/>
                    <a:pt x="15" y="53"/>
                    <a:pt x="15" y="50"/>
                  </a:cubicBezTo>
                  <a:cubicBezTo>
                    <a:pt x="15" y="40"/>
                    <a:pt x="15" y="40"/>
                    <a:pt x="15" y="40"/>
                  </a:cubicBezTo>
                  <a:cubicBezTo>
                    <a:pt x="15" y="39"/>
                    <a:pt x="14" y="40"/>
                    <a:pt x="13" y="40"/>
                  </a:cubicBezTo>
                  <a:cubicBezTo>
                    <a:pt x="9" y="46"/>
                    <a:pt x="0" y="43"/>
                    <a:pt x="0" y="36"/>
                  </a:cubicBezTo>
                  <a:cubicBezTo>
                    <a:pt x="0" y="29"/>
                    <a:pt x="9" y="26"/>
                    <a:pt x="13" y="31"/>
                  </a:cubicBezTo>
                  <a:cubicBezTo>
                    <a:pt x="14" y="31"/>
                    <a:pt x="15" y="32"/>
                    <a:pt x="15" y="31"/>
                  </a:cubicBez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nvGrpSpPr>
          <p:cNvPr id="5" name="组合 4"/>
          <p:cNvGrpSpPr/>
          <p:nvPr/>
        </p:nvGrpSpPr>
        <p:grpSpPr>
          <a:xfrm>
            <a:off x="6149975" y="2670726"/>
            <a:ext cx="315516" cy="210741"/>
            <a:chOff x="6149975" y="2742556"/>
            <a:chExt cx="315516" cy="210741"/>
          </a:xfrm>
        </p:grpSpPr>
        <p:sp>
          <p:nvSpPr>
            <p:cNvPr id="6594" name="Rectangle 450"/>
            <p:cNvSpPr>
              <a:spLocks noChangeArrowheads="1"/>
            </p:cNvSpPr>
            <p:nvPr/>
          </p:nvSpPr>
          <p:spPr bwMode="auto">
            <a:xfrm>
              <a:off x="6164263" y="2939009"/>
              <a:ext cx="289322" cy="14288"/>
            </a:xfrm>
            <a:prstGeom prst="rect">
              <a:avLst/>
            </a:prstGeom>
            <a:solidFill>
              <a:srgbClr val="273045"/>
            </a:solidFill>
            <a:ln w="9525">
              <a:noFill/>
              <a:miter lim="800000"/>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595" name="Freeform 451"/>
            <p:cNvSpPr/>
            <p:nvPr/>
          </p:nvSpPr>
          <p:spPr bwMode="auto">
            <a:xfrm>
              <a:off x="6149975" y="2742556"/>
              <a:ext cx="315516" cy="105966"/>
            </a:xfrm>
            <a:custGeom>
              <a:cxnLst>
                <a:cxn ang="0">
                  <a:pos x="236" y="7"/>
                </a:cxn>
                <a:cxn ang="0">
                  <a:pos x="241" y="14"/>
                </a:cxn>
                <a:cxn ang="0">
                  <a:pos x="158" y="68"/>
                </a:cxn>
                <a:cxn ang="0">
                  <a:pos x="109" y="0"/>
                </a:cxn>
                <a:cxn ang="0">
                  <a:pos x="0" y="78"/>
                </a:cxn>
                <a:cxn ang="0">
                  <a:pos x="0" y="89"/>
                </a:cxn>
                <a:cxn ang="0">
                  <a:pos x="106" y="14"/>
                </a:cxn>
                <a:cxn ang="0">
                  <a:pos x="156" y="82"/>
                </a:cxn>
                <a:cxn ang="0">
                  <a:pos x="246" y="21"/>
                </a:cxn>
                <a:cxn ang="0">
                  <a:pos x="251" y="28"/>
                </a:cxn>
                <a:cxn ang="0">
                  <a:pos x="265" y="2"/>
                </a:cxn>
                <a:cxn ang="0">
                  <a:pos x="236" y="7"/>
                </a:cxn>
              </a:cxnLst>
              <a:rect b="b" l="0" r="r" t="0"/>
              <a:pathLst>
                <a:path h="89" w="265">
                  <a:moveTo>
                    <a:pt x="236" y="7"/>
                  </a:moveTo>
                  <a:lnTo>
                    <a:pt x="241" y="14"/>
                  </a:lnTo>
                  <a:lnTo>
                    <a:pt x="158" y="68"/>
                  </a:lnTo>
                  <a:lnTo>
                    <a:pt x="109" y="0"/>
                  </a:lnTo>
                  <a:lnTo>
                    <a:pt x="0" y="78"/>
                  </a:lnTo>
                  <a:lnTo>
                    <a:pt x="0" y="89"/>
                  </a:lnTo>
                  <a:lnTo>
                    <a:pt x="106" y="14"/>
                  </a:lnTo>
                  <a:lnTo>
                    <a:pt x="156" y="82"/>
                  </a:lnTo>
                  <a:lnTo>
                    <a:pt x="246" y="21"/>
                  </a:lnTo>
                  <a:lnTo>
                    <a:pt x="251" y="28"/>
                  </a:lnTo>
                  <a:lnTo>
                    <a:pt x="265" y="2"/>
                  </a:lnTo>
                  <a:lnTo>
                    <a:pt x="236" y="7"/>
                  </a:ln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596" name="Freeform 452"/>
            <p:cNvSpPr/>
            <p:nvPr/>
          </p:nvSpPr>
          <p:spPr bwMode="auto">
            <a:xfrm>
              <a:off x="6166644" y="2815184"/>
              <a:ext cx="48816" cy="113110"/>
            </a:xfrm>
            <a:custGeom>
              <a:cxnLst>
                <a:cxn ang="0">
                  <a:pos x="0" y="95"/>
                </a:cxn>
                <a:cxn ang="0">
                  <a:pos x="41" y="95"/>
                </a:cxn>
                <a:cxn ang="0">
                  <a:pos x="41" y="0"/>
                </a:cxn>
                <a:cxn ang="0">
                  <a:pos x="0" y="28"/>
                </a:cxn>
                <a:cxn ang="0">
                  <a:pos x="0" y="95"/>
                </a:cxn>
              </a:cxnLst>
              <a:rect b="b" l="0" r="r" t="0"/>
              <a:pathLst>
                <a:path h="95" w="41">
                  <a:moveTo>
                    <a:pt x="0" y="95"/>
                  </a:moveTo>
                  <a:lnTo>
                    <a:pt x="41" y="95"/>
                  </a:lnTo>
                  <a:lnTo>
                    <a:pt x="41" y="0"/>
                  </a:lnTo>
                  <a:lnTo>
                    <a:pt x="0" y="28"/>
                  </a:lnTo>
                  <a:lnTo>
                    <a:pt x="0" y="95"/>
                  </a:ln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597" name="Freeform 453"/>
            <p:cNvSpPr/>
            <p:nvPr/>
          </p:nvSpPr>
          <p:spPr bwMode="auto">
            <a:xfrm>
              <a:off x="6397625" y="2784228"/>
              <a:ext cx="47625" cy="144066"/>
            </a:xfrm>
            <a:custGeom>
              <a:cxnLst>
                <a:cxn ang="0">
                  <a:pos x="35" y="0"/>
                </a:cxn>
                <a:cxn ang="0">
                  <a:pos x="0" y="26"/>
                </a:cxn>
                <a:cxn ang="0">
                  <a:pos x="0" y="121"/>
                </a:cxn>
                <a:cxn ang="0">
                  <a:pos x="40" y="121"/>
                </a:cxn>
                <a:cxn ang="0">
                  <a:pos x="40" y="5"/>
                </a:cxn>
                <a:cxn ang="0">
                  <a:pos x="35" y="0"/>
                </a:cxn>
              </a:cxnLst>
              <a:rect b="b" l="0" r="r" t="0"/>
              <a:pathLst>
                <a:path h="120" w="40">
                  <a:moveTo>
                    <a:pt x="35" y="0"/>
                  </a:moveTo>
                  <a:lnTo>
                    <a:pt x="0" y="26"/>
                  </a:lnTo>
                  <a:lnTo>
                    <a:pt x="0" y="121"/>
                  </a:lnTo>
                  <a:lnTo>
                    <a:pt x="40" y="121"/>
                  </a:lnTo>
                  <a:lnTo>
                    <a:pt x="40" y="5"/>
                  </a:lnTo>
                  <a:lnTo>
                    <a:pt x="35" y="0"/>
                  </a:ln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598" name="Freeform 454"/>
            <p:cNvSpPr/>
            <p:nvPr/>
          </p:nvSpPr>
          <p:spPr bwMode="auto">
            <a:xfrm>
              <a:off x="6338094" y="2817565"/>
              <a:ext cx="48816" cy="110729"/>
            </a:xfrm>
            <a:custGeom>
              <a:cxnLst>
                <a:cxn ang="0">
                  <a:pos x="0" y="29"/>
                </a:cxn>
                <a:cxn ang="0">
                  <a:pos x="0" y="93"/>
                </a:cxn>
                <a:cxn ang="0">
                  <a:pos x="41" y="93"/>
                </a:cxn>
                <a:cxn ang="0">
                  <a:pos x="41" y="0"/>
                </a:cxn>
                <a:cxn ang="0">
                  <a:pos x="0" y="29"/>
                </a:cxn>
                <a:cxn ang="0">
                  <a:pos x="0" y="29"/>
                </a:cxn>
              </a:cxnLst>
              <a:rect b="b" l="0" r="r" t="0"/>
              <a:pathLst>
                <a:path h="93" w="41">
                  <a:moveTo>
                    <a:pt x="0" y="29"/>
                  </a:moveTo>
                  <a:lnTo>
                    <a:pt x="0" y="93"/>
                  </a:lnTo>
                  <a:lnTo>
                    <a:pt x="41" y="93"/>
                  </a:lnTo>
                  <a:lnTo>
                    <a:pt x="41" y="0"/>
                  </a:lnTo>
                  <a:lnTo>
                    <a:pt x="0" y="29"/>
                  </a:lnTo>
                  <a:lnTo>
                    <a:pt x="0" y="29"/>
                  </a:ln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599" name="Freeform 455"/>
            <p:cNvSpPr/>
            <p:nvPr/>
          </p:nvSpPr>
          <p:spPr bwMode="auto">
            <a:xfrm>
              <a:off x="6223794" y="2775893"/>
              <a:ext cx="47625" cy="152400"/>
            </a:xfrm>
            <a:custGeom>
              <a:cxnLst>
                <a:cxn ang="0">
                  <a:pos x="0" y="28"/>
                </a:cxn>
                <a:cxn ang="0">
                  <a:pos x="0" y="128"/>
                </a:cxn>
                <a:cxn ang="0">
                  <a:pos x="40" y="128"/>
                </a:cxn>
                <a:cxn ang="0">
                  <a:pos x="40" y="0"/>
                </a:cxn>
                <a:cxn ang="0">
                  <a:pos x="0" y="28"/>
                </a:cxn>
              </a:cxnLst>
              <a:rect b="b" l="0" r="r" t="0"/>
              <a:pathLst>
                <a:path h="128" w="40">
                  <a:moveTo>
                    <a:pt x="0" y="28"/>
                  </a:moveTo>
                  <a:lnTo>
                    <a:pt x="0" y="128"/>
                  </a:lnTo>
                  <a:lnTo>
                    <a:pt x="40" y="128"/>
                  </a:lnTo>
                  <a:lnTo>
                    <a:pt x="40" y="0"/>
                  </a:lnTo>
                  <a:lnTo>
                    <a:pt x="0" y="28"/>
                  </a:ln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600" name="Freeform 456"/>
            <p:cNvSpPr/>
            <p:nvPr/>
          </p:nvSpPr>
          <p:spPr bwMode="auto">
            <a:xfrm>
              <a:off x="6282134" y="2784228"/>
              <a:ext cx="47625" cy="144066"/>
            </a:xfrm>
            <a:custGeom>
              <a:cxnLst>
                <a:cxn ang="0">
                  <a:pos x="0" y="0"/>
                </a:cxn>
                <a:cxn ang="0">
                  <a:pos x="0" y="121"/>
                </a:cxn>
                <a:cxn ang="0">
                  <a:pos x="40" y="121"/>
                </a:cxn>
                <a:cxn ang="0">
                  <a:pos x="40" y="57"/>
                </a:cxn>
                <a:cxn ang="0">
                  <a:pos x="0" y="0"/>
                </a:cxn>
              </a:cxnLst>
              <a:rect b="b" l="0" r="r" t="0"/>
              <a:pathLst>
                <a:path h="120" w="40">
                  <a:moveTo>
                    <a:pt x="0" y="0"/>
                  </a:moveTo>
                  <a:lnTo>
                    <a:pt x="0" y="121"/>
                  </a:lnTo>
                  <a:lnTo>
                    <a:pt x="40" y="121"/>
                  </a:lnTo>
                  <a:lnTo>
                    <a:pt x="40" y="57"/>
                  </a:lnTo>
                  <a:lnTo>
                    <a:pt x="0" y="0"/>
                  </a:ln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nvGrpSpPr>
          <p:cNvPr id="4" name="组合 3"/>
          <p:cNvGrpSpPr/>
          <p:nvPr/>
        </p:nvGrpSpPr>
        <p:grpSpPr>
          <a:xfrm>
            <a:off x="2585879" y="2670727"/>
            <a:ext cx="183876" cy="282970"/>
            <a:chOff x="2511426" y="2742556"/>
            <a:chExt cx="198835" cy="305991"/>
          </a:xfrm>
        </p:grpSpPr>
        <p:sp>
          <p:nvSpPr>
            <p:cNvPr id="6685" name="Freeform 541"/>
            <p:cNvSpPr>
              <a:spLocks noEditPoints="1"/>
            </p:cNvSpPr>
            <p:nvPr/>
          </p:nvSpPr>
          <p:spPr bwMode="auto">
            <a:xfrm>
              <a:off x="2511426" y="2742556"/>
              <a:ext cx="198835" cy="247650"/>
            </a:xfrm>
            <a:custGeom>
              <a:cxnLst>
                <a:cxn ang="0">
                  <a:pos x="48" y="82"/>
                </a:cxn>
                <a:cxn ang="0">
                  <a:pos x="48" y="82"/>
                </a:cxn>
                <a:cxn ang="0">
                  <a:pos x="47" y="82"/>
                </a:cxn>
                <a:cxn ang="0">
                  <a:pos x="70" y="34"/>
                </a:cxn>
                <a:cxn ang="0">
                  <a:pos x="36" y="0"/>
                </a:cxn>
                <a:cxn ang="0">
                  <a:pos x="1" y="35"/>
                </a:cxn>
                <a:cxn ang="0">
                  <a:pos x="23" y="77"/>
                </a:cxn>
                <a:cxn ang="0">
                  <a:pos x="24" y="82"/>
                </a:cxn>
                <a:cxn ang="0">
                  <a:pos x="24" y="82"/>
                </a:cxn>
                <a:cxn ang="0">
                  <a:pos x="23" y="82"/>
                </a:cxn>
                <a:cxn ang="0">
                  <a:pos x="23" y="88"/>
                </a:cxn>
                <a:cxn ang="0">
                  <a:pos x="48" y="88"/>
                </a:cxn>
                <a:cxn ang="0">
                  <a:pos x="48" y="82"/>
                </a:cxn>
                <a:cxn ang="0">
                  <a:pos x="41" y="78"/>
                </a:cxn>
                <a:cxn ang="0">
                  <a:pos x="41" y="62"/>
                </a:cxn>
                <a:cxn ang="0">
                  <a:pos x="41" y="61"/>
                </a:cxn>
                <a:cxn ang="0">
                  <a:pos x="49" y="36"/>
                </a:cxn>
                <a:cxn ang="0">
                  <a:pos x="59" y="33"/>
                </a:cxn>
                <a:cxn ang="0">
                  <a:pos x="51" y="25"/>
                </a:cxn>
                <a:cxn ang="0">
                  <a:pos x="47" y="33"/>
                </a:cxn>
                <a:cxn ang="0">
                  <a:pos x="25" y="33"/>
                </a:cxn>
                <a:cxn ang="0">
                  <a:pos x="16" y="25"/>
                </a:cxn>
                <a:cxn ang="0">
                  <a:pos x="12" y="33"/>
                </a:cxn>
                <a:cxn ang="0">
                  <a:pos x="23" y="36"/>
                </a:cxn>
                <a:cxn ang="0">
                  <a:pos x="30" y="61"/>
                </a:cxn>
                <a:cxn ang="0">
                  <a:pos x="30" y="62"/>
                </a:cxn>
                <a:cxn ang="0">
                  <a:pos x="30" y="78"/>
                </a:cxn>
                <a:cxn ang="0">
                  <a:pos x="27" y="78"/>
                </a:cxn>
                <a:cxn ang="0">
                  <a:pos x="16" y="59"/>
                </a:cxn>
                <a:cxn ang="0">
                  <a:pos x="5" y="35"/>
                </a:cxn>
                <a:cxn ang="0">
                  <a:pos x="14" y="13"/>
                </a:cxn>
                <a:cxn ang="0">
                  <a:pos x="36" y="5"/>
                </a:cxn>
                <a:cxn ang="0">
                  <a:pos x="53" y="10"/>
                </a:cxn>
                <a:cxn ang="0">
                  <a:pos x="66" y="35"/>
                </a:cxn>
                <a:cxn ang="0">
                  <a:pos x="56" y="59"/>
                </a:cxn>
                <a:cxn ang="0">
                  <a:pos x="44" y="78"/>
                </a:cxn>
                <a:cxn ang="0">
                  <a:pos x="41" y="78"/>
                </a:cxn>
                <a:cxn ang="0">
                  <a:pos x="34" y="44"/>
                </a:cxn>
                <a:cxn ang="0">
                  <a:pos x="34" y="45"/>
                </a:cxn>
                <a:cxn ang="0">
                  <a:pos x="34" y="60"/>
                </a:cxn>
                <a:cxn ang="0">
                  <a:pos x="33" y="60"/>
                </a:cxn>
                <a:cxn ang="0">
                  <a:pos x="32" y="60"/>
                </a:cxn>
                <a:cxn ang="0">
                  <a:pos x="25" y="36"/>
                </a:cxn>
                <a:cxn ang="0">
                  <a:pos x="46" y="36"/>
                </a:cxn>
                <a:cxn ang="0">
                  <a:pos x="39" y="60"/>
                </a:cxn>
                <a:cxn ang="0">
                  <a:pos x="39" y="60"/>
                </a:cxn>
                <a:cxn ang="0">
                  <a:pos x="37" y="60"/>
                </a:cxn>
                <a:cxn ang="0">
                  <a:pos x="37" y="45"/>
                </a:cxn>
                <a:cxn ang="0">
                  <a:pos x="38" y="44"/>
                </a:cxn>
                <a:cxn ang="0">
                  <a:pos x="36" y="42"/>
                </a:cxn>
                <a:cxn ang="0">
                  <a:pos x="34" y="44"/>
                </a:cxn>
                <a:cxn ang="0">
                  <a:pos x="49" y="33"/>
                </a:cxn>
                <a:cxn ang="0">
                  <a:pos x="53" y="27"/>
                </a:cxn>
                <a:cxn ang="0">
                  <a:pos x="57" y="31"/>
                </a:cxn>
                <a:cxn ang="0">
                  <a:pos x="49" y="33"/>
                </a:cxn>
                <a:cxn ang="0">
                  <a:pos x="49" y="33"/>
                </a:cxn>
                <a:cxn ang="0">
                  <a:pos x="14" y="31"/>
                </a:cxn>
                <a:cxn ang="0">
                  <a:pos x="19" y="27"/>
                </a:cxn>
                <a:cxn ang="0">
                  <a:pos x="22" y="33"/>
                </a:cxn>
                <a:cxn ang="0">
                  <a:pos x="14" y="31"/>
                </a:cxn>
              </a:cxnLst>
              <a:rect b="b" l="0" r="r" t="0"/>
              <a:pathLst>
                <a:path h="88" w="71">
                  <a:moveTo>
                    <a:pt x="48" y="82"/>
                  </a:moveTo>
                  <a:cubicBezTo>
                    <a:pt x="48" y="82"/>
                    <a:pt x="48" y="82"/>
                    <a:pt x="48" y="82"/>
                  </a:cubicBezTo>
                  <a:cubicBezTo>
                    <a:pt x="47" y="82"/>
                    <a:pt x="47" y="82"/>
                    <a:pt x="47" y="82"/>
                  </a:cubicBezTo>
                  <a:cubicBezTo>
                    <a:pt x="52" y="63"/>
                    <a:pt x="71" y="56"/>
                    <a:pt x="70" y="34"/>
                  </a:cubicBezTo>
                  <a:cubicBezTo>
                    <a:pt x="69" y="16"/>
                    <a:pt x="56" y="0"/>
                    <a:pt x="36" y="0"/>
                  </a:cubicBezTo>
                  <a:cubicBezTo>
                    <a:pt x="16" y="0"/>
                    <a:pt x="2" y="16"/>
                    <a:pt x="1" y="35"/>
                  </a:cubicBezTo>
                  <a:cubicBezTo>
                    <a:pt x="0" y="54"/>
                    <a:pt x="16" y="61"/>
                    <a:pt x="23" y="77"/>
                  </a:cubicBezTo>
                  <a:cubicBezTo>
                    <a:pt x="23" y="79"/>
                    <a:pt x="24" y="80"/>
                    <a:pt x="24" y="82"/>
                  </a:cubicBezTo>
                  <a:cubicBezTo>
                    <a:pt x="24" y="82"/>
                    <a:pt x="24" y="82"/>
                    <a:pt x="24" y="82"/>
                  </a:cubicBezTo>
                  <a:cubicBezTo>
                    <a:pt x="23" y="82"/>
                    <a:pt x="23" y="82"/>
                    <a:pt x="23" y="82"/>
                  </a:cubicBezTo>
                  <a:cubicBezTo>
                    <a:pt x="23" y="88"/>
                    <a:pt x="23" y="88"/>
                    <a:pt x="23" y="88"/>
                  </a:cubicBezTo>
                  <a:cubicBezTo>
                    <a:pt x="48" y="88"/>
                    <a:pt x="48" y="88"/>
                    <a:pt x="48" y="88"/>
                  </a:cubicBezTo>
                  <a:lnTo>
                    <a:pt x="48" y="82"/>
                  </a:lnTo>
                  <a:close/>
                  <a:moveTo>
                    <a:pt x="41" y="78"/>
                  </a:moveTo>
                  <a:cubicBezTo>
                    <a:pt x="41" y="62"/>
                    <a:pt x="41" y="62"/>
                    <a:pt x="41" y="62"/>
                  </a:cubicBezTo>
                  <a:cubicBezTo>
                    <a:pt x="41" y="62"/>
                    <a:pt x="41" y="61"/>
                    <a:pt x="41" y="61"/>
                  </a:cubicBezTo>
                  <a:cubicBezTo>
                    <a:pt x="43" y="53"/>
                    <a:pt x="48" y="39"/>
                    <a:pt x="49" y="36"/>
                  </a:cubicBezTo>
                  <a:cubicBezTo>
                    <a:pt x="53" y="36"/>
                    <a:pt x="57" y="35"/>
                    <a:pt x="59" y="33"/>
                  </a:cubicBezTo>
                  <a:cubicBezTo>
                    <a:pt x="62" y="29"/>
                    <a:pt x="56" y="23"/>
                    <a:pt x="51" y="25"/>
                  </a:cubicBezTo>
                  <a:cubicBezTo>
                    <a:pt x="48" y="26"/>
                    <a:pt x="48" y="30"/>
                    <a:pt x="47" y="33"/>
                  </a:cubicBezTo>
                  <a:cubicBezTo>
                    <a:pt x="42" y="33"/>
                    <a:pt x="30" y="33"/>
                    <a:pt x="25" y="33"/>
                  </a:cubicBezTo>
                  <a:cubicBezTo>
                    <a:pt x="24" y="30"/>
                    <a:pt x="22" y="22"/>
                    <a:pt x="16" y="25"/>
                  </a:cubicBezTo>
                  <a:cubicBezTo>
                    <a:pt x="12" y="27"/>
                    <a:pt x="11" y="31"/>
                    <a:pt x="12" y="33"/>
                  </a:cubicBezTo>
                  <a:cubicBezTo>
                    <a:pt x="14" y="35"/>
                    <a:pt x="19" y="36"/>
                    <a:pt x="23" y="36"/>
                  </a:cubicBezTo>
                  <a:cubicBezTo>
                    <a:pt x="26" y="45"/>
                    <a:pt x="27" y="51"/>
                    <a:pt x="30" y="61"/>
                  </a:cubicBezTo>
                  <a:cubicBezTo>
                    <a:pt x="30" y="61"/>
                    <a:pt x="30" y="62"/>
                    <a:pt x="30" y="62"/>
                  </a:cubicBezTo>
                  <a:cubicBezTo>
                    <a:pt x="30" y="78"/>
                    <a:pt x="30" y="78"/>
                    <a:pt x="30" y="78"/>
                  </a:cubicBezTo>
                  <a:cubicBezTo>
                    <a:pt x="27" y="78"/>
                    <a:pt x="27" y="78"/>
                    <a:pt x="27" y="78"/>
                  </a:cubicBezTo>
                  <a:cubicBezTo>
                    <a:pt x="25" y="70"/>
                    <a:pt x="20" y="65"/>
                    <a:pt x="16" y="59"/>
                  </a:cubicBezTo>
                  <a:cubicBezTo>
                    <a:pt x="9" y="51"/>
                    <a:pt x="5" y="45"/>
                    <a:pt x="5" y="35"/>
                  </a:cubicBezTo>
                  <a:cubicBezTo>
                    <a:pt x="6" y="27"/>
                    <a:pt x="9" y="19"/>
                    <a:pt x="14" y="13"/>
                  </a:cubicBezTo>
                  <a:cubicBezTo>
                    <a:pt x="20" y="8"/>
                    <a:pt x="27" y="5"/>
                    <a:pt x="36" y="5"/>
                  </a:cubicBezTo>
                  <a:cubicBezTo>
                    <a:pt x="42" y="4"/>
                    <a:pt x="48" y="6"/>
                    <a:pt x="53" y="10"/>
                  </a:cubicBezTo>
                  <a:cubicBezTo>
                    <a:pt x="61" y="15"/>
                    <a:pt x="66" y="25"/>
                    <a:pt x="66" y="35"/>
                  </a:cubicBezTo>
                  <a:cubicBezTo>
                    <a:pt x="67" y="45"/>
                    <a:pt x="62" y="52"/>
                    <a:pt x="56" y="59"/>
                  </a:cubicBezTo>
                  <a:cubicBezTo>
                    <a:pt x="52" y="64"/>
                    <a:pt x="47" y="70"/>
                    <a:pt x="44" y="78"/>
                  </a:cubicBezTo>
                  <a:lnTo>
                    <a:pt x="41" y="78"/>
                  </a:lnTo>
                  <a:close/>
                  <a:moveTo>
                    <a:pt x="34" y="44"/>
                  </a:moveTo>
                  <a:cubicBezTo>
                    <a:pt x="34" y="44"/>
                    <a:pt x="34" y="45"/>
                    <a:pt x="34" y="45"/>
                  </a:cubicBezTo>
                  <a:cubicBezTo>
                    <a:pt x="34" y="60"/>
                    <a:pt x="34" y="60"/>
                    <a:pt x="34" y="60"/>
                  </a:cubicBezTo>
                  <a:cubicBezTo>
                    <a:pt x="33" y="60"/>
                    <a:pt x="33" y="60"/>
                    <a:pt x="33" y="60"/>
                  </a:cubicBezTo>
                  <a:cubicBezTo>
                    <a:pt x="33" y="60"/>
                    <a:pt x="33" y="60"/>
                    <a:pt x="32" y="60"/>
                  </a:cubicBezTo>
                  <a:cubicBezTo>
                    <a:pt x="31" y="54"/>
                    <a:pt x="26" y="39"/>
                    <a:pt x="25" y="36"/>
                  </a:cubicBezTo>
                  <a:cubicBezTo>
                    <a:pt x="29" y="36"/>
                    <a:pt x="42" y="36"/>
                    <a:pt x="46" y="36"/>
                  </a:cubicBezTo>
                  <a:cubicBezTo>
                    <a:pt x="45" y="40"/>
                    <a:pt x="41" y="52"/>
                    <a:pt x="39" y="60"/>
                  </a:cubicBezTo>
                  <a:cubicBezTo>
                    <a:pt x="39" y="60"/>
                    <a:pt x="39" y="60"/>
                    <a:pt x="39" y="60"/>
                  </a:cubicBezTo>
                  <a:cubicBezTo>
                    <a:pt x="37" y="60"/>
                    <a:pt x="37" y="60"/>
                    <a:pt x="37" y="60"/>
                  </a:cubicBezTo>
                  <a:cubicBezTo>
                    <a:pt x="37" y="45"/>
                    <a:pt x="37" y="45"/>
                    <a:pt x="37" y="45"/>
                  </a:cubicBezTo>
                  <a:cubicBezTo>
                    <a:pt x="37" y="45"/>
                    <a:pt x="38" y="44"/>
                    <a:pt x="38" y="44"/>
                  </a:cubicBezTo>
                  <a:cubicBezTo>
                    <a:pt x="38" y="42"/>
                    <a:pt x="37" y="42"/>
                    <a:pt x="36" y="42"/>
                  </a:cubicBezTo>
                  <a:cubicBezTo>
                    <a:pt x="35" y="42"/>
                    <a:pt x="34" y="42"/>
                    <a:pt x="34" y="44"/>
                  </a:cubicBezTo>
                  <a:close/>
                  <a:moveTo>
                    <a:pt x="49" y="33"/>
                  </a:moveTo>
                  <a:cubicBezTo>
                    <a:pt x="50" y="30"/>
                    <a:pt x="51" y="27"/>
                    <a:pt x="53" y="27"/>
                  </a:cubicBezTo>
                  <a:cubicBezTo>
                    <a:pt x="56" y="27"/>
                    <a:pt x="58" y="30"/>
                    <a:pt x="57" y="31"/>
                  </a:cubicBezTo>
                  <a:cubicBezTo>
                    <a:pt x="56" y="33"/>
                    <a:pt x="51" y="33"/>
                    <a:pt x="49" y="33"/>
                  </a:cubicBezTo>
                  <a:cubicBezTo>
                    <a:pt x="49" y="33"/>
                    <a:pt x="49" y="33"/>
                    <a:pt x="49" y="33"/>
                  </a:cubicBezTo>
                  <a:close/>
                  <a:moveTo>
                    <a:pt x="14" y="31"/>
                  </a:moveTo>
                  <a:cubicBezTo>
                    <a:pt x="13" y="29"/>
                    <a:pt x="17" y="26"/>
                    <a:pt x="19" y="27"/>
                  </a:cubicBezTo>
                  <a:cubicBezTo>
                    <a:pt x="21" y="28"/>
                    <a:pt x="22" y="31"/>
                    <a:pt x="22" y="33"/>
                  </a:cubicBezTo>
                  <a:cubicBezTo>
                    <a:pt x="22" y="34"/>
                    <a:pt x="15" y="33"/>
                    <a:pt x="14" y="31"/>
                  </a:cubicBezTo>
                  <a:close/>
                </a:path>
              </a:pathLst>
            </a:cu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686" name="Rectangle 542"/>
            <p:cNvSpPr>
              <a:spLocks noChangeArrowheads="1"/>
            </p:cNvSpPr>
            <p:nvPr/>
          </p:nvSpPr>
          <p:spPr bwMode="auto">
            <a:xfrm>
              <a:off x="2575720" y="2998541"/>
              <a:ext cx="70247" cy="8335"/>
            </a:xfrm>
            <a:prstGeom prst="rect">
              <a:avLst/>
            </a:prstGeom>
            <a:solidFill>
              <a:srgbClr val="7F7F7F"/>
            </a:solidFill>
            <a:ln w="9525">
              <a:noFill/>
              <a:miter lim="800000"/>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687" name="Freeform 543"/>
            <p:cNvSpPr/>
            <p:nvPr/>
          </p:nvSpPr>
          <p:spPr bwMode="auto">
            <a:xfrm>
              <a:off x="2575720" y="3011637"/>
              <a:ext cx="70247" cy="36910"/>
            </a:xfrm>
            <a:custGeom>
              <a:cxnLst>
                <a:cxn ang="0">
                  <a:pos x="24" y="3"/>
                </a:cxn>
                <a:cxn ang="0">
                  <a:pos x="24" y="3"/>
                </a:cxn>
                <a:cxn ang="0">
                  <a:pos x="25" y="3"/>
                </a:cxn>
                <a:cxn ang="0">
                  <a:pos x="25" y="0"/>
                </a:cxn>
                <a:cxn ang="0">
                  <a:pos x="0" y="0"/>
                </a:cxn>
                <a:cxn ang="0">
                  <a:pos x="0" y="3"/>
                </a:cxn>
                <a:cxn ang="0">
                  <a:pos x="1" y="3"/>
                </a:cxn>
                <a:cxn ang="0">
                  <a:pos x="2" y="3"/>
                </a:cxn>
                <a:cxn ang="0">
                  <a:pos x="11" y="13"/>
                </a:cxn>
                <a:cxn ang="0">
                  <a:pos x="15" y="13"/>
                </a:cxn>
                <a:cxn ang="0">
                  <a:pos x="24" y="3"/>
                </a:cxn>
              </a:cxnLst>
              <a:rect b="b" l="0" r="r" t="0"/>
              <a:pathLst>
                <a:path h="13" w="25">
                  <a:moveTo>
                    <a:pt x="24" y="3"/>
                  </a:moveTo>
                  <a:cubicBezTo>
                    <a:pt x="24" y="3"/>
                    <a:pt x="24" y="3"/>
                    <a:pt x="24" y="3"/>
                  </a:cubicBezTo>
                  <a:cubicBezTo>
                    <a:pt x="25" y="3"/>
                    <a:pt x="25" y="3"/>
                    <a:pt x="25" y="3"/>
                  </a:cubicBezTo>
                  <a:cubicBezTo>
                    <a:pt x="25" y="0"/>
                    <a:pt x="25" y="0"/>
                    <a:pt x="25" y="0"/>
                  </a:cubicBezTo>
                  <a:cubicBezTo>
                    <a:pt x="0" y="0"/>
                    <a:pt x="0" y="0"/>
                    <a:pt x="0" y="0"/>
                  </a:cubicBezTo>
                  <a:cubicBezTo>
                    <a:pt x="0" y="3"/>
                    <a:pt x="0" y="3"/>
                    <a:pt x="0" y="3"/>
                  </a:cubicBezTo>
                  <a:cubicBezTo>
                    <a:pt x="0" y="3"/>
                    <a:pt x="1" y="3"/>
                    <a:pt x="1" y="3"/>
                  </a:cubicBezTo>
                  <a:cubicBezTo>
                    <a:pt x="2" y="3"/>
                    <a:pt x="2" y="3"/>
                    <a:pt x="2" y="3"/>
                  </a:cubicBezTo>
                  <a:cubicBezTo>
                    <a:pt x="4" y="8"/>
                    <a:pt x="6" y="13"/>
                    <a:pt x="11" y="13"/>
                  </a:cubicBezTo>
                  <a:cubicBezTo>
                    <a:pt x="15" y="13"/>
                    <a:pt x="15" y="13"/>
                    <a:pt x="15" y="13"/>
                  </a:cubicBezTo>
                  <a:cubicBezTo>
                    <a:pt x="20" y="13"/>
                    <a:pt x="21" y="8"/>
                    <a:pt x="24" y="3"/>
                  </a:cubicBezTo>
                  <a:close/>
                </a:path>
              </a:pathLst>
            </a:cu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nvGrpSpPr>
          <p:cNvPr id="7" name="组合 6"/>
          <p:cNvGrpSpPr/>
          <p:nvPr/>
        </p:nvGrpSpPr>
        <p:grpSpPr>
          <a:xfrm>
            <a:off x="2521468" y="3512076"/>
            <a:ext cx="312699" cy="288476"/>
            <a:chOff x="2460228" y="3448596"/>
            <a:chExt cx="338138" cy="311944"/>
          </a:xfrm>
        </p:grpSpPr>
        <p:sp>
          <p:nvSpPr>
            <p:cNvPr id="6772" name="Freeform 628"/>
            <p:cNvSpPr>
              <a:spLocks noEditPoints="1"/>
            </p:cNvSpPr>
            <p:nvPr/>
          </p:nvSpPr>
          <p:spPr bwMode="auto">
            <a:xfrm>
              <a:off x="2550716" y="3498603"/>
              <a:ext cx="132160" cy="210740"/>
            </a:xfrm>
            <a:custGeom>
              <a:cxnLst>
                <a:cxn ang="0">
                  <a:pos x="36" y="21"/>
                </a:cxn>
                <a:cxn ang="0">
                  <a:pos x="27" y="18"/>
                </a:cxn>
                <a:cxn ang="0">
                  <a:pos x="27" y="32"/>
                </a:cxn>
                <a:cxn ang="0">
                  <a:pos x="29" y="32"/>
                </a:cxn>
                <a:cxn ang="0">
                  <a:pos x="36" y="35"/>
                </a:cxn>
                <a:cxn ang="0">
                  <a:pos x="46" y="43"/>
                </a:cxn>
                <a:cxn ang="0">
                  <a:pos x="45" y="57"/>
                </a:cxn>
                <a:cxn ang="0">
                  <a:pos x="27" y="66"/>
                </a:cxn>
                <a:cxn ang="0">
                  <a:pos x="27" y="73"/>
                </a:cxn>
                <a:cxn ang="0">
                  <a:pos x="25" y="75"/>
                </a:cxn>
                <a:cxn ang="0">
                  <a:pos x="25" y="75"/>
                </a:cxn>
                <a:cxn ang="0">
                  <a:pos x="22" y="73"/>
                </a:cxn>
                <a:cxn ang="0">
                  <a:pos x="22" y="66"/>
                </a:cxn>
                <a:cxn ang="0">
                  <a:pos x="6" y="61"/>
                </a:cxn>
                <a:cxn ang="0">
                  <a:pos x="11" y="52"/>
                </a:cxn>
                <a:cxn ang="0">
                  <a:pos x="23" y="56"/>
                </a:cxn>
                <a:cxn ang="0">
                  <a:pos x="23" y="42"/>
                </a:cxn>
                <a:cxn ang="0">
                  <a:pos x="13" y="39"/>
                </a:cxn>
                <a:cxn ang="0">
                  <a:pos x="4" y="26"/>
                </a:cxn>
                <a:cxn ang="0">
                  <a:pos x="15" y="10"/>
                </a:cxn>
                <a:cxn ang="0">
                  <a:pos x="22" y="8"/>
                </a:cxn>
                <a:cxn ang="0">
                  <a:pos x="22" y="3"/>
                </a:cxn>
                <a:cxn ang="0">
                  <a:pos x="25" y="0"/>
                </a:cxn>
                <a:cxn ang="0">
                  <a:pos x="25" y="0"/>
                </a:cxn>
                <a:cxn ang="0">
                  <a:pos x="27" y="3"/>
                </a:cxn>
                <a:cxn ang="0">
                  <a:pos x="27" y="8"/>
                </a:cxn>
                <a:cxn ang="0">
                  <a:pos x="40" y="12"/>
                </a:cxn>
                <a:cxn ang="0">
                  <a:pos x="42" y="19"/>
                </a:cxn>
                <a:cxn ang="0">
                  <a:pos x="36" y="21"/>
                </a:cxn>
                <a:cxn ang="0">
                  <a:pos x="16" y="24"/>
                </a:cxn>
                <a:cxn ang="0">
                  <a:pos x="17" y="28"/>
                </a:cxn>
                <a:cxn ang="0">
                  <a:pos x="23" y="31"/>
                </a:cxn>
                <a:cxn ang="0">
                  <a:pos x="23" y="18"/>
                </a:cxn>
                <a:cxn ang="0">
                  <a:pos x="16" y="24"/>
                </a:cxn>
                <a:cxn ang="0">
                  <a:pos x="35" y="50"/>
                </a:cxn>
                <a:cxn ang="0">
                  <a:pos x="33" y="46"/>
                </a:cxn>
                <a:cxn ang="0">
                  <a:pos x="27" y="43"/>
                </a:cxn>
                <a:cxn ang="0">
                  <a:pos x="27" y="56"/>
                </a:cxn>
                <a:cxn ang="0">
                  <a:pos x="35" y="50"/>
                </a:cxn>
              </a:cxnLst>
              <a:rect b="b" l="0" r="r" t="0"/>
              <a:pathLst>
                <a:path h="75" w="47">
                  <a:moveTo>
                    <a:pt x="36" y="21"/>
                  </a:moveTo>
                  <a:cubicBezTo>
                    <a:pt x="33" y="20"/>
                    <a:pt x="30" y="18"/>
                    <a:pt x="27" y="18"/>
                  </a:cubicBezTo>
                  <a:cubicBezTo>
                    <a:pt x="27" y="32"/>
                    <a:pt x="27" y="32"/>
                    <a:pt x="27" y="32"/>
                  </a:cubicBezTo>
                  <a:cubicBezTo>
                    <a:pt x="29" y="32"/>
                    <a:pt x="29" y="32"/>
                    <a:pt x="29" y="32"/>
                  </a:cubicBezTo>
                  <a:cubicBezTo>
                    <a:pt x="31" y="33"/>
                    <a:pt x="34" y="34"/>
                    <a:pt x="36" y="35"/>
                  </a:cubicBezTo>
                  <a:cubicBezTo>
                    <a:pt x="40" y="36"/>
                    <a:pt x="44" y="39"/>
                    <a:pt x="46" y="43"/>
                  </a:cubicBezTo>
                  <a:cubicBezTo>
                    <a:pt x="47" y="46"/>
                    <a:pt x="47" y="53"/>
                    <a:pt x="45" y="57"/>
                  </a:cubicBezTo>
                  <a:cubicBezTo>
                    <a:pt x="42" y="63"/>
                    <a:pt x="35" y="66"/>
                    <a:pt x="27" y="66"/>
                  </a:cubicBezTo>
                  <a:cubicBezTo>
                    <a:pt x="27" y="73"/>
                    <a:pt x="27" y="73"/>
                    <a:pt x="27" y="73"/>
                  </a:cubicBezTo>
                  <a:cubicBezTo>
                    <a:pt x="27" y="74"/>
                    <a:pt x="26" y="75"/>
                    <a:pt x="25" y="75"/>
                  </a:cubicBezTo>
                  <a:cubicBezTo>
                    <a:pt x="25" y="75"/>
                    <a:pt x="25" y="75"/>
                    <a:pt x="25" y="75"/>
                  </a:cubicBezTo>
                  <a:cubicBezTo>
                    <a:pt x="24" y="75"/>
                    <a:pt x="22" y="74"/>
                    <a:pt x="22" y="73"/>
                  </a:cubicBezTo>
                  <a:cubicBezTo>
                    <a:pt x="22" y="66"/>
                    <a:pt x="22" y="66"/>
                    <a:pt x="22" y="66"/>
                  </a:cubicBezTo>
                  <a:cubicBezTo>
                    <a:pt x="17" y="66"/>
                    <a:pt x="11" y="64"/>
                    <a:pt x="6" y="61"/>
                  </a:cubicBezTo>
                  <a:cubicBezTo>
                    <a:pt x="0" y="58"/>
                    <a:pt x="5" y="49"/>
                    <a:pt x="11" y="52"/>
                  </a:cubicBezTo>
                  <a:cubicBezTo>
                    <a:pt x="15" y="54"/>
                    <a:pt x="19" y="56"/>
                    <a:pt x="23" y="56"/>
                  </a:cubicBezTo>
                  <a:cubicBezTo>
                    <a:pt x="23" y="42"/>
                    <a:pt x="23" y="42"/>
                    <a:pt x="23" y="42"/>
                  </a:cubicBezTo>
                  <a:cubicBezTo>
                    <a:pt x="22" y="42"/>
                    <a:pt x="17" y="41"/>
                    <a:pt x="13" y="39"/>
                  </a:cubicBezTo>
                  <a:cubicBezTo>
                    <a:pt x="6" y="36"/>
                    <a:pt x="4" y="32"/>
                    <a:pt x="4" y="26"/>
                  </a:cubicBezTo>
                  <a:cubicBezTo>
                    <a:pt x="4" y="18"/>
                    <a:pt x="8" y="13"/>
                    <a:pt x="15" y="10"/>
                  </a:cubicBezTo>
                  <a:cubicBezTo>
                    <a:pt x="17" y="9"/>
                    <a:pt x="20" y="9"/>
                    <a:pt x="22" y="8"/>
                  </a:cubicBezTo>
                  <a:cubicBezTo>
                    <a:pt x="22" y="3"/>
                    <a:pt x="22" y="3"/>
                    <a:pt x="22" y="3"/>
                  </a:cubicBezTo>
                  <a:cubicBezTo>
                    <a:pt x="22" y="1"/>
                    <a:pt x="24" y="0"/>
                    <a:pt x="25" y="0"/>
                  </a:cubicBezTo>
                  <a:cubicBezTo>
                    <a:pt x="25" y="0"/>
                    <a:pt x="25" y="0"/>
                    <a:pt x="25" y="0"/>
                  </a:cubicBezTo>
                  <a:cubicBezTo>
                    <a:pt x="26" y="0"/>
                    <a:pt x="27" y="1"/>
                    <a:pt x="27" y="3"/>
                  </a:cubicBezTo>
                  <a:cubicBezTo>
                    <a:pt x="27" y="8"/>
                    <a:pt x="27" y="8"/>
                    <a:pt x="27" y="8"/>
                  </a:cubicBezTo>
                  <a:cubicBezTo>
                    <a:pt x="31" y="9"/>
                    <a:pt x="36" y="10"/>
                    <a:pt x="40" y="12"/>
                  </a:cubicBezTo>
                  <a:cubicBezTo>
                    <a:pt x="43" y="13"/>
                    <a:pt x="44" y="16"/>
                    <a:pt x="42" y="19"/>
                  </a:cubicBezTo>
                  <a:cubicBezTo>
                    <a:pt x="41" y="21"/>
                    <a:pt x="38" y="22"/>
                    <a:pt x="36" y="21"/>
                  </a:cubicBezTo>
                  <a:close/>
                  <a:moveTo>
                    <a:pt x="16" y="24"/>
                  </a:moveTo>
                  <a:cubicBezTo>
                    <a:pt x="16" y="26"/>
                    <a:pt x="16" y="28"/>
                    <a:pt x="17" y="28"/>
                  </a:cubicBezTo>
                  <a:cubicBezTo>
                    <a:pt x="19" y="29"/>
                    <a:pt x="21" y="30"/>
                    <a:pt x="23" y="31"/>
                  </a:cubicBezTo>
                  <a:cubicBezTo>
                    <a:pt x="23" y="18"/>
                    <a:pt x="23" y="18"/>
                    <a:pt x="23" y="18"/>
                  </a:cubicBezTo>
                  <a:cubicBezTo>
                    <a:pt x="18" y="18"/>
                    <a:pt x="16" y="20"/>
                    <a:pt x="16" y="24"/>
                  </a:cubicBezTo>
                  <a:close/>
                  <a:moveTo>
                    <a:pt x="35" y="50"/>
                  </a:moveTo>
                  <a:cubicBezTo>
                    <a:pt x="35" y="49"/>
                    <a:pt x="34" y="47"/>
                    <a:pt x="33" y="46"/>
                  </a:cubicBezTo>
                  <a:cubicBezTo>
                    <a:pt x="31" y="45"/>
                    <a:pt x="29" y="44"/>
                    <a:pt x="27" y="43"/>
                  </a:cubicBezTo>
                  <a:cubicBezTo>
                    <a:pt x="27" y="56"/>
                    <a:pt x="27" y="56"/>
                    <a:pt x="27" y="56"/>
                  </a:cubicBezTo>
                  <a:cubicBezTo>
                    <a:pt x="32" y="56"/>
                    <a:pt x="35" y="54"/>
                    <a:pt x="35" y="50"/>
                  </a:cubicBez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773" name="Freeform 629"/>
            <p:cNvSpPr/>
            <p:nvPr/>
          </p:nvSpPr>
          <p:spPr bwMode="auto">
            <a:xfrm>
              <a:off x="2460228" y="3448596"/>
              <a:ext cx="338138" cy="311944"/>
            </a:xfrm>
            <a:custGeom>
              <a:cxnLst>
                <a:cxn ang="0">
                  <a:pos x="116" y="42"/>
                </a:cxn>
                <a:cxn ang="0">
                  <a:pos x="109" y="42"/>
                </a:cxn>
                <a:cxn ang="0">
                  <a:pos x="52" y="3"/>
                </a:cxn>
                <a:cxn ang="0">
                  <a:pos x="3" y="52"/>
                </a:cxn>
                <a:cxn ang="0">
                  <a:pos x="57" y="111"/>
                </a:cxn>
                <a:cxn ang="0">
                  <a:pos x="103" y="84"/>
                </a:cxn>
                <a:cxn ang="0">
                  <a:pos x="102" y="78"/>
                </a:cxn>
                <a:cxn ang="0">
                  <a:pos x="102" y="78"/>
                </a:cxn>
                <a:cxn ang="0">
                  <a:pos x="97" y="80"/>
                </a:cxn>
                <a:cxn ang="0">
                  <a:pos x="53" y="103"/>
                </a:cxn>
                <a:cxn ang="0">
                  <a:pos x="11" y="60"/>
                </a:cxn>
                <a:cxn ang="0">
                  <a:pos x="57" y="10"/>
                </a:cxn>
                <a:cxn ang="0">
                  <a:pos x="101" y="42"/>
                </a:cxn>
                <a:cxn ang="0">
                  <a:pos x="94" y="42"/>
                </a:cxn>
                <a:cxn ang="0">
                  <a:pos x="90" y="48"/>
                </a:cxn>
                <a:cxn ang="0">
                  <a:pos x="101" y="65"/>
                </a:cxn>
                <a:cxn ang="0">
                  <a:pos x="108" y="65"/>
                </a:cxn>
                <a:cxn ang="0">
                  <a:pos x="119" y="48"/>
                </a:cxn>
                <a:cxn ang="0">
                  <a:pos x="116" y="42"/>
                </a:cxn>
              </a:cxnLst>
              <a:rect b="b" l="0" r="r" t="0"/>
              <a:pathLst>
                <a:path h="110" w="120">
                  <a:moveTo>
                    <a:pt x="116" y="42"/>
                  </a:moveTo>
                  <a:cubicBezTo>
                    <a:pt x="109" y="42"/>
                    <a:pt x="109" y="42"/>
                    <a:pt x="109" y="42"/>
                  </a:cubicBezTo>
                  <a:cubicBezTo>
                    <a:pt x="102" y="18"/>
                    <a:pt x="79" y="0"/>
                    <a:pt x="52" y="3"/>
                  </a:cubicBezTo>
                  <a:cubicBezTo>
                    <a:pt x="25" y="5"/>
                    <a:pt x="5" y="26"/>
                    <a:pt x="3" y="52"/>
                  </a:cubicBezTo>
                  <a:cubicBezTo>
                    <a:pt x="0" y="84"/>
                    <a:pt x="25" y="111"/>
                    <a:pt x="57" y="111"/>
                  </a:cubicBezTo>
                  <a:cubicBezTo>
                    <a:pt x="77" y="111"/>
                    <a:pt x="94" y="100"/>
                    <a:pt x="103" y="84"/>
                  </a:cubicBezTo>
                  <a:cubicBezTo>
                    <a:pt x="105" y="82"/>
                    <a:pt x="104" y="79"/>
                    <a:pt x="102" y="78"/>
                  </a:cubicBezTo>
                  <a:cubicBezTo>
                    <a:pt x="102" y="78"/>
                    <a:pt x="102" y="78"/>
                    <a:pt x="102" y="78"/>
                  </a:cubicBezTo>
                  <a:cubicBezTo>
                    <a:pt x="100" y="77"/>
                    <a:pt x="98" y="78"/>
                    <a:pt x="97" y="80"/>
                  </a:cubicBezTo>
                  <a:cubicBezTo>
                    <a:pt x="88" y="94"/>
                    <a:pt x="72" y="104"/>
                    <a:pt x="53" y="103"/>
                  </a:cubicBezTo>
                  <a:cubicBezTo>
                    <a:pt x="31" y="101"/>
                    <a:pt x="12" y="83"/>
                    <a:pt x="11" y="60"/>
                  </a:cubicBezTo>
                  <a:cubicBezTo>
                    <a:pt x="9" y="33"/>
                    <a:pt x="30" y="10"/>
                    <a:pt x="57" y="10"/>
                  </a:cubicBezTo>
                  <a:cubicBezTo>
                    <a:pt x="77" y="10"/>
                    <a:pt x="95" y="24"/>
                    <a:pt x="101" y="42"/>
                  </a:cubicBezTo>
                  <a:cubicBezTo>
                    <a:pt x="94" y="42"/>
                    <a:pt x="94" y="42"/>
                    <a:pt x="94" y="42"/>
                  </a:cubicBezTo>
                  <a:cubicBezTo>
                    <a:pt x="91" y="42"/>
                    <a:pt x="89" y="46"/>
                    <a:pt x="90" y="48"/>
                  </a:cubicBezTo>
                  <a:cubicBezTo>
                    <a:pt x="101" y="65"/>
                    <a:pt x="101" y="65"/>
                    <a:pt x="101" y="65"/>
                  </a:cubicBezTo>
                  <a:cubicBezTo>
                    <a:pt x="103" y="68"/>
                    <a:pt x="106" y="68"/>
                    <a:pt x="108" y="65"/>
                  </a:cubicBezTo>
                  <a:cubicBezTo>
                    <a:pt x="119" y="48"/>
                    <a:pt x="119" y="48"/>
                    <a:pt x="119" y="48"/>
                  </a:cubicBezTo>
                  <a:cubicBezTo>
                    <a:pt x="120" y="46"/>
                    <a:pt x="119" y="42"/>
                    <a:pt x="116" y="42"/>
                  </a:cubicBez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nvGrpSpPr>
          <p:cNvPr id="6" name="组合 5"/>
          <p:cNvGrpSpPr/>
          <p:nvPr/>
        </p:nvGrpSpPr>
        <p:grpSpPr>
          <a:xfrm>
            <a:off x="6139259" y="3533507"/>
            <a:ext cx="340520" cy="216694"/>
            <a:chOff x="6139259" y="3470027"/>
            <a:chExt cx="340520" cy="216694"/>
          </a:xfrm>
        </p:grpSpPr>
        <p:sp>
          <p:nvSpPr>
            <p:cNvPr id="6858" name="Freeform 714"/>
            <p:cNvSpPr/>
            <p:nvPr/>
          </p:nvSpPr>
          <p:spPr bwMode="auto">
            <a:xfrm>
              <a:off x="6285707" y="3470027"/>
              <a:ext cx="194072" cy="216694"/>
            </a:xfrm>
            <a:custGeom>
              <a:cxnLst>
                <a:cxn ang="0">
                  <a:pos x="67" y="35"/>
                </a:cxn>
                <a:cxn ang="0">
                  <a:pos x="57" y="16"/>
                </a:cxn>
                <a:cxn ang="0">
                  <a:pos x="31" y="0"/>
                </a:cxn>
                <a:cxn ang="0">
                  <a:pos x="0" y="29"/>
                </a:cxn>
                <a:cxn ang="0">
                  <a:pos x="4" y="42"/>
                </a:cxn>
                <a:cxn ang="0">
                  <a:pos x="7" y="37"/>
                </a:cxn>
                <a:cxn ang="0">
                  <a:pos x="5" y="29"/>
                </a:cxn>
                <a:cxn ang="0">
                  <a:pos x="31" y="4"/>
                </a:cxn>
                <a:cxn ang="0">
                  <a:pos x="52" y="18"/>
                </a:cxn>
                <a:cxn ang="0">
                  <a:pos x="62" y="36"/>
                </a:cxn>
                <a:cxn ang="0">
                  <a:pos x="56" y="36"/>
                </a:cxn>
                <a:cxn ang="0">
                  <a:pos x="55" y="36"/>
                </a:cxn>
                <a:cxn ang="0">
                  <a:pos x="52" y="57"/>
                </a:cxn>
                <a:cxn ang="0">
                  <a:pos x="32" y="54"/>
                </a:cxn>
                <a:cxn ang="0">
                  <a:pos x="32" y="72"/>
                </a:cxn>
                <a:cxn ang="0">
                  <a:pos x="15" y="72"/>
                </a:cxn>
                <a:cxn ang="0">
                  <a:pos x="15" y="50"/>
                </a:cxn>
                <a:cxn ang="0">
                  <a:pos x="12" y="46"/>
                </a:cxn>
                <a:cxn ang="0">
                  <a:pos x="9" y="50"/>
                </a:cxn>
                <a:cxn ang="0">
                  <a:pos x="11" y="52"/>
                </a:cxn>
                <a:cxn ang="0">
                  <a:pos x="11" y="77"/>
                </a:cxn>
                <a:cxn ang="0">
                  <a:pos x="37" y="77"/>
                </a:cxn>
                <a:cxn ang="0">
                  <a:pos x="37" y="60"/>
                </a:cxn>
                <a:cxn ang="0">
                  <a:pos x="52" y="62"/>
                </a:cxn>
                <a:cxn ang="0">
                  <a:pos x="60" y="40"/>
                </a:cxn>
                <a:cxn ang="0">
                  <a:pos x="64" y="40"/>
                </a:cxn>
                <a:cxn ang="0">
                  <a:pos x="67" y="35"/>
                </a:cxn>
              </a:cxnLst>
              <a:rect b="b" l="0" r="r" t="0"/>
              <a:pathLst>
                <a:path h="77" w="69">
                  <a:moveTo>
                    <a:pt x="67" y="35"/>
                  </a:moveTo>
                  <a:cubicBezTo>
                    <a:pt x="57" y="16"/>
                    <a:pt x="57" y="16"/>
                    <a:pt x="57" y="16"/>
                  </a:cubicBezTo>
                  <a:cubicBezTo>
                    <a:pt x="52" y="6"/>
                    <a:pt x="42" y="0"/>
                    <a:pt x="31" y="0"/>
                  </a:cubicBezTo>
                  <a:cubicBezTo>
                    <a:pt x="15" y="0"/>
                    <a:pt x="0" y="12"/>
                    <a:pt x="0" y="29"/>
                  </a:cubicBezTo>
                  <a:cubicBezTo>
                    <a:pt x="0" y="32"/>
                    <a:pt x="2" y="37"/>
                    <a:pt x="4" y="42"/>
                  </a:cubicBezTo>
                  <a:cubicBezTo>
                    <a:pt x="5" y="40"/>
                    <a:pt x="6" y="39"/>
                    <a:pt x="7" y="37"/>
                  </a:cubicBezTo>
                  <a:cubicBezTo>
                    <a:pt x="6" y="34"/>
                    <a:pt x="5" y="31"/>
                    <a:pt x="5" y="29"/>
                  </a:cubicBezTo>
                  <a:cubicBezTo>
                    <a:pt x="5" y="14"/>
                    <a:pt x="18" y="4"/>
                    <a:pt x="31" y="4"/>
                  </a:cubicBezTo>
                  <a:cubicBezTo>
                    <a:pt x="40" y="4"/>
                    <a:pt x="48" y="10"/>
                    <a:pt x="52" y="18"/>
                  </a:cubicBezTo>
                  <a:cubicBezTo>
                    <a:pt x="62" y="36"/>
                    <a:pt x="62" y="36"/>
                    <a:pt x="62" y="36"/>
                  </a:cubicBezTo>
                  <a:cubicBezTo>
                    <a:pt x="56" y="36"/>
                    <a:pt x="56" y="36"/>
                    <a:pt x="56" y="36"/>
                  </a:cubicBezTo>
                  <a:cubicBezTo>
                    <a:pt x="55" y="36"/>
                    <a:pt x="55" y="36"/>
                    <a:pt x="55" y="36"/>
                  </a:cubicBezTo>
                  <a:cubicBezTo>
                    <a:pt x="55" y="46"/>
                    <a:pt x="56" y="57"/>
                    <a:pt x="52" y="57"/>
                  </a:cubicBezTo>
                  <a:cubicBezTo>
                    <a:pt x="45" y="57"/>
                    <a:pt x="38" y="56"/>
                    <a:pt x="32" y="54"/>
                  </a:cubicBezTo>
                  <a:cubicBezTo>
                    <a:pt x="32" y="72"/>
                    <a:pt x="32" y="72"/>
                    <a:pt x="32" y="72"/>
                  </a:cubicBezTo>
                  <a:cubicBezTo>
                    <a:pt x="15" y="72"/>
                    <a:pt x="15" y="72"/>
                    <a:pt x="15" y="72"/>
                  </a:cubicBezTo>
                  <a:cubicBezTo>
                    <a:pt x="15" y="72"/>
                    <a:pt x="15" y="51"/>
                    <a:pt x="15" y="50"/>
                  </a:cubicBezTo>
                  <a:cubicBezTo>
                    <a:pt x="14" y="49"/>
                    <a:pt x="13" y="48"/>
                    <a:pt x="12" y="46"/>
                  </a:cubicBezTo>
                  <a:cubicBezTo>
                    <a:pt x="11" y="47"/>
                    <a:pt x="10" y="49"/>
                    <a:pt x="9" y="50"/>
                  </a:cubicBezTo>
                  <a:cubicBezTo>
                    <a:pt x="10" y="51"/>
                    <a:pt x="10" y="51"/>
                    <a:pt x="11" y="52"/>
                  </a:cubicBezTo>
                  <a:cubicBezTo>
                    <a:pt x="11" y="77"/>
                    <a:pt x="11" y="77"/>
                    <a:pt x="11" y="77"/>
                  </a:cubicBezTo>
                  <a:cubicBezTo>
                    <a:pt x="37" y="77"/>
                    <a:pt x="37" y="77"/>
                    <a:pt x="37" y="77"/>
                  </a:cubicBezTo>
                  <a:cubicBezTo>
                    <a:pt x="37" y="60"/>
                    <a:pt x="37" y="60"/>
                    <a:pt x="37" y="60"/>
                  </a:cubicBezTo>
                  <a:cubicBezTo>
                    <a:pt x="42" y="62"/>
                    <a:pt x="47" y="62"/>
                    <a:pt x="52" y="62"/>
                  </a:cubicBezTo>
                  <a:cubicBezTo>
                    <a:pt x="60" y="62"/>
                    <a:pt x="60" y="53"/>
                    <a:pt x="60" y="40"/>
                  </a:cubicBezTo>
                  <a:cubicBezTo>
                    <a:pt x="64" y="40"/>
                    <a:pt x="64" y="40"/>
                    <a:pt x="64" y="40"/>
                  </a:cubicBezTo>
                  <a:cubicBezTo>
                    <a:pt x="67" y="40"/>
                    <a:pt x="69" y="37"/>
                    <a:pt x="67" y="35"/>
                  </a:cubicBezTo>
                  <a:close/>
                </a:path>
              </a:pathLst>
            </a:cu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6859" name="Freeform 715"/>
            <p:cNvSpPr/>
            <p:nvPr/>
          </p:nvSpPr>
          <p:spPr bwMode="auto">
            <a:xfrm>
              <a:off x="6139259" y="3470027"/>
              <a:ext cx="190500" cy="216694"/>
            </a:xfrm>
            <a:custGeom>
              <a:cxnLst>
                <a:cxn ang="0">
                  <a:pos x="64" y="14"/>
                </a:cxn>
                <a:cxn ang="0">
                  <a:pos x="61" y="18"/>
                </a:cxn>
                <a:cxn ang="0">
                  <a:pos x="64" y="29"/>
                </a:cxn>
                <a:cxn ang="0">
                  <a:pos x="53" y="50"/>
                </a:cxn>
                <a:cxn ang="0">
                  <a:pos x="53" y="72"/>
                </a:cxn>
                <a:cxn ang="0">
                  <a:pos x="37" y="72"/>
                </a:cxn>
                <a:cxn ang="0">
                  <a:pos x="37" y="54"/>
                </a:cxn>
                <a:cxn ang="0">
                  <a:pos x="17" y="57"/>
                </a:cxn>
                <a:cxn ang="0">
                  <a:pos x="13" y="36"/>
                </a:cxn>
                <a:cxn ang="0">
                  <a:pos x="13" y="36"/>
                </a:cxn>
                <a:cxn ang="0">
                  <a:pos x="6" y="36"/>
                </a:cxn>
                <a:cxn ang="0">
                  <a:pos x="16" y="18"/>
                </a:cxn>
                <a:cxn ang="0">
                  <a:pos x="38" y="4"/>
                </a:cxn>
                <a:cxn ang="0">
                  <a:pos x="56" y="12"/>
                </a:cxn>
                <a:cxn ang="0">
                  <a:pos x="59" y="8"/>
                </a:cxn>
                <a:cxn ang="0">
                  <a:pos x="38" y="0"/>
                </a:cxn>
                <a:cxn ang="0">
                  <a:pos x="12" y="16"/>
                </a:cxn>
                <a:cxn ang="0">
                  <a:pos x="1" y="35"/>
                </a:cxn>
                <a:cxn ang="0">
                  <a:pos x="5" y="40"/>
                </a:cxn>
                <a:cxn ang="0">
                  <a:pos x="9" y="40"/>
                </a:cxn>
                <a:cxn ang="0">
                  <a:pos x="16" y="62"/>
                </a:cxn>
                <a:cxn ang="0">
                  <a:pos x="32" y="60"/>
                </a:cxn>
                <a:cxn ang="0">
                  <a:pos x="32" y="77"/>
                </a:cxn>
                <a:cxn ang="0">
                  <a:pos x="58" y="77"/>
                </a:cxn>
                <a:cxn ang="0">
                  <a:pos x="58" y="52"/>
                </a:cxn>
                <a:cxn ang="0">
                  <a:pos x="68" y="29"/>
                </a:cxn>
                <a:cxn ang="0">
                  <a:pos x="64" y="14"/>
                </a:cxn>
              </a:cxnLst>
              <a:rect b="b" l="0" r="r" t="0"/>
              <a:pathLst>
                <a:path h="77" w="68">
                  <a:moveTo>
                    <a:pt x="64" y="14"/>
                  </a:moveTo>
                  <a:cubicBezTo>
                    <a:pt x="64" y="14"/>
                    <a:pt x="62" y="16"/>
                    <a:pt x="61" y="18"/>
                  </a:cubicBezTo>
                  <a:cubicBezTo>
                    <a:pt x="63" y="21"/>
                    <a:pt x="64" y="24"/>
                    <a:pt x="64" y="29"/>
                  </a:cubicBezTo>
                  <a:cubicBezTo>
                    <a:pt x="64" y="33"/>
                    <a:pt x="58" y="46"/>
                    <a:pt x="53" y="50"/>
                  </a:cubicBezTo>
                  <a:cubicBezTo>
                    <a:pt x="53" y="51"/>
                    <a:pt x="53" y="72"/>
                    <a:pt x="53" y="72"/>
                  </a:cubicBezTo>
                  <a:cubicBezTo>
                    <a:pt x="37" y="72"/>
                    <a:pt x="37" y="72"/>
                    <a:pt x="37" y="72"/>
                  </a:cubicBezTo>
                  <a:cubicBezTo>
                    <a:pt x="37" y="54"/>
                    <a:pt x="37" y="54"/>
                    <a:pt x="37" y="54"/>
                  </a:cubicBezTo>
                  <a:cubicBezTo>
                    <a:pt x="30" y="56"/>
                    <a:pt x="23" y="57"/>
                    <a:pt x="17" y="57"/>
                  </a:cubicBezTo>
                  <a:cubicBezTo>
                    <a:pt x="13" y="57"/>
                    <a:pt x="13" y="46"/>
                    <a:pt x="13" y="36"/>
                  </a:cubicBezTo>
                  <a:cubicBezTo>
                    <a:pt x="13" y="36"/>
                    <a:pt x="13" y="36"/>
                    <a:pt x="13" y="36"/>
                  </a:cubicBezTo>
                  <a:cubicBezTo>
                    <a:pt x="6" y="36"/>
                    <a:pt x="6" y="36"/>
                    <a:pt x="6" y="36"/>
                  </a:cubicBezTo>
                  <a:cubicBezTo>
                    <a:pt x="16" y="18"/>
                    <a:pt x="16" y="18"/>
                    <a:pt x="16" y="18"/>
                  </a:cubicBezTo>
                  <a:cubicBezTo>
                    <a:pt x="20" y="10"/>
                    <a:pt x="28" y="4"/>
                    <a:pt x="38" y="4"/>
                  </a:cubicBezTo>
                  <a:cubicBezTo>
                    <a:pt x="44" y="4"/>
                    <a:pt x="52" y="7"/>
                    <a:pt x="56" y="12"/>
                  </a:cubicBezTo>
                  <a:cubicBezTo>
                    <a:pt x="57" y="11"/>
                    <a:pt x="58" y="9"/>
                    <a:pt x="59" y="8"/>
                  </a:cubicBezTo>
                  <a:cubicBezTo>
                    <a:pt x="54" y="3"/>
                    <a:pt x="46" y="0"/>
                    <a:pt x="38" y="0"/>
                  </a:cubicBezTo>
                  <a:cubicBezTo>
                    <a:pt x="27" y="0"/>
                    <a:pt x="17" y="6"/>
                    <a:pt x="12" y="16"/>
                  </a:cubicBezTo>
                  <a:cubicBezTo>
                    <a:pt x="1" y="35"/>
                    <a:pt x="1" y="35"/>
                    <a:pt x="1" y="35"/>
                  </a:cubicBezTo>
                  <a:cubicBezTo>
                    <a:pt x="0" y="37"/>
                    <a:pt x="2" y="40"/>
                    <a:pt x="5" y="40"/>
                  </a:cubicBezTo>
                  <a:cubicBezTo>
                    <a:pt x="9" y="40"/>
                    <a:pt x="9" y="40"/>
                    <a:pt x="9" y="40"/>
                  </a:cubicBezTo>
                  <a:cubicBezTo>
                    <a:pt x="8" y="53"/>
                    <a:pt x="9" y="62"/>
                    <a:pt x="16" y="62"/>
                  </a:cubicBezTo>
                  <a:cubicBezTo>
                    <a:pt x="21" y="62"/>
                    <a:pt x="27" y="62"/>
                    <a:pt x="32" y="60"/>
                  </a:cubicBezTo>
                  <a:cubicBezTo>
                    <a:pt x="32" y="77"/>
                    <a:pt x="32" y="77"/>
                    <a:pt x="32" y="77"/>
                  </a:cubicBezTo>
                  <a:cubicBezTo>
                    <a:pt x="58" y="77"/>
                    <a:pt x="58" y="77"/>
                    <a:pt x="58" y="77"/>
                  </a:cubicBezTo>
                  <a:cubicBezTo>
                    <a:pt x="58" y="52"/>
                    <a:pt x="58" y="52"/>
                    <a:pt x="58" y="52"/>
                  </a:cubicBezTo>
                  <a:cubicBezTo>
                    <a:pt x="62" y="48"/>
                    <a:pt x="68" y="34"/>
                    <a:pt x="68" y="29"/>
                  </a:cubicBezTo>
                  <a:cubicBezTo>
                    <a:pt x="68" y="23"/>
                    <a:pt x="67" y="18"/>
                    <a:pt x="64" y="14"/>
                  </a:cubicBezTo>
                  <a:close/>
                </a:path>
              </a:pathLst>
            </a:cu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nvGrpSpPr>
          <p:cNvPr id="719" name="组合 718">
            <a:extLst>
              <a:ext uri="{FF2B5EF4-FFF2-40B4-BE49-F238E27FC236}">
                <a16:creationId xmlns:a16="http://schemas.microsoft.com/office/drawing/2014/main" id="{CA525472-90AA-4714-BDAB-469AC56575D0}"/>
              </a:ext>
            </a:extLst>
          </p:cNvPr>
          <p:cNvGrpSpPr/>
          <p:nvPr/>
        </p:nvGrpSpPr>
        <p:grpSpPr>
          <a:xfrm rot="2181050">
            <a:off x="201564" y="224263"/>
            <a:ext cx="497939" cy="480855"/>
            <a:chOff x="1935287" y="2046176"/>
            <a:chExt cx="836513" cy="807813"/>
          </a:xfrm>
        </p:grpSpPr>
        <p:sp>
          <p:nvSpPr>
            <p:cNvPr id="720" name="矩形 719">
              <a:extLst>
                <a:ext uri="{FF2B5EF4-FFF2-40B4-BE49-F238E27FC236}">
                  <a16:creationId xmlns:a16="http://schemas.microsoft.com/office/drawing/2014/main" id="{092F20C5-ACDD-43B9-B463-8FC62014E1F5}"/>
                </a:ext>
              </a:extLst>
            </p:cNvPr>
            <p:cNvSpPr/>
            <p:nvPr/>
          </p:nvSpPr>
          <p:spPr>
            <a:xfrm rot="16200000">
              <a:off x="2676139" y="2171589"/>
              <a:ext cx="127547" cy="6377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721" name="组合 720">
              <a:extLst>
                <a:ext uri="{FF2B5EF4-FFF2-40B4-BE49-F238E27FC236}">
                  <a16:creationId xmlns:a16="http://schemas.microsoft.com/office/drawing/2014/main" id="{7D197C06-7E2B-4FAC-979E-71DC7C9425F6}"/>
                </a:ext>
              </a:extLst>
            </p:cNvPr>
            <p:cNvGrpSpPr/>
            <p:nvPr/>
          </p:nvGrpSpPr>
          <p:grpSpPr>
            <a:xfrm rot="18900000">
              <a:off x="1935287" y="2046176"/>
              <a:ext cx="710318" cy="807813"/>
              <a:chOff x="1935287" y="2046176"/>
              <a:chExt cx="710318" cy="807813"/>
            </a:xfrm>
          </p:grpSpPr>
          <p:sp>
            <p:nvSpPr>
              <p:cNvPr id="722" name="矩形 721">
                <a:extLst>
                  <a:ext uri="{FF2B5EF4-FFF2-40B4-BE49-F238E27FC236}">
                    <a16:creationId xmlns:a16="http://schemas.microsoft.com/office/drawing/2014/main" id="{669AADEF-0D02-4B1F-BF6C-C79FB78F3646}"/>
                  </a:ext>
                </a:extLst>
              </p:cNvPr>
              <p:cNvSpPr/>
              <p:nvPr/>
            </p:nvSpPr>
            <p:spPr>
              <a:xfrm rot="18900000">
                <a:off x="1935287" y="2156715"/>
                <a:ext cx="324208" cy="32420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23" name="矩形 722">
                <a:extLst>
                  <a:ext uri="{FF2B5EF4-FFF2-40B4-BE49-F238E27FC236}">
                    <a16:creationId xmlns:a16="http://schemas.microsoft.com/office/drawing/2014/main" id="{DBCE75B8-3F74-4723-8026-221ED07AB522}"/>
                  </a:ext>
                </a:extLst>
              </p:cNvPr>
              <p:cNvSpPr/>
              <p:nvPr/>
            </p:nvSpPr>
            <p:spPr>
              <a:xfrm rot="18900000">
                <a:off x="2363248" y="2361675"/>
                <a:ext cx="268739" cy="268739"/>
              </a:xfrm>
              <a:prstGeom prst="rect">
                <a:avLst/>
              </a:prstGeom>
              <a:solidFill>
                <a:schemeClr val="bg1">
                  <a:lumMod val="85000"/>
                </a:schemeClr>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24" name="矩形 723">
                <a:extLst>
                  <a:ext uri="{FF2B5EF4-FFF2-40B4-BE49-F238E27FC236}">
                    <a16:creationId xmlns:a16="http://schemas.microsoft.com/office/drawing/2014/main" id="{08029BFC-22D6-445A-864C-9143BAAA020B}"/>
                  </a:ext>
                </a:extLst>
              </p:cNvPr>
              <p:cNvSpPr/>
              <p:nvPr/>
            </p:nvSpPr>
            <p:spPr>
              <a:xfrm rot="18900000">
                <a:off x="2273470" y="2294141"/>
                <a:ext cx="167263" cy="16726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25" name="矩形 724">
                <a:extLst>
                  <a:ext uri="{FF2B5EF4-FFF2-40B4-BE49-F238E27FC236}">
                    <a16:creationId xmlns:a16="http://schemas.microsoft.com/office/drawing/2014/main" id="{A2D4817D-C63D-4CA2-B1EE-B29F0A497364}"/>
                  </a:ext>
                </a:extLst>
              </p:cNvPr>
              <p:cNvSpPr/>
              <p:nvPr/>
            </p:nvSpPr>
            <p:spPr>
              <a:xfrm rot="18900000">
                <a:off x="2147249" y="2323299"/>
                <a:ext cx="289856" cy="28985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26" name="矩形 725">
                <a:extLst>
                  <a:ext uri="{FF2B5EF4-FFF2-40B4-BE49-F238E27FC236}">
                    <a16:creationId xmlns:a16="http://schemas.microsoft.com/office/drawing/2014/main" id="{E946DACB-72D5-4636-9474-7ED62A926BCD}"/>
                  </a:ext>
                </a:extLst>
              </p:cNvPr>
              <p:cNvSpPr/>
              <p:nvPr/>
            </p:nvSpPr>
            <p:spPr>
              <a:xfrm rot="18900000">
                <a:off x="2124819" y="2380998"/>
                <a:ext cx="174458" cy="174458"/>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27" name="矩形 726">
                <a:extLst>
                  <a:ext uri="{FF2B5EF4-FFF2-40B4-BE49-F238E27FC236}">
                    <a16:creationId xmlns:a16="http://schemas.microsoft.com/office/drawing/2014/main" id="{6D329900-9576-484F-959F-62D70B51D97C}"/>
                  </a:ext>
                </a:extLst>
              </p:cNvPr>
              <p:cNvSpPr/>
              <p:nvPr/>
            </p:nvSpPr>
            <p:spPr>
              <a:xfrm rot="18900000">
                <a:off x="2272921" y="2046176"/>
                <a:ext cx="372684" cy="372684"/>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28" name="矩形 727">
                <a:extLst>
                  <a:ext uri="{FF2B5EF4-FFF2-40B4-BE49-F238E27FC236}">
                    <a16:creationId xmlns:a16="http://schemas.microsoft.com/office/drawing/2014/main" id="{CC65E1B2-B27D-4FD2-A8D4-1F297ACBF86D}"/>
                  </a:ext>
                </a:extLst>
              </p:cNvPr>
              <p:cNvSpPr/>
              <p:nvPr/>
            </p:nvSpPr>
            <p:spPr>
              <a:xfrm rot="18900000">
                <a:off x="2233710" y="2575444"/>
                <a:ext cx="278545" cy="27854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grpSp>
        <p:nvGrpSpPr>
          <p:cNvPr id="729" name="组合 728">
            <a:extLst>
              <a:ext uri="{FF2B5EF4-FFF2-40B4-BE49-F238E27FC236}">
                <a16:creationId xmlns:a16="http://schemas.microsoft.com/office/drawing/2014/main" id="{96B0635C-C7B2-419B-A5DF-043BEF28735D}"/>
              </a:ext>
            </a:extLst>
          </p:cNvPr>
          <p:cNvGrpSpPr/>
          <p:nvPr/>
        </p:nvGrpSpPr>
        <p:grpSpPr>
          <a:xfrm>
            <a:off x="8010071" y="4323214"/>
            <a:ext cx="845241" cy="620356"/>
            <a:chOff x="7789817" y="4257180"/>
            <a:chExt cx="845241" cy="620356"/>
          </a:xfrm>
        </p:grpSpPr>
        <p:grpSp>
          <p:nvGrpSpPr>
            <p:cNvPr id="730" name="组合 729">
              <a:extLst>
                <a:ext uri="{FF2B5EF4-FFF2-40B4-BE49-F238E27FC236}">
                  <a16:creationId xmlns:a16="http://schemas.microsoft.com/office/drawing/2014/main" id="{7F8E17B6-90FE-41EB-B1BD-607F34AD39D1}"/>
                </a:ext>
              </a:extLst>
            </p:cNvPr>
            <p:cNvGrpSpPr/>
            <p:nvPr/>
          </p:nvGrpSpPr>
          <p:grpSpPr>
            <a:xfrm>
              <a:off x="8306276" y="4330865"/>
              <a:ext cx="328782" cy="303293"/>
              <a:chOff x="8349677" y="4284250"/>
              <a:chExt cx="600042" cy="553523"/>
            </a:xfrm>
          </p:grpSpPr>
          <p:sp>
            <p:nvSpPr>
              <p:cNvPr id="734" name="矩形 733">
                <a:extLst>
                  <a:ext uri="{FF2B5EF4-FFF2-40B4-BE49-F238E27FC236}">
                    <a16:creationId xmlns:a16="http://schemas.microsoft.com/office/drawing/2014/main" id="{625136BE-FC72-4C7D-8658-7705FAA40A47}"/>
                  </a:ext>
                </a:extLst>
              </p:cNvPr>
              <p:cNvSpPr/>
              <p:nvPr/>
            </p:nvSpPr>
            <p:spPr>
              <a:xfrm rot="18900000">
                <a:off x="8349677" y="4284250"/>
                <a:ext cx="272026" cy="272026"/>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35" name="矩形 734">
                <a:extLst>
                  <a:ext uri="{FF2B5EF4-FFF2-40B4-BE49-F238E27FC236}">
                    <a16:creationId xmlns:a16="http://schemas.microsoft.com/office/drawing/2014/main" id="{4B0BD15F-1D8D-419C-AE95-C4AF94D109AD}"/>
                  </a:ext>
                </a:extLst>
              </p:cNvPr>
              <p:cNvSpPr/>
              <p:nvPr/>
            </p:nvSpPr>
            <p:spPr>
              <a:xfrm rot="18900000">
                <a:off x="8724654" y="4612708"/>
                <a:ext cx="225065" cy="22506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731" name="矩形 730">
              <a:extLst>
                <a:ext uri="{FF2B5EF4-FFF2-40B4-BE49-F238E27FC236}">
                  <a16:creationId xmlns:a16="http://schemas.microsoft.com/office/drawing/2014/main" id="{C0A732EB-263F-484C-943B-C1B6624B5864}"/>
                </a:ext>
              </a:extLst>
            </p:cNvPr>
            <p:cNvSpPr/>
            <p:nvPr/>
          </p:nvSpPr>
          <p:spPr>
            <a:xfrm rot="8100000">
              <a:off x="7789817" y="4339105"/>
              <a:ext cx="264135" cy="26413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32" name="矩形 731">
              <a:extLst>
                <a:ext uri="{FF2B5EF4-FFF2-40B4-BE49-F238E27FC236}">
                  <a16:creationId xmlns:a16="http://schemas.microsoft.com/office/drawing/2014/main" id="{D38E3280-DC7E-4B7D-A75D-406E3232298E}"/>
                </a:ext>
              </a:extLst>
            </p:cNvPr>
            <p:cNvSpPr/>
            <p:nvPr/>
          </p:nvSpPr>
          <p:spPr>
            <a:xfrm rot="8100000">
              <a:off x="8102733" y="4745468"/>
              <a:ext cx="132068" cy="132068"/>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33" name="矩形 732">
              <a:extLst>
                <a:ext uri="{FF2B5EF4-FFF2-40B4-BE49-F238E27FC236}">
                  <a16:creationId xmlns:a16="http://schemas.microsoft.com/office/drawing/2014/main" id="{32133CA6-E1FC-4C18-902E-04AD495D8172}"/>
                </a:ext>
              </a:extLst>
            </p:cNvPr>
            <p:cNvSpPr/>
            <p:nvPr/>
          </p:nvSpPr>
          <p:spPr>
            <a:xfrm rot="8100000">
              <a:off x="7916345" y="4257180"/>
              <a:ext cx="132068" cy="132068"/>
            </a:xfrm>
            <a:prstGeom prst="rect">
              <a:avLst/>
            </a:prstGeom>
            <a:solidFill>
              <a:srgbClr val="273045">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736" name="TextBox 7">
            <a:extLst>
              <a:ext uri="{FF2B5EF4-FFF2-40B4-BE49-F238E27FC236}">
                <a16:creationId xmlns:a16="http://schemas.microsoft.com/office/drawing/2014/main" id="{C7296817-A83B-4EF4-85AD-36DD0C6356C5}"/>
              </a:ext>
            </a:extLst>
          </p:cNvPr>
          <p:cNvSpPr txBox="1"/>
          <p:nvPr/>
        </p:nvSpPr>
        <p:spPr>
          <a:xfrm>
            <a:off x="840296" y="185213"/>
            <a:ext cx="1402080" cy="274320"/>
          </a:xfrm>
          <a:prstGeom prst="rect">
            <a:avLst/>
          </a:prstGeom>
          <a:noFill/>
        </p:spPr>
        <p:txBody>
          <a:bodyPr rtlCol="0" wrap="none">
            <a:spAutoFit/>
          </a:bodyPr>
          <a:lstStyle/>
          <a:p>
            <a:r>
              <a:rPr altLang="en-US" lang="zh-CN" sz="1200">
                <a:cs typeface="+mn-ea"/>
                <a:sym typeface="+mn-lt"/>
              </a:rPr>
              <a:t>添加页面标题内容</a:t>
            </a:r>
          </a:p>
        </p:txBody>
      </p:sp>
      <p:sp>
        <p:nvSpPr>
          <p:cNvPr id="737" name="TextBox 8">
            <a:extLst>
              <a:ext uri="{FF2B5EF4-FFF2-40B4-BE49-F238E27FC236}">
                <a16:creationId xmlns:a16="http://schemas.microsoft.com/office/drawing/2014/main" id="{DDF60196-3CE1-4691-B8C3-D6D53ABC45B1}"/>
              </a:ext>
            </a:extLst>
          </p:cNvPr>
          <p:cNvSpPr txBox="1"/>
          <p:nvPr/>
        </p:nvSpPr>
        <p:spPr>
          <a:xfrm>
            <a:off x="840296" y="387528"/>
            <a:ext cx="1454467" cy="228600"/>
          </a:xfrm>
          <a:prstGeom prst="rect">
            <a:avLst/>
          </a:prstGeom>
          <a:noFill/>
        </p:spPr>
        <p:txBody>
          <a:bodyPr rtlCol="0" wrap="none">
            <a:spAutoFit/>
          </a:bodyPr>
          <a:lstStyle/>
          <a:p>
            <a:r>
              <a:rPr altLang="zh-CN" lang="en-US" sz="900">
                <a:solidFill>
                  <a:schemeClr val="tx1">
                    <a:lumMod val="65000"/>
                    <a:lumOff val="35000"/>
                  </a:schemeClr>
                </a:solidFill>
                <a:cs typeface="+mn-ea"/>
                <a:sym typeface="+mn-lt"/>
              </a:rPr>
              <a:t>Add Page Title Content</a:t>
            </a:r>
          </a:p>
        </p:txBody>
      </p:sp>
      <p:sp>
        <p:nvSpPr>
          <p:cNvPr id="738" name="矩形 737">
            <a:extLst>
              <a:ext uri="{FF2B5EF4-FFF2-40B4-BE49-F238E27FC236}">
                <a16:creationId xmlns:a16="http://schemas.microsoft.com/office/drawing/2014/main" id="{C00EF213-5E5F-4DE2-886E-620F7FEC25D8}"/>
              </a:ext>
            </a:extLst>
          </p:cNvPr>
          <p:cNvSpPr/>
          <p:nvPr/>
        </p:nvSpPr>
        <p:spPr>
          <a:xfrm>
            <a:off x="700562" y="1382246"/>
            <a:ext cx="2287262" cy="457200"/>
          </a:xfrm>
          <a:prstGeom prst="rect">
            <a:avLst/>
          </a:prstGeom>
        </p:spPr>
        <p:txBody>
          <a:bodyPr wrap="square">
            <a:spAutoFit/>
          </a:bodyPr>
          <a:lstStyle/>
          <a:p>
            <a:pPr algn="r"/>
            <a:r>
              <a:rPr altLang="en-US" lang="zh-CN" sz="1200">
                <a:solidFill>
                  <a:schemeClr val="tx1">
                    <a:lumMod val="85000"/>
                    <a:lumOff val="15000"/>
                  </a:schemeClr>
                </a:solidFill>
                <a:cs typeface="+mn-ea"/>
                <a:sym typeface="+mn-lt"/>
              </a:rPr>
              <a:t>单击此处添加文字阐述，添加简短问题说明文字</a:t>
            </a:r>
          </a:p>
        </p:txBody>
      </p:sp>
      <p:sp>
        <p:nvSpPr>
          <p:cNvPr id="739" name="矩形 738">
            <a:extLst>
              <a:ext uri="{FF2B5EF4-FFF2-40B4-BE49-F238E27FC236}">
                <a16:creationId xmlns:a16="http://schemas.microsoft.com/office/drawing/2014/main" id="{9D23503D-F26E-4208-AF90-75A6B9D624D2}"/>
              </a:ext>
            </a:extLst>
          </p:cNvPr>
          <p:cNvSpPr/>
          <p:nvPr/>
        </p:nvSpPr>
        <p:spPr>
          <a:xfrm>
            <a:off x="700562" y="2138759"/>
            <a:ext cx="2287262" cy="457200"/>
          </a:xfrm>
          <a:prstGeom prst="rect">
            <a:avLst/>
          </a:prstGeom>
        </p:spPr>
        <p:txBody>
          <a:bodyPr wrap="square">
            <a:spAutoFit/>
          </a:bodyPr>
          <a:lstStyle/>
          <a:p>
            <a:pPr algn="r"/>
            <a:r>
              <a:rPr altLang="en-US" lang="zh-CN" sz="1200">
                <a:solidFill>
                  <a:schemeClr val="tx1">
                    <a:lumMod val="85000"/>
                    <a:lumOff val="15000"/>
                  </a:schemeClr>
                </a:solidFill>
                <a:cs typeface="+mn-ea"/>
                <a:sym typeface="+mn-lt"/>
              </a:rPr>
              <a:t>单击此处添加文字阐述，添加简短问题说明文字</a:t>
            </a:r>
          </a:p>
        </p:txBody>
      </p:sp>
      <p:sp>
        <p:nvSpPr>
          <p:cNvPr id="740" name="矩形 739">
            <a:extLst>
              <a:ext uri="{FF2B5EF4-FFF2-40B4-BE49-F238E27FC236}">
                <a16:creationId xmlns:a16="http://schemas.microsoft.com/office/drawing/2014/main" id="{805E0F2F-8077-4532-A428-094E916593A4}"/>
              </a:ext>
            </a:extLst>
          </p:cNvPr>
          <p:cNvSpPr/>
          <p:nvPr/>
        </p:nvSpPr>
        <p:spPr>
          <a:xfrm>
            <a:off x="700562" y="2931968"/>
            <a:ext cx="2287262" cy="457200"/>
          </a:xfrm>
          <a:prstGeom prst="rect">
            <a:avLst/>
          </a:prstGeom>
        </p:spPr>
        <p:txBody>
          <a:bodyPr wrap="square">
            <a:spAutoFit/>
          </a:bodyPr>
          <a:lstStyle/>
          <a:p>
            <a:pPr algn="r"/>
            <a:r>
              <a:rPr altLang="en-US" lang="zh-CN" sz="1200">
                <a:solidFill>
                  <a:schemeClr val="tx1">
                    <a:lumMod val="85000"/>
                    <a:lumOff val="15000"/>
                  </a:schemeClr>
                </a:solidFill>
                <a:cs typeface="+mn-ea"/>
                <a:sym typeface="+mn-lt"/>
              </a:rPr>
              <a:t>单击此处添加文字阐述，添加简短问题说明文字</a:t>
            </a:r>
          </a:p>
        </p:txBody>
      </p:sp>
      <p:sp>
        <p:nvSpPr>
          <p:cNvPr id="741" name="矩形 740">
            <a:extLst>
              <a:ext uri="{FF2B5EF4-FFF2-40B4-BE49-F238E27FC236}">
                <a16:creationId xmlns:a16="http://schemas.microsoft.com/office/drawing/2014/main" id="{37C98343-5644-4B85-B7AD-2971F4E5CCFB}"/>
              </a:ext>
            </a:extLst>
          </p:cNvPr>
          <p:cNvSpPr/>
          <p:nvPr/>
        </p:nvSpPr>
        <p:spPr>
          <a:xfrm>
            <a:off x="700562" y="3766269"/>
            <a:ext cx="2287262" cy="457200"/>
          </a:xfrm>
          <a:prstGeom prst="rect">
            <a:avLst/>
          </a:prstGeom>
        </p:spPr>
        <p:txBody>
          <a:bodyPr wrap="square">
            <a:spAutoFit/>
          </a:bodyPr>
          <a:lstStyle/>
          <a:p>
            <a:pPr algn="r"/>
            <a:r>
              <a:rPr altLang="en-US" lang="zh-CN" sz="1200">
                <a:solidFill>
                  <a:schemeClr val="tx1">
                    <a:lumMod val="85000"/>
                    <a:lumOff val="15000"/>
                  </a:schemeClr>
                </a:solidFill>
                <a:cs typeface="+mn-ea"/>
                <a:sym typeface="+mn-lt"/>
              </a:rPr>
              <a:t>单击此处添加文字阐述，添加简短问题说明文字</a:t>
            </a:r>
          </a:p>
        </p:txBody>
      </p:sp>
      <p:sp>
        <p:nvSpPr>
          <p:cNvPr id="742" name="矩形 741">
            <a:extLst>
              <a:ext uri="{FF2B5EF4-FFF2-40B4-BE49-F238E27FC236}">
                <a16:creationId xmlns:a16="http://schemas.microsoft.com/office/drawing/2014/main" id="{90AD4722-1B67-4DF6-AA4A-2C999695CAF9}"/>
              </a:ext>
            </a:extLst>
          </p:cNvPr>
          <p:cNvSpPr/>
          <p:nvPr/>
        </p:nvSpPr>
        <p:spPr>
          <a:xfrm>
            <a:off x="6101162" y="1424637"/>
            <a:ext cx="2287262" cy="457200"/>
          </a:xfrm>
          <a:prstGeom prst="rect">
            <a:avLst/>
          </a:prstGeom>
        </p:spPr>
        <p:txBody>
          <a:bodyPr wrap="square">
            <a:spAutoFit/>
          </a:bodyPr>
          <a:lstStyle/>
          <a:p>
            <a:r>
              <a:rPr altLang="en-US" lang="zh-CN" sz="1200">
                <a:solidFill>
                  <a:schemeClr val="tx1">
                    <a:lumMod val="85000"/>
                    <a:lumOff val="15000"/>
                  </a:schemeClr>
                </a:solidFill>
                <a:cs typeface="+mn-ea"/>
                <a:sym typeface="+mn-lt"/>
              </a:rPr>
              <a:t>单击此处添加文字阐述，添加简短问题说明文字</a:t>
            </a:r>
          </a:p>
        </p:txBody>
      </p:sp>
      <p:sp>
        <p:nvSpPr>
          <p:cNvPr id="743" name="矩形 742">
            <a:extLst>
              <a:ext uri="{FF2B5EF4-FFF2-40B4-BE49-F238E27FC236}">
                <a16:creationId xmlns:a16="http://schemas.microsoft.com/office/drawing/2014/main" id="{445C42D4-72D7-42E8-9328-5DC1FBB19532}"/>
              </a:ext>
            </a:extLst>
          </p:cNvPr>
          <p:cNvSpPr/>
          <p:nvPr/>
        </p:nvSpPr>
        <p:spPr>
          <a:xfrm>
            <a:off x="6101162" y="2138759"/>
            <a:ext cx="2287262" cy="457200"/>
          </a:xfrm>
          <a:prstGeom prst="rect">
            <a:avLst/>
          </a:prstGeom>
        </p:spPr>
        <p:txBody>
          <a:bodyPr wrap="square">
            <a:spAutoFit/>
          </a:bodyPr>
          <a:lstStyle/>
          <a:p>
            <a:r>
              <a:rPr altLang="en-US" lang="zh-CN" sz="1200">
                <a:solidFill>
                  <a:schemeClr val="tx1">
                    <a:lumMod val="85000"/>
                    <a:lumOff val="15000"/>
                  </a:schemeClr>
                </a:solidFill>
                <a:cs typeface="+mn-ea"/>
                <a:sym typeface="+mn-lt"/>
              </a:rPr>
              <a:t>单击此处添加文字阐述，添加简短问题说明文字</a:t>
            </a:r>
          </a:p>
        </p:txBody>
      </p:sp>
      <p:sp>
        <p:nvSpPr>
          <p:cNvPr id="744" name="矩形 743">
            <a:extLst>
              <a:ext uri="{FF2B5EF4-FFF2-40B4-BE49-F238E27FC236}">
                <a16:creationId xmlns:a16="http://schemas.microsoft.com/office/drawing/2014/main" id="{E9794037-C4D6-4986-A080-A36637855D0D}"/>
              </a:ext>
            </a:extLst>
          </p:cNvPr>
          <p:cNvSpPr/>
          <p:nvPr/>
        </p:nvSpPr>
        <p:spPr>
          <a:xfrm>
            <a:off x="6101162" y="2931968"/>
            <a:ext cx="2287262" cy="457200"/>
          </a:xfrm>
          <a:prstGeom prst="rect">
            <a:avLst/>
          </a:prstGeom>
        </p:spPr>
        <p:txBody>
          <a:bodyPr wrap="square">
            <a:spAutoFit/>
          </a:bodyPr>
          <a:lstStyle/>
          <a:p>
            <a:r>
              <a:rPr altLang="en-US" lang="zh-CN" sz="1200">
                <a:solidFill>
                  <a:schemeClr val="tx1">
                    <a:lumMod val="85000"/>
                    <a:lumOff val="15000"/>
                  </a:schemeClr>
                </a:solidFill>
                <a:cs typeface="+mn-ea"/>
                <a:sym typeface="+mn-lt"/>
              </a:rPr>
              <a:t>单击此处添加文字阐述，添加简短问题说明文字</a:t>
            </a:r>
          </a:p>
        </p:txBody>
      </p:sp>
      <p:sp>
        <p:nvSpPr>
          <p:cNvPr id="745" name="矩形 744">
            <a:extLst>
              <a:ext uri="{FF2B5EF4-FFF2-40B4-BE49-F238E27FC236}">
                <a16:creationId xmlns:a16="http://schemas.microsoft.com/office/drawing/2014/main" id="{9ED07B25-DF29-4A1A-8EBB-BD03FE88DB43}"/>
              </a:ext>
            </a:extLst>
          </p:cNvPr>
          <p:cNvSpPr/>
          <p:nvPr/>
        </p:nvSpPr>
        <p:spPr>
          <a:xfrm>
            <a:off x="6101162" y="3766269"/>
            <a:ext cx="2287262" cy="457200"/>
          </a:xfrm>
          <a:prstGeom prst="rect">
            <a:avLst/>
          </a:prstGeom>
        </p:spPr>
        <p:txBody>
          <a:bodyPr wrap="square">
            <a:spAutoFit/>
          </a:bodyPr>
          <a:lstStyle/>
          <a:p>
            <a:r>
              <a:rPr altLang="en-US" lang="zh-CN" sz="1200">
                <a:solidFill>
                  <a:schemeClr val="tx1">
                    <a:lumMod val="85000"/>
                    <a:lumOff val="15000"/>
                  </a:schemeClr>
                </a:solidFill>
                <a:cs typeface="+mn-ea"/>
                <a:sym typeface="+mn-lt"/>
              </a:rPr>
              <a:t>单击此处添加文字阐述，添加简短问题说明文字</a:t>
            </a:r>
          </a:p>
        </p:txBody>
      </p:sp>
      <p:sp>
        <p:nvSpPr>
          <p:cNvPr id="746" name="文本框 745">
            <a:extLst>
              <a:ext uri="{FF2B5EF4-FFF2-40B4-BE49-F238E27FC236}">
                <a16:creationId xmlns:a16="http://schemas.microsoft.com/office/drawing/2014/main" id="{2BD0F262-190F-4775-B251-FABF4B27907C}"/>
              </a:ext>
            </a:extLst>
          </p:cNvPr>
          <p:cNvSpPr txBox="1"/>
          <p:nvPr/>
        </p:nvSpPr>
        <p:spPr>
          <a:xfrm>
            <a:off x="1605401" y="1131590"/>
            <a:ext cx="894080" cy="304800"/>
          </a:xfrm>
          <a:prstGeom prst="rect">
            <a:avLst/>
          </a:prstGeom>
          <a:noFill/>
        </p:spPr>
        <p:txBody>
          <a:bodyPr rtlCol="0" wrap="none">
            <a:spAutoFit/>
          </a:bodyPr>
          <a:lstStyle/>
          <a:p>
            <a:pPr algn="ctr"/>
            <a:r>
              <a:rPr altLang="en-US" lang="zh-CN" sz="1400">
                <a:solidFill>
                  <a:schemeClr val="tx1">
                    <a:lumMod val="85000"/>
                    <a:lumOff val="15000"/>
                  </a:schemeClr>
                </a:solidFill>
                <a:cs typeface="+mn-ea"/>
                <a:sym typeface="+mn-lt"/>
              </a:rPr>
              <a:t>标题内容</a:t>
            </a:r>
          </a:p>
        </p:txBody>
      </p:sp>
      <p:sp>
        <p:nvSpPr>
          <p:cNvPr id="747" name="文本框 746">
            <a:extLst>
              <a:ext uri="{FF2B5EF4-FFF2-40B4-BE49-F238E27FC236}">
                <a16:creationId xmlns:a16="http://schemas.microsoft.com/office/drawing/2014/main" id="{DCF80BAF-8E7C-44B7-AA9D-C0CC5041226E}"/>
              </a:ext>
            </a:extLst>
          </p:cNvPr>
          <p:cNvSpPr txBox="1"/>
          <p:nvPr/>
        </p:nvSpPr>
        <p:spPr>
          <a:xfrm>
            <a:off x="1605401" y="1885722"/>
            <a:ext cx="894080" cy="304800"/>
          </a:xfrm>
          <a:prstGeom prst="rect">
            <a:avLst/>
          </a:prstGeom>
          <a:noFill/>
        </p:spPr>
        <p:txBody>
          <a:bodyPr rtlCol="0" wrap="none">
            <a:spAutoFit/>
          </a:bodyPr>
          <a:lstStyle/>
          <a:p>
            <a:pPr algn="ctr"/>
            <a:r>
              <a:rPr altLang="en-US" lang="zh-CN" sz="1400">
                <a:solidFill>
                  <a:schemeClr val="tx1">
                    <a:lumMod val="85000"/>
                    <a:lumOff val="15000"/>
                  </a:schemeClr>
                </a:solidFill>
                <a:cs typeface="+mn-ea"/>
                <a:sym typeface="+mn-lt"/>
              </a:rPr>
              <a:t>标题内容</a:t>
            </a:r>
          </a:p>
        </p:txBody>
      </p:sp>
      <p:sp>
        <p:nvSpPr>
          <p:cNvPr id="748" name="文本框 747">
            <a:extLst>
              <a:ext uri="{FF2B5EF4-FFF2-40B4-BE49-F238E27FC236}">
                <a16:creationId xmlns:a16="http://schemas.microsoft.com/office/drawing/2014/main" id="{0AA914FB-40C1-48A7-81F1-B829FDF2D6FF}"/>
              </a:ext>
            </a:extLst>
          </p:cNvPr>
          <p:cNvSpPr txBox="1"/>
          <p:nvPr/>
        </p:nvSpPr>
        <p:spPr>
          <a:xfrm>
            <a:off x="1605401" y="2643758"/>
            <a:ext cx="894080" cy="304800"/>
          </a:xfrm>
          <a:prstGeom prst="rect">
            <a:avLst/>
          </a:prstGeom>
          <a:noFill/>
        </p:spPr>
        <p:txBody>
          <a:bodyPr rtlCol="0" wrap="none">
            <a:spAutoFit/>
          </a:bodyPr>
          <a:lstStyle/>
          <a:p>
            <a:pPr algn="ctr"/>
            <a:r>
              <a:rPr altLang="en-US" lang="zh-CN" sz="1400">
                <a:solidFill>
                  <a:schemeClr val="tx1">
                    <a:lumMod val="85000"/>
                    <a:lumOff val="15000"/>
                  </a:schemeClr>
                </a:solidFill>
                <a:cs typeface="+mn-ea"/>
                <a:sym typeface="+mn-lt"/>
              </a:rPr>
              <a:t>标题内容</a:t>
            </a:r>
          </a:p>
        </p:txBody>
      </p:sp>
      <p:sp>
        <p:nvSpPr>
          <p:cNvPr id="749" name="文本框 748">
            <a:extLst>
              <a:ext uri="{FF2B5EF4-FFF2-40B4-BE49-F238E27FC236}">
                <a16:creationId xmlns:a16="http://schemas.microsoft.com/office/drawing/2014/main" id="{97134B49-9E31-428B-90EE-E927C2015BDB}"/>
              </a:ext>
            </a:extLst>
          </p:cNvPr>
          <p:cNvSpPr txBox="1"/>
          <p:nvPr/>
        </p:nvSpPr>
        <p:spPr>
          <a:xfrm>
            <a:off x="1605401" y="3495823"/>
            <a:ext cx="894080" cy="304800"/>
          </a:xfrm>
          <a:prstGeom prst="rect">
            <a:avLst/>
          </a:prstGeom>
          <a:noFill/>
        </p:spPr>
        <p:txBody>
          <a:bodyPr rtlCol="0" wrap="none">
            <a:spAutoFit/>
          </a:bodyPr>
          <a:lstStyle/>
          <a:p>
            <a:pPr algn="ctr"/>
            <a:r>
              <a:rPr altLang="en-US" lang="zh-CN" sz="1400">
                <a:solidFill>
                  <a:schemeClr val="tx1">
                    <a:lumMod val="85000"/>
                    <a:lumOff val="15000"/>
                  </a:schemeClr>
                </a:solidFill>
                <a:cs typeface="+mn-ea"/>
                <a:sym typeface="+mn-lt"/>
              </a:rPr>
              <a:t>标题内容</a:t>
            </a:r>
          </a:p>
        </p:txBody>
      </p:sp>
      <p:sp>
        <p:nvSpPr>
          <p:cNvPr id="750" name="文本框 749">
            <a:extLst>
              <a:ext uri="{FF2B5EF4-FFF2-40B4-BE49-F238E27FC236}">
                <a16:creationId xmlns:a16="http://schemas.microsoft.com/office/drawing/2014/main" id="{8E7ACF39-BE0B-42F2-8781-EC8987FAC494}"/>
              </a:ext>
            </a:extLst>
          </p:cNvPr>
          <p:cNvSpPr txBox="1"/>
          <p:nvPr/>
        </p:nvSpPr>
        <p:spPr>
          <a:xfrm>
            <a:off x="6495804" y="1131590"/>
            <a:ext cx="894080" cy="304800"/>
          </a:xfrm>
          <a:prstGeom prst="rect">
            <a:avLst/>
          </a:prstGeom>
          <a:noFill/>
        </p:spPr>
        <p:txBody>
          <a:bodyPr rtlCol="0" wrap="none">
            <a:spAutoFit/>
          </a:bodyPr>
          <a:lstStyle/>
          <a:p>
            <a:pPr algn="ctr"/>
            <a:r>
              <a:rPr altLang="en-US" lang="zh-CN" sz="1400">
                <a:solidFill>
                  <a:schemeClr val="tx1">
                    <a:lumMod val="85000"/>
                    <a:lumOff val="15000"/>
                  </a:schemeClr>
                </a:solidFill>
                <a:cs typeface="+mn-ea"/>
                <a:sym typeface="+mn-lt"/>
              </a:rPr>
              <a:t>标题内容</a:t>
            </a:r>
          </a:p>
        </p:txBody>
      </p:sp>
      <p:sp>
        <p:nvSpPr>
          <p:cNvPr id="751" name="文本框 750">
            <a:extLst>
              <a:ext uri="{FF2B5EF4-FFF2-40B4-BE49-F238E27FC236}">
                <a16:creationId xmlns:a16="http://schemas.microsoft.com/office/drawing/2014/main" id="{92B48E77-7BBB-48E9-8389-159F665B3FF7}"/>
              </a:ext>
            </a:extLst>
          </p:cNvPr>
          <p:cNvSpPr txBox="1"/>
          <p:nvPr/>
        </p:nvSpPr>
        <p:spPr>
          <a:xfrm>
            <a:off x="6495804" y="1885722"/>
            <a:ext cx="894080" cy="304800"/>
          </a:xfrm>
          <a:prstGeom prst="rect">
            <a:avLst/>
          </a:prstGeom>
          <a:noFill/>
        </p:spPr>
        <p:txBody>
          <a:bodyPr rtlCol="0" wrap="none">
            <a:spAutoFit/>
          </a:bodyPr>
          <a:lstStyle/>
          <a:p>
            <a:pPr algn="ctr"/>
            <a:r>
              <a:rPr altLang="en-US" lang="zh-CN" sz="1400">
                <a:solidFill>
                  <a:schemeClr val="tx1">
                    <a:lumMod val="85000"/>
                    <a:lumOff val="15000"/>
                  </a:schemeClr>
                </a:solidFill>
                <a:cs typeface="+mn-ea"/>
                <a:sym typeface="+mn-lt"/>
              </a:rPr>
              <a:t>标题内容</a:t>
            </a:r>
          </a:p>
        </p:txBody>
      </p:sp>
      <p:sp>
        <p:nvSpPr>
          <p:cNvPr id="752" name="文本框 751">
            <a:extLst>
              <a:ext uri="{FF2B5EF4-FFF2-40B4-BE49-F238E27FC236}">
                <a16:creationId xmlns:a16="http://schemas.microsoft.com/office/drawing/2014/main" id="{45E3B027-1EC5-43E6-8F53-0D5D73954382}"/>
              </a:ext>
            </a:extLst>
          </p:cNvPr>
          <p:cNvSpPr txBox="1"/>
          <p:nvPr/>
        </p:nvSpPr>
        <p:spPr>
          <a:xfrm>
            <a:off x="6495804" y="2643758"/>
            <a:ext cx="894080" cy="304800"/>
          </a:xfrm>
          <a:prstGeom prst="rect">
            <a:avLst/>
          </a:prstGeom>
          <a:noFill/>
        </p:spPr>
        <p:txBody>
          <a:bodyPr rtlCol="0" wrap="none">
            <a:spAutoFit/>
          </a:bodyPr>
          <a:lstStyle/>
          <a:p>
            <a:pPr algn="ctr"/>
            <a:r>
              <a:rPr altLang="en-US" lang="zh-CN" sz="1400">
                <a:solidFill>
                  <a:schemeClr val="tx1">
                    <a:lumMod val="85000"/>
                    <a:lumOff val="15000"/>
                  </a:schemeClr>
                </a:solidFill>
                <a:cs typeface="+mn-ea"/>
                <a:sym typeface="+mn-lt"/>
              </a:rPr>
              <a:t>标题内容</a:t>
            </a:r>
          </a:p>
        </p:txBody>
      </p:sp>
      <p:sp>
        <p:nvSpPr>
          <p:cNvPr id="753" name="文本框 752">
            <a:extLst>
              <a:ext uri="{FF2B5EF4-FFF2-40B4-BE49-F238E27FC236}">
                <a16:creationId xmlns:a16="http://schemas.microsoft.com/office/drawing/2014/main" id="{59F7E22F-33D7-4C18-8BD0-9B1EA35CA180}"/>
              </a:ext>
            </a:extLst>
          </p:cNvPr>
          <p:cNvSpPr txBox="1"/>
          <p:nvPr/>
        </p:nvSpPr>
        <p:spPr>
          <a:xfrm>
            <a:off x="6495804" y="3495823"/>
            <a:ext cx="894080" cy="304800"/>
          </a:xfrm>
          <a:prstGeom prst="rect">
            <a:avLst/>
          </a:prstGeom>
          <a:noFill/>
        </p:spPr>
        <p:txBody>
          <a:bodyPr rtlCol="0" wrap="none">
            <a:spAutoFit/>
          </a:bodyPr>
          <a:lstStyle/>
          <a:p>
            <a:pPr algn="ctr"/>
            <a:r>
              <a:rPr altLang="en-US" lang="zh-CN" sz="1400">
                <a:solidFill>
                  <a:schemeClr val="tx1">
                    <a:lumMod val="85000"/>
                    <a:lumOff val="15000"/>
                  </a:schemeClr>
                </a:solidFill>
                <a:cs typeface="+mn-ea"/>
                <a:sym typeface="+mn-lt"/>
              </a:rPr>
              <a:t>标题内容</a:t>
            </a:r>
          </a:p>
        </p:txBody>
      </p:sp>
    </p:spTree>
  </p:cSld>
  <p:clrMapOvr>
    <a:masterClrMapping/>
  </p:clrMapOvr>
  <mc:AlternateContent>
    <mc:Choice Requires="p14">
      <p:transition advClick="0" p14:dur="1600" spd="slow">
        <p14:prism isContent="1" isInverted="1"/>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10"/>
                                        </p:tgtEl>
                                        <p:attrNameLst>
                                          <p:attrName>style.visibility</p:attrName>
                                        </p:attrNameLst>
                                      </p:cBhvr>
                                      <p:to>
                                        <p:strVal val="visible"/>
                                      </p:to>
                                    </p:set>
                                    <p:animEffect filter="fade" transition="in">
                                      <p:cBhvr>
                                        <p:cTn dur="1000" id="7"/>
                                        <p:tgtEl>
                                          <p:spTgt spid="10"/>
                                        </p:tgtEl>
                                      </p:cBhvr>
                                    </p:animEffect>
                                    <p:anim calcmode="lin" valueType="num">
                                      <p:cBhvr>
                                        <p:cTn dur="1000" fill="hold" id="8"/>
                                        <p:tgtEl>
                                          <p:spTgt spid="10"/>
                                        </p:tgtEl>
                                        <p:attrNameLst>
                                          <p:attrName>ppt_x</p:attrName>
                                        </p:attrNameLst>
                                      </p:cBhvr>
                                      <p:tavLst>
                                        <p:tav tm="0">
                                          <p:val>
                                            <p:strVal val="#ppt_x"/>
                                          </p:val>
                                        </p:tav>
                                        <p:tav tm="100000">
                                          <p:val>
                                            <p:strVal val="#ppt_x"/>
                                          </p:val>
                                        </p:tav>
                                      </p:tavLst>
                                    </p:anim>
                                    <p:anim calcmode="lin" valueType="num">
                                      <p:cBhvr>
                                        <p:cTn dur="1000" fill="hold" id="9"/>
                                        <p:tgtEl>
                                          <p:spTgt spid="10"/>
                                        </p:tgtEl>
                                        <p:attrNameLst>
                                          <p:attrName>ppt_y</p:attrName>
                                        </p:attrNameLst>
                                      </p:cBhvr>
                                      <p:tavLst>
                                        <p:tav tm="0">
                                          <p:val>
                                            <p:strVal val="#ppt_y+.1"/>
                                          </p:val>
                                        </p:tav>
                                        <p:tav tm="100000">
                                          <p:val>
                                            <p:strVal val="#ppt_y"/>
                                          </p:val>
                                        </p:tav>
                                      </p:tavLst>
                                    </p:anim>
                                  </p:childTnLst>
                                </p:cTn>
                              </p:par>
                              <p:par>
                                <p:cTn fill="hold" id="10" nodeType="withEffect" presetClass="entr" presetID="10" presetSubtype="0">
                                  <p:stCondLst>
                                    <p:cond delay="1000"/>
                                  </p:stCondLst>
                                  <p:childTnLst>
                                    <p:set>
                                      <p:cBhvr>
                                        <p:cTn dur="1" fill="hold" id="11">
                                          <p:stCondLst>
                                            <p:cond delay="0"/>
                                          </p:stCondLst>
                                        </p:cTn>
                                        <p:tgtEl>
                                          <p:spTgt spid="2"/>
                                        </p:tgtEl>
                                        <p:attrNameLst>
                                          <p:attrName>style.visibility</p:attrName>
                                        </p:attrNameLst>
                                      </p:cBhvr>
                                      <p:to>
                                        <p:strVal val="visible"/>
                                      </p:to>
                                    </p:set>
                                    <p:animEffect filter="fade" transition="in">
                                      <p:cBhvr>
                                        <p:cTn dur="500" id="12"/>
                                        <p:tgtEl>
                                          <p:spTgt spid="2"/>
                                        </p:tgtEl>
                                      </p:cBhvr>
                                    </p:animEffect>
                                  </p:childTnLst>
                                </p:cTn>
                              </p:par>
                              <p:par>
                                <p:cTn fill="hold" grpId="0" id="13" nodeType="withEffect" presetClass="entr" presetID="10" presetSubtype="0">
                                  <p:stCondLst>
                                    <p:cond delay="1000"/>
                                  </p:stCondLst>
                                  <p:childTnLst>
                                    <p:set>
                                      <p:cBhvr>
                                        <p:cTn dur="1" fill="hold" id="14">
                                          <p:stCondLst>
                                            <p:cond delay="0"/>
                                          </p:stCondLst>
                                        </p:cTn>
                                        <p:tgtEl>
                                          <p:spTgt spid="6339"/>
                                        </p:tgtEl>
                                        <p:attrNameLst>
                                          <p:attrName>style.visibility</p:attrName>
                                        </p:attrNameLst>
                                      </p:cBhvr>
                                      <p:to>
                                        <p:strVal val="visible"/>
                                      </p:to>
                                    </p:set>
                                    <p:animEffect filter="fade" transition="in">
                                      <p:cBhvr>
                                        <p:cTn dur="500" id="15"/>
                                        <p:tgtEl>
                                          <p:spTgt spid="6339"/>
                                        </p:tgtEl>
                                      </p:cBhvr>
                                    </p:animEffect>
                                  </p:childTnLst>
                                </p:cTn>
                              </p:par>
                              <p:par>
                                <p:cTn fill="hold" id="16" nodeType="withEffect" presetClass="entr" presetID="10" presetSubtype="0">
                                  <p:stCondLst>
                                    <p:cond delay="1000"/>
                                  </p:stCondLst>
                                  <p:childTnLst>
                                    <p:set>
                                      <p:cBhvr>
                                        <p:cTn dur="1" fill="hold" id="17">
                                          <p:stCondLst>
                                            <p:cond delay="0"/>
                                          </p:stCondLst>
                                        </p:cTn>
                                        <p:tgtEl>
                                          <p:spTgt spid="3"/>
                                        </p:tgtEl>
                                        <p:attrNameLst>
                                          <p:attrName>style.visibility</p:attrName>
                                        </p:attrNameLst>
                                      </p:cBhvr>
                                      <p:to>
                                        <p:strVal val="visible"/>
                                      </p:to>
                                    </p:set>
                                    <p:animEffect filter="fade" transition="in">
                                      <p:cBhvr>
                                        <p:cTn dur="500" id="18"/>
                                        <p:tgtEl>
                                          <p:spTgt spid="3"/>
                                        </p:tgtEl>
                                      </p:cBhvr>
                                    </p:animEffect>
                                  </p:childTnLst>
                                </p:cTn>
                              </p:par>
                              <p:par>
                                <p:cTn fill="hold" grpId="0" id="19" nodeType="withEffect" presetClass="entr" presetID="10" presetSubtype="0">
                                  <p:stCondLst>
                                    <p:cond delay="1000"/>
                                  </p:stCondLst>
                                  <p:childTnLst>
                                    <p:set>
                                      <p:cBhvr>
                                        <p:cTn dur="1" fill="hold" id="20">
                                          <p:stCondLst>
                                            <p:cond delay="0"/>
                                          </p:stCondLst>
                                        </p:cTn>
                                        <p:tgtEl>
                                          <p:spTgt spid="6255"/>
                                        </p:tgtEl>
                                        <p:attrNameLst>
                                          <p:attrName>style.visibility</p:attrName>
                                        </p:attrNameLst>
                                      </p:cBhvr>
                                      <p:to>
                                        <p:strVal val="visible"/>
                                      </p:to>
                                    </p:set>
                                    <p:animEffect filter="fade" transition="in">
                                      <p:cBhvr>
                                        <p:cTn dur="500" id="21"/>
                                        <p:tgtEl>
                                          <p:spTgt spid="6255"/>
                                        </p:tgtEl>
                                      </p:cBhvr>
                                    </p:animEffect>
                                  </p:childTnLst>
                                </p:cTn>
                              </p:par>
                              <p:par>
                                <p:cTn fill="hold" id="22" nodeType="withEffect" presetClass="entr" presetID="10" presetSubtype="0">
                                  <p:stCondLst>
                                    <p:cond delay="1000"/>
                                  </p:stCondLst>
                                  <p:childTnLst>
                                    <p:set>
                                      <p:cBhvr>
                                        <p:cTn dur="1" fill="hold" id="23">
                                          <p:stCondLst>
                                            <p:cond delay="0"/>
                                          </p:stCondLst>
                                        </p:cTn>
                                        <p:tgtEl>
                                          <p:spTgt spid="4"/>
                                        </p:tgtEl>
                                        <p:attrNameLst>
                                          <p:attrName>style.visibility</p:attrName>
                                        </p:attrNameLst>
                                      </p:cBhvr>
                                      <p:to>
                                        <p:strVal val="visible"/>
                                      </p:to>
                                    </p:set>
                                    <p:animEffect filter="fade" transition="in">
                                      <p:cBhvr>
                                        <p:cTn dur="500" id="24"/>
                                        <p:tgtEl>
                                          <p:spTgt spid="4"/>
                                        </p:tgtEl>
                                      </p:cBhvr>
                                    </p:animEffect>
                                  </p:childTnLst>
                                </p:cTn>
                              </p:par>
                              <p:par>
                                <p:cTn fill="hold" id="25" nodeType="withEffect" presetClass="entr" presetID="10" presetSubtype="0">
                                  <p:stCondLst>
                                    <p:cond delay="1000"/>
                                  </p:stCondLst>
                                  <p:childTnLst>
                                    <p:set>
                                      <p:cBhvr>
                                        <p:cTn dur="1" fill="hold" id="26">
                                          <p:stCondLst>
                                            <p:cond delay="0"/>
                                          </p:stCondLst>
                                        </p:cTn>
                                        <p:tgtEl>
                                          <p:spTgt spid="5"/>
                                        </p:tgtEl>
                                        <p:attrNameLst>
                                          <p:attrName>style.visibility</p:attrName>
                                        </p:attrNameLst>
                                      </p:cBhvr>
                                      <p:to>
                                        <p:strVal val="visible"/>
                                      </p:to>
                                    </p:set>
                                    <p:animEffect filter="fade" transition="in">
                                      <p:cBhvr>
                                        <p:cTn dur="500" id="27"/>
                                        <p:tgtEl>
                                          <p:spTgt spid="5"/>
                                        </p:tgtEl>
                                      </p:cBhvr>
                                    </p:animEffect>
                                  </p:childTnLst>
                                </p:cTn>
                              </p:par>
                              <p:par>
                                <p:cTn fill="hold" id="28" nodeType="withEffect" presetClass="entr" presetID="10" presetSubtype="0">
                                  <p:stCondLst>
                                    <p:cond delay="1000"/>
                                  </p:stCondLst>
                                  <p:childTnLst>
                                    <p:set>
                                      <p:cBhvr>
                                        <p:cTn dur="1" fill="hold" id="29">
                                          <p:stCondLst>
                                            <p:cond delay="0"/>
                                          </p:stCondLst>
                                        </p:cTn>
                                        <p:tgtEl>
                                          <p:spTgt spid="7"/>
                                        </p:tgtEl>
                                        <p:attrNameLst>
                                          <p:attrName>style.visibility</p:attrName>
                                        </p:attrNameLst>
                                      </p:cBhvr>
                                      <p:to>
                                        <p:strVal val="visible"/>
                                      </p:to>
                                    </p:set>
                                    <p:animEffect filter="fade" transition="in">
                                      <p:cBhvr>
                                        <p:cTn dur="500" id="30"/>
                                        <p:tgtEl>
                                          <p:spTgt spid="7"/>
                                        </p:tgtEl>
                                      </p:cBhvr>
                                    </p:animEffect>
                                  </p:childTnLst>
                                </p:cTn>
                              </p:par>
                              <p:par>
                                <p:cTn fill="hold" id="31" nodeType="withEffect" presetClass="entr" presetID="10" presetSubtype="0">
                                  <p:stCondLst>
                                    <p:cond delay="1000"/>
                                  </p:stCondLst>
                                  <p:childTnLst>
                                    <p:set>
                                      <p:cBhvr>
                                        <p:cTn dur="1" fill="hold" id="32">
                                          <p:stCondLst>
                                            <p:cond delay="0"/>
                                          </p:stCondLst>
                                        </p:cTn>
                                        <p:tgtEl>
                                          <p:spTgt spid="6"/>
                                        </p:tgtEl>
                                        <p:attrNameLst>
                                          <p:attrName>style.visibility</p:attrName>
                                        </p:attrNameLst>
                                      </p:cBhvr>
                                      <p:to>
                                        <p:strVal val="visible"/>
                                      </p:to>
                                    </p:set>
                                    <p:animEffect filter="fade" transition="in">
                                      <p:cBhvr>
                                        <p:cTn dur="500" id="33"/>
                                        <p:tgtEl>
                                          <p:spTgt spid="6"/>
                                        </p:tgtEl>
                                      </p:cBhvr>
                                    </p:animEffect>
                                  </p:childTnLst>
                                </p:cTn>
                              </p:par>
                              <p:par>
                                <p:cTn fill="hold" grpId="0" id="34" nodeType="withEffect" presetClass="entr" presetID="55" presetSubtype="0">
                                  <p:stCondLst>
                                    <p:cond delay="1000"/>
                                  </p:stCondLst>
                                  <p:childTnLst>
                                    <p:set>
                                      <p:cBhvr>
                                        <p:cTn dur="1" fill="hold" id="35">
                                          <p:stCondLst>
                                            <p:cond delay="0"/>
                                          </p:stCondLst>
                                        </p:cTn>
                                        <p:tgtEl>
                                          <p:spTgt spid="746"/>
                                        </p:tgtEl>
                                        <p:attrNameLst>
                                          <p:attrName>style.visibility</p:attrName>
                                        </p:attrNameLst>
                                      </p:cBhvr>
                                      <p:to>
                                        <p:strVal val="visible"/>
                                      </p:to>
                                    </p:set>
                                    <p:anim calcmode="lin" valueType="num">
                                      <p:cBhvr>
                                        <p:cTn dur="750" fill="hold" id="36"/>
                                        <p:tgtEl>
                                          <p:spTgt spid="746"/>
                                        </p:tgtEl>
                                        <p:attrNameLst>
                                          <p:attrName>ppt_w</p:attrName>
                                        </p:attrNameLst>
                                      </p:cBhvr>
                                      <p:tavLst>
                                        <p:tav tm="0">
                                          <p:val>
                                            <p:strVal val="#ppt_w*0.70"/>
                                          </p:val>
                                        </p:tav>
                                        <p:tav tm="100000">
                                          <p:val>
                                            <p:strVal val="#ppt_w"/>
                                          </p:val>
                                        </p:tav>
                                      </p:tavLst>
                                    </p:anim>
                                    <p:anim calcmode="lin" valueType="num">
                                      <p:cBhvr>
                                        <p:cTn dur="750" fill="hold" id="37"/>
                                        <p:tgtEl>
                                          <p:spTgt spid="746"/>
                                        </p:tgtEl>
                                        <p:attrNameLst>
                                          <p:attrName>ppt_h</p:attrName>
                                        </p:attrNameLst>
                                      </p:cBhvr>
                                      <p:tavLst>
                                        <p:tav tm="0">
                                          <p:val>
                                            <p:strVal val="#ppt_h"/>
                                          </p:val>
                                        </p:tav>
                                        <p:tav tm="100000">
                                          <p:val>
                                            <p:strVal val="#ppt_h"/>
                                          </p:val>
                                        </p:tav>
                                      </p:tavLst>
                                    </p:anim>
                                    <p:animEffect filter="fade" transition="in">
                                      <p:cBhvr>
                                        <p:cTn dur="750" id="38"/>
                                        <p:tgtEl>
                                          <p:spTgt spid="746"/>
                                        </p:tgtEl>
                                      </p:cBhvr>
                                    </p:animEffect>
                                  </p:childTnLst>
                                </p:cTn>
                              </p:par>
                              <p:par>
                                <p:cTn fill="hold" grpId="0" id="39" nodeType="withEffect" presetClass="entr" presetID="55" presetSubtype="0">
                                  <p:stCondLst>
                                    <p:cond delay="1500"/>
                                  </p:stCondLst>
                                  <p:childTnLst>
                                    <p:set>
                                      <p:cBhvr>
                                        <p:cTn dur="1" fill="hold" id="40">
                                          <p:stCondLst>
                                            <p:cond delay="0"/>
                                          </p:stCondLst>
                                        </p:cTn>
                                        <p:tgtEl>
                                          <p:spTgt spid="747"/>
                                        </p:tgtEl>
                                        <p:attrNameLst>
                                          <p:attrName>style.visibility</p:attrName>
                                        </p:attrNameLst>
                                      </p:cBhvr>
                                      <p:to>
                                        <p:strVal val="visible"/>
                                      </p:to>
                                    </p:set>
                                    <p:anim calcmode="lin" valueType="num">
                                      <p:cBhvr>
                                        <p:cTn dur="750" fill="hold" id="41"/>
                                        <p:tgtEl>
                                          <p:spTgt spid="747"/>
                                        </p:tgtEl>
                                        <p:attrNameLst>
                                          <p:attrName>ppt_w</p:attrName>
                                        </p:attrNameLst>
                                      </p:cBhvr>
                                      <p:tavLst>
                                        <p:tav tm="0">
                                          <p:val>
                                            <p:strVal val="#ppt_w*0.70"/>
                                          </p:val>
                                        </p:tav>
                                        <p:tav tm="100000">
                                          <p:val>
                                            <p:strVal val="#ppt_w"/>
                                          </p:val>
                                        </p:tav>
                                      </p:tavLst>
                                    </p:anim>
                                    <p:anim calcmode="lin" valueType="num">
                                      <p:cBhvr>
                                        <p:cTn dur="750" fill="hold" id="42"/>
                                        <p:tgtEl>
                                          <p:spTgt spid="747"/>
                                        </p:tgtEl>
                                        <p:attrNameLst>
                                          <p:attrName>ppt_h</p:attrName>
                                        </p:attrNameLst>
                                      </p:cBhvr>
                                      <p:tavLst>
                                        <p:tav tm="0">
                                          <p:val>
                                            <p:strVal val="#ppt_h"/>
                                          </p:val>
                                        </p:tav>
                                        <p:tav tm="100000">
                                          <p:val>
                                            <p:strVal val="#ppt_h"/>
                                          </p:val>
                                        </p:tav>
                                      </p:tavLst>
                                    </p:anim>
                                    <p:animEffect filter="fade" transition="in">
                                      <p:cBhvr>
                                        <p:cTn dur="750" id="43"/>
                                        <p:tgtEl>
                                          <p:spTgt spid="747"/>
                                        </p:tgtEl>
                                      </p:cBhvr>
                                    </p:animEffect>
                                  </p:childTnLst>
                                </p:cTn>
                              </p:par>
                              <p:par>
                                <p:cTn fill="hold" grpId="0" id="44" nodeType="withEffect" presetClass="entr" presetID="55" presetSubtype="0">
                                  <p:stCondLst>
                                    <p:cond delay="1500"/>
                                  </p:stCondLst>
                                  <p:childTnLst>
                                    <p:set>
                                      <p:cBhvr>
                                        <p:cTn dur="1" fill="hold" id="45">
                                          <p:stCondLst>
                                            <p:cond delay="0"/>
                                          </p:stCondLst>
                                        </p:cTn>
                                        <p:tgtEl>
                                          <p:spTgt spid="748"/>
                                        </p:tgtEl>
                                        <p:attrNameLst>
                                          <p:attrName>style.visibility</p:attrName>
                                        </p:attrNameLst>
                                      </p:cBhvr>
                                      <p:to>
                                        <p:strVal val="visible"/>
                                      </p:to>
                                    </p:set>
                                    <p:anim calcmode="lin" valueType="num">
                                      <p:cBhvr>
                                        <p:cTn dur="750" fill="hold" id="46"/>
                                        <p:tgtEl>
                                          <p:spTgt spid="748"/>
                                        </p:tgtEl>
                                        <p:attrNameLst>
                                          <p:attrName>ppt_w</p:attrName>
                                        </p:attrNameLst>
                                      </p:cBhvr>
                                      <p:tavLst>
                                        <p:tav tm="0">
                                          <p:val>
                                            <p:strVal val="#ppt_w*0.70"/>
                                          </p:val>
                                        </p:tav>
                                        <p:tav tm="100000">
                                          <p:val>
                                            <p:strVal val="#ppt_w"/>
                                          </p:val>
                                        </p:tav>
                                      </p:tavLst>
                                    </p:anim>
                                    <p:anim calcmode="lin" valueType="num">
                                      <p:cBhvr>
                                        <p:cTn dur="750" fill="hold" id="47"/>
                                        <p:tgtEl>
                                          <p:spTgt spid="748"/>
                                        </p:tgtEl>
                                        <p:attrNameLst>
                                          <p:attrName>ppt_h</p:attrName>
                                        </p:attrNameLst>
                                      </p:cBhvr>
                                      <p:tavLst>
                                        <p:tav tm="0">
                                          <p:val>
                                            <p:strVal val="#ppt_h"/>
                                          </p:val>
                                        </p:tav>
                                        <p:tav tm="100000">
                                          <p:val>
                                            <p:strVal val="#ppt_h"/>
                                          </p:val>
                                        </p:tav>
                                      </p:tavLst>
                                    </p:anim>
                                    <p:animEffect filter="fade" transition="in">
                                      <p:cBhvr>
                                        <p:cTn dur="750" id="48"/>
                                        <p:tgtEl>
                                          <p:spTgt spid="748"/>
                                        </p:tgtEl>
                                      </p:cBhvr>
                                    </p:animEffect>
                                  </p:childTnLst>
                                </p:cTn>
                              </p:par>
                              <p:par>
                                <p:cTn fill="hold" grpId="0" id="49" nodeType="withEffect" presetClass="entr" presetID="55" presetSubtype="0">
                                  <p:stCondLst>
                                    <p:cond delay="1500"/>
                                  </p:stCondLst>
                                  <p:childTnLst>
                                    <p:set>
                                      <p:cBhvr>
                                        <p:cTn dur="1" fill="hold" id="50">
                                          <p:stCondLst>
                                            <p:cond delay="0"/>
                                          </p:stCondLst>
                                        </p:cTn>
                                        <p:tgtEl>
                                          <p:spTgt spid="749"/>
                                        </p:tgtEl>
                                        <p:attrNameLst>
                                          <p:attrName>style.visibility</p:attrName>
                                        </p:attrNameLst>
                                      </p:cBhvr>
                                      <p:to>
                                        <p:strVal val="visible"/>
                                      </p:to>
                                    </p:set>
                                    <p:anim calcmode="lin" valueType="num">
                                      <p:cBhvr>
                                        <p:cTn dur="750" fill="hold" id="51"/>
                                        <p:tgtEl>
                                          <p:spTgt spid="749"/>
                                        </p:tgtEl>
                                        <p:attrNameLst>
                                          <p:attrName>ppt_w</p:attrName>
                                        </p:attrNameLst>
                                      </p:cBhvr>
                                      <p:tavLst>
                                        <p:tav tm="0">
                                          <p:val>
                                            <p:strVal val="#ppt_w*0.70"/>
                                          </p:val>
                                        </p:tav>
                                        <p:tav tm="100000">
                                          <p:val>
                                            <p:strVal val="#ppt_w"/>
                                          </p:val>
                                        </p:tav>
                                      </p:tavLst>
                                    </p:anim>
                                    <p:anim calcmode="lin" valueType="num">
                                      <p:cBhvr>
                                        <p:cTn dur="750" fill="hold" id="52"/>
                                        <p:tgtEl>
                                          <p:spTgt spid="749"/>
                                        </p:tgtEl>
                                        <p:attrNameLst>
                                          <p:attrName>ppt_h</p:attrName>
                                        </p:attrNameLst>
                                      </p:cBhvr>
                                      <p:tavLst>
                                        <p:tav tm="0">
                                          <p:val>
                                            <p:strVal val="#ppt_h"/>
                                          </p:val>
                                        </p:tav>
                                        <p:tav tm="100000">
                                          <p:val>
                                            <p:strVal val="#ppt_h"/>
                                          </p:val>
                                        </p:tav>
                                      </p:tavLst>
                                    </p:anim>
                                    <p:animEffect filter="fade" transition="in">
                                      <p:cBhvr>
                                        <p:cTn dur="750" id="53"/>
                                        <p:tgtEl>
                                          <p:spTgt spid="749"/>
                                        </p:tgtEl>
                                      </p:cBhvr>
                                    </p:animEffect>
                                  </p:childTnLst>
                                </p:cTn>
                              </p:par>
                              <p:par>
                                <p:cTn fill="hold" grpId="0" id="54" nodeType="withEffect" presetClass="entr" presetID="55" presetSubtype="0">
                                  <p:stCondLst>
                                    <p:cond delay="1500"/>
                                  </p:stCondLst>
                                  <p:childTnLst>
                                    <p:set>
                                      <p:cBhvr>
                                        <p:cTn dur="1" fill="hold" id="55">
                                          <p:stCondLst>
                                            <p:cond delay="0"/>
                                          </p:stCondLst>
                                        </p:cTn>
                                        <p:tgtEl>
                                          <p:spTgt spid="750"/>
                                        </p:tgtEl>
                                        <p:attrNameLst>
                                          <p:attrName>style.visibility</p:attrName>
                                        </p:attrNameLst>
                                      </p:cBhvr>
                                      <p:to>
                                        <p:strVal val="visible"/>
                                      </p:to>
                                    </p:set>
                                    <p:anim calcmode="lin" valueType="num">
                                      <p:cBhvr>
                                        <p:cTn dur="750" fill="hold" id="56"/>
                                        <p:tgtEl>
                                          <p:spTgt spid="750"/>
                                        </p:tgtEl>
                                        <p:attrNameLst>
                                          <p:attrName>ppt_w</p:attrName>
                                        </p:attrNameLst>
                                      </p:cBhvr>
                                      <p:tavLst>
                                        <p:tav tm="0">
                                          <p:val>
                                            <p:strVal val="#ppt_w*0.70"/>
                                          </p:val>
                                        </p:tav>
                                        <p:tav tm="100000">
                                          <p:val>
                                            <p:strVal val="#ppt_w"/>
                                          </p:val>
                                        </p:tav>
                                      </p:tavLst>
                                    </p:anim>
                                    <p:anim calcmode="lin" valueType="num">
                                      <p:cBhvr>
                                        <p:cTn dur="750" fill="hold" id="57"/>
                                        <p:tgtEl>
                                          <p:spTgt spid="750"/>
                                        </p:tgtEl>
                                        <p:attrNameLst>
                                          <p:attrName>ppt_h</p:attrName>
                                        </p:attrNameLst>
                                      </p:cBhvr>
                                      <p:tavLst>
                                        <p:tav tm="0">
                                          <p:val>
                                            <p:strVal val="#ppt_h"/>
                                          </p:val>
                                        </p:tav>
                                        <p:tav tm="100000">
                                          <p:val>
                                            <p:strVal val="#ppt_h"/>
                                          </p:val>
                                        </p:tav>
                                      </p:tavLst>
                                    </p:anim>
                                    <p:animEffect filter="fade" transition="in">
                                      <p:cBhvr>
                                        <p:cTn dur="750" id="58"/>
                                        <p:tgtEl>
                                          <p:spTgt spid="750"/>
                                        </p:tgtEl>
                                      </p:cBhvr>
                                    </p:animEffect>
                                  </p:childTnLst>
                                </p:cTn>
                              </p:par>
                              <p:par>
                                <p:cTn fill="hold" grpId="0" id="59" nodeType="withEffect" presetClass="entr" presetID="55" presetSubtype="0">
                                  <p:stCondLst>
                                    <p:cond delay="1500"/>
                                  </p:stCondLst>
                                  <p:childTnLst>
                                    <p:set>
                                      <p:cBhvr>
                                        <p:cTn dur="1" fill="hold" id="60">
                                          <p:stCondLst>
                                            <p:cond delay="0"/>
                                          </p:stCondLst>
                                        </p:cTn>
                                        <p:tgtEl>
                                          <p:spTgt spid="751"/>
                                        </p:tgtEl>
                                        <p:attrNameLst>
                                          <p:attrName>style.visibility</p:attrName>
                                        </p:attrNameLst>
                                      </p:cBhvr>
                                      <p:to>
                                        <p:strVal val="visible"/>
                                      </p:to>
                                    </p:set>
                                    <p:anim calcmode="lin" valueType="num">
                                      <p:cBhvr>
                                        <p:cTn dur="750" fill="hold" id="61"/>
                                        <p:tgtEl>
                                          <p:spTgt spid="751"/>
                                        </p:tgtEl>
                                        <p:attrNameLst>
                                          <p:attrName>ppt_w</p:attrName>
                                        </p:attrNameLst>
                                      </p:cBhvr>
                                      <p:tavLst>
                                        <p:tav tm="0">
                                          <p:val>
                                            <p:strVal val="#ppt_w*0.70"/>
                                          </p:val>
                                        </p:tav>
                                        <p:tav tm="100000">
                                          <p:val>
                                            <p:strVal val="#ppt_w"/>
                                          </p:val>
                                        </p:tav>
                                      </p:tavLst>
                                    </p:anim>
                                    <p:anim calcmode="lin" valueType="num">
                                      <p:cBhvr>
                                        <p:cTn dur="750" fill="hold" id="62"/>
                                        <p:tgtEl>
                                          <p:spTgt spid="751"/>
                                        </p:tgtEl>
                                        <p:attrNameLst>
                                          <p:attrName>ppt_h</p:attrName>
                                        </p:attrNameLst>
                                      </p:cBhvr>
                                      <p:tavLst>
                                        <p:tav tm="0">
                                          <p:val>
                                            <p:strVal val="#ppt_h"/>
                                          </p:val>
                                        </p:tav>
                                        <p:tav tm="100000">
                                          <p:val>
                                            <p:strVal val="#ppt_h"/>
                                          </p:val>
                                        </p:tav>
                                      </p:tavLst>
                                    </p:anim>
                                    <p:animEffect filter="fade" transition="in">
                                      <p:cBhvr>
                                        <p:cTn dur="750" id="63"/>
                                        <p:tgtEl>
                                          <p:spTgt spid="751"/>
                                        </p:tgtEl>
                                      </p:cBhvr>
                                    </p:animEffect>
                                  </p:childTnLst>
                                </p:cTn>
                              </p:par>
                              <p:par>
                                <p:cTn fill="hold" grpId="0" id="64" nodeType="withEffect" presetClass="entr" presetID="55" presetSubtype="0">
                                  <p:stCondLst>
                                    <p:cond delay="1500"/>
                                  </p:stCondLst>
                                  <p:childTnLst>
                                    <p:set>
                                      <p:cBhvr>
                                        <p:cTn dur="1" fill="hold" id="65">
                                          <p:stCondLst>
                                            <p:cond delay="0"/>
                                          </p:stCondLst>
                                        </p:cTn>
                                        <p:tgtEl>
                                          <p:spTgt spid="752"/>
                                        </p:tgtEl>
                                        <p:attrNameLst>
                                          <p:attrName>style.visibility</p:attrName>
                                        </p:attrNameLst>
                                      </p:cBhvr>
                                      <p:to>
                                        <p:strVal val="visible"/>
                                      </p:to>
                                    </p:set>
                                    <p:anim calcmode="lin" valueType="num">
                                      <p:cBhvr>
                                        <p:cTn dur="750" fill="hold" id="66"/>
                                        <p:tgtEl>
                                          <p:spTgt spid="752"/>
                                        </p:tgtEl>
                                        <p:attrNameLst>
                                          <p:attrName>ppt_w</p:attrName>
                                        </p:attrNameLst>
                                      </p:cBhvr>
                                      <p:tavLst>
                                        <p:tav tm="0">
                                          <p:val>
                                            <p:strVal val="#ppt_w*0.70"/>
                                          </p:val>
                                        </p:tav>
                                        <p:tav tm="100000">
                                          <p:val>
                                            <p:strVal val="#ppt_w"/>
                                          </p:val>
                                        </p:tav>
                                      </p:tavLst>
                                    </p:anim>
                                    <p:anim calcmode="lin" valueType="num">
                                      <p:cBhvr>
                                        <p:cTn dur="750" fill="hold" id="67"/>
                                        <p:tgtEl>
                                          <p:spTgt spid="752"/>
                                        </p:tgtEl>
                                        <p:attrNameLst>
                                          <p:attrName>ppt_h</p:attrName>
                                        </p:attrNameLst>
                                      </p:cBhvr>
                                      <p:tavLst>
                                        <p:tav tm="0">
                                          <p:val>
                                            <p:strVal val="#ppt_h"/>
                                          </p:val>
                                        </p:tav>
                                        <p:tav tm="100000">
                                          <p:val>
                                            <p:strVal val="#ppt_h"/>
                                          </p:val>
                                        </p:tav>
                                      </p:tavLst>
                                    </p:anim>
                                    <p:animEffect filter="fade" transition="in">
                                      <p:cBhvr>
                                        <p:cTn dur="750" id="68"/>
                                        <p:tgtEl>
                                          <p:spTgt spid="752"/>
                                        </p:tgtEl>
                                      </p:cBhvr>
                                    </p:animEffect>
                                  </p:childTnLst>
                                </p:cTn>
                              </p:par>
                              <p:par>
                                <p:cTn fill="hold" grpId="0" id="69" nodeType="withEffect" presetClass="entr" presetID="55" presetSubtype="0">
                                  <p:stCondLst>
                                    <p:cond delay="1500"/>
                                  </p:stCondLst>
                                  <p:childTnLst>
                                    <p:set>
                                      <p:cBhvr>
                                        <p:cTn dur="1" fill="hold" id="70">
                                          <p:stCondLst>
                                            <p:cond delay="0"/>
                                          </p:stCondLst>
                                        </p:cTn>
                                        <p:tgtEl>
                                          <p:spTgt spid="753"/>
                                        </p:tgtEl>
                                        <p:attrNameLst>
                                          <p:attrName>style.visibility</p:attrName>
                                        </p:attrNameLst>
                                      </p:cBhvr>
                                      <p:to>
                                        <p:strVal val="visible"/>
                                      </p:to>
                                    </p:set>
                                    <p:anim calcmode="lin" valueType="num">
                                      <p:cBhvr>
                                        <p:cTn dur="750" fill="hold" id="71"/>
                                        <p:tgtEl>
                                          <p:spTgt spid="753"/>
                                        </p:tgtEl>
                                        <p:attrNameLst>
                                          <p:attrName>ppt_w</p:attrName>
                                        </p:attrNameLst>
                                      </p:cBhvr>
                                      <p:tavLst>
                                        <p:tav tm="0">
                                          <p:val>
                                            <p:strVal val="#ppt_w*0.70"/>
                                          </p:val>
                                        </p:tav>
                                        <p:tav tm="100000">
                                          <p:val>
                                            <p:strVal val="#ppt_w"/>
                                          </p:val>
                                        </p:tav>
                                      </p:tavLst>
                                    </p:anim>
                                    <p:anim calcmode="lin" valueType="num">
                                      <p:cBhvr>
                                        <p:cTn dur="750" fill="hold" id="72"/>
                                        <p:tgtEl>
                                          <p:spTgt spid="753"/>
                                        </p:tgtEl>
                                        <p:attrNameLst>
                                          <p:attrName>ppt_h</p:attrName>
                                        </p:attrNameLst>
                                      </p:cBhvr>
                                      <p:tavLst>
                                        <p:tav tm="0">
                                          <p:val>
                                            <p:strVal val="#ppt_h"/>
                                          </p:val>
                                        </p:tav>
                                        <p:tav tm="100000">
                                          <p:val>
                                            <p:strVal val="#ppt_h"/>
                                          </p:val>
                                        </p:tav>
                                      </p:tavLst>
                                    </p:anim>
                                    <p:animEffect filter="fade" transition="in">
                                      <p:cBhvr>
                                        <p:cTn dur="750" id="73"/>
                                        <p:tgtEl>
                                          <p:spTgt spid="753"/>
                                        </p:tgtEl>
                                      </p:cBhvr>
                                    </p:animEffect>
                                  </p:childTnLst>
                                </p:cTn>
                              </p:par>
                              <p:par>
                                <p:cTn fill="hold" grpId="0" id="74" nodeType="withEffect" presetClass="entr" presetID="47" presetSubtype="0">
                                  <p:stCondLst>
                                    <p:cond delay="2000"/>
                                  </p:stCondLst>
                                  <p:childTnLst>
                                    <p:set>
                                      <p:cBhvr>
                                        <p:cTn dur="1" fill="hold" id="75">
                                          <p:stCondLst>
                                            <p:cond delay="0"/>
                                          </p:stCondLst>
                                        </p:cTn>
                                        <p:tgtEl>
                                          <p:spTgt spid="738"/>
                                        </p:tgtEl>
                                        <p:attrNameLst>
                                          <p:attrName>style.visibility</p:attrName>
                                        </p:attrNameLst>
                                      </p:cBhvr>
                                      <p:to>
                                        <p:strVal val="visible"/>
                                      </p:to>
                                    </p:set>
                                    <p:animEffect filter="fade" transition="in">
                                      <p:cBhvr>
                                        <p:cTn dur="750" id="76"/>
                                        <p:tgtEl>
                                          <p:spTgt spid="738"/>
                                        </p:tgtEl>
                                      </p:cBhvr>
                                    </p:animEffect>
                                    <p:anim calcmode="lin" valueType="num">
                                      <p:cBhvr>
                                        <p:cTn dur="750" fill="hold" id="77"/>
                                        <p:tgtEl>
                                          <p:spTgt spid="738"/>
                                        </p:tgtEl>
                                        <p:attrNameLst>
                                          <p:attrName>ppt_x</p:attrName>
                                        </p:attrNameLst>
                                      </p:cBhvr>
                                      <p:tavLst>
                                        <p:tav tm="0">
                                          <p:val>
                                            <p:strVal val="#ppt_x"/>
                                          </p:val>
                                        </p:tav>
                                        <p:tav tm="100000">
                                          <p:val>
                                            <p:strVal val="#ppt_x"/>
                                          </p:val>
                                        </p:tav>
                                      </p:tavLst>
                                    </p:anim>
                                    <p:anim calcmode="lin" valueType="num">
                                      <p:cBhvr>
                                        <p:cTn dur="750" fill="hold" id="78"/>
                                        <p:tgtEl>
                                          <p:spTgt spid="738"/>
                                        </p:tgtEl>
                                        <p:attrNameLst>
                                          <p:attrName>ppt_y</p:attrName>
                                        </p:attrNameLst>
                                      </p:cBhvr>
                                      <p:tavLst>
                                        <p:tav tm="0">
                                          <p:val>
                                            <p:strVal val="#ppt_y-.1"/>
                                          </p:val>
                                        </p:tav>
                                        <p:tav tm="100000">
                                          <p:val>
                                            <p:strVal val="#ppt_y"/>
                                          </p:val>
                                        </p:tav>
                                      </p:tavLst>
                                    </p:anim>
                                  </p:childTnLst>
                                </p:cTn>
                              </p:par>
                              <p:par>
                                <p:cTn fill="hold" grpId="0" id="79" nodeType="withEffect" presetClass="entr" presetID="47" presetSubtype="0">
                                  <p:stCondLst>
                                    <p:cond delay="2000"/>
                                  </p:stCondLst>
                                  <p:childTnLst>
                                    <p:set>
                                      <p:cBhvr>
                                        <p:cTn dur="1" fill="hold" id="80">
                                          <p:stCondLst>
                                            <p:cond delay="0"/>
                                          </p:stCondLst>
                                        </p:cTn>
                                        <p:tgtEl>
                                          <p:spTgt spid="742"/>
                                        </p:tgtEl>
                                        <p:attrNameLst>
                                          <p:attrName>style.visibility</p:attrName>
                                        </p:attrNameLst>
                                      </p:cBhvr>
                                      <p:to>
                                        <p:strVal val="visible"/>
                                      </p:to>
                                    </p:set>
                                    <p:animEffect filter="fade" transition="in">
                                      <p:cBhvr>
                                        <p:cTn dur="750" id="81"/>
                                        <p:tgtEl>
                                          <p:spTgt spid="742"/>
                                        </p:tgtEl>
                                      </p:cBhvr>
                                    </p:animEffect>
                                    <p:anim calcmode="lin" valueType="num">
                                      <p:cBhvr>
                                        <p:cTn dur="750" fill="hold" id="82"/>
                                        <p:tgtEl>
                                          <p:spTgt spid="742"/>
                                        </p:tgtEl>
                                        <p:attrNameLst>
                                          <p:attrName>ppt_x</p:attrName>
                                        </p:attrNameLst>
                                      </p:cBhvr>
                                      <p:tavLst>
                                        <p:tav tm="0">
                                          <p:val>
                                            <p:strVal val="#ppt_x"/>
                                          </p:val>
                                        </p:tav>
                                        <p:tav tm="100000">
                                          <p:val>
                                            <p:strVal val="#ppt_x"/>
                                          </p:val>
                                        </p:tav>
                                      </p:tavLst>
                                    </p:anim>
                                    <p:anim calcmode="lin" valueType="num">
                                      <p:cBhvr>
                                        <p:cTn dur="750" fill="hold" id="83"/>
                                        <p:tgtEl>
                                          <p:spTgt spid="742"/>
                                        </p:tgtEl>
                                        <p:attrNameLst>
                                          <p:attrName>ppt_y</p:attrName>
                                        </p:attrNameLst>
                                      </p:cBhvr>
                                      <p:tavLst>
                                        <p:tav tm="0">
                                          <p:val>
                                            <p:strVal val="#ppt_y-.1"/>
                                          </p:val>
                                        </p:tav>
                                        <p:tav tm="100000">
                                          <p:val>
                                            <p:strVal val="#ppt_y"/>
                                          </p:val>
                                        </p:tav>
                                      </p:tavLst>
                                    </p:anim>
                                  </p:childTnLst>
                                </p:cTn>
                              </p:par>
                              <p:par>
                                <p:cTn fill="hold" grpId="0" id="84" nodeType="withEffect" presetClass="entr" presetID="47" presetSubtype="0">
                                  <p:stCondLst>
                                    <p:cond delay="2000"/>
                                  </p:stCondLst>
                                  <p:childTnLst>
                                    <p:set>
                                      <p:cBhvr>
                                        <p:cTn dur="1" fill="hold" id="85">
                                          <p:stCondLst>
                                            <p:cond delay="0"/>
                                          </p:stCondLst>
                                        </p:cTn>
                                        <p:tgtEl>
                                          <p:spTgt spid="739"/>
                                        </p:tgtEl>
                                        <p:attrNameLst>
                                          <p:attrName>style.visibility</p:attrName>
                                        </p:attrNameLst>
                                      </p:cBhvr>
                                      <p:to>
                                        <p:strVal val="visible"/>
                                      </p:to>
                                    </p:set>
                                    <p:animEffect filter="fade" transition="in">
                                      <p:cBhvr>
                                        <p:cTn dur="750" id="86"/>
                                        <p:tgtEl>
                                          <p:spTgt spid="739"/>
                                        </p:tgtEl>
                                      </p:cBhvr>
                                    </p:animEffect>
                                    <p:anim calcmode="lin" valueType="num">
                                      <p:cBhvr>
                                        <p:cTn dur="750" fill="hold" id="87"/>
                                        <p:tgtEl>
                                          <p:spTgt spid="739"/>
                                        </p:tgtEl>
                                        <p:attrNameLst>
                                          <p:attrName>ppt_x</p:attrName>
                                        </p:attrNameLst>
                                      </p:cBhvr>
                                      <p:tavLst>
                                        <p:tav tm="0">
                                          <p:val>
                                            <p:strVal val="#ppt_x"/>
                                          </p:val>
                                        </p:tav>
                                        <p:tav tm="100000">
                                          <p:val>
                                            <p:strVal val="#ppt_x"/>
                                          </p:val>
                                        </p:tav>
                                      </p:tavLst>
                                    </p:anim>
                                    <p:anim calcmode="lin" valueType="num">
                                      <p:cBhvr>
                                        <p:cTn dur="750" fill="hold" id="88"/>
                                        <p:tgtEl>
                                          <p:spTgt spid="739"/>
                                        </p:tgtEl>
                                        <p:attrNameLst>
                                          <p:attrName>ppt_y</p:attrName>
                                        </p:attrNameLst>
                                      </p:cBhvr>
                                      <p:tavLst>
                                        <p:tav tm="0">
                                          <p:val>
                                            <p:strVal val="#ppt_y-.1"/>
                                          </p:val>
                                        </p:tav>
                                        <p:tav tm="100000">
                                          <p:val>
                                            <p:strVal val="#ppt_y"/>
                                          </p:val>
                                        </p:tav>
                                      </p:tavLst>
                                    </p:anim>
                                  </p:childTnLst>
                                </p:cTn>
                              </p:par>
                              <p:par>
                                <p:cTn fill="hold" grpId="0" id="89" nodeType="withEffect" presetClass="entr" presetID="47" presetSubtype="0">
                                  <p:stCondLst>
                                    <p:cond delay="2000"/>
                                  </p:stCondLst>
                                  <p:childTnLst>
                                    <p:set>
                                      <p:cBhvr>
                                        <p:cTn dur="1" fill="hold" id="90">
                                          <p:stCondLst>
                                            <p:cond delay="0"/>
                                          </p:stCondLst>
                                        </p:cTn>
                                        <p:tgtEl>
                                          <p:spTgt spid="743"/>
                                        </p:tgtEl>
                                        <p:attrNameLst>
                                          <p:attrName>style.visibility</p:attrName>
                                        </p:attrNameLst>
                                      </p:cBhvr>
                                      <p:to>
                                        <p:strVal val="visible"/>
                                      </p:to>
                                    </p:set>
                                    <p:animEffect filter="fade" transition="in">
                                      <p:cBhvr>
                                        <p:cTn dur="750" id="91"/>
                                        <p:tgtEl>
                                          <p:spTgt spid="743"/>
                                        </p:tgtEl>
                                      </p:cBhvr>
                                    </p:animEffect>
                                    <p:anim calcmode="lin" valueType="num">
                                      <p:cBhvr>
                                        <p:cTn dur="750" fill="hold" id="92"/>
                                        <p:tgtEl>
                                          <p:spTgt spid="743"/>
                                        </p:tgtEl>
                                        <p:attrNameLst>
                                          <p:attrName>ppt_x</p:attrName>
                                        </p:attrNameLst>
                                      </p:cBhvr>
                                      <p:tavLst>
                                        <p:tav tm="0">
                                          <p:val>
                                            <p:strVal val="#ppt_x"/>
                                          </p:val>
                                        </p:tav>
                                        <p:tav tm="100000">
                                          <p:val>
                                            <p:strVal val="#ppt_x"/>
                                          </p:val>
                                        </p:tav>
                                      </p:tavLst>
                                    </p:anim>
                                    <p:anim calcmode="lin" valueType="num">
                                      <p:cBhvr>
                                        <p:cTn dur="750" fill="hold" id="93"/>
                                        <p:tgtEl>
                                          <p:spTgt spid="743"/>
                                        </p:tgtEl>
                                        <p:attrNameLst>
                                          <p:attrName>ppt_y</p:attrName>
                                        </p:attrNameLst>
                                      </p:cBhvr>
                                      <p:tavLst>
                                        <p:tav tm="0">
                                          <p:val>
                                            <p:strVal val="#ppt_y-.1"/>
                                          </p:val>
                                        </p:tav>
                                        <p:tav tm="100000">
                                          <p:val>
                                            <p:strVal val="#ppt_y"/>
                                          </p:val>
                                        </p:tav>
                                      </p:tavLst>
                                    </p:anim>
                                  </p:childTnLst>
                                </p:cTn>
                              </p:par>
                              <p:par>
                                <p:cTn fill="hold" grpId="0" id="94" nodeType="withEffect" presetClass="entr" presetID="47" presetSubtype="0">
                                  <p:stCondLst>
                                    <p:cond delay="2000"/>
                                  </p:stCondLst>
                                  <p:childTnLst>
                                    <p:set>
                                      <p:cBhvr>
                                        <p:cTn dur="1" fill="hold" id="95">
                                          <p:stCondLst>
                                            <p:cond delay="0"/>
                                          </p:stCondLst>
                                        </p:cTn>
                                        <p:tgtEl>
                                          <p:spTgt spid="740"/>
                                        </p:tgtEl>
                                        <p:attrNameLst>
                                          <p:attrName>style.visibility</p:attrName>
                                        </p:attrNameLst>
                                      </p:cBhvr>
                                      <p:to>
                                        <p:strVal val="visible"/>
                                      </p:to>
                                    </p:set>
                                    <p:animEffect filter="fade" transition="in">
                                      <p:cBhvr>
                                        <p:cTn dur="750" id="96"/>
                                        <p:tgtEl>
                                          <p:spTgt spid="740"/>
                                        </p:tgtEl>
                                      </p:cBhvr>
                                    </p:animEffect>
                                    <p:anim calcmode="lin" valueType="num">
                                      <p:cBhvr>
                                        <p:cTn dur="750" fill="hold" id="97"/>
                                        <p:tgtEl>
                                          <p:spTgt spid="740"/>
                                        </p:tgtEl>
                                        <p:attrNameLst>
                                          <p:attrName>ppt_x</p:attrName>
                                        </p:attrNameLst>
                                      </p:cBhvr>
                                      <p:tavLst>
                                        <p:tav tm="0">
                                          <p:val>
                                            <p:strVal val="#ppt_x"/>
                                          </p:val>
                                        </p:tav>
                                        <p:tav tm="100000">
                                          <p:val>
                                            <p:strVal val="#ppt_x"/>
                                          </p:val>
                                        </p:tav>
                                      </p:tavLst>
                                    </p:anim>
                                    <p:anim calcmode="lin" valueType="num">
                                      <p:cBhvr>
                                        <p:cTn dur="750" fill="hold" id="98"/>
                                        <p:tgtEl>
                                          <p:spTgt spid="740"/>
                                        </p:tgtEl>
                                        <p:attrNameLst>
                                          <p:attrName>ppt_y</p:attrName>
                                        </p:attrNameLst>
                                      </p:cBhvr>
                                      <p:tavLst>
                                        <p:tav tm="0">
                                          <p:val>
                                            <p:strVal val="#ppt_y-.1"/>
                                          </p:val>
                                        </p:tav>
                                        <p:tav tm="100000">
                                          <p:val>
                                            <p:strVal val="#ppt_y"/>
                                          </p:val>
                                        </p:tav>
                                      </p:tavLst>
                                    </p:anim>
                                  </p:childTnLst>
                                </p:cTn>
                              </p:par>
                              <p:par>
                                <p:cTn fill="hold" grpId="0" id="99" nodeType="withEffect" presetClass="entr" presetID="47" presetSubtype="0">
                                  <p:stCondLst>
                                    <p:cond delay="2000"/>
                                  </p:stCondLst>
                                  <p:childTnLst>
                                    <p:set>
                                      <p:cBhvr>
                                        <p:cTn dur="1" fill="hold" id="100">
                                          <p:stCondLst>
                                            <p:cond delay="0"/>
                                          </p:stCondLst>
                                        </p:cTn>
                                        <p:tgtEl>
                                          <p:spTgt spid="744"/>
                                        </p:tgtEl>
                                        <p:attrNameLst>
                                          <p:attrName>style.visibility</p:attrName>
                                        </p:attrNameLst>
                                      </p:cBhvr>
                                      <p:to>
                                        <p:strVal val="visible"/>
                                      </p:to>
                                    </p:set>
                                    <p:animEffect filter="fade" transition="in">
                                      <p:cBhvr>
                                        <p:cTn dur="750" id="101"/>
                                        <p:tgtEl>
                                          <p:spTgt spid="744"/>
                                        </p:tgtEl>
                                      </p:cBhvr>
                                    </p:animEffect>
                                    <p:anim calcmode="lin" valueType="num">
                                      <p:cBhvr>
                                        <p:cTn dur="750" fill="hold" id="102"/>
                                        <p:tgtEl>
                                          <p:spTgt spid="744"/>
                                        </p:tgtEl>
                                        <p:attrNameLst>
                                          <p:attrName>ppt_x</p:attrName>
                                        </p:attrNameLst>
                                      </p:cBhvr>
                                      <p:tavLst>
                                        <p:tav tm="0">
                                          <p:val>
                                            <p:strVal val="#ppt_x"/>
                                          </p:val>
                                        </p:tav>
                                        <p:tav tm="100000">
                                          <p:val>
                                            <p:strVal val="#ppt_x"/>
                                          </p:val>
                                        </p:tav>
                                      </p:tavLst>
                                    </p:anim>
                                    <p:anim calcmode="lin" valueType="num">
                                      <p:cBhvr>
                                        <p:cTn dur="750" fill="hold" id="103"/>
                                        <p:tgtEl>
                                          <p:spTgt spid="744"/>
                                        </p:tgtEl>
                                        <p:attrNameLst>
                                          <p:attrName>ppt_y</p:attrName>
                                        </p:attrNameLst>
                                      </p:cBhvr>
                                      <p:tavLst>
                                        <p:tav tm="0">
                                          <p:val>
                                            <p:strVal val="#ppt_y-.1"/>
                                          </p:val>
                                        </p:tav>
                                        <p:tav tm="100000">
                                          <p:val>
                                            <p:strVal val="#ppt_y"/>
                                          </p:val>
                                        </p:tav>
                                      </p:tavLst>
                                    </p:anim>
                                  </p:childTnLst>
                                </p:cTn>
                              </p:par>
                              <p:par>
                                <p:cTn fill="hold" grpId="0" id="104" nodeType="withEffect" presetClass="entr" presetID="47" presetSubtype="0">
                                  <p:stCondLst>
                                    <p:cond delay="2000"/>
                                  </p:stCondLst>
                                  <p:childTnLst>
                                    <p:set>
                                      <p:cBhvr>
                                        <p:cTn dur="1" fill="hold" id="105">
                                          <p:stCondLst>
                                            <p:cond delay="0"/>
                                          </p:stCondLst>
                                        </p:cTn>
                                        <p:tgtEl>
                                          <p:spTgt spid="741"/>
                                        </p:tgtEl>
                                        <p:attrNameLst>
                                          <p:attrName>style.visibility</p:attrName>
                                        </p:attrNameLst>
                                      </p:cBhvr>
                                      <p:to>
                                        <p:strVal val="visible"/>
                                      </p:to>
                                    </p:set>
                                    <p:animEffect filter="fade" transition="in">
                                      <p:cBhvr>
                                        <p:cTn dur="750" id="106"/>
                                        <p:tgtEl>
                                          <p:spTgt spid="741"/>
                                        </p:tgtEl>
                                      </p:cBhvr>
                                    </p:animEffect>
                                    <p:anim calcmode="lin" valueType="num">
                                      <p:cBhvr>
                                        <p:cTn dur="750" fill="hold" id="107"/>
                                        <p:tgtEl>
                                          <p:spTgt spid="741"/>
                                        </p:tgtEl>
                                        <p:attrNameLst>
                                          <p:attrName>ppt_x</p:attrName>
                                        </p:attrNameLst>
                                      </p:cBhvr>
                                      <p:tavLst>
                                        <p:tav tm="0">
                                          <p:val>
                                            <p:strVal val="#ppt_x"/>
                                          </p:val>
                                        </p:tav>
                                        <p:tav tm="100000">
                                          <p:val>
                                            <p:strVal val="#ppt_x"/>
                                          </p:val>
                                        </p:tav>
                                      </p:tavLst>
                                    </p:anim>
                                    <p:anim calcmode="lin" valueType="num">
                                      <p:cBhvr>
                                        <p:cTn dur="750" fill="hold" id="108"/>
                                        <p:tgtEl>
                                          <p:spTgt spid="741"/>
                                        </p:tgtEl>
                                        <p:attrNameLst>
                                          <p:attrName>ppt_y</p:attrName>
                                        </p:attrNameLst>
                                      </p:cBhvr>
                                      <p:tavLst>
                                        <p:tav tm="0">
                                          <p:val>
                                            <p:strVal val="#ppt_y-.1"/>
                                          </p:val>
                                        </p:tav>
                                        <p:tav tm="100000">
                                          <p:val>
                                            <p:strVal val="#ppt_y"/>
                                          </p:val>
                                        </p:tav>
                                      </p:tavLst>
                                    </p:anim>
                                  </p:childTnLst>
                                </p:cTn>
                              </p:par>
                              <p:par>
                                <p:cTn fill="hold" grpId="0" id="109" nodeType="withEffect" presetClass="entr" presetID="47" presetSubtype="0">
                                  <p:stCondLst>
                                    <p:cond delay="2000"/>
                                  </p:stCondLst>
                                  <p:childTnLst>
                                    <p:set>
                                      <p:cBhvr>
                                        <p:cTn dur="1" fill="hold" id="110">
                                          <p:stCondLst>
                                            <p:cond delay="0"/>
                                          </p:stCondLst>
                                        </p:cTn>
                                        <p:tgtEl>
                                          <p:spTgt spid="745"/>
                                        </p:tgtEl>
                                        <p:attrNameLst>
                                          <p:attrName>style.visibility</p:attrName>
                                        </p:attrNameLst>
                                      </p:cBhvr>
                                      <p:to>
                                        <p:strVal val="visible"/>
                                      </p:to>
                                    </p:set>
                                    <p:animEffect filter="fade" transition="in">
                                      <p:cBhvr>
                                        <p:cTn dur="750" id="111"/>
                                        <p:tgtEl>
                                          <p:spTgt spid="745"/>
                                        </p:tgtEl>
                                      </p:cBhvr>
                                    </p:animEffect>
                                    <p:anim calcmode="lin" valueType="num">
                                      <p:cBhvr>
                                        <p:cTn dur="750" fill="hold" id="112"/>
                                        <p:tgtEl>
                                          <p:spTgt spid="745"/>
                                        </p:tgtEl>
                                        <p:attrNameLst>
                                          <p:attrName>ppt_x</p:attrName>
                                        </p:attrNameLst>
                                      </p:cBhvr>
                                      <p:tavLst>
                                        <p:tav tm="0">
                                          <p:val>
                                            <p:strVal val="#ppt_x"/>
                                          </p:val>
                                        </p:tav>
                                        <p:tav tm="100000">
                                          <p:val>
                                            <p:strVal val="#ppt_x"/>
                                          </p:val>
                                        </p:tav>
                                      </p:tavLst>
                                    </p:anim>
                                    <p:anim calcmode="lin" valueType="num">
                                      <p:cBhvr>
                                        <p:cTn dur="750" fill="hold" id="113"/>
                                        <p:tgtEl>
                                          <p:spTgt spid="745"/>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255"/>
      <p:bldP grpId="0" spid="6339"/>
      <p:bldP grpId="0" spid="738"/>
      <p:bldP grpId="0" spid="739"/>
      <p:bldP grpId="0" spid="740"/>
      <p:bldP grpId="0" spid="741"/>
      <p:bldP grpId="0" spid="742"/>
      <p:bldP grpId="0" spid="743"/>
      <p:bldP grpId="0" spid="744"/>
      <p:bldP grpId="0" spid="745"/>
      <p:bldP grpId="0" spid="746"/>
      <p:bldP grpId="0" spid="747"/>
      <p:bldP grpId="0" spid="748"/>
      <p:bldP grpId="0" spid="749"/>
      <p:bldP grpId="0" spid="750"/>
      <p:bldP grpId="0" spid="751"/>
      <p:bldP grpId="0" spid="752"/>
      <p:bldP grpId="0" spid="753"/>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055" name="Freeform 7"/>
          <p:cNvSpPr/>
          <p:nvPr/>
        </p:nvSpPr>
        <p:spPr bwMode="auto">
          <a:xfrm>
            <a:off x="6837188" y="2687833"/>
            <a:ext cx="476882" cy="640026"/>
          </a:xfrm>
          <a:custGeom>
            <a:cxnLst>
              <a:cxn ang="0">
                <a:pos x="123" y="0"/>
              </a:cxn>
              <a:cxn ang="0">
                <a:pos x="380" y="255"/>
              </a:cxn>
              <a:cxn ang="0">
                <a:pos x="123" y="510"/>
              </a:cxn>
              <a:cxn ang="0">
                <a:pos x="0" y="510"/>
              </a:cxn>
              <a:cxn ang="0">
                <a:pos x="257" y="255"/>
              </a:cxn>
              <a:cxn ang="0">
                <a:pos x="0" y="0"/>
              </a:cxn>
              <a:cxn ang="0">
                <a:pos x="123" y="0"/>
              </a:cxn>
              <a:cxn ang="0">
                <a:pos x="123" y="0"/>
              </a:cxn>
            </a:cxnLst>
            <a:rect b="b" l="0" r="r" t="0"/>
            <a:pathLst>
              <a:path h="510" w="380">
                <a:moveTo>
                  <a:pt x="123" y="0"/>
                </a:moveTo>
                <a:lnTo>
                  <a:pt x="380" y="255"/>
                </a:lnTo>
                <a:lnTo>
                  <a:pt x="123" y="510"/>
                </a:lnTo>
                <a:lnTo>
                  <a:pt x="0" y="510"/>
                </a:lnTo>
                <a:lnTo>
                  <a:pt x="257" y="255"/>
                </a:lnTo>
                <a:lnTo>
                  <a:pt x="0" y="0"/>
                </a:lnTo>
                <a:lnTo>
                  <a:pt x="123" y="0"/>
                </a:lnTo>
                <a:lnTo>
                  <a:pt x="123" y="0"/>
                </a:lnTo>
                <a:close/>
              </a:path>
            </a:pathLst>
          </a:custGeom>
          <a:solidFill>
            <a:srgbClr val="CACACA"/>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2057" name="Freeform 9"/>
          <p:cNvSpPr/>
          <p:nvPr/>
        </p:nvSpPr>
        <p:spPr bwMode="auto">
          <a:xfrm>
            <a:off x="2660706" y="2350251"/>
            <a:ext cx="156870" cy="429194"/>
          </a:xfrm>
          <a:custGeom>
            <a:cxnLst>
              <a:cxn ang="0">
                <a:pos x="32" y="97"/>
              </a:cxn>
              <a:cxn ang="0">
                <a:pos x="51" y="120"/>
              </a:cxn>
              <a:cxn ang="0">
                <a:pos x="27" y="145"/>
              </a:cxn>
              <a:cxn ang="0">
                <a:pos x="3" y="120"/>
              </a:cxn>
              <a:cxn ang="0">
                <a:pos x="22" y="97"/>
              </a:cxn>
              <a:cxn ang="0">
                <a:pos x="22" y="48"/>
              </a:cxn>
              <a:cxn ang="0">
                <a:pos x="0" y="48"/>
              </a:cxn>
              <a:cxn ang="0">
                <a:pos x="27" y="0"/>
              </a:cxn>
              <a:cxn ang="0">
                <a:pos x="53" y="48"/>
              </a:cxn>
              <a:cxn ang="0">
                <a:pos x="32" y="48"/>
              </a:cxn>
              <a:cxn ang="0">
                <a:pos x="32" y="97"/>
              </a:cxn>
            </a:cxnLst>
            <a:rect b="b" l="0" r="r" t="0"/>
            <a:pathLst>
              <a:path h="145" w="52">
                <a:moveTo>
                  <a:pt x="32" y="97"/>
                </a:moveTo>
                <a:cubicBezTo>
                  <a:pt x="43" y="99"/>
                  <a:pt x="51" y="109"/>
                  <a:pt x="51" y="120"/>
                </a:cubicBezTo>
                <a:cubicBezTo>
                  <a:pt x="51" y="134"/>
                  <a:pt x="40" y="145"/>
                  <a:pt x="27" y="145"/>
                </a:cubicBezTo>
                <a:cubicBezTo>
                  <a:pt x="13" y="145"/>
                  <a:pt x="3" y="134"/>
                  <a:pt x="3" y="120"/>
                </a:cubicBezTo>
                <a:cubicBezTo>
                  <a:pt x="3" y="109"/>
                  <a:pt x="11" y="99"/>
                  <a:pt x="22" y="97"/>
                </a:cubicBezTo>
                <a:cubicBezTo>
                  <a:pt x="22" y="48"/>
                  <a:pt x="22" y="48"/>
                  <a:pt x="22" y="48"/>
                </a:cubicBezTo>
                <a:cubicBezTo>
                  <a:pt x="0" y="48"/>
                  <a:pt x="0" y="48"/>
                  <a:pt x="0" y="48"/>
                </a:cubicBezTo>
                <a:cubicBezTo>
                  <a:pt x="27" y="0"/>
                  <a:pt x="27" y="0"/>
                  <a:pt x="27" y="0"/>
                </a:cubicBezTo>
                <a:cubicBezTo>
                  <a:pt x="53" y="48"/>
                  <a:pt x="53" y="48"/>
                  <a:pt x="53" y="48"/>
                </a:cubicBezTo>
                <a:cubicBezTo>
                  <a:pt x="32" y="48"/>
                  <a:pt x="32" y="48"/>
                  <a:pt x="32" y="48"/>
                </a:cubicBezTo>
                <a:cubicBezTo>
                  <a:pt x="32" y="97"/>
                  <a:pt x="32" y="97"/>
                  <a:pt x="32" y="97"/>
                </a:cubicBez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2091" name="Freeform 43"/>
          <p:cNvSpPr/>
          <p:nvPr/>
        </p:nvSpPr>
        <p:spPr bwMode="auto">
          <a:xfrm>
            <a:off x="3807733" y="2350251"/>
            <a:ext cx="156870" cy="429194"/>
          </a:xfrm>
          <a:custGeom>
            <a:cxnLst>
              <a:cxn ang="0">
                <a:pos x="31" y="97"/>
              </a:cxn>
              <a:cxn ang="0">
                <a:pos x="51" y="120"/>
              </a:cxn>
              <a:cxn ang="0">
                <a:pos x="26" y="145"/>
              </a:cxn>
              <a:cxn ang="0">
                <a:pos x="2" y="120"/>
              </a:cxn>
              <a:cxn ang="0">
                <a:pos x="21" y="97"/>
              </a:cxn>
              <a:cxn ang="0">
                <a:pos x="21" y="48"/>
              </a:cxn>
              <a:cxn ang="0">
                <a:pos x="0" y="48"/>
              </a:cxn>
              <a:cxn ang="0">
                <a:pos x="26" y="0"/>
              </a:cxn>
              <a:cxn ang="0">
                <a:pos x="53" y="48"/>
              </a:cxn>
              <a:cxn ang="0">
                <a:pos x="31" y="48"/>
              </a:cxn>
              <a:cxn ang="0">
                <a:pos x="31" y="97"/>
              </a:cxn>
            </a:cxnLst>
            <a:rect b="b" l="0" r="r" t="0"/>
            <a:pathLst>
              <a:path h="145" w="52">
                <a:moveTo>
                  <a:pt x="31" y="97"/>
                </a:moveTo>
                <a:cubicBezTo>
                  <a:pt x="42" y="99"/>
                  <a:pt x="51" y="109"/>
                  <a:pt x="51" y="120"/>
                </a:cubicBezTo>
                <a:cubicBezTo>
                  <a:pt x="51" y="134"/>
                  <a:pt x="40" y="145"/>
                  <a:pt x="26" y="145"/>
                </a:cubicBezTo>
                <a:cubicBezTo>
                  <a:pt x="13" y="145"/>
                  <a:pt x="2" y="134"/>
                  <a:pt x="2" y="120"/>
                </a:cubicBezTo>
                <a:cubicBezTo>
                  <a:pt x="2" y="109"/>
                  <a:pt x="10" y="99"/>
                  <a:pt x="21" y="97"/>
                </a:cubicBezTo>
                <a:cubicBezTo>
                  <a:pt x="21" y="48"/>
                  <a:pt x="21" y="48"/>
                  <a:pt x="21" y="48"/>
                </a:cubicBezTo>
                <a:cubicBezTo>
                  <a:pt x="0" y="48"/>
                  <a:pt x="0" y="48"/>
                  <a:pt x="0" y="48"/>
                </a:cubicBezTo>
                <a:cubicBezTo>
                  <a:pt x="26" y="0"/>
                  <a:pt x="26" y="0"/>
                  <a:pt x="26" y="0"/>
                </a:cubicBezTo>
                <a:cubicBezTo>
                  <a:pt x="53" y="48"/>
                  <a:pt x="53" y="48"/>
                  <a:pt x="53" y="48"/>
                </a:cubicBezTo>
                <a:cubicBezTo>
                  <a:pt x="31" y="48"/>
                  <a:pt x="31" y="48"/>
                  <a:pt x="31" y="48"/>
                </a:cubicBezTo>
                <a:cubicBezTo>
                  <a:pt x="31" y="97"/>
                  <a:pt x="31" y="97"/>
                  <a:pt x="31" y="97"/>
                </a:cubicBezTo>
                <a:close/>
              </a:path>
            </a:pathLst>
          </a:cu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2125" name="Freeform 77"/>
          <p:cNvSpPr/>
          <p:nvPr/>
        </p:nvSpPr>
        <p:spPr bwMode="auto">
          <a:xfrm>
            <a:off x="4957270" y="2350251"/>
            <a:ext cx="156870" cy="429194"/>
          </a:xfrm>
          <a:custGeom>
            <a:cxnLst>
              <a:cxn ang="0">
                <a:pos x="53" y="48"/>
              </a:cxn>
              <a:cxn ang="0">
                <a:pos x="32" y="48"/>
              </a:cxn>
              <a:cxn ang="0">
                <a:pos x="32" y="97"/>
              </a:cxn>
              <a:cxn ang="0">
                <a:pos x="51" y="120"/>
              </a:cxn>
              <a:cxn ang="0">
                <a:pos x="27" y="145"/>
              </a:cxn>
              <a:cxn ang="0">
                <a:pos x="3" y="120"/>
              </a:cxn>
              <a:cxn ang="0">
                <a:pos x="22" y="97"/>
              </a:cxn>
              <a:cxn ang="0">
                <a:pos x="22" y="48"/>
              </a:cxn>
              <a:cxn ang="0">
                <a:pos x="0" y="48"/>
              </a:cxn>
              <a:cxn ang="0">
                <a:pos x="27" y="0"/>
              </a:cxn>
              <a:cxn ang="0">
                <a:pos x="53" y="48"/>
              </a:cxn>
            </a:cxnLst>
            <a:rect b="b" l="0" r="r" t="0"/>
            <a:pathLst>
              <a:path h="145" w="52">
                <a:moveTo>
                  <a:pt x="53" y="48"/>
                </a:moveTo>
                <a:cubicBezTo>
                  <a:pt x="32" y="48"/>
                  <a:pt x="32" y="48"/>
                  <a:pt x="32" y="48"/>
                </a:cubicBezTo>
                <a:cubicBezTo>
                  <a:pt x="32" y="97"/>
                  <a:pt x="32" y="97"/>
                  <a:pt x="32" y="97"/>
                </a:cubicBezTo>
                <a:cubicBezTo>
                  <a:pt x="43" y="99"/>
                  <a:pt x="51" y="109"/>
                  <a:pt x="51" y="120"/>
                </a:cubicBezTo>
                <a:cubicBezTo>
                  <a:pt x="51" y="134"/>
                  <a:pt x="40" y="145"/>
                  <a:pt x="27" y="145"/>
                </a:cubicBezTo>
                <a:cubicBezTo>
                  <a:pt x="13" y="145"/>
                  <a:pt x="3" y="134"/>
                  <a:pt x="3" y="120"/>
                </a:cubicBezTo>
                <a:cubicBezTo>
                  <a:pt x="3" y="109"/>
                  <a:pt x="11" y="99"/>
                  <a:pt x="22" y="97"/>
                </a:cubicBezTo>
                <a:cubicBezTo>
                  <a:pt x="22" y="48"/>
                  <a:pt x="22" y="48"/>
                  <a:pt x="22" y="48"/>
                </a:cubicBezTo>
                <a:cubicBezTo>
                  <a:pt x="0" y="48"/>
                  <a:pt x="0" y="48"/>
                  <a:pt x="0" y="48"/>
                </a:cubicBezTo>
                <a:cubicBezTo>
                  <a:pt x="27" y="0"/>
                  <a:pt x="27" y="0"/>
                  <a:pt x="27" y="0"/>
                </a:cubicBezTo>
                <a:cubicBezTo>
                  <a:pt x="53" y="48"/>
                  <a:pt x="53" y="48"/>
                  <a:pt x="53" y="48"/>
                </a:cubicBez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2159" name="Freeform 111"/>
          <p:cNvSpPr/>
          <p:nvPr/>
        </p:nvSpPr>
        <p:spPr bwMode="auto">
          <a:xfrm>
            <a:off x="6084218" y="2350251"/>
            <a:ext cx="154359" cy="429194"/>
          </a:xfrm>
          <a:custGeom>
            <a:cxnLst>
              <a:cxn ang="0">
                <a:pos x="52" y="48"/>
              </a:cxn>
              <a:cxn ang="0">
                <a:pos x="31" y="48"/>
              </a:cxn>
              <a:cxn ang="0">
                <a:pos x="31" y="97"/>
              </a:cxn>
              <a:cxn ang="0">
                <a:pos x="50" y="120"/>
              </a:cxn>
              <a:cxn ang="0">
                <a:pos x="26" y="145"/>
              </a:cxn>
              <a:cxn ang="0">
                <a:pos x="2" y="120"/>
              </a:cxn>
              <a:cxn ang="0">
                <a:pos x="21" y="97"/>
              </a:cxn>
              <a:cxn ang="0">
                <a:pos x="21" y="48"/>
              </a:cxn>
              <a:cxn ang="0">
                <a:pos x="0" y="48"/>
              </a:cxn>
              <a:cxn ang="0">
                <a:pos x="26" y="0"/>
              </a:cxn>
              <a:cxn ang="0">
                <a:pos x="52" y="48"/>
              </a:cxn>
            </a:cxnLst>
            <a:rect b="b" l="0" r="r" t="0"/>
            <a:pathLst>
              <a:path h="145" w="52">
                <a:moveTo>
                  <a:pt x="52" y="48"/>
                </a:moveTo>
                <a:cubicBezTo>
                  <a:pt x="31" y="48"/>
                  <a:pt x="31" y="48"/>
                  <a:pt x="31" y="48"/>
                </a:cubicBezTo>
                <a:cubicBezTo>
                  <a:pt x="31" y="97"/>
                  <a:pt x="31" y="97"/>
                  <a:pt x="31" y="97"/>
                </a:cubicBezTo>
                <a:cubicBezTo>
                  <a:pt x="42" y="99"/>
                  <a:pt x="50" y="109"/>
                  <a:pt x="50" y="120"/>
                </a:cubicBezTo>
                <a:cubicBezTo>
                  <a:pt x="50" y="134"/>
                  <a:pt x="39" y="145"/>
                  <a:pt x="26" y="145"/>
                </a:cubicBezTo>
                <a:cubicBezTo>
                  <a:pt x="13" y="145"/>
                  <a:pt x="2" y="134"/>
                  <a:pt x="2" y="120"/>
                </a:cubicBezTo>
                <a:cubicBezTo>
                  <a:pt x="2" y="109"/>
                  <a:pt x="10" y="99"/>
                  <a:pt x="21" y="97"/>
                </a:cubicBezTo>
                <a:cubicBezTo>
                  <a:pt x="21" y="48"/>
                  <a:pt x="21" y="48"/>
                  <a:pt x="21" y="48"/>
                </a:cubicBezTo>
                <a:cubicBezTo>
                  <a:pt x="0" y="48"/>
                  <a:pt x="0" y="48"/>
                  <a:pt x="0" y="48"/>
                </a:cubicBezTo>
                <a:cubicBezTo>
                  <a:pt x="26" y="0"/>
                  <a:pt x="26" y="0"/>
                  <a:pt x="26" y="0"/>
                </a:cubicBezTo>
                <a:cubicBezTo>
                  <a:pt x="52" y="48"/>
                  <a:pt x="52" y="48"/>
                  <a:pt x="52" y="48"/>
                </a:cubicBezTo>
                <a:close/>
              </a:path>
            </a:pathLst>
          </a:cu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2192" name="Freeform 144"/>
          <p:cNvSpPr/>
          <p:nvPr/>
        </p:nvSpPr>
        <p:spPr bwMode="auto">
          <a:xfrm>
            <a:off x="1400734" y="1997610"/>
            <a:ext cx="6431633" cy="1060435"/>
          </a:xfrm>
          <a:custGeom>
            <a:cxnLst>
              <a:cxn ang="0">
                <a:pos x="2170" y="320"/>
              </a:cxn>
              <a:cxn ang="0">
                <a:pos x="2132" y="358"/>
              </a:cxn>
              <a:cxn ang="0">
                <a:pos x="2095" y="320"/>
              </a:cxn>
              <a:cxn ang="0">
                <a:pos x="2104" y="303"/>
              </a:cxn>
              <a:cxn ang="0">
                <a:pos x="2123" y="322"/>
              </a:cxn>
              <a:cxn ang="0">
                <a:pos x="1800" y="17"/>
              </a:cxn>
              <a:cxn ang="0">
                <a:pos x="340" y="17"/>
              </a:cxn>
              <a:cxn ang="0">
                <a:pos x="18" y="312"/>
              </a:cxn>
              <a:cxn ang="0">
                <a:pos x="8" y="303"/>
              </a:cxn>
              <a:cxn ang="0">
                <a:pos x="0" y="310"/>
              </a:cxn>
              <a:cxn ang="0">
                <a:pos x="340" y="0"/>
              </a:cxn>
              <a:cxn ang="0">
                <a:pos x="1800" y="0"/>
              </a:cxn>
              <a:cxn ang="0">
                <a:pos x="2141" y="323"/>
              </a:cxn>
              <a:cxn ang="0">
                <a:pos x="2161" y="303"/>
              </a:cxn>
              <a:cxn ang="0">
                <a:pos x="2170" y="320"/>
              </a:cxn>
            </a:cxnLst>
            <a:rect b="b" l="0" r="r" t="0"/>
            <a:pathLst>
              <a:path h="358" w="2170">
                <a:moveTo>
                  <a:pt x="2170" y="320"/>
                </a:moveTo>
                <a:cubicBezTo>
                  <a:pt x="2132" y="358"/>
                  <a:pt x="2132" y="358"/>
                  <a:pt x="2132" y="358"/>
                </a:cubicBezTo>
                <a:cubicBezTo>
                  <a:pt x="2095" y="320"/>
                  <a:pt x="2095" y="320"/>
                  <a:pt x="2095" y="320"/>
                </a:cubicBezTo>
                <a:cubicBezTo>
                  <a:pt x="2104" y="303"/>
                  <a:pt x="2104" y="303"/>
                  <a:pt x="2104" y="303"/>
                </a:cubicBezTo>
                <a:cubicBezTo>
                  <a:pt x="2123" y="322"/>
                  <a:pt x="2123" y="322"/>
                  <a:pt x="2123" y="322"/>
                </a:cubicBezTo>
                <a:cubicBezTo>
                  <a:pt x="2113" y="153"/>
                  <a:pt x="1972" y="17"/>
                  <a:pt x="1800" y="17"/>
                </a:cubicBezTo>
                <a:cubicBezTo>
                  <a:pt x="1313" y="17"/>
                  <a:pt x="827" y="17"/>
                  <a:pt x="340" y="17"/>
                </a:cubicBezTo>
                <a:cubicBezTo>
                  <a:pt x="172" y="17"/>
                  <a:pt x="32" y="148"/>
                  <a:pt x="18" y="312"/>
                </a:cubicBezTo>
                <a:cubicBezTo>
                  <a:pt x="8" y="303"/>
                  <a:pt x="8" y="303"/>
                  <a:pt x="8" y="303"/>
                </a:cubicBezTo>
                <a:cubicBezTo>
                  <a:pt x="0" y="310"/>
                  <a:pt x="0" y="310"/>
                  <a:pt x="0" y="310"/>
                </a:cubicBezTo>
                <a:cubicBezTo>
                  <a:pt x="16" y="137"/>
                  <a:pt x="163" y="0"/>
                  <a:pt x="340" y="0"/>
                </a:cubicBezTo>
                <a:cubicBezTo>
                  <a:pt x="827" y="0"/>
                  <a:pt x="1313" y="0"/>
                  <a:pt x="1800" y="0"/>
                </a:cubicBezTo>
                <a:cubicBezTo>
                  <a:pt x="1982" y="0"/>
                  <a:pt x="2131" y="144"/>
                  <a:pt x="2141" y="323"/>
                </a:cubicBezTo>
                <a:cubicBezTo>
                  <a:pt x="2161" y="303"/>
                  <a:pt x="2161" y="303"/>
                  <a:pt x="2161" y="303"/>
                </a:cubicBezTo>
                <a:cubicBezTo>
                  <a:pt x="2170" y="320"/>
                  <a:pt x="2170" y="320"/>
                  <a:pt x="2170" y="320"/>
                </a:cubicBezTo>
                <a:close/>
              </a:path>
            </a:pathLst>
          </a:custGeom>
          <a:solidFill>
            <a:srgbClr val="CACACA"/>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2193" name="Freeform 145"/>
          <p:cNvSpPr/>
          <p:nvPr/>
        </p:nvSpPr>
        <p:spPr bwMode="auto">
          <a:xfrm>
            <a:off x="1311633" y="2894900"/>
            <a:ext cx="1334015" cy="1123182"/>
          </a:xfrm>
          <a:custGeom>
            <a:cxnLst>
              <a:cxn ang="0">
                <a:pos x="76" y="38"/>
              </a:cxn>
              <a:cxn ang="0">
                <a:pos x="38" y="0"/>
              </a:cxn>
              <a:cxn ang="0">
                <a:pos x="0" y="38"/>
              </a:cxn>
              <a:cxn ang="0">
                <a:pos x="10" y="55"/>
              </a:cxn>
              <a:cxn ang="0">
                <a:pos x="29" y="36"/>
              </a:cxn>
              <a:cxn ang="0">
                <a:pos x="29" y="38"/>
              </a:cxn>
              <a:cxn ang="0">
                <a:pos x="370" y="379"/>
              </a:cxn>
              <a:cxn ang="0">
                <a:pos x="449" y="379"/>
              </a:cxn>
              <a:cxn ang="0">
                <a:pos x="441" y="371"/>
              </a:cxn>
              <a:cxn ang="0">
                <a:pos x="450" y="362"/>
              </a:cxn>
              <a:cxn ang="0">
                <a:pos x="370" y="362"/>
              </a:cxn>
              <a:cxn ang="0">
                <a:pos x="46" y="38"/>
              </a:cxn>
              <a:cxn ang="0">
                <a:pos x="46" y="35"/>
              </a:cxn>
              <a:cxn ang="0">
                <a:pos x="66" y="55"/>
              </a:cxn>
              <a:cxn ang="0">
                <a:pos x="76" y="38"/>
              </a:cxn>
            </a:cxnLst>
            <a:rect b="b" l="0" r="r" t="0"/>
            <a:pathLst>
              <a:path h="379" w="450">
                <a:moveTo>
                  <a:pt x="76" y="38"/>
                </a:moveTo>
                <a:cubicBezTo>
                  <a:pt x="38" y="0"/>
                  <a:pt x="38" y="0"/>
                  <a:pt x="38" y="0"/>
                </a:cubicBezTo>
                <a:cubicBezTo>
                  <a:pt x="0" y="38"/>
                  <a:pt x="0" y="38"/>
                  <a:pt x="0" y="38"/>
                </a:cubicBezTo>
                <a:cubicBezTo>
                  <a:pt x="10" y="55"/>
                  <a:pt x="10" y="55"/>
                  <a:pt x="10" y="55"/>
                </a:cubicBezTo>
                <a:cubicBezTo>
                  <a:pt x="29" y="36"/>
                  <a:pt x="29" y="36"/>
                  <a:pt x="29" y="36"/>
                </a:cubicBezTo>
                <a:cubicBezTo>
                  <a:pt x="29" y="37"/>
                  <a:pt x="29" y="37"/>
                  <a:pt x="29" y="38"/>
                </a:cubicBezTo>
                <a:cubicBezTo>
                  <a:pt x="29" y="226"/>
                  <a:pt x="183" y="379"/>
                  <a:pt x="370" y="379"/>
                </a:cubicBezTo>
                <a:cubicBezTo>
                  <a:pt x="449" y="379"/>
                  <a:pt x="449" y="379"/>
                  <a:pt x="449" y="379"/>
                </a:cubicBezTo>
                <a:cubicBezTo>
                  <a:pt x="441" y="371"/>
                  <a:pt x="441" y="371"/>
                  <a:pt x="441" y="371"/>
                </a:cubicBezTo>
                <a:cubicBezTo>
                  <a:pt x="450" y="362"/>
                  <a:pt x="450" y="362"/>
                  <a:pt x="450" y="362"/>
                </a:cubicBezTo>
                <a:cubicBezTo>
                  <a:pt x="370" y="362"/>
                  <a:pt x="370" y="362"/>
                  <a:pt x="370" y="362"/>
                </a:cubicBezTo>
                <a:cubicBezTo>
                  <a:pt x="192" y="362"/>
                  <a:pt x="46" y="216"/>
                  <a:pt x="46" y="38"/>
                </a:cubicBezTo>
                <a:cubicBezTo>
                  <a:pt x="46" y="37"/>
                  <a:pt x="46" y="36"/>
                  <a:pt x="46" y="35"/>
                </a:cubicBezTo>
                <a:cubicBezTo>
                  <a:pt x="66" y="55"/>
                  <a:pt x="66" y="55"/>
                  <a:pt x="66" y="55"/>
                </a:cubicBezTo>
                <a:cubicBezTo>
                  <a:pt x="76" y="38"/>
                  <a:pt x="76" y="38"/>
                  <a:pt x="76" y="38"/>
                </a:cubicBez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2194" name="Freeform 146"/>
          <p:cNvSpPr/>
          <p:nvPr/>
        </p:nvSpPr>
        <p:spPr bwMode="auto">
          <a:xfrm>
            <a:off x="2619293" y="3885059"/>
            <a:ext cx="1807132" cy="222126"/>
          </a:xfrm>
          <a:custGeom>
            <a:cxnLst>
              <a:cxn ang="0">
                <a:pos x="89" y="177"/>
              </a:cxn>
              <a:cxn ang="0">
                <a:pos x="0" y="88"/>
              </a:cxn>
              <a:cxn ang="0">
                <a:pos x="89" y="0"/>
              </a:cxn>
              <a:cxn ang="0">
                <a:pos x="130" y="21"/>
              </a:cxn>
              <a:cxn ang="0">
                <a:pos x="85" y="66"/>
              </a:cxn>
              <a:cxn ang="0">
                <a:pos x="1440" y="66"/>
              </a:cxn>
              <a:cxn ang="0">
                <a:pos x="1417" y="88"/>
              </a:cxn>
              <a:cxn ang="0">
                <a:pos x="1436" y="106"/>
              </a:cxn>
              <a:cxn ang="0">
                <a:pos x="82" y="106"/>
              </a:cxn>
              <a:cxn ang="0">
                <a:pos x="130" y="156"/>
              </a:cxn>
              <a:cxn ang="0">
                <a:pos x="89" y="177"/>
              </a:cxn>
              <a:cxn ang="0">
                <a:pos x="89" y="177"/>
              </a:cxn>
            </a:cxnLst>
            <a:rect b="b" l="0" r="r" t="0"/>
            <a:pathLst>
              <a:path h="177" w="1440">
                <a:moveTo>
                  <a:pt x="89" y="177"/>
                </a:moveTo>
                <a:lnTo>
                  <a:pt x="0" y="88"/>
                </a:lnTo>
                <a:lnTo>
                  <a:pt x="89" y="0"/>
                </a:lnTo>
                <a:lnTo>
                  <a:pt x="130" y="21"/>
                </a:lnTo>
                <a:lnTo>
                  <a:pt x="85" y="66"/>
                </a:lnTo>
                <a:lnTo>
                  <a:pt x="1440" y="66"/>
                </a:lnTo>
                <a:lnTo>
                  <a:pt x="1417" y="88"/>
                </a:lnTo>
                <a:lnTo>
                  <a:pt x="1436" y="106"/>
                </a:lnTo>
                <a:lnTo>
                  <a:pt x="82" y="106"/>
                </a:lnTo>
                <a:lnTo>
                  <a:pt x="130" y="156"/>
                </a:lnTo>
                <a:lnTo>
                  <a:pt x="89" y="177"/>
                </a:lnTo>
                <a:lnTo>
                  <a:pt x="89" y="177"/>
                </a:ln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2195" name="Freeform 147"/>
          <p:cNvSpPr/>
          <p:nvPr/>
        </p:nvSpPr>
        <p:spPr bwMode="auto">
          <a:xfrm>
            <a:off x="4397561" y="3885059"/>
            <a:ext cx="1804622" cy="222126"/>
          </a:xfrm>
          <a:custGeom>
            <a:cxnLst>
              <a:cxn ang="0">
                <a:pos x="90" y="177"/>
              </a:cxn>
              <a:cxn ang="0">
                <a:pos x="0" y="88"/>
              </a:cxn>
              <a:cxn ang="0">
                <a:pos x="90" y="0"/>
              </a:cxn>
              <a:cxn ang="0">
                <a:pos x="132" y="21"/>
              </a:cxn>
              <a:cxn ang="0">
                <a:pos x="87" y="66"/>
              </a:cxn>
              <a:cxn ang="0">
                <a:pos x="1438" y="66"/>
              </a:cxn>
              <a:cxn ang="0">
                <a:pos x="1417" y="88"/>
              </a:cxn>
              <a:cxn ang="0">
                <a:pos x="1436" y="106"/>
              </a:cxn>
              <a:cxn ang="0">
                <a:pos x="82" y="106"/>
              </a:cxn>
              <a:cxn ang="0">
                <a:pos x="132" y="156"/>
              </a:cxn>
              <a:cxn ang="0">
                <a:pos x="90" y="177"/>
              </a:cxn>
              <a:cxn ang="0">
                <a:pos x="90" y="177"/>
              </a:cxn>
            </a:cxnLst>
            <a:rect b="b" l="0" r="r" t="0"/>
            <a:pathLst>
              <a:path h="177" w="1438">
                <a:moveTo>
                  <a:pt x="90" y="177"/>
                </a:moveTo>
                <a:lnTo>
                  <a:pt x="0" y="88"/>
                </a:lnTo>
                <a:lnTo>
                  <a:pt x="90" y="0"/>
                </a:lnTo>
                <a:lnTo>
                  <a:pt x="132" y="21"/>
                </a:lnTo>
                <a:lnTo>
                  <a:pt x="87" y="66"/>
                </a:lnTo>
                <a:lnTo>
                  <a:pt x="1438" y="66"/>
                </a:lnTo>
                <a:lnTo>
                  <a:pt x="1417" y="88"/>
                </a:lnTo>
                <a:lnTo>
                  <a:pt x="1436" y="106"/>
                </a:lnTo>
                <a:lnTo>
                  <a:pt x="82" y="106"/>
                </a:lnTo>
                <a:lnTo>
                  <a:pt x="132" y="156"/>
                </a:lnTo>
                <a:lnTo>
                  <a:pt x="90" y="177"/>
                </a:lnTo>
                <a:lnTo>
                  <a:pt x="90" y="177"/>
                </a:ln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2196" name="Freeform 148"/>
          <p:cNvSpPr/>
          <p:nvPr/>
        </p:nvSpPr>
        <p:spPr bwMode="auto">
          <a:xfrm>
            <a:off x="6175829" y="3031691"/>
            <a:ext cx="1571201" cy="1075494"/>
          </a:xfrm>
          <a:custGeom>
            <a:cxnLst>
              <a:cxn ang="0">
                <a:pos x="38" y="363"/>
              </a:cxn>
              <a:cxn ang="0">
                <a:pos x="0" y="325"/>
              </a:cxn>
              <a:cxn ang="0">
                <a:pos x="38" y="288"/>
              </a:cxn>
              <a:cxn ang="0">
                <a:pos x="55" y="297"/>
              </a:cxn>
              <a:cxn ang="0">
                <a:pos x="36" y="316"/>
              </a:cxn>
              <a:cxn ang="0">
                <a:pos x="189" y="316"/>
              </a:cxn>
              <a:cxn ang="0">
                <a:pos x="513" y="0"/>
              </a:cxn>
              <a:cxn ang="0">
                <a:pos x="521" y="9"/>
              </a:cxn>
              <a:cxn ang="0">
                <a:pos x="530" y="1"/>
              </a:cxn>
              <a:cxn ang="0">
                <a:pos x="189" y="333"/>
              </a:cxn>
              <a:cxn ang="0">
                <a:pos x="35" y="333"/>
              </a:cxn>
              <a:cxn ang="0">
                <a:pos x="55" y="354"/>
              </a:cxn>
              <a:cxn ang="0">
                <a:pos x="38" y="363"/>
              </a:cxn>
            </a:cxnLst>
            <a:rect b="b" l="0" r="r" t="0"/>
            <a:pathLst>
              <a:path h="363" w="530">
                <a:moveTo>
                  <a:pt x="38" y="363"/>
                </a:moveTo>
                <a:cubicBezTo>
                  <a:pt x="0" y="325"/>
                  <a:pt x="0" y="325"/>
                  <a:pt x="0" y="325"/>
                </a:cubicBezTo>
                <a:cubicBezTo>
                  <a:pt x="38" y="288"/>
                  <a:pt x="38" y="288"/>
                  <a:pt x="38" y="288"/>
                </a:cubicBezTo>
                <a:cubicBezTo>
                  <a:pt x="55" y="297"/>
                  <a:pt x="55" y="297"/>
                  <a:pt x="55" y="297"/>
                </a:cubicBezTo>
                <a:cubicBezTo>
                  <a:pt x="36" y="316"/>
                  <a:pt x="36" y="316"/>
                  <a:pt x="36" y="316"/>
                </a:cubicBezTo>
                <a:cubicBezTo>
                  <a:pt x="189" y="316"/>
                  <a:pt x="189" y="316"/>
                  <a:pt x="189" y="316"/>
                </a:cubicBezTo>
                <a:cubicBezTo>
                  <a:pt x="364" y="316"/>
                  <a:pt x="508" y="175"/>
                  <a:pt x="513" y="0"/>
                </a:cubicBezTo>
                <a:cubicBezTo>
                  <a:pt x="521" y="9"/>
                  <a:pt x="521" y="9"/>
                  <a:pt x="521" y="9"/>
                </a:cubicBezTo>
                <a:cubicBezTo>
                  <a:pt x="530" y="1"/>
                  <a:pt x="530" y="1"/>
                  <a:pt x="530" y="1"/>
                </a:cubicBezTo>
                <a:cubicBezTo>
                  <a:pt x="525" y="184"/>
                  <a:pt x="374" y="333"/>
                  <a:pt x="189" y="333"/>
                </a:cubicBezTo>
                <a:cubicBezTo>
                  <a:pt x="35" y="333"/>
                  <a:pt x="35" y="333"/>
                  <a:pt x="35" y="333"/>
                </a:cubicBezTo>
                <a:cubicBezTo>
                  <a:pt x="55" y="354"/>
                  <a:pt x="55" y="354"/>
                  <a:pt x="55" y="354"/>
                </a:cubicBezTo>
                <a:cubicBezTo>
                  <a:pt x="38" y="363"/>
                  <a:pt x="38" y="363"/>
                  <a:pt x="38" y="363"/>
                </a:cubicBez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nvGrpSpPr>
          <p:cNvPr id="3" name="组合 2">
            <a:extLst>
              <a:ext uri="{FF2B5EF4-FFF2-40B4-BE49-F238E27FC236}">
                <a16:creationId xmlns:a16="http://schemas.microsoft.com/office/drawing/2014/main" id="{0AF7B6A2-6625-4709-B656-D83D8A50650E}"/>
              </a:ext>
            </a:extLst>
          </p:cNvPr>
          <p:cNvGrpSpPr/>
          <p:nvPr/>
        </p:nvGrpSpPr>
        <p:grpSpPr>
          <a:xfrm>
            <a:off x="2485013" y="1769207"/>
            <a:ext cx="507001" cy="507001"/>
            <a:chOff x="2591991" y="1977628"/>
            <a:chExt cx="481013" cy="481013"/>
          </a:xfrm>
        </p:grpSpPr>
        <p:sp>
          <p:nvSpPr>
            <p:cNvPr id="2203" name="Oval 155"/>
            <p:cNvSpPr>
              <a:spLocks noChangeArrowheads="1"/>
            </p:cNvSpPr>
            <p:nvPr/>
          </p:nvSpPr>
          <p:spPr bwMode="auto">
            <a:xfrm>
              <a:off x="2643188" y="2025253"/>
              <a:ext cx="382191" cy="384572"/>
            </a:xfrm>
            <a:prstGeom prst="ellipse">
              <a:avLst/>
            </a:pr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2204" name="Freeform 156"/>
            <p:cNvSpPr>
              <a:spLocks noEditPoints="1"/>
            </p:cNvSpPr>
            <p:nvPr/>
          </p:nvSpPr>
          <p:spPr bwMode="auto">
            <a:xfrm>
              <a:off x="2591991" y="1977628"/>
              <a:ext cx="481013" cy="481013"/>
            </a:xfrm>
            <a:custGeom>
              <a:cxnLst>
                <a:cxn ang="0">
                  <a:pos x="86" y="154"/>
                </a:cxn>
                <a:cxn ang="0">
                  <a:pos x="154" y="86"/>
                </a:cxn>
                <a:cxn ang="0">
                  <a:pos x="86" y="17"/>
                </a:cxn>
                <a:cxn ang="0">
                  <a:pos x="18" y="86"/>
                </a:cxn>
                <a:cxn ang="0">
                  <a:pos x="86" y="154"/>
                </a:cxn>
                <a:cxn ang="0">
                  <a:pos x="86" y="171"/>
                </a:cxn>
                <a:cxn ang="0">
                  <a:pos x="0" y="86"/>
                </a:cxn>
                <a:cxn ang="0">
                  <a:pos x="86" y="0"/>
                </a:cxn>
                <a:cxn ang="0">
                  <a:pos x="171" y="86"/>
                </a:cxn>
                <a:cxn ang="0">
                  <a:pos x="86" y="171"/>
                </a:cxn>
              </a:cxnLst>
              <a:rect b="b" l="0" r="r" t="0"/>
              <a:pathLst>
                <a:path h="171" w="171">
                  <a:moveTo>
                    <a:pt x="86" y="154"/>
                  </a:moveTo>
                  <a:cubicBezTo>
                    <a:pt x="124" y="154"/>
                    <a:pt x="154" y="123"/>
                    <a:pt x="154" y="86"/>
                  </a:cubicBezTo>
                  <a:cubicBezTo>
                    <a:pt x="154" y="48"/>
                    <a:pt x="124" y="17"/>
                    <a:pt x="86" y="17"/>
                  </a:cubicBezTo>
                  <a:cubicBezTo>
                    <a:pt x="48" y="17"/>
                    <a:pt x="18" y="48"/>
                    <a:pt x="18" y="86"/>
                  </a:cubicBezTo>
                  <a:cubicBezTo>
                    <a:pt x="18" y="123"/>
                    <a:pt x="48" y="154"/>
                    <a:pt x="86" y="154"/>
                  </a:cubicBezTo>
                  <a:close/>
                  <a:moveTo>
                    <a:pt x="86" y="171"/>
                  </a:moveTo>
                  <a:cubicBezTo>
                    <a:pt x="39" y="171"/>
                    <a:pt x="0" y="133"/>
                    <a:pt x="0" y="86"/>
                  </a:cubicBezTo>
                  <a:cubicBezTo>
                    <a:pt x="0" y="38"/>
                    <a:pt x="39" y="0"/>
                    <a:pt x="86" y="0"/>
                  </a:cubicBezTo>
                  <a:cubicBezTo>
                    <a:pt x="133" y="0"/>
                    <a:pt x="171" y="38"/>
                    <a:pt x="171" y="86"/>
                  </a:cubicBezTo>
                  <a:cubicBezTo>
                    <a:pt x="171" y="133"/>
                    <a:pt x="133" y="171"/>
                    <a:pt x="86" y="171"/>
                  </a:cubicBez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2205" name="Freeform 157"/>
            <p:cNvSpPr/>
            <p:nvPr/>
          </p:nvSpPr>
          <p:spPr bwMode="auto">
            <a:xfrm>
              <a:off x="2820591" y="2216944"/>
              <a:ext cx="10716" cy="16669"/>
            </a:xfrm>
            <a:custGeom>
              <a:cxnLst>
                <a:cxn ang="0">
                  <a:pos x="0" y="3"/>
                </a:cxn>
                <a:cxn ang="0">
                  <a:pos x="4" y="6"/>
                </a:cxn>
                <a:cxn ang="0">
                  <a:pos x="4" y="0"/>
                </a:cxn>
                <a:cxn ang="0">
                  <a:pos x="2" y="1"/>
                </a:cxn>
                <a:cxn ang="0">
                  <a:pos x="0" y="3"/>
                </a:cxn>
              </a:cxnLst>
              <a:rect b="b" l="0" r="r" t="0"/>
              <a:pathLst>
                <a:path h="6" w="4">
                  <a:moveTo>
                    <a:pt x="0" y="3"/>
                  </a:moveTo>
                  <a:cubicBezTo>
                    <a:pt x="0" y="5"/>
                    <a:pt x="2" y="6"/>
                    <a:pt x="4" y="6"/>
                  </a:cubicBezTo>
                  <a:cubicBezTo>
                    <a:pt x="4" y="0"/>
                    <a:pt x="4" y="0"/>
                    <a:pt x="4" y="0"/>
                  </a:cubicBezTo>
                  <a:cubicBezTo>
                    <a:pt x="3" y="0"/>
                    <a:pt x="2" y="0"/>
                    <a:pt x="2" y="1"/>
                  </a:cubicBezTo>
                  <a:cubicBezTo>
                    <a:pt x="1" y="1"/>
                    <a:pt x="0" y="2"/>
                    <a:pt x="0" y="3"/>
                  </a:cubicBezTo>
                  <a:close/>
                </a:path>
              </a:pathLst>
            </a:custGeom>
            <a:solidFill>
              <a:srgbClr val="A0E13A"/>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2206" name="Freeform 158"/>
            <p:cNvSpPr/>
            <p:nvPr/>
          </p:nvSpPr>
          <p:spPr bwMode="auto">
            <a:xfrm>
              <a:off x="2839642" y="2246710"/>
              <a:ext cx="11906" cy="20240"/>
            </a:xfrm>
            <a:custGeom>
              <a:cxnLst>
                <a:cxn ang="0">
                  <a:pos x="0" y="0"/>
                </a:cxn>
                <a:cxn ang="0">
                  <a:pos x="0" y="7"/>
                </a:cxn>
                <a:cxn ang="0">
                  <a:pos x="3" y="6"/>
                </a:cxn>
                <a:cxn ang="0">
                  <a:pos x="4" y="3"/>
                </a:cxn>
                <a:cxn ang="0">
                  <a:pos x="0" y="0"/>
                </a:cxn>
              </a:cxnLst>
              <a:rect b="b" l="0" r="r" t="0"/>
              <a:pathLst>
                <a:path h="7" w="4">
                  <a:moveTo>
                    <a:pt x="0" y="0"/>
                  </a:moveTo>
                  <a:cubicBezTo>
                    <a:pt x="0" y="7"/>
                    <a:pt x="0" y="7"/>
                    <a:pt x="0" y="7"/>
                  </a:cubicBezTo>
                  <a:cubicBezTo>
                    <a:pt x="1" y="7"/>
                    <a:pt x="2" y="7"/>
                    <a:pt x="3" y="6"/>
                  </a:cubicBezTo>
                  <a:cubicBezTo>
                    <a:pt x="3" y="5"/>
                    <a:pt x="4" y="5"/>
                    <a:pt x="4" y="3"/>
                  </a:cubicBezTo>
                  <a:cubicBezTo>
                    <a:pt x="4" y="2"/>
                    <a:pt x="2" y="0"/>
                    <a:pt x="0" y="0"/>
                  </a:cubicBezTo>
                  <a:close/>
                </a:path>
              </a:pathLst>
            </a:custGeom>
            <a:solidFill>
              <a:srgbClr val="A0E13A"/>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2207" name="Freeform 159"/>
            <p:cNvSpPr/>
            <p:nvPr/>
          </p:nvSpPr>
          <p:spPr bwMode="auto">
            <a:xfrm>
              <a:off x="2789635" y="2101453"/>
              <a:ext cx="92869" cy="41672"/>
            </a:xfrm>
            <a:custGeom>
              <a:cxnLst>
                <a:cxn ang="0">
                  <a:pos x="24" y="15"/>
                </a:cxn>
                <a:cxn ang="0">
                  <a:pos x="25" y="15"/>
                </a:cxn>
                <a:cxn ang="0">
                  <a:pos x="30" y="7"/>
                </a:cxn>
                <a:cxn ang="0">
                  <a:pos x="17" y="0"/>
                </a:cxn>
                <a:cxn ang="0">
                  <a:pos x="4" y="7"/>
                </a:cxn>
                <a:cxn ang="0">
                  <a:pos x="9" y="15"/>
                </a:cxn>
                <a:cxn ang="0">
                  <a:pos x="9" y="15"/>
                </a:cxn>
                <a:cxn ang="0">
                  <a:pos x="24" y="15"/>
                </a:cxn>
              </a:cxnLst>
              <a:rect b="b" l="0" r="r" t="0"/>
              <a:pathLst>
                <a:path h="15" w="33">
                  <a:moveTo>
                    <a:pt x="24" y="15"/>
                  </a:moveTo>
                  <a:cubicBezTo>
                    <a:pt x="24" y="15"/>
                    <a:pt x="25" y="15"/>
                    <a:pt x="25" y="15"/>
                  </a:cubicBezTo>
                  <a:cubicBezTo>
                    <a:pt x="26" y="13"/>
                    <a:pt x="28" y="10"/>
                    <a:pt x="30" y="7"/>
                  </a:cubicBezTo>
                  <a:cubicBezTo>
                    <a:pt x="33" y="0"/>
                    <a:pt x="24" y="0"/>
                    <a:pt x="17" y="0"/>
                  </a:cubicBezTo>
                  <a:cubicBezTo>
                    <a:pt x="10" y="0"/>
                    <a:pt x="0" y="0"/>
                    <a:pt x="4" y="7"/>
                  </a:cubicBezTo>
                  <a:cubicBezTo>
                    <a:pt x="6" y="10"/>
                    <a:pt x="7" y="13"/>
                    <a:pt x="9" y="15"/>
                  </a:cubicBezTo>
                  <a:cubicBezTo>
                    <a:pt x="9" y="15"/>
                    <a:pt x="9" y="15"/>
                    <a:pt x="9" y="15"/>
                  </a:cubicBezTo>
                  <a:cubicBezTo>
                    <a:pt x="24" y="15"/>
                    <a:pt x="24" y="15"/>
                    <a:pt x="24" y="15"/>
                  </a:cubicBez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2208" name="Freeform 160"/>
            <p:cNvSpPr>
              <a:spLocks noEditPoints="1"/>
            </p:cNvSpPr>
            <p:nvPr/>
          </p:nvSpPr>
          <p:spPr bwMode="auto">
            <a:xfrm>
              <a:off x="2755106" y="2155031"/>
              <a:ext cx="163116" cy="165497"/>
            </a:xfrm>
            <a:custGeom>
              <a:cxnLst>
                <a:cxn ang="0">
                  <a:pos x="36" y="41"/>
                </a:cxn>
                <a:cxn ang="0">
                  <a:pos x="30" y="43"/>
                </a:cxn>
                <a:cxn ang="0">
                  <a:pos x="30" y="47"/>
                </a:cxn>
                <a:cxn ang="0">
                  <a:pos x="27" y="47"/>
                </a:cxn>
                <a:cxn ang="0">
                  <a:pos x="27" y="43"/>
                </a:cxn>
                <a:cxn ang="0">
                  <a:pos x="18" y="37"/>
                </a:cxn>
                <a:cxn ang="0">
                  <a:pos x="22" y="36"/>
                </a:cxn>
                <a:cxn ang="0">
                  <a:pos x="27" y="40"/>
                </a:cxn>
                <a:cxn ang="0">
                  <a:pos x="27" y="33"/>
                </a:cxn>
                <a:cxn ang="0">
                  <a:pos x="21" y="30"/>
                </a:cxn>
                <a:cxn ang="0">
                  <a:pos x="19" y="26"/>
                </a:cxn>
                <a:cxn ang="0">
                  <a:pos x="27" y="18"/>
                </a:cxn>
                <a:cxn ang="0">
                  <a:pos x="27" y="16"/>
                </a:cxn>
                <a:cxn ang="0">
                  <a:pos x="30" y="16"/>
                </a:cxn>
                <a:cxn ang="0">
                  <a:pos x="30" y="18"/>
                </a:cxn>
                <a:cxn ang="0">
                  <a:pos x="37" y="24"/>
                </a:cxn>
                <a:cxn ang="0">
                  <a:pos x="33" y="25"/>
                </a:cxn>
                <a:cxn ang="0">
                  <a:pos x="30" y="22"/>
                </a:cxn>
                <a:cxn ang="0">
                  <a:pos x="30" y="28"/>
                </a:cxn>
                <a:cxn ang="0">
                  <a:pos x="35" y="30"/>
                </a:cxn>
                <a:cxn ang="0">
                  <a:pos x="37" y="32"/>
                </a:cxn>
                <a:cxn ang="0">
                  <a:pos x="38" y="36"/>
                </a:cxn>
                <a:cxn ang="0">
                  <a:pos x="36" y="41"/>
                </a:cxn>
                <a:cxn ang="0">
                  <a:pos x="38" y="0"/>
                </a:cxn>
                <a:cxn ang="0">
                  <a:pos x="36" y="2"/>
                </a:cxn>
                <a:cxn ang="0">
                  <a:pos x="21" y="2"/>
                </a:cxn>
                <a:cxn ang="0">
                  <a:pos x="20" y="0"/>
                </a:cxn>
                <a:cxn ang="0">
                  <a:pos x="0" y="37"/>
                </a:cxn>
                <a:cxn ang="0">
                  <a:pos x="29" y="59"/>
                </a:cxn>
                <a:cxn ang="0">
                  <a:pos x="58" y="37"/>
                </a:cxn>
                <a:cxn ang="0">
                  <a:pos x="38" y="0"/>
                </a:cxn>
              </a:cxnLst>
              <a:rect b="b" l="0" r="r" t="0"/>
              <a:pathLst>
                <a:path h="59" w="57">
                  <a:moveTo>
                    <a:pt x="36" y="41"/>
                  </a:moveTo>
                  <a:cubicBezTo>
                    <a:pt x="34" y="42"/>
                    <a:pt x="32" y="43"/>
                    <a:pt x="30" y="43"/>
                  </a:cubicBezTo>
                  <a:cubicBezTo>
                    <a:pt x="30" y="47"/>
                    <a:pt x="30" y="47"/>
                    <a:pt x="30" y="47"/>
                  </a:cubicBezTo>
                  <a:cubicBezTo>
                    <a:pt x="27" y="47"/>
                    <a:pt x="27" y="47"/>
                    <a:pt x="27" y="47"/>
                  </a:cubicBezTo>
                  <a:cubicBezTo>
                    <a:pt x="27" y="43"/>
                    <a:pt x="27" y="43"/>
                    <a:pt x="27" y="43"/>
                  </a:cubicBezTo>
                  <a:cubicBezTo>
                    <a:pt x="23" y="43"/>
                    <a:pt x="20" y="41"/>
                    <a:pt x="18" y="37"/>
                  </a:cubicBezTo>
                  <a:cubicBezTo>
                    <a:pt x="22" y="36"/>
                    <a:pt x="22" y="36"/>
                    <a:pt x="22" y="36"/>
                  </a:cubicBezTo>
                  <a:cubicBezTo>
                    <a:pt x="23" y="38"/>
                    <a:pt x="25" y="40"/>
                    <a:pt x="27" y="40"/>
                  </a:cubicBezTo>
                  <a:cubicBezTo>
                    <a:pt x="27" y="33"/>
                    <a:pt x="27" y="33"/>
                    <a:pt x="27" y="33"/>
                  </a:cubicBezTo>
                  <a:cubicBezTo>
                    <a:pt x="24" y="32"/>
                    <a:pt x="22" y="31"/>
                    <a:pt x="21" y="30"/>
                  </a:cubicBezTo>
                  <a:cubicBezTo>
                    <a:pt x="20" y="29"/>
                    <a:pt x="19" y="27"/>
                    <a:pt x="19" y="26"/>
                  </a:cubicBezTo>
                  <a:cubicBezTo>
                    <a:pt x="19" y="22"/>
                    <a:pt x="22" y="19"/>
                    <a:pt x="27" y="18"/>
                  </a:cubicBezTo>
                  <a:cubicBezTo>
                    <a:pt x="27" y="16"/>
                    <a:pt x="27" y="16"/>
                    <a:pt x="27" y="16"/>
                  </a:cubicBezTo>
                  <a:cubicBezTo>
                    <a:pt x="30" y="16"/>
                    <a:pt x="30" y="16"/>
                    <a:pt x="30" y="16"/>
                  </a:cubicBezTo>
                  <a:cubicBezTo>
                    <a:pt x="30" y="18"/>
                    <a:pt x="30" y="18"/>
                    <a:pt x="30" y="18"/>
                  </a:cubicBezTo>
                  <a:cubicBezTo>
                    <a:pt x="34" y="19"/>
                    <a:pt x="36" y="21"/>
                    <a:pt x="37" y="24"/>
                  </a:cubicBezTo>
                  <a:cubicBezTo>
                    <a:pt x="33" y="25"/>
                    <a:pt x="33" y="25"/>
                    <a:pt x="33" y="25"/>
                  </a:cubicBezTo>
                  <a:cubicBezTo>
                    <a:pt x="33" y="23"/>
                    <a:pt x="31" y="22"/>
                    <a:pt x="30" y="22"/>
                  </a:cubicBezTo>
                  <a:cubicBezTo>
                    <a:pt x="30" y="28"/>
                    <a:pt x="30" y="28"/>
                    <a:pt x="30" y="28"/>
                  </a:cubicBezTo>
                  <a:cubicBezTo>
                    <a:pt x="32" y="29"/>
                    <a:pt x="34" y="30"/>
                    <a:pt x="35" y="30"/>
                  </a:cubicBezTo>
                  <a:cubicBezTo>
                    <a:pt x="36" y="30"/>
                    <a:pt x="36" y="31"/>
                    <a:pt x="37" y="32"/>
                  </a:cubicBezTo>
                  <a:cubicBezTo>
                    <a:pt x="38" y="33"/>
                    <a:pt x="38" y="35"/>
                    <a:pt x="38" y="36"/>
                  </a:cubicBezTo>
                  <a:cubicBezTo>
                    <a:pt x="38" y="38"/>
                    <a:pt x="37" y="40"/>
                    <a:pt x="36" y="41"/>
                  </a:cubicBezTo>
                  <a:close/>
                  <a:moveTo>
                    <a:pt x="38" y="0"/>
                  </a:moveTo>
                  <a:cubicBezTo>
                    <a:pt x="38" y="2"/>
                    <a:pt x="37" y="2"/>
                    <a:pt x="36" y="2"/>
                  </a:cubicBezTo>
                  <a:cubicBezTo>
                    <a:pt x="21" y="2"/>
                    <a:pt x="21" y="2"/>
                    <a:pt x="21" y="2"/>
                  </a:cubicBezTo>
                  <a:cubicBezTo>
                    <a:pt x="21" y="2"/>
                    <a:pt x="20" y="1"/>
                    <a:pt x="20" y="0"/>
                  </a:cubicBezTo>
                  <a:cubicBezTo>
                    <a:pt x="9" y="6"/>
                    <a:pt x="0" y="24"/>
                    <a:pt x="0" y="37"/>
                  </a:cubicBezTo>
                  <a:cubicBezTo>
                    <a:pt x="0" y="54"/>
                    <a:pt x="13" y="59"/>
                    <a:pt x="29" y="59"/>
                  </a:cubicBezTo>
                  <a:cubicBezTo>
                    <a:pt x="45" y="59"/>
                    <a:pt x="58" y="54"/>
                    <a:pt x="58" y="37"/>
                  </a:cubicBezTo>
                  <a:cubicBezTo>
                    <a:pt x="58" y="24"/>
                    <a:pt x="48" y="7"/>
                    <a:pt x="38" y="0"/>
                  </a:cubicBez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nvGrpSpPr>
          <p:cNvPr id="4" name="组合 3">
            <a:extLst>
              <a:ext uri="{FF2B5EF4-FFF2-40B4-BE49-F238E27FC236}">
                <a16:creationId xmlns:a16="http://schemas.microsoft.com/office/drawing/2014/main" id="{9C56E15F-5048-42F2-B893-93E51B1266F9}"/>
              </a:ext>
            </a:extLst>
          </p:cNvPr>
          <p:cNvGrpSpPr/>
          <p:nvPr/>
        </p:nvGrpSpPr>
        <p:grpSpPr>
          <a:xfrm>
            <a:off x="3632040" y="1769207"/>
            <a:ext cx="507001" cy="507001"/>
            <a:chOff x="3680222" y="1977628"/>
            <a:chExt cx="481013" cy="481013"/>
          </a:xfrm>
        </p:grpSpPr>
        <p:sp>
          <p:nvSpPr>
            <p:cNvPr id="2197" name="Oval 149"/>
            <p:cNvSpPr>
              <a:spLocks noChangeArrowheads="1"/>
            </p:cNvSpPr>
            <p:nvPr/>
          </p:nvSpPr>
          <p:spPr bwMode="auto">
            <a:xfrm>
              <a:off x="3729038" y="2025253"/>
              <a:ext cx="384572" cy="384572"/>
            </a:xfrm>
            <a:prstGeom prst="ellipse">
              <a:avLst/>
            </a:pr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2198" name="Freeform 150"/>
            <p:cNvSpPr>
              <a:spLocks noEditPoints="1"/>
            </p:cNvSpPr>
            <p:nvPr/>
          </p:nvSpPr>
          <p:spPr bwMode="auto">
            <a:xfrm>
              <a:off x="3680222" y="1977628"/>
              <a:ext cx="481013" cy="481013"/>
            </a:xfrm>
            <a:custGeom>
              <a:cxnLst>
                <a:cxn ang="0">
                  <a:pos x="85" y="154"/>
                </a:cxn>
                <a:cxn ang="0">
                  <a:pos x="154" y="86"/>
                </a:cxn>
                <a:cxn ang="0">
                  <a:pos x="85" y="17"/>
                </a:cxn>
                <a:cxn ang="0">
                  <a:pos x="17" y="86"/>
                </a:cxn>
                <a:cxn ang="0">
                  <a:pos x="85" y="154"/>
                </a:cxn>
                <a:cxn ang="0">
                  <a:pos x="85" y="171"/>
                </a:cxn>
                <a:cxn ang="0">
                  <a:pos x="0" y="86"/>
                </a:cxn>
                <a:cxn ang="0">
                  <a:pos x="85" y="0"/>
                </a:cxn>
                <a:cxn ang="0">
                  <a:pos x="171" y="86"/>
                </a:cxn>
                <a:cxn ang="0">
                  <a:pos x="85" y="171"/>
                </a:cxn>
              </a:cxnLst>
              <a:rect b="b" l="0" r="r" t="0"/>
              <a:pathLst>
                <a:path h="171" w="171">
                  <a:moveTo>
                    <a:pt x="85" y="154"/>
                  </a:moveTo>
                  <a:cubicBezTo>
                    <a:pt x="123" y="154"/>
                    <a:pt x="154" y="123"/>
                    <a:pt x="154" y="86"/>
                  </a:cubicBezTo>
                  <a:cubicBezTo>
                    <a:pt x="154" y="48"/>
                    <a:pt x="123" y="17"/>
                    <a:pt x="85" y="17"/>
                  </a:cubicBezTo>
                  <a:cubicBezTo>
                    <a:pt x="48" y="17"/>
                    <a:pt x="17" y="48"/>
                    <a:pt x="17" y="86"/>
                  </a:cubicBezTo>
                  <a:cubicBezTo>
                    <a:pt x="17" y="123"/>
                    <a:pt x="48" y="154"/>
                    <a:pt x="85" y="154"/>
                  </a:cubicBezTo>
                  <a:close/>
                  <a:moveTo>
                    <a:pt x="85" y="171"/>
                  </a:moveTo>
                  <a:cubicBezTo>
                    <a:pt x="38" y="171"/>
                    <a:pt x="0" y="133"/>
                    <a:pt x="0" y="86"/>
                  </a:cubicBezTo>
                  <a:cubicBezTo>
                    <a:pt x="0" y="38"/>
                    <a:pt x="38" y="0"/>
                    <a:pt x="85" y="0"/>
                  </a:cubicBezTo>
                  <a:cubicBezTo>
                    <a:pt x="133" y="0"/>
                    <a:pt x="171" y="38"/>
                    <a:pt x="171" y="86"/>
                  </a:cubicBezTo>
                  <a:cubicBezTo>
                    <a:pt x="171" y="133"/>
                    <a:pt x="133" y="171"/>
                    <a:pt x="85" y="171"/>
                  </a:cubicBezTo>
                  <a:close/>
                </a:path>
              </a:pathLst>
            </a:cu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2209" name="Freeform 161"/>
            <p:cNvSpPr/>
            <p:nvPr/>
          </p:nvSpPr>
          <p:spPr bwMode="auto">
            <a:xfrm>
              <a:off x="3913585" y="2087166"/>
              <a:ext cx="5954" cy="25003"/>
            </a:xfrm>
            <a:custGeom>
              <a:cxnLst>
                <a:cxn ang="0">
                  <a:pos x="2" y="8"/>
                </a:cxn>
                <a:cxn ang="0">
                  <a:pos x="1" y="9"/>
                </a:cxn>
                <a:cxn ang="0">
                  <a:pos x="1" y="9"/>
                </a:cxn>
                <a:cxn ang="0">
                  <a:pos x="0" y="8"/>
                </a:cxn>
                <a:cxn ang="0">
                  <a:pos x="0" y="1"/>
                </a:cxn>
                <a:cxn ang="0">
                  <a:pos x="1" y="0"/>
                </a:cxn>
                <a:cxn ang="0">
                  <a:pos x="1" y="0"/>
                </a:cxn>
                <a:cxn ang="0">
                  <a:pos x="2" y="1"/>
                </a:cxn>
                <a:cxn ang="0">
                  <a:pos x="2" y="8"/>
                </a:cxn>
              </a:cxnLst>
              <a:rect b="b" l="0" r="r" t="0"/>
              <a:pathLst>
                <a:path h="9" w="2">
                  <a:moveTo>
                    <a:pt x="2" y="8"/>
                  </a:moveTo>
                  <a:cubicBezTo>
                    <a:pt x="2" y="9"/>
                    <a:pt x="2" y="9"/>
                    <a:pt x="1" y="9"/>
                  </a:cubicBezTo>
                  <a:cubicBezTo>
                    <a:pt x="1" y="9"/>
                    <a:pt x="1" y="9"/>
                    <a:pt x="1" y="9"/>
                  </a:cubicBezTo>
                  <a:cubicBezTo>
                    <a:pt x="0" y="9"/>
                    <a:pt x="0" y="9"/>
                    <a:pt x="0" y="8"/>
                  </a:cubicBezTo>
                  <a:cubicBezTo>
                    <a:pt x="0" y="1"/>
                    <a:pt x="0" y="1"/>
                    <a:pt x="0" y="1"/>
                  </a:cubicBezTo>
                  <a:cubicBezTo>
                    <a:pt x="0" y="0"/>
                    <a:pt x="0" y="0"/>
                    <a:pt x="1" y="0"/>
                  </a:cubicBezTo>
                  <a:cubicBezTo>
                    <a:pt x="1" y="0"/>
                    <a:pt x="1" y="0"/>
                    <a:pt x="1" y="0"/>
                  </a:cubicBezTo>
                  <a:cubicBezTo>
                    <a:pt x="2" y="0"/>
                    <a:pt x="2" y="0"/>
                    <a:pt x="2" y="1"/>
                  </a:cubicBezTo>
                  <a:cubicBezTo>
                    <a:pt x="2" y="8"/>
                    <a:pt x="2" y="8"/>
                    <a:pt x="2" y="8"/>
                  </a:cubicBezTo>
                  <a:close/>
                </a:path>
              </a:pathLst>
            </a:cu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2210" name="Freeform 162"/>
            <p:cNvSpPr/>
            <p:nvPr/>
          </p:nvSpPr>
          <p:spPr bwMode="auto">
            <a:xfrm>
              <a:off x="3824288" y="2128838"/>
              <a:ext cx="22622" cy="20240"/>
            </a:xfrm>
            <a:custGeom>
              <a:cxnLst>
                <a:cxn ang="0">
                  <a:pos x="8" y="5"/>
                </a:cxn>
                <a:cxn ang="0">
                  <a:pos x="8" y="7"/>
                </a:cxn>
                <a:cxn ang="0">
                  <a:pos x="8" y="7"/>
                </a:cxn>
                <a:cxn ang="0">
                  <a:pos x="6" y="7"/>
                </a:cxn>
                <a:cxn ang="0">
                  <a:pos x="0" y="2"/>
                </a:cxn>
                <a:cxn ang="0">
                  <a:pos x="0" y="0"/>
                </a:cxn>
                <a:cxn ang="0">
                  <a:pos x="0" y="0"/>
                </a:cxn>
                <a:cxn ang="0">
                  <a:pos x="2" y="0"/>
                </a:cxn>
                <a:cxn ang="0">
                  <a:pos x="8" y="5"/>
                </a:cxn>
              </a:cxnLst>
              <a:rect b="b" l="0" r="r" t="0"/>
              <a:pathLst>
                <a:path h="7" w="8">
                  <a:moveTo>
                    <a:pt x="8" y="5"/>
                  </a:moveTo>
                  <a:cubicBezTo>
                    <a:pt x="8" y="6"/>
                    <a:pt x="8" y="6"/>
                    <a:pt x="8" y="7"/>
                  </a:cubicBezTo>
                  <a:cubicBezTo>
                    <a:pt x="8" y="7"/>
                    <a:pt x="8" y="7"/>
                    <a:pt x="8" y="7"/>
                  </a:cubicBezTo>
                  <a:cubicBezTo>
                    <a:pt x="7" y="7"/>
                    <a:pt x="6" y="7"/>
                    <a:pt x="6" y="7"/>
                  </a:cubicBezTo>
                  <a:cubicBezTo>
                    <a:pt x="0" y="2"/>
                    <a:pt x="0" y="2"/>
                    <a:pt x="0" y="2"/>
                  </a:cubicBezTo>
                  <a:cubicBezTo>
                    <a:pt x="0" y="2"/>
                    <a:pt x="0" y="1"/>
                    <a:pt x="0" y="0"/>
                  </a:cubicBezTo>
                  <a:cubicBezTo>
                    <a:pt x="0" y="0"/>
                    <a:pt x="0" y="0"/>
                    <a:pt x="0" y="0"/>
                  </a:cubicBezTo>
                  <a:cubicBezTo>
                    <a:pt x="1" y="0"/>
                    <a:pt x="1" y="0"/>
                    <a:pt x="2" y="0"/>
                  </a:cubicBezTo>
                  <a:cubicBezTo>
                    <a:pt x="8" y="5"/>
                    <a:pt x="8" y="5"/>
                    <a:pt x="8" y="5"/>
                  </a:cubicBezTo>
                  <a:close/>
                </a:path>
              </a:pathLst>
            </a:cu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2211" name="Freeform 163"/>
            <p:cNvSpPr/>
            <p:nvPr/>
          </p:nvSpPr>
          <p:spPr bwMode="auto">
            <a:xfrm>
              <a:off x="3795713" y="2221706"/>
              <a:ext cx="28575" cy="8334"/>
            </a:xfrm>
            <a:custGeom>
              <a:cxnLst>
                <a:cxn ang="0">
                  <a:pos x="8" y="0"/>
                </a:cxn>
                <a:cxn ang="0">
                  <a:pos x="10" y="1"/>
                </a:cxn>
                <a:cxn ang="0">
                  <a:pos x="10" y="1"/>
                </a:cxn>
                <a:cxn ang="0">
                  <a:pos x="9" y="2"/>
                </a:cxn>
                <a:cxn ang="0">
                  <a:pos x="1" y="3"/>
                </a:cxn>
                <a:cxn ang="0">
                  <a:pos x="0" y="2"/>
                </a:cxn>
                <a:cxn ang="0">
                  <a:pos x="0" y="2"/>
                </a:cxn>
                <a:cxn ang="0">
                  <a:pos x="1" y="1"/>
                </a:cxn>
                <a:cxn ang="0">
                  <a:pos x="8" y="0"/>
                </a:cxn>
              </a:cxnLst>
              <a:rect b="b" l="0" r="r" t="0"/>
              <a:pathLst>
                <a:path h="3" w="10">
                  <a:moveTo>
                    <a:pt x="8" y="0"/>
                  </a:moveTo>
                  <a:cubicBezTo>
                    <a:pt x="9" y="0"/>
                    <a:pt x="10" y="0"/>
                    <a:pt x="10" y="1"/>
                  </a:cubicBezTo>
                  <a:cubicBezTo>
                    <a:pt x="10" y="1"/>
                    <a:pt x="10" y="1"/>
                    <a:pt x="10" y="1"/>
                  </a:cubicBezTo>
                  <a:cubicBezTo>
                    <a:pt x="10" y="2"/>
                    <a:pt x="9" y="2"/>
                    <a:pt x="9" y="2"/>
                  </a:cubicBezTo>
                  <a:cubicBezTo>
                    <a:pt x="1" y="3"/>
                    <a:pt x="1" y="3"/>
                    <a:pt x="1" y="3"/>
                  </a:cubicBezTo>
                  <a:cubicBezTo>
                    <a:pt x="1" y="3"/>
                    <a:pt x="0" y="3"/>
                    <a:pt x="0" y="2"/>
                  </a:cubicBezTo>
                  <a:cubicBezTo>
                    <a:pt x="0" y="2"/>
                    <a:pt x="0" y="2"/>
                    <a:pt x="0" y="2"/>
                  </a:cubicBezTo>
                  <a:cubicBezTo>
                    <a:pt x="0" y="1"/>
                    <a:pt x="0" y="1"/>
                    <a:pt x="1" y="1"/>
                  </a:cubicBezTo>
                  <a:cubicBezTo>
                    <a:pt x="8" y="0"/>
                    <a:pt x="8" y="0"/>
                    <a:pt x="8" y="0"/>
                  </a:cubicBezTo>
                  <a:close/>
                </a:path>
              </a:pathLst>
            </a:cu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2212" name="Freeform 164"/>
            <p:cNvSpPr/>
            <p:nvPr/>
          </p:nvSpPr>
          <p:spPr bwMode="auto">
            <a:xfrm>
              <a:off x="4018360" y="2216944"/>
              <a:ext cx="27385" cy="8334"/>
            </a:xfrm>
            <a:custGeom>
              <a:cxnLst>
                <a:cxn ang="0">
                  <a:pos x="1" y="2"/>
                </a:cxn>
                <a:cxn ang="0">
                  <a:pos x="0" y="1"/>
                </a:cxn>
                <a:cxn ang="0">
                  <a:pos x="0" y="1"/>
                </a:cxn>
                <a:cxn ang="0">
                  <a:pos x="1" y="0"/>
                </a:cxn>
                <a:cxn ang="0">
                  <a:pos x="9" y="0"/>
                </a:cxn>
                <a:cxn ang="0">
                  <a:pos x="10" y="2"/>
                </a:cxn>
                <a:cxn ang="0">
                  <a:pos x="10" y="2"/>
                </a:cxn>
                <a:cxn ang="0">
                  <a:pos x="9" y="3"/>
                </a:cxn>
                <a:cxn ang="0">
                  <a:pos x="1" y="2"/>
                </a:cxn>
              </a:cxnLst>
              <a:rect b="b" l="0" r="r" t="0"/>
              <a:pathLst>
                <a:path h="3" w="10">
                  <a:moveTo>
                    <a:pt x="1" y="2"/>
                  </a:moveTo>
                  <a:cubicBezTo>
                    <a:pt x="0" y="2"/>
                    <a:pt x="0" y="2"/>
                    <a:pt x="0" y="1"/>
                  </a:cubicBezTo>
                  <a:cubicBezTo>
                    <a:pt x="0" y="1"/>
                    <a:pt x="0" y="1"/>
                    <a:pt x="0" y="1"/>
                  </a:cubicBezTo>
                  <a:cubicBezTo>
                    <a:pt x="0" y="0"/>
                    <a:pt x="1" y="0"/>
                    <a:pt x="1" y="0"/>
                  </a:cubicBezTo>
                  <a:cubicBezTo>
                    <a:pt x="9" y="0"/>
                    <a:pt x="9" y="0"/>
                    <a:pt x="9" y="0"/>
                  </a:cubicBezTo>
                  <a:cubicBezTo>
                    <a:pt x="9" y="0"/>
                    <a:pt x="10" y="1"/>
                    <a:pt x="10" y="2"/>
                  </a:cubicBezTo>
                  <a:cubicBezTo>
                    <a:pt x="10" y="2"/>
                    <a:pt x="10" y="2"/>
                    <a:pt x="10" y="2"/>
                  </a:cubicBezTo>
                  <a:cubicBezTo>
                    <a:pt x="10" y="3"/>
                    <a:pt x="9" y="3"/>
                    <a:pt x="9" y="3"/>
                  </a:cubicBezTo>
                  <a:cubicBezTo>
                    <a:pt x="1" y="2"/>
                    <a:pt x="1" y="2"/>
                    <a:pt x="1" y="2"/>
                  </a:cubicBezTo>
                  <a:close/>
                </a:path>
              </a:pathLst>
            </a:cu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2213" name="Freeform 165"/>
            <p:cNvSpPr/>
            <p:nvPr/>
          </p:nvSpPr>
          <p:spPr bwMode="auto">
            <a:xfrm>
              <a:off x="3989785" y="2124076"/>
              <a:ext cx="22622" cy="21431"/>
            </a:xfrm>
            <a:custGeom>
              <a:cxnLst>
                <a:cxn ang="0">
                  <a:pos x="2" y="7"/>
                </a:cxn>
                <a:cxn ang="0">
                  <a:pos x="0" y="7"/>
                </a:cxn>
                <a:cxn ang="0">
                  <a:pos x="0" y="7"/>
                </a:cxn>
                <a:cxn ang="0">
                  <a:pos x="0" y="5"/>
                </a:cxn>
                <a:cxn ang="0">
                  <a:pos x="6" y="0"/>
                </a:cxn>
                <a:cxn ang="0">
                  <a:pos x="8" y="1"/>
                </a:cxn>
                <a:cxn ang="0">
                  <a:pos x="8" y="1"/>
                </a:cxn>
                <a:cxn ang="0">
                  <a:pos x="8" y="2"/>
                </a:cxn>
                <a:cxn ang="0">
                  <a:pos x="2" y="7"/>
                </a:cxn>
              </a:cxnLst>
              <a:rect b="b" l="0" r="r" t="0"/>
              <a:pathLst>
                <a:path h="8" w="8">
                  <a:moveTo>
                    <a:pt x="2" y="7"/>
                  </a:moveTo>
                  <a:cubicBezTo>
                    <a:pt x="2" y="8"/>
                    <a:pt x="1" y="8"/>
                    <a:pt x="0" y="7"/>
                  </a:cubicBezTo>
                  <a:cubicBezTo>
                    <a:pt x="0" y="7"/>
                    <a:pt x="0" y="7"/>
                    <a:pt x="0" y="7"/>
                  </a:cubicBezTo>
                  <a:cubicBezTo>
                    <a:pt x="0" y="7"/>
                    <a:pt x="0" y="6"/>
                    <a:pt x="0" y="5"/>
                  </a:cubicBezTo>
                  <a:cubicBezTo>
                    <a:pt x="6" y="0"/>
                    <a:pt x="6" y="0"/>
                    <a:pt x="6" y="0"/>
                  </a:cubicBezTo>
                  <a:cubicBezTo>
                    <a:pt x="6" y="0"/>
                    <a:pt x="7" y="0"/>
                    <a:pt x="8" y="1"/>
                  </a:cubicBezTo>
                  <a:cubicBezTo>
                    <a:pt x="8" y="1"/>
                    <a:pt x="8" y="1"/>
                    <a:pt x="8" y="1"/>
                  </a:cubicBezTo>
                  <a:cubicBezTo>
                    <a:pt x="8" y="1"/>
                    <a:pt x="8" y="2"/>
                    <a:pt x="8" y="2"/>
                  </a:cubicBezTo>
                  <a:cubicBezTo>
                    <a:pt x="2" y="7"/>
                    <a:pt x="2" y="7"/>
                    <a:pt x="2" y="7"/>
                  </a:cubicBezTo>
                  <a:close/>
                </a:path>
              </a:pathLst>
            </a:cu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2214" name="Freeform 166"/>
            <p:cNvSpPr>
              <a:spLocks noEditPoints="1"/>
            </p:cNvSpPr>
            <p:nvPr/>
          </p:nvSpPr>
          <p:spPr bwMode="auto">
            <a:xfrm>
              <a:off x="3840956" y="2124075"/>
              <a:ext cx="152400" cy="215503"/>
            </a:xfrm>
            <a:custGeom>
              <a:cxnLst>
                <a:cxn ang="0">
                  <a:pos x="36" y="66"/>
                </a:cxn>
                <a:cxn ang="0">
                  <a:pos x="35" y="68"/>
                </a:cxn>
                <a:cxn ang="0">
                  <a:pos x="34" y="68"/>
                </a:cxn>
                <a:cxn ang="0">
                  <a:pos x="20" y="68"/>
                </a:cxn>
                <a:cxn ang="0">
                  <a:pos x="19" y="68"/>
                </a:cxn>
                <a:cxn ang="0">
                  <a:pos x="18" y="66"/>
                </a:cxn>
                <a:cxn ang="0">
                  <a:pos x="18" y="58"/>
                </a:cxn>
                <a:cxn ang="0">
                  <a:pos x="36" y="58"/>
                </a:cxn>
                <a:cxn ang="0">
                  <a:pos x="36" y="66"/>
                </a:cxn>
                <a:cxn ang="0">
                  <a:pos x="17" y="14"/>
                </a:cxn>
                <a:cxn ang="0">
                  <a:pos x="10" y="28"/>
                </a:cxn>
                <a:cxn ang="0">
                  <a:pos x="16" y="41"/>
                </a:cxn>
                <a:cxn ang="0">
                  <a:pos x="16" y="42"/>
                </a:cxn>
                <a:cxn ang="0">
                  <a:pos x="16" y="43"/>
                </a:cxn>
                <a:cxn ang="0">
                  <a:pos x="14" y="43"/>
                </a:cxn>
                <a:cxn ang="0">
                  <a:pos x="7" y="28"/>
                </a:cxn>
                <a:cxn ang="0">
                  <a:pos x="15" y="12"/>
                </a:cxn>
                <a:cxn ang="0">
                  <a:pos x="17" y="12"/>
                </a:cxn>
                <a:cxn ang="0">
                  <a:pos x="17" y="12"/>
                </a:cxn>
                <a:cxn ang="0">
                  <a:pos x="17" y="14"/>
                </a:cxn>
                <a:cxn ang="0">
                  <a:pos x="54" y="28"/>
                </a:cxn>
                <a:cxn ang="0">
                  <a:pos x="27" y="0"/>
                </a:cxn>
                <a:cxn ang="0">
                  <a:pos x="0" y="28"/>
                </a:cxn>
                <a:cxn ang="0">
                  <a:pos x="16" y="53"/>
                </a:cxn>
                <a:cxn ang="0">
                  <a:pos x="16" y="58"/>
                </a:cxn>
                <a:cxn ang="0">
                  <a:pos x="16" y="66"/>
                </a:cxn>
                <a:cxn ang="0">
                  <a:pos x="20" y="71"/>
                </a:cxn>
                <a:cxn ang="0">
                  <a:pos x="20" y="73"/>
                </a:cxn>
                <a:cxn ang="0">
                  <a:pos x="25" y="77"/>
                </a:cxn>
                <a:cxn ang="0">
                  <a:pos x="29" y="77"/>
                </a:cxn>
                <a:cxn ang="0">
                  <a:pos x="34" y="73"/>
                </a:cxn>
                <a:cxn ang="0">
                  <a:pos x="34" y="71"/>
                </a:cxn>
                <a:cxn ang="0">
                  <a:pos x="38" y="66"/>
                </a:cxn>
                <a:cxn ang="0">
                  <a:pos x="38" y="56"/>
                </a:cxn>
                <a:cxn ang="0">
                  <a:pos x="38" y="53"/>
                </a:cxn>
                <a:cxn ang="0">
                  <a:pos x="54" y="28"/>
                </a:cxn>
              </a:cxnLst>
              <a:rect b="b" l="0" r="r" t="0"/>
              <a:pathLst>
                <a:path h="77" w="54">
                  <a:moveTo>
                    <a:pt x="36" y="66"/>
                  </a:moveTo>
                  <a:cubicBezTo>
                    <a:pt x="36" y="67"/>
                    <a:pt x="35" y="67"/>
                    <a:pt x="35" y="68"/>
                  </a:cubicBezTo>
                  <a:cubicBezTo>
                    <a:pt x="34" y="68"/>
                    <a:pt x="34" y="68"/>
                    <a:pt x="34" y="68"/>
                  </a:cubicBezTo>
                  <a:cubicBezTo>
                    <a:pt x="20" y="68"/>
                    <a:pt x="20" y="68"/>
                    <a:pt x="20" y="68"/>
                  </a:cubicBezTo>
                  <a:cubicBezTo>
                    <a:pt x="20" y="68"/>
                    <a:pt x="20" y="68"/>
                    <a:pt x="19" y="68"/>
                  </a:cubicBezTo>
                  <a:cubicBezTo>
                    <a:pt x="19" y="67"/>
                    <a:pt x="18" y="67"/>
                    <a:pt x="18" y="66"/>
                  </a:cubicBezTo>
                  <a:cubicBezTo>
                    <a:pt x="18" y="58"/>
                    <a:pt x="18" y="58"/>
                    <a:pt x="18" y="58"/>
                  </a:cubicBezTo>
                  <a:cubicBezTo>
                    <a:pt x="36" y="58"/>
                    <a:pt x="36" y="58"/>
                    <a:pt x="36" y="58"/>
                  </a:cubicBezTo>
                  <a:cubicBezTo>
                    <a:pt x="36" y="66"/>
                    <a:pt x="36" y="66"/>
                    <a:pt x="36" y="66"/>
                  </a:cubicBezTo>
                  <a:close/>
                  <a:moveTo>
                    <a:pt x="17" y="14"/>
                  </a:moveTo>
                  <a:cubicBezTo>
                    <a:pt x="13" y="17"/>
                    <a:pt x="10" y="22"/>
                    <a:pt x="10" y="28"/>
                  </a:cubicBezTo>
                  <a:cubicBezTo>
                    <a:pt x="10" y="33"/>
                    <a:pt x="12" y="38"/>
                    <a:pt x="16" y="41"/>
                  </a:cubicBezTo>
                  <a:cubicBezTo>
                    <a:pt x="17" y="41"/>
                    <a:pt x="17" y="42"/>
                    <a:pt x="16" y="42"/>
                  </a:cubicBezTo>
                  <a:cubicBezTo>
                    <a:pt x="16" y="43"/>
                    <a:pt x="16" y="43"/>
                    <a:pt x="16" y="43"/>
                  </a:cubicBezTo>
                  <a:cubicBezTo>
                    <a:pt x="16" y="43"/>
                    <a:pt x="15" y="43"/>
                    <a:pt x="14" y="43"/>
                  </a:cubicBezTo>
                  <a:cubicBezTo>
                    <a:pt x="10" y="39"/>
                    <a:pt x="7" y="34"/>
                    <a:pt x="7" y="28"/>
                  </a:cubicBezTo>
                  <a:cubicBezTo>
                    <a:pt x="7" y="21"/>
                    <a:pt x="10" y="16"/>
                    <a:pt x="15" y="12"/>
                  </a:cubicBezTo>
                  <a:cubicBezTo>
                    <a:pt x="16" y="12"/>
                    <a:pt x="17" y="12"/>
                    <a:pt x="17" y="12"/>
                  </a:cubicBezTo>
                  <a:cubicBezTo>
                    <a:pt x="17" y="12"/>
                    <a:pt x="17" y="12"/>
                    <a:pt x="17" y="12"/>
                  </a:cubicBezTo>
                  <a:cubicBezTo>
                    <a:pt x="17" y="13"/>
                    <a:pt x="17" y="14"/>
                    <a:pt x="17" y="14"/>
                  </a:cubicBezTo>
                  <a:close/>
                  <a:moveTo>
                    <a:pt x="54" y="28"/>
                  </a:moveTo>
                  <a:cubicBezTo>
                    <a:pt x="54" y="13"/>
                    <a:pt x="42" y="0"/>
                    <a:pt x="27" y="0"/>
                  </a:cubicBezTo>
                  <a:cubicBezTo>
                    <a:pt x="12" y="0"/>
                    <a:pt x="0" y="13"/>
                    <a:pt x="0" y="28"/>
                  </a:cubicBezTo>
                  <a:cubicBezTo>
                    <a:pt x="0" y="39"/>
                    <a:pt x="6" y="48"/>
                    <a:pt x="16" y="53"/>
                  </a:cubicBezTo>
                  <a:cubicBezTo>
                    <a:pt x="16" y="58"/>
                    <a:pt x="16" y="58"/>
                    <a:pt x="16" y="58"/>
                  </a:cubicBezTo>
                  <a:cubicBezTo>
                    <a:pt x="16" y="66"/>
                    <a:pt x="16" y="66"/>
                    <a:pt x="16" y="66"/>
                  </a:cubicBezTo>
                  <a:cubicBezTo>
                    <a:pt x="16" y="68"/>
                    <a:pt x="17" y="70"/>
                    <a:pt x="20" y="71"/>
                  </a:cubicBezTo>
                  <a:cubicBezTo>
                    <a:pt x="20" y="71"/>
                    <a:pt x="20" y="72"/>
                    <a:pt x="20" y="73"/>
                  </a:cubicBezTo>
                  <a:cubicBezTo>
                    <a:pt x="22" y="75"/>
                    <a:pt x="24" y="77"/>
                    <a:pt x="25" y="77"/>
                  </a:cubicBezTo>
                  <a:cubicBezTo>
                    <a:pt x="29" y="77"/>
                    <a:pt x="29" y="77"/>
                    <a:pt x="29" y="77"/>
                  </a:cubicBezTo>
                  <a:cubicBezTo>
                    <a:pt x="30" y="77"/>
                    <a:pt x="32" y="75"/>
                    <a:pt x="34" y="73"/>
                  </a:cubicBezTo>
                  <a:cubicBezTo>
                    <a:pt x="34" y="72"/>
                    <a:pt x="34" y="71"/>
                    <a:pt x="34" y="71"/>
                  </a:cubicBezTo>
                  <a:cubicBezTo>
                    <a:pt x="37" y="70"/>
                    <a:pt x="38" y="68"/>
                    <a:pt x="38" y="66"/>
                  </a:cubicBezTo>
                  <a:cubicBezTo>
                    <a:pt x="38" y="56"/>
                    <a:pt x="38" y="56"/>
                    <a:pt x="38" y="56"/>
                  </a:cubicBezTo>
                  <a:cubicBezTo>
                    <a:pt x="38" y="53"/>
                    <a:pt x="38" y="53"/>
                    <a:pt x="38" y="53"/>
                  </a:cubicBezTo>
                  <a:cubicBezTo>
                    <a:pt x="48" y="48"/>
                    <a:pt x="54" y="39"/>
                    <a:pt x="54" y="28"/>
                  </a:cubicBezTo>
                  <a:close/>
                </a:path>
              </a:pathLst>
            </a:cu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nvGrpSpPr>
          <p:cNvPr id="5" name="组合 4">
            <a:extLst>
              <a:ext uri="{FF2B5EF4-FFF2-40B4-BE49-F238E27FC236}">
                <a16:creationId xmlns:a16="http://schemas.microsoft.com/office/drawing/2014/main" id="{956945A1-4AD8-419D-8061-E85B2765680F}"/>
              </a:ext>
            </a:extLst>
          </p:cNvPr>
          <p:cNvGrpSpPr/>
          <p:nvPr/>
        </p:nvGrpSpPr>
        <p:grpSpPr>
          <a:xfrm>
            <a:off x="4782831" y="1769207"/>
            <a:ext cx="507001" cy="507001"/>
            <a:chOff x="4772025" y="1977628"/>
            <a:chExt cx="481013" cy="481013"/>
          </a:xfrm>
        </p:grpSpPr>
        <p:sp>
          <p:nvSpPr>
            <p:cNvPr id="2199" name="Oval 151"/>
            <p:cNvSpPr>
              <a:spLocks noChangeArrowheads="1"/>
            </p:cNvSpPr>
            <p:nvPr/>
          </p:nvSpPr>
          <p:spPr bwMode="auto">
            <a:xfrm>
              <a:off x="4822032" y="2025253"/>
              <a:ext cx="383381" cy="384572"/>
            </a:xfrm>
            <a:prstGeom prst="ellipse">
              <a:avLst/>
            </a:pr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2200" name="Freeform 152"/>
            <p:cNvSpPr>
              <a:spLocks noEditPoints="1"/>
            </p:cNvSpPr>
            <p:nvPr/>
          </p:nvSpPr>
          <p:spPr bwMode="auto">
            <a:xfrm>
              <a:off x="4772025" y="1977628"/>
              <a:ext cx="481013" cy="481013"/>
            </a:xfrm>
            <a:custGeom>
              <a:cxnLst>
                <a:cxn ang="0">
                  <a:pos x="86" y="154"/>
                </a:cxn>
                <a:cxn ang="0">
                  <a:pos x="154" y="86"/>
                </a:cxn>
                <a:cxn ang="0">
                  <a:pos x="86" y="17"/>
                </a:cxn>
                <a:cxn ang="0">
                  <a:pos x="18" y="86"/>
                </a:cxn>
                <a:cxn ang="0">
                  <a:pos x="86" y="154"/>
                </a:cxn>
                <a:cxn ang="0">
                  <a:pos x="86" y="171"/>
                </a:cxn>
                <a:cxn ang="0">
                  <a:pos x="0" y="86"/>
                </a:cxn>
                <a:cxn ang="0">
                  <a:pos x="86" y="0"/>
                </a:cxn>
                <a:cxn ang="0">
                  <a:pos x="171" y="86"/>
                </a:cxn>
                <a:cxn ang="0">
                  <a:pos x="86" y="171"/>
                </a:cxn>
              </a:cxnLst>
              <a:rect b="b" l="0" r="r" t="0"/>
              <a:pathLst>
                <a:path h="171" w="171">
                  <a:moveTo>
                    <a:pt x="86" y="154"/>
                  </a:moveTo>
                  <a:cubicBezTo>
                    <a:pt x="124" y="154"/>
                    <a:pt x="154" y="123"/>
                    <a:pt x="154" y="86"/>
                  </a:cubicBezTo>
                  <a:cubicBezTo>
                    <a:pt x="154" y="48"/>
                    <a:pt x="124" y="17"/>
                    <a:pt x="86" y="17"/>
                  </a:cubicBezTo>
                  <a:cubicBezTo>
                    <a:pt x="48" y="17"/>
                    <a:pt x="18" y="48"/>
                    <a:pt x="18" y="86"/>
                  </a:cubicBezTo>
                  <a:cubicBezTo>
                    <a:pt x="18" y="123"/>
                    <a:pt x="48" y="154"/>
                    <a:pt x="86" y="154"/>
                  </a:cubicBezTo>
                  <a:close/>
                  <a:moveTo>
                    <a:pt x="86" y="171"/>
                  </a:moveTo>
                  <a:cubicBezTo>
                    <a:pt x="39" y="171"/>
                    <a:pt x="0" y="133"/>
                    <a:pt x="0" y="86"/>
                  </a:cubicBezTo>
                  <a:cubicBezTo>
                    <a:pt x="0" y="38"/>
                    <a:pt x="39" y="0"/>
                    <a:pt x="86" y="0"/>
                  </a:cubicBezTo>
                  <a:cubicBezTo>
                    <a:pt x="133" y="0"/>
                    <a:pt x="171" y="38"/>
                    <a:pt x="171" y="86"/>
                  </a:cubicBezTo>
                  <a:cubicBezTo>
                    <a:pt x="171" y="133"/>
                    <a:pt x="133" y="171"/>
                    <a:pt x="86" y="171"/>
                  </a:cubicBez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2215" name="Freeform 167"/>
            <p:cNvSpPr>
              <a:spLocks noEditPoints="1"/>
            </p:cNvSpPr>
            <p:nvPr/>
          </p:nvSpPr>
          <p:spPr bwMode="auto">
            <a:xfrm>
              <a:off x="4982767" y="2083594"/>
              <a:ext cx="59531" cy="59531"/>
            </a:xfrm>
            <a:custGeom>
              <a:cxnLst>
                <a:cxn ang="0">
                  <a:pos x="11" y="16"/>
                </a:cxn>
                <a:cxn ang="0">
                  <a:pos x="6" y="11"/>
                </a:cxn>
                <a:cxn ang="0">
                  <a:pos x="11" y="5"/>
                </a:cxn>
                <a:cxn ang="0">
                  <a:pos x="16" y="11"/>
                </a:cxn>
                <a:cxn ang="0">
                  <a:pos x="11" y="16"/>
                </a:cxn>
                <a:cxn ang="0">
                  <a:pos x="21" y="11"/>
                </a:cxn>
                <a:cxn ang="0">
                  <a:pos x="11" y="0"/>
                </a:cxn>
                <a:cxn ang="0">
                  <a:pos x="0" y="11"/>
                </a:cxn>
                <a:cxn ang="0">
                  <a:pos x="7" y="21"/>
                </a:cxn>
                <a:cxn ang="0">
                  <a:pos x="11" y="21"/>
                </a:cxn>
                <a:cxn ang="0">
                  <a:pos x="14" y="21"/>
                </a:cxn>
                <a:cxn ang="0">
                  <a:pos x="21" y="11"/>
                </a:cxn>
              </a:cxnLst>
              <a:rect b="b" l="0" r="r" t="0"/>
              <a:pathLst>
                <a:path h="21" w="21">
                  <a:moveTo>
                    <a:pt x="11" y="16"/>
                  </a:moveTo>
                  <a:cubicBezTo>
                    <a:pt x="8" y="16"/>
                    <a:pt x="6" y="14"/>
                    <a:pt x="6" y="11"/>
                  </a:cubicBezTo>
                  <a:cubicBezTo>
                    <a:pt x="6" y="8"/>
                    <a:pt x="8" y="5"/>
                    <a:pt x="11" y="5"/>
                  </a:cubicBezTo>
                  <a:cubicBezTo>
                    <a:pt x="14" y="5"/>
                    <a:pt x="16" y="8"/>
                    <a:pt x="16" y="11"/>
                  </a:cubicBezTo>
                  <a:cubicBezTo>
                    <a:pt x="16" y="14"/>
                    <a:pt x="14" y="16"/>
                    <a:pt x="11" y="16"/>
                  </a:cubicBezTo>
                  <a:close/>
                  <a:moveTo>
                    <a:pt x="21" y="11"/>
                  </a:moveTo>
                  <a:cubicBezTo>
                    <a:pt x="21" y="5"/>
                    <a:pt x="17" y="0"/>
                    <a:pt x="11" y="0"/>
                  </a:cubicBezTo>
                  <a:cubicBezTo>
                    <a:pt x="5" y="0"/>
                    <a:pt x="0" y="5"/>
                    <a:pt x="0" y="11"/>
                  </a:cubicBezTo>
                  <a:cubicBezTo>
                    <a:pt x="0" y="15"/>
                    <a:pt x="3" y="19"/>
                    <a:pt x="7" y="21"/>
                  </a:cubicBezTo>
                  <a:cubicBezTo>
                    <a:pt x="8" y="21"/>
                    <a:pt x="10" y="21"/>
                    <a:pt x="11" y="21"/>
                  </a:cubicBezTo>
                  <a:cubicBezTo>
                    <a:pt x="12" y="21"/>
                    <a:pt x="13" y="21"/>
                    <a:pt x="14" y="21"/>
                  </a:cubicBezTo>
                  <a:cubicBezTo>
                    <a:pt x="18" y="19"/>
                    <a:pt x="21" y="15"/>
                    <a:pt x="21" y="11"/>
                  </a:cubicBez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2216" name="Freeform 168"/>
            <p:cNvSpPr/>
            <p:nvPr/>
          </p:nvSpPr>
          <p:spPr bwMode="auto">
            <a:xfrm>
              <a:off x="4906566" y="2216944"/>
              <a:ext cx="39291" cy="33338"/>
            </a:xfrm>
            <a:custGeom>
              <a:cxnLst>
                <a:cxn ang="0">
                  <a:pos x="19" y="0"/>
                </a:cxn>
                <a:cxn ang="0">
                  <a:pos x="10" y="11"/>
                </a:cxn>
                <a:cxn ang="0">
                  <a:pos x="0" y="23"/>
                </a:cxn>
                <a:cxn ang="0">
                  <a:pos x="17" y="25"/>
                </a:cxn>
                <a:cxn ang="0">
                  <a:pos x="33" y="28"/>
                </a:cxn>
                <a:cxn ang="0">
                  <a:pos x="26" y="14"/>
                </a:cxn>
                <a:cxn ang="0">
                  <a:pos x="19" y="0"/>
                </a:cxn>
                <a:cxn ang="0">
                  <a:pos x="19" y="0"/>
                </a:cxn>
              </a:cxnLst>
              <a:rect b="b" l="0" r="r" t="0"/>
              <a:pathLst>
                <a:path h="28" w="33">
                  <a:moveTo>
                    <a:pt x="19" y="0"/>
                  </a:moveTo>
                  <a:lnTo>
                    <a:pt x="10" y="11"/>
                  </a:lnTo>
                  <a:lnTo>
                    <a:pt x="0" y="23"/>
                  </a:lnTo>
                  <a:lnTo>
                    <a:pt x="17" y="25"/>
                  </a:lnTo>
                  <a:lnTo>
                    <a:pt x="33" y="28"/>
                  </a:lnTo>
                  <a:lnTo>
                    <a:pt x="26" y="14"/>
                  </a:lnTo>
                  <a:lnTo>
                    <a:pt x="19" y="0"/>
                  </a:lnTo>
                  <a:lnTo>
                    <a:pt x="19" y="0"/>
                  </a:ln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2217" name="Freeform 169"/>
            <p:cNvSpPr/>
            <p:nvPr/>
          </p:nvSpPr>
          <p:spPr bwMode="auto">
            <a:xfrm>
              <a:off x="5081588" y="2216944"/>
              <a:ext cx="39291" cy="33338"/>
            </a:xfrm>
            <a:custGeom>
              <a:cxnLst>
                <a:cxn ang="0">
                  <a:pos x="33" y="23"/>
                </a:cxn>
                <a:cxn ang="0">
                  <a:pos x="23" y="11"/>
                </a:cxn>
                <a:cxn ang="0">
                  <a:pos x="12" y="0"/>
                </a:cxn>
                <a:cxn ang="0">
                  <a:pos x="7" y="14"/>
                </a:cxn>
                <a:cxn ang="0">
                  <a:pos x="0" y="28"/>
                </a:cxn>
                <a:cxn ang="0">
                  <a:pos x="16" y="25"/>
                </a:cxn>
                <a:cxn ang="0">
                  <a:pos x="33" y="23"/>
                </a:cxn>
                <a:cxn ang="0">
                  <a:pos x="33" y="23"/>
                </a:cxn>
              </a:cxnLst>
              <a:rect b="b" l="0" r="r" t="0"/>
              <a:pathLst>
                <a:path h="28" w="33">
                  <a:moveTo>
                    <a:pt x="33" y="23"/>
                  </a:moveTo>
                  <a:lnTo>
                    <a:pt x="23" y="11"/>
                  </a:lnTo>
                  <a:lnTo>
                    <a:pt x="12" y="0"/>
                  </a:lnTo>
                  <a:lnTo>
                    <a:pt x="7" y="14"/>
                  </a:lnTo>
                  <a:lnTo>
                    <a:pt x="0" y="28"/>
                  </a:lnTo>
                  <a:lnTo>
                    <a:pt x="16" y="25"/>
                  </a:lnTo>
                  <a:lnTo>
                    <a:pt x="33" y="23"/>
                  </a:lnTo>
                  <a:lnTo>
                    <a:pt x="33" y="23"/>
                  </a:ln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2218" name="Freeform 170"/>
            <p:cNvSpPr/>
            <p:nvPr/>
          </p:nvSpPr>
          <p:spPr bwMode="auto">
            <a:xfrm>
              <a:off x="4912519" y="2149079"/>
              <a:ext cx="202406" cy="179784"/>
            </a:xfrm>
            <a:custGeom>
              <a:cxnLst>
                <a:cxn ang="0">
                  <a:pos x="71" y="41"/>
                </a:cxn>
                <a:cxn ang="0">
                  <a:pos x="70" y="37"/>
                </a:cxn>
                <a:cxn ang="0">
                  <a:pos x="67" y="37"/>
                </a:cxn>
                <a:cxn ang="0">
                  <a:pos x="64" y="38"/>
                </a:cxn>
                <a:cxn ang="0">
                  <a:pos x="61" y="42"/>
                </a:cxn>
                <a:cxn ang="0">
                  <a:pos x="42" y="42"/>
                </a:cxn>
                <a:cxn ang="0">
                  <a:pos x="40" y="9"/>
                </a:cxn>
                <a:cxn ang="0">
                  <a:pos x="48" y="9"/>
                </a:cxn>
                <a:cxn ang="0">
                  <a:pos x="51" y="7"/>
                </a:cxn>
                <a:cxn ang="0">
                  <a:pos x="51" y="6"/>
                </a:cxn>
                <a:cxn ang="0">
                  <a:pos x="48" y="4"/>
                </a:cxn>
                <a:cxn ang="0">
                  <a:pos x="40" y="4"/>
                </a:cxn>
                <a:cxn ang="0">
                  <a:pos x="39" y="0"/>
                </a:cxn>
                <a:cxn ang="0">
                  <a:pos x="36" y="0"/>
                </a:cxn>
                <a:cxn ang="0">
                  <a:pos x="32" y="0"/>
                </a:cxn>
                <a:cxn ang="0">
                  <a:pos x="32" y="4"/>
                </a:cxn>
                <a:cxn ang="0">
                  <a:pos x="23" y="4"/>
                </a:cxn>
                <a:cxn ang="0">
                  <a:pos x="21" y="6"/>
                </a:cxn>
                <a:cxn ang="0">
                  <a:pos x="21" y="7"/>
                </a:cxn>
                <a:cxn ang="0">
                  <a:pos x="23" y="9"/>
                </a:cxn>
                <a:cxn ang="0">
                  <a:pos x="32" y="9"/>
                </a:cxn>
                <a:cxn ang="0">
                  <a:pos x="30" y="42"/>
                </a:cxn>
                <a:cxn ang="0">
                  <a:pos x="11" y="42"/>
                </a:cxn>
                <a:cxn ang="0">
                  <a:pos x="7" y="38"/>
                </a:cxn>
                <a:cxn ang="0">
                  <a:pos x="4" y="37"/>
                </a:cxn>
                <a:cxn ang="0">
                  <a:pos x="1" y="37"/>
                </a:cxn>
                <a:cxn ang="0">
                  <a:pos x="1" y="41"/>
                </a:cxn>
                <a:cxn ang="0">
                  <a:pos x="11" y="53"/>
                </a:cxn>
                <a:cxn ang="0">
                  <a:pos x="16" y="54"/>
                </a:cxn>
                <a:cxn ang="0">
                  <a:pos x="34" y="63"/>
                </a:cxn>
                <a:cxn ang="0">
                  <a:pos x="38" y="63"/>
                </a:cxn>
                <a:cxn ang="0">
                  <a:pos x="56" y="54"/>
                </a:cxn>
                <a:cxn ang="0">
                  <a:pos x="61" y="53"/>
                </a:cxn>
                <a:cxn ang="0">
                  <a:pos x="71" y="41"/>
                </a:cxn>
              </a:cxnLst>
              <a:rect b="b" l="0" r="r" t="0"/>
              <a:pathLst>
                <a:path h="64" w="72">
                  <a:moveTo>
                    <a:pt x="71" y="41"/>
                  </a:moveTo>
                  <a:cubicBezTo>
                    <a:pt x="71" y="39"/>
                    <a:pt x="71" y="38"/>
                    <a:pt x="70" y="37"/>
                  </a:cubicBezTo>
                  <a:cubicBezTo>
                    <a:pt x="67" y="37"/>
                    <a:pt x="67" y="37"/>
                    <a:pt x="67" y="37"/>
                  </a:cubicBezTo>
                  <a:cubicBezTo>
                    <a:pt x="64" y="38"/>
                    <a:pt x="64" y="38"/>
                    <a:pt x="64" y="38"/>
                  </a:cubicBezTo>
                  <a:cubicBezTo>
                    <a:pt x="64" y="40"/>
                    <a:pt x="63" y="41"/>
                    <a:pt x="61" y="42"/>
                  </a:cubicBezTo>
                  <a:cubicBezTo>
                    <a:pt x="57" y="45"/>
                    <a:pt x="43" y="47"/>
                    <a:pt x="42" y="42"/>
                  </a:cubicBezTo>
                  <a:cubicBezTo>
                    <a:pt x="41" y="39"/>
                    <a:pt x="40" y="23"/>
                    <a:pt x="40" y="9"/>
                  </a:cubicBezTo>
                  <a:cubicBezTo>
                    <a:pt x="48" y="9"/>
                    <a:pt x="48" y="9"/>
                    <a:pt x="48" y="9"/>
                  </a:cubicBezTo>
                  <a:cubicBezTo>
                    <a:pt x="50" y="9"/>
                    <a:pt x="51" y="8"/>
                    <a:pt x="51" y="7"/>
                  </a:cubicBezTo>
                  <a:cubicBezTo>
                    <a:pt x="51" y="6"/>
                    <a:pt x="51" y="6"/>
                    <a:pt x="51" y="6"/>
                  </a:cubicBezTo>
                  <a:cubicBezTo>
                    <a:pt x="51" y="5"/>
                    <a:pt x="50" y="4"/>
                    <a:pt x="48" y="4"/>
                  </a:cubicBezTo>
                  <a:cubicBezTo>
                    <a:pt x="40" y="4"/>
                    <a:pt x="40" y="4"/>
                    <a:pt x="40" y="4"/>
                  </a:cubicBezTo>
                  <a:cubicBezTo>
                    <a:pt x="40" y="2"/>
                    <a:pt x="39" y="1"/>
                    <a:pt x="39" y="0"/>
                  </a:cubicBezTo>
                  <a:cubicBezTo>
                    <a:pt x="38" y="0"/>
                    <a:pt x="37" y="0"/>
                    <a:pt x="36" y="0"/>
                  </a:cubicBezTo>
                  <a:cubicBezTo>
                    <a:pt x="35" y="0"/>
                    <a:pt x="33" y="0"/>
                    <a:pt x="32" y="0"/>
                  </a:cubicBezTo>
                  <a:cubicBezTo>
                    <a:pt x="32" y="1"/>
                    <a:pt x="32" y="2"/>
                    <a:pt x="32" y="4"/>
                  </a:cubicBezTo>
                  <a:cubicBezTo>
                    <a:pt x="23" y="4"/>
                    <a:pt x="23" y="4"/>
                    <a:pt x="23" y="4"/>
                  </a:cubicBezTo>
                  <a:cubicBezTo>
                    <a:pt x="22" y="4"/>
                    <a:pt x="21" y="5"/>
                    <a:pt x="21" y="6"/>
                  </a:cubicBezTo>
                  <a:cubicBezTo>
                    <a:pt x="21" y="7"/>
                    <a:pt x="21" y="7"/>
                    <a:pt x="21" y="7"/>
                  </a:cubicBezTo>
                  <a:cubicBezTo>
                    <a:pt x="21" y="8"/>
                    <a:pt x="22" y="9"/>
                    <a:pt x="23" y="9"/>
                  </a:cubicBezTo>
                  <a:cubicBezTo>
                    <a:pt x="32" y="9"/>
                    <a:pt x="32" y="9"/>
                    <a:pt x="32" y="9"/>
                  </a:cubicBezTo>
                  <a:cubicBezTo>
                    <a:pt x="31" y="23"/>
                    <a:pt x="31" y="39"/>
                    <a:pt x="30" y="42"/>
                  </a:cubicBezTo>
                  <a:cubicBezTo>
                    <a:pt x="28" y="47"/>
                    <a:pt x="15" y="45"/>
                    <a:pt x="11" y="42"/>
                  </a:cubicBezTo>
                  <a:cubicBezTo>
                    <a:pt x="9" y="41"/>
                    <a:pt x="8" y="40"/>
                    <a:pt x="7" y="38"/>
                  </a:cubicBezTo>
                  <a:cubicBezTo>
                    <a:pt x="4" y="37"/>
                    <a:pt x="4" y="37"/>
                    <a:pt x="4" y="37"/>
                  </a:cubicBezTo>
                  <a:cubicBezTo>
                    <a:pt x="1" y="37"/>
                    <a:pt x="1" y="37"/>
                    <a:pt x="1" y="37"/>
                  </a:cubicBezTo>
                  <a:cubicBezTo>
                    <a:pt x="1" y="38"/>
                    <a:pt x="1" y="39"/>
                    <a:pt x="1" y="41"/>
                  </a:cubicBezTo>
                  <a:cubicBezTo>
                    <a:pt x="0" y="47"/>
                    <a:pt x="6" y="51"/>
                    <a:pt x="11" y="53"/>
                  </a:cubicBezTo>
                  <a:cubicBezTo>
                    <a:pt x="12" y="53"/>
                    <a:pt x="14" y="54"/>
                    <a:pt x="16" y="54"/>
                  </a:cubicBezTo>
                  <a:cubicBezTo>
                    <a:pt x="23" y="56"/>
                    <a:pt x="30" y="58"/>
                    <a:pt x="34" y="63"/>
                  </a:cubicBezTo>
                  <a:cubicBezTo>
                    <a:pt x="35" y="64"/>
                    <a:pt x="37" y="64"/>
                    <a:pt x="38" y="63"/>
                  </a:cubicBezTo>
                  <a:cubicBezTo>
                    <a:pt x="42" y="58"/>
                    <a:pt x="48" y="56"/>
                    <a:pt x="56" y="54"/>
                  </a:cubicBezTo>
                  <a:cubicBezTo>
                    <a:pt x="58" y="54"/>
                    <a:pt x="59" y="53"/>
                    <a:pt x="61" y="53"/>
                  </a:cubicBezTo>
                  <a:cubicBezTo>
                    <a:pt x="66" y="51"/>
                    <a:pt x="72" y="47"/>
                    <a:pt x="71" y="41"/>
                  </a:cubicBez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nvGrpSpPr>
          <p:cNvPr id="6" name="组合 5">
            <a:extLst>
              <a:ext uri="{FF2B5EF4-FFF2-40B4-BE49-F238E27FC236}">
                <a16:creationId xmlns:a16="http://schemas.microsoft.com/office/drawing/2014/main" id="{CF37B962-7F7D-4DD9-A48E-0869A36B1CF1}"/>
              </a:ext>
            </a:extLst>
          </p:cNvPr>
          <p:cNvGrpSpPr/>
          <p:nvPr/>
        </p:nvGrpSpPr>
        <p:grpSpPr>
          <a:xfrm>
            <a:off x="5906014" y="1769207"/>
            <a:ext cx="509511" cy="507001"/>
            <a:chOff x="5837635" y="1977628"/>
            <a:chExt cx="483394" cy="481013"/>
          </a:xfrm>
        </p:grpSpPr>
        <p:sp>
          <p:nvSpPr>
            <p:cNvPr id="2201" name="Oval 153"/>
            <p:cNvSpPr>
              <a:spLocks noChangeArrowheads="1"/>
            </p:cNvSpPr>
            <p:nvPr/>
          </p:nvSpPr>
          <p:spPr bwMode="auto">
            <a:xfrm>
              <a:off x="5888831" y="2025253"/>
              <a:ext cx="382191" cy="384572"/>
            </a:xfrm>
            <a:prstGeom prst="ellipse">
              <a:avLst/>
            </a:prstGeom>
            <a:solidFill>
              <a:srgbClr val="FFFFF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2202" name="Freeform 154"/>
            <p:cNvSpPr>
              <a:spLocks noEditPoints="1"/>
            </p:cNvSpPr>
            <p:nvPr/>
          </p:nvSpPr>
          <p:spPr bwMode="auto">
            <a:xfrm>
              <a:off x="5837635" y="1977628"/>
              <a:ext cx="483394" cy="481013"/>
            </a:xfrm>
            <a:custGeom>
              <a:cxnLst>
                <a:cxn ang="0">
                  <a:pos x="86" y="154"/>
                </a:cxn>
                <a:cxn ang="0">
                  <a:pos x="154" y="86"/>
                </a:cxn>
                <a:cxn ang="0">
                  <a:pos x="86" y="17"/>
                </a:cxn>
                <a:cxn ang="0">
                  <a:pos x="18" y="86"/>
                </a:cxn>
                <a:cxn ang="0">
                  <a:pos x="86" y="154"/>
                </a:cxn>
                <a:cxn ang="0">
                  <a:pos x="86" y="171"/>
                </a:cxn>
                <a:cxn ang="0">
                  <a:pos x="0" y="86"/>
                </a:cxn>
                <a:cxn ang="0">
                  <a:pos x="86" y="0"/>
                </a:cxn>
                <a:cxn ang="0">
                  <a:pos x="172" y="86"/>
                </a:cxn>
                <a:cxn ang="0">
                  <a:pos x="86" y="171"/>
                </a:cxn>
              </a:cxnLst>
              <a:rect b="b" l="0" r="r" t="0"/>
              <a:pathLst>
                <a:path h="171" w="172">
                  <a:moveTo>
                    <a:pt x="86" y="154"/>
                  </a:moveTo>
                  <a:cubicBezTo>
                    <a:pt x="124" y="154"/>
                    <a:pt x="154" y="123"/>
                    <a:pt x="154" y="86"/>
                  </a:cubicBezTo>
                  <a:cubicBezTo>
                    <a:pt x="154" y="48"/>
                    <a:pt x="124" y="17"/>
                    <a:pt x="86" y="17"/>
                  </a:cubicBezTo>
                  <a:cubicBezTo>
                    <a:pt x="48" y="17"/>
                    <a:pt x="18" y="48"/>
                    <a:pt x="18" y="86"/>
                  </a:cubicBezTo>
                  <a:cubicBezTo>
                    <a:pt x="18" y="123"/>
                    <a:pt x="48" y="154"/>
                    <a:pt x="86" y="154"/>
                  </a:cubicBezTo>
                  <a:close/>
                  <a:moveTo>
                    <a:pt x="86" y="171"/>
                  </a:moveTo>
                  <a:cubicBezTo>
                    <a:pt x="39" y="171"/>
                    <a:pt x="0" y="133"/>
                    <a:pt x="0" y="86"/>
                  </a:cubicBezTo>
                  <a:cubicBezTo>
                    <a:pt x="0" y="38"/>
                    <a:pt x="39" y="0"/>
                    <a:pt x="86" y="0"/>
                  </a:cubicBezTo>
                  <a:cubicBezTo>
                    <a:pt x="133" y="0"/>
                    <a:pt x="172" y="38"/>
                    <a:pt x="172" y="86"/>
                  </a:cubicBezTo>
                  <a:cubicBezTo>
                    <a:pt x="172" y="133"/>
                    <a:pt x="133" y="171"/>
                    <a:pt x="86" y="171"/>
                  </a:cubicBezTo>
                  <a:close/>
                </a:path>
              </a:pathLst>
            </a:cu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2219" name="Freeform 171"/>
            <p:cNvSpPr>
              <a:spLocks noEditPoints="1"/>
            </p:cNvSpPr>
            <p:nvPr/>
          </p:nvSpPr>
          <p:spPr bwMode="auto">
            <a:xfrm>
              <a:off x="5990035" y="2120503"/>
              <a:ext cx="179785" cy="175022"/>
            </a:xfrm>
            <a:custGeom>
              <a:cxnLst>
                <a:cxn ang="0">
                  <a:pos x="32" y="26"/>
                </a:cxn>
                <a:cxn ang="0">
                  <a:pos x="4" y="16"/>
                </a:cxn>
                <a:cxn ang="0">
                  <a:pos x="60" y="16"/>
                </a:cxn>
                <a:cxn ang="0">
                  <a:pos x="63" y="29"/>
                </a:cxn>
                <a:cxn ang="0">
                  <a:pos x="2" y="29"/>
                </a:cxn>
                <a:cxn ang="0">
                  <a:pos x="32" y="31"/>
                </a:cxn>
                <a:cxn ang="0">
                  <a:pos x="63" y="29"/>
                </a:cxn>
                <a:cxn ang="0">
                  <a:pos x="32" y="46"/>
                </a:cxn>
                <a:cxn ang="0">
                  <a:pos x="4" y="37"/>
                </a:cxn>
                <a:cxn ang="0">
                  <a:pos x="60" y="37"/>
                </a:cxn>
                <a:cxn ang="0">
                  <a:pos x="63" y="50"/>
                </a:cxn>
                <a:cxn ang="0">
                  <a:pos x="2" y="50"/>
                </a:cxn>
                <a:cxn ang="0">
                  <a:pos x="32" y="52"/>
                </a:cxn>
                <a:cxn ang="0">
                  <a:pos x="63" y="50"/>
                </a:cxn>
                <a:cxn ang="0">
                  <a:pos x="63" y="8"/>
                </a:cxn>
                <a:cxn ang="0">
                  <a:pos x="2" y="8"/>
                </a:cxn>
                <a:cxn ang="0">
                  <a:pos x="64" y="12"/>
                </a:cxn>
                <a:cxn ang="0">
                  <a:pos x="32" y="0"/>
                </a:cxn>
                <a:cxn ang="0">
                  <a:pos x="0" y="12"/>
                </a:cxn>
                <a:cxn ang="0">
                  <a:pos x="0" y="19"/>
                </a:cxn>
                <a:cxn ang="0">
                  <a:pos x="2" y="26"/>
                </a:cxn>
                <a:cxn ang="0">
                  <a:pos x="0" y="33"/>
                </a:cxn>
                <a:cxn ang="0">
                  <a:pos x="0" y="39"/>
                </a:cxn>
                <a:cxn ang="0">
                  <a:pos x="2" y="47"/>
                </a:cxn>
                <a:cxn ang="0">
                  <a:pos x="0" y="54"/>
                </a:cxn>
                <a:cxn ang="0">
                  <a:pos x="64" y="54"/>
                </a:cxn>
                <a:cxn ang="0">
                  <a:pos x="62" y="47"/>
                </a:cxn>
                <a:cxn ang="0">
                  <a:pos x="64" y="39"/>
                </a:cxn>
                <a:cxn ang="0">
                  <a:pos x="64" y="33"/>
                </a:cxn>
                <a:cxn ang="0">
                  <a:pos x="62" y="26"/>
                </a:cxn>
                <a:cxn ang="0">
                  <a:pos x="64" y="19"/>
                </a:cxn>
                <a:cxn ang="0">
                  <a:pos x="64" y="12"/>
                </a:cxn>
              </a:cxnLst>
              <a:rect b="b" l="0" r="r" t="0"/>
              <a:pathLst>
                <a:path h="62" w="64">
                  <a:moveTo>
                    <a:pt x="63" y="19"/>
                  </a:moveTo>
                  <a:cubicBezTo>
                    <a:pt x="63" y="22"/>
                    <a:pt x="50" y="26"/>
                    <a:pt x="32" y="26"/>
                  </a:cubicBezTo>
                  <a:cubicBezTo>
                    <a:pt x="14" y="26"/>
                    <a:pt x="2" y="22"/>
                    <a:pt x="2" y="19"/>
                  </a:cubicBezTo>
                  <a:cubicBezTo>
                    <a:pt x="2" y="18"/>
                    <a:pt x="2" y="17"/>
                    <a:pt x="4" y="16"/>
                  </a:cubicBezTo>
                  <a:cubicBezTo>
                    <a:pt x="9" y="19"/>
                    <a:pt x="21" y="21"/>
                    <a:pt x="32" y="21"/>
                  </a:cubicBezTo>
                  <a:cubicBezTo>
                    <a:pt x="43" y="21"/>
                    <a:pt x="55" y="19"/>
                    <a:pt x="60" y="16"/>
                  </a:cubicBezTo>
                  <a:cubicBezTo>
                    <a:pt x="62" y="17"/>
                    <a:pt x="63" y="18"/>
                    <a:pt x="63" y="19"/>
                  </a:cubicBezTo>
                  <a:close/>
                  <a:moveTo>
                    <a:pt x="63" y="29"/>
                  </a:moveTo>
                  <a:cubicBezTo>
                    <a:pt x="63" y="32"/>
                    <a:pt x="50" y="36"/>
                    <a:pt x="32" y="36"/>
                  </a:cubicBezTo>
                  <a:cubicBezTo>
                    <a:pt x="14" y="36"/>
                    <a:pt x="2" y="32"/>
                    <a:pt x="2" y="29"/>
                  </a:cubicBezTo>
                  <a:cubicBezTo>
                    <a:pt x="2" y="28"/>
                    <a:pt x="2" y="27"/>
                    <a:pt x="4" y="27"/>
                  </a:cubicBezTo>
                  <a:cubicBezTo>
                    <a:pt x="9" y="29"/>
                    <a:pt x="21" y="31"/>
                    <a:pt x="32" y="31"/>
                  </a:cubicBezTo>
                  <a:cubicBezTo>
                    <a:pt x="43" y="31"/>
                    <a:pt x="55" y="29"/>
                    <a:pt x="60" y="27"/>
                  </a:cubicBezTo>
                  <a:cubicBezTo>
                    <a:pt x="62" y="27"/>
                    <a:pt x="63" y="28"/>
                    <a:pt x="63" y="29"/>
                  </a:cubicBezTo>
                  <a:close/>
                  <a:moveTo>
                    <a:pt x="63" y="39"/>
                  </a:moveTo>
                  <a:cubicBezTo>
                    <a:pt x="63" y="43"/>
                    <a:pt x="50" y="46"/>
                    <a:pt x="32" y="46"/>
                  </a:cubicBezTo>
                  <a:cubicBezTo>
                    <a:pt x="14" y="46"/>
                    <a:pt x="2" y="43"/>
                    <a:pt x="2" y="39"/>
                  </a:cubicBezTo>
                  <a:cubicBezTo>
                    <a:pt x="2" y="39"/>
                    <a:pt x="2" y="38"/>
                    <a:pt x="4" y="37"/>
                  </a:cubicBezTo>
                  <a:cubicBezTo>
                    <a:pt x="9" y="40"/>
                    <a:pt x="21" y="41"/>
                    <a:pt x="32" y="41"/>
                  </a:cubicBezTo>
                  <a:cubicBezTo>
                    <a:pt x="43" y="41"/>
                    <a:pt x="55" y="40"/>
                    <a:pt x="60" y="37"/>
                  </a:cubicBezTo>
                  <a:cubicBezTo>
                    <a:pt x="62" y="38"/>
                    <a:pt x="63" y="39"/>
                    <a:pt x="63" y="39"/>
                  </a:cubicBezTo>
                  <a:close/>
                  <a:moveTo>
                    <a:pt x="63" y="50"/>
                  </a:moveTo>
                  <a:cubicBezTo>
                    <a:pt x="63" y="53"/>
                    <a:pt x="50" y="57"/>
                    <a:pt x="32" y="57"/>
                  </a:cubicBezTo>
                  <a:cubicBezTo>
                    <a:pt x="14" y="57"/>
                    <a:pt x="2" y="53"/>
                    <a:pt x="2" y="50"/>
                  </a:cubicBezTo>
                  <a:cubicBezTo>
                    <a:pt x="2" y="49"/>
                    <a:pt x="2" y="48"/>
                    <a:pt x="4" y="47"/>
                  </a:cubicBezTo>
                  <a:cubicBezTo>
                    <a:pt x="9" y="50"/>
                    <a:pt x="21" y="52"/>
                    <a:pt x="32" y="52"/>
                  </a:cubicBezTo>
                  <a:cubicBezTo>
                    <a:pt x="43" y="52"/>
                    <a:pt x="55" y="50"/>
                    <a:pt x="60" y="47"/>
                  </a:cubicBezTo>
                  <a:cubicBezTo>
                    <a:pt x="62" y="48"/>
                    <a:pt x="63" y="49"/>
                    <a:pt x="63" y="50"/>
                  </a:cubicBezTo>
                  <a:close/>
                  <a:moveTo>
                    <a:pt x="32" y="1"/>
                  </a:moveTo>
                  <a:cubicBezTo>
                    <a:pt x="50" y="1"/>
                    <a:pt x="63" y="5"/>
                    <a:pt x="63" y="8"/>
                  </a:cubicBezTo>
                  <a:cubicBezTo>
                    <a:pt x="63" y="12"/>
                    <a:pt x="50" y="15"/>
                    <a:pt x="32" y="15"/>
                  </a:cubicBezTo>
                  <a:cubicBezTo>
                    <a:pt x="14" y="15"/>
                    <a:pt x="2" y="12"/>
                    <a:pt x="2" y="8"/>
                  </a:cubicBezTo>
                  <a:cubicBezTo>
                    <a:pt x="2" y="5"/>
                    <a:pt x="14" y="1"/>
                    <a:pt x="32" y="1"/>
                  </a:cubicBezTo>
                  <a:close/>
                  <a:moveTo>
                    <a:pt x="64" y="12"/>
                  </a:moveTo>
                  <a:cubicBezTo>
                    <a:pt x="64" y="8"/>
                    <a:pt x="64" y="8"/>
                    <a:pt x="64" y="8"/>
                  </a:cubicBezTo>
                  <a:cubicBezTo>
                    <a:pt x="64" y="3"/>
                    <a:pt x="47" y="0"/>
                    <a:pt x="32" y="0"/>
                  </a:cubicBezTo>
                  <a:cubicBezTo>
                    <a:pt x="17" y="0"/>
                    <a:pt x="0" y="3"/>
                    <a:pt x="0" y="8"/>
                  </a:cubicBezTo>
                  <a:cubicBezTo>
                    <a:pt x="0" y="12"/>
                    <a:pt x="0" y="12"/>
                    <a:pt x="0" y="12"/>
                  </a:cubicBezTo>
                  <a:cubicBezTo>
                    <a:pt x="0" y="14"/>
                    <a:pt x="1" y="15"/>
                    <a:pt x="2" y="16"/>
                  </a:cubicBezTo>
                  <a:cubicBezTo>
                    <a:pt x="1" y="16"/>
                    <a:pt x="0" y="18"/>
                    <a:pt x="0" y="19"/>
                  </a:cubicBezTo>
                  <a:cubicBezTo>
                    <a:pt x="0" y="23"/>
                    <a:pt x="0" y="23"/>
                    <a:pt x="0" y="23"/>
                  </a:cubicBezTo>
                  <a:cubicBezTo>
                    <a:pt x="0" y="24"/>
                    <a:pt x="1" y="25"/>
                    <a:pt x="2" y="26"/>
                  </a:cubicBezTo>
                  <a:cubicBezTo>
                    <a:pt x="1" y="27"/>
                    <a:pt x="0" y="28"/>
                    <a:pt x="0" y="29"/>
                  </a:cubicBezTo>
                  <a:cubicBezTo>
                    <a:pt x="0" y="33"/>
                    <a:pt x="0" y="33"/>
                    <a:pt x="0" y="33"/>
                  </a:cubicBezTo>
                  <a:cubicBezTo>
                    <a:pt x="0" y="34"/>
                    <a:pt x="1" y="35"/>
                    <a:pt x="2" y="36"/>
                  </a:cubicBezTo>
                  <a:cubicBezTo>
                    <a:pt x="1" y="37"/>
                    <a:pt x="0" y="38"/>
                    <a:pt x="0" y="39"/>
                  </a:cubicBezTo>
                  <a:cubicBezTo>
                    <a:pt x="0" y="43"/>
                    <a:pt x="0" y="43"/>
                    <a:pt x="0" y="43"/>
                  </a:cubicBezTo>
                  <a:cubicBezTo>
                    <a:pt x="0" y="45"/>
                    <a:pt x="1" y="46"/>
                    <a:pt x="2" y="47"/>
                  </a:cubicBezTo>
                  <a:cubicBezTo>
                    <a:pt x="1" y="47"/>
                    <a:pt x="0" y="48"/>
                    <a:pt x="0" y="50"/>
                  </a:cubicBezTo>
                  <a:cubicBezTo>
                    <a:pt x="0" y="54"/>
                    <a:pt x="0" y="54"/>
                    <a:pt x="0" y="54"/>
                  </a:cubicBezTo>
                  <a:cubicBezTo>
                    <a:pt x="0" y="59"/>
                    <a:pt x="17" y="62"/>
                    <a:pt x="32" y="62"/>
                  </a:cubicBezTo>
                  <a:cubicBezTo>
                    <a:pt x="47" y="62"/>
                    <a:pt x="64" y="59"/>
                    <a:pt x="64" y="54"/>
                  </a:cubicBezTo>
                  <a:cubicBezTo>
                    <a:pt x="64" y="50"/>
                    <a:pt x="64" y="50"/>
                    <a:pt x="64" y="50"/>
                  </a:cubicBezTo>
                  <a:cubicBezTo>
                    <a:pt x="64" y="48"/>
                    <a:pt x="63" y="47"/>
                    <a:pt x="62" y="47"/>
                  </a:cubicBezTo>
                  <a:cubicBezTo>
                    <a:pt x="63" y="46"/>
                    <a:pt x="64" y="45"/>
                    <a:pt x="64" y="43"/>
                  </a:cubicBezTo>
                  <a:cubicBezTo>
                    <a:pt x="64" y="39"/>
                    <a:pt x="64" y="39"/>
                    <a:pt x="64" y="39"/>
                  </a:cubicBezTo>
                  <a:cubicBezTo>
                    <a:pt x="64" y="38"/>
                    <a:pt x="63" y="37"/>
                    <a:pt x="62" y="36"/>
                  </a:cubicBezTo>
                  <a:cubicBezTo>
                    <a:pt x="63" y="35"/>
                    <a:pt x="64" y="34"/>
                    <a:pt x="64" y="33"/>
                  </a:cubicBezTo>
                  <a:cubicBezTo>
                    <a:pt x="64" y="29"/>
                    <a:pt x="64" y="29"/>
                    <a:pt x="64" y="29"/>
                  </a:cubicBezTo>
                  <a:cubicBezTo>
                    <a:pt x="64" y="28"/>
                    <a:pt x="63" y="27"/>
                    <a:pt x="62" y="26"/>
                  </a:cubicBezTo>
                  <a:cubicBezTo>
                    <a:pt x="63" y="25"/>
                    <a:pt x="64" y="24"/>
                    <a:pt x="64" y="23"/>
                  </a:cubicBezTo>
                  <a:cubicBezTo>
                    <a:pt x="64" y="19"/>
                    <a:pt x="64" y="19"/>
                    <a:pt x="64" y="19"/>
                  </a:cubicBezTo>
                  <a:cubicBezTo>
                    <a:pt x="64" y="18"/>
                    <a:pt x="63" y="16"/>
                    <a:pt x="62" y="16"/>
                  </a:cubicBezTo>
                  <a:cubicBezTo>
                    <a:pt x="63" y="15"/>
                    <a:pt x="64" y="14"/>
                    <a:pt x="64" y="12"/>
                  </a:cubicBezTo>
                  <a:close/>
                </a:path>
              </a:pathLst>
            </a:cu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nvGrpSpPr>
          <p:cNvPr id="8" name="组合 7"/>
          <p:cNvGrpSpPr/>
          <p:nvPr/>
        </p:nvGrpSpPr>
        <p:grpSpPr>
          <a:xfrm>
            <a:off x="2776162" y="1116633"/>
            <a:ext cx="3369549" cy="592337"/>
            <a:chOff x="2776162" y="1116633"/>
            <a:chExt cx="3369549" cy="592337"/>
          </a:xfrm>
        </p:grpSpPr>
        <p:sp>
          <p:nvSpPr>
            <p:cNvPr id="2266" name="Freeform 218"/>
            <p:cNvSpPr>
              <a:spLocks noEditPoints="1"/>
            </p:cNvSpPr>
            <p:nvPr/>
          </p:nvSpPr>
          <p:spPr bwMode="auto">
            <a:xfrm>
              <a:off x="5203241" y="1116633"/>
              <a:ext cx="942470" cy="578533"/>
            </a:xfrm>
            <a:custGeom>
              <a:cxnLst>
                <a:cxn ang="0">
                  <a:pos x="310" y="188"/>
                </a:cxn>
                <a:cxn ang="0">
                  <a:pos x="312" y="193"/>
                </a:cxn>
                <a:cxn ang="0">
                  <a:pos x="317" y="188"/>
                </a:cxn>
                <a:cxn ang="0">
                  <a:pos x="30" y="34"/>
                </a:cxn>
                <a:cxn ang="0">
                  <a:pos x="45" y="14"/>
                </a:cxn>
                <a:cxn ang="0">
                  <a:pos x="55" y="17"/>
                </a:cxn>
                <a:cxn ang="0">
                  <a:pos x="68" y="17"/>
                </a:cxn>
                <a:cxn ang="0">
                  <a:pos x="76" y="20"/>
                </a:cxn>
                <a:cxn ang="0">
                  <a:pos x="78" y="14"/>
                </a:cxn>
                <a:cxn ang="0">
                  <a:pos x="72" y="14"/>
                </a:cxn>
                <a:cxn ang="0">
                  <a:pos x="97" y="22"/>
                </a:cxn>
                <a:cxn ang="0">
                  <a:pos x="103" y="23"/>
                </a:cxn>
                <a:cxn ang="0">
                  <a:pos x="104" y="16"/>
                </a:cxn>
                <a:cxn ang="0">
                  <a:pos x="98" y="15"/>
                </a:cxn>
                <a:cxn ang="0">
                  <a:pos x="124" y="26"/>
                </a:cxn>
                <a:cxn ang="0">
                  <a:pos x="129" y="27"/>
                </a:cxn>
                <a:cxn ang="0">
                  <a:pos x="128" y="21"/>
                </a:cxn>
                <a:cxn ang="0">
                  <a:pos x="149" y="26"/>
                </a:cxn>
                <a:cxn ang="0">
                  <a:pos x="150" y="33"/>
                </a:cxn>
                <a:cxn ang="0">
                  <a:pos x="157" y="33"/>
                </a:cxn>
                <a:cxn ang="0">
                  <a:pos x="152" y="27"/>
                </a:cxn>
                <a:cxn ang="0">
                  <a:pos x="170" y="37"/>
                </a:cxn>
                <a:cxn ang="0">
                  <a:pos x="174" y="43"/>
                </a:cxn>
                <a:cxn ang="0">
                  <a:pos x="180" y="38"/>
                </a:cxn>
                <a:cxn ang="0">
                  <a:pos x="174" y="36"/>
                </a:cxn>
                <a:cxn ang="0">
                  <a:pos x="194" y="53"/>
                </a:cxn>
                <a:cxn ang="0">
                  <a:pos x="199" y="56"/>
                </a:cxn>
                <a:cxn ang="0">
                  <a:pos x="203" y="50"/>
                </a:cxn>
                <a:cxn ang="0">
                  <a:pos x="197" y="47"/>
                </a:cxn>
                <a:cxn ang="0">
                  <a:pos x="216" y="67"/>
                </a:cxn>
                <a:cxn ang="0">
                  <a:pos x="221" y="71"/>
                </a:cxn>
                <a:cxn ang="0">
                  <a:pos x="223" y="64"/>
                </a:cxn>
                <a:cxn ang="0">
                  <a:pos x="241" y="78"/>
                </a:cxn>
                <a:cxn ang="0">
                  <a:pos x="238" y="84"/>
                </a:cxn>
                <a:cxn ang="0">
                  <a:pos x="246" y="87"/>
                </a:cxn>
                <a:cxn ang="0">
                  <a:pos x="242" y="79"/>
                </a:cxn>
                <a:cxn ang="0">
                  <a:pos x="255" y="96"/>
                </a:cxn>
                <a:cxn ang="0">
                  <a:pos x="258" y="104"/>
                </a:cxn>
                <a:cxn ang="0">
                  <a:pos x="264" y="101"/>
                </a:cxn>
                <a:cxn ang="0">
                  <a:pos x="261" y="97"/>
                </a:cxn>
                <a:cxn ang="0">
                  <a:pos x="272" y="120"/>
                </a:cxn>
                <a:cxn ang="0">
                  <a:pos x="275" y="124"/>
                </a:cxn>
                <a:cxn ang="0">
                  <a:pos x="280" y="120"/>
                </a:cxn>
                <a:cxn ang="0">
                  <a:pos x="277" y="116"/>
                </a:cxn>
                <a:cxn ang="0">
                  <a:pos x="287" y="142"/>
                </a:cxn>
                <a:cxn ang="0">
                  <a:pos x="290" y="146"/>
                </a:cxn>
                <a:cxn ang="0">
                  <a:pos x="294" y="141"/>
                </a:cxn>
                <a:cxn ang="0">
                  <a:pos x="305" y="160"/>
                </a:cxn>
                <a:cxn ang="0">
                  <a:pos x="300" y="165"/>
                </a:cxn>
                <a:cxn ang="0">
                  <a:pos x="306" y="170"/>
                </a:cxn>
                <a:cxn ang="0">
                  <a:pos x="306" y="162"/>
                </a:cxn>
              </a:cxnLst>
              <a:rect b="b" l="0" r="r" t="0"/>
              <a:pathLst>
                <a:path h="195" w="318">
                  <a:moveTo>
                    <a:pt x="315" y="184"/>
                  </a:moveTo>
                  <a:cubicBezTo>
                    <a:pt x="315" y="183"/>
                    <a:pt x="313" y="182"/>
                    <a:pt x="311" y="182"/>
                  </a:cubicBezTo>
                  <a:cubicBezTo>
                    <a:pt x="310" y="183"/>
                    <a:pt x="309" y="185"/>
                    <a:pt x="309" y="187"/>
                  </a:cubicBezTo>
                  <a:cubicBezTo>
                    <a:pt x="310" y="188"/>
                    <a:pt x="310" y="188"/>
                    <a:pt x="310" y="188"/>
                  </a:cubicBezTo>
                  <a:cubicBezTo>
                    <a:pt x="310" y="189"/>
                    <a:pt x="310" y="189"/>
                    <a:pt x="310" y="189"/>
                  </a:cubicBezTo>
                  <a:cubicBezTo>
                    <a:pt x="311" y="191"/>
                    <a:pt x="311" y="191"/>
                    <a:pt x="311" y="191"/>
                  </a:cubicBezTo>
                  <a:cubicBezTo>
                    <a:pt x="311" y="192"/>
                    <a:pt x="311" y="192"/>
                    <a:pt x="311" y="192"/>
                  </a:cubicBezTo>
                  <a:cubicBezTo>
                    <a:pt x="312" y="193"/>
                    <a:pt x="312" y="193"/>
                    <a:pt x="312" y="193"/>
                  </a:cubicBezTo>
                  <a:cubicBezTo>
                    <a:pt x="312" y="194"/>
                    <a:pt x="314" y="195"/>
                    <a:pt x="316" y="195"/>
                  </a:cubicBezTo>
                  <a:cubicBezTo>
                    <a:pt x="317" y="194"/>
                    <a:pt x="318" y="192"/>
                    <a:pt x="318" y="191"/>
                  </a:cubicBezTo>
                  <a:cubicBezTo>
                    <a:pt x="317" y="190"/>
                    <a:pt x="317" y="190"/>
                    <a:pt x="317" y="190"/>
                  </a:cubicBezTo>
                  <a:cubicBezTo>
                    <a:pt x="317" y="188"/>
                    <a:pt x="317" y="188"/>
                    <a:pt x="317" y="188"/>
                  </a:cubicBezTo>
                  <a:cubicBezTo>
                    <a:pt x="316" y="187"/>
                    <a:pt x="316" y="187"/>
                    <a:pt x="316" y="187"/>
                  </a:cubicBezTo>
                  <a:cubicBezTo>
                    <a:pt x="316" y="185"/>
                    <a:pt x="316" y="185"/>
                    <a:pt x="316" y="185"/>
                  </a:cubicBezTo>
                  <a:cubicBezTo>
                    <a:pt x="315" y="184"/>
                    <a:pt x="315" y="184"/>
                    <a:pt x="315" y="184"/>
                  </a:cubicBezTo>
                  <a:close/>
                  <a:moveTo>
                    <a:pt x="30" y="34"/>
                  </a:moveTo>
                  <a:cubicBezTo>
                    <a:pt x="0" y="17"/>
                    <a:pt x="0" y="17"/>
                    <a:pt x="0" y="17"/>
                  </a:cubicBezTo>
                  <a:cubicBezTo>
                    <a:pt x="30" y="0"/>
                    <a:pt x="30" y="0"/>
                    <a:pt x="30" y="0"/>
                  </a:cubicBezTo>
                  <a:cubicBezTo>
                    <a:pt x="30" y="34"/>
                    <a:pt x="30" y="34"/>
                    <a:pt x="30" y="34"/>
                  </a:cubicBezTo>
                  <a:close/>
                  <a:moveTo>
                    <a:pt x="45" y="14"/>
                  </a:moveTo>
                  <a:cubicBezTo>
                    <a:pt x="44" y="14"/>
                    <a:pt x="42" y="15"/>
                    <a:pt x="42" y="17"/>
                  </a:cubicBezTo>
                  <a:cubicBezTo>
                    <a:pt x="42" y="19"/>
                    <a:pt x="44" y="20"/>
                    <a:pt x="45" y="20"/>
                  </a:cubicBezTo>
                  <a:cubicBezTo>
                    <a:pt x="52" y="20"/>
                    <a:pt x="52" y="20"/>
                    <a:pt x="52" y="20"/>
                  </a:cubicBezTo>
                  <a:cubicBezTo>
                    <a:pt x="54" y="20"/>
                    <a:pt x="55" y="19"/>
                    <a:pt x="55" y="17"/>
                  </a:cubicBezTo>
                  <a:cubicBezTo>
                    <a:pt x="55" y="15"/>
                    <a:pt x="54" y="14"/>
                    <a:pt x="52" y="14"/>
                  </a:cubicBezTo>
                  <a:cubicBezTo>
                    <a:pt x="45" y="14"/>
                    <a:pt x="45" y="14"/>
                    <a:pt x="45" y="14"/>
                  </a:cubicBezTo>
                  <a:close/>
                  <a:moveTo>
                    <a:pt x="72" y="14"/>
                  </a:moveTo>
                  <a:cubicBezTo>
                    <a:pt x="70" y="14"/>
                    <a:pt x="68" y="15"/>
                    <a:pt x="68" y="17"/>
                  </a:cubicBezTo>
                  <a:cubicBezTo>
                    <a:pt x="68" y="19"/>
                    <a:pt x="70" y="20"/>
                    <a:pt x="71" y="20"/>
                  </a:cubicBezTo>
                  <a:cubicBezTo>
                    <a:pt x="72" y="20"/>
                    <a:pt x="72" y="20"/>
                    <a:pt x="72" y="20"/>
                  </a:cubicBezTo>
                  <a:cubicBezTo>
                    <a:pt x="74" y="20"/>
                    <a:pt x="74" y="20"/>
                    <a:pt x="74" y="20"/>
                  </a:cubicBezTo>
                  <a:cubicBezTo>
                    <a:pt x="76" y="20"/>
                    <a:pt x="76" y="20"/>
                    <a:pt x="76" y="20"/>
                  </a:cubicBezTo>
                  <a:cubicBezTo>
                    <a:pt x="77" y="20"/>
                    <a:pt x="77" y="20"/>
                    <a:pt x="77" y="20"/>
                  </a:cubicBezTo>
                  <a:cubicBezTo>
                    <a:pt x="78" y="20"/>
                    <a:pt x="78" y="20"/>
                    <a:pt x="78" y="20"/>
                  </a:cubicBezTo>
                  <a:cubicBezTo>
                    <a:pt x="80" y="21"/>
                    <a:pt x="81" y="19"/>
                    <a:pt x="81" y="17"/>
                  </a:cubicBezTo>
                  <a:cubicBezTo>
                    <a:pt x="81" y="16"/>
                    <a:pt x="80" y="14"/>
                    <a:pt x="78" y="14"/>
                  </a:cubicBezTo>
                  <a:cubicBezTo>
                    <a:pt x="77" y="14"/>
                    <a:pt x="77" y="14"/>
                    <a:pt x="77" y="14"/>
                  </a:cubicBezTo>
                  <a:cubicBezTo>
                    <a:pt x="76" y="14"/>
                    <a:pt x="76" y="14"/>
                    <a:pt x="76" y="14"/>
                  </a:cubicBezTo>
                  <a:cubicBezTo>
                    <a:pt x="74" y="14"/>
                    <a:pt x="74" y="14"/>
                    <a:pt x="74" y="14"/>
                  </a:cubicBezTo>
                  <a:cubicBezTo>
                    <a:pt x="72" y="14"/>
                    <a:pt x="72" y="14"/>
                    <a:pt x="72" y="14"/>
                  </a:cubicBezTo>
                  <a:cubicBezTo>
                    <a:pt x="72" y="14"/>
                    <a:pt x="72" y="14"/>
                    <a:pt x="72" y="14"/>
                  </a:cubicBezTo>
                  <a:close/>
                  <a:moveTo>
                    <a:pt x="98" y="15"/>
                  </a:moveTo>
                  <a:cubicBezTo>
                    <a:pt x="96" y="15"/>
                    <a:pt x="94" y="16"/>
                    <a:pt x="94" y="18"/>
                  </a:cubicBezTo>
                  <a:cubicBezTo>
                    <a:pt x="94" y="20"/>
                    <a:pt x="95" y="22"/>
                    <a:pt x="97" y="22"/>
                  </a:cubicBezTo>
                  <a:cubicBezTo>
                    <a:pt x="98" y="22"/>
                    <a:pt x="98" y="22"/>
                    <a:pt x="98" y="22"/>
                  </a:cubicBezTo>
                  <a:cubicBezTo>
                    <a:pt x="100" y="22"/>
                    <a:pt x="100" y="22"/>
                    <a:pt x="100" y="22"/>
                  </a:cubicBezTo>
                  <a:cubicBezTo>
                    <a:pt x="102" y="22"/>
                    <a:pt x="102" y="22"/>
                    <a:pt x="102" y="22"/>
                  </a:cubicBezTo>
                  <a:cubicBezTo>
                    <a:pt x="103" y="23"/>
                    <a:pt x="103" y="23"/>
                    <a:pt x="103" y="23"/>
                  </a:cubicBezTo>
                  <a:cubicBezTo>
                    <a:pt x="103" y="23"/>
                    <a:pt x="103" y="23"/>
                    <a:pt x="103" y="23"/>
                  </a:cubicBezTo>
                  <a:cubicBezTo>
                    <a:pt x="105" y="23"/>
                    <a:pt x="107" y="22"/>
                    <a:pt x="107" y="20"/>
                  </a:cubicBezTo>
                  <a:cubicBezTo>
                    <a:pt x="107" y="18"/>
                    <a:pt x="106" y="16"/>
                    <a:pt x="104" y="16"/>
                  </a:cubicBezTo>
                  <a:cubicBezTo>
                    <a:pt x="104" y="16"/>
                    <a:pt x="104" y="16"/>
                    <a:pt x="104" y="16"/>
                  </a:cubicBezTo>
                  <a:cubicBezTo>
                    <a:pt x="102" y="16"/>
                    <a:pt x="102" y="16"/>
                    <a:pt x="102" y="16"/>
                  </a:cubicBezTo>
                  <a:cubicBezTo>
                    <a:pt x="101" y="16"/>
                    <a:pt x="101" y="16"/>
                    <a:pt x="101" y="16"/>
                  </a:cubicBezTo>
                  <a:cubicBezTo>
                    <a:pt x="99" y="16"/>
                    <a:pt x="99" y="16"/>
                    <a:pt x="99" y="16"/>
                  </a:cubicBezTo>
                  <a:cubicBezTo>
                    <a:pt x="98" y="15"/>
                    <a:pt x="98" y="15"/>
                    <a:pt x="98" y="15"/>
                  </a:cubicBezTo>
                  <a:close/>
                  <a:moveTo>
                    <a:pt x="124" y="20"/>
                  </a:moveTo>
                  <a:cubicBezTo>
                    <a:pt x="122" y="19"/>
                    <a:pt x="120" y="20"/>
                    <a:pt x="120" y="22"/>
                  </a:cubicBezTo>
                  <a:cubicBezTo>
                    <a:pt x="120" y="24"/>
                    <a:pt x="121" y="26"/>
                    <a:pt x="122" y="26"/>
                  </a:cubicBezTo>
                  <a:cubicBezTo>
                    <a:pt x="124" y="26"/>
                    <a:pt x="124" y="26"/>
                    <a:pt x="124" y="26"/>
                  </a:cubicBezTo>
                  <a:cubicBezTo>
                    <a:pt x="125" y="27"/>
                    <a:pt x="125" y="27"/>
                    <a:pt x="125" y="27"/>
                  </a:cubicBezTo>
                  <a:cubicBezTo>
                    <a:pt x="127" y="27"/>
                    <a:pt x="127" y="27"/>
                    <a:pt x="127" y="27"/>
                  </a:cubicBezTo>
                  <a:cubicBezTo>
                    <a:pt x="128" y="27"/>
                    <a:pt x="128" y="27"/>
                    <a:pt x="128" y="27"/>
                  </a:cubicBezTo>
                  <a:cubicBezTo>
                    <a:pt x="129" y="27"/>
                    <a:pt x="129" y="27"/>
                    <a:pt x="129" y="27"/>
                  </a:cubicBezTo>
                  <a:cubicBezTo>
                    <a:pt x="130" y="28"/>
                    <a:pt x="132" y="27"/>
                    <a:pt x="133" y="25"/>
                  </a:cubicBezTo>
                  <a:cubicBezTo>
                    <a:pt x="133" y="23"/>
                    <a:pt x="132" y="21"/>
                    <a:pt x="130" y="21"/>
                  </a:cubicBezTo>
                  <a:cubicBezTo>
                    <a:pt x="130" y="21"/>
                    <a:pt x="130" y="21"/>
                    <a:pt x="130" y="21"/>
                  </a:cubicBezTo>
                  <a:cubicBezTo>
                    <a:pt x="128" y="21"/>
                    <a:pt x="128" y="21"/>
                    <a:pt x="128" y="21"/>
                  </a:cubicBezTo>
                  <a:cubicBezTo>
                    <a:pt x="127" y="20"/>
                    <a:pt x="127" y="20"/>
                    <a:pt x="127" y="20"/>
                  </a:cubicBezTo>
                  <a:cubicBezTo>
                    <a:pt x="125" y="20"/>
                    <a:pt x="125" y="20"/>
                    <a:pt x="125" y="20"/>
                  </a:cubicBezTo>
                  <a:cubicBezTo>
                    <a:pt x="124" y="20"/>
                    <a:pt x="124" y="20"/>
                    <a:pt x="124" y="20"/>
                  </a:cubicBezTo>
                  <a:close/>
                  <a:moveTo>
                    <a:pt x="149" y="26"/>
                  </a:moveTo>
                  <a:cubicBezTo>
                    <a:pt x="148" y="26"/>
                    <a:pt x="146" y="27"/>
                    <a:pt x="145" y="28"/>
                  </a:cubicBezTo>
                  <a:cubicBezTo>
                    <a:pt x="145" y="30"/>
                    <a:pt x="146" y="32"/>
                    <a:pt x="147" y="33"/>
                  </a:cubicBezTo>
                  <a:cubicBezTo>
                    <a:pt x="148" y="33"/>
                    <a:pt x="148" y="33"/>
                    <a:pt x="148" y="33"/>
                  </a:cubicBezTo>
                  <a:cubicBezTo>
                    <a:pt x="150" y="33"/>
                    <a:pt x="150" y="33"/>
                    <a:pt x="150" y="33"/>
                  </a:cubicBezTo>
                  <a:cubicBezTo>
                    <a:pt x="151" y="34"/>
                    <a:pt x="151" y="34"/>
                    <a:pt x="151" y="34"/>
                  </a:cubicBezTo>
                  <a:cubicBezTo>
                    <a:pt x="153" y="34"/>
                    <a:pt x="153" y="34"/>
                    <a:pt x="153" y="34"/>
                  </a:cubicBezTo>
                  <a:cubicBezTo>
                    <a:pt x="153" y="35"/>
                    <a:pt x="153" y="35"/>
                    <a:pt x="153" y="35"/>
                  </a:cubicBezTo>
                  <a:cubicBezTo>
                    <a:pt x="155" y="35"/>
                    <a:pt x="157" y="34"/>
                    <a:pt x="157" y="33"/>
                  </a:cubicBezTo>
                  <a:cubicBezTo>
                    <a:pt x="158" y="31"/>
                    <a:pt x="157" y="29"/>
                    <a:pt x="156" y="29"/>
                  </a:cubicBezTo>
                  <a:cubicBezTo>
                    <a:pt x="155" y="28"/>
                    <a:pt x="155" y="28"/>
                    <a:pt x="155" y="28"/>
                  </a:cubicBezTo>
                  <a:cubicBezTo>
                    <a:pt x="153" y="28"/>
                    <a:pt x="153" y="28"/>
                    <a:pt x="153" y="28"/>
                  </a:cubicBezTo>
                  <a:cubicBezTo>
                    <a:pt x="152" y="27"/>
                    <a:pt x="152" y="27"/>
                    <a:pt x="152" y="27"/>
                  </a:cubicBezTo>
                  <a:cubicBezTo>
                    <a:pt x="150" y="27"/>
                    <a:pt x="150" y="27"/>
                    <a:pt x="150" y="27"/>
                  </a:cubicBezTo>
                  <a:cubicBezTo>
                    <a:pt x="149" y="26"/>
                    <a:pt x="149" y="26"/>
                    <a:pt x="149" y="26"/>
                  </a:cubicBezTo>
                  <a:close/>
                  <a:moveTo>
                    <a:pt x="174" y="36"/>
                  </a:moveTo>
                  <a:cubicBezTo>
                    <a:pt x="172" y="35"/>
                    <a:pt x="170" y="36"/>
                    <a:pt x="170" y="37"/>
                  </a:cubicBezTo>
                  <a:cubicBezTo>
                    <a:pt x="169" y="39"/>
                    <a:pt x="170" y="41"/>
                    <a:pt x="171" y="42"/>
                  </a:cubicBezTo>
                  <a:cubicBezTo>
                    <a:pt x="172" y="42"/>
                    <a:pt x="172" y="42"/>
                    <a:pt x="172" y="42"/>
                  </a:cubicBezTo>
                  <a:cubicBezTo>
                    <a:pt x="173" y="42"/>
                    <a:pt x="173" y="42"/>
                    <a:pt x="173" y="42"/>
                  </a:cubicBezTo>
                  <a:cubicBezTo>
                    <a:pt x="174" y="43"/>
                    <a:pt x="174" y="43"/>
                    <a:pt x="174" y="43"/>
                  </a:cubicBezTo>
                  <a:cubicBezTo>
                    <a:pt x="176" y="44"/>
                    <a:pt x="176" y="44"/>
                    <a:pt x="176" y="44"/>
                  </a:cubicBezTo>
                  <a:cubicBezTo>
                    <a:pt x="177" y="44"/>
                    <a:pt x="177" y="44"/>
                    <a:pt x="177" y="44"/>
                  </a:cubicBezTo>
                  <a:cubicBezTo>
                    <a:pt x="179" y="45"/>
                    <a:pt x="181" y="44"/>
                    <a:pt x="181" y="43"/>
                  </a:cubicBezTo>
                  <a:cubicBezTo>
                    <a:pt x="182" y="41"/>
                    <a:pt x="182" y="39"/>
                    <a:pt x="180" y="38"/>
                  </a:cubicBezTo>
                  <a:cubicBezTo>
                    <a:pt x="179" y="38"/>
                    <a:pt x="179" y="38"/>
                    <a:pt x="179" y="38"/>
                  </a:cubicBezTo>
                  <a:cubicBezTo>
                    <a:pt x="177" y="37"/>
                    <a:pt x="177" y="37"/>
                    <a:pt x="177" y="37"/>
                  </a:cubicBezTo>
                  <a:cubicBezTo>
                    <a:pt x="176" y="37"/>
                    <a:pt x="176" y="37"/>
                    <a:pt x="176" y="37"/>
                  </a:cubicBezTo>
                  <a:cubicBezTo>
                    <a:pt x="174" y="36"/>
                    <a:pt x="174" y="36"/>
                    <a:pt x="174" y="36"/>
                  </a:cubicBezTo>
                  <a:cubicBezTo>
                    <a:pt x="174" y="36"/>
                    <a:pt x="174" y="36"/>
                    <a:pt x="174" y="36"/>
                  </a:cubicBezTo>
                  <a:close/>
                  <a:moveTo>
                    <a:pt x="197" y="47"/>
                  </a:moveTo>
                  <a:cubicBezTo>
                    <a:pt x="196" y="47"/>
                    <a:pt x="194" y="47"/>
                    <a:pt x="193" y="49"/>
                  </a:cubicBezTo>
                  <a:cubicBezTo>
                    <a:pt x="192" y="50"/>
                    <a:pt x="193" y="52"/>
                    <a:pt x="194" y="53"/>
                  </a:cubicBezTo>
                  <a:cubicBezTo>
                    <a:pt x="195" y="54"/>
                    <a:pt x="195" y="54"/>
                    <a:pt x="195" y="54"/>
                  </a:cubicBezTo>
                  <a:cubicBezTo>
                    <a:pt x="197" y="55"/>
                    <a:pt x="197" y="55"/>
                    <a:pt x="197" y="55"/>
                  </a:cubicBezTo>
                  <a:cubicBezTo>
                    <a:pt x="198" y="55"/>
                    <a:pt x="198" y="55"/>
                    <a:pt x="198" y="55"/>
                  </a:cubicBezTo>
                  <a:cubicBezTo>
                    <a:pt x="199" y="56"/>
                    <a:pt x="199" y="56"/>
                    <a:pt x="199" y="56"/>
                  </a:cubicBezTo>
                  <a:cubicBezTo>
                    <a:pt x="200" y="56"/>
                    <a:pt x="200" y="56"/>
                    <a:pt x="200" y="56"/>
                  </a:cubicBezTo>
                  <a:cubicBezTo>
                    <a:pt x="201" y="57"/>
                    <a:pt x="203" y="57"/>
                    <a:pt x="204" y="55"/>
                  </a:cubicBezTo>
                  <a:cubicBezTo>
                    <a:pt x="205" y="54"/>
                    <a:pt x="205" y="52"/>
                    <a:pt x="203" y="51"/>
                  </a:cubicBezTo>
                  <a:cubicBezTo>
                    <a:pt x="203" y="50"/>
                    <a:pt x="203" y="50"/>
                    <a:pt x="203" y="50"/>
                  </a:cubicBezTo>
                  <a:cubicBezTo>
                    <a:pt x="201" y="50"/>
                    <a:pt x="201" y="50"/>
                    <a:pt x="201" y="50"/>
                  </a:cubicBezTo>
                  <a:cubicBezTo>
                    <a:pt x="200" y="49"/>
                    <a:pt x="200" y="49"/>
                    <a:pt x="200" y="49"/>
                  </a:cubicBezTo>
                  <a:cubicBezTo>
                    <a:pt x="198" y="48"/>
                    <a:pt x="198" y="48"/>
                    <a:pt x="198" y="48"/>
                  </a:cubicBezTo>
                  <a:cubicBezTo>
                    <a:pt x="197" y="47"/>
                    <a:pt x="197" y="47"/>
                    <a:pt x="197" y="47"/>
                  </a:cubicBezTo>
                  <a:close/>
                  <a:moveTo>
                    <a:pt x="220" y="62"/>
                  </a:moveTo>
                  <a:cubicBezTo>
                    <a:pt x="218" y="60"/>
                    <a:pt x="216" y="61"/>
                    <a:pt x="215" y="62"/>
                  </a:cubicBezTo>
                  <a:cubicBezTo>
                    <a:pt x="214" y="64"/>
                    <a:pt x="215" y="66"/>
                    <a:pt x="216" y="67"/>
                  </a:cubicBezTo>
                  <a:cubicBezTo>
                    <a:pt x="216" y="67"/>
                    <a:pt x="216" y="67"/>
                    <a:pt x="216" y="67"/>
                  </a:cubicBezTo>
                  <a:cubicBezTo>
                    <a:pt x="217" y="68"/>
                    <a:pt x="217" y="68"/>
                    <a:pt x="217" y="68"/>
                  </a:cubicBezTo>
                  <a:cubicBezTo>
                    <a:pt x="219" y="69"/>
                    <a:pt x="219" y="69"/>
                    <a:pt x="219" y="69"/>
                  </a:cubicBezTo>
                  <a:cubicBezTo>
                    <a:pt x="220" y="70"/>
                    <a:pt x="220" y="70"/>
                    <a:pt x="220" y="70"/>
                  </a:cubicBezTo>
                  <a:cubicBezTo>
                    <a:pt x="221" y="71"/>
                    <a:pt x="221" y="71"/>
                    <a:pt x="221" y="71"/>
                  </a:cubicBezTo>
                  <a:cubicBezTo>
                    <a:pt x="223" y="72"/>
                    <a:pt x="225" y="71"/>
                    <a:pt x="226" y="70"/>
                  </a:cubicBezTo>
                  <a:cubicBezTo>
                    <a:pt x="227" y="68"/>
                    <a:pt x="227" y="66"/>
                    <a:pt x="225" y="65"/>
                  </a:cubicBezTo>
                  <a:cubicBezTo>
                    <a:pt x="224" y="64"/>
                    <a:pt x="224" y="64"/>
                    <a:pt x="224" y="64"/>
                  </a:cubicBezTo>
                  <a:cubicBezTo>
                    <a:pt x="223" y="64"/>
                    <a:pt x="223" y="64"/>
                    <a:pt x="223" y="64"/>
                  </a:cubicBezTo>
                  <a:cubicBezTo>
                    <a:pt x="221" y="63"/>
                    <a:pt x="221" y="63"/>
                    <a:pt x="221" y="63"/>
                  </a:cubicBezTo>
                  <a:cubicBezTo>
                    <a:pt x="220" y="62"/>
                    <a:pt x="220" y="62"/>
                    <a:pt x="220" y="62"/>
                  </a:cubicBezTo>
                  <a:cubicBezTo>
                    <a:pt x="220" y="62"/>
                    <a:pt x="220" y="62"/>
                    <a:pt x="220" y="62"/>
                  </a:cubicBezTo>
                  <a:close/>
                  <a:moveTo>
                    <a:pt x="241" y="78"/>
                  </a:moveTo>
                  <a:cubicBezTo>
                    <a:pt x="239" y="77"/>
                    <a:pt x="237" y="77"/>
                    <a:pt x="236" y="78"/>
                  </a:cubicBezTo>
                  <a:cubicBezTo>
                    <a:pt x="235" y="79"/>
                    <a:pt x="235" y="81"/>
                    <a:pt x="236" y="83"/>
                  </a:cubicBezTo>
                  <a:cubicBezTo>
                    <a:pt x="237" y="83"/>
                    <a:pt x="237" y="83"/>
                    <a:pt x="237" y="83"/>
                  </a:cubicBezTo>
                  <a:cubicBezTo>
                    <a:pt x="238" y="84"/>
                    <a:pt x="238" y="84"/>
                    <a:pt x="238" y="84"/>
                  </a:cubicBezTo>
                  <a:cubicBezTo>
                    <a:pt x="239" y="85"/>
                    <a:pt x="239" y="85"/>
                    <a:pt x="239" y="85"/>
                  </a:cubicBezTo>
                  <a:cubicBezTo>
                    <a:pt x="240" y="86"/>
                    <a:pt x="240" y="86"/>
                    <a:pt x="240" y="86"/>
                  </a:cubicBezTo>
                  <a:cubicBezTo>
                    <a:pt x="241" y="87"/>
                    <a:pt x="241" y="87"/>
                    <a:pt x="241" y="87"/>
                  </a:cubicBezTo>
                  <a:cubicBezTo>
                    <a:pt x="242" y="88"/>
                    <a:pt x="244" y="88"/>
                    <a:pt x="246" y="87"/>
                  </a:cubicBezTo>
                  <a:cubicBezTo>
                    <a:pt x="247" y="85"/>
                    <a:pt x="247" y="83"/>
                    <a:pt x="245" y="82"/>
                  </a:cubicBezTo>
                  <a:cubicBezTo>
                    <a:pt x="245" y="81"/>
                    <a:pt x="245" y="81"/>
                    <a:pt x="245" y="81"/>
                  </a:cubicBezTo>
                  <a:cubicBezTo>
                    <a:pt x="244" y="80"/>
                    <a:pt x="244" y="80"/>
                    <a:pt x="244" y="80"/>
                  </a:cubicBezTo>
                  <a:cubicBezTo>
                    <a:pt x="242" y="79"/>
                    <a:pt x="242" y="79"/>
                    <a:pt x="242" y="79"/>
                  </a:cubicBezTo>
                  <a:cubicBezTo>
                    <a:pt x="241" y="78"/>
                    <a:pt x="241" y="78"/>
                    <a:pt x="241" y="78"/>
                  </a:cubicBezTo>
                  <a:cubicBezTo>
                    <a:pt x="241" y="78"/>
                    <a:pt x="241" y="78"/>
                    <a:pt x="241" y="78"/>
                  </a:cubicBezTo>
                  <a:close/>
                  <a:moveTo>
                    <a:pt x="260" y="96"/>
                  </a:moveTo>
                  <a:cubicBezTo>
                    <a:pt x="258" y="95"/>
                    <a:pt x="256" y="94"/>
                    <a:pt x="255" y="96"/>
                  </a:cubicBezTo>
                  <a:cubicBezTo>
                    <a:pt x="254" y="97"/>
                    <a:pt x="254" y="99"/>
                    <a:pt x="255" y="100"/>
                  </a:cubicBezTo>
                  <a:cubicBezTo>
                    <a:pt x="256" y="101"/>
                    <a:pt x="256" y="101"/>
                    <a:pt x="256" y="101"/>
                  </a:cubicBezTo>
                  <a:cubicBezTo>
                    <a:pt x="257" y="102"/>
                    <a:pt x="257" y="102"/>
                    <a:pt x="257" y="102"/>
                  </a:cubicBezTo>
                  <a:cubicBezTo>
                    <a:pt x="258" y="104"/>
                    <a:pt x="258" y="104"/>
                    <a:pt x="258" y="104"/>
                  </a:cubicBezTo>
                  <a:cubicBezTo>
                    <a:pt x="259" y="105"/>
                    <a:pt x="259" y="105"/>
                    <a:pt x="259" y="105"/>
                  </a:cubicBezTo>
                  <a:cubicBezTo>
                    <a:pt x="259" y="105"/>
                    <a:pt x="259" y="105"/>
                    <a:pt x="259" y="105"/>
                  </a:cubicBezTo>
                  <a:cubicBezTo>
                    <a:pt x="260" y="106"/>
                    <a:pt x="262" y="106"/>
                    <a:pt x="264" y="105"/>
                  </a:cubicBezTo>
                  <a:cubicBezTo>
                    <a:pt x="265" y="104"/>
                    <a:pt x="265" y="102"/>
                    <a:pt x="264" y="101"/>
                  </a:cubicBezTo>
                  <a:cubicBezTo>
                    <a:pt x="264" y="100"/>
                    <a:pt x="264" y="100"/>
                    <a:pt x="264" y="100"/>
                  </a:cubicBezTo>
                  <a:cubicBezTo>
                    <a:pt x="263" y="99"/>
                    <a:pt x="263" y="99"/>
                    <a:pt x="263" y="99"/>
                  </a:cubicBezTo>
                  <a:cubicBezTo>
                    <a:pt x="262" y="98"/>
                    <a:pt x="262" y="98"/>
                    <a:pt x="262" y="98"/>
                  </a:cubicBezTo>
                  <a:cubicBezTo>
                    <a:pt x="261" y="97"/>
                    <a:pt x="261" y="97"/>
                    <a:pt x="261" y="97"/>
                  </a:cubicBezTo>
                  <a:cubicBezTo>
                    <a:pt x="260" y="96"/>
                    <a:pt x="260" y="96"/>
                    <a:pt x="260" y="96"/>
                  </a:cubicBezTo>
                  <a:close/>
                  <a:moveTo>
                    <a:pt x="277" y="116"/>
                  </a:moveTo>
                  <a:cubicBezTo>
                    <a:pt x="276" y="114"/>
                    <a:pt x="274" y="114"/>
                    <a:pt x="272" y="115"/>
                  </a:cubicBezTo>
                  <a:cubicBezTo>
                    <a:pt x="271" y="116"/>
                    <a:pt x="271" y="118"/>
                    <a:pt x="272" y="120"/>
                  </a:cubicBezTo>
                  <a:cubicBezTo>
                    <a:pt x="272" y="120"/>
                    <a:pt x="272" y="120"/>
                    <a:pt x="272" y="120"/>
                  </a:cubicBezTo>
                  <a:cubicBezTo>
                    <a:pt x="273" y="121"/>
                    <a:pt x="273" y="121"/>
                    <a:pt x="273" y="121"/>
                  </a:cubicBezTo>
                  <a:cubicBezTo>
                    <a:pt x="274" y="123"/>
                    <a:pt x="274" y="123"/>
                    <a:pt x="274" y="123"/>
                  </a:cubicBezTo>
                  <a:cubicBezTo>
                    <a:pt x="275" y="124"/>
                    <a:pt x="275" y="124"/>
                    <a:pt x="275" y="124"/>
                  </a:cubicBezTo>
                  <a:cubicBezTo>
                    <a:pt x="276" y="125"/>
                    <a:pt x="276" y="125"/>
                    <a:pt x="276" y="125"/>
                  </a:cubicBezTo>
                  <a:cubicBezTo>
                    <a:pt x="277" y="126"/>
                    <a:pt x="279" y="127"/>
                    <a:pt x="280" y="126"/>
                  </a:cubicBezTo>
                  <a:cubicBezTo>
                    <a:pt x="282" y="125"/>
                    <a:pt x="282" y="122"/>
                    <a:pt x="281" y="121"/>
                  </a:cubicBezTo>
                  <a:cubicBezTo>
                    <a:pt x="280" y="120"/>
                    <a:pt x="280" y="120"/>
                    <a:pt x="280" y="120"/>
                  </a:cubicBezTo>
                  <a:cubicBezTo>
                    <a:pt x="279" y="119"/>
                    <a:pt x="279" y="119"/>
                    <a:pt x="279" y="119"/>
                  </a:cubicBezTo>
                  <a:cubicBezTo>
                    <a:pt x="278" y="117"/>
                    <a:pt x="278" y="117"/>
                    <a:pt x="278" y="117"/>
                  </a:cubicBezTo>
                  <a:cubicBezTo>
                    <a:pt x="277" y="116"/>
                    <a:pt x="277" y="116"/>
                    <a:pt x="277" y="116"/>
                  </a:cubicBezTo>
                  <a:cubicBezTo>
                    <a:pt x="277" y="116"/>
                    <a:pt x="277" y="116"/>
                    <a:pt x="277" y="116"/>
                  </a:cubicBezTo>
                  <a:close/>
                  <a:moveTo>
                    <a:pt x="292" y="137"/>
                  </a:moveTo>
                  <a:cubicBezTo>
                    <a:pt x="291" y="136"/>
                    <a:pt x="289" y="135"/>
                    <a:pt x="287" y="136"/>
                  </a:cubicBezTo>
                  <a:cubicBezTo>
                    <a:pt x="286" y="137"/>
                    <a:pt x="285" y="139"/>
                    <a:pt x="286" y="141"/>
                  </a:cubicBezTo>
                  <a:cubicBezTo>
                    <a:pt x="287" y="142"/>
                    <a:pt x="287" y="142"/>
                    <a:pt x="287" y="142"/>
                  </a:cubicBezTo>
                  <a:cubicBezTo>
                    <a:pt x="288" y="143"/>
                    <a:pt x="288" y="143"/>
                    <a:pt x="288" y="143"/>
                  </a:cubicBezTo>
                  <a:cubicBezTo>
                    <a:pt x="289" y="144"/>
                    <a:pt x="289" y="144"/>
                    <a:pt x="289" y="144"/>
                  </a:cubicBezTo>
                  <a:cubicBezTo>
                    <a:pt x="289" y="146"/>
                    <a:pt x="289" y="146"/>
                    <a:pt x="289" y="146"/>
                  </a:cubicBezTo>
                  <a:cubicBezTo>
                    <a:pt x="290" y="146"/>
                    <a:pt x="290" y="146"/>
                    <a:pt x="290" y="146"/>
                  </a:cubicBezTo>
                  <a:cubicBezTo>
                    <a:pt x="291" y="148"/>
                    <a:pt x="293" y="148"/>
                    <a:pt x="294" y="147"/>
                  </a:cubicBezTo>
                  <a:cubicBezTo>
                    <a:pt x="296" y="146"/>
                    <a:pt x="296" y="144"/>
                    <a:pt x="295" y="143"/>
                  </a:cubicBezTo>
                  <a:cubicBezTo>
                    <a:pt x="295" y="142"/>
                    <a:pt x="295" y="142"/>
                    <a:pt x="295" y="142"/>
                  </a:cubicBezTo>
                  <a:cubicBezTo>
                    <a:pt x="294" y="141"/>
                    <a:pt x="294" y="141"/>
                    <a:pt x="294" y="141"/>
                  </a:cubicBezTo>
                  <a:cubicBezTo>
                    <a:pt x="293" y="140"/>
                    <a:pt x="293" y="140"/>
                    <a:pt x="293" y="140"/>
                  </a:cubicBezTo>
                  <a:cubicBezTo>
                    <a:pt x="292" y="138"/>
                    <a:pt x="292" y="138"/>
                    <a:pt x="292" y="138"/>
                  </a:cubicBezTo>
                  <a:cubicBezTo>
                    <a:pt x="292" y="137"/>
                    <a:pt x="292" y="137"/>
                    <a:pt x="292" y="137"/>
                  </a:cubicBezTo>
                  <a:close/>
                  <a:moveTo>
                    <a:pt x="305" y="160"/>
                  </a:moveTo>
                  <a:cubicBezTo>
                    <a:pt x="304" y="159"/>
                    <a:pt x="302" y="158"/>
                    <a:pt x="300" y="159"/>
                  </a:cubicBezTo>
                  <a:cubicBezTo>
                    <a:pt x="299" y="160"/>
                    <a:pt x="298" y="162"/>
                    <a:pt x="299" y="163"/>
                  </a:cubicBezTo>
                  <a:cubicBezTo>
                    <a:pt x="299" y="163"/>
                    <a:pt x="299" y="163"/>
                    <a:pt x="299" y="163"/>
                  </a:cubicBezTo>
                  <a:cubicBezTo>
                    <a:pt x="300" y="165"/>
                    <a:pt x="300" y="165"/>
                    <a:pt x="300" y="165"/>
                  </a:cubicBezTo>
                  <a:cubicBezTo>
                    <a:pt x="301" y="166"/>
                    <a:pt x="301" y="166"/>
                    <a:pt x="301" y="166"/>
                  </a:cubicBezTo>
                  <a:cubicBezTo>
                    <a:pt x="301" y="168"/>
                    <a:pt x="301" y="168"/>
                    <a:pt x="301" y="168"/>
                  </a:cubicBezTo>
                  <a:cubicBezTo>
                    <a:pt x="302" y="169"/>
                    <a:pt x="302" y="169"/>
                    <a:pt x="302" y="169"/>
                  </a:cubicBezTo>
                  <a:cubicBezTo>
                    <a:pt x="303" y="171"/>
                    <a:pt x="305" y="171"/>
                    <a:pt x="306" y="170"/>
                  </a:cubicBezTo>
                  <a:cubicBezTo>
                    <a:pt x="308" y="170"/>
                    <a:pt x="308" y="168"/>
                    <a:pt x="308" y="166"/>
                  </a:cubicBezTo>
                  <a:cubicBezTo>
                    <a:pt x="307" y="165"/>
                    <a:pt x="307" y="165"/>
                    <a:pt x="307" y="165"/>
                  </a:cubicBezTo>
                  <a:cubicBezTo>
                    <a:pt x="306" y="163"/>
                    <a:pt x="306" y="163"/>
                    <a:pt x="306" y="163"/>
                  </a:cubicBezTo>
                  <a:cubicBezTo>
                    <a:pt x="306" y="162"/>
                    <a:pt x="306" y="162"/>
                    <a:pt x="306" y="162"/>
                  </a:cubicBezTo>
                  <a:cubicBezTo>
                    <a:pt x="305" y="160"/>
                    <a:pt x="305" y="160"/>
                    <a:pt x="305" y="160"/>
                  </a:cubicBezTo>
                  <a:cubicBezTo>
                    <a:pt x="305" y="160"/>
                    <a:pt x="305" y="160"/>
                    <a:pt x="305" y="160"/>
                  </a:cubicBezTo>
                  <a:close/>
                </a:path>
              </a:pathLst>
            </a:custGeom>
            <a:solidFill>
              <a:srgbClr val="CACACA"/>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2267" name="Freeform 219"/>
            <p:cNvSpPr>
              <a:spLocks noEditPoints="1"/>
            </p:cNvSpPr>
            <p:nvPr/>
          </p:nvSpPr>
          <p:spPr bwMode="auto">
            <a:xfrm>
              <a:off x="2776162" y="1116633"/>
              <a:ext cx="939960" cy="578533"/>
            </a:xfrm>
            <a:custGeom>
              <a:cxnLst>
                <a:cxn ang="0">
                  <a:pos x="273" y="20"/>
                </a:cxn>
                <a:cxn ang="0">
                  <a:pos x="286" y="34"/>
                </a:cxn>
                <a:cxn ang="0">
                  <a:pos x="0" y="191"/>
                </a:cxn>
                <a:cxn ang="0">
                  <a:pos x="7" y="191"/>
                </a:cxn>
                <a:cxn ang="0">
                  <a:pos x="7" y="182"/>
                </a:cxn>
                <a:cxn ang="0">
                  <a:pos x="1" y="188"/>
                </a:cxn>
                <a:cxn ang="0">
                  <a:pos x="12" y="170"/>
                </a:cxn>
                <a:cxn ang="0">
                  <a:pos x="18" y="165"/>
                </a:cxn>
                <a:cxn ang="0">
                  <a:pos x="13" y="160"/>
                </a:cxn>
                <a:cxn ang="0">
                  <a:pos x="11" y="165"/>
                </a:cxn>
                <a:cxn ang="0">
                  <a:pos x="28" y="146"/>
                </a:cxn>
                <a:cxn ang="0">
                  <a:pos x="31" y="142"/>
                </a:cxn>
                <a:cxn ang="0">
                  <a:pos x="26" y="138"/>
                </a:cxn>
                <a:cxn ang="0">
                  <a:pos x="23" y="143"/>
                </a:cxn>
                <a:cxn ang="0">
                  <a:pos x="43" y="124"/>
                </a:cxn>
                <a:cxn ang="0">
                  <a:pos x="46" y="120"/>
                </a:cxn>
                <a:cxn ang="0">
                  <a:pos x="40" y="117"/>
                </a:cxn>
                <a:cxn ang="0">
                  <a:pos x="54" y="101"/>
                </a:cxn>
                <a:cxn ang="0">
                  <a:pos x="60" y="104"/>
                </a:cxn>
                <a:cxn ang="0">
                  <a:pos x="63" y="96"/>
                </a:cxn>
                <a:cxn ang="0">
                  <a:pos x="55" y="99"/>
                </a:cxn>
                <a:cxn ang="0">
                  <a:pos x="72" y="87"/>
                </a:cxn>
                <a:cxn ang="0">
                  <a:pos x="80" y="84"/>
                </a:cxn>
                <a:cxn ang="0">
                  <a:pos x="78" y="78"/>
                </a:cxn>
                <a:cxn ang="0">
                  <a:pos x="73" y="81"/>
                </a:cxn>
                <a:cxn ang="0">
                  <a:pos x="97" y="71"/>
                </a:cxn>
                <a:cxn ang="0">
                  <a:pos x="102" y="67"/>
                </a:cxn>
                <a:cxn ang="0">
                  <a:pos x="98" y="62"/>
                </a:cxn>
                <a:cxn ang="0">
                  <a:pos x="93" y="65"/>
                </a:cxn>
                <a:cxn ang="0">
                  <a:pos x="119" y="56"/>
                </a:cxn>
                <a:cxn ang="0">
                  <a:pos x="124" y="53"/>
                </a:cxn>
                <a:cxn ang="0">
                  <a:pos x="118" y="49"/>
                </a:cxn>
                <a:cxn ang="0">
                  <a:pos x="138" y="38"/>
                </a:cxn>
                <a:cxn ang="0">
                  <a:pos x="144" y="43"/>
                </a:cxn>
                <a:cxn ang="0">
                  <a:pos x="149" y="37"/>
                </a:cxn>
                <a:cxn ang="0">
                  <a:pos x="141" y="37"/>
                </a:cxn>
                <a:cxn ang="0">
                  <a:pos x="161" y="33"/>
                </a:cxn>
                <a:cxn ang="0">
                  <a:pos x="168" y="33"/>
                </a:cxn>
                <a:cxn ang="0">
                  <a:pos x="169" y="26"/>
                </a:cxn>
                <a:cxn ang="0">
                  <a:pos x="163" y="28"/>
                </a:cxn>
                <a:cxn ang="0">
                  <a:pos x="189" y="27"/>
                </a:cxn>
                <a:cxn ang="0">
                  <a:pos x="194" y="26"/>
                </a:cxn>
                <a:cxn ang="0">
                  <a:pos x="193" y="20"/>
                </a:cxn>
                <a:cxn ang="0">
                  <a:pos x="188" y="21"/>
                </a:cxn>
                <a:cxn ang="0">
                  <a:pos x="215" y="23"/>
                </a:cxn>
                <a:cxn ang="0">
                  <a:pos x="221" y="22"/>
                </a:cxn>
                <a:cxn ang="0">
                  <a:pos x="217" y="16"/>
                </a:cxn>
                <a:cxn ang="0">
                  <a:pos x="240" y="14"/>
                </a:cxn>
                <a:cxn ang="0">
                  <a:pos x="242" y="20"/>
                </a:cxn>
                <a:cxn ang="0">
                  <a:pos x="250" y="17"/>
                </a:cxn>
                <a:cxn ang="0">
                  <a:pos x="242" y="14"/>
                </a:cxn>
              </a:cxnLst>
              <a:rect b="b" l="0" r="r" t="0"/>
              <a:pathLst>
                <a:path h="195" w="317">
                  <a:moveTo>
                    <a:pt x="266" y="14"/>
                  </a:moveTo>
                  <a:cubicBezTo>
                    <a:pt x="264" y="14"/>
                    <a:pt x="263" y="15"/>
                    <a:pt x="263" y="17"/>
                  </a:cubicBezTo>
                  <a:cubicBezTo>
                    <a:pt x="263" y="19"/>
                    <a:pt x="264" y="20"/>
                    <a:pt x="266" y="20"/>
                  </a:cubicBezTo>
                  <a:cubicBezTo>
                    <a:pt x="273" y="20"/>
                    <a:pt x="273" y="20"/>
                    <a:pt x="273" y="20"/>
                  </a:cubicBezTo>
                  <a:cubicBezTo>
                    <a:pt x="274" y="20"/>
                    <a:pt x="276" y="19"/>
                    <a:pt x="276" y="17"/>
                  </a:cubicBezTo>
                  <a:cubicBezTo>
                    <a:pt x="276" y="15"/>
                    <a:pt x="274" y="14"/>
                    <a:pt x="273" y="14"/>
                  </a:cubicBezTo>
                  <a:cubicBezTo>
                    <a:pt x="266" y="14"/>
                    <a:pt x="266" y="14"/>
                    <a:pt x="266" y="14"/>
                  </a:cubicBezTo>
                  <a:close/>
                  <a:moveTo>
                    <a:pt x="286" y="34"/>
                  </a:moveTo>
                  <a:cubicBezTo>
                    <a:pt x="317" y="17"/>
                    <a:pt x="317" y="17"/>
                    <a:pt x="317" y="17"/>
                  </a:cubicBezTo>
                  <a:cubicBezTo>
                    <a:pt x="286" y="0"/>
                    <a:pt x="286" y="0"/>
                    <a:pt x="286" y="0"/>
                  </a:cubicBezTo>
                  <a:cubicBezTo>
                    <a:pt x="286" y="34"/>
                    <a:pt x="286" y="34"/>
                    <a:pt x="286" y="34"/>
                  </a:cubicBezTo>
                  <a:close/>
                  <a:moveTo>
                    <a:pt x="0" y="191"/>
                  </a:moveTo>
                  <a:cubicBezTo>
                    <a:pt x="0" y="192"/>
                    <a:pt x="1" y="194"/>
                    <a:pt x="2" y="195"/>
                  </a:cubicBezTo>
                  <a:cubicBezTo>
                    <a:pt x="4" y="195"/>
                    <a:pt x="6" y="194"/>
                    <a:pt x="7" y="193"/>
                  </a:cubicBezTo>
                  <a:cubicBezTo>
                    <a:pt x="7" y="192"/>
                    <a:pt x="7" y="192"/>
                    <a:pt x="7" y="192"/>
                  </a:cubicBezTo>
                  <a:cubicBezTo>
                    <a:pt x="7" y="191"/>
                    <a:pt x="7" y="191"/>
                    <a:pt x="7" y="191"/>
                  </a:cubicBezTo>
                  <a:cubicBezTo>
                    <a:pt x="8" y="189"/>
                    <a:pt x="8" y="189"/>
                    <a:pt x="8" y="189"/>
                  </a:cubicBezTo>
                  <a:cubicBezTo>
                    <a:pt x="8" y="188"/>
                    <a:pt x="8" y="188"/>
                    <a:pt x="8" y="188"/>
                  </a:cubicBezTo>
                  <a:cubicBezTo>
                    <a:pt x="9" y="187"/>
                    <a:pt x="9" y="187"/>
                    <a:pt x="9" y="187"/>
                  </a:cubicBezTo>
                  <a:cubicBezTo>
                    <a:pt x="9" y="185"/>
                    <a:pt x="9" y="183"/>
                    <a:pt x="7" y="182"/>
                  </a:cubicBezTo>
                  <a:cubicBezTo>
                    <a:pt x="5" y="182"/>
                    <a:pt x="3" y="183"/>
                    <a:pt x="3" y="184"/>
                  </a:cubicBezTo>
                  <a:cubicBezTo>
                    <a:pt x="2" y="185"/>
                    <a:pt x="2" y="185"/>
                    <a:pt x="2" y="185"/>
                  </a:cubicBezTo>
                  <a:cubicBezTo>
                    <a:pt x="2" y="187"/>
                    <a:pt x="2" y="187"/>
                    <a:pt x="2" y="187"/>
                  </a:cubicBezTo>
                  <a:cubicBezTo>
                    <a:pt x="1" y="188"/>
                    <a:pt x="1" y="188"/>
                    <a:pt x="1" y="188"/>
                  </a:cubicBezTo>
                  <a:cubicBezTo>
                    <a:pt x="1" y="190"/>
                    <a:pt x="1" y="190"/>
                    <a:pt x="1" y="190"/>
                  </a:cubicBezTo>
                  <a:cubicBezTo>
                    <a:pt x="0" y="191"/>
                    <a:pt x="0" y="191"/>
                    <a:pt x="0" y="191"/>
                  </a:cubicBezTo>
                  <a:close/>
                  <a:moveTo>
                    <a:pt x="10" y="166"/>
                  </a:moveTo>
                  <a:cubicBezTo>
                    <a:pt x="10" y="168"/>
                    <a:pt x="10" y="170"/>
                    <a:pt x="12" y="170"/>
                  </a:cubicBezTo>
                  <a:cubicBezTo>
                    <a:pt x="14" y="171"/>
                    <a:pt x="15" y="171"/>
                    <a:pt x="16" y="169"/>
                  </a:cubicBezTo>
                  <a:cubicBezTo>
                    <a:pt x="17" y="168"/>
                    <a:pt x="17" y="168"/>
                    <a:pt x="17" y="168"/>
                  </a:cubicBezTo>
                  <a:cubicBezTo>
                    <a:pt x="18" y="166"/>
                    <a:pt x="18" y="166"/>
                    <a:pt x="18" y="166"/>
                  </a:cubicBezTo>
                  <a:cubicBezTo>
                    <a:pt x="18" y="165"/>
                    <a:pt x="18" y="165"/>
                    <a:pt x="18" y="165"/>
                  </a:cubicBezTo>
                  <a:cubicBezTo>
                    <a:pt x="19" y="163"/>
                    <a:pt x="19" y="163"/>
                    <a:pt x="19" y="163"/>
                  </a:cubicBezTo>
                  <a:cubicBezTo>
                    <a:pt x="19" y="163"/>
                    <a:pt x="19" y="163"/>
                    <a:pt x="19" y="163"/>
                  </a:cubicBezTo>
                  <a:cubicBezTo>
                    <a:pt x="20" y="162"/>
                    <a:pt x="19" y="160"/>
                    <a:pt x="18" y="159"/>
                  </a:cubicBezTo>
                  <a:cubicBezTo>
                    <a:pt x="16" y="158"/>
                    <a:pt x="14" y="159"/>
                    <a:pt x="13" y="160"/>
                  </a:cubicBezTo>
                  <a:cubicBezTo>
                    <a:pt x="13" y="160"/>
                    <a:pt x="13" y="160"/>
                    <a:pt x="13" y="160"/>
                  </a:cubicBezTo>
                  <a:cubicBezTo>
                    <a:pt x="12" y="162"/>
                    <a:pt x="12" y="162"/>
                    <a:pt x="12" y="162"/>
                  </a:cubicBezTo>
                  <a:cubicBezTo>
                    <a:pt x="12" y="163"/>
                    <a:pt x="12" y="163"/>
                    <a:pt x="12" y="163"/>
                  </a:cubicBezTo>
                  <a:cubicBezTo>
                    <a:pt x="11" y="165"/>
                    <a:pt x="11" y="165"/>
                    <a:pt x="11" y="165"/>
                  </a:cubicBezTo>
                  <a:cubicBezTo>
                    <a:pt x="10" y="166"/>
                    <a:pt x="10" y="166"/>
                    <a:pt x="10" y="166"/>
                  </a:cubicBezTo>
                  <a:close/>
                  <a:moveTo>
                    <a:pt x="23" y="143"/>
                  </a:moveTo>
                  <a:cubicBezTo>
                    <a:pt x="22" y="144"/>
                    <a:pt x="22" y="146"/>
                    <a:pt x="24" y="147"/>
                  </a:cubicBezTo>
                  <a:cubicBezTo>
                    <a:pt x="25" y="148"/>
                    <a:pt x="27" y="148"/>
                    <a:pt x="28" y="146"/>
                  </a:cubicBezTo>
                  <a:cubicBezTo>
                    <a:pt x="29" y="146"/>
                    <a:pt x="29" y="146"/>
                    <a:pt x="29" y="146"/>
                  </a:cubicBezTo>
                  <a:cubicBezTo>
                    <a:pt x="29" y="144"/>
                    <a:pt x="29" y="144"/>
                    <a:pt x="29" y="144"/>
                  </a:cubicBezTo>
                  <a:cubicBezTo>
                    <a:pt x="30" y="143"/>
                    <a:pt x="30" y="143"/>
                    <a:pt x="30" y="143"/>
                  </a:cubicBezTo>
                  <a:cubicBezTo>
                    <a:pt x="31" y="142"/>
                    <a:pt x="31" y="142"/>
                    <a:pt x="31" y="142"/>
                  </a:cubicBezTo>
                  <a:cubicBezTo>
                    <a:pt x="32" y="141"/>
                    <a:pt x="32" y="141"/>
                    <a:pt x="32" y="141"/>
                  </a:cubicBezTo>
                  <a:cubicBezTo>
                    <a:pt x="33" y="139"/>
                    <a:pt x="32" y="137"/>
                    <a:pt x="31" y="136"/>
                  </a:cubicBezTo>
                  <a:cubicBezTo>
                    <a:pt x="29" y="135"/>
                    <a:pt x="27" y="136"/>
                    <a:pt x="26" y="137"/>
                  </a:cubicBezTo>
                  <a:cubicBezTo>
                    <a:pt x="26" y="138"/>
                    <a:pt x="26" y="138"/>
                    <a:pt x="26" y="138"/>
                  </a:cubicBezTo>
                  <a:cubicBezTo>
                    <a:pt x="25" y="140"/>
                    <a:pt x="25" y="140"/>
                    <a:pt x="25" y="140"/>
                  </a:cubicBezTo>
                  <a:cubicBezTo>
                    <a:pt x="24" y="141"/>
                    <a:pt x="24" y="141"/>
                    <a:pt x="24" y="141"/>
                  </a:cubicBezTo>
                  <a:cubicBezTo>
                    <a:pt x="23" y="142"/>
                    <a:pt x="23" y="142"/>
                    <a:pt x="23" y="142"/>
                  </a:cubicBezTo>
                  <a:cubicBezTo>
                    <a:pt x="23" y="143"/>
                    <a:pt x="23" y="143"/>
                    <a:pt x="23" y="143"/>
                  </a:cubicBezTo>
                  <a:close/>
                  <a:moveTo>
                    <a:pt x="37" y="121"/>
                  </a:moveTo>
                  <a:cubicBezTo>
                    <a:pt x="36" y="122"/>
                    <a:pt x="37" y="124"/>
                    <a:pt x="38" y="126"/>
                  </a:cubicBezTo>
                  <a:cubicBezTo>
                    <a:pt x="39" y="127"/>
                    <a:pt x="41" y="126"/>
                    <a:pt x="43" y="125"/>
                  </a:cubicBezTo>
                  <a:cubicBezTo>
                    <a:pt x="43" y="124"/>
                    <a:pt x="43" y="124"/>
                    <a:pt x="43" y="124"/>
                  </a:cubicBezTo>
                  <a:cubicBezTo>
                    <a:pt x="44" y="123"/>
                    <a:pt x="44" y="123"/>
                    <a:pt x="44" y="123"/>
                  </a:cubicBezTo>
                  <a:cubicBezTo>
                    <a:pt x="45" y="121"/>
                    <a:pt x="45" y="121"/>
                    <a:pt x="45" y="121"/>
                  </a:cubicBezTo>
                  <a:cubicBezTo>
                    <a:pt x="46" y="120"/>
                    <a:pt x="46" y="120"/>
                    <a:pt x="46" y="120"/>
                  </a:cubicBezTo>
                  <a:cubicBezTo>
                    <a:pt x="46" y="120"/>
                    <a:pt x="46" y="120"/>
                    <a:pt x="46" y="120"/>
                  </a:cubicBezTo>
                  <a:cubicBezTo>
                    <a:pt x="48" y="118"/>
                    <a:pt x="47" y="116"/>
                    <a:pt x="46" y="115"/>
                  </a:cubicBezTo>
                  <a:cubicBezTo>
                    <a:pt x="45" y="114"/>
                    <a:pt x="42" y="114"/>
                    <a:pt x="41" y="116"/>
                  </a:cubicBezTo>
                  <a:cubicBezTo>
                    <a:pt x="41" y="116"/>
                    <a:pt x="41" y="116"/>
                    <a:pt x="41" y="116"/>
                  </a:cubicBezTo>
                  <a:cubicBezTo>
                    <a:pt x="40" y="117"/>
                    <a:pt x="40" y="117"/>
                    <a:pt x="40" y="117"/>
                  </a:cubicBezTo>
                  <a:cubicBezTo>
                    <a:pt x="39" y="119"/>
                    <a:pt x="39" y="119"/>
                    <a:pt x="39" y="119"/>
                  </a:cubicBezTo>
                  <a:cubicBezTo>
                    <a:pt x="38" y="120"/>
                    <a:pt x="38" y="120"/>
                    <a:pt x="38" y="120"/>
                  </a:cubicBezTo>
                  <a:cubicBezTo>
                    <a:pt x="37" y="121"/>
                    <a:pt x="37" y="121"/>
                    <a:pt x="37" y="121"/>
                  </a:cubicBezTo>
                  <a:close/>
                  <a:moveTo>
                    <a:pt x="54" y="101"/>
                  </a:moveTo>
                  <a:cubicBezTo>
                    <a:pt x="53" y="102"/>
                    <a:pt x="53" y="104"/>
                    <a:pt x="54" y="105"/>
                  </a:cubicBezTo>
                  <a:cubicBezTo>
                    <a:pt x="56" y="106"/>
                    <a:pt x="58" y="106"/>
                    <a:pt x="59" y="105"/>
                  </a:cubicBezTo>
                  <a:cubicBezTo>
                    <a:pt x="59" y="105"/>
                    <a:pt x="59" y="105"/>
                    <a:pt x="59" y="105"/>
                  </a:cubicBezTo>
                  <a:cubicBezTo>
                    <a:pt x="60" y="104"/>
                    <a:pt x="60" y="104"/>
                    <a:pt x="60" y="104"/>
                  </a:cubicBezTo>
                  <a:cubicBezTo>
                    <a:pt x="61" y="102"/>
                    <a:pt x="61" y="102"/>
                    <a:pt x="61" y="102"/>
                  </a:cubicBezTo>
                  <a:cubicBezTo>
                    <a:pt x="62" y="101"/>
                    <a:pt x="62" y="101"/>
                    <a:pt x="62" y="101"/>
                  </a:cubicBezTo>
                  <a:cubicBezTo>
                    <a:pt x="63" y="100"/>
                    <a:pt x="63" y="100"/>
                    <a:pt x="63" y="100"/>
                  </a:cubicBezTo>
                  <a:cubicBezTo>
                    <a:pt x="64" y="99"/>
                    <a:pt x="64" y="97"/>
                    <a:pt x="63" y="96"/>
                  </a:cubicBezTo>
                  <a:cubicBezTo>
                    <a:pt x="62" y="94"/>
                    <a:pt x="60" y="95"/>
                    <a:pt x="59" y="96"/>
                  </a:cubicBezTo>
                  <a:cubicBezTo>
                    <a:pt x="58" y="97"/>
                    <a:pt x="58" y="97"/>
                    <a:pt x="58" y="97"/>
                  </a:cubicBezTo>
                  <a:cubicBezTo>
                    <a:pt x="56" y="98"/>
                    <a:pt x="56" y="98"/>
                    <a:pt x="56" y="98"/>
                  </a:cubicBezTo>
                  <a:cubicBezTo>
                    <a:pt x="55" y="99"/>
                    <a:pt x="55" y="99"/>
                    <a:pt x="55" y="99"/>
                  </a:cubicBezTo>
                  <a:cubicBezTo>
                    <a:pt x="54" y="100"/>
                    <a:pt x="54" y="100"/>
                    <a:pt x="54" y="100"/>
                  </a:cubicBezTo>
                  <a:cubicBezTo>
                    <a:pt x="54" y="101"/>
                    <a:pt x="54" y="101"/>
                    <a:pt x="54" y="101"/>
                  </a:cubicBezTo>
                  <a:close/>
                  <a:moveTo>
                    <a:pt x="73" y="82"/>
                  </a:moveTo>
                  <a:cubicBezTo>
                    <a:pt x="71" y="83"/>
                    <a:pt x="71" y="85"/>
                    <a:pt x="72" y="87"/>
                  </a:cubicBezTo>
                  <a:cubicBezTo>
                    <a:pt x="74" y="88"/>
                    <a:pt x="76" y="88"/>
                    <a:pt x="77" y="87"/>
                  </a:cubicBezTo>
                  <a:cubicBezTo>
                    <a:pt x="78" y="86"/>
                    <a:pt x="78" y="86"/>
                    <a:pt x="78" y="86"/>
                  </a:cubicBezTo>
                  <a:cubicBezTo>
                    <a:pt x="79" y="85"/>
                    <a:pt x="79" y="85"/>
                    <a:pt x="79" y="85"/>
                  </a:cubicBezTo>
                  <a:cubicBezTo>
                    <a:pt x="80" y="84"/>
                    <a:pt x="80" y="84"/>
                    <a:pt x="80" y="84"/>
                  </a:cubicBezTo>
                  <a:cubicBezTo>
                    <a:pt x="81" y="83"/>
                    <a:pt x="81" y="83"/>
                    <a:pt x="81" y="83"/>
                  </a:cubicBezTo>
                  <a:cubicBezTo>
                    <a:pt x="82" y="83"/>
                    <a:pt x="82" y="83"/>
                    <a:pt x="82" y="83"/>
                  </a:cubicBezTo>
                  <a:cubicBezTo>
                    <a:pt x="83" y="81"/>
                    <a:pt x="83" y="79"/>
                    <a:pt x="82" y="78"/>
                  </a:cubicBezTo>
                  <a:cubicBezTo>
                    <a:pt x="81" y="77"/>
                    <a:pt x="79" y="77"/>
                    <a:pt x="78" y="78"/>
                  </a:cubicBezTo>
                  <a:cubicBezTo>
                    <a:pt x="77" y="78"/>
                    <a:pt x="77" y="78"/>
                    <a:pt x="77" y="78"/>
                  </a:cubicBezTo>
                  <a:cubicBezTo>
                    <a:pt x="76" y="79"/>
                    <a:pt x="76" y="79"/>
                    <a:pt x="76" y="79"/>
                  </a:cubicBezTo>
                  <a:cubicBezTo>
                    <a:pt x="75" y="80"/>
                    <a:pt x="75" y="80"/>
                    <a:pt x="75" y="80"/>
                  </a:cubicBezTo>
                  <a:cubicBezTo>
                    <a:pt x="73" y="81"/>
                    <a:pt x="73" y="81"/>
                    <a:pt x="73" y="81"/>
                  </a:cubicBezTo>
                  <a:cubicBezTo>
                    <a:pt x="73" y="82"/>
                    <a:pt x="73" y="82"/>
                    <a:pt x="73" y="82"/>
                  </a:cubicBezTo>
                  <a:close/>
                  <a:moveTo>
                    <a:pt x="93" y="65"/>
                  </a:moveTo>
                  <a:cubicBezTo>
                    <a:pt x="92" y="66"/>
                    <a:pt x="91" y="68"/>
                    <a:pt x="92" y="70"/>
                  </a:cubicBezTo>
                  <a:cubicBezTo>
                    <a:pt x="93" y="71"/>
                    <a:pt x="95" y="72"/>
                    <a:pt x="97" y="71"/>
                  </a:cubicBezTo>
                  <a:cubicBezTo>
                    <a:pt x="98" y="70"/>
                    <a:pt x="98" y="70"/>
                    <a:pt x="98" y="70"/>
                  </a:cubicBezTo>
                  <a:cubicBezTo>
                    <a:pt x="99" y="69"/>
                    <a:pt x="99" y="69"/>
                    <a:pt x="99" y="69"/>
                  </a:cubicBezTo>
                  <a:cubicBezTo>
                    <a:pt x="101" y="68"/>
                    <a:pt x="101" y="68"/>
                    <a:pt x="101" y="68"/>
                  </a:cubicBezTo>
                  <a:cubicBezTo>
                    <a:pt x="102" y="67"/>
                    <a:pt x="102" y="67"/>
                    <a:pt x="102" y="67"/>
                  </a:cubicBezTo>
                  <a:cubicBezTo>
                    <a:pt x="102" y="67"/>
                    <a:pt x="102" y="67"/>
                    <a:pt x="102" y="67"/>
                  </a:cubicBezTo>
                  <a:cubicBezTo>
                    <a:pt x="104" y="66"/>
                    <a:pt x="104" y="64"/>
                    <a:pt x="103" y="62"/>
                  </a:cubicBezTo>
                  <a:cubicBezTo>
                    <a:pt x="102" y="61"/>
                    <a:pt x="100" y="60"/>
                    <a:pt x="98" y="62"/>
                  </a:cubicBezTo>
                  <a:cubicBezTo>
                    <a:pt x="98" y="62"/>
                    <a:pt x="98" y="62"/>
                    <a:pt x="98" y="62"/>
                  </a:cubicBezTo>
                  <a:cubicBezTo>
                    <a:pt x="97" y="63"/>
                    <a:pt x="97" y="63"/>
                    <a:pt x="97" y="63"/>
                  </a:cubicBezTo>
                  <a:cubicBezTo>
                    <a:pt x="96" y="64"/>
                    <a:pt x="96" y="64"/>
                    <a:pt x="96" y="64"/>
                  </a:cubicBezTo>
                  <a:cubicBezTo>
                    <a:pt x="94" y="64"/>
                    <a:pt x="94" y="64"/>
                    <a:pt x="94" y="64"/>
                  </a:cubicBezTo>
                  <a:cubicBezTo>
                    <a:pt x="93" y="65"/>
                    <a:pt x="93" y="65"/>
                    <a:pt x="93" y="65"/>
                  </a:cubicBezTo>
                  <a:close/>
                  <a:moveTo>
                    <a:pt x="115" y="51"/>
                  </a:moveTo>
                  <a:cubicBezTo>
                    <a:pt x="113" y="52"/>
                    <a:pt x="113" y="54"/>
                    <a:pt x="114" y="55"/>
                  </a:cubicBezTo>
                  <a:cubicBezTo>
                    <a:pt x="115" y="57"/>
                    <a:pt x="117" y="57"/>
                    <a:pt x="118" y="56"/>
                  </a:cubicBezTo>
                  <a:cubicBezTo>
                    <a:pt x="119" y="56"/>
                    <a:pt x="119" y="56"/>
                    <a:pt x="119" y="56"/>
                  </a:cubicBezTo>
                  <a:cubicBezTo>
                    <a:pt x="120" y="55"/>
                    <a:pt x="120" y="55"/>
                    <a:pt x="120" y="55"/>
                  </a:cubicBezTo>
                  <a:cubicBezTo>
                    <a:pt x="121" y="55"/>
                    <a:pt x="121" y="55"/>
                    <a:pt x="121" y="55"/>
                  </a:cubicBezTo>
                  <a:cubicBezTo>
                    <a:pt x="123" y="54"/>
                    <a:pt x="123" y="54"/>
                    <a:pt x="123" y="54"/>
                  </a:cubicBezTo>
                  <a:cubicBezTo>
                    <a:pt x="124" y="53"/>
                    <a:pt x="124" y="53"/>
                    <a:pt x="124" y="53"/>
                  </a:cubicBezTo>
                  <a:cubicBezTo>
                    <a:pt x="125" y="52"/>
                    <a:pt x="126" y="50"/>
                    <a:pt x="125" y="49"/>
                  </a:cubicBezTo>
                  <a:cubicBezTo>
                    <a:pt x="124" y="47"/>
                    <a:pt x="122" y="47"/>
                    <a:pt x="121" y="47"/>
                  </a:cubicBezTo>
                  <a:cubicBezTo>
                    <a:pt x="120" y="48"/>
                    <a:pt x="120" y="48"/>
                    <a:pt x="120" y="48"/>
                  </a:cubicBezTo>
                  <a:cubicBezTo>
                    <a:pt x="118" y="49"/>
                    <a:pt x="118" y="49"/>
                    <a:pt x="118" y="49"/>
                  </a:cubicBezTo>
                  <a:cubicBezTo>
                    <a:pt x="117" y="50"/>
                    <a:pt x="117" y="50"/>
                    <a:pt x="117" y="50"/>
                  </a:cubicBezTo>
                  <a:cubicBezTo>
                    <a:pt x="115" y="50"/>
                    <a:pt x="115" y="50"/>
                    <a:pt x="115" y="50"/>
                  </a:cubicBezTo>
                  <a:cubicBezTo>
                    <a:pt x="115" y="51"/>
                    <a:pt x="115" y="51"/>
                    <a:pt x="115" y="51"/>
                  </a:cubicBezTo>
                  <a:close/>
                  <a:moveTo>
                    <a:pt x="138" y="38"/>
                  </a:moveTo>
                  <a:cubicBezTo>
                    <a:pt x="137" y="39"/>
                    <a:pt x="136" y="41"/>
                    <a:pt x="137" y="43"/>
                  </a:cubicBezTo>
                  <a:cubicBezTo>
                    <a:pt x="137" y="44"/>
                    <a:pt x="139" y="45"/>
                    <a:pt x="141" y="44"/>
                  </a:cubicBezTo>
                  <a:cubicBezTo>
                    <a:pt x="142" y="44"/>
                    <a:pt x="142" y="44"/>
                    <a:pt x="142" y="44"/>
                  </a:cubicBezTo>
                  <a:cubicBezTo>
                    <a:pt x="144" y="43"/>
                    <a:pt x="144" y="43"/>
                    <a:pt x="144" y="43"/>
                  </a:cubicBezTo>
                  <a:cubicBezTo>
                    <a:pt x="145" y="42"/>
                    <a:pt x="145" y="42"/>
                    <a:pt x="145" y="42"/>
                  </a:cubicBezTo>
                  <a:cubicBezTo>
                    <a:pt x="146" y="42"/>
                    <a:pt x="146" y="42"/>
                    <a:pt x="146" y="42"/>
                  </a:cubicBezTo>
                  <a:cubicBezTo>
                    <a:pt x="147" y="42"/>
                    <a:pt x="147" y="42"/>
                    <a:pt x="147" y="42"/>
                  </a:cubicBezTo>
                  <a:cubicBezTo>
                    <a:pt x="148" y="41"/>
                    <a:pt x="149" y="39"/>
                    <a:pt x="149" y="37"/>
                  </a:cubicBezTo>
                  <a:cubicBezTo>
                    <a:pt x="148" y="36"/>
                    <a:pt x="146" y="35"/>
                    <a:pt x="144" y="36"/>
                  </a:cubicBezTo>
                  <a:cubicBezTo>
                    <a:pt x="144" y="36"/>
                    <a:pt x="144" y="36"/>
                    <a:pt x="144" y="36"/>
                  </a:cubicBezTo>
                  <a:cubicBezTo>
                    <a:pt x="142" y="37"/>
                    <a:pt x="142" y="37"/>
                    <a:pt x="142" y="37"/>
                  </a:cubicBezTo>
                  <a:cubicBezTo>
                    <a:pt x="141" y="37"/>
                    <a:pt x="141" y="37"/>
                    <a:pt x="141" y="37"/>
                  </a:cubicBezTo>
                  <a:cubicBezTo>
                    <a:pt x="139" y="38"/>
                    <a:pt x="139" y="38"/>
                    <a:pt x="139" y="38"/>
                  </a:cubicBezTo>
                  <a:cubicBezTo>
                    <a:pt x="138" y="38"/>
                    <a:pt x="138" y="38"/>
                    <a:pt x="138" y="38"/>
                  </a:cubicBezTo>
                  <a:close/>
                  <a:moveTo>
                    <a:pt x="163" y="28"/>
                  </a:moveTo>
                  <a:cubicBezTo>
                    <a:pt x="161" y="29"/>
                    <a:pt x="160" y="31"/>
                    <a:pt x="161" y="33"/>
                  </a:cubicBezTo>
                  <a:cubicBezTo>
                    <a:pt x="161" y="34"/>
                    <a:pt x="163" y="35"/>
                    <a:pt x="165" y="35"/>
                  </a:cubicBezTo>
                  <a:cubicBezTo>
                    <a:pt x="165" y="34"/>
                    <a:pt x="165" y="34"/>
                    <a:pt x="165" y="34"/>
                  </a:cubicBezTo>
                  <a:cubicBezTo>
                    <a:pt x="167" y="34"/>
                    <a:pt x="167" y="34"/>
                    <a:pt x="167" y="34"/>
                  </a:cubicBezTo>
                  <a:cubicBezTo>
                    <a:pt x="168" y="33"/>
                    <a:pt x="168" y="33"/>
                    <a:pt x="168" y="33"/>
                  </a:cubicBezTo>
                  <a:cubicBezTo>
                    <a:pt x="170" y="33"/>
                    <a:pt x="170" y="33"/>
                    <a:pt x="170" y="33"/>
                  </a:cubicBezTo>
                  <a:cubicBezTo>
                    <a:pt x="171" y="33"/>
                    <a:pt x="171" y="33"/>
                    <a:pt x="171" y="33"/>
                  </a:cubicBezTo>
                  <a:cubicBezTo>
                    <a:pt x="173" y="32"/>
                    <a:pt x="173" y="30"/>
                    <a:pt x="173" y="29"/>
                  </a:cubicBezTo>
                  <a:cubicBezTo>
                    <a:pt x="172" y="27"/>
                    <a:pt x="171" y="26"/>
                    <a:pt x="169" y="26"/>
                  </a:cubicBezTo>
                  <a:cubicBezTo>
                    <a:pt x="168" y="27"/>
                    <a:pt x="168" y="27"/>
                    <a:pt x="168" y="27"/>
                  </a:cubicBezTo>
                  <a:cubicBezTo>
                    <a:pt x="166" y="27"/>
                    <a:pt x="166" y="27"/>
                    <a:pt x="166" y="27"/>
                  </a:cubicBezTo>
                  <a:cubicBezTo>
                    <a:pt x="165" y="28"/>
                    <a:pt x="165" y="28"/>
                    <a:pt x="165" y="28"/>
                  </a:cubicBezTo>
                  <a:cubicBezTo>
                    <a:pt x="163" y="28"/>
                    <a:pt x="163" y="28"/>
                    <a:pt x="163" y="28"/>
                  </a:cubicBezTo>
                  <a:cubicBezTo>
                    <a:pt x="163" y="28"/>
                    <a:pt x="163" y="28"/>
                    <a:pt x="163" y="28"/>
                  </a:cubicBezTo>
                  <a:close/>
                  <a:moveTo>
                    <a:pt x="188" y="21"/>
                  </a:moveTo>
                  <a:cubicBezTo>
                    <a:pt x="186" y="21"/>
                    <a:pt x="185" y="23"/>
                    <a:pt x="185" y="25"/>
                  </a:cubicBezTo>
                  <a:cubicBezTo>
                    <a:pt x="186" y="27"/>
                    <a:pt x="188" y="28"/>
                    <a:pt x="189" y="27"/>
                  </a:cubicBezTo>
                  <a:cubicBezTo>
                    <a:pt x="190" y="27"/>
                    <a:pt x="190" y="27"/>
                    <a:pt x="190" y="27"/>
                  </a:cubicBezTo>
                  <a:cubicBezTo>
                    <a:pt x="191" y="27"/>
                    <a:pt x="191" y="27"/>
                    <a:pt x="191" y="27"/>
                  </a:cubicBezTo>
                  <a:cubicBezTo>
                    <a:pt x="193" y="27"/>
                    <a:pt x="193" y="27"/>
                    <a:pt x="193" y="27"/>
                  </a:cubicBezTo>
                  <a:cubicBezTo>
                    <a:pt x="194" y="26"/>
                    <a:pt x="194" y="26"/>
                    <a:pt x="194" y="26"/>
                  </a:cubicBezTo>
                  <a:cubicBezTo>
                    <a:pt x="196" y="26"/>
                    <a:pt x="196" y="26"/>
                    <a:pt x="196" y="26"/>
                  </a:cubicBezTo>
                  <a:cubicBezTo>
                    <a:pt x="197" y="26"/>
                    <a:pt x="199" y="24"/>
                    <a:pt x="198" y="22"/>
                  </a:cubicBezTo>
                  <a:cubicBezTo>
                    <a:pt x="198" y="20"/>
                    <a:pt x="196" y="19"/>
                    <a:pt x="194" y="20"/>
                  </a:cubicBezTo>
                  <a:cubicBezTo>
                    <a:pt x="193" y="20"/>
                    <a:pt x="193" y="20"/>
                    <a:pt x="193" y="20"/>
                  </a:cubicBezTo>
                  <a:cubicBezTo>
                    <a:pt x="191" y="20"/>
                    <a:pt x="191" y="20"/>
                    <a:pt x="191" y="20"/>
                  </a:cubicBezTo>
                  <a:cubicBezTo>
                    <a:pt x="190" y="21"/>
                    <a:pt x="190" y="21"/>
                    <a:pt x="190" y="21"/>
                  </a:cubicBezTo>
                  <a:cubicBezTo>
                    <a:pt x="188" y="21"/>
                    <a:pt x="188" y="21"/>
                    <a:pt x="188" y="21"/>
                  </a:cubicBezTo>
                  <a:cubicBezTo>
                    <a:pt x="188" y="21"/>
                    <a:pt x="188" y="21"/>
                    <a:pt x="188" y="21"/>
                  </a:cubicBezTo>
                  <a:close/>
                  <a:moveTo>
                    <a:pt x="214" y="16"/>
                  </a:moveTo>
                  <a:cubicBezTo>
                    <a:pt x="212" y="16"/>
                    <a:pt x="211" y="18"/>
                    <a:pt x="211" y="20"/>
                  </a:cubicBezTo>
                  <a:cubicBezTo>
                    <a:pt x="211" y="22"/>
                    <a:pt x="213" y="23"/>
                    <a:pt x="215" y="23"/>
                  </a:cubicBezTo>
                  <a:cubicBezTo>
                    <a:pt x="215" y="23"/>
                    <a:pt x="215" y="23"/>
                    <a:pt x="215" y="23"/>
                  </a:cubicBezTo>
                  <a:cubicBezTo>
                    <a:pt x="216" y="22"/>
                    <a:pt x="216" y="22"/>
                    <a:pt x="216" y="22"/>
                  </a:cubicBezTo>
                  <a:cubicBezTo>
                    <a:pt x="218" y="22"/>
                    <a:pt x="218" y="22"/>
                    <a:pt x="218" y="22"/>
                  </a:cubicBezTo>
                  <a:cubicBezTo>
                    <a:pt x="220" y="22"/>
                    <a:pt x="220" y="22"/>
                    <a:pt x="220" y="22"/>
                  </a:cubicBezTo>
                  <a:cubicBezTo>
                    <a:pt x="221" y="22"/>
                    <a:pt x="221" y="22"/>
                    <a:pt x="221" y="22"/>
                  </a:cubicBezTo>
                  <a:cubicBezTo>
                    <a:pt x="223" y="22"/>
                    <a:pt x="224" y="20"/>
                    <a:pt x="224" y="18"/>
                  </a:cubicBezTo>
                  <a:cubicBezTo>
                    <a:pt x="224" y="17"/>
                    <a:pt x="222" y="15"/>
                    <a:pt x="220" y="15"/>
                  </a:cubicBezTo>
                  <a:cubicBezTo>
                    <a:pt x="219" y="16"/>
                    <a:pt x="219" y="16"/>
                    <a:pt x="219" y="16"/>
                  </a:cubicBezTo>
                  <a:cubicBezTo>
                    <a:pt x="217" y="16"/>
                    <a:pt x="217" y="16"/>
                    <a:pt x="217" y="16"/>
                  </a:cubicBezTo>
                  <a:cubicBezTo>
                    <a:pt x="216" y="16"/>
                    <a:pt x="216" y="16"/>
                    <a:pt x="216" y="16"/>
                  </a:cubicBezTo>
                  <a:cubicBezTo>
                    <a:pt x="214" y="16"/>
                    <a:pt x="214" y="16"/>
                    <a:pt x="214" y="16"/>
                  </a:cubicBezTo>
                  <a:cubicBezTo>
                    <a:pt x="214" y="16"/>
                    <a:pt x="214" y="16"/>
                    <a:pt x="214" y="16"/>
                  </a:cubicBezTo>
                  <a:close/>
                  <a:moveTo>
                    <a:pt x="240" y="14"/>
                  </a:moveTo>
                  <a:cubicBezTo>
                    <a:pt x="238" y="14"/>
                    <a:pt x="237" y="16"/>
                    <a:pt x="237" y="17"/>
                  </a:cubicBezTo>
                  <a:cubicBezTo>
                    <a:pt x="237" y="19"/>
                    <a:pt x="238" y="21"/>
                    <a:pt x="240" y="20"/>
                  </a:cubicBezTo>
                  <a:cubicBezTo>
                    <a:pt x="241" y="20"/>
                    <a:pt x="241" y="20"/>
                    <a:pt x="241" y="20"/>
                  </a:cubicBezTo>
                  <a:cubicBezTo>
                    <a:pt x="242" y="20"/>
                    <a:pt x="242" y="20"/>
                    <a:pt x="242" y="20"/>
                  </a:cubicBezTo>
                  <a:cubicBezTo>
                    <a:pt x="244" y="20"/>
                    <a:pt x="244" y="20"/>
                    <a:pt x="244" y="20"/>
                  </a:cubicBezTo>
                  <a:cubicBezTo>
                    <a:pt x="246" y="20"/>
                    <a:pt x="246" y="20"/>
                    <a:pt x="246" y="20"/>
                  </a:cubicBezTo>
                  <a:cubicBezTo>
                    <a:pt x="247" y="20"/>
                    <a:pt x="247" y="20"/>
                    <a:pt x="247" y="20"/>
                  </a:cubicBezTo>
                  <a:cubicBezTo>
                    <a:pt x="248" y="20"/>
                    <a:pt x="250" y="19"/>
                    <a:pt x="250" y="17"/>
                  </a:cubicBezTo>
                  <a:cubicBezTo>
                    <a:pt x="250" y="15"/>
                    <a:pt x="248" y="14"/>
                    <a:pt x="247" y="14"/>
                  </a:cubicBezTo>
                  <a:cubicBezTo>
                    <a:pt x="246" y="14"/>
                    <a:pt x="246" y="14"/>
                    <a:pt x="246" y="14"/>
                  </a:cubicBezTo>
                  <a:cubicBezTo>
                    <a:pt x="244" y="14"/>
                    <a:pt x="244" y="14"/>
                    <a:pt x="244" y="14"/>
                  </a:cubicBezTo>
                  <a:cubicBezTo>
                    <a:pt x="242" y="14"/>
                    <a:pt x="242" y="14"/>
                    <a:pt x="242" y="14"/>
                  </a:cubicBezTo>
                  <a:cubicBezTo>
                    <a:pt x="241" y="14"/>
                    <a:pt x="241" y="14"/>
                    <a:pt x="241" y="14"/>
                  </a:cubicBezTo>
                  <a:cubicBezTo>
                    <a:pt x="240" y="14"/>
                    <a:pt x="240" y="14"/>
                    <a:pt x="240" y="14"/>
                  </a:cubicBezTo>
                  <a:close/>
                </a:path>
              </a:pathLst>
            </a:custGeom>
            <a:solidFill>
              <a:srgbClr val="CACACA"/>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2268" name="Freeform 220"/>
            <p:cNvSpPr>
              <a:spLocks noEditPoints="1"/>
            </p:cNvSpPr>
            <p:nvPr/>
          </p:nvSpPr>
          <p:spPr bwMode="auto">
            <a:xfrm>
              <a:off x="3908130" y="1368878"/>
              <a:ext cx="202048" cy="340092"/>
            </a:xfrm>
            <a:custGeom>
              <a:cxnLst>
                <a:cxn ang="0">
                  <a:pos x="6" y="113"/>
                </a:cxn>
                <a:cxn ang="0">
                  <a:pos x="2" y="114"/>
                </a:cxn>
                <a:cxn ang="0">
                  <a:pos x="1" y="110"/>
                </a:cxn>
                <a:cxn ang="0">
                  <a:pos x="4" y="104"/>
                </a:cxn>
                <a:cxn ang="0">
                  <a:pos x="8" y="103"/>
                </a:cxn>
                <a:cxn ang="0">
                  <a:pos x="10" y="107"/>
                </a:cxn>
                <a:cxn ang="0">
                  <a:pos x="6" y="113"/>
                </a:cxn>
                <a:cxn ang="0">
                  <a:pos x="38" y="18"/>
                </a:cxn>
                <a:cxn ang="0">
                  <a:pos x="68" y="0"/>
                </a:cxn>
                <a:cxn ang="0">
                  <a:pos x="67" y="35"/>
                </a:cxn>
                <a:cxn ang="0">
                  <a:pos x="38" y="18"/>
                </a:cxn>
                <a:cxn ang="0">
                  <a:pos x="43" y="36"/>
                </a:cxn>
                <a:cxn ang="0">
                  <a:pos x="47" y="35"/>
                </a:cxn>
                <a:cxn ang="0">
                  <a:pos x="49" y="40"/>
                </a:cxn>
                <a:cxn ang="0">
                  <a:pos x="45" y="45"/>
                </a:cxn>
                <a:cxn ang="0">
                  <a:pos x="41" y="47"/>
                </a:cxn>
                <a:cxn ang="0">
                  <a:pos x="40" y="42"/>
                </a:cxn>
                <a:cxn ang="0">
                  <a:pos x="43" y="36"/>
                </a:cxn>
                <a:cxn ang="0">
                  <a:pos x="30" y="59"/>
                </a:cxn>
                <a:cxn ang="0">
                  <a:pos x="34" y="58"/>
                </a:cxn>
                <a:cxn ang="0">
                  <a:pos x="36" y="62"/>
                </a:cxn>
                <a:cxn ang="0">
                  <a:pos x="32" y="68"/>
                </a:cxn>
                <a:cxn ang="0">
                  <a:pos x="28" y="69"/>
                </a:cxn>
                <a:cxn ang="0">
                  <a:pos x="27" y="65"/>
                </a:cxn>
                <a:cxn ang="0">
                  <a:pos x="30" y="59"/>
                </a:cxn>
                <a:cxn ang="0">
                  <a:pos x="17" y="81"/>
                </a:cxn>
                <a:cxn ang="0">
                  <a:pos x="21" y="80"/>
                </a:cxn>
                <a:cxn ang="0">
                  <a:pos x="23" y="85"/>
                </a:cxn>
                <a:cxn ang="0">
                  <a:pos x="19" y="90"/>
                </a:cxn>
                <a:cxn ang="0">
                  <a:pos x="15" y="92"/>
                </a:cxn>
                <a:cxn ang="0">
                  <a:pos x="14" y="87"/>
                </a:cxn>
                <a:cxn ang="0">
                  <a:pos x="17" y="81"/>
                </a:cxn>
              </a:cxnLst>
              <a:rect b="b" l="0" r="r" t="0"/>
              <a:pathLst>
                <a:path h="115" w="68">
                  <a:moveTo>
                    <a:pt x="6" y="113"/>
                  </a:moveTo>
                  <a:cubicBezTo>
                    <a:pt x="5" y="114"/>
                    <a:pt x="3" y="115"/>
                    <a:pt x="2" y="114"/>
                  </a:cubicBezTo>
                  <a:cubicBezTo>
                    <a:pt x="0" y="113"/>
                    <a:pt x="0" y="111"/>
                    <a:pt x="1" y="110"/>
                  </a:cubicBezTo>
                  <a:cubicBezTo>
                    <a:pt x="4" y="104"/>
                    <a:pt x="4" y="104"/>
                    <a:pt x="4" y="104"/>
                  </a:cubicBezTo>
                  <a:cubicBezTo>
                    <a:pt x="5" y="102"/>
                    <a:pt x="7" y="102"/>
                    <a:pt x="8" y="103"/>
                  </a:cubicBezTo>
                  <a:cubicBezTo>
                    <a:pt x="10" y="104"/>
                    <a:pt x="10" y="106"/>
                    <a:pt x="10" y="107"/>
                  </a:cubicBezTo>
                  <a:cubicBezTo>
                    <a:pt x="6" y="113"/>
                    <a:pt x="6" y="113"/>
                    <a:pt x="6" y="113"/>
                  </a:cubicBezTo>
                  <a:close/>
                  <a:moveTo>
                    <a:pt x="38" y="18"/>
                  </a:moveTo>
                  <a:cubicBezTo>
                    <a:pt x="68" y="0"/>
                    <a:pt x="68" y="0"/>
                    <a:pt x="68" y="0"/>
                  </a:cubicBezTo>
                  <a:cubicBezTo>
                    <a:pt x="67" y="35"/>
                    <a:pt x="67" y="35"/>
                    <a:pt x="67" y="35"/>
                  </a:cubicBezTo>
                  <a:cubicBezTo>
                    <a:pt x="38" y="18"/>
                    <a:pt x="38" y="18"/>
                    <a:pt x="38" y="18"/>
                  </a:cubicBezTo>
                  <a:close/>
                  <a:moveTo>
                    <a:pt x="43" y="36"/>
                  </a:moveTo>
                  <a:cubicBezTo>
                    <a:pt x="44" y="35"/>
                    <a:pt x="46" y="34"/>
                    <a:pt x="47" y="35"/>
                  </a:cubicBezTo>
                  <a:cubicBezTo>
                    <a:pt x="49" y="36"/>
                    <a:pt x="49" y="38"/>
                    <a:pt x="49" y="40"/>
                  </a:cubicBezTo>
                  <a:cubicBezTo>
                    <a:pt x="45" y="45"/>
                    <a:pt x="45" y="45"/>
                    <a:pt x="45" y="45"/>
                  </a:cubicBezTo>
                  <a:cubicBezTo>
                    <a:pt x="44" y="47"/>
                    <a:pt x="42" y="47"/>
                    <a:pt x="41" y="47"/>
                  </a:cubicBezTo>
                  <a:cubicBezTo>
                    <a:pt x="39" y="46"/>
                    <a:pt x="39" y="44"/>
                    <a:pt x="40" y="42"/>
                  </a:cubicBezTo>
                  <a:cubicBezTo>
                    <a:pt x="43" y="36"/>
                    <a:pt x="43" y="36"/>
                    <a:pt x="43" y="36"/>
                  </a:cubicBezTo>
                  <a:close/>
                  <a:moveTo>
                    <a:pt x="30" y="59"/>
                  </a:moveTo>
                  <a:cubicBezTo>
                    <a:pt x="31" y="57"/>
                    <a:pt x="33" y="57"/>
                    <a:pt x="34" y="58"/>
                  </a:cubicBezTo>
                  <a:cubicBezTo>
                    <a:pt x="36" y="59"/>
                    <a:pt x="36" y="61"/>
                    <a:pt x="36" y="62"/>
                  </a:cubicBezTo>
                  <a:cubicBezTo>
                    <a:pt x="32" y="68"/>
                    <a:pt x="32" y="68"/>
                    <a:pt x="32" y="68"/>
                  </a:cubicBezTo>
                  <a:cubicBezTo>
                    <a:pt x="31" y="69"/>
                    <a:pt x="29" y="70"/>
                    <a:pt x="28" y="69"/>
                  </a:cubicBezTo>
                  <a:cubicBezTo>
                    <a:pt x="26" y="68"/>
                    <a:pt x="26" y="66"/>
                    <a:pt x="27" y="65"/>
                  </a:cubicBezTo>
                  <a:cubicBezTo>
                    <a:pt x="30" y="59"/>
                    <a:pt x="30" y="59"/>
                    <a:pt x="30" y="59"/>
                  </a:cubicBezTo>
                  <a:close/>
                  <a:moveTo>
                    <a:pt x="17" y="81"/>
                  </a:moveTo>
                  <a:cubicBezTo>
                    <a:pt x="18" y="80"/>
                    <a:pt x="20" y="79"/>
                    <a:pt x="21" y="80"/>
                  </a:cubicBezTo>
                  <a:cubicBezTo>
                    <a:pt x="23" y="81"/>
                    <a:pt x="23" y="83"/>
                    <a:pt x="23" y="85"/>
                  </a:cubicBezTo>
                  <a:cubicBezTo>
                    <a:pt x="19" y="90"/>
                    <a:pt x="19" y="90"/>
                    <a:pt x="19" y="90"/>
                  </a:cubicBezTo>
                  <a:cubicBezTo>
                    <a:pt x="18" y="92"/>
                    <a:pt x="16" y="92"/>
                    <a:pt x="15" y="92"/>
                  </a:cubicBezTo>
                  <a:cubicBezTo>
                    <a:pt x="13" y="91"/>
                    <a:pt x="13" y="89"/>
                    <a:pt x="14" y="87"/>
                  </a:cubicBezTo>
                  <a:cubicBezTo>
                    <a:pt x="17" y="81"/>
                    <a:pt x="17" y="81"/>
                    <a:pt x="17" y="81"/>
                  </a:cubicBezTo>
                  <a:close/>
                </a:path>
              </a:pathLst>
            </a:custGeom>
            <a:solidFill>
              <a:srgbClr val="CACACA"/>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2269" name="Freeform 221"/>
            <p:cNvSpPr>
              <a:spLocks noEditPoints="1"/>
            </p:cNvSpPr>
            <p:nvPr/>
          </p:nvSpPr>
          <p:spPr bwMode="auto">
            <a:xfrm>
              <a:off x="4826754" y="1368878"/>
              <a:ext cx="202048" cy="340092"/>
            </a:xfrm>
            <a:custGeom>
              <a:cxnLst>
                <a:cxn ang="0">
                  <a:pos x="67" y="110"/>
                </a:cxn>
                <a:cxn ang="0">
                  <a:pos x="66" y="114"/>
                </a:cxn>
                <a:cxn ang="0">
                  <a:pos x="61" y="113"/>
                </a:cxn>
                <a:cxn ang="0">
                  <a:pos x="58" y="107"/>
                </a:cxn>
                <a:cxn ang="0">
                  <a:pos x="59" y="103"/>
                </a:cxn>
                <a:cxn ang="0">
                  <a:pos x="64" y="104"/>
                </a:cxn>
                <a:cxn ang="0">
                  <a:pos x="67" y="110"/>
                </a:cxn>
                <a:cxn ang="0">
                  <a:pos x="0" y="35"/>
                </a:cxn>
                <a:cxn ang="0">
                  <a:pos x="0" y="0"/>
                </a:cxn>
                <a:cxn ang="0">
                  <a:pos x="30" y="18"/>
                </a:cxn>
                <a:cxn ang="0">
                  <a:pos x="0" y="35"/>
                </a:cxn>
                <a:cxn ang="0">
                  <a:pos x="19" y="40"/>
                </a:cxn>
                <a:cxn ang="0">
                  <a:pos x="20" y="35"/>
                </a:cxn>
                <a:cxn ang="0">
                  <a:pos x="24" y="36"/>
                </a:cxn>
                <a:cxn ang="0">
                  <a:pos x="28" y="42"/>
                </a:cxn>
                <a:cxn ang="0">
                  <a:pos x="27" y="47"/>
                </a:cxn>
                <a:cxn ang="0">
                  <a:pos x="22" y="45"/>
                </a:cxn>
                <a:cxn ang="0">
                  <a:pos x="19" y="40"/>
                </a:cxn>
                <a:cxn ang="0">
                  <a:pos x="32" y="62"/>
                </a:cxn>
                <a:cxn ang="0">
                  <a:pos x="33" y="58"/>
                </a:cxn>
                <a:cxn ang="0">
                  <a:pos x="37" y="59"/>
                </a:cxn>
                <a:cxn ang="0">
                  <a:pos x="41" y="65"/>
                </a:cxn>
                <a:cxn ang="0">
                  <a:pos x="40" y="69"/>
                </a:cxn>
                <a:cxn ang="0">
                  <a:pos x="35" y="68"/>
                </a:cxn>
                <a:cxn ang="0">
                  <a:pos x="32" y="62"/>
                </a:cxn>
                <a:cxn ang="0">
                  <a:pos x="45" y="85"/>
                </a:cxn>
                <a:cxn ang="0">
                  <a:pos x="46" y="80"/>
                </a:cxn>
                <a:cxn ang="0">
                  <a:pos x="50" y="81"/>
                </a:cxn>
                <a:cxn ang="0">
                  <a:pos x="54" y="87"/>
                </a:cxn>
                <a:cxn ang="0">
                  <a:pos x="53" y="92"/>
                </a:cxn>
                <a:cxn ang="0">
                  <a:pos x="48" y="90"/>
                </a:cxn>
                <a:cxn ang="0">
                  <a:pos x="45" y="85"/>
                </a:cxn>
              </a:cxnLst>
              <a:rect b="b" l="0" r="r" t="0"/>
              <a:pathLst>
                <a:path h="115" w="68">
                  <a:moveTo>
                    <a:pt x="67" y="110"/>
                  </a:moveTo>
                  <a:cubicBezTo>
                    <a:pt x="68" y="111"/>
                    <a:pt x="67" y="113"/>
                    <a:pt x="66" y="114"/>
                  </a:cubicBezTo>
                  <a:cubicBezTo>
                    <a:pt x="64" y="115"/>
                    <a:pt x="62" y="114"/>
                    <a:pt x="61" y="113"/>
                  </a:cubicBezTo>
                  <a:cubicBezTo>
                    <a:pt x="58" y="107"/>
                    <a:pt x="58" y="107"/>
                    <a:pt x="58" y="107"/>
                  </a:cubicBezTo>
                  <a:cubicBezTo>
                    <a:pt x="57" y="106"/>
                    <a:pt x="58" y="104"/>
                    <a:pt x="59" y="103"/>
                  </a:cubicBezTo>
                  <a:cubicBezTo>
                    <a:pt x="61" y="102"/>
                    <a:pt x="63" y="102"/>
                    <a:pt x="64" y="104"/>
                  </a:cubicBezTo>
                  <a:cubicBezTo>
                    <a:pt x="67" y="110"/>
                    <a:pt x="67" y="110"/>
                    <a:pt x="67" y="110"/>
                  </a:cubicBezTo>
                  <a:close/>
                  <a:moveTo>
                    <a:pt x="0" y="35"/>
                  </a:moveTo>
                  <a:cubicBezTo>
                    <a:pt x="0" y="0"/>
                    <a:pt x="0" y="0"/>
                    <a:pt x="0" y="0"/>
                  </a:cubicBezTo>
                  <a:cubicBezTo>
                    <a:pt x="30" y="18"/>
                    <a:pt x="30" y="18"/>
                    <a:pt x="30" y="18"/>
                  </a:cubicBezTo>
                  <a:cubicBezTo>
                    <a:pt x="0" y="35"/>
                    <a:pt x="0" y="35"/>
                    <a:pt x="0" y="35"/>
                  </a:cubicBezTo>
                  <a:close/>
                  <a:moveTo>
                    <a:pt x="19" y="40"/>
                  </a:moveTo>
                  <a:cubicBezTo>
                    <a:pt x="18" y="38"/>
                    <a:pt x="18" y="36"/>
                    <a:pt x="20" y="35"/>
                  </a:cubicBezTo>
                  <a:cubicBezTo>
                    <a:pt x="22" y="34"/>
                    <a:pt x="24" y="35"/>
                    <a:pt x="24" y="36"/>
                  </a:cubicBezTo>
                  <a:cubicBezTo>
                    <a:pt x="28" y="42"/>
                    <a:pt x="28" y="42"/>
                    <a:pt x="28" y="42"/>
                  </a:cubicBezTo>
                  <a:cubicBezTo>
                    <a:pt x="29" y="44"/>
                    <a:pt x="28" y="46"/>
                    <a:pt x="27" y="47"/>
                  </a:cubicBezTo>
                  <a:cubicBezTo>
                    <a:pt x="25" y="47"/>
                    <a:pt x="23" y="47"/>
                    <a:pt x="22" y="45"/>
                  </a:cubicBezTo>
                  <a:cubicBezTo>
                    <a:pt x="19" y="40"/>
                    <a:pt x="19" y="40"/>
                    <a:pt x="19" y="40"/>
                  </a:cubicBezTo>
                  <a:close/>
                  <a:moveTo>
                    <a:pt x="32" y="62"/>
                  </a:moveTo>
                  <a:cubicBezTo>
                    <a:pt x="31" y="61"/>
                    <a:pt x="31" y="59"/>
                    <a:pt x="33" y="58"/>
                  </a:cubicBezTo>
                  <a:cubicBezTo>
                    <a:pt x="35" y="57"/>
                    <a:pt x="37" y="57"/>
                    <a:pt x="37" y="59"/>
                  </a:cubicBezTo>
                  <a:cubicBezTo>
                    <a:pt x="41" y="65"/>
                    <a:pt x="41" y="65"/>
                    <a:pt x="41" y="65"/>
                  </a:cubicBezTo>
                  <a:cubicBezTo>
                    <a:pt x="42" y="66"/>
                    <a:pt x="41" y="68"/>
                    <a:pt x="40" y="69"/>
                  </a:cubicBezTo>
                  <a:cubicBezTo>
                    <a:pt x="38" y="70"/>
                    <a:pt x="36" y="69"/>
                    <a:pt x="35" y="68"/>
                  </a:cubicBezTo>
                  <a:cubicBezTo>
                    <a:pt x="32" y="62"/>
                    <a:pt x="32" y="62"/>
                    <a:pt x="32" y="62"/>
                  </a:cubicBezTo>
                  <a:close/>
                  <a:moveTo>
                    <a:pt x="45" y="85"/>
                  </a:moveTo>
                  <a:cubicBezTo>
                    <a:pt x="44" y="83"/>
                    <a:pt x="44" y="81"/>
                    <a:pt x="46" y="80"/>
                  </a:cubicBezTo>
                  <a:cubicBezTo>
                    <a:pt x="48" y="79"/>
                    <a:pt x="50" y="80"/>
                    <a:pt x="50" y="81"/>
                  </a:cubicBezTo>
                  <a:cubicBezTo>
                    <a:pt x="54" y="87"/>
                    <a:pt x="54" y="87"/>
                    <a:pt x="54" y="87"/>
                  </a:cubicBezTo>
                  <a:cubicBezTo>
                    <a:pt x="55" y="89"/>
                    <a:pt x="54" y="91"/>
                    <a:pt x="53" y="92"/>
                  </a:cubicBezTo>
                  <a:cubicBezTo>
                    <a:pt x="51" y="92"/>
                    <a:pt x="49" y="92"/>
                    <a:pt x="48" y="90"/>
                  </a:cubicBezTo>
                  <a:cubicBezTo>
                    <a:pt x="45" y="85"/>
                    <a:pt x="45" y="85"/>
                    <a:pt x="45" y="85"/>
                  </a:cubicBezTo>
                  <a:close/>
                </a:path>
              </a:pathLst>
            </a:custGeom>
            <a:solidFill>
              <a:srgbClr val="CACACA"/>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grpSp>
      <p:grpSp>
        <p:nvGrpSpPr>
          <p:cNvPr id="9" name="组合 8"/>
          <p:cNvGrpSpPr/>
          <p:nvPr/>
        </p:nvGrpSpPr>
        <p:grpSpPr>
          <a:xfrm>
            <a:off x="2127351" y="2687833"/>
            <a:ext cx="1460765" cy="640026"/>
            <a:chOff x="2127351" y="2687833"/>
            <a:chExt cx="1460765" cy="640026"/>
          </a:xfrm>
        </p:grpSpPr>
        <p:sp>
          <p:nvSpPr>
            <p:cNvPr id="2056" name="Freeform 8"/>
            <p:cNvSpPr/>
            <p:nvPr/>
          </p:nvSpPr>
          <p:spPr bwMode="auto">
            <a:xfrm>
              <a:off x="2127351" y="2687833"/>
              <a:ext cx="1460765" cy="640026"/>
            </a:xfrm>
            <a:custGeom>
              <a:cxnLst>
                <a:cxn ang="0">
                  <a:pos x="0" y="510"/>
                </a:cxn>
                <a:cxn ang="0">
                  <a:pos x="907" y="510"/>
                </a:cxn>
                <a:cxn ang="0">
                  <a:pos x="1164" y="255"/>
                </a:cxn>
                <a:cxn ang="0">
                  <a:pos x="907" y="0"/>
                </a:cxn>
                <a:cxn ang="0">
                  <a:pos x="0" y="0"/>
                </a:cxn>
                <a:cxn ang="0">
                  <a:pos x="0" y="510"/>
                </a:cxn>
                <a:cxn ang="0">
                  <a:pos x="0" y="510"/>
                </a:cxn>
              </a:cxnLst>
              <a:rect b="b" l="0" r="r" t="0"/>
              <a:pathLst>
                <a:path h="510" w="1164">
                  <a:moveTo>
                    <a:pt x="0" y="510"/>
                  </a:moveTo>
                  <a:lnTo>
                    <a:pt x="907" y="510"/>
                  </a:lnTo>
                  <a:lnTo>
                    <a:pt x="1164" y="255"/>
                  </a:lnTo>
                  <a:lnTo>
                    <a:pt x="907" y="0"/>
                  </a:lnTo>
                  <a:lnTo>
                    <a:pt x="0" y="0"/>
                  </a:lnTo>
                  <a:lnTo>
                    <a:pt x="0" y="510"/>
                  </a:lnTo>
                  <a:lnTo>
                    <a:pt x="0" y="510"/>
                  </a:ln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2" name="文本框 1">
              <a:extLst>
                <a:ext uri="{FF2B5EF4-FFF2-40B4-BE49-F238E27FC236}">
                  <a16:creationId xmlns:a16="http://schemas.microsoft.com/office/drawing/2014/main" id="{FC85EE9A-279A-4A73-A7DA-D24CAF419083}"/>
                </a:ext>
              </a:extLst>
            </p:cNvPr>
            <p:cNvSpPr txBox="1"/>
            <p:nvPr/>
          </p:nvSpPr>
          <p:spPr>
            <a:xfrm>
              <a:off x="2485013" y="2838569"/>
              <a:ext cx="421005" cy="335280"/>
            </a:xfrm>
            <a:prstGeom prst="rect">
              <a:avLst/>
            </a:prstGeom>
            <a:noFill/>
          </p:spPr>
          <p:txBody>
            <a:bodyPr rtlCol="0" wrap="none">
              <a:spAutoFit/>
            </a:bodyPr>
            <a:lstStyle/>
            <a:p>
              <a:r>
                <a:rPr altLang="zh-CN" lang="en-US" sz="1600">
                  <a:solidFill>
                    <a:schemeClr val="bg1"/>
                  </a:solidFill>
                  <a:cs typeface="+mn-ea"/>
                  <a:sym typeface="+mn-lt"/>
                </a:rPr>
                <a:t>01</a:t>
              </a:r>
            </a:p>
          </p:txBody>
        </p:sp>
      </p:grpSp>
      <p:grpSp>
        <p:nvGrpSpPr>
          <p:cNvPr id="10" name="组合 9"/>
          <p:cNvGrpSpPr/>
          <p:nvPr/>
        </p:nvGrpSpPr>
        <p:grpSpPr>
          <a:xfrm>
            <a:off x="3265594" y="2687833"/>
            <a:ext cx="1463275" cy="640026"/>
            <a:chOff x="3265594" y="2687833"/>
            <a:chExt cx="1463275" cy="640026"/>
          </a:xfrm>
        </p:grpSpPr>
        <p:sp>
          <p:nvSpPr>
            <p:cNvPr id="2090" name="Freeform 42"/>
            <p:cNvSpPr/>
            <p:nvPr/>
          </p:nvSpPr>
          <p:spPr bwMode="auto">
            <a:xfrm>
              <a:off x="3265594" y="2687833"/>
              <a:ext cx="1463275" cy="640026"/>
            </a:xfrm>
            <a:custGeom>
              <a:cxnLst>
                <a:cxn ang="0">
                  <a:pos x="0" y="510"/>
                </a:cxn>
                <a:cxn ang="0">
                  <a:pos x="909" y="510"/>
                </a:cxn>
                <a:cxn ang="0">
                  <a:pos x="1166" y="255"/>
                </a:cxn>
                <a:cxn ang="0">
                  <a:pos x="909" y="0"/>
                </a:cxn>
                <a:cxn ang="0">
                  <a:pos x="0" y="0"/>
                </a:cxn>
                <a:cxn ang="0">
                  <a:pos x="0" y="0"/>
                </a:cxn>
                <a:cxn ang="0">
                  <a:pos x="257" y="255"/>
                </a:cxn>
                <a:cxn ang="0">
                  <a:pos x="0" y="510"/>
                </a:cxn>
                <a:cxn ang="0">
                  <a:pos x="0" y="510"/>
                </a:cxn>
                <a:cxn ang="0">
                  <a:pos x="0" y="510"/>
                </a:cxn>
              </a:cxnLst>
              <a:rect b="b" l="0" r="r" t="0"/>
              <a:pathLst>
                <a:path h="510" w="1166">
                  <a:moveTo>
                    <a:pt x="0" y="510"/>
                  </a:moveTo>
                  <a:lnTo>
                    <a:pt x="909" y="510"/>
                  </a:lnTo>
                  <a:lnTo>
                    <a:pt x="1166" y="255"/>
                  </a:lnTo>
                  <a:lnTo>
                    <a:pt x="909" y="0"/>
                  </a:lnTo>
                  <a:lnTo>
                    <a:pt x="0" y="0"/>
                  </a:lnTo>
                  <a:lnTo>
                    <a:pt x="0" y="0"/>
                  </a:lnTo>
                  <a:lnTo>
                    <a:pt x="257" y="255"/>
                  </a:lnTo>
                  <a:lnTo>
                    <a:pt x="0" y="510"/>
                  </a:lnTo>
                  <a:lnTo>
                    <a:pt x="0" y="510"/>
                  </a:lnTo>
                  <a:lnTo>
                    <a:pt x="0" y="510"/>
                  </a:lnTo>
                  <a:close/>
                </a:path>
              </a:pathLst>
            </a:cu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316" name="文本框 315">
              <a:extLst>
                <a:ext uri="{FF2B5EF4-FFF2-40B4-BE49-F238E27FC236}">
                  <a16:creationId xmlns:a16="http://schemas.microsoft.com/office/drawing/2014/main" id="{35F9B83C-E33D-4872-B429-7D08C1EFF547}"/>
                </a:ext>
              </a:extLst>
            </p:cNvPr>
            <p:cNvSpPr txBox="1"/>
            <p:nvPr/>
          </p:nvSpPr>
          <p:spPr>
            <a:xfrm>
              <a:off x="3724779" y="2838569"/>
              <a:ext cx="421005" cy="335280"/>
            </a:xfrm>
            <a:prstGeom prst="rect">
              <a:avLst/>
            </a:prstGeom>
            <a:noFill/>
          </p:spPr>
          <p:txBody>
            <a:bodyPr rtlCol="0" wrap="none">
              <a:spAutoFit/>
            </a:bodyPr>
            <a:lstStyle/>
            <a:p>
              <a:r>
                <a:rPr altLang="zh-CN" lang="en-US" sz="1600">
                  <a:solidFill>
                    <a:schemeClr val="bg1"/>
                  </a:solidFill>
                  <a:cs typeface="+mn-ea"/>
                  <a:sym typeface="+mn-lt"/>
                </a:rPr>
                <a:t>02</a:t>
              </a:r>
            </a:p>
          </p:txBody>
        </p:sp>
      </p:grpSp>
      <p:grpSp>
        <p:nvGrpSpPr>
          <p:cNvPr id="11" name="组合 10"/>
          <p:cNvGrpSpPr/>
          <p:nvPr/>
        </p:nvGrpSpPr>
        <p:grpSpPr>
          <a:xfrm>
            <a:off x="4406345" y="2687833"/>
            <a:ext cx="1460765" cy="640026"/>
            <a:chOff x="4406345" y="2687833"/>
            <a:chExt cx="1460765" cy="640026"/>
          </a:xfrm>
        </p:grpSpPr>
        <p:sp>
          <p:nvSpPr>
            <p:cNvPr id="2124" name="Freeform 76"/>
            <p:cNvSpPr/>
            <p:nvPr/>
          </p:nvSpPr>
          <p:spPr bwMode="auto">
            <a:xfrm>
              <a:off x="4406345" y="2687833"/>
              <a:ext cx="1460765" cy="640026"/>
            </a:xfrm>
            <a:custGeom>
              <a:cxnLst>
                <a:cxn ang="0">
                  <a:pos x="0" y="510"/>
                </a:cxn>
                <a:cxn ang="0">
                  <a:pos x="909" y="510"/>
                </a:cxn>
                <a:cxn ang="0">
                  <a:pos x="1164" y="255"/>
                </a:cxn>
                <a:cxn ang="0">
                  <a:pos x="909" y="0"/>
                </a:cxn>
                <a:cxn ang="0">
                  <a:pos x="0" y="0"/>
                </a:cxn>
                <a:cxn ang="0">
                  <a:pos x="257" y="255"/>
                </a:cxn>
                <a:cxn ang="0">
                  <a:pos x="0" y="510"/>
                </a:cxn>
                <a:cxn ang="0">
                  <a:pos x="0" y="510"/>
                </a:cxn>
              </a:cxnLst>
              <a:rect b="b" l="0" r="r" t="0"/>
              <a:pathLst>
                <a:path h="510" w="1164">
                  <a:moveTo>
                    <a:pt x="0" y="510"/>
                  </a:moveTo>
                  <a:lnTo>
                    <a:pt x="909" y="510"/>
                  </a:lnTo>
                  <a:lnTo>
                    <a:pt x="1164" y="255"/>
                  </a:lnTo>
                  <a:lnTo>
                    <a:pt x="909" y="0"/>
                  </a:lnTo>
                  <a:lnTo>
                    <a:pt x="0" y="0"/>
                  </a:lnTo>
                  <a:lnTo>
                    <a:pt x="257" y="255"/>
                  </a:lnTo>
                  <a:lnTo>
                    <a:pt x="0" y="510"/>
                  </a:lnTo>
                  <a:lnTo>
                    <a:pt x="0" y="510"/>
                  </a:ln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317" name="文本框 316">
              <a:extLst>
                <a:ext uri="{FF2B5EF4-FFF2-40B4-BE49-F238E27FC236}">
                  <a16:creationId xmlns:a16="http://schemas.microsoft.com/office/drawing/2014/main" id="{3E5EE1CE-AC9A-46BF-B93A-2B7DF4EDF04B}"/>
                </a:ext>
              </a:extLst>
            </p:cNvPr>
            <p:cNvSpPr txBox="1"/>
            <p:nvPr/>
          </p:nvSpPr>
          <p:spPr>
            <a:xfrm>
              <a:off x="4860032" y="2838569"/>
              <a:ext cx="421005" cy="335280"/>
            </a:xfrm>
            <a:prstGeom prst="rect">
              <a:avLst/>
            </a:prstGeom>
            <a:noFill/>
          </p:spPr>
          <p:txBody>
            <a:bodyPr rtlCol="0" wrap="none">
              <a:spAutoFit/>
            </a:bodyPr>
            <a:lstStyle/>
            <a:p>
              <a:r>
                <a:rPr altLang="zh-CN" lang="en-US" sz="1600">
                  <a:solidFill>
                    <a:schemeClr val="bg1"/>
                  </a:solidFill>
                  <a:cs typeface="+mn-ea"/>
                  <a:sym typeface="+mn-lt"/>
                </a:rPr>
                <a:t>03</a:t>
              </a:r>
            </a:p>
          </p:txBody>
        </p:sp>
      </p:grpSp>
      <p:grpSp>
        <p:nvGrpSpPr>
          <p:cNvPr id="12" name="组合 11"/>
          <p:cNvGrpSpPr/>
          <p:nvPr/>
        </p:nvGrpSpPr>
        <p:grpSpPr>
          <a:xfrm>
            <a:off x="5547097" y="2687833"/>
            <a:ext cx="1462021" cy="640026"/>
            <a:chOff x="5547097" y="2687833"/>
            <a:chExt cx="1462021" cy="640026"/>
          </a:xfrm>
        </p:grpSpPr>
        <p:sp>
          <p:nvSpPr>
            <p:cNvPr id="2158" name="Freeform 110"/>
            <p:cNvSpPr/>
            <p:nvPr/>
          </p:nvSpPr>
          <p:spPr bwMode="auto">
            <a:xfrm>
              <a:off x="5547097" y="2687833"/>
              <a:ext cx="1462021" cy="640026"/>
            </a:xfrm>
            <a:custGeom>
              <a:cxnLst>
                <a:cxn ang="0">
                  <a:pos x="0" y="510"/>
                </a:cxn>
                <a:cxn ang="0">
                  <a:pos x="910" y="510"/>
                </a:cxn>
                <a:cxn ang="0">
                  <a:pos x="1165" y="255"/>
                </a:cxn>
                <a:cxn ang="0">
                  <a:pos x="910" y="0"/>
                </a:cxn>
                <a:cxn ang="0">
                  <a:pos x="0" y="0"/>
                </a:cxn>
                <a:cxn ang="0">
                  <a:pos x="255" y="255"/>
                </a:cxn>
                <a:cxn ang="0">
                  <a:pos x="0" y="510"/>
                </a:cxn>
                <a:cxn ang="0">
                  <a:pos x="0" y="510"/>
                </a:cxn>
              </a:cxnLst>
              <a:rect b="b" l="0" r="r" t="0"/>
              <a:pathLst>
                <a:path h="510" w="1165">
                  <a:moveTo>
                    <a:pt x="0" y="510"/>
                  </a:moveTo>
                  <a:lnTo>
                    <a:pt x="910" y="510"/>
                  </a:lnTo>
                  <a:lnTo>
                    <a:pt x="1165" y="255"/>
                  </a:lnTo>
                  <a:lnTo>
                    <a:pt x="910" y="0"/>
                  </a:lnTo>
                  <a:lnTo>
                    <a:pt x="0" y="0"/>
                  </a:lnTo>
                  <a:lnTo>
                    <a:pt x="255" y="255"/>
                  </a:lnTo>
                  <a:lnTo>
                    <a:pt x="0" y="510"/>
                  </a:lnTo>
                  <a:lnTo>
                    <a:pt x="0" y="510"/>
                  </a:lnTo>
                  <a:close/>
                </a:path>
              </a:pathLst>
            </a:custGeom>
            <a:solidFill>
              <a:srgbClr val="7F7F7F"/>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318" name="文本框 317">
              <a:extLst>
                <a:ext uri="{FF2B5EF4-FFF2-40B4-BE49-F238E27FC236}">
                  <a16:creationId xmlns:a16="http://schemas.microsoft.com/office/drawing/2014/main" id="{24A02A9C-D49B-4ACB-9470-F9C3B4858F2B}"/>
                </a:ext>
              </a:extLst>
            </p:cNvPr>
            <p:cNvSpPr txBox="1"/>
            <p:nvPr/>
          </p:nvSpPr>
          <p:spPr>
            <a:xfrm>
              <a:off x="5979144" y="2838569"/>
              <a:ext cx="421005" cy="335280"/>
            </a:xfrm>
            <a:prstGeom prst="rect">
              <a:avLst/>
            </a:prstGeom>
            <a:noFill/>
          </p:spPr>
          <p:txBody>
            <a:bodyPr rtlCol="0" wrap="none">
              <a:spAutoFit/>
            </a:bodyPr>
            <a:lstStyle/>
            <a:p>
              <a:r>
                <a:rPr altLang="zh-CN" lang="en-US" sz="1600">
                  <a:solidFill>
                    <a:schemeClr val="bg1"/>
                  </a:solidFill>
                  <a:cs typeface="+mn-ea"/>
                  <a:sym typeface="+mn-lt"/>
                </a:rPr>
                <a:t>04</a:t>
              </a:r>
            </a:p>
          </p:txBody>
        </p:sp>
      </p:grpSp>
      <p:sp>
        <p:nvSpPr>
          <p:cNvPr id="325" name="矩形 324">
            <a:extLst>
              <a:ext uri="{FF2B5EF4-FFF2-40B4-BE49-F238E27FC236}">
                <a16:creationId xmlns:a16="http://schemas.microsoft.com/office/drawing/2014/main" id="{66985985-0B47-438D-AAB3-C9439D443AD8}"/>
              </a:ext>
            </a:extLst>
          </p:cNvPr>
          <p:cNvSpPr/>
          <p:nvPr/>
        </p:nvSpPr>
        <p:spPr>
          <a:xfrm>
            <a:off x="2099561" y="3434238"/>
            <a:ext cx="1124840" cy="457200"/>
          </a:xfrm>
          <a:prstGeom prst="rect">
            <a:avLst/>
          </a:prstGeom>
        </p:spPr>
        <p:txBody>
          <a:bodyPr wrap="square">
            <a:spAutoFit/>
          </a:bodyPr>
          <a:lstStyle/>
          <a:p>
            <a:pPr algn="ctr"/>
            <a:r>
              <a:rPr altLang="en-US" lang="zh-CN" sz="1200">
                <a:solidFill>
                  <a:schemeClr val="tx1">
                    <a:lumMod val="85000"/>
                    <a:lumOff val="15000"/>
                  </a:schemeClr>
                </a:solidFill>
                <a:cs typeface="+mn-ea"/>
                <a:sym typeface="+mn-lt"/>
              </a:rPr>
              <a:t>单击此处添加文字阐述</a:t>
            </a:r>
          </a:p>
        </p:txBody>
      </p:sp>
      <p:sp>
        <p:nvSpPr>
          <p:cNvPr id="326" name="矩形 325">
            <a:extLst>
              <a:ext uri="{FF2B5EF4-FFF2-40B4-BE49-F238E27FC236}">
                <a16:creationId xmlns:a16="http://schemas.microsoft.com/office/drawing/2014/main" id="{927E12FA-B9C2-43AE-864C-0090A1DB9EC5}"/>
              </a:ext>
            </a:extLst>
          </p:cNvPr>
          <p:cNvSpPr/>
          <p:nvPr/>
        </p:nvSpPr>
        <p:spPr>
          <a:xfrm>
            <a:off x="3368059" y="3434238"/>
            <a:ext cx="1124840" cy="457200"/>
          </a:xfrm>
          <a:prstGeom prst="rect">
            <a:avLst/>
          </a:prstGeom>
        </p:spPr>
        <p:txBody>
          <a:bodyPr wrap="square">
            <a:spAutoFit/>
          </a:bodyPr>
          <a:lstStyle/>
          <a:p>
            <a:pPr algn="ctr"/>
            <a:r>
              <a:rPr altLang="en-US" lang="zh-CN" sz="1200">
                <a:solidFill>
                  <a:schemeClr val="tx1">
                    <a:lumMod val="85000"/>
                    <a:lumOff val="15000"/>
                  </a:schemeClr>
                </a:solidFill>
                <a:cs typeface="+mn-ea"/>
                <a:sym typeface="+mn-lt"/>
              </a:rPr>
              <a:t>单击此处添加文字阐述</a:t>
            </a:r>
          </a:p>
        </p:txBody>
      </p:sp>
      <p:sp>
        <p:nvSpPr>
          <p:cNvPr id="327" name="矩形 326">
            <a:extLst>
              <a:ext uri="{FF2B5EF4-FFF2-40B4-BE49-F238E27FC236}">
                <a16:creationId xmlns:a16="http://schemas.microsoft.com/office/drawing/2014/main" id="{3C55E02F-ECF9-41A7-B92E-22EA390D797D}"/>
              </a:ext>
            </a:extLst>
          </p:cNvPr>
          <p:cNvSpPr/>
          <p:nvPr/>
        </p:nvSpPr>
        <p:spPr>
          <a:xfrm>
            <a:off x="4501942" y="3434238"/>
            <a:ext cx="1124840" cy="457200"/>
          </a:xfrm>
          <a:prstGeom prst="rect">
            <a:avLst/>
          </a:prstGeom>
        </p:spPr>
        <p:txBody>
          <a:bodyPr wrap="square">
            <a:spAutoFit/>
          </a:bodyPr>
          <a:lstStyle/>
          <a:p>
            <a:pPr algn="ctr"/>
            <a:r>
              <a:rPr altLang="en-US" lang="zh-CN" sz="1200">
                <a:solidFill>
                  <a:schemeClr val="tx1">
                    <a:lumMod val="85000"/>
                    <a:lumOff val="15000"/>
                  </a:schemeClr>
                </a:solidFill>
                <a:cs typeface="+mn-ea"/>
                <a:sym typeface="+mn-lt"/>
              </a:rPr>
              <a:t>单击此处添加文字阐述</a:t>
            </a:r>
          </a:p>
        </p:txBody>
      </p:sp>
      <p:sp>
        <p:nvSpPr>
          <p:cNvPr id="328" name="矩形 327">
            <a:extLst>
              <a:ext uri="{FF2B5EF4-FFF2-40B4-BE49-F238E27FC236}">
                <a16:creationId xmlns:a16="http://schemas.microsoft.com/office/drawing/2014/main" id="{19C7FE9C-8004-446D-A34A-99E954C7C1C0}"/>
              </a:ext>
            </a:extLst>
          </p:cNvPr>
          <p:cNvSpPr/>
          <p:nvPr/>
        </p:nvSpPr>
        <p:spPr>
          <a:xfrm>
            <a:off x="5762820" y="3434238"/>
            <a:ext cx="1124840" cy="457200"/>
          </a:xfrm>
          <a:prstGeom prst="rect">
            <a:avLst/>
          </a:prstGeom>
        </p:spPr>
        <p:txBody>
          <a:bodyPr wrap="square">
            <a:spAutoFit/>
          </a:bodyPr>
          <a:lstStyle/>
          <a:p>
            <a:pPr algn="ctr"/>
            <a:r>
              <a:rPr altLang="en-US" lang="zh-CN" sz="1200">
                <a:solidFill>
                  <a:schemeClr val="tx1">
                    <a:lumMod val="85000"/>
                    <a:lumOff val="15000"/>
                  </a:schemeClr>
                </a:solidFill>
                <a:cs typeface="+mn-ea"/>
                <a:sym typeface="+mn-lt"/>
              </a:rPr>
              <a:t>单击此处添加文字阐述</a:t>
            </a:r>
          </a:p>
        </p:txBody>
      </p:sp>
      <p:grpSp>
        <p:nvGrpSpPr>
          <p:cNvPr id="329" name="组合 328">
            <a:extLst>
              <a:ext uri="{FF2B5EF4-FFF2-40B4-BE49-F238E27FC236}">
                <a16:creationId xmlns:a16="http://schemas.microsoft.com/office/drawing/2014/main" id="{56B9DFE6-3C62-4711-8CF5-A711E633A635}"/>
              </a:ext>
            </a:extLst>
          </p:cNvPr>
          <p:cNvGrpSpPr/>
          <p:nvPr/>
        </p:nvGrpSpPr>
        <p:grpSpPr>
          <a:xfrm rot="2181050">
            <a:off x="201564" y="224263"/>
            <a:ext cx="497939" cy="480855"/>
            <a:chOff x="1935287" y="2046176"/>
            <a:chExt cx="836513" cy="807813"/>
          </a:xfrm>
        </p:grpSpPr>
        <p:sp>
          <p:nvSpPr>
            <p:cNvPr id="330" name="矩形 329">
              <a:extLst>
                <a:ext uri="{FF2B5EF4-FFF2-40B4-BE49-F238E27FC236}">
                  <a16:creationId xmlns:a16="http://schemas.microsoft.com/office/drawing/2014/main" id="{340C7284-1BD6-4152-A4A4-AF83D2A7D18B}"/>
                </a:ext>
              </a:extLst>
            </p:cNvPr>
            <p:cNvSpPr/>
            <p:nvPr/>
          </p:nvSpPr>
          <p:spPr>
            <a:xfrm rot="16200000">
              <a:off x="2676139" y="2171589"/>
              <a:ext cx="127547" cy="6377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nvGrpSpPr>
            <p:cNvPr id="331" name="组合 330">
              <a:extLst>
                <a:ext uri="{FF2B5EF4-FFF2-40B4-BE49-F238E27FC236}">
                  <a16:creationId xmlns:a16="http://schemas.microsoft.com/office/drawing/2014/main" id="{0157499A-5BD8-4B7F-AA12-DB64ED197028}"/>
                </a:ext>
              </a:extLst>
            </p:cNvPr>
            <p:cNvGrpSpPr/>
            <p:nvPr/>
          </p:nvGrpSpPr>
          <p:grpSpPr>
            <a:xfrm rot="18900000">
              <a:off x="1935287" y="2046176"/>
              <a:ext cx="710318" cy="807813"/>
              <a:chOff x="1935287" y="2046176"/>
              <a:chExt cx="710318" cy="807813"/>
            </a:xfrm>
          </p:grpSpPr>
          <p:sp>
            <p:nvSpPr>
              <p:cNvPr id="332" name="矩形 331">
                <a:extLst>
                  <a:ext uri="{FF2B5EF4-FFF2-40B4-BE49-F238E27FC236}">
                    <a16:creationId xmlns:a16="http://schemas.microsoft.com/office/drawing/2014/main" id="{5583D00C-262A-4FF4-BAA5-3ACA86CA2B9F}"/>
                  </a:ext>
                </a:extLst>
              </p:cNvPr>
              <p:cNvSpPr/>
              <p:nvPr/>
            </p:nvSpPr>
            <p:spPr>
              <a:xfrm rot="18900000">
                <a:off x="1935287" y="2156715"/>
                <a:ext cx="324208" cy="32420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33" name="矩形 332">
                <a:extLst>
                  <a:ext uri="{FF2B5EF4-FFF2-40B4-BE49-F238E27FC236}">
                    <a16:creationId xmlns:a16="http://schemas.microsoft.com/office/drawing/2014/main" id="{C2896C80-F8C4-44D6-A629-A0577DE94646}"/>
                  </a:ext>
                </a:extLst>
              </p:cNvPr>
              <p:cNvSpPr/>
              <p:nvPr/>
            </p:nvSpPr>
            <p:spPr>
              <a:xfrm rot="18900000">
                <a:off x="2363248" y="2361675"/>
                <a:ext cx="268739" cy="268739"/>
              </a:xfrm>
              <a:prstGeom prst="rect">
                <a:avLst/>
              </a:prstGeom>
              <a:solidFill>
                <a:schemeClr val="bg1">
                  <a:lumMod val="85000"/>
                </a:schemeClr>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34" name="矩形 333">
                <a:extLst>
                  <a:ext uri="{FF2B5EF4-FFF2-40B4-BE49-F238E27FC236}">
                    <a16:creationId xmlns:a16="http://schemas.microsoft.com/office/drawing/2014/main" id="{FFD1DE62-E2B4-49FF-BDEA-5BFC7F59A177}"/>
                  </a:ext>
                </a:extLst>
              </p:cNvPr>
              <p:cNvSpPr/>
              <p:nvPr/>
            </p:nvSpPr>
            <p:spPr>
              <a:xfrm rot="18900000">
                <a:off x="2273470" y="2294141"/>
                <a:ext cx="167263" cy="16726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35" name="矩形 334">
                <a:extLst>
                  <a:ext uri="{FF2B5EF4-FFF2-40B4-BE49-F238E27FC236}">
                    <a16:creationId xmlns:a16="http://schemas.microsoft.com/office/drawing/2014/main" id="{5730E2DB-F27D-43CD-A1D7-1E589DCBF060}"/>
                  </a:ext>
                </a:extLst>
              </p:cNvPr>
              <p:cNvSpPr/>
              <p:nvPr/>
            </p:nvSpPr>
            <p:spPr>
              <a:xfrm rot="18900000">
                <a:off x="2147249" y="2323299"/>
                <a:ext cx="289856" cy="28985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36" name="矩形 335">
                <a:extLst>
                  <a:ext uri="{FF2B5EF4-FFF2-40B4-BE49-F238E27FC236}">
                    <a16:creationId xmlns:a16="http://schemas.microsoft.com/office/drawing/2014/main" id="{4DE301FE-A49C-4860-A5ED-A628562505D2}"/>
                  </a:ext>
                </a:extLst>
              </p:cNvPr>
              <p:cNvSpPr/>
              <p:nvPr/>
            </p:nvSpPr>
            <p:spPr>
              <a:xfrm rot="18900000">
                <a:off x="2124819" y="2380998"/>
                <a:ext cx="174458" cy="174458"/>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37" name="矩形 336">
                <a:extLst>
                  <a:ext uri="{FF2B5EF4-FFF2-40B4-BE49-F238E27FC236}">
                    <a16:creationId xmlns:a16="http://schemas.microsoft.com/office/drawing/2014/main" id="{4EAD72A4-4822-4E50-AFF0-F643D500D253}"/>
                  </a:ext>
                </a:extLst>
              </p:cNvPr>
              <p:cNvSpPr/>
              <p:nvPr/>
            </p:nvSpPr>
            <p:spPr>
              <a:xfrm rot="18900000">
                <a:off x="2272921" y="2046176"/>
                <a:ext cx="372684" cy="372684"/>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38" name="矩形 337">
                <a:extLst>
                  <a:ext uri="{FF2B5EF4-FFF2-40B4-BE49-F238E27FC236}">
                    <a16:creationId xmlns:a16="http://schemas.microsoft.com/office/drawing/2014/main" id="{D3CBCA88-8B0C-469A-AA46-38B92E92DFBD}"/>
                  </a:ext>
                </a:extLst>
              </p:cNvPr>
              <p:cNvSpPr/>
              <p:nvPr/>
            </p:nvSpPr>
            <p:spPr>
              <a:xfrm rot="18900000">
                <a:off x="2233710" y="2575444"/>
                <a:ext cx="278545" cy="27854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grpSp>
        <p:nvGrpSpPr>
          <p:cNvPr id="339" name="组合 338">
            <a:extLst>
              <a:ext uri="{FF2B5EF4-FFF2-40B4-BE49-F238E27FC236}">
                <a16:creationId xmlns:a16="http://schemas.microsoft.com/office/drawing/2014/main" id="{EBB0CB84-7ADB-460D-8EE9-41CC2EDAFACE}"/>
              </a:ext>
            </a:extLst>
          </p:cNvPr>
          <p:cNvGrpSpPr/>
          <p:nvPr/>
        </p:nvGrpSpPr>
        <p:grpSpPr>
          <a:xfrm>
            <a:off x="8010071" y="4323214"/>
            <a:ext cx="845241" cy="620356"/>
            <a:chOff x="7789817" y="4257180"/>
            <a:chExt cx="845241" cy="620356"/>
          </a:xfrm>
        </p:grpSpPr>
        <p:grpSp>
          <p:nvGrpSpPr>
            <p:cNvPr id="340" name="组合 339">
              <a:extLst>
                <a:ext uri="{FF2B5EF4-FFF2-40B4-BE49-F238E27FC236}">
                  <a16:creationId xmlns:a16="http://schemas.microsoft.com/office/drawing/2014/main" id="{D0631B6D-CC9A-4C8A-BBBF-F3AF11E9366C}"/>
                </a:ext>
              </a:extLst>
            </p:cNvPr>
            <p:cNvGrpSpPr/>
            <p:nvPr/>
          </p:nvGrpSpPr>
          <p:grpSpPr>
            <a:xfrm>
              <a:off x="8306276" y="4330865"/>
              <a:ext cx="328782" cy="303293"/>
              <a:chOff x="8349677" y="4284250"/>
              <a:chExt cx="600042" cy="553523"/>
            </a:xfrm>
          </p:grpSpPr>
          <p:sp>
            <p:nvSpPr>
              <p:cNvPr id="344" name="矩形 343">
                <a:extLst>
                  <a:ext uri="{FF2B5EF4-FFF2-40B4-BE49-F238E27FC236}">
                    <a16:creationId xmlns:a16="http://schemas.microsoft.com/office/drawing/2014/main" id="{F2A95619-99A3-403A-B295-F43D0B38D5FB}"/>
                  </a:ext>
                </a:extLst>
              </p:cNvPr>
              <p:cNvSpPr/>
              <p:nvPr/>
            </p:nvSpPr>
            <p:spPr>
              <a:xfrm rot="18900000">
                <a:off x="8349677" y="4284250"/>
                <a:ext cx="272026" cy="272026"/>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45" name="矩形 344">
                <a:extLst>
                  <a:ext uri="{FF2B5EF4-FFF2-40B4-BE49-F238E27FC236}">
                    <a16:creationId xmlns:a16="http://schemas.microsoft.com/office/drawing/2014/main" id="{D6C5BCB7-6E47-47A1-ADEB-768ECA00AE13}"/>
                  </a:ext>
                </a:extLst>
              </p:cNvPr>
              <p:cNvSpPr/>
              <p:nvPr/>
            </p:nvSpPr>
            <p:spPr>
              <a:xfrm rot="18900000">
                <a:off x="8724654" y="4612708"/>
                <a:ext cx="225065" cy="22506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341" name="矩形 340">
              <a:extLst>
                <a:ext uri="{FF2B5EF4-FFF2-40B4-BE49-F238E27FC236}">
                  <a16:creationId xmlns:a16="http://schemas.microsoft.com/office/drawing/2014/main" id="{E2575E13-CBD2-4B65-BD7C-412156DC0F8E}"/>
                </a:ext>
              </a:extLst>
            </p:cNvPr>
            <p:cNvSpPr/>
            <p:nvPr/>
          </p:nvSpPr>
          <p:spPr>
            <a:xfrm rot="8100000">
              <a:off x="7789817" y="4339105"/>
              <a:ext cx="264135" cy="26413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42" name="矩形 341">
              <a:extLst>
                <a:ext uri="{FF2B5EF4-FFF2-40B4-BE49-F238E27FC236}">
                  <a16:creationId xmlns:a16="http://schemas.microsoft.com/office/drawing/2014/main" id="{7015E59D-D8BD-46D7-ABA7-D531F66BAF80}"/>
                </a:ext>
              </a:extLst>
            </p:cNvPr>
            <p:cNvSpPr/>
            <p:nvPr/>
          </p:nvSpPr>
          <p:spPr>
            <a:xfrm rot="8100000">
              <a:off x="8102733" y="4745468"/>
              <a:ext cx="132068" cy="132068"/>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43" name="矩形 342">
              <a:extLst>
                <a:ext uri="{FF2B5EF4-FFF2-40B4-BE49-F238E27FC236}">
                  <a16:creationId xmlns:a16="http://schemas.microsoft.com/office/drawing/2014/main" id="{F7933860-1DAC-47D2-9709-769549C183F8}"/>
                </a:ext>
              </a:extLst>
            </p:cNvPr>
            <p:cNvSpPr/>
            <p:nvPr/>
          </p:nvSpPr>
          <p:spPr>
            <a:xfrm rot="8100000">
              <a:off x="7916345" y="4257180"/>
              <a:ext cx="132068" cy="132068"/>
            </a:xfrm>
            <a:prstGeom prst="rect">
              <a:avLst/>
            </a:prstGeom>
            <a:solidFill>
              <a:srgbClr val="273045">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346" name="TextBox 7">
            <a:extLst>
              <a:ext uri="{FF2B5EF4-FFF2-40B4-BE49-F238E27FC236}">
                <a16:creationId xmlns:a16="http://schemas.microsoft.com/office/drawing/2014/main" id="{3C4A6598-721E-4E22-BA0A-166046D5285F}"/>
              </a:ext>
            </a:extLst>
          </p:cNvPr>
          <p:cNvSpPr txBox="1"/>
          <p:nvPr/>
        </p:nvSpPr>
        <p:spPr>
          <a:xfrm>
            <a:off x="840296" y="185213"/>
            <a:ext cx="1402080" cy="274320"/>
          </a:xfrm>
          <a:prstGeom prst="rect">
            <a:avLst/>
          </a:prstGeom>
          <a:noFill/>
        </p:spPr>
        <p:txBody>
          <a:bodyPr rtlCol="0" wrap="none">
            <a:spAutoFit/>
          </a:bodyPr>
          <a:lstStyle/>
          <a:p>
            <a:r>
              <a:rPr altLang="en-US" lang="zh-CN" sz="1200">
                <a:cs typeface="+mn-ea"/>
                <a:sym typeface="+mn-lt"/>
              </a:rPr>
              <a:t>添加页面标题内容</a:t>
            </a:r>
          </a:p>
        </p:txBody>
      </p:sp>
      <p:sp>
        <p:nvSpPr>
          <p:cNvPr id="347" name="TextBox 8">
            <a:extLst>
              <a:ext uri="{FF2B5EF4-FFF2-40B4-BE49-F238E27FC236}">
                <a16:creationId xmlns:a16="http://schemas.microsoft.com/office/drawing/2014/main" id="{24FC3EE3-1B87-42BF-8EDB-95CCB2548732}"/>
              </a:ext>
            </a:extLst>
          </p:cNvPr>
          <p:cNvSpPr txBox="1"/>
          <p:nvPr/>
        </p:nvSpPr>
        <p:spPr>
          <a:xfrm>
            <a:off x="840296" y="387528"/>
            <a:ext cx="1454467" cy="228600"/>
          </a:xfrm>
          <a:prstGeom prst="rect">
            <a:avLst/>
          </a:prstGeom>
          <a:noFill/>
        </p:spPr>
        <p:txBody>
          <a:bodyPr rtlCol="0" wrap="none">
            <a:spAutoFit/>
          </a:bodyPr>
          <a:lstStyle/>
          <a:p>
            <a:r>
              <a:rPr altLang="zh-CN" lang="en-US" sz="900">
                <a:solidFill>
                  <a:schemeClr val="tx1">
                    <a:lumMod val="65000"/>
                    <a:lumOff val="35000"/>
                  </a:schemeClr>
                </a:solidFill>
                <a:cs typeface="+mn-ea"/>
                <a:sym typeface="+mn-lt"/>
              </a:rPr>
              <a:t>Add Page Title Content</a:t>
            </a:r>
          </a:p>
        </p:txBody>
      </p:sp>
      <p:grpSp>
        <p:nvGrpSpPr>
          <p:cNvPr id="13" name="组合 12"/>
          <p:cNvGrpSpPr/>
          <p:nvPr/>
        </p:nvGrpSpPr>
        <p:grpSpPr>
          <a:xfrm>
            <a:off x="3766320" y="1023144"/>
            <a:ext cx="1377938" cy="277966"/>
            <a:chOff x="3766320" y="1023144"/>
            <a:chExt cx="1377938" cy="277966"/>
          </a:xfrm>
        </p:grpSpPr>
        <p:sp>
          <p:nvSpPr>
            <p:cNvPr id="2054" name="Freeform 6"/>
            <p:cNvSpPr/>
            <p:nvPr/>
          </p:nvSpPr>
          <p:spPr bwMode="auto">
            <a:xfrm>
              <a:off x="3766320" y="1036315"/>
              <a:ext cx="1377938" cy="264795"/>
            </a:xfrm>
            <a:custGeom>
              <a:cxnLst>
                <a:cxn ang="0">
                  <a:pos x="45" y="89"/>
                </a:cxn>
                <a:cxn ang="0">
                  <a:pos x="421" y="89"/>
                </a:cxn>
                <a:cxn ang="0">
                  <a:pos x="465" y="44"/>
                </a:cxn>
                <a:cxn ang="0">
                  <a:pos x="421" y="0"/>
                </a:cxn>
                <a:cxn ang="0">
                  <a:pos x="45" y="0"/>
                </a:cxn>
                <a:cxn ang="0">
                  <a:pos x="0" y="44"/>
                </a:cxn>
                <a:cxn ang="0">
                  <a:pos x="45" y="89"/>
                </a:cxn>
              </a:cxnLst>
              <a:rect b="b" l="0" r="r" t="0"/>
              <a:pathLst>
                <a:path h="89" w="465">
                  <a:moveTo>
                    <a:pt x="45" y="89"/>
                  </a:moveTo>
                  <a:cubicBezTo>
                    <a:pt x="421" y="89"/>
                    <a:pt x="421" y="89"/>
                    <a:pt x="421" y="89"/>
                  </a:cubicBezTo>
                  <a:cubicBezTo>
                    <a:pt x="445" y="89"/>
                    <a:pt x="465" y="69"/>
                    <a:pt x="465" y="44"/>
                  </a:cubicBezTo>
                  <a:cubicBezTo>
                    <a:pt x="465" y="20"/>
                    <a:pt x="445" y="0"/>
                    <a:pt x="421" y="0"/>
                  </a:cubicBezTo>
                  <a:cubicBezTo>
                    <a:pt x="45" y="0"/>
                    <a:pt x="45" y="0"/>
                    <a:pt x="45" y="0"/>
                  </a:cubicBezTo>
                  <a:cubicBezTo>
                    <a:pt x="20" y="0"/>
                    <a:pt x="0" y="20"/>
                    <a:pt x="0" y="44"/>
                  </a:cubicBezTo>
                  <a:cubicBezTo>
                    <a:pt x="0" y="69"/>
                    <a:pt x="20" y="89"/>
                    <a:pt x="45" y="89"/>
                  </a:cubicBezTo>
                  <a:close/>
                </a:path>
              </a:pathLst>
            </a:custGeom>
            <a:solidFill>
              <a:srgbClr val="273045"/>
            </a:solidFill>
            <a:ln w="9525">
              <a:noFill/>
              <a:round/>
            </a:ln>
          </p:spPr>
          <p:txBody>
            <a:bodyPr anchor="t" anchorCtr="0" bIns="34290" compatLnSpc="1" lIns="68580" numCol="1" rIns="68580" tIns="34290" vert="horz" wrap="square">
              <a:prstTxWarp prst="textNoShape">
                <a:avLst/>
              </a:prstTxWarp>
            </a:bodyPr>
            <a:lstStyle/>
            <a:p>
              <a:endParaRPr altLang="en-US" lang="zh-CN" sz="1350">
                <a:cs typeface="+mn-ea"/>
                <a:sym typeface="+mn-lt"/>
              </a:endParaRPr>
            </a:p>
          </p:txBody>
        </p:sp>
        <p:sp>
          <p:nvSpPr>
            <p:cNvPr id="76" name="文本框 745">
              <a:extLst>
                <a:ext uri="{FF2B5EF4-FFF2-40B4-BE49-F238E27FC236}">
                  <a16:creationId xmlns:a16="http://schemas.microsoft.com/office/drawing/2014/main" id="{2BD0F262-190F-4775-B251-FABF4B27907C}"/>
                </a:ext>
              </a:extLst>
            </p:cNvPr>
            <p:cNvSpPr txBox="1"/>
            <p:nvPr/>
          </p:nvSpPr>
          <p:spPr>
            <a:xfrm>
              <a:off x="4058715" y="1023144"/>
              <a:ext cx="792480" cy="274320"/>
            </a:xfrm>
            <a:prstGeom prst="rect">
              <a:avLst/>
            </a:prstGeom>
            <a:noFill/>
          </p:spPr>
          <p:txBody>
            <a:bodyPr rtlCol="0" wrap="none">
              <a:spAutoFit/>
            </a:bodyPr>
            <a:lstStyle/>
            <a:p>
              <a:pPr algn="ctr"/>
              <a:r>
                <a:rPr altLang="en-US" lang="zh-CN" sz="1200">
                  <a:solidFill>
                    <a:schemeClr val="bg1"/>
                  </a:solidFill>
                  <a:cs typeface="+mn-ea"/>
                  <a:sym typeface="+mn-lt"/>
                </a:rPr>
                <a:t>标题内容</a:t>
              </a:r>
            </a:p>
          </p:txBody>
        </p:sp>
      </p:grpSp>
      <p:sp>
        <p:nvSpPr>
          <p:cNvPr id="83" name="TextBox 82"/>
          <p:cNvSpPr txBox="1"/>
          <p:nvPr/>
        </p:nvSpPr>
        <p:spPr>
          <a:xfrm>
            <a:off x="178440" y="4877758"/>
            <a:ext cx="1800200" cy="142240"/>
          </a:xfrm>
          <a:prstGeom prst="rect">
            <a:avLst/>
          </a:prstGeom>
          <a:noFill/>
        </p:spPr>
        <p:txBody>
          <a:bodyPr rtlCol="0" wrap="square">
            <a:spAutoFit/>
          </a:bodyPr>
          <a:lstStyle/>
          <a:p>
            <a:pPr defTabSz="914400" eaLnBrk="1" fontAlgn="auto" hangingPunct="1" indent="0" latinLnBrk="0" lvl="0" marL="0" marR="0">
              <a:lnSpc>
                <a:spcPct val="200000"/>
              </a:lnSpc>
              <a:spcBef>
                <a:spcPct val="0"/>
              </a:spcBef>
              <a:spcAft>
                <a:spcPct val="0"/>
              </a:spcAft>
              <a:buClrTx/>
              <a:buSzTx/>
              <a:buFontTx/>
              <a:buNone/>
              <a:defRPr/>
            </a:pPr>
            <a:r>
              <a:rPr altLang="zh-CN" b="0" baseline="0" cap="none" i="0" kern="0" kumimoji="0" lang="en-US" noProof="0" normalizeH="0" smtClean="0" spc="0" strike="noStrike" sz="100" u="none">
                <a:ln>
                  <a:noFill/>
                </a:ln>
                <a:solidFill>
                  <a:schemeClr val="bg1"/>
                </a:solidFill>
                <a:effectLst/>
                <a:uLnTx/>
                <a:uFillTx/>
              </a:rPr>
              <a:t>PPT模板 http://www.1ppt.com/moban/ </a:t>
            </a:r>
          </a:p>
        </p:txBody>
      </p:sp>
    </p:spTree>
  </p:cSld>
  <p:clrMapOvr>
    <a:masterClrMapping/>
  </p:clrMapOvr>
  <mc:AlternateContent>
    <mc:Choice Requires="p14">
      <p:transition advClick="0" p14:dur="1600" spd="slow">
        <p14:prism isContent="1" isInverted="1"/>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8">
                                  <p:stCondLst>
                                    <p:cond delay="0"/>
                                  </p:stCondLst>
                                  <p:childTnLst>
                                    <p:set>
                                      <p:cBhvr>
                                        <p:cTn dur="1" fill="hold" id="6">
                                          <p:stCondLst>
                                            <p:cond delay="0"/>
                                          </p:stCondLst>
                                        </p:cTn>
                                        <p:tgtEl>
                                          <p:spTgt spid="2192"/>
                                        </p:tgtEl>
                                        <p:attrNameLst>
                                          <p:attrName>style.visibility</p:attrName>
                                        </p:attrNameLst>
                                      </p:cBhvr>
                                      <p:to>
                                        <p:strVal val="visible"/>
                                      </p:to>
                                    </p:set>
                                    <p:animEffect filter="wipe(left)" transition="in">
                                      <p:cBhvr>
                                        <p:cTn dur="500" id="7"/>
                                        <p:tgtEl>
                                          <p:spTgt spid="2192"/>
                                        </p:tgtEl>
                                      </p:cBhvr>
                                    </p:animEffect>
                                  </p:childTnLst>
                                </p:cTn>
                              </p:par>
                            </p:childTnLst>
                          </p:cTn>
                        </p:par>
                        <p:par>
                          <p:cTn fill="hold" id="8" nodeType="afterGroup">
                            <p:stCondLst>
                              <p:cond delay="500"/>
                            </p:stCondLst>
                            <p:childTnLst>
                              <p:par>
                                <p:cTn fill="hold" grpId="0" id="9" nodeType="afterEffect" presetClass="entr" presetID="22" presetSubtype="2">
                                  <p:stCondLst>
                                    <p:cond delay="0"/>
                                  </p:stCondLst>
                                  <p:childTnLst>
                                    <p:set>
                                      <p:cBhvr>
                                        <p:cTn dur="1" fill="hold" id="10">
                                          <p:stCondLst>
                                            <p:cond delay="0"/>
                                          </p:stCondLst>
                                        </p:cTn>
                                        <p:tgtEl>
                                          <p:spTgt spid="2196"/>
                                        </p:tgtEl>
                                        <p:attrNameLst>
                                          <p:attrName>style.visibility</p:attrName>
                                        </p:attrNameLst>
                                      </p:cBhvr>
                                      <p:to>
                                        <p:strVal val="visible"/>
                                      </p:to>
                                    </p:set>
                                    <p:animEffect filter="wipe(right)" transition="in">
                                      <p:cBhvr>
                                        <p:cTn dur="500" id="11"/>
                                        <p:tgtEl>
                                          <p:spTgt spid="2196"/>
                                        </p:tgtEl>
                                      </p:cBhvr>
                                    </p:animEffect>
                                  </p:childTnLst>
                                </p:cTn>
                              </p:par>
                            </p:childTnLst>
                          </p:cTn>
                        </p:par>
                        <p:par>
                          <p:cTn fill="hold" id="12" nodeType="afterGroup">
                            <p:stCondLst>
                              <p:cond delay="1000"/>
                            </p:stCondLst>
                            <p:childTnLst>
                              <p:par>
                                <p:cTn fill="hold" grpId="0" id="13" nodeType="afterEffect" presetClass="entr" presetID="22" presetSubtype="2">
                                  <p:stCondLst>
                                    <p:cond delay="0"/>
                                  </p:stCondLst>
                                  <p:childTnLst>
                                    <p:set>
                                      <p:cBhvr>
                                        <p:cTn dur="1" fill="hold" id="14">
                                          <p:stCondLst>
                                            <p:cond delay="0"/>
                                          </p:stCondLst>
                                        </p:cTn>
                                        <p:tgtEl>
                                          <p:spTgt spid="2195"/>
                                        </p:tgtEl>
                                        <p:attrNameLst>
                                          <p:attrName>style.visibility</p:attrName>
                                        </p:attrNameLst>
                                      </p:cBhvr>
                                      <p:to>
                                        <p:strVal val="visible"/>
                                      </p:to>
                                    </p:set>
                                    <p:animEffect filter="wipe(right)" transition="in">
                                      <p:cBhvr>
                                        <p:cTn dur="500" id="15"/>
                                        <p:tgtEl>
                                          <p:spTgt spid="2195"/>
                                        </p:tgtEl>
                                      </p:cBhvr>
                                    </p:animEffect>
                                  </p:childTnLst>
                                </p:cTn>
                              </p:par>
                            </p:childTnLst>
                          </p:cTn>
                        </p:par>
                        <p:par>
                          <p:cTn fill="hold" id="16" nodeType="afterGroup">
                            <p:stCondLst>
                              <p:cond delay="1500"/>
                            </p:stCondLst>
                            <p:childTnLst>
                              <p:par>
                                <p:cTn fill="hold" grpId="0" id="17" nodeType="afterEffect" presetClass="entr" presetID="22" presetSubtype="2">
                                  <p:stCondLst>
                                    <p:cond delay="0"/>
                                  </p:stCondLst>
                                  <p:childTnLst>
                                    <p:set>
                                      <p:cBhvr>
                                        <p:cTn dur="1" fill="hold" id="18">
                                          <p:stCondLst>
                                            <p:cond delay="0"/>
                                          </p:stCondLst>
                                        </p:cTn>
                                        <p:tgtEl>
                                          <p:spTgt spid="2194"/>
                                        </p:tgtEl>
                                        <p:attrNameLst>
                                          <p:attrName>style.visibility</p:attrName>
                                        </p:attrNameLst>
                                      </p:cBhvr>
                                      <p:to>
                                        <p:strVal val="visible"/>
                                      </p:to>
                                    </p:set>
                                    <p:animEffect filter="wipe(right)" transition="in">
                                      <p:cBhvr>
                                        <p:cTn dur="500" id="19"/>
                                        <p:tgtEl>
                                          <p:spTgt spid="2194"/>
                                        </p:tgtEl>
                                      </p:cBhvr>
                                    </p:animEffect>
                                  </p:childTnLst>
                                </p:cTn>
                              </p:par>
                            </p:childTnLst>
                          </p:cTn>
                        </p:par>
                        <p:par>
                          <p:cTn fill="hold" id="20" nodeType="afterGroup">
                            <p:stCondLst>
                              <p:cond delay="2000"/>
                            </p:stCondLst>
                            <p:childTnLst>
                              <p:par>
                                <p:cTn fill="hold" grpId="0" id="21" nodeType="afterEffect" presetClass="entr" presetID="22" presetSubtype="2">
                                  <p:stCondLst>
                                    <p:cond delay="0"/>
                                  </p:stCondLst>
                                  <p:childTnLst>
                                    <p:set>
                                      <p:cBhvr>
                                        <p:cTn dur="1" fill="hold" id="22">
                                          <p:stCondLst>
                                            <p:cond delay="0"/>
                                          </p:stCondLst>
                                        </p:cTn>
                                        <p:tgtEl>
                                          <p:spTgt spid="2193"/>
                                        </p:tgtEl>
                                        <p:attrNameLst>
                                          <p:attrName>style.visibility</p:attrName>
                                        </p:attrNameLst>
                                      </p:cBhvr>
                                      <p:to>
                                        <p:strVal val="visible"/>
                                      </p:to>
                                    </p:set>
                                    <p:animEffect filter="wipe(right)" transition="in">
                                      <p:cBhvr>
                                        <p:cTn dur="500" id="23"/>
                                        <p:tgtEl>
                                          <p:spTgt spid="2193"/>
                                        </p:tgtEl>
                                      </p:cBhvr>
                                    </p:animEffect>
                                  </p:childTnLst>
                                </p:cTn>
                              </p:par>
                            </p:childTnLst>
                          </p:cTn>
                        </p:par>
                        <p:par>
                          <p:cTn fill="hold" id="24" nodeType="afterGroup">
                            <p:stCondLst>
                              <p:cond delay="2500"/>
                            </p:stCondLst>
                            <p:childTnLst>
                              <p:par>
                                <p:cTn fill="hold" id="25" nodeType="afterEffect" presetClass="entr" presetID="22" presetSubtype="8">
                                  <p:stCondLst>
                                    <p:cond delay="0"/>
                                  </p:stCondLst>
                                  <p:childTnLst>
                                    <p:set>
                                      <p:cBhvr>
                                        <p:cTn dur="1" fill="hold" id="26">
                                          <p:stCondLst>
                                            <p:cond delay="0"/>
                                          </p:stCondLst>
                                        </p:cTn>
                                        <p:tgtEl>
                                          <p:spTgt spid="9"/>
                                        </p:tgtEl>
                                        <p:attrNameLst>
                                          <p:attrName>style.visibility</p:attrName>
                                        </p:attrNameLst>
                                      </p:cBhvr>
                                      <p:to>
                                        <p:strVal val="visible"/>
                                      </p:to>
                                    </p:set>
                                    <p:animEffect filter="wipe(left)" transition="in">
                                      <p:cBhvr>
                                        <p:cTn dur="500" id="27"/>
                                        <p:tgtEl>
                                          <p:spTgt spid="9"/>
                                        </p:tgtEl>
                                      </p:cBhvr>
                                    </p:animEffect>
                                  </p:childTnLst>
                                </p:cTn>
                              </p:par>
                            </p:childTnLst>
                          </p:cTn>
                        </p:par>
                        <p:par>
                          <p:cTn fill="hold" id="28" nodeType="afterGroup">
                            <p:stCondLst>
                              <p:cond delay="3000"/>
                            </p:stCondLst>
                            <p:childTnLst>
                              <p:par>
                                <p:cTn fill="hold" id="29" nodeType="afterEffect" presetClass="entr" presetID="22" presetSubtype="8">
                                  <p:stCondLst>
                                    <p:cond delay="0"/>
                                  </p:stCondLst>
                                  <p:childTnLst>
                                    <p:set>
                                      <p:cBhvr>
                                        <p:cTn dur="1" fill="hold" id="30">
                                          <p:stCondLst>
                                            <p:cond delay="0"/>
                                          </p:stCondLst>
                                        </p:cTn>
                                        <p:tgtEl>
                                          <p:spTgt spid="10"/>
                                        </p:tgtEl>
                                        <p:attrNameLst>
                                          <p:attrName>style.visibility</p:attrName>
                                        </p:attrNameLst>
                                      </p:cBhvr>
                                      <p:to>
                                        <p:strVal val="visible"/>
                                      </p:to>
                                    </p:set>
                                    <p:animEffect filter="wipe(left)" transition="in">
                                      <p:cBhvr>
                                        <p:cTn dur="500" id="31"/>
                                        <p:tgtEl>
                                          <p:spTgt spid="10"/>
                                        </p:tgtEl>
                                      </p:cBhvr>
                                    </p:animEffect>
                                  </p:childTnLst>
                                </p:cTn>
                              </p:par>
                            </p:childTnLst>
                          </p:cTn>
                        </p:par>
                        <p:par>
                          <p:cTn fill="hold" id="32" nodeType="afterGroup">
                            <p:stCondLst>
                              <p:cond delay="3500"/>
                            </p:stCondLst>
                            <p:childTnLst>
                              <p:par>
                                <p:cTn fill="hold" id="33" nodeType="afterEffect" presetClass="entr" presetID="22" presetSubtype="8">
                                  <p:stCondLst>
                                    <p:cond delay="0"/>
                                  </p:stCondLst>
                                  <p:childTnLst>
                                    <p:set>
                                      <p:cBhvr>
                                        <p:cTn dur="1" fill="hold" id="34">
                                          <p:stCondLst>
                                            <p:cond delay="0"/>
                                          </p:stCondLst>
                                        </p:cTn>
                                        <p:tgtEl>
                                          <p:spTgt spid="11"/>
                                        </p:tgtEl>
                                        <p:attrNameLst>
                                          <p:attrName>style.visibility</p:attrName>
                                        </p:attrNameLst>
                                      </p:cBhvr>
                                      <p:to>
                                        <p:strVal val="visible"/>
                                      </p:to>
                                    </p:set>
                                    <p:animEffect filter="wipe(left)" transition="in">
                                      <p:cBhvr>
                                        <p:cTn dur="500" id="35"/>
                                        <p:tgtEl>
                                          <p:spTgt spid="11"/>
                                        </p:tgtEl>
                                      </p:cBhvr>
                                    </p:animEffect>
                                  </p:childTnLst>
                                </p:cTn>
                              </p:par>
                            </p:childTnLst>
                          </p:cTn>
                        </p:par>
                        <p:par>
                          <p:cTn fill="hold" id="36" nodeType="afterGroup">
                            <p:stCondLst>
                              <p:cond delay="4000"/>
                            </p:stCondLst>
                            <p:childTnLst>
                              <p:par>
                                <p:cTn fill="hold" id="37" nodeType="afterEffect" presetClass="entr" presetID="22" presetSubtype="8">
                                  <p:stCondLst>
                                    <p:cond delay="0"/>
                                  </p:stCondLst>
                                  <p:childTnLst>
                                    <p:set>
                                      <p:cBhvr>
                                        <p:cTn dur="1" fill="hold" id="38">
                                          <p:stCondLst>
                                            <p:cond delay="0"/>
                                          </p:stCondLst>
                                        </p:cTn>
                                        <p:tgtEl>
                                          <p:spTgt spid="12"/>
                                        </p:tgtEl>
                                        <p:attrNameLst>
                                          <p:attrName>style.visibility</p:attrName>
                                        </p:attrNameLst>
                                      </p:cBhvr>
                                      <p:to>
                                        <p:strVal val="visible"/>
                                      </p:to>
                                    </p:set>
                                    <p:animEffect filter="wipe(left)" transition="in">
                                      <p:cBhvr>
                                        <p:cTn dur="500" id="39"/>
                                        <p:tgtEl>
                                          <p:spTgt spid="12"/>
                                        </p:tgtEl>
                                      </p:cBhvr>
                                    </p:animEffect>
                                  </p:childTnLst>
                                </p:cTn>
                              </p:par>
                            </p:childTnLst>
                          </p:cTn>
                        </p:par>
                        <p:par>
                          <p:cTn fill="hold" id="40" nodeType="afterGroup">
                            <p:stCondLst>
                              <p:cond delay="4500"/>
                            </p:stCondLst>
                            <p:childTnLst>
                              <p:par>
                                <p:cTn fill="hold" grpId="0" id="41" nodeType="afterEffect" presetClass="entr" presetID="22" presetSubtype="8">
                                  <p:stCondLst>
                                    <p:cond delay="0"/>
                                  </p:stCondLst>
                                  <p:childTnLst>
                                    <p:set>
                                      <p:cBhvr>
                                        <p:cTn dur="1" fill="hold" id="42">
                                          <p:stCondLst>
                                            <p:cond delay="0"/>
                                          </p:stCondLst>
                                        </p:cTn>
                                        <p:tgtEl>
                                          <p:spTgt spid="2055"/>
                                        </p:tgtEl>
                                        <p:attrNameLst>
                                          <p:attrName>style.visibility</p:attrName>
                                        </p:attrNameLst>
                                      </p:cBhvr>
                                      <p:to>
                                        <p:strVal val="visible"/>
                                      </p:to>
                                    </p:set>
                                    <p:animEffect filter="wipe(left)" transition="in">
                                      <p:cBhvr>
                                        <p:cTn dur="500" id="43"/>
                                        <p:tgtEl>
                                          <p:spTgt spid="2055"/>
                                        </p:tgtEl>
                                      </p:cBhvr>
                                    </p:animEffect>
                                  </p:childTnLst>
                                </p:cTn>
                              </p:par>
                            </p:childTnLst>
                          </p:cTn>
                        </p:par>
                        <p:par>
                          <p:cTn fill="hold" id="44" nodeType="afterGroup">
                            <p:stCondLst>
                              <p:cond delay="5000"/>
                            </p:stCondLst>
                            <p:childTnLst>
                              <p:par>
                                <p:cTn fill="hold" grpId="0" id="45" nodeType="afterEffect" presetClass="entr" presetID="42" presetSubtype="0">
                                  <p:stCondLst>
                                    <p:cond delay="0"/>
                                  </p:stCondLst>
                                  <p:childTnLst>
                                    <p:set>
                                      <p:cBhvr>
                                        <p:cTn dur="1" fill="hold" id="46">
                                          <p:stCondLst>
                                            <p:cond delay="0"/>
                                          </p:stCondLst>
                                        </p:cTn>
                                        <p:tgtEl>
                                          <p:spTgt spid="325"/>
                                        </p:tgtEl>
                                        <p:attrNameLst>
                                          <p:attrName>style.visibility</p:attrName>
                                        </p:attrNameLst>
                                      </p:cBhvr>
                                      <p:to>
                                        <p:strVal val="visible"/>
                                      </p:to>
                                    </p:set>
                                    <p:animEffect filter="fade" transition="in">
                                      <p:cBhvr>
                                        <p:cTn dur="750" id="47"/>
                                        <p:tgtEl>
                                          <p:spTgt spid="325"/>
                                        </p:tgtEl>
                                      </p:cBhvr>
                                    </p:animEffect>
                                    <p:anim calcmode="lin" valueType="num">
                                      <p:cBhvr>
                                        <p:cTn dur="750" fill="hold" id="48"/>
                                        <p:tgtEl>
                                          <p:spTgt spid="325"/>
                                        </p:tgtEl>
                                        <p:attrNameLst>
                                          <p:attrName>ppt_x</p:attrName>
                                        </p:attrNameLst>
                                      </p:cBhvr>
                                      <p:tavLst>
                                        <p:tav tm="0">
                                          <p:val>
                                            <p:strVal val="#ppt_x"/>
                                          </p:val>
                                        </p:tav>
                                        <p:tav tm="100000">
                                          <p:val>
                                            <p:strVal val="#ppt_x"/>
                                          </p:val>
                                        </p:tav>
                                      </p:tavLst>
                                    </p:anim>
                                    <p:anim calcmode="lin" valueType="num">
                                      <p:cBhvr>
                                        <p:cTn dur="750" fill="hold" id="49"/>
                                        <p:tgtEl>
                                          <p:spTgt spid="325"/>
                                        </p:tgtEl>
                                        <p:attrNameLst>
                                          <p:attrName>ppt_y</p:attrName>
                                        </p:attrNameLst>
                                      </p:cBhvr>
                                      <p:tavLst>
                                        <p:tav tm="0">
                                          <p:val>
                                            <p:strVal val="#ppt_y+.1"/>
                                          </p:val>
                                        </p:tav>
                                        <p:tav tm="100000">
                                          <p:val>
                                            <p:strVal val="#ppt_y"/>
                                          </p:val>
                                        </p:tav>
                                      </p:tavLst>
                                    </p:anim>
                                  </p:childTnLst>
                                </p:cTn>
                              </p:par>
                              <p:par>
                                <p:cTn fill="hold" grpId="0" id="50" nodeType="withEffect" presetClass="entr" presetID="42" presetSubtype="0">
                                  <p:stCondLst>
                                    <p:cond delay="0"/>
                                  </p:stCondLst>
                                  <p:childTnLst>
                                    <p:set>
                                      <p:cBhvr>
                                        <p:cTn dur="1" fill="hold" id="51">
                                          <p:stCondLst>
                                            <p:cond delay="0"/>
                                          </p:stCondLst>
                                        </p:cTn>
                                        <p:tgtEl>
                                          <p:spTgt spid="326"/>
                                        </p:tgtEl>
                                        <p:attrNameLst>
                                          <p:attrName>style.visibility</p:attrName>
                                        </p:attrNameLst>
                                      </p:cBhvr>
                                      <p:to>
                                        <p:strVal val="visible"/>
                                      </p:to>
                                    </p:set>
                                    <p:animEffect filter="fade" transition="in">
                                      <p:cBhvr>
                                        <p:cTn dur="750" id="52"/>
                                        <p:tgtEl>
                                          <p:spTgt spid="326"/>
                                        </p:tgtEl>
                                      </p:cBhvr>
                                    </p:animEffect>
                                    <p:anim calcmode="lin" valueType="num">
                                      <p:cBhvr>
                                        <p:cTn dur="750" fill="hold" id="53"/>
                                        <p:tgtEl>
                                          <p:spTgt spid="326"/>
                                        </p:tgtEl>
                                        <p:attrNameLst>
                                          <p:attrName>ppt_x</p:attrName>
                                        </p:attrNameLst>
                                      </p:cBhvr>
                                      <p:tavLst>
                                        <p:tav tm="0">
                                          <p:val>
                                            <p:strVal val="#ppt_x"/>
                                          </p:val>
                                        </p:tav>
                                        <p:tav tm="100000">
                                          <p:val>
                                            <p:strVal val="#ppt_x"/>
                                          </p:val>
                                        </p:tav>
                                      </p:tavLst>
                                    </p:anim>
                                    <p:anim calcmode="lin" valueType="num">
                                      <p:cBhvr>
                                        <p:cTn dur="750" fill="hold" id="54"/>
                                        <p:tgtEl>
                                          <p:spTgt spid="326"/>
                                        </p:tgtEl>
                                        <p:attrNameLst>
                                          <p:attrName>ppt_y</p:attrName>
                                        </p:attrNameLst>
                                      </p:cBhvr>
                                      <p:tavLst>
                                        <p:tav tm="0">
                                          <p:val>
                                            <p:strVal val="#ppt_y+.1"/>
                                          </p:val>
                                        </p:tav>
                                        <p:tav tm="100000">
                                          <p:val>
                                            <p:strVal val="#ppt_y"/>
                                          </p:val>
                                        </p:tav>
                                      </p:tavLst>
                                    </p:anim>
                                  </p:childTnLst>
                                </p:cTn>
                              </p:par>
                              <p:par>
                                <p:cTn fill="hold" grpId="0" id="55" nodeType="withEffect" presetClass="entr" presetID="42" presetSubtype="0">
                                  <p:stCondLst>
                                    <p:cond delay="0"/>
                                  </p:stCondLst>
                                  <p:childTnLst>
                                    <p:set>
                                      <p:cBhvr>
                                        <p:cTn dur="1" fill="hold" id="56">
                                          <p:stCondLst>
                                            <p:cond delay="0"/>
                                          </p:stCondLst>
                                        </p:cTn>
                                        <p:tgtEl>
                                          <p:spTgt spid="327"/>
                                        </p:tgtEl>
                                        <p:attrNameLst>
                                          <p:attrName>style.visibility</p:attrName>
                                        </p:attrNameLst>
                                      </p:cBhvr>
                                      <p:to>
                                        <p:strVal val="visible"/>
                                      </p:to>
                                    </p:set>
                                    <p:animEffect filter="fade" transition="in">
                                      <p:cBhvr>
                                        <p:cTn dur="750" id="57"/>
                                        <p:tgtEl>
                                          <p:spTgt spid="327"/>
                                        </p:tgtEl>
                                      </p:cBhvr>
                                    </p:animEffect>
                                    <p:anim calcmode="lin" valueType="num">
                                      <p:cBhvr>
                                        <p:cTn dur="750" fill="hold" id="58"/>
                                        <p:tgtEl>
                                          <p:spTgt spid="327"/>
                                        </p:tgtEl>
                                        <p:attrNameLst>
                                          <p:attrName>ppt_x</p:attrName>
                                        </p:attrNameLst>
                                      </p:cBhvr>
                                      <p:tavLst>
                                        <p:tav tm="0">
                                          <p:val>
                                            <p:strVal val="#ppt_x"/>
                                          </p:val>
                                        </p:tav>
                                        <p:tav tm="100000">
                                          <p:val>
                                            <p:strVal val="#ppt_x"/>
                                          </p:val>
                                        </p:tav>
                                      </p:tavLst>
                                    </p:anim>
                                    <p:anim calcmode="lin" valueType="num">
                                      <p:cBhvr>
                                        <p:cTn dur="750" fill="hold" id="59"/>
                                        <p:tgtEl>
                                          <p:spTgt spid="327"/>
                                        </p:tgtEl>
                                        <p:attrNameLst>
                                          <p:attrName>ppt_y</p:attrName>
                                        </p:attrNameLst>
                                      </p:cBhvr>
                                      <p:tavLst>
                                        <p:tav tm="0">
                                          <p:val>
                                            <p:strVal val="#ppt_y+.1"/>
                                          </p:val>
                                        </p:tav>
                                        <p:tav tm="100000">
                                          <p:val>
                                            <p:strVal val="#ppt_y"/>
                                          </p:val>
                                        </p:tav>
                                      </p:tavLst>
                                    </p:anim>
                                  </p:childTnLst>
                                </p:cTn>
                              </p:par>
                              <p:par>
                                <p:cTn fill="hold" grpId="0" id="60" nodeType="withEffect" presetClass="entr" presetID="42" presetSubtype="0">
                                  <p:stCondLst>
                                    <p:cond delay="0"/>
                                  </p:stCondLst>
                                  <p:childTnLst>
                                    <p:set>
                                      <p:cBhvr>
                                        <p:cTn dur="1" fill="hold" id="61">
                                          <p:stCondLst>
                                            <p:cond delay="0"/>
                                          </p:stCondLst>
                                        </p:cTn>
                                        <p:tgtEl>
                                          <p:spTgt spid="328"/>
                                        </p:tgtEl>
                                        <p:attrNameLst>
                                          <p:attrName>style.visibility</p:attrName>
                                        </p:attrNameLst>
                                      </p:cBhvr>
                                      <p:to>
                                        <p:strVal val="visible"/>
                                      </p:to>
                                    </p:set>
                                    <p:animEffect filter="fade" transition="in">
                                      <p:cBhvr>
                                        <p:cTn dur="750" id="62"/>
                                        <p:tgtEl>
                                          <p:spTgt spid="328"/>
                                        </p:tgtEl>
                                      </p:cBhvr>
                                    </p:animEffect>
                                    <p:anim calcmode="lin" valueType="num">
                                      <p:cBhvr>
                                        <p:cTn dur="750" fill="hold" id="63"/>
                                        <p:tgtEl>
                                          <p:spTgt spid="328"/>
                                        </p:tgtEl>
                                        <p:attrNameLst>
                                          <p:attrName>ppt_x</p:attrName>
                                        </p:attrNameLst>
                                      </p:cBhvr>
                                      <p:tavLst>
                                        <p:tav tm="0">
                                          <p:val>
                                            <p:strVal val="#ppt_x"/>
                                          </p:val>
                                        </p:tav>
                                        <p:tav tm="100000">
                                          <p:val>
                                            <p:strVal val="#ppt_x"/>
                                          </p:val>
                                        </p:tav>
                                      </p:tavLst>
                                    </p:anim>
                                    <p:anim calcmode="lin" valueType="num">
                                      <p:cBhvr>
                                        <p:cTn dur="750" fill="hold" id="64"/>
                                        <p:tgtEl>
                                          <p:spTgt spid="328"/>
                                        </p:tgtEl>
                                        <p:attrNameLst>
                                          <p:attrName>ppt_y</p:attrName>
                                        </p:attrNameLst>
                                      </p:cBhvr>
                                      <p:tavLst>
                                        <p:tav tm="0">
                                          <p:val>
                                            <p:strVal val="#ppt_y+.1"/>
                                          </p:val>
                                        </p:tav>
                                        <p:tav tm="100000">
                                          <p:val>
                                            <p:strVal val="#ppt_y"/>
                                          </p:val>
                                        </p:tav>
                                      </p:tavLst>
                                    </p:anim>
                                  </p:childTnLst>
                                </p:cTn>
                              </p:par>
                            </p:childTnLst>
                          </p:cTn>
                        </p:par>
                        <p:par>
                          <p:cTn fill="hold" id="65" nodeType="afterGroup">
                            <p:stCondLst>
                              <p:cond delay="5750"/>
                            </p:stCondLst>
                            <p:childTnLst>
                              <p:par>
                                <p:cTn fill="hold" grpId="0" id="66" nodeType="afterEffect" presetClass="entr" presetID="22" presetSubtype="4">
                                  <p:stCondLst>
                                    <p:cond delay="0"/>
                                  </p:stCondLst>
                                  <p:childTnLst>
                                    <p:set>
                                      <p:cBhvr>
                                        <p:cTn dur="1" fill="hold" id="67">
                                          <p:stCondLst>
                                            <p:cond delay="0"/>
                                          </p:stCondLst>
                                        </p:cTn>
                                        <p:tgtEl>
                                          <p:spTgt spid="2057"/>
                                        </p:tgtEl>
                                        <p:attrNameLst>
                                          <p:attrName>style.visibility</p:attrName>
                                        </p:attrNameLst>
                                      </p:cBhvr>
                                      <p:to>
                                        <p:strVal val="visible"/>
                                      </p:to>
                                    </p:set>
                                    <p:animEffect filter="wipe(down)" transition="in">
                                      <p:cBhvr>
                                        <p:cTn dur="500" id="68"/>
                                        <p:tgtEl>
                                          <p:spTgt spid="2057"/>
                                        </p:tgtEl>
                                      </p:cBhvr>
                                    </p:animEffect>
                                  </p:childTnLst>
                                </p:cTn>
                              </p:par>
                              <p:par>
                                <p:cTn fill="hold" grpId="0" id="69" nodeType="withEffect" presetClass="entr" presetID="22" presetSubtype="4">
                                  <p:stCondLst>
                                    <p:cond delay="0"/>
                                  </p:stCondLst>
                                  <p:childTnLst>
                                    <p:set>
                                      <p:cBhvr>
                                        <p:cTn dur="1" fill="hold" id="70">
                                          <p:stCondLst>
                                            <p:cond delay="0"/>
                                          </p:stCondLst>
                                        </p:cTn>
                                        <p:tgtEl>
                                          <p:spTgt spid="2091"/>
                                        </p:tgtEl>
                                        <p:attrNameLst>
                                          <p:attrName>style.visibility</p:attrName>
                                        </p:attrNameLst>
                                      </p:cBhvr>
                                      <p:to>
                                        <p:strVal val="visible"/>
                                      </p:to>
                                    </p:set>
                                    <p:animEffect filter="wipe(down)" transition="in">
                                      <p:cBhvr>
                                        <p:cTn dur="500" id="71"/>
                                        <p:tgtEl>
                                          <p:spTgt spid="2091"/>
                                        </p:tgtEl>
                                      </p:cBhvr>
                                    </p:animEffect>
                                  </p:childTnLst>
                                </p:cTn>
                              </p:par>
                              <p:par>
                                <p:cTn fill="hold" grpId="0" id="72" nodeType="withEffect" presetClass="entr" presetID="22" presetSubtype="4">
                                  <p:stCondLst>
                                    <p:cond delay="0"/>
                                  </p:stCondLst>
                                  <p:childTnLst>
                                    <p:set>
                                      <p:cBhvr>
                                        <p:cTn dur="1" fill="hold" id="73">
                                          <p:stCondLst>
                                            <p:cond delay="0"/>
                                          </p:stCondLst>
                                        </p:cTn>
                                        <p:tgtEl>
                                          <p:spTgt spid="2125"/>
                                        </p:tgtEl>
                                        <p:attrNameLst>
                                          <p:attrName>style.visibility</p:attrName>
                                        </p:attrNameLst>
                                      </p:cBhvr>
                                      <p:to>
                                        <p:strVal val="visible"/>
                                      </p:to>
                                    </p:set>
                                    <p:animEffect filter="wipe(down)" transition="in">
                                      <p:cBhvr>
                                        <p:cTn dur="500" id="74"/>
                                        <p:tgtEl>
                                          <p:spTgt spid="2125"/>
                                        </p:tgtEl>
                                      </p:cBhvr>
                                    </p:animEffect>
                                  </p:childTnLst>
                                </p:cTn>
                              </p:par>
                              <p:par>
                                <p:cTn fill="hold" grpId="0" id="75" nodeType="withEffect" presetClass="entr" presetID="22" presetSubtype="4">
                                  <p:stCondLst>
                                    <p:cond delay="0"/>
                                  </p:stCondLst>
                                  <p:childTnLst>
                                    <p:set>
                                      <p:cBhvr>
                                        <p:cTn dur="1" fill="hold" id="76">
                                          <p:stCondLst>
                                            <p:cond delay="0"/>
                                          </p:stCondLst>
                                        </p:cTn>
                                        <p:tgtEl>
                                          <p:spTgt spid="2159"/>
                                        </p:tgtEl>
                                        <p:attrNameLst>
                                          <p:attrName>style.visibility</p:attrName>
                                        </p:attrNameLst>
                                      </p:cBhvr>
                                      <p:to>
                                        <p:strVal val="visible"/>
                                      </p:to>
                                    </p:set>
                                    <p:animEffect filter="wipe(down)" transition="in">
                                      <p:cBhvr>
                                        <p:cTn dur="500" id="77"/>
                                        <p:tgtEl>
                                          <p:spTgt spid="2159"/>
                                        </p:tgtEl>
                                      </p:cBhvr>
                                    </p:animEffect>
                                  </p:childTnLst>
                                </p:cTn>
                              </p:par>
                            </p:childTnLst>
                          </p:cTn>
                        </p:par>
                        <p:par>
                          <p:cTn fill="hold" id="78" nodeType="afterGroup">
                            <p:stCondLst>
                              <p:cond delay="6250"/>
                            </p:stCondLst>
                            <p:childTnLst>
                              <p:par>
                                <p:cTn fill="hold" id="79" nodeType="afterEffect" presetClass="entr" presetID="53" presetSubtype="0">
                                  <p:stCondLst>
                                    <p:cond delay="0"/>
                                  </p:stCondLst>
                                  <p:childTnLst>
                                    <p:set>
                                      <p:cBhvr>
                                        <p:cTn dur="1" fill="hold" id="80">
                                          <p:stCondLst>
                                            <p:cond delay="0"/>
                                          </p:stCondLst>
                                        </p:cTn>
                                        <p:tgtEl>
                                          <p:spTgt spid="3"/>
                                        </p:tgtEl>
                                        <p:attrNameLst>
                                          <p:attrName>style.visibility</p:attrName>
                                        </p:attrNameLst>
                                      </p:cBhvr>
                                      <p:to>
                                        <p:strVal val="visible"/>
                                      </p:to>
                                    </p:set>
                                    <p:anim calcmode="lin" valueType="num">
                                      <p:cBhvr>
                                        <p:cTn dur="500" fill="hold" id="81"/>
                                        <p:tgtEl>
                                          <p:spTgt spid="3"/>
                                        </p:tgtEl>
                                        <p:attrNameLst>
                                          <p:attrName>ppt_w</p:attrName>
                                        </p:attrNameLst>
                                      </p:cBhvr>
                                      <p:tavLst>
                                        <p:tav tm="0">
                                          <p:val>
                                            <p:fltVal val="0"/>
                                          </p:val>
                                        </p:tav>
                                        <p:tav tm="100000">
                                          <p:val>
                                            <p:strVal val="#ppt_w"/>
                                          </p:val>
                                        </p:tav>
                                      </p:tavLst>
                                    </p:anim>
                                    <p:anim calcmode="lin" valueType="num">
                                      <p:cBhvr>
                                        <p:cTn dur="500" fill="hold" id="82"/>
                                        <p:tgtEl>
                                          <p:spTgt spid="3"/>
                                        </p:tgtEl>
                                        <p:attrNameLst>
                                          <p:attrName>ppt_h</p:attrName>
                                        </p:attrNameLst>
                                      </p:cBhvr>
                                      <p:tavLst>
                                        <p:tav tm="0">
                                          <p:val>
                                            <p:fltVal val="0"/>
                                          </p:val>
                                        </p:tav>
                                        <p:tav tm="100000">
                                          <p:val>
                                            <p:strVal val="#ppt_h"/>
                                          </p:val>
                                        </p:tav>
                                      </p:tavLst>
                                    </p:anim>
                                    <p:animEffect filter="fade" transition="in">
                                      <p:cBhvr>
                                        <p:cTn dur="500" id="83"/>
                                        <p:tgtEl>
                                          <p:spTgt spid="3"/>
                                        </p:tgtEl>
                                      </p:cBhvr>
                                    </p:animEffect>
                                  </p:childTnLst>
                                </p:cTn>
                              </p:par>
                              <p:par>
                                <p:cTn fill="hold" id="84" nodeType="withEffect" presetClass="entr" presetID="53" presetSubtype="0">
                                  <p:stCondLst>
                                    <p:cond delay="0"/>
                                  </p:stCondLst>
                                  <p:childTnLst>
                                    <p:set>
                                      <p:cBhvr>
                                        <p:cTn dur="1" fill="hold" id="85">
                                          <p:stCondLst>
                                            <p:cond delay="0"/>
                                          </p:stCondLst>
                                        </p:cTn>
                                        <p:tgtEl>
                                          <p:spTgt spid="4"/>
                                        </p:tgtEl>
                                        <p:attrNameLst>
                                          <p:attrName>style.visibility</p:attrName>
                                        </p:attrNameLst>
                                      </p:cBhvr>
                                      <p:to>
                                        <p:strVal val="visible"/>
                                      </p:to>
                                    </p:set>
                                    <p:anim calcmode="lin" valueType="num">
                                      <p:cBhvr>
                                        <p:cTn dur="500" fill="hold" id="86"/>
                                        <p:tgtEl>
                                          <p:spTgt spid="4"/>
                                        </p:tgtEl>
                                        <p:attrNameLst>
                                          <p:attrName>ppt_w</p:attrName>
                                        </p:attrNameLst>
                                      </p:cBhvr>
                                      <p:tavLst>
                                        <p:tav tm="0">
                                          <p:val>
                                            <p:fltVal val="0"/>
                                          </p:val>
                                        </p:tav>
                                        <p:tav tm="100000">
                                          <p:val>
                                            <p:strVal val="#ppt_w"/>
                                          </p:val>
                                        </p:tav>
                                      </p:tavLst>
                                    </p:anim>
                                    <p:anim calcmode="lin" valueType="num">
                                      <p:cBhvr>
                                        <p:cTn dur="500" fill="hold" id="87"/>
                                        <p:tgtEl>
                                          <p:spTgt spid="4"/>
                                        </p:tgtEl>
                                        <p:attrNameLst>
                                          <p:attrName>ppt_h</p:attrName>
                                        </p:attrNameLst>
                                      </p:cBhvr>
                                      <p:tavLst>
                                        <p:tav tm="0">
                                          <p:val>
                                            <p:fltVal val="0"/>
                                          </p:val>
                                        </p:tav>
                                        <p:tav tm="100000">
                                          <p:val>
                                            <p:strVal val="#ppt_h"/>
                                          </p:val>
                                        </p:tav>
                                      </p:tavLst>
                                    </p:anim>
                                    <p:animEffect filter="fade" transition="in">
                                      <p:cBhvr>
                                        <p:cTn dur="500" id="88"/>
                                        <p:tgtEl>
                                          <p:spTgt spid="4"/>
                                        </p:tgtEl>
                                      </p:cBhvr>
                                    </p:animEffect>
                                  </p:childTnLst>
                                </p:cTn>
                              </p:par>
                              <p:par>
                                <p:cTn fill="hold" id="89" nodeType="withEffect" presetClass="entr" presetID="53" presetSubtype="0">
                                  <p:stCondLst>
                                    <p:cond delay="0"/>
                                  </p:stCondLst>
                                  <p:childTnLst>
                                    <p:set>
                                      <p:cBhvr>
                                        <p:cTn dur="1" fill="hold" id="90">
                                          <p:stCondLst>
                                            <p:cond delay="0"/>
                                          </p:stCondLst>
                                        </p:cTn>
                                        <p:tgtEl>
                                          <p:spTgt spid="5"/>
                                        </p:tgtEl>
                                        <p:attrNameLst>
                                          <p:attrName>style.visibility</p:attrName>
                                        </p:attrNameLst>
                                      </p:cBhvr>
                                      <p:to>
                                        <p:strVal val="visible"/>
                                      </p:to>
                                    </p:set>
                                    <p:anim calcmode="lin" valueType="num">
                                      <p:cBhvr>
                                        <p:cTn dur="500" fill="hold" id="91"/>
                                        <p:tgtEl>
                                          <p:spTgt spid="5"/>
                                        </p:tgtEl>
                                        <p:attrNameLst>
                                          <p:attrName>ppt_w</p:attrName>
                                        </p:attrNameLst>
                                      </p:cBhvr>
                                      <p:tavLst>
                                        <p:tav tm="0">
                                          <p:val>
                                            <p:fltVal val="0"/>
                                          </p:val>
                                        </p:tav>
                                        <p:tav tm="100000">
                                          <p:val>
                                            <p:strVal val="#ppt_w"/>
                                          </p:val>
                                        </p:tav>
                                      </p:tavLst>
                                    </p:anim>
                                    <p:anim calcmode="lin" valueType="num">
                                      <p:cBhvr>
                                        <p:cTn dur="500" fill="hold" id="92"/>
                                        <p:tgtEl>
                                          <p:spTgt spid="5"/>
                                        </p:tgtEl>
                                        <p:attrNameLst>
                                          <p:attrName>ppt_h</p:attrName>
                                        </p:attrNameLst>
                                      </p:cBhvr>
                                      <p:tavLst>
                                        <p:tav tm="0">
                                          <p:val>
                                            <p:fltVal val="0"/>
                                          </p:val>
                                        </p:tav>
                                        <p:tav tm="100000">
                                          <p:val>
                                            <p:strVal val="#ppt_h"/>
                                          </p:val>
                                        </p:tav>
                                      </p:tavLst>
                                    </p:anim>
                                    <p:animEffect filter="fade" transition="in">
                                      <p:cBhvr>
                                        <p:cTn dur="500" id="93"/>
                                        <p:tgtEl>
                                          <p:spTgt spid="5"/>
                                        </p:tgtEl>
                                      </p:cBhvr>
                                    </p:animEffect>
                                  </p:childTnLst>
                                </p:cTn>
                              </p:par>
                              <p:par>
                                <p:cTn fill="hold" id="94" nodeType="withEffect" presetClass="entr" presetID="53" presetSubtype="0">
                                  <p:stCondLst>
                                    <p:cond delay="0"/>
                                  </p:stCondLst>
                                  <p:childTnLst>
                                    <p:set>
                                      <p:cBhvr>
                                        <p:cTn dur="1" fill="hold" id="95">
                                          <p:stCondLst>
                                            <p:cond delay="0"/>
                                          </p:stCondLst>
                                        </p:cTn>
                                        <p:tgtEl>
                                          <p:spTgt spid="6"/>
                                        </p:tgtEl>
                                        <p:attrNameLst>
                                          <p:attrName>style.visibility</p:attrName>
                                        </p:attrNameLst>
                                      </p:cBhvr>
                                      <p:to>
                                        <p:strVal val="visible"/>
                                      </p:to>
                                    </p:set>
                                    <p:anim calcmode="lin" valueType="num">
                                      <p:cBhvr>
                                        <p:cTn dur="500" fill="hold" id="96"/>
                                        <p:tgtEl>
                                          <p:spTgt spid="6"/>
                                        </p:tgtEl>
                                        <p:attrNameLst>
                                          <p:attrName>ppt_w</p:attrName>
                                        </p:attrNameLst>
                                      </p:cBhvr>
                                      <p:tavLst>
                                        <p:tav tm="0">
                                          <p:val>
                                            <p:fltVal val="0"/>
                                          </p:val>
                                        </p:tav>
                                        <p:tav tm="100000">
                                          <p:val>
                                            <p:strVal val="#ppt_w"/>
                                          </p:val>
                                        </p:tav>
                                      </p:tavLst>
                                    </p:anim>
                                    <p:anim calcmode="lin" valueType="num">
                                      <p:cBhvr>
                                        <p:cTn dur="500" fill="hold" id="97"/>
                                        <p:tgtEl>
                                          <p:spTgt spid="6"/>
                                        </p:tgtEl>
                                        <p:attrNameLst>
                                          <p:attrName>ppt_h</p:attrName>
                                        </p:attrNameLst>
                                      </p:cBhvr>
                                      <p:tavLst>
                                        <p:tav tm="0">
                                          <p:val>
                                            <p:fltVal val="0"/>
                                          </p:val>
                                        </p:tav>
                                        <p:tav tm="100000">
                                          <p:val>
                                            <p:strVal val="#ppt_h"/>
                                          </p:val>
                                        </p:tav>
                                      </p:tavLst>
                                    </p:anim>
                                    <p:animEffect filter="fade" transition="in">
                                      <p:cBhvr>
                                        <p:cTn dur="500" id="98"/>
                                        <p:tgtEl>
                                          <p:spTgt spid="6"/>
                                        </p:tgtEl>
                                      </p:cBhvr>
                                    </p:animEffect>
                                  </p:childTnLst>
                                </p:cTn>
                              </p:par>
                            </p:childTnLst>
                          </p:cTn>
                        </p:par>
                        <p:par>
                          <p:cTn fill="hold" id="99" nodeType="afterGroup">
                            <p:stCondLst>
                              <p:cond delay="6750"/>
                            </p:stCondLst>
                            <p:childTnLst>
                              <p:par>
                                <p:cTn fill="hold" id="100" nodeType="afterEffect" presetClass="entr" presetID="22" presetSubtype="4">
                                  <p:stCondLst>
                                    <p:cond delay="0"/>
                                  </p:stCondLst>
                                  <p:childTnLst>
                                    <p:set>
                                      <p:cBhvr>
                                        <p:cTn dur="1" fill="hold" id="101">
                                          <p:stCondLst>
                                            <p:cond delay="0"/>
                                          </p:stCondLst>
                                        </p:cTn>
                                        <p:tgtEl>
                                          <p:spTgt spid="8"/>
                                        </p:tgtEl>
                                        <p:attrNameLst>
                                          <p:attrName>style.visibility</p:attrName>
                                        </p:attrNameLst>
                                      </p:cBhvr>
                                      <p:to>
                                        <p:strVal val="visible"/>
                                      </p:to>
                                    </p:set>
                                    <p:animEffect filter="wipe(down)" transition="in">
                                      <p:cBhvr>
                                        <p:cTn dur="500" id="102"/>
                                        <p:tgtEl>
                                          <p:spTgt spid="8"/>
                                        </p:tgtEl>
                                      </p:cBhvr>
                                    </p:animEffect>
                                  </p:childTnLst>
                                </p:cTn>
                              </p:par>
                            </p:childTnLst>
                          </p:cTn>
                        </p:par>
                        <p:par>
                          <p:cTn fill="hold" id="103" nodeType="afterGroup">
                            <p:stCondLst>
                              <p:cond delay="7250"/>
                            </p:stCondLst>
                            <p:childTnLst>
                              <p:par>
                                <p:cTn fill="hold" id="104" nodeType="afterEffect" presetClass="entr" presetID="53" presetSubtype="0">
                                  <p:stCondLst>
                                    <p:cond delay="0"/>
                                  </p:stCondLst>
                                  <p:childTnLst>
                                    <p:set>
                                      <p:cBhvr>
                                        <p:cTn dur="1" fill="hold" id="105">
                                          <p:stCondLst>
                                            <p:cond delay="0"/>
                                          </p:stCondLst>
                                        </p:cTn>
                                        <p:tgtEl>
                                          <p:spTgt spid="13"/>
                                        </p:tgtEl>
                                        <p:attrNameLst>
                                          <p:attrName>style.visibility</p:attrName>
                                        </p:attrNameLst>
                                      </p:cBhvr>
                                      <p:to>
                                        <p:strVal val="visible"/>
                                      </p:to>
                                    </p:set>
                                    <p:anim calcmode="lin" valueType="num">
                                      <p:cBhvr>
                                        <p:cTn dur="500" fill="hold" id="106"/>
                                        <p:tgtEl>
                                          <p:spTgt spid="13"/>
                                        </p:tgtEl>
                                        <p:attrNameLst>
                                          <p:attrName>ppt_w</p:attrName>
                                        </p:attrNameLst>
                                      </p:cBhvr>
                                      <p:tavLst>
                                        <p:tav tm="0">
                                          <p:val>
                                            <p:fltVal val="0"/>
                                          </p:val>
                                        </p:tav>
                                        <p:tav tm="100000">
                                          <p:val>
                                            <p:strVal val="#ppt_w"/>
                                          </p:val>
                                        </p:tav>
                                      </p:tavLst>
                                    </p:anim>
                                    <p:anim calcmode="lin" valueType="num">
                                      <p:cBhvr>
                                        <p:cTn dur="500" fill="hold" id="107"/>
                                        <p:tgtEl>
                                          <p:spTgt spid="13"/>
                                        </p:tgtEl>
                                        <p:attrNameLst>
                                          <p:attrName>ppt_h</p:attrName>
                                        </p:attrNameLst>
                                      </p:cBhvr>
                                      <p:tavLst>
                                        <p:tav tm="0">
                                          <p:val>
                                            <p:fltVal val="0"/>
                                          </p:val>
                                        </p:tav>
                                        <p:tav tm="100000">
                                          <p:val>
                                            <p:strVal val="#ppt_h"/>
                                          </p:val>
                                        </p:tav>
                                      </p:tavLst>
                                    </p:anim>
                                    <p:animEffect filter="fade" transition="in">
                                      <p:cBhvr>
                                        <p:cTn dur="500" id="108"/>
                                        <p:tgtEl>
                                          <p:spTgt spid="1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055"/>
      <p:bldP grpId="0" spid="2057"/>
      <p:bldP grpId="0" spid="2091"/>
      <p:bldP grpId="0" spid="2125"/>
      <p:bldP grpId="0" spid="2159"/>
      <p:bldP grpId="0" spid="2192"/>
      <p:bldP grpId="0" spid="2193"/>
      <p:bldP grpId="0" spid="2194"/>
      <p:bldP grpId="0" spid="2195"/>
      <p:bldP grpId="0" spid="2196"/>
      <p:bldP grpId="0" spid="325"/>
      <p:bldP grpId="0" spid="326"/>
      <p:bldP grpId="0" spid="327"/>
      <p:bldP grpId="0" spid="328"/>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p:cNvGrpSpPr/>
          <p:nvPr/>
        </p:nvGrpSpPr>
        <p:grpSpPr>
          <a:xfrm rot="16200000">
            <a:off x="140999" y="2271331"/>
            <a:ext cx="2741895" cy="3043516"/>
            <a:chOff x="0" y="1"/>
            <a:chExt cx="2123058" cy="2356604"/>
          </a:xfrm>
        </p:grpSpPr>
        <p:sp>
          <p:nvSpPr>
            <p:cNvPr id="5" name="等腰三角形 4"/>
            <p:cNvSpPr/>
            <p:nvPr/>
          </p:nvSpPr>
          <p:spPr>
            <a:xfrm rot="5400000">
              <a:off x="-92684" y="92685"/>
              <a:ext cx="2308425" cy="2123058"/>
            </a:xfrm>
            <a:prstGeom prst="triangle">
              <a:avLst>
                <a:gd fmla="val 0" name="adj"/>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6" name="矩形 5"/>
            <p:cNvSpPr/>
            <p:nvPr/>
          </p:nvSpPr>
          <p:spPr>
            <a:xfrm rot="18900000">
              <a:off x="915044" y="337794"/>
              <a:ext cx="242126" cy="24212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7" name="矩形 6"/>
            <p:cNvSpPr/>
            <p:nvPr/>
          </p:nvSpPr>
          <p:spPr>
            <a:xfrm rot="18900000">
              <a:off x="665130" y="1075581"/>
              <a:ext cx="157264" cy="15726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8" name="矩形 7"/>
            <p:cNvSpPr/>
            <p:nvPr/>
          </p:nvSpPr>
          <p:spPr>
            <a:xfrm rot="18900000">
              <a:off x="287538" y="629460"/>
              <a:ext cx="245933" cy="24593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9" name="矩形 8"/>
            <p:cNvSpPr/>
            <p:nvPr/>
          </p:nvSpPr>
          <p:spPr>
            <a:xfrm rot="18900000">
              <a:off x="309373" y="790344"/>
              <a:ext cx="217050" cy="217050"/>
            </a:xfrm>
            <a:prstGeom prst="rect">
              <a:avLst/>
            </a:prstGeom>
            <a:solidFill>
              <a:schemeClr val="bg1">
                <a:lumMod val="75000"/>
              </a:schemeClr>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0" name="矩形 9"/>
            <p:cNvSpPr/>
            <p:nvPr/>
          </p:nvSpPr>
          <p:spPr>
            <a:xfrm rot="18900000">
              <a:off x="1674825" y="256871"/>
              <a:ext cx="157264" cy="78632"/>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1" name="矩形 10"/>
            <p:cNvSpPr/>
            <p:nvPr/>
          </p:nvSpPr>
          <p:spPr>
            <a:xfrm rot="18900000">
              <a:off x="261087" y="1496877"/>
              <a:ext cx="399743" cy="3997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2" name="矩形 11"/>
            <p:cNvSpPr/>
            <p:nvPr/>
          </p:nvSpPr>
          <p:spPr>
            <a:xfrm rot="18900000">
              <a:off x="788756" y="1749590"/>
              <a:ext cx="331351" cy="331351"/>
            </a:xfrm>
            <a:prstGeom prst="rect">
              <a:avLst/>
            </a:prstGeom>
            <a:solidFill>
              <a:schemeClr val="bg1">
                <a:lumMod val="85000"/>
              </a:schemeClr>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3" name="矩形 12"/>
            <p:cNvSpPr/>
            <p:nvPr/>
          </p:nvSpPr>
          <p:spPr>
            <a:xfrm rot="18900000">
              <a:off x="678061" y="1666321"/>
              <a:ext cx="206232" cy="20623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4" name="矩形 13"/>
            <p:cNvSpPr/>
            <p:nvPr/>
          </p:nvSpPr>
          <p:spPr>
            <a:xfrm rot="18900000">
              <a:off x="522432" y="1702273"/>
              <a:ext cx="357388" cy="35738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5" name="矩形 14"/>
            <p:cNvSpPr/>
            <p:nvPr/>
          </p:nvSpPr>
          <p:spPr>
            <a:xfrm rot="18900000">
              <a:off x="1746417" y="1055518"/>
              <a:ext cx="297049" cy="29704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6" name="矩形 15"/>
            <p:cNvSpPr/>
            <p:nvPr/>
          </p:nvSpPr>
          <p:spPr>
            <a:xfrm rot="18900000">
              <a:off x="1543033" y="747042"/>
              <a:ext cx="148524" cy="148524"/>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7" name="矩形 16"/>
            <p:cNvSpPr/>
            <p:nvPr/>
          </p:nvSpPr>
          <p:spPr>
            <a:xfrm rot="18900000">
              <a:off x="494777" y="1773414"/>
              <a:ext cx="215104" cy="215104"/>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8" name="矩形 17"/>
            <p:cNvSpPr/>
            <p:nvPr/>
          </p:nvSpPr>
          <p:spPr>
            <a:xfrm rot="18900000">
              <a:off x="1752647" y="1296176"/>
              <a:ext cx="148524" cy="148524"/>
            </a:xfrm>
            <a:prstGeom prst="rect">
              <a:avLst/>
            </a:prstGeom>
            <a:solidFill>
              <a:srgbClr val="273045">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19" name="矩形 18"/>
            <p:cNvSpPr/>
            <p:nvPr/>
          </p:nvSpPr>
          <p:spPr>
            <a:xfrm rot="18900000">
              <a:off x="1091305" y="893736"/>
              <a:ext cx="257066" cy="257066"/>
            </a:xfrm>
            <a:prstGeom prst="rect">
              <a:avLst/>
            </a:prstGeom>
            <a:solidFill>
              <a:schemeClr val="bg1">
                <a:lumMod val="8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0" name="矩形 19"/>
            <p:cNvSpPr/>
            <p:nvPr/>
          </p:nvSpPr>
          <p:spPr>
            <a:xfrm rot="18900000">
              <a:off x="677384" y="1360584"/>
              <a:ext cx="459513" cy="45951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1" name="矩形 20"/>
            <p:cNvSpPr/>
            <p:nvPr/>
          </p:nvSpPr>
          <p:spPr>
            <a:xfrm rot="18900000">
              <a:off x="629038" y="2013164"/>
              <a:ext cx="343441" cy="34344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grpSp>
        <p:nvGrpSpPr>
          <p:cNvPr id="22" name="组合 21"/>
          <p:cNvGrpSpPr/>
          <p:nvPr/>
        </p:nvGrpSpPr>
        <p:grpSpPr>
          <a:xfrm rot="5400000">
            <a:off x="7497351" y="-83191"/>
            <a:ext cx="1583818" cy="1758045"/>
            <a:chOff x="0" y="1"/>
            <a:chExt cx="2123058" cy="2356604"/>
          </a:xfrm>
        </p:grpSpPr>
        <p:sp>
          <p:nvSpPr>
            <p:cNvPr id="23" name="等腰三角形 22"/>
            <p:cNvSpPr/>
            <p:nvPr/>
          </p:nvSpPr>
          <p:spPr>
            <a:xfrm rot="5400000">
              <a:off x="-92684" y="92685"/>
              <a:ext cx="2308425" cy="2123058"/>
            </a:xfrm>
            <a:prstGeom prst="triangle">
              <a:avLst>
                <a:gd fmla="val 0" name="adj"/>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4" name="矩形 23"/>
            <p:cNvSpPr/>
            <p:nvPr/>
          </p:nvSpPr>
          <p:spPr>
            <a:xfrm rot="18900000">
              <a:off x="915044" y="337794"/>
              <a:ext cx="242126" cy="24212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5" name="矩形 24"/>
            <p:cNvSpPr/>
            <p:nvPr/>
          </p:nvSpPr>
          <p:spPr>
            <a:xfrm rot="18900000">
              <a:off x="665130" y="1075581"/>
              <a:ext cx="157264" cy="157264"/>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6" name="矩形 25"/>
            <p:cNvSpPr/>
            <p:nvPr/>
          </p:nvSpPr>
          <p:spPr>
            <a:xfrm rot="18900000">
              <a:off x="287538" y="629460"/>
              <a:ext cx="245933" cy="24593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7" name="矩形 26"/>
            <p:cNvSpPr/>
            <p:nvPr/>
          </p:nvSpPr>
          <p:spPr>
            <a:xfrm rot="18900000">
              <a:off x="309373" y="790344"/>
              <a:ext cx="217050" cy="217050"/>
            </a:xfrm>
            <a:prstGeom prst="rect">
              <a:avLst/>
            </a:prstGeom>
            <a:solidFill>
              <a:schemeClr val="bg1">
                <a:lumMod val="75000"/>
              </a:schemeClr>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8" name="矩形 27"/>
            <p:cNvSpPr/>
            <p:nvPr/>
          </p:nvSpPr>
          <p:spPr>
            <a:xfrm rot="18900000">
              <a:off x="1674825" y="256871"/>
              <a:ext cx="157264" cy="78632"/>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29" name="矩形 28"/>
            <p:cNvSpPr/>
            <p:nvPr/>
          </p:nvSpPr>
          <p:spPr>
            <a:xfrm rot="18900000">
              <a:off x="261087" y="1496877"/>
              <a:ext cx="399743" cy="39974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0" name="矩形 29"/>
            <p:cNvSpPr/>
            <p:nvPr/>
          </p:nvSpPr>
          <p:spPr>
            <a:xfrm rot="18900000">
              <a:off x="788756" y="1749590"/>
              <a:ext cx="331351" cy="331351"/>
            </a:xfrm>
            <a:prstGeom prst="rect">
              <a:avLst/>
            </a:prstGeom>
            <a:solidFill>
              <a:schemeClr val="bg1">
                <a:lumMod val="85000"/>
              </a:schemeClr>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1" name="矩形 30"/>
            <p:cNvSpPr/>
            <p:nvPr/>
          </p:nvSpPr>
          <p:spPr>
            <a:xfrm rot="18900000">
              <a:off x="678061" y="1666321"/>
              <a:ext cx="206232" cy="20623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2" name="矩形 31"/>
            <p:cNvSpPr/>
            <p:nvPr/>
          </p:nvSpPr>
          <p:spPr>
            <a:xfrm rot="18900000">
              <a:off x="522432" y="1702273"/>
              <a:ext cx="357388" cy="35738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3" name="矩形 32"/>
            <p:cNvSpPr/>
            <p:nvPr/>
          </p:nvSpPr>
          <p:spPr>
            <a:xfrm rot="18900000">
              <a:off x="1746417" y="1055518"/>
              <a:ext cx="297049" cy="29704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4" name="矩形 33"/>
            <p:cNvSpPr/>
            <p:nvPr/>
          </p:nvSpPr>
          <p:spPr>
            <a:xfrm rot="18900000">
              <a:off x="1543033" y="747042"/>
              <a:ext cx="148524" cy="148524"/>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5" name="矩形 34"/>
            <p:cNvSpPr/>
            <p:nvPr/>
          </p:nvSpPr>
          <p:spPr>
            <a:xfrm rot="18900000">
              <a:off x="494777" y="1773414"/>
              <a:ext cx="215104" cy="215104"/>
            </a:xfrm>
            <a:prstGeom prst="rect">
              <a:avLst/>
            </a:prstGeom>
            <a:solidFill>
              <a:srgbClr val="273045"/>
            </a:solidFill>
            <a:ln>
              <a:noFill/>
            </a:ln>
            <a:effectLst>
              <a:outerShdw algn="tl" blurRad="50800" dir="2700000" dist="381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6" name="矩形 35"/>
            <p:cNvSpPr/>
            <p:nvPr/>
          </p:nvSpPr>
          <p:spPr>
            <a:xfrm rot="18900000">
              <a:off x="1752647" y="1296176"/>
              <a:ext cx="148524" cy="148524"/>
            </a:xfrm>
            <a:prstGeom prst="rect">
              <a:avLst/>
            </a:prstGeom>
            <a:solidFill>
              <a:srgbClr val="273045">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7" name="矩形 36"/>
            <p:cNvSpPr/>
            <p:nvPr/>
          </p:nvSpPr>
          <p:spPr>
            <a:xfrm rot="18900000">
              <a:off x="1091305" y="893736"/>
              <a:ext cx="257066" cy="257066"/>
            </a:xfrm>
            <a:prstGeom prst="rect">
              <a:avLst/>
            </a:prstGeom>
            <a:solidFill>
              <a:schemeClr val="bg1">
                <a:lumMod val="8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8" name="矩形 37"/>
            <p:cNvSpPr/>
            <p:nvPr/>
          </p:nvSpPr>
          <p:spPr>
            <a:xfrm rot="18900000">
              <a:off x="677384" y="1360584"/>
              <a:ext cx="459513" cy="45951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39" name="矩形 38"/>
            <p:cNvSpPr/>
            <p:nvPr/>
          </p:nvSpPr>
          <p:spPr>
            <a:xfrm rot="18900000">
              <a:off x="629038" y="2013164"/>
              <a:ext cx="343441" cy="34344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grpSp>
      <p:sp>
        <p:nvSpPr>
          <p:cNvPr id="41" name="TextBox 7">
            <a:extLst>
              <a:ext uri="{FF2B5EF4-FFF2-40B4-BE49-F238E27FC236}">
                <a16:creationId xmlns:a16="http://schemas.microsoft.com/office/drawing/2014/main" id="{BDE0C5CE-00B3-4265-A611-DD8B2D85C94A}"/>
              </a:ext>
            </a:extLst>
          </p:cNvPr>
          <p:cNvSpPr txBox="1"/>
          <p:nvPr/>
        </p:nvSpPr>
        <p:spPr>
          <a:xfrm>
            <a:off x="2238702" y="2283718"/>
            <a:ext cx="4997594" cy="579120"/>
          </a:xfrm>
          <a:prstGeom prst="rect">
            <a:avLst/>
          </a:prstGeom>
          <a:noFill/>
        </p:spPr>
        <p:txBody>
          <a:bodyPr rtlCol="0" wrap="square">
            <a:spAutoFit/>
          </a:bodyPr>
          <a:lstStyle/>
          <a:p>
            <a:pPr algn="ctr"/>
            <a:r>
              <a:rPr altLang="en-US" lang="zh-CN" sz="3200">
                <a:solidFill>
                  <a:srgbClr val="273045"/>
                </a:solidFill>
                <a:cs typeface="+mn-ea"/>
                <a:sym typeface="+mn-lt"/>
              </a:rPr>
              <a:t>第二章标题内容</a:t>
            </a:r>
          </a:p>
        </p:txBody>
      </p:sp>
      <p:sp>
        <p:nvSpPr>
          <p:cNvPr id="42" name="矩形 41"/>
          <p:cNvSpPr/>
          <p:nvPr/>
        </p:nvSpPr>
        <p:spPr>
          <a:xfrm>
            <a:off x="4359483" y="1419622"/>
            <a:ext cx="756032" cy="756032"/>
          </a:xfrm>
          <a:prstGeom prst="rect">
            <a:avLst/>
          </a:prstGeom>
          <a:solidFill>
            <a:srgbClr val="2730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a:solidFill>
                  <a:schemeClr val="bg1"/>
                </a:solidFill>
                <a:cs typeface="+mn-ea"/>
                <a:sym typeface="+mn-lt"/>
              </a:rPr>
              <a:t>PART   02</a:t>
            </a:r>
          </a:p>
        </p:txBody>
      </p:sp>
      <p:sp>
        <p:nvSpPr>
          <p:cNvPr id="43" name="矩形 42">
            <a:extLst>
              <a:ext uri="{FF2B5EF4-FFF2-40B4-BE49-F238E27FC236}">
                <a16:creationId xmlns:a16="http://schemas.microsoft.com/office/drawing/2014/main" id="{16359DD7-E23A-4F19-8E32-17D231E295E5}"/>
              </a:ext>
            </a:extLst>
          </p:cNvPr>
          <p:cNvSpPr/>
          <p:nvPr/>
        </p:nvSpPr>
        <p:spPr>
          <a:xfrm>
            <a:off x="2387736" y="3075805"/>
            <a:ext cx="4848560" cy="731520"/>
          </a:xfrm>
          <a:prstGeom prst="rect">
            <a:avLst/>
          </a:prstGeom>
        </p:spPr>
        <p:txBody>
          <a:bodyPr wrap="square">
            <a:spAutoFit/>
          </a:bodyPr>
          <a:lstStyle/>
          <a:p>
            <a:pPr algn="ctr">
              <a:lnSpc>
                <a:spcPct val="150000"/>
              </a:lnSpc>
            </a:pPr>
            <a:r>
              <a:rPr altLang="en-US" lang="zh-CN" sz="1400">
                <a:solidFill>
                  <a:srgbClr val="28354F"/>
                </a:solidFill>
                <a:cs typeface="+mn-ea"/>
                <a:sym typeface="+mn-lt"/>
              </a:rPr>
              <a:t>单击此处添加文字阐述，添加简短问题说明文字，具体添加文字在此处添加单击</a:t>
            </a:r>
          </a:p>
        </p:txBody>
      </p:sp>
      <p:grpSp>
        <p:nvGrpSpPr>
          <p:cNvPr id="44" name="组合 43"/>
          <p:cNvGrpSpPr/>
          <p:nvPr/>
        </p:nvGrpSpPr>
        <p:grpSpPr>
          <a:xfrm>
            <a:off x="5623896" y="1189824"/>
            <a:ext cx="790918" cy="918236"/>
            <a:chOff x="3288977" y="-263355"/>
            <a:chExt cx="1237092" cy="1436232"/>
          </a:xfrm>
        </p:grpSpPr>
        <p:cxnSp>
          <p:nvCxnSpPr>
            <p:cNvPr id="45" name="直接连接符 44"/>
            <p:cNvCxnSpPr/>
            <p:nvPr/>
          </p:nvCxnSpPr>
          <p:spPr>
            <a:xfrm flipV="1">
              <a:off x="3685663" y="-263355"/>
              <a:ext cx="840406" cy="840406"/>
            </a:xfrm>
            <a:prstGeom prst="line">
              <a:avLst/>
            </a:prstGeom>
            <a:ln w="12700">
              <a:solidFill>
                <a:srgbClr val="273045"/>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flipV="1">
              <a:off x="3288977" y="332471"/>
              <a:ext cx="840406" cy="840406"/>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cxnSp>
        <p:nvCxnSpPr>
          <p:cNvPr id="47" name="直接连接符 46"/>
          <p:cNvCxnSpPr/>
          <p:nvPr/>
        </p:nvCxnSpPr>
        <p:spPr>
          <a:xfrm flipV="1">
            <a:off x="2615861" y="2582096"/>
            <a:ext cx="465241" cy="465241"/>
          </a:xfrm>
          <a:prstGeom prst="line">
            <a:avLst/>
          </a:prstGeom>
          <a:ln w="12700">
            <a:solidFill>
              <a:srgbClr val="27304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3503149494"/>
      </p:ext>
    </p:extLst>
  </p:cSld>
  <p:clrMapOvr>
    <a:masterClrMapping/>
  </p:clrMapOvr>
  <mc:AlternateContent>
    <mc:Choice Requires="p14">
      <p:transition advClick="0" p14:dur="1600" spd="slow">
        <p14:prism isContent="1" isInverted="1"/>
      </p:transition>
    </mc:Choice>
    <mc:Fallback>
      <p:transition advClick="0"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42"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1000" id="7"/>
                                        <p:tgtEl>
                                          <p:spTgt spid="4"/>
                                        </p:tgtEl>
                                      </p:cBhvr>
                                    </p:animEffect>
                                    <p:anim calcmode="lin" valueType="num">
                                      <p:cBhvr>
                                        <p:cTn dur="1000" fill="hold" id="8"/>
                                        <p:tgtEl>
                                          <p:spTgt spid="4"/>
                                        </p:tgtEl>
                                        <p:attrNameLst>
                                          <p:attrName>ppt_x</p:attrName>
                                        </p:attrNameLst>
                                      </p:cBhvr>
                                      <p:tavLst>
                                        <p:tav tm="0">
                                          <p:val>
                                            <p:strVal val="#ppt_x"/>
                                          </p:val>
                                        </p:tav>
                                        <p:tav tm="100000">
                                          <p:val>
                                            <p:strVal val="#ppt_x"/>
                                          </p:val>
                                        </p:tav>
                                      </p:tavLst>
                                    </p:anim>
                                    <p:anim calcmode="lin" valueType="num">
                                      <p:cBhvr>
                                        <p:cTn dur="1000" fill="hold" id="9"/>
                                        <p:tgtEl>
                                          <p:spTgt spid="4"/>
                                        </p:tgtEl>
                                        <p:attrNameLst>
                                          <p:attrName>ppt_y</p:attrName>
                                        </p:attrNameLst>
                                      </p:cBhvr>
                                      <p:tavLst>
                                        <p:tav tm="0">
                                          <p:val>
                                            <p:strVal val="#ppt_y+.1"/>
                                          </p:val>
                                        </p:tav>
                                        <p:tav tm="100000">
                                          <p:val>
                                            <p:strVal val="#ppt_y"/>
                                          </p:val>
                                        </p:tav>
                                      </p:tavLst>
                                    </p:anim>
                                  </p:childTnLst>
                                </p:cTn>
                              </p:par>
                              <p:par>
                                <p:cTn fill="hold" id="10" nodeType="withEffect" presetClass="entr" presetID="47" presetSubtype="0">
                                  <p:stCondLst>
                                    <p:cond delay="0"/>
                                  </p:stCondLst>
                                  <p:childTnLst>
                                    <p:set>
                                      <p:cBhvr>
                                        <p:cTn dur="1" fill="hold" id="11">
                                          <p:stCondLst>
                                            <p:cond delay="0"/>
                                          </p:stCondLst>
                                        </p:cTn>
                                        <p:tgtEl>
                                          <p:spTgt spid="22"/>
                                        </p:tgtEl>
                                        <p:attrNameLst>
                                          <p:attrName>style.visibility</p:attrName>
                                        </p:attrNameLst>
                                      </p:cBhvr>
                                      <p:to>
                                        <p:strVal val="visible"/>
                                      </p:to>
                                    </p:set>
                                    <p:animEffect filter="fade" transition="in">
                                      <p:cBhvr>
                                        <p:cTn dur="1000" id="12"/>
                                        <p:tgtEl>
                                          <p:spTgt spid="22"/>
                                        </p:tgtEl>
                                      </p:cBhvr>
                                    </p:animEffect>
                                    <p:anim calcmode="lin" valueType="num">
                                      <p:cBhvr>
                                        <p:cTn dur="1000" fill="hold" id="13"/>
                                        <p:tgtEl>
                                          <p:spTgt spid="22"/>
                                        </p:tgtEl>
                                        <p:attrNameLst>
                                          <p:attrName>ppt_x</p:attrName>
                                        </p:attrNameLst>
                                      </p:cBhvr>
                                      <p:tavLst>
                                        <p:tav tm="0">
                                          <p:val>
                                            <p:strVal val="#ppt_x"/>
                                          </p:val>
                                        </p:tav>
                                        <p:tav tm="100000">
                                          <p:val>
                                            <p:strVal val="#ppt_x"/>
                                          </p:val>
                                        </p:tav>
                                      </p:tavLst>
                                    </p:anim>
                                    <p:anim calcmode="lin" valueType="num">
                                      <p:cBhvr>
                                        <p:cTn dur="1000" fill="hold" id="14"/>
                                        <p:tgtEl>
                                          <p:spTgt spid="22"/>
                                        </p:tgtEl>
                                        <p:attrNameLst>
                                          <p:attrName>ppt_y</p:attrName>
                                        </p:attrNameLst>
                                      </p:cBhvr>
                                      <p:tavLst>
                                        <p:tav tm="0">
                                          <p:val>
                                            <p:strVal val="#ppt_y-.1"/>
                                          </p:val>
                                        </p:tav>
                                        <p:tav tm="100000">
                                          <p:val>
                                            <p:strVal val="#ppt_y"/>
                                          </p:val>
                                        </p:tav>
                                      </p:tavLst>
                                    </p:anim>
                                  </p:childTnLst>
                                </p:cTn>
                              </p:par>
                            </p:childTnLst>
                          </p:cTn>
                        </p:par>
                        <p:par>
                          <p:cTn fill="hold" id="15" nodeType="afterGroup">
                            <p:stCondLst>
                              <p:cond delay="1000"/>
                            </p:stCondLst>
                            <p:childTnLst>
                              <p:par>
                                <p:cTn fill="hold" grpId="0" id="16" nodeType="afterEffect" presetClass="entr" presetID="2" presetSubtype="1">
                                  <p:stCondLst>
                                    <p:cond delay="0"/>
                                  </p:stCondLst>
                                  <p:childTnLst>
                                    <p:set>
                                      <p:cBhvr>
                                        <p:cTn dur="1" fill="hold" id="17">
                                          <p:stCondLst>
                                            <p:cond delay="0"/>
                                          </p:stCondLst>
                                        </p:cTn>
                                        <p:tgtEl>
                                          <p:spTgt spid="42"/>
                                        </p:tgtEl>
                                        <p:attrNameLst>
                                          <p:attrName>style.visibility</p:attrName>
                                        </p:attrNameLst>
                                      </p:cBhvr>
                                      <p:to>
                                        <p:strVal val="visible"/>
                                      </p:to>
                                    </p:set>
                                    <p:anim calcmode="lin" valueType="num">
                                      <p:cBhvr additive="base">
                                        <p:cTn dur="500" fill="hold" id="18"/>
                                        <p:tgtEl>
                                          <p:spTgt spid="42"/>
                                        </p:tgtEl>
                                        <p:attrNameLst>
                                          <p:attrName>ppt_x</p:attrName>
                                        </p:attrNameLst>
                                      </p:cBhvr>
                                      <p:tavLst>
                                        <p:tav tm="0">
                                          <p:val>
                                            <p:strVal val="#ppt_x"/>
                                          </p:val>
                                        </p:tav>
                                        <p:tav tm="100000">
                                          <p:val>
                                            <p:strVal val="#ppt_x"/>
                                          </p:val>
                                        </p:tav>
                                      </p:tavLst>
                                    </p:anim>
                                    <p:anim calcmode="lin" valueType="num">
                                      <p:cBhvr additive="base">
                                        <p:cTn dur="500" fill="hold" id="19"/>
                                        <p:tgtEl>
                                          <p:spTgt spid="42"/>
                                        </p:tgtEl>
                                        <p:attrNameLst>
                                          <p:attrName>ppt_y</p:attrName>
                                        </p:attrNameLst>
                                      </p:cBhvr>
                                      <p:tavLst>
                                        <p:tav tm="0">
                                          <p:val>
                                            <p:strVal val="0-#ppt_h/2"/>
                                          </p:val>
                                        </p:tav>
                                        <p:tav tm="100000">
                                          <p:val>
                                            <p:strVal val="#ppt_y"/>
                                          </p:val>
                                        </p:tav>
                                      </p:tavLst>
                                    </p:anim>
                                  </p:childTnLst>
                                </p:cTn>
                              </p:par>
                              <p:par>
                                <p:cTn fill="hold" id="20" nodeType="withEffect" presetClass="entr" presetID="22" presetSubtype="4">
                                  <p:stCondLst>
                                    <p:cond delay="250"/>
                                  </p:stCondLst>
                                  <p:childTnLst>
                                    <p:set>
                                      <p:cBhvr>
                                        <p:cTn dur="1" fill="hold" id="21">
                                          <p:stCondLst>
                                            <p:cond delay="0"/>
                                          </p:stCondLst>
                                        </p:cTn>
                                        <p:tgtEl>
                                          <p:spTgt spid="44"/>
                                        </p:tgtEl>
                                        <p:attrNameLst>
                                          <p:attrName>style.visibility</p:attrName>
                                        </p:attrNameLst>
                                      </p:cBhvr>
                                      <p:to>
                                        <p:strVal val="visible"/>
                                      </p:to>
                                    </p:set>
                                    <p:animEffect filter="wipe(down)" transition="in">
                                      <p:cBhvr>
                                        <p:cTn dur="500" id="22"/>
                                        <p:tgtEl>
                                          <p:spTgt spid="44"/>
                                        </p:tgtEl>
                                      </p:cBhvr>
                                    </p:animEffect>
                                  </p:childTnLst>
                                </p:cTn>
                              </p:par>
                              <p:par>
                                <p:cTn fill="hold" id="23" nodeType="withEffect" presetClass="entr" presetID="22" presetSubtype="1">
                                  <p:stCondLst>
                                    <p:cond delay="250"/>
                                  </p:stCondLst>
                                  <p:childTnLst>
                                    <p:set>
                                      <p:cBhvr>
                                        <p:cTn dur="1" fill="hold" id="24">
                                          <p:stCondLst>
                                            <p:cond delay="0"/>
                                          </p:stCondLst>
                                        </p:cTn>
                                        <p:tgtEl>
                                          <p:spTgt spid="47"/>
                                        </p:tgtEl>
                                        <p:attrNameLst>
                                          <p:attrName>style.visibility</p:attrName>
                                        </p:attrNameLst>
                                      </p:cBhvr>
                                      <p:to>
                                        <p:strVal val="visible"/>
                                      </p:to>
                                    </p:set>
                                    <p:animEffect filter="wipe(up)" transition="in">
                                      <p:cBhvr>
                                        <p:cTn dur="500" id="25"/>
                                        <p:tgtEl>
                                          <p:spTgt spid="47"/>
                                        </p:tgtEl>
                                      </p:cBhvr>
                                    </p:animEffect>
                                  </p:childTnLst>
                                </p:cTn>
                              </p:par>
                              <p:par>
                                <p:cTn fill="hold" grpId="0" id="26" nodeType="withEffect" presetClass="entr" presetID="5" presetSubtype="10">
                                  <p:stCondLst>
                                    <p:cond delay="750"/>
                                  </p:stCondLst>
                                  <p:childTnLst>
                                    <p:set>
                                      <p:cBhvr>
                                        <p:cTn dur="1" fill="hold" id="27">
                                          <p:stCondLst>
                                            <p:cond delay="0"/>
                                          </p:stCondLst>
                                        </p:cTn>
                                        <p:tgtEl>
                                          <p:spTgt spid="41"/>
                                        </p:tgtEl>
                                        <p:attrNameLst>
                                          <p:attrName>style.visibility</p:attrName>
                                        </p:attrNameLst>
                                      </p:cBhvr>
                                      <p:to>
                                        <p:strVal val="visible"/>
                                      </p:to>
                                    </p:set>
                                    <p:animEffect filter="checkerboard(across)" transition="in">
                                      <p:cBhvr>
                                        <p:cTn dur="750" id="28"/>
                                        <p:tgtEl>
                                          <p:spTgt spid="41"/>
                                        </p:tgtEl>
                                      </p:cBhvr>
                                    </p:animEffect>
                                  </p:childTnLst>
                                </p:cTn>
                              </p:par>
                              <p:par>
                                <p:cTn fill="hold" grpId="0" id="29" nodeType="withEffect" presetClass="entr" presetID="5" presetSubtype="10">
                                  <p:stCondLst>
                                    <p:cond delay="750"/>
                                  </p:stCondLst>
                                  <p:childTnLst>
                                    <p:set>
                                      <p:cBhvr>
                                        <p:cTn dur="1" fill="hold" id="30">
                                          <p:stCondLst>
                                            <p:cond delay="0"/>
                                          </p:stCondLst>
                                        </p:cTn>
                                        <p:tgtEl>
                                          <p:spTgt spid="43"/>
                                        </p:tgtEl>
                                        <p:attrNameLst>
                                          <p:attrName>style.visibility</p:attrName>
                                        </p:attrNameLst>
                                      </p:cBhvr>
                                      <p:to>
                                        <p:strVal val="visible"/>
                                      </p:to>
                                    </p:set>
                                    <p:animEffect filter="checkerboard(across)" transition="in">
                                      <p:cBhvr>
                                        <p:cTn dur="750" id="31"/>
                                        <p:tgtEl>
                                          <p:spTgt spid="4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1"/>
      <p:bldP grpId="0" spid="42"/>
      <p:bldP grpId="0" spid="43"/>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FIRST_PUBLISH" val="1"/>
  <p:tag name="ISPRING_OUTPUT_FOLDER" val="G:\冰山下的火种（4） 4月8号\17893723"/>
  <p:tag name="ISPRING_PRESENTATION_TITLE" val="5c0e649450be3"/>
  <p:tag name="ISPRING_SCORM_ENDPOINT" val="&lt;endpoint&gt;&lt;enable&gt;0&lt;/enable&gt;&lt;lrs&gt;http://&lt;/lrs&gt;&lt;auth&gt;0&lt;/auth&gt;&lt;login&gt;&lt;/login&gt;&lt;password&gt;&lt;/password&gt;&lt;key&gt;&lt;/key&gt;&lt;name&gt;&lt;/name&gt;&lt;email&gt;&lt;/email&gt;&lt;/endpoint&gt;&#10;"/>
  <p:tag name="ISPRING_SCORM_PASSING_SCORE" val="0.000000"/>
  <p:tag name="ISPRING_SCORM_RATE_QUIZZES" val="0"/>
  <p:tag name="ISPRING_SCORM_RATE_SLIDES" val="0"/>
  <p:tag name="ISPRING_ULTRA_SCORM_COURSE_ID" val="9B178935-7D4C-40D6-A447-863E4BF2F5E4"/>
  <p:tag name="ISPRINGCLOUDFOLDERID" val="0"/>
  <p:tag name="ISPRINGCLOUDFOLDERPATH" val="Repository"/>
  <p:tag name="ISPRINGONLINEFOLDERID" val="0"/>
  <p:tag name="ISPRINGONLINEFOLDERPATH" val="Content List"/>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i3oqae">
      <a:majorFont>
        <a:latin typeface="微软雅黑"/>
        <a:ea typeface="微软雅黑"/>
        <a:cs typeface="Arial"/>
      </a:majorFont>
      <a:minorFont>
        <a:latin typeface="微软雅黑"/>
        <a:ea typeface="微软雅黑"/>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2.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3.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(16:9)</PresentationFormat>
  <Paragraphs>244</Paragraphs>
  <Slides>25</Slides>
  <Notes>25</Notes>
  <TotalTime>0</TotalTime>
  <HiddenSlides>0</HiddenSlides>
  <MMClips>0</MMClips>
  <ScaleCrop>0</ScaleCrop>
  <HeadingPairs>
    <vt:vector baseType="variant" size="6">
      <vt:variant>
        <vt:lpstr>Fonts used</vt:lpstr>
      </vt:variant>
      <vt:variant>
        <vt:i4>11</vt:i4>
      </vt:variant>
      <vt:variant>
        <vt:lpstr>Theme</vt:lpstr>
      </vt:variant>
      <vt:variant>
        <vt:i4>1</vt:i4>
      </vt:variant>
      <vt:variant>
        <vt:lpstr>Slide Titles</vt:lpstr>
      </vt:variant>
      <vt:variant>
        <vt:i4>25</vt:i4>
      </vt:variant>
    </vt:vector>
  </HeadingPairs>
  <TitlesOfParts>
    <vt:vector baseType="lpstr" size="37">
      <vt:lpstr>Arial</vt:lpstr>
      <vt:lpstr>微软雅黑</vt:lpstr>
      <vt:lpstr>Roboto</vt:lpstr>
      <vt:lpstr>Calibri</vt:lpstr>
      <vt:lpstr>Calibri Light</vt:lpstr>
      <vt:lpstr>等线 Light</vt:lpstr>
      <vt:lpstr>等线</vt:lpstr>
      <vt:lpstr>Meiryo</vt:lpstr>
      <vt:lpstr>Arial Narrow</vt:lpstr>
      <vt:lpstr>宋体</vt:lpstr>
      <vt:lpstr>华文细黑</vt:lpstr>
      <vt:lpstr>第一PPT，www.1ppt.com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2022-03-20T11:22:39Z</dcterms:created>
  <cp:lastPrinted>2022-03-20T11:22:39Z</cp:lastPrinted>
  <dcterms:modified xsi:type="dcterms:W3CDTF">2022-03-20T03:32:10Z</dcterms:modified>
  <cp:revision>1</cp:revision>
</cp:coreProperties>
</file>